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7" r:id="rId4"/>
    <p:sldMasterId id="214748367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Lst>
  <p:sldSz cy="5143500" cx="9144000"/>
  <p:notesSz cx="6858000" cy="9144000"/>
  <p:embeddedFontLst>
    <p:embeddedFont>
      <p:font typeface="Raleway"/>
      <p:regular r:id="rId57"/>
      <p:bold r:id="rId58"/>
      <p:italic r:id="rId59"/>
      <p:boldItalic r:id="rId60"/>
    </p:embeddedFont>
    <p:embeddedFont>
      <p:font typeface="Raleway ExtraBold"/>
      <p:bold r:id="rId61"/>
      <p:boldItalic r:id="rId62"/>
    </p:embeddedFont>
    <p:embeddedFont>
      <p:font typeface="Proxima Nova"/>
      <p:regular r:id="rId63"/>
      <p:bold r:id="rId64"/>
      <p:italic r:id="rId65"/>
      <p:boldItalic r:id="rId66"/>
    </p:embeddedFont>
    <p:embeddedFont>
      <p:font typeface="Roboto Medium"/>
      <p:regular r:id="rId67"/>
      <p:bold r:id="rId68"/>
      <p:italic r:id="rId69"/>
      <p:boldItalic r:id="rId70"/>
    </p:embeddedFont>
    <p:embeddedFont>
      <p:font typeface="Amatic SC"/>
      <p:regular r:id="rId71"/>
      <p:bold r:id="rId72"/>
    </p:embeddedFont>
    <p:embeddedFont>
      <p:font typeface="Proxima Nova Semibold"/>
      <p:regular r:id="rId73"/>
      <p:bold r:id="rId74"/>
      <p:boldItalic r:id="rId75"/>
    </p:embeddedFont>
    <p:embeddedFont>
      <p:font typeface="PT Sans"/>
      <p:regular r:id="rId76"/>
      <p:bold r:id="rId77"/>
      <p:italic r:id="rId78"/>
      <p:boldItalic r:id="rId79"/>
    </p:embeddedFont>
    <p:embeddedFont>
      <p:font typeface="DM Sans"/>
      <p:regular r:id="rId80"/>
      <p:bold r:id="rId81"/>
      <p:italic r:id="rId82"/>
      <p:boldItalic r:id="rId83"/>
    </p:embeddedFont>
    <p:embeddedFont>
      <p:font typeface="Archivo Black"/>
      <p:regular r:id="rId84"/>
    </p:embeddedFont>
    <p:embeddedFont>
      <p:font typeface="Open Sans"/>
      <p:regular r:id="rId85"/>
      <p:bold r:id="rId86"/>
      <p:italic r:id="rId87"/>
      <p:boldItalic r:id="rId8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6D82E49D-378E-44E6-8BE2-DA2E3DC4DD7B}">
  <a:tblStyle styleId="{6D82E49D-378E-44E6-8BE2-DA2E3DC4DD7B}"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84" Type="http://schemas.openxmlformats.org/officeDocument/2006/relationships/font" Target="fonts/ArchivoBlack-regular.fntdata"/><Relationship Id="rId83" Type="http://schemas.openxmlformats.org/officeDocument/2006/relationships/font" Target="fonts/DMSans-boldItalic.fntdata"/><Relationship Id="rId42" Type="http://schemas.openxmlformats.org/officeDocument/2006/relationships/slide" Target="slides/slide36.xml"/><Relationship Id="rId86" Type="http://schemas.openxmlformats.org/officeDocument/2006/relationships/font" Target="fonts/OpenSans-bold.fntdata"/><Relationship Id="rId41" Type="http://schemas.openxmlformats.org/officeDocument/2006/relationships/slide" Target="slides/slide35.xml"/><Relationship Id="rId85" Type="http://schemas.openxmlformats.org/officeDocument/2006/relationships/font" Target="fonts/OpenSans-regular.fntdata"/><Relationship Id="rId44" Type="http://schemas.openxmlformats.org/officeDocument/2006/relationships/slide" Target="slides/slide38.xml"/><Relationship Id="rId88" Type="http://schemas.openxmlformats.org/officeDocument/2006/relationships/font" Target="fonts/OpenSans-boldItalic.fntdata"/><Relationship Id="rId43" Type="http://schemas.openxmlformats.org/officeDocument/2006/relationships/slide" Target="slides/slide37.xml"/><Relationship Id="rId87" Type="http://schemas.openxmlformats.org/officeDocument/2006/relationships/font" Target="fonts/OpenSans-italic.fntdata"/><Relationship Id="rId46" Type="http://schemas.openxmlformats.org/officeDocument/2006/relationships/slide" Target="slides/slide40.xml"/><Relationship Id="rId45" Type="http://schemas.openxmlformats.org/officeDocument/2006/relationships/slide" Target="slides/slide39.xml"/><Relationship Id="rId80" Type="http://schemas.openxmlformats.org/officeDocument/2006/relationships/font" Target="fonts/DMSans-regular.fntdata"/><Relationship Id="rId82" Type="http://schemas.openxmlformats.org/officeDocument/2006/relationships/font" Target="fonts/DMSans-italic.fntdata"/><Relationship Id="rId81" Type="http://schemas.openxmlformats.org/officeDocument/2006/relationships/font" Target="fonts/DMSans-bold.fntdata"/><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font" Target="fonts/ProximaNovaSemibold-regular.fntdata"/><Relationship Id="rId72" Type="http://schemas.openxmlformats.org/officeDocument/2006/relationships/font" Target="fonts/AmaticSC-bold.fntdata"/><Relationship Id="rId31" Type="http://schemas.openxmlformats.org/officeDocument/2006/relationships/slide" Target="slides/slide25.xml"/><Relationship Id="rId75" Type="http://schemas.openxmlformats.org/officeDocument/2006/relationships/font" Target="fonts/ProximaNovaSemibold-boldItalic.fntdata"/><Relationship Id="rId30" Type="http://schemas.openxmlformats.org/officeDocument/2006/relationships/slide" Target="slides/slide24.xml"/><Relationship Id="rId74" Type="http://schemas.openxmlformats.org/officeDocument/2006/relationships/font" Target="fonts/ProximaNovaSemibold-bold.fntdata"/><Relationship Id="rId33" Type="http://schemas.openxmlformats.org/officeDocument/2006/relationships/slide" Target="slides/slide27.xml"/><Relationship Id="rId77" Type="http://schemas.openxmlformats.org/officeDocument/2006/relationships/font" Target="fonts/PTSans-bold.fntdata"/><Relationship Id="rId32" Type="http://schemas.openxmlformats.org/officeDocument/2006/relationships/slide" Target="slides/slide26.xml"/><Relationship Id="rId76" Type="http://schemas.openxmlformats.org/officeDocument/2006/relationships/font" Target="fonts/PTSans-regular.fntdata"/><Relationship Id="rId35" Type="http://schemas.openxmlformats.org/officeDocument/2006/relationships/slide" Target="slides/slide29.xml"/><Relationship Id="rId79" Type="http://schemas.openxmlformats.org/officeDocument/2006/relationships/font" Target="fonts/PTSans-boldItalic.fntdata"/><Relationship Id="rId34" Type="http://schemas.openxmlformats.org/officeDocument/2006/relationships/slide" Target="slides/slide28.xml"/><Relationship Id="rId78" Type="http://schemas.openxmlformats.org/officeDocument/2006/relationships/font" Target="fonts/PTSans-italic.fntdata"/><Relationship Id="rId71" Type="http://schemas.openxmlformats.org/officeDocument/2006/relationships/font" Target="fonts/AmaticSC-regular.fntdata"/><Relationship Id="rId70" Type="http://schemas.openxmlformats.org/officeDocument/2006/relationships/font" Target="fonts/RobotoMedium-boldItalic.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RalewayExtraBold-boldItalic.fntdata"/><Relationship Id="rId61" Type="http://schemas.openxmlformats.org/officeDocument/2006/relationships/font" Target="fonts/RalewayExtraBold-bold.fntdata"/><Relationship Id="rId20" Type="http://schemas.openxmlformats.org/officeDocument/2006/relationships/slide" Target="slides/slide14.xml"/><Relationship Id="rId64" Type="http://schemas.openxmlformats.org/officeDocument/2006/relationships/font" Target="fonts/ProximaNova-bold.fntdata"/><Relationship Id="rId63" Type="http://schemas.openxmlformats.org/officeDocument/2006/relationships/font" Target="fonts/ProximaNova-regular.fntdata"/><Relationship Id="rId22" Type="http://schemas.openxmlformats.org/officeDocument/2006/relationships/slide" Target="slides/slide16.xml"/><Relationship Id="rId66" Type="http://schemas.openxmlformats.org/officeDocument/2006/relationships/font" Target="fonts/ProximaNova-boldItalic.fntdata"/><Relationship Id="rId21" Type="http://schemas.openxmlformats.org/officeDocument/2006/relationships/slide" Target="slides/slide15.xml"/><Relationship Id="rId65" Type="http://schemas.openxmlformats.org/officeDocument/2006/relationships/font" Target="fonts/ProximaNova-italic.fntdata"/><Relationship Id="rId24" Type="http://schemas.openxmlformats.org/officeDocument/2006/relationships/slide" Target="slides/slide18.xml"/><Relationship Id="rId68" Type="http://schemas.openxmlformats.org/officeDocument/2006/relationships/font" Target="fonts/RobotoMedium-bold.fntdata"/><Relationship Id="rId23" Type="http://schemas.openxmlformats.org/officeDocument/2006/relationships/slide" Target="slides/slide17.xml"/><Relationship Id="rId67" Type="http://schemas.openxmlformats.org/officeDocument/2006/relationships/font" Target="fonts/RobotoMedium-regular.fntdata"/><Relationship Id="rId60" Type="http://schemas.openxmlformats.org/officeDocument/2006/relationships/font" Target="fonts/Raleway-boldItalic.fntdata"/><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RobotoMedium-italic.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font" Target="fonts/Raleway-regular.fntdata"/><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font" Target="fonts/Raleway-italic.fntdata"/><Relationship Id="rId14" Type="http://schemas.openxmlformats.org/officeDocument/2006/relationships/slide" Target="slides/slide8.xml"/><Relationship Id="rId58" Type="http://schemas.openxmlformats.org/officeDocument/2006/relationships/font" Target="fonts/Raleway-bold.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2" name="Shape 1142"/>
        <p:cNvGrpSpPr/>
        <p:nvPr/>
      </p:nvGrpSpPr>
      <p:grpSpPr>
        <a:xfrm>
          <a:off x="0" y="0"/>
          <a:ext cx="0" cy="0"/>
          <a:chOff x="0" y="0"/>
          <a:chExt cx="0" cy="0"/>
        </a:xfrm>
      </p:grpSpPr>
      <p:sp>
        <p:nvSpPr>
          <p:cNvPr id="1143" name="Google Shape;1143;g1013090bed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4" name="Google Shape;1144;g1013090bed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2" name="Shape 1512"/>
        <p:cNvGrpSpPr/>
        <p:nvPr/>
      </p:nvGrpSpPr>
      <p:grpSpPr>
        <a:xfrm>
          <a:off x="0" y="0"/>
          <a:ext cx="0" cy="0"/>
          <a:chOff x="0" y="0"/>
          <a:chExt cx="0" cy="0"/>
        </a:xfrm>
      </p:grpSpPr>
      <p:sp>
        <p:nvSpPr>
          <p:cNvPr id="1513" name="Google Shape;1513;gcb83891ea8_0_2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4" name="Google Shape;1514;gcb83891ea8_0_2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9" name="Shape 1569"/>
        <p:cNvGrpSpPr/>
        <p:nvPr/>
      </p:nvGrpSpPr>
      <p:grpSpPr>
        <a:xfrm>
          <a:off x="0" y="0"/>
          <a:ext cx="0" cy="0"/>
          <a:chOff x="0" y="0"/>
          <a:chExt cx="0" cy="0"/>
        </a:xfrm>
      </p:grpSpPr>
      <p:sp>
        <p:nvSpPr>
          <p:cNvPr id="1570" name="Google Shape;1570;gcb83891ea8_0_2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1" name="Google Shape;1571;gcb83891ea8_0_2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6" name="Shape 1666"/>
        <p:cNvGrpSpPr/>
        <p:nvPr/>
      </p:nvGrpSpPr>
      <p:grpSpPr>
        <a:xfrm>
          <a:off x="0" y="0"/>
          <a:ext cx="0" cy="0"/>
          <a:chOff x="0" y="0"/>
          <a:chExt cx="0" cy="0"/>
        </a:xfrm>
      </p:grpSpPr>
      <p:sp>
        <p:nvSpPr>
          <p:cNvPr id="1667" name="Google Shape;1667;g1003bd6ff09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8" name="Google Shape;1668;g1003bd6ff09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6" name="Shape 1706"/>
        <p:cNvGrpSpPr/>
        <p:nvPr/>
      </p:nvGrpSpPr>
      <p:grpSpPr>
        <a:xfrm>
          <a:off x="0" y="0"/>
          <a:ext cx="0" cy="0"/>
          <a:chOff x="0" y="0"/>
          <a:chExt cx="0" cy="0"/>
        </a:xfrm>
      </p:grpSpPr>
      <p:sp>
        <p:nvSpPr>
          <p:cNvPr id="1707" name="Google Shape;1707;g1003bd6ff09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8" name="Google Shape;1708;g1003bd6ff09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0" name="Shape 1790"/>
        <p:cNvGrpSpPr/>
        <p:nvPr/>
      </p:nvGrpSpPr>
      <p:grpSpPr>
        <a:xfrm>
          <a:off x="0" y="0"/>
          <a:ext cx="0" cy="0"/>
          <a:chOff x="0" y="0"/>
          <a:chExt cx="0" cy="0"/>
        </a:xfrm>
      </p:grpSpPr>
      <p:sp>
        <p:nvSpPr>
          <p:cNvPr id="1791" name="Google Shape;1791;gcb83891ea8_0_3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2" name="Google Shape;1792;gcb83891ea8_0_3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2" name="Shape 1822"/>
        <p:cNvGrpSpPr/>
        <p:nvPr/>
      </p:nvGrpSpPr>
      <p:grpSpPr>
        <a:xfrm>
          <a:off x="0" y="0"/>
          <a:ext cx="0" cy="0"/>
          <a:chOff x="0" y="0"/>
          <a:chExt cx="0" cy="0"/>
        </a:xfrm>
      </p:grpSpPr>
      <p:sp>
        <p:nvSpPr>
          <p:cNvPr id="1823" name="Google Shape;1823;gcb83891ea8_0_3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4" name="Google Shape;1824;gcb83891ea8_0_3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5" name="Shape 1855"/>
        <p:cNvGrpSpPr/>
        <p:nvPr/>
      </p:nvGrpSpPr>
      <p:grpSpPr>
        <a:xfrm>
          <a:off x="0" y="0"/>
          <a:ext cx="0" cy="0"/>
          <a:chOff x="0" y="0"/>
          <a:chExt cx="0" cy="0"/>
        </a:xfrm>
      </p:grpSpPr>
      <p:sp>
        <p:nvSpPr>
          <p:cNvPr id="1856" name="Google Shape;1856;g11e3dff19d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7" name="Google Shape;1857;g11e3dff19d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6" name="Shape 1866"/>
        <p:cNvGrpSpPr/>
        <p:nvPr/>
      </p:nvGrpSpPr>
      <p:grpSpPr>
        <a:xfrm>
          <a:off x="0" y="0"/>
          <a:ext cx="0" cy="0"/>
          <a:chOff x="0" y="0"/>
          <a:chExt cx="0" cy="0"/>
        </a:xfrm>
      </p:grpSpPr>
      <p:sp>
        <p:nvSpPr>
          <p:cNvPr id="1867" name="Google Shape;1867;gcb83891ea8_0_3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8" name="Google Shape;1868;gcb83891ea8_0_3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1" name="Shape 1921"/>
        <p:cNvGrpSpPr/>
        <p:nvPr/>
      </p:nvGrpSpPr>
      <p:grpSpPr>
        <a:xfrm>
          <a:off x="0" y="0"/>
          <a:ext cx="0" cy="0"/>
          <a:chOff x="0" y="0"/>
          <a:chExt cx="0" cy="0"/>
        </a:xfrm>
      </p:grpSpPr>
      <p:sp>
        <p:nvSpPr>
          <p:cNvPr id="1922" name="Google Shape;1922;gcb83891ea8_0_3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3" name="Google Shape;1923;gcb83891ea8_0_3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9" name="Shape 1969"/>
        <p:cNvGrpSpPr/>
        <p:nvPr/>
      </p:nvGrpSpPr>
      <p:grpSpPr>
        <a:xfrm>
          <a:off x="0" y="0"/>
          <a:ext cx="0" cy="0"/>
          <a:chOff x="0" y="0"/>
          <a:chExt cx="0" cy="0"/>
        </a:xfrm>
      </p:grpSpPr>
      <p:sp>
        <p:nvSpPr>
          <p:cNvPr id="1970" name="Google Shape;1970;gcb83891ea8_0_4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1" name="Google Shape;1971;gcb83891ea8_0_4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2" name="Shape 1282"/>
        <p:cNvGrpSpPr/>
        <p:nvPr/>
      </p:nvGrpSpPr>
      <p:grpSpPr>
        <a:xfrm>
          <a:off x="0" y="0"/>
          <a:ext cx="0" cy="0"/>
          <a:chOff x="0" y="0"/>
          <a:chExt cx="0" cy="0"/>
        </a:xfrm>
      </p:grpSpPr>
      <p:sp>
        <p:nvSpPr>
          <p:cNvPr id="1283" name="Google Shape;1283;gcb83891ea8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4" name="Google Shape;1284;gcb83891ea8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8" name="Shape 1998"/>
        <p:cNvGrpSpPr/>
        <p:nvPr/>
      </p:nvGrpSpPr>
      <p:grpSpPr>
        <a:xfrm>
          <a:off x="0" y="0"/>
          <a:ext cx="0" cy="0"/>
          <a:chOff x="0" y="0"/>
          <a:chExt cx="0" cy="0"/>
        </a:xfrm>
      </p:grpSpPr>
      <p:sp>
        <p:nvSpPr>
          <p:cNvPr id="1999" name="Google Shape;1999;gfa922adb44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0" name="Google Shape;2000;gfa922adb44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1" name="Shape 2051"/>
        <p:cNvGrpSpPr/>
        <p:nvPr/>
      </p:nvGrpSpPr>
      <p:grpSpPr>
        <a:xfrm>
          <a:off x="0" y="0"/>
          <a:ext cx="0" cy="0"/>
          <a:chOff x="0" y="0"/>
          <a:chExt cx="0" cy="0"/>
        </a:xfrm>
      </p:grpSpPr>
      <p:sp>
        <p:nvSpPr>
          <p:cNvPr id="2052" name="Google Shape;2052;gcb83891ea8_0_4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3" name="Google Shape;2053;gcb83891ea8_0_4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5" name="Shape 2105"/>
        <p:cNvGrpSpPr/>
        <p:nvPr/>
      </p:nvGrpSpPr>
      <p:grpSpPr>
        <a:xfrm>
          <a:off x="0" y="0"/>
          <a:ext cx="0" cy="0"/>
          <a:chOff x="0" y="0"/>
          <a:chExt cx="0" cy="0"/>
        </a:xfrm>
      </p:grpSpPr>
      <p:sp>
        <p:nvSpPr>
          <p:cNvPr id="2106" name="Google Shape;2106;gcb83891ea8_0_4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7" name="Google Shape;2107;gcb83891ea8_0_4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6" name="Shape 2136"/>
        <p:cNvGrpSpPr/>
        <p:nvPr/>
      </p:nvGrpSpPr>
      <p:grpSpPr>
        <a:xfrm>
          <a:off x="0" y="0"/>
          <a:ext cx="0" cy="0"/>
          <a:chOff x="0" y="0"/>
          <a:chExt cx="0" cy="0"/>
        </a:xfrm>
      </p:grpSpPr>
      <p:sp>
        <p:nvSpPr>
          <p:cNvPr id="2137" name="Google Shape;2137;gcb83891ea8_0_4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8" name="Google Shape;2138;gcb83891ea8_0_4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6" name="Shape 2176"/>
        <p:cNvGrpSpPr/>
        <p:nvPr/>
      </p:nvGrpSpPr>
      <p:grpSpPr>
        <a:xfrm>
          <a:off x="0" y="0"/>
          <a:ext cx="0" cy="0"/>
          <a:chOff x="0" y="0"/>
          <a:chExt cx="0" cy="0"/>
        </a:xfrm>
      </p:grpSpPr>
      <p:sp>
        <p:nvSpPr>
          <p:cNvPr id="2177" name="Google Shape;2177;gcb83891ea8_0_5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8" name="Google Shape;2178;gcb83891ea8_0_5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4" name="Shape 2214"/>
        <p:cNvGrpSpPr/>
        <p:nvPr/>
      </p:nvGrpSpPr>
      <p:grpSpPr>
        <a:xfrm>
          <a:off x="0" y="0"/>
          <a:ext cx="0" cy="0"/>
          <a:chOff x="0" y="0"/>
          <a:chExt cx="0" cy="0"/>
        </a:xfrm>
      </p:grpSpPr>
      <p:sp>
        <p:nvSpPr>
          <p:cNvPr id="2215" name="Google Shape;2215;gcb83891ea8_0_5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6" name="Google Shape;2216;gcb83891ea8_0_5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1" name="Shape 2251"/>
        <p:cNvGrpSpPr/>
        <p:nvPr/>
      </p:nvGrpSpPr>
      <p:grpSpPr>
        <a:xfrm>
          <a:off x="0" y="0"/>
          <a:ext cx="0" cy="0"/>
          <a:chOff x="0" y="0"/>
          <a:chExt cx="0" cy="0"/>
        </a:xfrm>
      </p:grpSpPr>
      <p:sp>
        <p:nvSpPr>
          <p:cNvPr id="2252" name="Google Shape;2252;gcb83891ea8_0_5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3" name="Google Shape;2253;gcb83891ea8_0_5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1" name="Shape 2341"/>
        <p:cNvGrpSpPr/>
        <p:nvPr/>
      </p:nvGrpSpPr>
      <p:grpSpPr>
        <a:xfrm>
          <a:off x="0" y="0"/>
          <a:ext cx="0" cy="0"/>
          <a:chOff x="0" y="0"/>
          <a:chExt cx="0" cy="0"/>
        </a:xfrm>
      </p:grpSpPr>
      <p:sp>
        <p:nvSpPr>
          <p:cNvPr id="2342" name="Google Shape;2342;gfa922adb4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3" name="Google Shape;2343;gfa922adb4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3" name="Shape 2373"/>
        <p:cNvGrpSpPr/>
        <p:nvPr/>
      </p:nvGrpSpPr>
      <p:grpSpPr>
        <a:xfrm>
          <a:off x="0" y="0"/>
          <a:ext cx="0" cy="0"/>
          <a:chOff x="0" y="0"/>
          <a:chExt cx="0" cy="0"/>
        </a:xfrm>
      </p:grpSpPr>
      <p:sp>
        <p:nvSpPr>
          <p:cNvPr id="2374" name="Google Shape;2374;gcb83891ea8_0_6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5" name="Google Shape;2375;gcb83891ea8_0_6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6" name="Shape 2396"/>
        <p:cNvGrpSpPr/>
        <p:nvPr/>
      </p:nvGrpSpPr>
      <p:grpSpPr>
        <a:xfrm>
          <a:off x="0" y="0"/>
          <a:ext cx="0" cy="0"/>
          <a:chOff x="0" y="0"/>
          <a:chExt cx="0" cy="0"/>
        </a:xfrm>
      </p:grpSpPr>
      <p:sp>
        <p:nvSpPr>
          <p:cNvPr id="2397" name="Google Shape;2397;g1003bd6ff09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8" name="Google Shape;2398;g1003bd6ff09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8" name="Shape 1288"/>
        <p:cNvGrpSpPr/>
        <p:nvPr/>
      </p:nvGrpSpPr>
      <p:grpSpPr>
        <a:xfrm>
          <a:off x="0" y="0"/>
          <a:ext cx="0" cy="0"/>
          <a:chOff x="0" y="0"/>
          <a:chExt cx="0" cy="0"/>
        </a:xfrm>
      </p:grpSpPr>
      <p:sp>
        <p:nvSpPr>
          <p:cNvPr id="1289" name="Google Shape;1289;g1003bd6ff09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0" name="Google Shape;1290;g1003bd6ff09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3" name="Shape 2463"/>
        <p:cNvGrpSpPr/>
        <p:nvPr/>
      </p:nvGrpSpPr>
      <p:grpSpPr>
        <a:xfrm>
          <a:off x="0" y="0"/>
          <a:ext cx="0" cy="0"/>
          <a:chOff x="0" y="0"/>
          <a:chExt cx="0" cy="0"/>
        </a:xfrm>
      </p:grpSpPr>
      <p:sp>
        <p:nvSpPr>
          <p:cNvPr id="2464" name="Google Shape;2464;gfa922adb44_0_6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5" name="Google Shape;2465;gfa922adb44_0_6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2" name="Shape 2502"/>
        <p:cNvGrpSpPr/>
        <p:nvPr/>
      </p:nvGrpSpPr>
      <p:grpSpPr>
        <a:xfrm>
          <a:off x="0" y="0"/>
          <a:ext cx="0" cy="0"/>
          <a:chOff x="0" y="0"/>
          <a:chExt cx="0" cy="0"/>
        </a:xfrm>
      </p:grpSpPr>
      <p:sp>
        <p:nvSpPr>
          <p:cNvPr id="2503" name="Google Shape;2503;gcb83891ea8_0_6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4" name="Google Shape;2504;gcb83891ea8_0_6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8" name="Shape 2508"/>
        <p:cNvGrpSpPr/>
        <p:nvPr/>
      </p:nvGrpSpPr>
      <p:grpSpPr>
        <a:xfrm>
          <a:off x="0" y="0"/>
          <a:ext cx="0" cy="0"/>
          <a:chOff x="0" y="0"/>
          <a:chExt cx="0" cy="0"/>
        </a:xfrm>
      </p:grpSpPr>
      <p:sp>
        <p:nvSpPr>
          <p:cNvPr id="2509" name="Google Shape;2509;gcb83891ea8_0_6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0" name="Google Shape;2510;gcb83891ea8_0_6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4" name="Shape 2514"/>
        <p:cNvGrpSpPr/>
        <p:nvPr/>
      </p:nvGrpSpPr>
      <p:grpSpPr>
        <a:xfrm>
          <a:off x="0" y="0"/>
          <a:ext cx="0" cy="0"/>
          <a:chOff x="0" y="0"/>
          <a:chExt cx="0" cy="0"/>
        </a:xfrm>
      </p:grpSpPr>
      <p:sp>
        <p:nvSpPr>
          <p:cNvPr id="2515" name="Google Shape;2515;gcb83891ea8_0_99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6" name="Google Shape;2516;gcb83891ea8_0_99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1" name="Shape 2521"/>
        <p:cNvGrpSpPr/>
        <p:nvPr/>
      </p:nvGrpSpPr>
      <p:grpSpPr>
        <a:xfrm>
          <a:off x="0" y="0"/>
          <a:ext cx="0" cy="0"/>
          <a:chOff x="0" y="0"/>
          <a:chExt cx="0" cy="0"/>
        </a:xfrm>
      </p:grpSpPr>
      <p:sp>
        <p:nvSpPr>
          <p:cNvPr id="2522" name="Google Shape;2522;gcb83891ea8_0_99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3" name="Google Shape;2523;gcb83891ea8_0_99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8" name="Shape 2528"/>
        <p:cNvGrpSpPr/>
        <p:nvPr/>
      </p:nvGrpSpPr>
      <p:grpSpPr>
        <a:xfrm>
          <a:off x="0" y="0"/>
          <a:ext cx="0" cy="0"/>
          <a:chOff x="0" y="0"/>
          <a:chExt cx="0" cy="0"/>
        </a:xfrm>
      </p:grpSpPr>
      <p:sp>
        <p:nvSpPr>
          <p:cNvPr id="2529" name="Google Shape;2529;gcb83891ea8_0_100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0" name="Google Shape;2530;gcb83891ea8_0_100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9" name="Shape 2549"/>
        <p:cNvGrpSpPr/>
        <p:nvPr/>
      </p:nvGrpSpPr>
      <p:grpSpPr>
        <a:xfrm>
          <a:off x="0" y="0"/>
          <a:ext cx="0" cy="0"/>
          <a:chOff x="0" y="0"/>
          <a:chExt cx="0" cy="0"/>
        </a:xfrm>
      </p:grpSpPr>
      <p:sp>
        <p:nvSpPr>
          <p:cNvPr id="2550" name="Google Shape;2550;gcb83891ea8_0_100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1" name="Google Shape;2551;gcb83891ea8_0_100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5" name="Shape 2565"/>
        <p:cNvGrpSpPr/>
        <p:nvPr/>
      </p:nvGrpSpPr>
      <p:grpSpPr>
        <a:xfrm>
          <a:off x="0" y="0"/>
          <a:ext cx="0" cy="0"/>
          <a:chOff x="0" y="0"/>
          <a:chExt cx="0" cy="0"/>
        </a:xfrm>
      </p:grpSpPr>
      <p:sp>
        <p:nvSpPr>
          <p:cNvPr id="2566" name="Google Shape;2566;gcb83891ea8_0_100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7" name="Google Shape;2567;gcb83891ea8_0_100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4" name="Shape 2904"/>
        <p:cNvGrpSpPr/>
        <p:nvPr/>
      </p:nvGrpSpPr>
      <p:grpSpPr>
        <a:xfrm>
          <a:off x="0" y="0"/>
          <a:ext cx="0" cy="0"/>
          <a:chOff x="0" y="0"/>
          <a:chExt cx="0" cy="0"/>
        </a:xfrm>
      </p:grpSpPr>
      <p:sp>
        <p:nvSpPr>
          <p:cNvPr id="2905" name="Google Shape;2905;gcb83891ea8_0_103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6" name="Google Shape;2906;gcb83891ea8_0_103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91" name="Shape 5691"/>
        <p:cNvGrpSpPr/>
        <p:nvPr/>
      </p:nvGrpSpPr>
      <p:grpSpPr>
        <a:xfrm>
          <a:off x="0" y="0"/>
          <a:ext cx="0" cy="0"/>
          <a:chOff x="0" y="0"/>
          <a:chExt cx="0" cy="0"/>
        </a:xfrm>
      </p:grpSpPr>
      <p:sp>
        <p:nvSpPr>
          <p:cNvPr id="5692" name="Google Shape;5692;gcb83891ea8_0_13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93" name="Google Shape;5693;gcb83891ea8_0_13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5" name="Shape 1325"/>
        <p:cNvGrpSpPr/>
        <p:nvPr/>
      </p:nvGrpSpPr>
      <p:grpSpPr>
        <a:xfrm>
          <a:off x="0" y="0"/>
          <a:ext cx="0" cy="0"/>
          <a:chOff x="0" y="0"/>
          <a:chExt cx="0" cy="0"/>
        </a:xfrm>
      </p:grpSpPr>
      <p:sp>
        <p:nvSpPr>
          <p:cNvPr id="1326" name="Google Shape;1326;g1003bd6ff0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7" name="Google Shape;1327;g1003bd6ff0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10" name="Shape 6110"/>
        <p:cNvGrpSpPr/>
        <p:nvPr/>
      </p:nvGrpSpPr>
      <p:grpSpPr>
        <a:xfrm>
          <a:off x="0" y="0"/>
          <a:ext cx="0" cy="0"/>
          <a:chOff x="0" y="0"/>
          <a:chExt cx="0" cy="0"/>
        </a:xfrm>
      </p:grpSpPr>
      <p:sp>
        <p:nvSpPr>
          <p:cNvPr id="6111" name="Google Shape;6111;gcb83891ea8_0_135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12" name="Google Shape;6112;gcb83891ea8_0_135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80" name="Shape 6280"/>
        <p:cNvGrpSpPr/>
        <p:nvPr/>
      </p:nvGrpSpPr>
      <p:grpSpPr>
        <a:xfrm>
          <a:off x="0" y="0"/>
          <a:ext cx="0" cy="0"/>
          <a:chOff x="0" y="0"/>
          <a:chExt cx="0" cy="0"/>
        </a:xfrm>
      </p:grpSpPr>
      <p:sp>
        <p:nvSpPr>
          <p:cNvPr id="6281" name="Google Shape;6281;gcb83891ea8_0_137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82" name="Google Shape;6282;gcb83891ea8_0_137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85" name="Shape 6685"/>
        <p:cNvGrpSpPr/>
        <p:nvPr/>
      </p:nvGrpSpPr>
      <p:grpSpPr>
        <a:xfrm>
          <a:off x="0" y="0"/>
          <a:ext cx="0" cy="0"/>
          <a:chOff x="0" y="0"/>
          <a:chExt cx="0" cy="0"/>
        </a:xfrm>
      </p:grpSpPr>
      <p:sp>
        <p:nvSpPr>
          <p:cNvPr id="6686" name="Google Shape;6686;gcb83891ea8_0_14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87" name="Google Shape;6687;gcb83891ea8_0_14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65" name="Shape 7065"/>
        <p:cNvGrpSpPr/>
        <p:nvPr/>
      </p:nvGrpSpPr>
      <p:grpSpPr>
        <a:xfrm>
          <a:off x="0" y="0"/>
          <a:ext cx="0" cy="0"/>
          <a:chOff x="0" y="0"/>
          <a:chExt cx="0" cy="0"/>
        </a:xfrm>
      </p:grpSpPr>
      <p:sp>
        <p:nvSpPr>
          <p:cNvPr id="7066" name="Google Shape;7066;gcb83891ea8_0_145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67" name="Google Shape;7067;gcb83891ea8_0_145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79" name="Shape 7479"/>
        <p:cNvGrpSpPr/>
        <p:nvPr/>
      </p:nvGrpSpPr>
      <p:grpSpPr>
        <a:xfrm>
          <a:off x="0" y="0"/>
          <a:ext cx="0" cy="0"/>
          <a:chOff x="0" y="0"/>
          <a:chExt cx="0" cy="0"/>
        </a:xfrm>
      </p:grpSpPr>
      <p:sp>
        <p:nvSpPr>
          <p:cNvPr id="7480" name="Google Shape;7480;gcb83891ea8_0_149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81" name="Google Shape;7481;gcb83891ea8_0_149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40" name="Shape 7840"/>
        <p:cNvGrpSpPr/>
        <p:nvPr/>
      </p:nvGrpSpPr>
      <p:grpSpPr>
        <a:xfrm>
          <a:off x="0" y="0"/>
          <a:ext cx="0" cy="0"/>
          <a:chOff x="0" y="0"/>
          <a:chExt cx="0" cy="0"/>
        </a:xfrm>
      </p:grpSpPr>
      <p:sp>
        <p:nvSpPr>
          <p:cNvPr id="7841" name="Google Shape;7841;gcb83891ea8_0_153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42" name="Google Shape;7842;gcb83891ea8_0_153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50" name="Shape 8350"/>
        <p:cNvGrpSpPr/>
        <p:nvPr/>
      </p:nvGrpSpPr>
      <p:grpSpPr>
        <a:xfrm>
          <a:off x="0" y="0"/>
          <a:ext cx="0" cy="0"/>
          <a:chOff x="0" y="0"/>
          <a:chExt cx="0" cy="0"/>
        </a:xfrm>
      </p:grpSpPr>
      <p:sp>
        <p:nvSpPr>
          <p:cNvPr id="8351" name="Google Shape;8351;gcb83891ea8_0_158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52" name="Google Shape;8352;gcb83891ea8_0_158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70" name="Shape 8970"/>
        <p:cNvGrpSpPr/>
        <p:nvPr/>
      </p:nvGrpSpPr>
      <p:grpSpPr>
        <a:xfrm>
          <a:off x="0" y="0"/>
          <a:ext cx="0" cy="0"/>
          <a:chOff x="0" y="0"/>
          <a:chExt cx="0" cy="0"/>
        </a:xfrm>
      </p:grpSpPr>
      <p:sp>
        <p:nvSpPr>
          <p:cNvPr id="8971" name="Google Shape;8971;gcb83891ea8_0_164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72" name="Google Shape;8972;gcb83891ea8_0_164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64" name="Shape 9564"/>
        <p:cNvGrpSpPr/>
        <p:nvPr/>
      </p:nvGrpSpPr>
      <p:grpSpPr>
        <a:xfrm>
          <a:off x="0" y="0"/>
          <a:ext cx="0" cy="0"/>
          <a:chOff x="0" y="0"/>
          <a:chExt cx="0" cy="0"/>
        </a:xfrm>
      </p:grpSpPr>
      <p:sp>
        <p:nvSpPr>
          <p:cNvPr id="9565" name="Google Shape;9565;gcb83891ea8_0_170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66" name="Google Shape;9566;gcb83891ea8_0_170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85" name="Shape 9885"/>
        <p:cNvGrpSpPr/>
        <p:nvPr/>
      </p:nvGrpSpPr>
      <p:grpSpPr>
        <a:xfrm>
          <a:off x="0" y="0"/>
          <a:ext cx="0" cy="0"/>
          <a:chOff x="0" y="0"/>
          <a:chExt cx="0" cy="0"/>
        </a:xfrm>
      </p:grpSpPr>
      <p:sp>
        <p:nvSpPr>
          <p:cNvPr id="9886" name="Google Shape;9886;gcb83891ea8_0_173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87" name="Google Shape;9887;gcb83891ea8_0_173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6" name="Shape 1336"/>
        <p:cNvGrpSpPr/>
        <p:nvPr/>
      </p:nvGrpSpPr>
      <p:grpSpPr>
        <a:xfrm>
          <a:off x="0" y="0"/>
          <a:ext cx="0" cy="0"/>
          <a:chOff x="0" y="0"/>
          <a:chExt cx="0" cy="0"/>
        </a:xfrm>
      </p:grpSpPr>
      <p:sp>
        <p:nvSpPr>
          <p:cNvPr id="1337" name="Google Shape;1337;gcb83891ea8_0_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8" name="Google Shape;1338;gcb83891ea8_0_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93" name="Shape 10193"/>
        <p:cNvGrpSpPr/>
        <p:nvPr/>
      </p:nvGrpSpPr>
      <p:grpSpPr>
        <a:xfrm>
          <a:off x="0" y="0"/>
          <a:ext cx="0" cy="0"/>
          <a:chOff x="0" y="0"/>
          <a:chExt cx="0" cy="0"/>
        </a:xfrm>
      </p:grpSpPr>
      <p:sp>
        <p:nvSpPr>
          <p:cNvPr id="10194" name="Google Shape;10194;gcb83891ea8_0_192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95" name="Google Shape;10195;gcb83891ea8_0_192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1" name="Shape 1361"/>
        <p:cNvGrpSpPr/>
        <p:nvPr/>
      </p:nvGrpSpPr>
      <p:grpSpPr>
        <a:xfrm>
          <a:off x="0" y="0"/>
          <a:ext cx="0" cy="0"/>
          <a:chOff x="0" y="0"/>
          <a:chExt cx="0" cy="0"/>
        </a:xfrm>
      </p:grpSpPr>
      <p:sp>
        <p:nvSpPr>
          <p:cNvPr id="1362" name="Google Shape;1362;gcb83891ea8_0_2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3" name="Google Shape;1363;gcb83891ea8_0_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8" name="Shape 1398"/>
        <p:cNvGrpSpPr/>
        <p:nvPr/>
      </p:nvGrpSpPr>
      <p:grpSpPr>
        <a:xfrm>
          <a:off x="0" y="0"/>
          <a:ext cx="0" cy="0"/>
          <a:chOff x="0" y="0"/>
          <a:chExt cx="0" cy="0"/>
        </a:xfrm>
      </p:grpSpPr>
      <p:sp>
        <p:nvSpPr>
          <p:cNvPr id="1399" name="Google Shape;1399;gcb83891ea8_0_2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0" name="Google Shape;1400;gcb83891ea8_0_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0" name="Shape 1440"/>
        <p:cNvGrpSpPr/>
        <p:nvPr/>
      </p:nvGrpSpPr>
      <p:grpSpPr>
        <a:xfrm>
          <a:off x="0" y="0"/>
          <a:ext cx="0" cy="0"/>
          <a:chOff x="0" y="0"/>
          <a:chExt cx="0" cy="0"/>
        </a:xfrm>
      </p:grpSpPr>
      <p:sp>
        <p:nvSpPr>
          <p:cNvPr id="1441" name="Google Shape;1441;gcb83891ea8_0_2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2" name="Google Shape;1442;gcb83891ea8_0_2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9" name="Shape 1469"/>
        <p:cNvGrpSpPr/>
        <p:nvPr/>
      </p:nvGrpSpPr>
      <p:grpSpPr>
        <a:xfrm>
          <a:off x="0" y="0"/>
          <a:ext cx="0" cy="0"/>
          <a:chOff x="0" y="0"/>
          <a:chExt cx="0" cy="0"/>
        </a:xfrm>
      </p:grpSpPr>
      <p:sp>
        <p:nvSpPr>
          <p:cNvPr id="1470" name="Google Shape;1470;gcb83891ea8_0_2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1" name="Google Shape;1471;gcb83891ea8_0_2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621100" y="1952275"/>
            <a:ext cx="7147200" cy="1861200"/>
          </a:xfrm>
          <a:prstGeom prst="rect">
            <a:avLst/>
          </a:prstGeom>
        </p:spPr>
        <p:txBody>
          <a:bodyPr anchorCtr="0" anchor="ctr" bIns="91425" lIns="91425" spcFirstLastPara="1" rIns="91425" wrap="square" tIns="91425">
            <a:noAutofit/>
          </a:bodyPr>
          <a:lstStyle>
            <a:lvl1pPr lvl="0">
              <a:spcBef>
                <a:spcPts val="0"/>
              </a:spcBef>
              <a:spcAft>
                <a:spcPts val="0"/>
              </a:spcAft>
              <a:buSzPts val="5200"/>
              <a:buNone/>
              <a:defRPr sz="36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0" name="Google Shape;10;p2"/>
          <p:cNvSpPr txBox="1"/>
          <p:nvPr>
            <p:ph idx="1" type="subTitle"/>
          </p:nvPr>
        </p:nvSpPr>
        <p:spPr>
          <a:xfrm>
            <a:off x="621100" y="3806725"/>
            <a:ext cx="7901700" cy="3363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800"/>
              <a:buNone/>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1" name="Google Shape;11;p2"/>
          <p:cNvSpPr/>
          <p:nvPr/>
        </p:nvSpPr>
        <p:spPr>
          <a:xfrm>
            <a:off x="7230363" y="-204975"/>
            <a:ext cx="2011500" cy="2011500"/>
          </a:xfrm>
          <a:prstGeom prst="rect">
            <a:avLst/>
          </a:prstGeom>
          <a:solidFill>
            <a:srgbClr val="232131">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7280563" y="3365613"/>
            <a:ext cx="2211300" cy="1912500"/>
          </a:xfrm>
          <a:prstGeom prst="triangle">
            <a:avLst>
              <a:gd fmla="val 50000" name="adj"/>
            </a:avLst>
          </a:prstGeom>
          <a:solidFill>
            <a:srgbClr val="232131">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395562" y="-712700"/>
            <a:ext cx="2415300" cy="2415300"/>
          </a:xfrm>
          <a:prstGeom prst="ellipse">
            <a:avLst/>
          </a:prstGeom>
          <a:solidFill>
            <a:srgbClr val="232131">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18" name="Shape 318"/>
        <p:cNvGrpSpPr/>
        <p:nvPr/>
      </p:nvGrpSpPr>
      <p:grpSpPr>
        <a:xfrm>
          <a:off x="0" y="0"/>
          <a:ext cx="0" cy="0"/>
          <a:chOff x="0" y="0"/>
          <a:chExt cx="0" cy="0"/>
        </a:xfrm>
      </p:grpSpPr>
      <p:grpSp>
        <p:nvGrpSpPr>
          <p:cNvPr id="319" name="Google Shape;319;p11"/>
          <p:cNvGrpSpPr/>
          <p:nvPr/>
        </p:nvGrpSpPr>
        <p:grpSpPr>
          <a:xfrm flipH="1" rot="10800000">
            <a:off x="1709316" y="373568"/>
            <a:ext cx="5414169" cy="4396366"/>
            <a:chOff x="3750925" y="237975"/>
            <a:chExt cx="1597100" cy="1296825"/>
          </a:xfrm>
        </p:grpSpPr>
        <p:sp>
          <p:nvSpPr>
            <p:cNvPr id="320" name="Google Shape;320;p11"/>
            <p:cNvSpPr/>
            <p:nvPr/>
          </p:nvSpPr>
          <p:spPr>
            <a:xfrm>
              <a:off x="3750925" y="237975"/>
              <a:ext cx="1597100" cy="1296825"/>
            </a:xfrm>
            <a:custGeom>
              <a:rect b="b" l="l" r="r" t="t"/>
              <a:pathLst>
                <a:path extrusionOk="0" h="51873" w="63884">
                  <a:moveTo>
                    <a:pt x="53707" y="49"/>
                  </a:moveTo>
                  <a:cubicBezTo>
                    <a:pt x="55141" y="49"/>
                    <a:pt x="56596" y="188"/>
                    <a:pt x="58025" y="331"/>
                  </a:cubicBezTo>
                  <a:cubicBezTo>
                    <a:pt x="59432" y="465"/>
                    <a:pt x="60900" y="599"/>
                    <a:pt x="62305" y="599"/>
                  </a:cubicBezTo>
                  <a:cubicBezTo>
                    <a:pt x="62418" y="599"/>
                    <a:pt x="62530" y="598"/>
                    <a:pt x="62642" y="597"/>
                  </a:cubicBezTo>
                  <a:lnTo>
                    <a:pt x="62642" y="597"/>
                  </a:lnTo>
                  <a:cubicBezTo>
                    <a:pt x="62244" y="1935"/>
                    <a:pt x="61328" y="3164"/>
                    <a:pt x="60436" y="4369"/>
                  </a:cubicBezTo>
                  <a:cubicBezTo>
                    <a:pt x="59436" y="5731"/>
                    <a:pt x="58411" y="7118"/>
                    <a:pt x="58170" y="8624"/>
                  </a:cubicBezTo>
                  <a:cubicBezTo>
                    <a:pt x="57905" y="10288"/>
                    <a:pt x="58857" y="11987"/>
                    <a:pt x="59701" y="13482"/>
                  </a:cubicBezTo>
                  <a:cubicBezTo>
                    <a:pt x="59761" y="13602"/>
                    <a:pt x="59821" y="13711"/>
                    <a:pt x="59894" y="13819"/>
                  </a:cubicBezTo>
                  <a:cubicBezTo>
                    <a:pt x="60147" y="14301"/>
                    <a:pt x="60436" y="14784"/>
                    <a:pt x="60725" y="15254"/>
                  </a:cubicBezTo>
                  <a:cubicBezTo>
                    <a:pt x="62244" y="17785"/>
                    <a:pt x="63823" y="20425"/>
                    <a:pt x="62497" y="23366"/>
                  </a:cubicBezTo>
                  <a:cubicBezTo>
                    <a:pt x="61798" y="24933"/>
                    <a:pt x="60388" y="26259"/>
                    <a:pt x="59038" y="27548"/>
                  </a:cubicBezTo>
                  <a:cubicBezTo>
                    <a:pt x="57652" y="28862"/>
                    <a:pt x="56217" y="30224"/>
                    <a:pt x="55518" y="31827"/>
                  </a:cubicBezTo>
                  <a:cubicBezTo>
                    <a:pt x="54024" y="35214"/>
                    <a:pt x="54180" y="39541"/>
                    <a:pt x="54482" y="42941"/>
                  </a:cubicBezTo>
                  <a:cubicBezTo>
                    <a:pt x="52371" y="44551"/>
                    <a:pt x="50726" y="45174"/>
                    <a:pt x="48174" y="45174"/>
                  </a:cubicBezTo>
                  <a:cubicBezTo>
                    <a:pt x="47651" y="45174"/>
                    <a:pt x="47090" y="45147"/>
                    <a:pt x="46478" y="45098"/>
                  </a:cubicBezTo>
                  <a:cubicBezTo>
                    <a:pt x="43597" y="44869"/>
                    <a:pt x="42537" y="43989"/>
                    <a:pt x="40789" y="42531"/>
                  </a:cubicBezTo>
                  <a:lnTo>
                    <a:pt x="40452" y="42253"/>
                  </a:lnTo>
                  <a:cubicBezTo>
                    <a:pt x="40150" y="42000"/>
                    <a:pt x="39861" y="41723"/>
                    <a:pt x="39572" y="41446"/>
                  </a:cubicBezTo>
                  <a:cubicBezTo>
                    <a:pt x="38646" y="40551"/>
                    <a:pt x="37696" y="39630"/>
                    <a:pt x="36195" y="39630"/>
                  </a:cubicBezTo>
                  <a:cubicBezTo>
                    <a:pt x="35897" y="39630"/>
                    <a:pt x="35578" y="39667"/>
                    <a:pt x="35232" y="39746"/>
                  </a:cubicBezTo>
                  <a:cubicBezTo>
                    <a:pt x="33702" y="40096"/>
                    <a:pt x="32581" y="41362"/>
                    <a:pt x="31604" y="42483"/>
                  </a:cubicBezTo>
                  <a:cubicBezTo>
                    <a:pt x="31219" y="42904"/>
                    <a:pt x="30857" y="43326"/>
                    <a:pt x="30495" y="43652"/>
                  </a:cubicBezTo>
                  <a:cubicBezTo>
                    <a:pt x="28252" y="45709"/>
                    <a:pt x="24318" y="47600"/>
                    <a:pt x="20691" y="47600"/>
                  </a:cubicBezTo>
                  <a:cubicBezTo>
                    <a:pt x="20302" y="47600"/>
                    <a:pt x="19918" y="47578"/>
                    <a:pt x="19539" y="47533"/>
                  </a:cubicBezTo>
                  <a:cubicBezTo>
                    <a:pt x="18755" y="47424"/>
                    <a:pt x="17972" y="47232"/>
                    <a:pt x="17224" y="46966"/>
                  </a:cubicBezTo>
                  <a:cubicBezTo>
                    <a:pt x="16291" y="46668"/>
                    <a:pt x="15337" y="46360"/>
                    <a:pt x="14303" y="46360"/>
                  </a:cubicBezTo>
                  <a:cubicBezTo>
                    <a:pt x="13708" y="46360"/>
                    <a:pt x="13087" y="46461"/>
                    <a:pt x="12427" y="46725"/>
                  </a:cubicBezTo>
                  <a:cubicBezTo>
                    <a:pt x="11005" y="47280"/>
                    <a:pt x="9836" y="48353"/>
                    <a:pt x="8703" y="49377"/>
                  </a:cubicBezTo>
                  <a:cubicBezTo>
                    <a:pt x="7726" y="50269"/>
                    <a:pt x="6714" y="51185"/>
                    <a:pt x="5533" y="51800"/>
                  </a:cubicBezTo>
                  <a:cubicBezTo>
                    <a:pt x="4821" y="49751"/>
                    <a:pt x="4207" y="47726"/>
                    <a:pt x="4351" y="45544"/>
                  </a:cubicBezTo>
                  <a:cubicBezTo>
                    <a:pt x="4412" y="44435"/>
                    <a:pt x="4809" y="43338"/>
                    <a:pt x="5183" y="42290"/>
                  </a:cubicBezTo>
                  <a:cubicBezTo>
                    <a:pt x="5533" y="41349"/>
                    <a:pt x="5882" y="40361"/>
                    <a:pt x="5991" y="39385"/>
                  </a:cubicBezTo>
                  <a:cubicBezTo>
                    <a:pt x="6183" y="37637"/>
                    <a:pt x="5075" y="36504"/>
                    <a:pt x="4014" y="35419"/>
                  </a:cubicBezTo>
                  <a:cubicBezTo>
                    <a:pt x="3146" y="34527"/>
                    <a:pt x="2242" y="33611"/>
                    <a:pt x="2025" y="32358"/>
                  </a:cubicBezTo>
                  <a:cubicBezTo>
                    <a:pt x="1832" y="31188"/>
                    <a:pt x="1941" y="30007"/>
                    <a:pt x="2061" y="28862"/>
                  </a:cubicBezTo>
                  <a:cubicBezTo>
                    <a:pt x="2194" y="27464"/>
                    <a:pt x="2338" y="26029"/>
                    <a:pt x="1917" y="24547"/>
                  </a:cubicBezTo>
                  <a:cubicBezTo>
                    <a:pt x="1712" y="23908"/>
                    <a:pt x="1471" y="23281"/>
                    <a:pt x="1169" y="22679"/>
                  </a:cubicBezTo>
                  <a:cubicBezTo>
                    <a:pt x="615" y="21509"/>
                    <a:pt x="48" y="20292"/>
                    <a:pt x="289" y="19002"/>
                  </a:cubicBezTo>
                  <a:cubicBezTo>
                    <a:pt x="651" y="17086"/>
                    <a:pt x="2640" y="15712"/>
                    <a:pt x="4749" y="14253"/>
                  </a:cubicBezTo>
                  <a:cubicBezTo>
                    <a:pt x="6135" y="13301"/>
                    <a:pt x="7570" y="12313"/>
                    <a:pt x="8486" y="11155"/>
                  </a:cubicBezTo>
                  <a:lnTo>
                    <a:pt x="9281" y="11192"/>
                  </a:lnTo>
                  <a:cubicBezTo>
                    <a:pt x="10378" y="11228"/>
                    <a:pt x="11496" y="11267"/>
                    <a:pt x="12619" y="11267"/>
                  </a:cubicBezTo>
                  <a:cubicBezTo>
                    <a:pt x="13741" y="11267"/>
                    <a:pt x="14868" y="11228"/>
                    <a:pt x="15983" y="11107"/>
                  </a:cubicBezTo>
                  <a:cubicBezTo>
                    <a:pt x="18020" y="10890"/>
                    <a:pt x="19418" y="10155"/>
                    <a:pt x="20889" y="9384"/>
                  </a:cubicBezTo>
                  <a:cubicBezTo>
                    <a:pt x="21371" y="9130"/>
                    <a:pt x="21877" y="8877"/>
                    <a:pt x="22407" y="8624"/>
                  </a:cubicBezTo>
                  <a:cubicBezTo>
                    <a:pt x="23532" y="8090"/>
                    <a:pt x="24279" y="7926"/>
                    <a:pt x="24935" y="7926"/>
                  </a:cubicBezTo>
                  <a:cubicBezTo>
                    <a:pt x="25390" y="7926"/>
                    <a:pt x="25801" y="8005"/>
                    <a:pt x="26265" y="8094"/>
                  </a:cubicBezTo>
                  <a:cubicBezTo>
                    <a:pt x="26843" y="8214"/>
                    <a:pt x="27434" y="8299"/>
                    <a:pt x="28024" y="8335"/>
                  </a:cubicBezTo>
                  <a:cubicBezTo>
                    <a:pt x="28473" y="8362"/>
                    <a:pt x="28881" y="8376"/>
                    <a:pt x="29264" y="8376"/>
                  </a:cubicBezTo>
                  <a:cubicBezTo>
                    <a:pt x="30923" y="8376"/>
                    <a:pt x="32126" y="8115"/>
                    <a:pt x="34172" y="7527"/>
                  </a:cubicBezTo>
                  <a:cubicBezTo>
                    <a:pt x="38487" y="6286"/>
                    <a:pt x="41512" y="5189"/>
                    <a:pt x="45080" y="2911"/>
                  </a:cubicBezTo>
                  <a:lnTo>
                    <a:pt x="45176" y="2851"/>
                  </a:lnTo>
                  <a:cubicBezTo>
                    <a:pt x="47310" y="1489"/>
                    <a:pt x="48853" y="512"/>
                    <a:pt x="51541" y="175"/>
                  </a:cubicBezTo>
                  <a:cubicBezTo>
                    <a:pt x="52253" y="85"/>
                    <a:pt x="52977" y="49"/>
                    <a:pt x="53707" y="49"/>
                  </a:cubicBezTo>
                  <a:close/>
                  <a:moveTo>
                    <a:pt x="53734" y="1"/>
                  </a:moveTo>
                  <a:cubicBezTo>
                    <a:pt x="52999" y="1"/>
                    <a:pt x="52269" y="36"/>
                    <a:pt x="51553" y="127"/>
                  </a:cubicBezTo>
                  <a:cubicBezTo>
                    <a:pt x="48841" y="464"/>
                    <a:pt x="47298" y="1452"/>
                    <a:pt x="45152" y="2814"/>
                  </a:cubicBezTo>
                  <a:lnTo>
                    <a:pt x="45068" y="2875"/>
                  </a:lnTo>
                  <a:cubicBezTo>
                    <a:pt x="41500" y="5141"/>
                    <a:pt x="38487" y="6250"/>
                    <a:pt x="34172" y="7491"/>
                  </a:cubicBezTo>
                  <a:cubicBezTo>
                    <a:pt x="32112" y="8083"/>
                    <a:pt x="30906" y="8336"/>
                    <a:pt x="29236" y="8336"/>
                  </a:cubicBezTo>
                  <a:cubicBezTo>
                    <a:pt x="28864" y="8336"/>
                    <a:pt x="28469" y="8323"/>
                    <a:pt x="28036" y="8299"/>
                  </a:cubicBezTo>
                  <a:cubicBezTo>
                    <a:pt x="27446" y="8251"/>
                    <a:pt x="26867" y="8166"/>
                    <a:pt x="26289" y="8046"/>
                  </a:cubicBezTo>
                  <a:cubicBezTo>
                    <a:pt x="25825" y="7957"/>
                    <a:pt x="25412" y="7878"/>
                    <a:pt x="24954" y="7878"/>
                  </a:cubicBezTo>
                  <a:cubicBezTo>
                    <a:pt x="24293" y="7878"/>
                    <a:pt x="23539" y="8042"/>
                    <a:pt x="22407" y="8576"/>
                  </a:cubicBezTo>
                  <a:cubicBezTo>
                    <a:pt x="21865" y="8829"/>
                    <a:pt x="21371" y="9094"/>
                    <a:pt x="20889" y="9347"/>
                  </a:cubicBezTo>
                  <a:cubicBezTo>
                    <a:pt x="19418" y="10119"/>
                    <a:pt x="18020" y="10842"/>
                    <a:pt x="15995" y="11059"/>
                  </a:cubicBezTo>
                  <a:cubicBezTo>
                    <a:pt x="14886" y="11180"/>
                    <a:pt x="13762" y="11219"/>
                    <a:pt x="12640" y="11219"/>
                  </a:cubicBezTo>
                  <a:cubicBezTo>
                    <a:pt x="11517" y="11219"/>
                    <a:pt x="10396" y="11180"/>
                    <a:pt x="9293" y="11143"/>
                  </a:cubicBezTo>
                  <a:lnTo>
                    <a:pt x="8486" y="11107"/>
                  </a:lnTo>
                  <a:lnTo>
                    <a:pt x="8474" y="11107"/>
                  </a:lnTo>
                  <a:lnTo>
                    <a:pt x="8474" y="11119"/>
                  </a:lnTo>
                  <a:cubicBezTo>
                    <a:pt x="7546" y="12276"/>
                    <a:pt x="6123" y="13265"/>
                    <a:pt x="4737" y="14217"/>
                  </a:cubicBezTo>
                  <a:cubicBezTo>
                    <a:pt x="2616" y="15676"/>
                    <a:pt x="627" y="17062"/>
                    <a:pt x="253" y="18990"/>
                  </a:cubicBezTo>
                  <a:cubicBezTo>
                    <a:pt x="0" y="20292"/>
                    <a:pt x="579" y="21521"/>
                    <a:pt x="1133" y="22703"/>
                  </a:cubicBezTo>
                  <a:cubicBezTo>
                    <a:pt x="1434" y="23305"/>
                    <a:pt x="1688" y="23920"/>
                    <a:pt x="1880" y="24559"/>
                  </a:cubicBezTo>
                  <a:cubicBezTo>
                    <a:pt x="2302" y="26029"/>
                    <a:pt x="2158" y="27464"/>
                    <a:pt x="2025" y="28862"/>
                  </a:cubicBezTo>
                  <a:cubicBezTo>
                    <a:pt x="1904" y="30007"/>
                    <a:pt x="1796" y="31188"/>
                    <a:pt x="1989" y="32370"/>
                  </a:cubicBezTo>
                  <a:cubicBezTo>
                    <a:pt x="2206" y="33635"/>
                    <a:pt x="3110" y="34551"/>
                    <a:pt x="3990" y="35443"/>
                  </a:cubicBezTo>
                  <a:cubicBezTo>
                    <a:pt x="5050" y="36528"/>
                    <a:pt x="6147" y="37649"/>
                    <a:pt x="5954" y="39385"/>
                  </a:cubicBezTo>
                  <a:cubicBezTo>
                    <a:pt x="5846" y="40349"/>
                    <a:pt x="5496" y="41325"/>
                    <a:pt x="5159" y="42278"/>
                  </a:cubicBezTo>
                  <a:cubicBezTo>
                    <a:pt x="4773" y="43326"/>
                    <a:pt x="4375" y="44423"/>
                    <a:pt x="4315" y="45544"/>
                  </a:cubicBezTo>
                  <a:cubicBezTo>
                    <a:pt x="4171" y="47738"/>
                    <a:pt x="4797" y="49775"/>
                    <a:pt x="5508" y="51848"/>
                  </a:cubicBezTo>
                  <a:lnTo>
                    <a:pt x="5508" y="51872"/>
                  </a:lnTo>
                  <a:lnTo>
                    <a:pt x="5533" y="51860"/>
                  </a:lnTo>
                  <a:cubicBezTo>
                    <a:pt x="6738" y="51245"/>
                    <a:pt x="7750" y="50317"/>
                    <a:pt x="8739" y="49425"/>
                  </a:cubicBezTo>
                  <a:cubicBezTo>
                    <a:pt x="9872" y="48389"/>
                    <a:pt x="11041" y="47328"/>
                    <a:pt x="12451" y="46774"/>
                  </a:cubicBezTo>
                  <a:cubicBezTo>
                    <a:pt x="13117" y="46510"/>
                    <a:pt x="13735" y="46407"/>
                    <a:pt x="14327" y="46407"/>
                  </a:cubicBezTo>
                  <a:cubicBezTo>
                    <a:pt x="15331" y="46407"/>
                    <a:pt x="16261" y="46704"/>
                    <a:pt x="17224" y="47015"/>
                  </a:cubicBezTo>
                  <a:cubicBezTo>
                    <a:pt x="17972" y="47280"/>
                    <a:pt x="18755" y="47473"/>
                    <a:pt x="19539" y="47593"/>
                  </a:cubicBezTo>
                  <a:cubicBezTo>
                    <a:pt x="19912" y="47637"/>
                    <a:pt x="20291" y="47657"/>
                    <a:pt x="20674" y="47657"/>
                  </a:cubicBezTo>
                  <a:cubicBezTo>
                    <a:pt x="24320" y="47657"/>
                    <a:pt x="28284" y="45772"/>
                    <a:pt x="30532" y="43700"/>
                  </a:cubicBezTo>
                  <a:cubicBezTo>
                    <a:pt x="30917" y="43314"/>
                    <a:pt x="31291" y="42916"/>
                    <a:pt x="31640" y="42495"/>
                  </a:cubicBezTo>
                  <a:cubicBezTo>
                    <a:pt x="32617" y="41386"/>
                    <a:pt x="33726" y="40132"/>
                    <a:pt x="35244" y="39783"/>
                  </a:cubicBezTo>
                  <a:cubicBezTo>
                    <a:pt x="35591" y="39703"/>
                    <a:pt x="35911" y="39667"/>
                    <a:pt x="36208" y="39667"/>
                  </a:cubicBezTo>
                  <a:cubicBezTo>
                    <a:pt x="37673" y="39667"/>
                    <a:pt x="38585" y="40548"/>
                    <a:pt x="39548" y="41470"/>
                  </a:cubicBezTo>
                  <a:cubicBezTo>
                    <a:pt x="39825" y="41747"/>
                    <a:pt x="40126" y="42024"/>
                    <a:pt x="40427" y="42278"/>
                  </a:cubicBezTo>
                  <a:lnTo>
                    <a:pt x="40765" y="42555"/>
                  </a:lnTo>
                  <a:cubicBezTo>
                    <a:pt x="42525" y="44025"/>
                    <a:pt x="43585" y="44905"/>
                    <a:pt x="46478" y="45134"/>
                  </a:cubicBezTo>
                  <a:cubicBezTo>
                    <a:pt x="47100" y="45186"/>
                    <a:pt x="47671" y="45214"/>
                    <a:pt x="48203" y="45214"/>
                  </a:cubicBezTo>
                  <a:cubicBezTo>
                    <a:pt x="50752" y="45214"/>
                    <a:pt x="52404" y="44580"/>
                    <a:pt x="54518" y="42965"/>
                  </a:cubicBezTo>
                  <a:lnTo>
                    <a:pt x="54530" y="42953"/>
                  </a:lnTo>
                  <a:lnTo>
                    <a:pt x="54530" y="42941"/>
                  </a:lnTo>
                  <a:cubicBezTo>
                    <a:pt x="54229" y="39554"/>
                    <a:pt x="54072" y="35226"/>
                    <a:pt x="55567" y="31839"/>
                  </a:cubicBezTo>
                  <a:cubicBezTo>
                    <a:pt x="56266" y="30236"/>
                    <a:pt x="57712" y="28874"/>
                    <a:pt x="59074" y="27584"/>
                  </a:cubicBezTo>
                  <a:cubicBezTo>
                    <a:pt x="60436" y="26283"/>
                    <a:pt x="61846" y="24945"/>
                    <a:pt x="62558" y="23378"/>
                  </a:cubicBezTo>
                  <a:cubicBezTo>
                    <a:pt x="63883" y="20413"/>
                    <a:pt x="62304" y="17773"/>
                    <a:pt x="60774" y="15218"/>
                  </a:cubicBezTo>
                  <a:cubicBezTo>
                    <a:pt x="60496" y="14759"/>
                    <a:pt x="60207" y="14265"/>
                    <a:pt x="59942" y="13795"/>
                  </a:cubicBezTo>
                  <a:lnTo>
                    <a:pt x="59749" y="13458"/>
                  </a:lnTo>
                  <a:cubicBezTo>
                    <a:pt x="58917" y="11963"/>
                    <a:pt x="57965" y="10276"/>
                    <a:pt x="58230" y="8624"/>
                  </a:cubicBezTo>
                  <a:cubicBezTo>
                    <a:pt x="58459" y="7142"/>
                    <a:pt x="59484" y="5756"/>
                    <a:pt x="60484" y="4393"/>
                  </a:cubicBezTo>
                  <a:cubicBezTo>
                    <a:pt x="61388" y="3188"/>
                    <a:pt x="62317" y="1935"/>
                    <a:pt x="62702" y="573"/>
                  </a:cubicBezTo>
                  <a:lnTo>
                    <a:pt x="62702" y="548"/>
                  </a:lnTo>
                  <a:lnTo>
                    <a:pt x="62678" y="548"/>
                  </a:lnTo>
                  <a:cubicBezTo>
                    <a:pt x="62566" y="550"/>
                    <a:pt x="62453" y="551"/>
                    <a:pt x="62340" y="551"/>
                  </a:cubicBezTo>
                  <a:cubicBezTo>
                    <a:pt x="60924" y="551"/>
                    <a:pt x="59455" y="416"/>
                    <a:pt x="58038" y="271"/>
                  </a:cubicBezTo>
                  <a:cubicBezTo>
                    <a:pt x="56613" y="136"/>
                    <a:pt x="55162" y="1"/>
                    <a:pt x="5373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11"/>
            <p:cNvSpPr/>
            <p:nvPr/>
          </p:nvSpPr>
          <p:spPr>
            <a:xfrm>
              <a:off x="3863625" y="518350"/>
              <a:ext cx="166950" cy="971850"/>
            </a:xfrm>
            <a:custGeom>
              <a:rect b="b" l="l" r="r" t="t"/>
              <a:pathLst>
                <a:path extrusionOk="0" h="38874" w="6678">
                  <a:moveTo>
                    <a:pt x="6641" y="1"/>
                  </a:moveTo>
                  <a:cubicBezTo>
                    <a:pt x="5906" y="1146"/>
                    <a:pt x="4737" y="2122"/>
                    <a:pt x="3616" y="3062"/>
                  </a:cubicBezTo>
                  <a:cubicBezTo>
                    <a:pt x="1977" y="4424"/>
                    <a:pt x="434" y="5714"/>
                    <a:pt x="157" y="7474"/>
                  </a:cubicBezTo>
                  <a:cubicBezTo>
                    <a:pt x="0" y="8498"/>
                    <a:pt x="362" y="9499"/>
                    <a:pt x="711" y="10463"/>
                  </a:cubicBezTo>
                  <a:cubicBezTo>
                    <a:pt x="928" y="11006"/>
                    <a:pt x="1097" y="11560"/>
                    <a:pt x="1229" y="12139"/>
                  </a:cubicBezTo>
                  <a:cubicBezTo>
                    <a:pt x="1495" y="13585"/>
                    <a:pt x="1290" y="15068"/>
                    <a:pt x="1097" y="16502"/>
                  </a:cubicBezTo>
                  <a:cubicBezTo>
                    <a:pt x="904" y="17828"/>
                    <a:pt x="723" y="19202"/>
                    <a:pt x="916" y="20504"/>
                  </a:cubicBezTo>
                  <a:cubicBezTo>
                    <a:pt x="1085" y="21649"/>
                    <a:pt x="1760" y="22637"/>
                    <a:pt x="2411" y="23589"/>
                  </a:cubicBezTo>
                  <a:cubicBezTo>
                    <a:pt x="3206" y="24747"/>
                    <a:pt x="4026" y="25940"/>
                    <a:pt x="3917" y="27435"/>
                  </a:cubicBezTo>
                  <a:cubicBezTo>
                    <a:pt x="3845" y="28399"/>
                    <a:pt x="3508" y="29375"/>
                    <a:pt x="3182" y="30315"/>
                  </a:cubicBezTo>
                  <a:cubicBezTo>
                    <a:pt x="2857" y="31255"/>
                    <a:pt x="2519" y="32232"/>
                    <a:pt x="2447" y="33208"/>
                  </a:cubicBezTo>
                  <a:cubicBezTo>
                    <a:pt x="2278" y="35209"/>
                    <a:pt x="2821" y="37029"/>
                    <a:pt x="3423" y="38873"/>
                  </a:cubicBezTo>
                  <a:lnTo>
                    <a:pt x="3459" y="38861"/>
                  </a:lnTo>
                  <a:cubicBezTo>
                    <a:pt x="2857" y="37017"/>
                    <a:pt x="2314" y="35197"/>
                    <a:pt x="2483" y="33208"/>
                  </a:cubicBezTo>
                  <a:cubicBezTo>
                    <a:pt x="2555" y="32244"/>
                    <a:pt x="2893" y="31280"/>
                    <a:pt x="3218" y="30339"/>
                  </a:cubicBezTo>
                  <a:cubicBezTo>
                    <a:pt x="3544" y="29387"/>
                    <a:pt x="3881" y="28411"/>
                    <a:pt x="3954" y="27435"/>
                  </a:cubicBezTo>
                  <a:cubicBezTo>
                    <a:pt x="4062" y="25928"/>
                    <a:pt x="3242" y="24722"/>
                    <a:pt x="2447" y="23565"/>
                  </a:cubicBezTo>
                  <a:cubicBezTo>
                    <a:pt x="1796" y="22613"/>
                    <a:pt x="1133" y="21637"/>
                    <a:pt x="964" y="20504"/>
                  </a:cubicBezTo>
                  <a:cubicBezTo>
                    <a:pt x="759" y="19202"/>
                    <a:pt x="952" y="17828"/>
                    <a:pt x="1133" y="16514"/>
                  </a:cubicBezTo>
                  <a:cubicBezTo>
                    <a:pt x="1338" y="15080"/>
                    <a:pt x="1543" y="13585"/>
                    <a:pt x="1266" y="12127"/>
                  </a:cubicBezTo>
                  <a:cubicBezTo>
                    <a:pt x="1145" y="11560"/>
                    <a:pt x="976" y="10994"/>
                    <a:pt x="759" y="10451"/>
                  </a:cubicBezTo>
                  <a:cubicBezTo>
                    <a:pt x="410" y="9487"/>
                    <a:pt x="36" y="8498"/>
                    <a:pt x="205" y="7474"/>
                  </a:cubicBezTo>
                  <a:cubicBezTo>
                    <a:pt x="482" y="5738"/>
                    <a:pt x="2013" y="4448"/>
                    <a:pt x="3640" y="3098"/>
                  </a:cubicBezTo>
                  <a:cubicBezTo>
                    <a:pt x="4773" y="2158"/>
                    <a:pt x="5942" y="1182"/>
                    <a:pt x="6678" y="25"/>
                  </a:cubicBezTo>
                  <a:lnTo>
                    <a:pt x="664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11"/>
            <p:cNvSpPr/>
            <p:nvPr/>
          </p:nvSpPr>
          <p:spPr>
            <a:xfrm>
              <a:off x="3980525" y="517750"/>
              <a:ext cx="115750" cy="920325"/>
            </a:xfrm>
            <a:custGeom>
              <a:rect b="b" l="l" r="r" t="t"/>
              <a:pathLst>
                <a:path extrusionOk="0" h="36813" w="4630">
                  <a:moveTo>
                    <a:pt x="4581" y="1"/>
                  </a:moveTo>
                  <a:cubicBezTo>
                    <a:pt x="4292" y="1061"/>
                    <a:pt x="3569" y="1917"/>
                    <a:pt x="2833" y="2773"/>
                  </a:cubicBezTo>
                  <a:cubicBezTo>
                    <a:pt x="2098" y="3617"/>
                    <a:pt x="1399" y="4448"/>
                    <a:pt x="1146" y="5425"/>
                  </a:cubicBezTo>
                  <a:cubicBezTo>
                    <a:pt x="905" y="6413"/>
                    <a:pt x="1158" y="7546"/>
                    <a:pt x="1399" y="8643"/>
                  </a:cubicBezTo>
                  <a:cubicBezTo>
                    <a:pt x="1580" y="9451"/>
                    <a:pt x="1773" y="10282"/>
                    <a:pt x="1749" y="11030"/>
                  </a:cubicBezTo>
                  <a:cubicBezTo>
                    <a:pt x="1712" y="12440"/>
                    <a:pt x="1387" y="13862"/>
                    <a:pt x="1061" y="15236"/>
                  </a:cubicBezTo>
                  <a:cubicBezTo>
                    <a:pt x="748" y="16586"/>
                    <a:pt x="411" y="17984"/>
                    <a:pt x="374" y="19334"/>
                  </a:cubicBezTo>
                  <a:cubicBezTo>
                    <a:pt x="338" y="20492"/>
                    <a:pt x="676" y="21601"/>
                    <a:pt x="989" y="22673"/>
                  </a:cubicBezTo>
                  <a:cubicBezTo>
                    <a:pt x="1363" y="23903"/>
                    <a:pt x="1749" y="25180"/>
                    <a:pt x="1568" y="26518"/>
                  </a:cubicBezTo>
                  <a:cubicBezTo>
                    <a:pt x="1459" y="27362"/>
                    <a:pt x="1170" y="28206"/>
                    <a:pt x="881" y="29013"/>
                  </a:cubicBezTo>
                  <a:cubicBezTo>
                    <a:pt x="579" y="29893"/>
                    <a:pt x="254" y="30821"/>
                    <a:pt x="170" y="31737"/>
                  </a:cubicBezTo>
                  <a:cubicBezTo>
                    <a:pt x="1" y="33618"/>
                    <a:pt x="579" y="35233"/>
                    <a:pt x="1146" y="36812"/>
                  </a:cubicBezTo>
                  <a:lnTo>
                    <a:pt x="1182" y="36788"/>
                  </a:lnTo>
                  <a:cubicBezTo>
                    <a:pt x="628" y="35233"/>
                    <a:pt x="49" y="33606"/>
                    <a:pt x="218" y="31750"/>
                  </a:cubicBezTo>
                  <a:cubicBezTo>
                    <a:pt x="302" y="30821"/>
                    <a:pt x="616" y="29905"/>
                    <a:pt x="929" y="29025"/>
                  </a:cubicBezTo>
                  <a:cubicBezTo>
                    <a:pt x="1218" y="28218"/>
                    <a:pt x="1507" y="27374"/>
                    <a:pt x="1616" y="26530"/>
                  </a:cubicBezTo>
                  <a:cubicBezTo>
                    <a:pt x="1785" y="25168"/>
                    <a:pt x="1411" y="23903"/>
                    <a:pt x="1037" y="22661"/>
                  </a:cubicBezTo>
                  <a:cubicBezTo>
                    <a:pt x="724" y="21601"/>
                    <a:pt x="386" y="20492"/>
                    <a:pt x="423" y="19334"/>
                  </a:cubicBezTo>
                  <a:cubicBezTo>
                    <a:pt x="459" y="17984"/>
                    <a:pt x="784" y="16598"/>
                    <a:pt x="1098" y="15248"/>
                  </a:cubicBezTo>
                  <a:cubicBezTo>
                    <a:pt x="1423" y="13874"/>
                    <a:pt x="1761" y="12440"/>
                    <a:pt x="1797" y="11030"/>
                  </a:cubicBezTo>
                  <a:cubicBezTo>
                    <a:pt x="1809" y="10270"/>
                    <a:pt x="1628" y="9439"/>
                    <a:pt x="1447" y="8631"/>
                  </a:cubicBezTo>
                  <a:cubicBezTo>
                    <a:pt x="1206" y="7546"/>
                    <a:pt x="941" y="6425"/>
                    <a:pt x="1194" y="5437"/>
                  </a:cubicBezTo>
                  <a:cubicBezTo>
                    <a:pt x="1447" y="4448"/>
                    <a:pt x="2146" y="3641"/>
                    <a:pt x="2870" y="2797"/>
                  </a:cubicBezTo>
                  <a:cubicBezTo>
                    <a:pt x="3593" y="1953"/>
                    <a:pt x="4328" y="1085"/>
                    <a:pt x="4629" y="13"/>
                  </a:cubicBezTo>
                  <a:lnTo>
                    <a:pt x="458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11"/>
            <p:cNvSpPr/>
            <p:nvPr/>
          </p:nvSpPr>
          <p:spPr>
            <a:xfrm>
              <a:off x="4042900" y="514150"/>
              <a:ext cx="118450" cy="889550"/>
            </a:xfrm>
            <a:custGeom>
              <a:rect b="b" l="l" r="r" t="t"/>
              <a:pathLst>
                <a:path extrusionOk="0" h="35582" w="4738">
                  <a:moveTo>
                    <a:pt x="4653" y="0"/>
                  </a:moveTo>
                  <a:cubicBezTo>
                    <a:pt x="4690" y="1037"/>
                    <a:pt x="4364" y="1892"/>
                    <a:pt x="4051" y="2712"/>
                  </a:cubicBezTo>
                  <a:cubicBezTo>
                    <a:pt x="3786" y="3375"/>
                    <a:pt x="3533" y="4062"/>
                    <a:pt x="3448" y="4833"/>
                  </a:cubicBezTo>
                  <a:cubicBezTo>
                    <a:pt x="3376" y="5665"/>
                    <a:pt x="3376" y="6509"/>
                    <a:pt x="3436" y="7341"/>
                  </a:cubicBezTo>
                  <a:cubicBezTo>
                    <a:pt x="3472" y="8317"/>
                    <a:pt x="3520" y="9317"/>
                    <a:pt x="3340" y="10378"/>
                  </a:cubicBezTo>
                  <a:cubicBezTo>
                    <a:pt x="3111" y="11571"/>
                    <a:pt x="2821" y="12753"/>
                    <a:pt x="2460" y="13922"/>
                  </a:cubicBezTo>
                  <a:cubicBezTo>
                    <a:pt x="2038" y="15392"/>
                    <a:pt x="1592" y="16911"/>
                    <a:pt x="1447" y="18418"/>
                  </a:cubicBezTo>
                  <a:cubicBezTo>
                    <a:pt x="1327" y="19575"/>
                    <a:pt x="1399" y="20744"/>
                    <a:pt x="1459" y="21865"/>
                  </a:cubicBezTo>
                  <a:cubicBezTo>
                    <a:pt x="1544" y="23348"/>
                    <a:pt x="1628" y="24878"/>
                    <a:pt x="1291" y="26445"/>
                  </a:cubicBezTo>
                  <a:cubicBezTo>
                    <a:pt x="1242" y="26662"/>
                    <a:pt x="1206" y="26855"/>
                    <a:pt x="1158" y="27048"/>
                  </a:cubicBezTo>
                  <a:cubicBezTo>
                    <a:pt x="459" y="30242"/>
                    <a:pt x="1" y="32364"/>
                    <a:pt x="1074" y="35582"/>
                  </a:cubicBezTo>
                  <a:lnTo>
                    <a:pt x="1122" y="35570"/>
                  </a:lnTo>
                  <a:cubicBezTo>
                    <a:pt x="49" y="32352"/>
                    <a:pt x="519" y="30254"/>
                    <a:pt x="1206" y="27060"/>
                  </a:cubicBezTo>
                  <a:cubicBezTo>
                    <a:pt x="1254" y="26855"/>
                    <a:pt x="1303" y="26662"/>
                    <a:pt x="1339" y="26457"/>
                  </a:cubicBezTo>
                  <a:cubicBezTo>
                    <a:pt x="1688" y="24878"/>
                    <a:pt x="1592" y="23348"/>
                    <a:pt x="1508" y="21853"/>
                  </a:cubicBezTo>
                  <a:cubicBezTo>
                    <a:pt x="1447" y="20732"/>
                    <a:pt x="1387" y="19575"/>
                    <a:pt x="1495" y="18418"/>
                  </a:cubicBezTo>
                  <a:cubicBezTo>
                    <a:pt x="1640" y="16923"/>
                    <a:pt x="2086" y="15404"/>
                    <a:pt x="2508" y="13922"/>
                  </a:cubicBezTo>
                  <a:cubicBezTo>
                    <a:pt x="2870" y="12765"/>
                    <a:pt x="3171" y="11583"/>
                    <a:pt x="3400" y="10378"/>
                  </a:cubicBezTo>
                  <a:cubicBezTo>
                    <a:pt x="3581" y="9329"/>
                    <a:pt x="3533" y="8317"/>
                    <a:pt x="3484" y="7329"/>
                  </a:cubicBezTo>
                  <a:cubicBezTo>
                    <a:pt x="3424" y="6509"/>
                    <a:pt x="3436" y="5665"/>
                    <a:pt x="3496" y="4833"/>
                  </a:cubicBezTo>
                  <a:cubicBezTo>
                    <a:pt x="3581" y="4062"/>
                    <a:pt x="3846" y="3387"/>
                    <a:pt x="4099" y="2724"/>
                  </a:cubicBezTo>
                  <a:cubicBezTo>
                    <a:pt x="4412" y="1904"/>
                    <a:pt x="4738" y="1049"/>
                    <a:pt x="470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11"/>
            <p:cNvSpPr/>
            <p:nvPr/>
          </p:nvSpPr>
          <p:spPr>
            <a:xfrm>
              <a:off x="4105575" y="497275"/>
              <a:ext cx="119675" cy="903125"/>
            </a:xfrm>
            <a:custGeom>
              <a:rect b="b" l="l" r="r" t="t"/>
              <a:pathLst>
                <a:path extrusionOk="0" h="36125" w="4787">
                  <a:moveTo>
                    <a:pt x="4630" y="0"/>
                  </a:moveTo>
                  <a:cubicBezTo>
                    <a:pt x="4738" y="1109"/>
                    <a:pt x="4473" y="2049"/>
                    <a:pt x="4196" y="3050"/>
                  </a:cubicBezTo>
                  <a:cubicBezTo>
                    <a:pt x="3979" y="3725"/>
                    <a:pt x="3834" y="4424"/>
                    <a:pt x="3738" y="5135"/>
                  </a:cubicBezTo>
                  <a:cubicBezTo>
                    <a:pt x="3689" y="5918"/>
                    <a:pt x="3689" y="6714"/>
                    <a:pt x="3774" y="7497"/>
                  </a:cubicBezTo>
                  <a:cubicBezTo>
                    <a:pt x="3834" y="8450"/>
                    <a:pt x="3894" y="9414"/>
                    <a:pt x="3726" y="10402"/>
                  </a:cubicBezTo>
                  <a:cubicBezTo>
                    <a:pt x="3484" y="11656"/>
                    <a:pt x="3171" y="12885"/>
                    <a:pt x="2785" y="14091"/>
                  </a:cubicBezTo>
                  <a:cubicBezTo>
                    <a:pt x="2315" y="15694"/>
                    <a:pt x="1821" y="17345"/>
                    <a:pt x="1701" y="18984"/>
                  </a:cubicBezTo>
                  <a:cubicBezTo>
                    <a:pt x="1652" y="19936"/>
                    <a:pt x="1676" y="20889"/>
                    <a:pt x="1761" y="21841"/>
                  </a:cubicBezTo>
                  <a:cubicBezTo>
                    <a:pt x="1869" y="23227"/>
                    <a:pt x="1966" y="24649"/>
                    <a:pt x="1604" y="26096"/>
                  </a:cubicBezTo>
                  <a:lnTo>
                    <a:pt x="1508" y="26506"/>
                  </a:lnTo>
                  <a:cubicBezTo>
                    <a:pt x="592" y="30110"/>
                    <a:pt x="1" y="32508"/>
                    <a:pt x="1146" y="36124"/>
                  </a:cubicBezTo>
                  <a:lnTo>
                    <a:pt x="1194" y="36124"/>
                  </a:lnTo>
                  <a:cubicBezTo>
                    <a:pt x="37" y="32508"/>
                    <a:pt x="640" y="30134"/>
                    <a:pt x="1544" y="26518"/>
                  </a:cubicBezTo>
                  <a:lnTo>
                    <a:pt x="1640" y="26120"/>
                  </a:lnTo>
                  <a:cubicBezTo>
                    <a:pt x="2014" y="24661"/>
                    <a:pt x="1905" y="23239"/>
                    <a:pt x="1809" y="21853"/>
                  </a:cubicBezTo>
                  <a:cubicBezTo>
                    <a:pt x="1713" y="20901"/>
                    <a:pt x="1701" y="19949"/>
                    <a:pt x="1749" y="18996"/>
                  </a:cubicBezTo>
                  <a:cubicBezTo>
                    <a:pt x="1869" y="17369"/>
                    <a:pt x="2363" y="15706"/>
                    <a:pt x="2834" y="14115"/>
                  </a:cubicBezTo>
                  <a:cubicBezTo>
                    <a:pt x="3195" y="12897"/>
                    <a:pt x="3557" y="11644"/>
                    <a:pt x="3774" y="10414"/>
                  </a:cubicBezTo>
                  <a:cubicBezTo>
                    <a:pt x="3942" y="9426"/>
                    <a:pt x="3870" y="8450"/>
                    <a:pt x="3810" y="7509"/>
                  </a:cubicBezTo>
                  <a:cubicBezTo>
                    <a:pt x="3738" y="6714"/>
                    <a:pt x="3726" y="5930"/>
                    <a:pt x="3786" y="5135"/>
                  </a:cubicBezTo>
                  <a:cubicBezTo>
                    <a:pt x="3870" y="4436"/>
                    <a:pt x="4027" y="3737"/>
                    <a:pt x="4244" y="3062"/>
                  </a:cubicBezTo>
                  <a:cubicBezTo>
                    <a:pt x="4509" y="2109"/>
                    <a:pt x="4786" y="1121"/>
                    <a:pt x="467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11"/>
            <p:cNvSpPr/>
            <p:nvPr/>
          </p:nvSpPr>
          <p:spPr>
            <a:xfrm>
              <a:off x="4168275" y="467425"/>
              <a:ext cx="122650" cy="953450"/>
            </a:xfrm>
            <a:custGeom>
              <a:rect b="b" l="l" r="r" t="t"/>
              <a:pathLst>
                <a:path extrusionOk="0" h="38138" w="4906">
                  <a:moveTo>
                    <a:pt x="4665" y="1"/>
                  </a:moveTo>
                  <a:lnTo>
                    <a:pt x="4617" y="13"/>
                  </a:lnTo>
                  <a:cubicBezTo>
                    <a:pt x="4858" y="1423"/>
                    <a:pt x="4677" y="2785"/>
                    <a:pt x="4508" y="4111"/>
                  </a:cubicBezTo>
                  <a:cubicBezTo>
                    <a:pt x="4363" y="5051"/>
                    <a:pt x="4291" y="6003"/>
                    <a:pt x="4279" y="6968"/>
                  </a:cubicBezTo>
                  <a:cubicBezTo>
                    <a:pt x="4279" y="7474"/>
                    <a:pt x="4327" y="7980"/>
                    <a:pt x="4351" y="8474"/>
                  </a:cubicBezTo>
                  <a:cubicBezTo>
                    <a:pt x="4424" y="9427"/>
                    <a:pt x="4496" y="10427"/>
                    <a:pt x="4339" y="11452"/>
                  </a:cubicBezTo>
                  <a:cubicBezTo>
                    <a:pt x="4110" y="12826"/>
                    <a:pt x="3652" y="14248"/>
                    <a:pt x="3206" y="15610"/>
                  </a:cubicBezTo>
                  <a:cubicBezTo>
                    <a:pt x="2628" y="17358"/>
                    <a:pt x="2037" y="19178"/>
                    <a:pt x="1941" y="20950"/>
                  </a:cubicBezTo>
                  <a:cubicBezTo>
                    <a:pt x="1917" y="21709"/>
                    <a:pt x="1929" y="22468"/>
                    <a:pt x="1989" y="23228"/>
                  </a:cubicBezTo>
                  <a:cubicBezTo>
                    <a:pt x="2085" y="24686"/>
                    <a:pt x="2170" y="26084"/>
                    <a:pt x="1579" y="27639"/>
                  </a:cubicBezTo>
                  <a:cubicBezTo>
                    <a:pt x="796" y="29688"/>
                    <a:pt x="446" y="31316"/>
                    <a:pt x="470" y="32907"/>
                  </a:cubicBezTo>
                  <a:cubicBezTo>
                    <a:pt x="494" y="34413"/>
                    <a:pt x="808" y="35920"/>
                    <a:pt x="1579" y="38138"/>
                  </a:cubicBezTo>
                  <a:lnTo>
                    <a:pt x="1615" y="38114"/>
                  </a:lnTo>
                  <a:cubicBezTo>
                    <a:pt x="301" y="34317"/>
                    <a:pt x="0" y="31894"/>
                    <a:pt x="1615" y="27639"/>
                  </a:cubicBezTo>
                  <a:cubicBezTo>
                    <a:pt x="2218" y="26072"/>
                    <a:pt x="2134" y="24674"/>
                    <a:pt x="2037" y="23204"/>
                  </a:cubicBezTo>
                  <a:cubicBezTo>
                    <a:pt x="1977" y="22456"/>
                    <a:pt x="1953" y="21697"/>
                    <a:pt x="1989" y="20938"/>
                  </a:cubicBezTo>
                  <a:cubicBezTo>
                    <a:pt x="2085" y="19178"/>
                    <a:pt x="2676" y="17370"/>
                    <a:pt x="3242" y="15622"/>
                  </a:cubicBezTo>
                  <a:cubicBezTo>
                    <a:pt x="3701" y="14248"/>
                    <a:pt x="4159" y="12838"/>
                    <a:pt x="4388" y="11452"/>
                  </a:cubicBezTo>
                  <a:cubicBezTo>
                    <a:pt x="4556" y="10415"/>
                    <a:pt x="4472" y="9427"/>
                    <a:pt x="4400" y="8462"/>
                  </a:cubicBezTo>
                  <a:cubicBezTo>
                    <a:pt x="4363" y="7968"/>
                    <a:pt x="4327" y="7462"/>
                    <a:pt x="4327" y="6956"/>
                  </a:cubicBezTo>
                  <a:cubicBezTo>
                    <a:pt x="4339" y="6003"/>
                    <a:pt x="4412" y="5051"/>
                    <a:pt x="4556" y="4111"/>
                  </a:cubicBezTo>
                  <a:cubicBezTo>
                    <a:pt x="4725" y="2785"/>
                    <a:pt x="4906" y="1423"/>
                    <a:pt x="466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11"/>
            <p:cNvSpPr/>
            <p:nvPr/>
          </p:nvSpPr>
          <p:spPr>
            <a:xfrm>
              <a:off x="4216175" y="439400"/>
              <a:ext cx="138950" cy="989325"/>
            </a:xfrm>
            <a:custGeom>
              <a:rect b="b" l="l" r="r" t="t"/>
              <a:pathLst>
                <a:path extrusionOk="0" h="39573" w="5558">
                  <a:moveTo>
                    <a:pt x="5196" y="1"/>
                  </a:moveTo>
                  <a:lnTo>
                    <a:pt x="5159" y="13"/>
                  </a:lnTo>
                  <a:cubicBezTo>
                    <a:pt x="5497" y="1544"/>
                    <a:pt x="5376" y="2978"/>
                    <a:pt x="5256" y="4485"/>
                  </a:cubicBezTo>
                  <a:cubicBezTo>
                    <a:pt x="5135" y="5545"/>
                    <a:pt x="5111" y="6606"/>
                    <a:pt x="5159" y="7679"/>
                  </a:cubicBezTo>
                  <a:cubicBezTo>
                    <a:pt x="5184" y="8101"/>
                    <a:pt x="5220" y="8511"/>
                    <a:pt x="5256" y="8908"/>
                  </a:cubicBezTo>
                  <a:cubicBezTo>
                    <a:pt x="5389" y="10319"/>
                    <a:pt x="5509" y="11632"/>
                    <a:pt x="5232" y="13127"/>
                  </a:cubicBezTo>
                  <a:cubicBezTo>
                    <a:pt x="4991" y="14405"/>
                    <a:pt x="4533" y="15718"/>
                    <a:pt x="4075" y="16996"/>
                  </a:cubicBezTo>
                  <a:cubicBezTo>
                    <a:pt x="3436" y="18804"/>
                    <a:pt x="2785" y="20672"/>
                    <a:pt x="2737" y="22481"/>
                  </a:cubicBezTo>
                  <a:cubicBezTo>
                    <a:pt x="2725" y="23131"/>
                    <a:pt x="2761" y="23698"/>
                    <a:pt x="2785" y="24252"/>
                  </a:cubicBezTo>
                  <a:cubicBezTo>
                    <a:pt x="2869" y="25747"/>
                    <a:pt x="2942" y="27049"/>
                    <a:pt x="2038" y="28845"/>
                  </a:cubicBezTo>
                  <a:cubicBezTo>
                    <a:pt x="1" y="32895"/>
                    <a:pt x="929" y="35486"/>
                    <a:pt x="2315" y="39404"/>
                  </a:cubicBezTo>
                  <a:lnTo>
                    <a:pt x="2375" y="39572"/>
                  </a:lnTo>
                  <a:lnTo>
                    <a:pt x="2423" y="39548"/>
                  </a:lnTo>
                  <a:lnTo>
                    <a:pt x="2363" y="39380"/>
                  </a:lnTo>
                  <a:cubicBezTo>
                    <a:pt x="977" y="35474"/>
                    <a:pt x="61" y="32883"/>
                    <a:pt x="2074" y="28857"/>
                  </a:cubicBezTo>
                  <a:cubicBezTo>
                    <a:pt x="2978" y="27037"/>
                    <a:pt x="2905" y="25735"/>
                    <a:pt x="2833" y="24228"/>
                  </a:cubicBezTo>
                  <a:cubicBezTo>
                    <a:pt x="2809" y="23686"/>
                    <a:pt x="2773" y="23107"/>
                    <a:pt x="2785" y="22481"/>
                  </a:cubicBezTo>
                  <a:cubicBezTo>
                    <a:pt x="2821" y="20672"/>
                    <a:pt x="3484" y="18804"/>
                    <a:pt x="4123" y="16996"/>
                  </a:cubicBezTo>
                  <a:cubicBezTo>
                    <a:pt x="4569" y="15718"/>
                    <a:pt x="5039" y="14405"/>
                    <a:pt x="5268" y="13127"/>
                  </a:cubicBezTo>
                  <a:cubicBezTo>
                    <a:pt x="5557" y="11620"/>
                    <a:pt x="5437" y="10306"/>
                    <a:pt x="5304" y="8908"/>
                  </a:cubicBezTo>
                  <a:cubicBezTo>
                    <a:pt x="5268" y="8511"/>
                    <a:pt x="5232" y="8101"/>
                    <a:pt x="5196" y="7667"/>
                  </a:cubicBezTo>
                  <a:cubicBezTo>
                    <a:pt x="5147" y="6606"/>
                    <a:pt x="5184" y="5545"/>
                    <a:pt x="5292" y="4485"/>
                  </a:cubicBezTo>
                  <a:cubicBezTo>
                    <a:pt x="5413" y="3038"/>
                    <a:pt x="5545" y="1544"/>
                    <a:pt x="519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11"/>
            <p:cNvSpPr/>
            <p:nvPr/>
          </p:nvSpPr>
          <p:spPr>
            <a:xfrm>
              <a:off x="4278550" y="439100"/>
              <a:ext cx="141650" cy="982700"/>
            </a:xfrm>
            <a:custGeom>
              <a:rect b="b" l="l" r="r" t="t"/>
              <a:pathLst>
                <a:path extrusionOk="0" h="39308" w="5666">
                  <a:moveTo>
                    <a:pt x="5111" y="1"/>
                  </a:moveTo>
                  <a:lnTo>
                    <a:pt x="5075" y="13"/>
                  </a:lnTo>
                  <a:cubicBezTo>
                    <a:pt x="5425" y="1459"/>
                    <a:pt x="5304" y="2725"/>
                    <a:pt x="5172" y="4063"/>
                  </a:cubicBezTo>
                  <a:cubicBezTo>
                    <a:pt x="5063" y="5063"/>
                    <a:pt x="4967" y="6088"/>
                    <a:pt x="5075" y="7197"/>
                  </a:cubicBezTo>
                  <a:cubicBezTo>
                    <a:pt x="5123" y="7715"/>
                    <a:pt x="5196" y="8209"/>
                    <a:pt x="5268" y="8691"/>
                  </a:cubicBezTo>
                  <a:cubicBezTo>
                    <a:pt x="5449" y="9897"/>
                    <a:pt x="5630" y="11006"/>
                    <a:pt x="5437" y="12331"/>
                  </a:cubicBezTo>
                  <a:cubicBezTo>
                    <a:pt x="5244" y="13645"/>
                    <a:pt x="4810" y="14983"/>
                    <a:pt x="4388" y="16261"/>
                  </a:cubicBezTo>
                  <a:cubicBezTo>
                    <a:pt x="3894" y="17755"/>
                    <a:pt x="3388" y="19298"/>
                    <a:pt x="3267" y="20829"/>
                  </a:cubicBezTo>
                  <a:cubicBezTo>
                    <a:pt x="3219" y="21408"/>
                    <a:pt x="3195" y="21950"/>
                    <a:pt x="3171" y="22468"/>
                  </a:cubicBezTo>
                  <a:cubicBezTo>
                    <a:pt x="3110" y="24204"/>
                    <a:pt x="3050" y="25711"/>
                    <a:pt x="2086" y="27603"/>
                  </a:cubicBezTo>
                  <a:cubicBezTo>
                    <a:pt x="1" y="31713"/>
                    <a:pt x="748" y="34908"/>
                    <a:pt x="2122" y="39307"/>
                  </a:cubicBezTo>
                  <a:lnTo>
                    <a:pt x="2158" y="39283"/>
                  </a:lnTo>
                  <a:cubicBezTo>
                    <a:pt x="796" y="34908"/>
                    <a:pt x="49" y="31725"/>
                    <a:pt x="2122" y="27627"/>
                  </a:cubicBezTo>
                  <a:cubicBezTo>
                    <a:pt x="3098" y="25711"/>
                    <a:pt x="3159" y="24216"/>
                    <a:pt x="3219" y="22468"/>
                  </a:cubicBezTo>
                  <a:cubicBezTo>
                    <a:pt x="3243" y="21950"/>
                    <a:pt x="3267" y="21408"/>
                    <a:pt x="3303" y="20829"/>
                  </a:cubicBezTo>
                  <a:cubicBezTo>
                    <a:pt x="3436" y="19310"/>
                    <a:pt x="3942" y="17768"/>
                    <a:pt x="4424" y="16285"/>
                  </a:cubicBezTo>
                  <a:cubicBezTo>
                    <a:pt x="4858" y="14995"/>
                    <a:pt x="5292" y="13633"/>
                    <a:pt x="5485" y="12331"/>
                  </a:cubicBezTo>
                  <a:cubicBezTo>
                    <a:pt x="5666" y="11030"/>
                    <a:pt x="5497" y="9885"/>
                    <a:pt x="5316" y="8679"/>
                  </a:cubicBezTo>
                  <a:cubicBezTo>
                    <a:pt x="5244" y="8197"/>
                    <a:pt x="5172" y="7703"/>
                    <a:pt x="5123" y="7197"/>
                  </a:cubicBezTo>
                  <a:cubicBezTo>
                    <a:pt x="5003" y="6088"/>
                    <a:pt x="5111" y="5063"/>
                    <a:pt x="5208" y="4075"/>
                  </a:cubicBezTo>
                  <a:cubicBezTo>
                    <a:pt x="5340" y="2725"/>
                    <a:pt x="5473" y="1459"/>
                    <a:pt x="511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11"/>
            <p:cNvSpPr/>
            <p:nvPr/>
          </p:nvSpPr>
          <p:spPr>
            <a:xfrm>
              <a:off x="4347850" y="446025"/>
              <a:ext cx="149500" cy="960100"/>
            </a:xfrm>
            <a:custGeom>
              <a:rect b="b" l="l" r="r" t="t"/>
              <a:pathLst>
                <a:path extrusionOk="0" h="38404" w="5980">
                  <a:moveTo>
                    <a:pt x="4509" y="1"/>
                  </a:moveTo>
                  <a:lnTo>
                    <a:pt x="4461" y="13"/>
                  </a:lnTo>
                  <a:cubicBezTo>
                    <a:pt x="4810" y="1206"/>
                    <a:pt x="4726" y="2388"/>
                    <a:pt x="4630" y="3521"/>
                  </a:cubicBezTo>
                  <a:cubicBezTo>
                    <a:pt x="4557" y="4521"/>
                    <a:pt x="4473" y="5558"/>
                    <a:pt x="4702" y="6618"/>
                  </a:cubicBezTo>
                  <a:cubicBezTo>
                    <a:pt x="4822" y="7125"/>
                    <a:pt x="4991" y="7631"/>
                    <a:pt x="5196" y="8113"/>
                  </a:cubicBezTo>
                  <a:cubicBezTo>
                    <a:pt x="5437" y="8716"/>
                    <a:pt x="5690" y="9354"/>
                    <a:pt x="5763" y="10017"/>
                  </a:cubicBezTo>
                  <a:cubicBezTo>
                    <a:pt x="5931" y="11572"/>
                    <a:pt x="5521" y="13175"/>
                    <a:pt x="5124" y="14742"/>
                  </a:cubicBezTo>
                  <a:cubicBezTo>
                    <a:pt x="4979" y="15261"/>
                    <a:pt x="4846" y="15791"/>
                    <a:pt x="4738" y="16309"/>
                  </a:cubicBezTo>
                  <a:lnTo>
                    <a:pt x="4654" y="16659"/>
                  </a:lnTo>
                  <a:cubicBezTo>
                    <a:pt x="4063" y="19443"/>
                    <a:pt x="3496" y="22059"/>
                    <a:pt x="2207" y="24711"/>
                  </a:cubicBezTo>
                  <a:cubicBezTo>
                    <a:pt x="1158" y="26844"/>
                    <a:pt x="592" y="29182"/>
                    <a:pt x="543" y="31569"/>
                  </a:cubicBezTo>
                  <a:cubicBezTo>
                    <a:pt x="507" y="33510"/>
                    <a:pt x="784" y="35619"/>
                    <a:pt x="1459" y="38403"/>
                  </a:cubicBezTo>
                  <a:lnTo>
                    <a:pt x="1496" y="38391"/>
                  </a:lnTo>
                  <a:cubicBezTo>
                    <a:pt x="290" y="33401"/>
                    <a:pt x="1" y="29375"/>
                    <a:pt x="2243" y="24735"/>
                  </a:cubicBezTo>
                  <a:cubicBezTo>
                    <a:pt x="3533" y="22083"/>
                    <a:pt x="4099" y="19455"/>
                    <a:pt x="4702" y="16671"/>
                  </a:cubicBezTo>
                  <a:lnTo>
                    <a:pt x="4774" y="16321"/>
                  </a:lnTo>
                  <a:cubicBezTo>
                    <a:pt x="4883" y="15803"/>
                    <a:pt x="5027" y="15261"/>
                    <a:pt x="5160" y="14742"/>
                  </a:cubicBezTo>
                  <a:cubicBezTo>
                    <a:pt x="5558" y="13187"/>
                    <a:pt x="5980" y="11572"/>
                    <a:pt x="5811" y="10017"/>
                  </a:cubicBezTo>
                  <a:cubicBezTo>
                    <a:pt x="5738" y="9342"/>
                    <a:pt x="5485" y="8704"/>
                    <a:pt x="5232" y="8089"/>
                  </a:cubicBezTo>
                  <a:cubicBezTo>
                    <a:pt x="5027" y="7607"/>
                    <a:pt x="4859" y="7112"/>
                    <a:pt x="4738" y="6606"/>
                  </a:cubicBezTo>
                  <a:cubicBezTo>
                    <a:pt x="4509" y="5558"/>
                    <a:pt x="4593" y="4521"/>
                    <a:pt x="4678" y="3521"/>
                  </a:cubicBezTo>
                  <a:cubicBezTo>
                    <a:pt x="4762" y="2388"/>
                    <a:pt x="4859" y="1206"/>
                    <a:pt x="450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11"/>
            <p:cNvSpPr/>
            <p:nvPr/>
          </p:nvSpPr>
          <p:spPr>
            <a:xfrm>
              <a:off x="4404825" y="444825"/>
              <a:ext cx="169675" cy="938700"/>
            </a:xfrm>
            <a:custGeom>
              <a:rect b="b" l="l" r="r" t="t"/>
              <a:pathLst>
                <a:path extrusionOk="0" h="37548" w="6787">
                  <a:moveTo>
                    <a:pt x="4532" y="1"/>
                  </a:moveTo>
                  <a:lnTo>
                    <a:pt x="4484" y="13"/>
                  </a:lnTo>
                  <a:cubicBezTo>
                    <a:pt x="4846" y="1086"/>
                    <a:pt x="4749" y="2134"/>
                    <a:pt x="4653" y="3147"/>
                  </a:cubicBezTo>
                  <a:cubicBezTo>
                    <a:pt x="4568" y="4087"/>
                    <a:pt x="4472" y="5063"/>
                    <a:pt x="4749" y="6039"/>
                  </a:cubicBezTo>
                  <a:cubicBezTo>
                    <a:pt x="4906" y="6582"/>
                    <a:pt x="5207" y="7088"/>
                    <a:pt x="5509" y="7570"/>
                  </a:cubicBezTo>
                  <a:cubicBezTo>
                    <a:pt x="5786" y="8004"/>
                    <a:pt x="6027" y="8462"/>
                    <a:pt x="6208" y="8956"/>
                  </a:cubicBezTo>
                  <a:cubicBezTo>
                    <a:pt x="6738" y="10548"/>
                    <a:pt x="6328" y="11970"/>
                    <a:pt x="5858" y="13621"/>
                  </a:cubicBezTo>
                  <a:lnTo>
                    <a:pt x="5834" y="13693"/>
                  </a:lnTo>
                  <a:cubicBezTo>
                    <a:pt x="4918" y="16948"/>
                    <a:pt x="3773" y="20142"/>
                    <a:pt x="2387" y="23240"/>
                  </a:cubicBezTo>
                  <a:cubicBezTo>
                    <a:pt x="1350" y="25494"/>
                    <a:pt x="759" y="27929"/>
                    <a:pt x="615" y="30400"/>
                  </a:cubicBezTo>
                  <a:cubicBezTo>
                    <a:pt x="494" y="32533"/>
                    <a:pt x="687" y="34811"/>
                    <a:pt x="1217" y="37547"/>
                  </a:cubicBezTo>
                  <a:lnTo>
                    <a:pt x="1278" y="37535"/>
                  </a:lnTo>
                  <a:cubicBezTo>
                    <a:pt x="482" y="33497"/>
                    <a:pt x="0" y="28640"/>
                    <a:pt x="2435" y="23252"/>
                  </a:cubicBezTo>
                  <a:cubicBezTo>
                    <a:pt x="3821" y="20154"/>
                    <a:pt x="4966" y="16960"/>
                    <a:pt x="5894" y="13693"/>
                  </a:cubicBezTo>
                  <a:lnTo>
                    <a:pt x="5906" y="13633"/>
                  </a:lnTo>
                  <a:cubicBezTo>
                    <a:pt x="6376" y="11970"/>
                    <a:pt x="6786" y="10535"/>
                    <a:pt x="6256" y="8932"/>
                  </a:cubicBezTo>
                  <a:cubicBezTo>
                    <a:pt x="6075" y="8450"/>
                    <a:pt x="5834" y="7980"/>
                    <a:pt x="5545" y="7546"/>
                  </a:cubicBezTo>
                  <a:cubicBezTo>
                    <a:pt x="5243" y="7064"/>
                    <a:pt x="4942" y="6570"/>
                    <a:pt x="4797" y="6027"/>
                  </a:cubicBezTo>
                  <a:cubicBezTo>
                    <a:pt x="4520" y="5051"/>
                    <a:pt x="4617" y="4087"/>
                    <a:pt x="4701" y="3147"/>
                  </a:cubicBezTo>
                  <a:cubicBezTo>
                    <a:pt x="4797" y="2134"/>
                    <a:pt x="4894" y="1073"/>
                    <a:pt x="453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11"/>
            <p:cNvSpPr/>
            <p:nvPr/>
          </p:nvSpPr>
          <p:spPr>
            <a:xfrm>
              <a:off x="4459650" y="433675"/>
              <a:ext cx="180525" cy="917600"/>
            </a:xfrm>
            <a:custGeom>
              <a:rect b="b" l="l" r="r" t="t"/>
              <a:pathLst>
                <a:path extrusionOk="0" h="36704" w="7221">
                  <a:moveTo>
                    <a:pt x="4690" y="1"/>
                  </a:moveTo>
                  <a:lnTo>
                    <a:pt x="4653" y="13"/>
                  </a:lnTo>
                  <a:cubicBezTo>
                    <a:pt x="5087" y="1073"/>
                    <a:pt x="5075" y="2086"/>
                    <a:pt x="5075" y="3062"/>
                  </a:cubicBezTo>
                  <a:cubicBezTo>
                    <a:pt x="5063" y="3990"/>
                    <a:pt x="5063" y="4943"/>
                    <a:pt x="5413" y="5919"/>
                  </a:cubicBezTo>
                  <a:cubicBezTo>
                    <a:pt x="5594" y="6365"/>
                    <a:pt x="5835" y="6787"/>
                    <a:pt x="6112" y="7185"/>
                  </a:cubicBezTo>
                  <a:cubicBezTo>
                    <a:pt x="6449" y="7703"/>
                    <a:pt x="6799" y="8233"/>
                    <a:pt x="6920" y="8824"/>
                  </a:cubicBezTo>
                  <a:cubicBezTo>
                    <a:pt x="7173" y="10102"/>
                    <a:pt x="6654" y="11452"/>
                    <a:pt x="6148" y="12753"/>
                  </a:cubicBezTo>
                  <a:cubicBezTo>
                    <a:pt x="6016" y="13091"/>
                    <a:pt x="5883" y="13440"/>
                    <a:pt x="5774" y="13778"/>
                  </a:cubicBezTo>
                  <a:cubicBezTo>
                    <a:pt x="5365" y="14947"/>
                    <a:pt x="4943" y="16116"/>
                    <a:pt x="4545" y="17237"/>
                  </a:cubicBezTo>
                  <a:cubicBezTo>
                    <a:pt x="2207" y="23710"/>
                    <a:pt x="1" y="29821"/>
                    <a:pt x="1098" y="36704"/>
                  </a:cubicBezTo>
                  <a:lnTo>
                    <a:pt x="1134" y="36692"/>
                  </a:lnTo>
                  <a:cubicBezTo>
                    <a:pt x="49" y="29821"/>
                    <a:pt x="2255" y="23722"/>
                    <a:pt x="4581" y="17249"/>
                  </a:cubicBezTo>
                  <a:cubicBezTo>
                    <a:pt x="4991" y="16128"/>
                    <a:pt x="5413" y="14959"/>
                    <a:pt x="5811" y="13790"/>
                  </a:cubicBezTo>
                  <a:cubicBezTo>
                    <a:pt x="5931" y="13452"/>
                    <a:pt x="6064" y="13115"/>
                    <a:pt x="6184" y="12777"/>
                  </a:cubicBezTo>
                  <a:cubicBezTo>
                    <a:pt x="6691" y="11464"/>
                    <a:pt x="7221" y="10114"/>
                    <a:pt x="6956" y="8812"/>
                  </a:cubicBezTo>
                  <a:cubicBezTo>
                    <a:pt x="6835" y="8209"/>
                    <a:pt x="6486" y="7679"/>
                    <a:pt x="6148" y="7160"/>
                  </a:cubicBezTo>
                  <a:cubicBezTo>
                    <a:pt x="5871" y="6763"/>
                    <a:pt x="5642" y="6341"/>
                    <a:pt x="5461" y="5895"/>
                  </a:cubicBezTo>
                  <a:cubicBezTo>
                    <a:pt x="5099" y="4931"/>
                    <a:pt x="5111" y="3978"/>
                    <a:pt x="5111" y="3062"/>
                  </a:cubicBezTo>
                  <a:cubicBezTo>
                    <a:pt x="5124" y="2074"/>
                    <a:pt x="5136" y="1049"/>
                    <a:pt x="469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11"/>
            <p:cNvSpPr/>
            <p:nvPr/>
          </p:nvSpPr>
          <p:spPr>
            <a:xfrm>
              <a:off x="4516000" y="417100"/>
              <a:ext cx="199525" cy="885975"/>
            </a:xfrm>
            <a:custGeom>
              <a:rect b="b" l="l" r="r" t="t"/>
              <a:pathLst>
                <a:path extrusionOk="0" h="35439" w="7981">
                  <a:moveTo>
                    <a:pt x="4750" y="1"/>
                  </a:moveTo>
                  <a:lnTo>
                    <a:pt x="4702" y="25"/>
                  </a:lnTo>
                  <a:cubicBezTo>
                    <a:pt x="5280" y="1074"/>
                    <a:pt x="5401" y="2074"/>
                    <a:pt x="5521" y="3038"/>
                  </a:cubicBezTo>
                  <a:cubicBezTo>
                    <a:pt x="5618" y="3810"/>
                    <a:pt x="5714" y="4617"/>
                    <a:pt x="6040" y="5449"/>
                  </a:cubicBezTo>
                  <a:cubicBezTo>
                    <a:pt x="6257" y="5955"/>
                    <a:pt x="6546" y="6425"/>
                    <a:pt x="6871" y="6871"/>
                  </a:cubicBezTo>
                  <a:cubicBezTo>
                    <a:pt x="7426" y="7655"/>
                    <a:pt x="7944" y="8390"/>
                    <a:pt x="7860" y="9354"/>
                  </a:cubicBezTo>
                  <a:cubicBezTo>
                    <a:pt x="7775" y="10415"/>
                    <a:pt x="7112" y="11548"/>
                    <a:pt x="6461" y="12633"/>
                  </a:cubicBezTo>
                  <a:cubicBezTo>
                    <a:pt x="6088" y="13236"/>
                    <a:pt x="5750" y="13862"/>
                    <a:pt x="5461" y="14501"/>
                  </a:cubicBezTo>
                  <a:cubicBezTo>
                    <a:pt x="2544" y="21540"/>
                    <a:pt x="1" y="28435"/>
                    <a:pt x="905" y="35438"/>
                  </a:cubicBezTo>
                  <a:lnTo>
                    <a:pt x="953" y="35426"/>
                  </a:lnTo>
                  <a:cubicBezTo>
                    <a:pt x="49" y="28447"/>
                    <a:pt x="2592" y="21552"/>
                    <a:pt x="5509" y="14525"/>
                  </a:cubicBezTo>
                  <a:cubicBezTo>
                    <a:pt x="5799" y="13886"/>
                    <a:pt x="6124" y="13272"/>
                    <a:pt x="6498" y="12669"/>
                  </a:cubicBezTo>
                  <a:cubicBezTo>
                    <a:pt x="7161" y="11572"/>
                    <a:pt x="7824" y="10439"/>
                    <a:pt x="7908" y="9366"/>
                  </a:cubicBezTo>
                  <a:cubicBezTo>
                    <a:pt x="7980" y="8390"/>
                    <a:pt x="7438" y="7607"/>
                    <a:pt x="6907" y="6859"/>
                  </a:cubicBezTo>
                  <a:cubicBezTo>
                    <a:pt x="6582" y="6413"/>
                    <a:pt x="6305" y="5943"/>
                    <a:pt x="6076" y="5437"/>
                  </a:cubicBezTo>
                  <a:cubicBezTo>
                    <a:pt x="5750" y="4605"/>
                    <a:pt x="5654" y="3810"/>
                    <a:pt x="5557" y="3026"/>
                  </a:cubicBezTo>
                  <a:cubicBezTo>
                    <a:pt x="5449" y="2062"/>
                    <a:pt x="5316" y="1061"/>
                    <a:pt x="475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11"/>
            <p:cNvSpPr/>
            <p:nvPr/>
          </p:nvSpPr>
          <p:spPr>
            <a:xfrm>
              <a:off x="4575675" y="399025"/>
              <a:ext cx="223625" cy="853125"/>
            </a:xfrm>
            <a:custGeom>
              <a:rect b="b" l="l" r="r" t="t"/>
              <a:pathLst>
                <a:path extrusionOk="0" h="34125" w="8945">
                  <a:moveTo>
                    <a:pt x="4617" y="1"/>
                  </a:moveTo>
                  <a:lnTo>
                    <a:pt x="4581" y="25"/>
                  </a:lnTo>
                  <a:cubicBezTo>
                    <a:pt x="5316" y="1097"/>
                    <a:pt x="5641" y="2170"/>
                    <a:pt x="5967" y="3219"/>
                  </a:cubicBezTo>
                  <a:cubicBezTo>
                    <a:pt x="6196" y="4063"/>
                    <a:pt x="6509" y="4894"/>
                    <a:pt x="6895" y="5678"/>
                  </a:cubicBezTo>
                  <a:cubicBezTo>
                    <a:pt x="7124" y="6100"/>
                    <a:pt x="7389" y="6497"/>
                    <a:pt x="7678" y="6883"/>
                  </a:cubicBezTo>
                  <a:cubicBezTo>
                    <a:pt x="8341" y="7775"/>
                    <a:pt x="8908" y="8559"/>
                    <a:pt x="8607" y="9764"/>
                  </a:cubicBezTo>
                  <a:cubicBezTo>
                    <a:pt x="8341" y="10849"/>
                    <a:pt x="7474" y="11934"/>
                    <a:pt x="6630" y="12982"/>
                  </a:cubicBezTo>
                  <a:cubicBezTo>
                    <a:pt x="6015" y="13766"/>
                    <a:pt x="5376" y="14573"/>
                    <a:pt x="4991" y="15369"/>
                  </a:cubicBezTo>
                  <a:cubicBezTo>
                    <a:pt x="1483" y="22577"/>
                    <a:pt x="0" y="28893"/>
                    <a:pt x="567" y="34124"/>
                  </a:cubicBezTo>
                  <a:lnTo>
                    <a:pt x="615" y="34124"/>
                  </a:lnTo>
                  <a:cubicBezTo>
                    <a:pt x="49" y="28905"/>
                    <a:pt x="1531" y="22589"/>
                    <a:pt x="5027" y="15393"/>
                  </a:cubicBezTo>
                  <a:cubicBezTo>
                    <a:pt x="5412" y="14597"/>
                    <a:pt x="6051" y="13802"/>
                    <a:pt x="6666" y="13018"/>
                  </a:cubicBezTo>
                  <a:cubicBezTo>
                    <a:pt x="7510" y="11958"/>
                    <a:pt x="8378" y="10873"/>
                    <a:pt x="8643" y="9776"/>
                  </a:cubicBezTo>
                  <a:cubicBezTo>
                    <a:pt x="8944" y="8546"/>
                    <a:pt x="8353" y="7727"/>
                    <a:pt x="7715" y="6859"/>
                  </a:cubicBezTo>
                  <a:cubicBezTo>
                    <a:pt x="7425" y="6485"/>
                    <a:pt x="7172" y="6076"/>
                    <a:pt x="6931" y="5654"/>
                  </a:cubicBezTo>
                  <a:cubicBezTo>
                    <a:pt x="6545" y="4870"/>
                    <a:pt x="6244" y="4051"/>
                    <a:pt x="6003" y="3207"/>
                  </a:cubicBezTo>
                  <a:cubicBezTo>
                    <a:pt x="5690" y="2158"/>
                    <a:pt x="5352" y="1073"/>
                    <a:pt x="461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11"/>
            <p:cNvSpPr/>
            <p:nvPr/>
          </p:nvSpPr>
          <p:spPr>
            <a:xfrm>
              <a:off x="4631725" y="378225"/>
              <a:ext cx="241100" cy="851925"/>
            </a:xfrm>
            <a:custGeom>
              <a:rect b="b" l="l" r="r" t="t"/>
              <a:pathLst>
                <a:path extrusionOk="0" h="34077" w="9644">
                  <a:moveTo>
                    <a:pt x="4617" y="1"/>
                  </a:moveTo>
                  <a:lnTo>
                    <a:pt x="4581" y="25"/>
                  </a:lnTo>
                  <a:cubicBezTo>
                    <a:pt x="5376" y="1086"/>
                    <a:pt x="5810" y="2231"/>
                    <a:pt x="6232" y="3340"/>
                  </a:cubicBezTo>
                  <a:cubicBezTo>
                    <a:pt x="6545" y="4244"/>
                    <a:pt x="6931" y="5112"/>
                    <a:pt x="7401" y="5931"/>
                  </a:cubicBezTo>
                  <a:cubicBezTo>
                    <a:pt x="7642" y="6341"/>
                    <a:pt x="7919" y="6727"/>
                    <a:pt x="8233" y="7088"/>
                  </a:cubicBezTo>
                  <a:cubicBezTo>
                    <a:pt x="8968" y="8016"/>
                    <a:pt x="9607" y="8812"/>
                    <a:pt x="9149" y="10126"/>
                  </a:cubicBezTo>
                  <a:cubicBezTo>
                    <a:pt x="8751" y="11271"/>
                    <a:pt x="7775" y="12380"/>
                    <a:pt x="6823" y="13453"/>
                  </a:cubicBezTo>
                  <a:cubicBezTo>
                    <a:pt x="6051" y="14308"/>
                    <a:pt x="5256" y="15212"/>
                    <a:pt x="4774" y="16116"/>
                  </a:cubicBezTo>
                  <a:cubicBezTo>
                    <a:pt x="1652" y="21962"/>
                    <a:pt x="0" y="28845"/>
                    <a:pt x="458" y="34076"/>
                  </a:cubicBezTo>
                  <a:lnTo>
                    <a:pt x="507" y="34076"/>
                  </a:lnTo>
                  <a:cubicBezTo>
                    <a:pt x="37" y="28845"/>
                    <a:pt x="1688" y="21974"/>
                    <a:pt x="4810" y="16141"/>
                  </a:cubicBezTo>
                  <a:cubicBezTo>
                    <a:pt x="5292" y="15236"/>
                    <a:pt x="6075" y="14345"/>
                    <a:pt x="6847" y="13489"/>
                  </a:cubicBezTo>
                  <a:cubicBezTo>
                    <a:pt x="7799" y="12416"/>
                    <a:pt x="8787" y="11295"/>
                    <a:pt x="9185" y="10138"/>
                  </a:cubicBezTo>
                  <a:cubicBezTo>
                    <a:pt x="9643" y="8812"/>
                    <a:pt x="9016" y="7992"/>
                    <a:pt x="8257" y="7064"/>
                  </a:cubicBezTo>
                  <a:cubicBezTo>
                    <a:pt x="7956" y="6703"/>
                    <a:pt x="7690" y="6317"/>
                    <a:pt x="7437" y="5919"/>
                  </a:cubicBezTo>
                  <a:cubicBezTo>
                    <a:pt x="6979" y="5087"/>
                    <a:pt x="6582" y="4232"/>
                    <a:pt x="6280" y="3328"/>
                  </a:cubicBezTo>
                  <a:cubicBezTo>
                    <a:pt x="5846" y="2219"/>
                    <a:pt x="5412" y="1074"/>
                    <a:pt x="461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11"/>
            <p:cNvSpPr/>
            <p:nvPr/>
          </p:nvSpPr>
          <p:spPr>
            <a:xfrm>
              <a:off x="4685350" y="351725"/>
              <a:ext cx="224825" cy="888350"/>
            </a:xfrm>
            <a:custGeom>
              <a:rect b="b" l="l" r="r" t="t"/>
              <a:pathLst>
                <a:path extrusionOk="0" h="35534" w="8993">
                  <a:moveTo>
                    <a:pt x="4798" y="0"/>
                  </a:moveTo>
                  <a:lnTo>
                    <a:pt x="4762" y="12"/>
                  </a:lnTo>
                  <a:cubicBezTo>
                    <a:pt x="5485" y="1181"/>
                    <a:pt x="5883" y="2447"/>
                    <a:pt x="6281" y="3652"/>
                  </a:cubicBezTo>
                  <a:cubicBezTo>
                    <a:pt x="6558" y="4568"/>
                    <a:pt x="6895" y="5472"/>
                    <a:pt x="7305" y="6352"/>
                  </a:cubicBezTo>
                  <a:cubicBezTo>
                    <a:pt x="7474" y="6714"/>
                    <a:pt x="7667" y="7051"/>
                    <a:pt x="7848" y="7377"/>
                  </a:cubicBezTo>
                  <a:cubicBezTo>
                    <a:pt x="8438" y="8414"/>
                    <a:pt x="8945" y="9342"/>
                    <a:pt x="8607" y="10668"/>
                  </a:cubicBezTo>
                  <a:cubicBezTo>
                    <a:pt x="8258" y="11993"/>
                    <a:pt x="7354" y="13331"/>
                    <a:pt x="6486" y="14621"/>
                  </a:cubicBezTo>
                  <a:cubicBezTo>
                    <a:pt x="5919" y="15405"/>
                    <a:pt x="5413" y="16224"/>
                    <a:pt x="4967" y="17068"/>
                  </a:cubicBezTo>
                  <a:cubicBezTo>
                    <a:pt x="1483" y="23963"/>
                    <a:pt x="1" y="30001"/>
                    <a:pt x="459" y="35534"/>
                  </a:cubicBezTo>
                  <a:lnTo>
                    <a:pt x="495" y="35534"/>
                  </a:lnTo>
                  <a:cubicBezTo>
                    <a:pt x="49" y="30013"/>
                    <a:pt x="1520" y="23975"/>
                    <a:pt x="4991" y="17092"/>
                  </a:cubicBezTo>
                  <a:cubicBezTo>
                    <a:pt x="5449" y="16248"/>
                    <a:pt x="5955" y="15429"/>
                    <a:pt x="6510" y="14645"/>
                  </a:cubicBezTo>
                  <a:cubicBezTo>
                    <a:pt x="7390" y="13355"/>
                    <a:pt x="8294" y="12018"/>
                    <a:pt x="8643" y="10680"/>
                  </a:cubicBezTo>
                  <a:cubicBezTo>
                    <a:pt x="8993" y="9305"/>
                    <a:pt x="8487" y="8401"/>
                    <a:pt x="7884" y="7353"/>
                  </a:cubicBezTo>
                  <a:cubicBezTo>
                    <a:pt x="7703" y="7027"/>
                    <a:pt x="7522" y="6690"/>
                    <a:pt x="7341" y="6328"/>
                  </a:cubicBezTo>
                  <a:cubicBezTo>
                    <a:pt x="6944" y="5448"/>
                    <a:pt x="6606" y="4556"/>
                    <a:pt x="6329" y="3628"/>
                  </a:cubicBezTo>
                  <a:cubicBezTo>
                    <a:pt x="5931" y="2423"/>
                    <a:pt x="5521" y="1169"/>
                    <a:pt x="479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11"/>
            <p:cNvSpPr/>
            <p:nvPr/>
          </p:nvSpPr>
          <p:spPr>
            <a:xfrm>
              <a:off x="4740200" y="316450"/>
              <a:ext cx="200425" cy="970650"/>
            </a:xfrm>
            <a:custGeom>
              <a:rect b="b" l="l" r="r" t="t"/>
              <a:pathLst>
                <a:path extrusionOk="0" h="38826" w="8017">
                  <a:moveTo>
                    <a:pt x="5147" y="1"/>
                  </a:moveTo>
                  <a:lnTo>
                    <a:pt x="5099" y="13"/>
                  </a:lnTo>
                  <a:cubicBezTo>
                    <a:pt x="7980" y="7293"/>
                    <a:pt x="8016" y="12910"/>
                    <a:pt x="5196" y="18756"/>
                  </a:cubicBezTo>
                  <a:cubicBezTo>
                    <a:pt x="4714" y="19757"/>
                    <a:pt x="4147" y="20745"/>
                    <a:pt x="3605" y="21697"/>
                  </a:cubicBezTo>
                  <a:cubicBezTo>
                    <a:pt x="2544" y="23553"/>
                    <a:pt x="1447" y="25458"/>
                    <a:pt x="953" y="27447"/>
                  </a:cubicBezTo>
                  <a:cubicBezTo>
                    <a:pt x="145" y="30689"/>
                    <a:pt x="1" y="34305"/>
                    <a:pt x="495" y="38825"/>
                  </a:cubicBezTo>
                  <a:lnTo>
                    <a:pt x="543" y="38825"/>
                  </a:lnTo>
                  <a:cubicBezTo>
                    <a:pt x="37" y="34305"/>
                    <a:pt x="181" y="30689"/>
                    <a:pt x="989" y="27459"/>
                  </a:cubicBezTo>
                  <a:cubicBezTo>
                    <a:pt x="1495" y="25470"/>
                    <a:pt x="2580" y="23565"/>
                    <a:pt x="3641" y="21721"/>
                  </a:cubicBezTo>
                  <a:cubicBezTo>
                    <a:pt x="4183" y="20769"/>
                    <a:pt x="4750" y="19769"/>
                    <a:pt x="5232" y="18780"/>
                  </a:cubicBezTo>
                  <a:cubicBezTo>
                    <a:pt x="6739" y="15646"/>
                    <a:pt x="7426" y="12537"/>
                    <a:pt x="7317" y="9294"/>
                  </a:cubicBezTo>
                  <a:cubicBezTo>
                    <a:pt x="7221" y="6450"/>
                    <a:pt x="6534" y="3496"/>
                    <a:pt x="514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11"/>
            <p:cNvSpPr/>
            <p:nvPr/>
          </p:nvSpPr>
          <p:spPr>
            <a:xfrm>
              <a:off x="4775750" y="278800"/>
              <a:ext cx="188975" cy="1054100"/>
            </a:xfrm>
            <a:custGeom>
              <a:rect b="b" l="l" r="r" t="t"/>
              <a:pathLst>
                <a:path extrusionOk="0" h="42164" w="7559">
                  <a:moveTo>
                    <a:pt x="6112" y="0"/>
                  </a:moveTo>
                  <a:cubicBezTo>
                    <a:pt x="6847" y="3592"/>
                    <a:pt x="7257" y="7642"/>
                    <a:pt x="7426" y="13139"/>
                  </a:cubicBezTo>
                  <a:cubicBezTo>
                    <a:pt x="7510" y="16188"/>
                    <a:pt x="7112" y="18623"/>
                    <a:pt x="6160" y="20780"/>
                  </a:cubicBezTo>
                  <a:cubicBezTo>
                    <a:pt x="5558" y="22142"/>
                    <a:pt x="4702" y="23468"/>
                    <a:pt x="3870" y="24758"/>
                  </a:cubicBezTo>
                  <a:cubicBezTo>
                    <a:pt x="2761" y="26470"/>
                    <a:pt x="1616" y="28242"/>
                    <a:pt x="1062" y="30134"/>
                  </a:cubicBezTo>
                  <a:cubicBezTo>
                    <a:pt x="1" y="33726"/>
                    <a:pt x="579" y="37366"/>
                    <a:pt x="1146" y="40886"/>
                  </a:cubicBezTo>
                  <a:cubicBezTo>
                    <a:pt x="1206" y="41308"/>
                    <a:pt x="1279" y="41741"/>
                    <a:pt x="1339" y="42163"/>
                  </a:cubicBezTo>
                  <a:lnTo>
                    <a:pt x="1387" y="42151"/>
                  </a:lnTo>
                  <a:cubicBezTo>
                    <a:pt x="1327" y="41729"/>
                    <a:pt x="1254" y="41295"/>
                    <a:pt x="1194" y="40886"/>
                  </a:cubicBezTo>
                  <a:cubicBezTo>
                    <a:pt x="628" y="37366"/>
                    <a:pt x="49" y="33726"/>
                    <a:pt x="1110" y="30146"/>
                  </a:cubicBezTo>
                  <a:cubicBezTo>
                    <a:pt x="1664" y="28254"/>
                    <a:pt x="2797" y="26494"/>
                    <a:pt x="3906" y="24782"/>
                  </a:cubicBezTo>
                  <a:cubicBezTo>
                    <a:pt x="4738" y="23492"/>
                    <a:pt x="5594" y="22167"/>
                    <a:pt x="6196" y="20793"/>
                  </a:cubicBezTo>
                  <a:cubicBezTo>
                    <a:pt x="7161" y="18635"/>
                    <a:pt x="7558" y="16200"/>
                    <a:pt x="7462" y="13139"/>
                  </a:cubicBezTo>
                  <a:cubicBezTo>
                    <a:pt x="7305" y="7642"/>
                    <a:pt x="6896" y="3592"/>
                    <a:pt x="616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11"/>
            <p:cNvSpPr/>
            <p:nvPr/>
          </p:nvSpPr>
          <p:spPr>
            <a:xfrm>
              <a:off x="4814925" y="251675"/>
              <a:ext cx="199525" cy="1107750"/>
            </a:xfrm>
            <a:custGeom>
              <a:rect b="b" l="l" r="r" t="t"/>
              <a:pathLst>
                <a:path extrusionOk="0" h="44310" w="7981">
                  <a:moveTo>
                    <a:pt x="7028" y="0"/>
                  </a:moveTo>
                  <a:cubicBezTo>
                    <a:pt x="7233" y="2315"/>
                    <a:pt x="7209" y="4641"/>
                    <a:pt x="7173" y="6895"/>
                  </a:cubicBezTo>
                  <a:cubicBezTo>
                    <a:pt x="7149" y="9113"/>
                    <a:pt x="7112" y="11391"/>
                    <a:pt x="7317" y="13669"/>
                  </a:cubicBezTo>
                  <a:cubicBezTo>
                    <a:pt x="7354" y="14019"/>
                    <a:pt x="7390" y="14380"/>
                    <a:pt x="7414" y="14730"/>
                  </a:cubicBezTo>
                  <a:cubicBezTo>
                    <a:pt x="7667" y="17249"/>
                    <a:pt x="7932" y="19853"/>
                    <a:pt x="6811" y="22456"/>
                  </a:cubicBezTo>
                  <a:cubicBezTo>
                    <a:pt x="6148" y="24011"/>
                    <a:pt x="5124" y="25518"/>
                    <a:pt x="4123" y="26976"/>
                  </a:cubicBezTo>
                  <a:cubicBezTo>
                    <a:pt x="3002" y="28615"/>
                    <a:pt x="1845" y="30315"/>
                    <a:pt x="1182" y="32111"/>
                  </a:cubicBezTo>
                  <a:cubicBezTo>
                    <a:pt x="1" y="35377"/>
                    <a:pt x="784" y="38644"/>
                    <a:pt x="1556" y="41814"/>
                  </a:cubicBezTo>
                  <a:cubicBezTo>
                    <a:pt x="1761" y="42634"/>
                    <a:pt x="1966" y="43477"/>
                    <a:pt x="2122" y="44309"/>
                  </a:cubicBezTo>
                  <a:lnTo>
                    <a:pt x="2171" y="44297"/>
                  </a:lnTo>
                  <a:cubicBezTo>
                    <a:pt x="2002" y="43465"/>
                    <a:pt x="1797" y="42622"/>
                    <a:pt x="1604" y="41802"/>
                  </a:cubicBezTo>
                  <a:cubicBezTo>
                    <a:pt x="833" y="38644"/>
                    <a:pt x="49" y="35389"/>
                    <a:pt x="1230" y="32135"/>
                  </a:cubicBezTo>
                  <a:cubicBezTo>
                    <a:pt x="1881" y="30351"/>
                    <a:pt x="3038" y="28640"/>
                    <a:pt x="4171" y="26988"/>
                  </a:cubicBezTo>
                  <a:cubicBezTo>
                    <a:pt x="5160" y="25542"/>
                    <a:pt x="6184" y="24035"/>
                    <a:pt x="6859" y="22468"/>
                  </a:cubicBezTo>
                  <a:cubicBezTo>
                    <a:pt x="7980" y="19865"/>
                    <a:pt x="7715" y="17249"/>
                    <a:pt x="7462" y="14718"/>
                  </a:cubicBezTo>
                  <a:cubicBezTo>
                    <a:pt x="7426" y="14380"/>
                    <a:pt x="7390" y="14019"/>
                    <a:pt x="7366" y="13669"/>
                  </a:cubicBezTo>
                  <a:cubicBezTo>
                    <a:pt x="7161" y="11403"/>
                    <a:pt x="7185" y="9113"/>
                    <a:pt x="7221" y="6907"/>
                  </a:cubicBezTo>
                  <a:cubicBezTo>
                    <a:pt x="7257" y="4653"/>
                    <a:pt x="7281" y="2327"/>
                    <a:pt x="706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11"/>
            <p:cNvSpPr/>
            <p:nvPr/>
          </p:nvSpPr>
          <p:spPr>
            <a:xfrm>
              <a:off x="4871275" y="239325"/>
              <a:ext cx="207950" cy="1128225"/>
            </a:xfrm>
            <a:custGeom>
              <a:rect b="b" l="l" r="r" t="t"/>
              <a:pathLst>
                <a:path extrusionOk="0" h="45129" w="8318">
                  <a:moveTo>
                    <a:pt x="7583" y="0"/>
                  </a:moveTo>
                  <a:cubicBezTo>
                    <a:pt x="7703" y="2085"/>
                    <a:pt x="7510" y="4207"/>
                    <a:pt x="7329" y="6256"/>
                  </a:cubicBezTo>
                  <a:cubicBezTo>
                    <a:pt x="7100" y="8679"/>
                    <a:pt x="6871" y="11198"/>
                    <a:pt x="7173" y="13645"/>
                  </a:cubicBezTo>
                  <a:cubicBezTo>
                    <a:pt x="7257" y="14284"/>
                    <a:pt x="7354" y="14922"/>
                    <a:pt x="7462" y="15549"/>
                  </a:cubicBezTo>
                  <a:cubicBezTo>
                    <a:pt x="7872" y="18177"/>
                    <a:pt x="8270" y="20648"/>
                    <a:pt x="7124" y="23348"/>
                  </a:cubicBezTo>
                  <a:cubicBezTo>
                    <a:pt x="6449" y="24963"/>
                    <a:pt x="5316" y="26506"/>
                    <a:pt x="4220" y="27988"/>
                  </a:cubicBezTo>
                  <a:cubicBezTo>
                    <a:pt x="2906" y="29760"/>
                    <a:pt x="1556" y="31604"/>
                    <a:pt x="953" y="33581"/>
                  </a:cubicBezTo>
                  <a:cubicBezTo>
                    <a:pt x="1" y="36739"/>
                    <a:pt x="941" y="39982"/>
                    <a:pt x="1845" y="43116"/>
                  </a:cubicBezTo>
                  <a:cubicBezTo>
                    <a:pt x="2038" y="43815"/>
                    <a:pt x="2231" y="44466"/>
                    <a:pt x="2400" y="45128"/>
                  </a:cubicBezTo>
                  <a:lnTo>
                    <a:pt x="2448" y="45128"/>
                  </a:lnTo>
                  <a:cubicBezTo>
                    <a:pt x="2279" y="44466"/>
                    <a:pt x="2086" y="43803"/>
                    <a:pt x="1881" y="43116"/>
                  </a:cubicBezTo>
                  <a:cubicBezTo>
                    <a:pt x="989" y="39982"/>
                    <a:pt x="49" y="36751"/>
                    <a:pt x="1001" y="33593"/>
                  </a:cubicBezTo>
                  <a:cubicBezTo>
                    <a:pt x="1592" y="31629"/>
                    <a:pt x="2942" y="29796"/>
                    <a:pt x="4256" y="28025"/>
                  </a:cubicBezTo>
                  <a:cubicBezTo>
                    <a:pt x="5353" y="26542"/>
                    <a:pt x="6486" y="24987"/>
                    <a:pt x="7173" y="23372"/>
                  </a:cubicBezTo>
                  <a:cubicBezTo>
                    <a:pt x="8318" y="20660"/>
                    <a:pt x="7920" y="18177"/>
                    <a:pt x="7498" y="15537"/>
                  </a:cubicBezTo>
                  <a:cubicBezTo>
                    <a:pt x="7402" y="14922"/>
                    <a:pt x="7305" y="14272"/>
                    <a:pt x="7221" y="13633"/>
                  </a:cubicBezTo>
                  <a:cubicBezTo>
                    <a:pt x="6920" y="11198"/>
                    <a:pt x="7149" y="8691"/>
                    <a:pt x="7378" y="6268"/>
                  </a:cubicBezTo>
                  <a:cubicBezTo>
                    <a:pt x="7558" y="4207"/>
                    <a:pt x="7751" y="2085"/>
                    <a:pt x="761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11"/>
            <p:cNvSpPr/>
            <p:nvPr/>
          </p:nvSpPr>
          <p:spPr>
            <a:xfrm>
              <a:off x="4941800" y="240825"/>
              <a:ext cx="227525" cy="1124625"/>
            </a:xfrm>
            <a:custGeom>
              <a:rect b="b" l="l" r="r" t="t"/>
              <a:pathLst>
                <a:path extrusionOk="0" h="44985" w="9101">
                  <a:moveTo>
                    <a:pt x="8293" y="0"/>
                  </a:moveTo>
                  <a:cubicBezTo>
                    <a:pt x="8173" y="1748"/>
                    <a:pt x="7751" y="3436"/>
                    <a:pt x="7341" y="5063"/>
                  </a:cubicBezTo>
                  <a:cubicBezTo>
                    <a:pt x="6618" y="7992"/>
                    <a:pt x="5919" y="10752"/>
                    <a:pt x="6823" y="13754"/>
                  </a:cubicBezTo>
                  <a:cubicBezTo>
                    <a:pt x="6979" y="14260"/>
                    <a:pt x="7148" y="14766"/>
                    <a:pt x="7305" y="15260"/>
                  </a:cubicBezTo>
                  <a:cubicBezTo>
                    <a:pt x="8173" y="17852"/>
                    <a:pt x="9053" y="20540"/>
                    <a:pt x="7775" y="23372"/>
                  </a:cubicBezTo>
                  <a:cubicBezTo>
                    <a:pt x="7052" y="24951"/>
                    <a:pt x="5834" y="26422"/>
                    <a:pt x="4641" y="27832"/>
                  </a:cubicBezTo>
                  <a:cubicBezTo>
                    <a:pt x="3399" y="29327"/>
                    <a:pt x="2110" y="30882"/>
                    <a:pt x="1399" y="32569"/>
                  </a:cubicBezTo>
                  <a:cubicBezTo>
                    <a:pt x="0" y="35932"/>
                    <a:pt x="953" y="39813"/>
                    <a:pt x="1784" y="43236"/>
                  </a:cubicBezTo>
                  <a:cubicBezTo>
                    <a:pt x="1929" y="43839"/>
                    <a:pt x="2074" y="44418"/>
                    <a:pt x="2194" y="44984"/>
                  </a:cubicBezTo>
                  <a:lnTo>
                    <a:pt x="2242" y="44960"/>
                  </a:lnTo>
                  <a:cubicBezTo>
                    <a:pt x="2110" y="44394"/>
                    <a:pt x="1977" y="43815"/>
                    <a:pt x="1820" y="43212"/>
                  </a:cubicBezTo>
                  <a:cubicBezTo>
                    <a:pt x="989" y="39801"/>
                    <a:pt x="49" y="35920"/>
                    <a:pt x="1447" y="32569"/>
                  </a:cubicBezTo>
                  <a:cubicBezTo>
                    <a:pt x="2146" y="30894"/>
                    <a:pt x="3436" y="29351"/>
                    <a:pt x="4677" y="27856"/>
                  </a:cubicBezTo>
                  <a:cubicBezTo>
                    <a:pt x="5870" y="26434"/>
                    <a:pt x="7088" y="24963"/>
                    <a:pt x="7811" y="23372"/>
                  </a:cubicBezTo>
                  <a:cubicBezTo>
                    <a:pt x="9101" y="20528"/>
                    <a:pt x="8209" y="17840"/>
                    <a:pt x="7353" y="15236"/>
                  </a:cubicBezTo>
                  <a:cubicBezTo>
                    <a:pt x="7184" y="14742"/>
                    <a:pt x="7016" y="14236"/>
                    <a:pt x="6871" y="13729"/>
                  </a:cubicBezTo>
                  <a:cubicBezTo>
                    <a:pt x="5967" y="10740"/>
                    <a:pt x="6654" y="7992"/>
                    <a:pt x="7389" y="5075"/>
                  </a:cubicBezTo>
                  <a:cubicBezTo>
                    <a:pt x="7787" y="3436"/>
                    <a:pt x="8209" y="1748"/>
                    <a:pt x="834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11"/>
            <p:cNvSpPr/>
            <p:nvPr/>
          </p:nvSpPr>
          <p:spPr>
            <a:xfrm>
              <a:off x="5021650" y="248950"/>
              <a:ext cx="243500" cy="1097500"/>
            </a:xfrm>
            <a:custGeom>
              <a:rect b="b" l="l" r="r" t="t"/>
              <a:pathLst>
                <a:path extrusionOk="0" h="43900" w="9740">
                  <a:moveTo>
                    <a:pt x="8715" y="1"/>
                  </a:moveTo>
                  <a:cubicBezTo>
                    <a:pt x="8402" y="1387"/>
                    <a:pt x="7618" y="2749"/>
                    <a:pt x="6859" y="4075"/>
                  </a:cubicBezTo>
                  <a:cubicBezTo>
                    <a:pt x="6076" y="5437"/>
                    <a:pt x="5268" y="6847"/>
                    <a:pt x="4991" y="8270"/>
                  </a:cubicBezTo>
                  <a:cubicBezTo>
                    <a:pt x="4677" y="9909"/>
                    <a:pt x="5449" y="11584"/>
                    <a:pt x="6124" y="13067"/>
                  </a:cubicBezTo>
                  <a:lnTo>
                    <a:pt x="6172" y="13187"/>
                  </a:lnTo>
                  <a:cubicBezTo>
                    <a:pt x="6437" y="13754"/>
                    <a:pt x="6726" y="14333"/>
                    <a:pt x="7016" y="14887"/>
                  </a:cubicBezTo>
                  <a:cubicBezTo>
                    <a:pt x="8330" y="17466"/>
                    <a:pt x="9704" y="20130"/>
                    <a:pt x="8342" y="22963"/>
                  </a:cubicBezTo>
                  <a:cubicBezTo>
                    <a:pt x="7606" y="24506"/>
                    <a:pt x="6268" y="25868"/>
                    <a:pt x="4991" y="27182"/>
                  </a:cubicBezTo>
                  <a:cubicBezTo>
                    <a:pt x="3725" y="28495"/>
                    <a:pt x="2399" y="29845"/>
                    <a:pt x="1652" y="31388"/>
                  </a:cubicBezTo>
                  <a:cubicBezTo>
                    <a:pt x="1" y="34799"/>
                    <a:pt x="700" y="39127"/>
                    <a:pt x="1266" y="42586"/>
                  </a:cubicBezTo>
                  <a:cubicBezTo>
                    <a:pt x="1351" y="43044"/>
                    <a:pt x="1411" y="43478"/>
                    <a:pt x="1483" y="43900"/>
                  </a:cubicBezTo>
                  <a:lnTo>
                    <a:pt x="1531" y="43900"/>
                  </a:lnTo>
                  <a:cubicBezTo>
                    <a:pt x="1471" y="43466"/>
                    <a:pt x="1399" y="43032"/>
                    <a:pt x="1314" y="42586"/>
                  </a:cubicBezTo>
                  <a:cubicBezTo>
                    <a:pt x="760" y="39115"/>
                    <a:pt x="49" y="34811"/>
                    <a:pt x="1700" y="31412"/>
                  </a:cubicBezTo>
                  <a:cubicBezTo>
                    <a:pt x="2435" y="29882"/>
                    <a:pt x="3737" y="28544"/>
                    <a:pt x="5027" y="27218"/>
                  </a:cubicBezTo>
                  <a:cubicBezTo>
                    <a:pt x="6317" y="25892"/>
                    <a:pt x="7642" y="24530"/>
                    <a:pt x="8378" y="22987"/>
                  </a:cubicBezTo>
                  <a:cubicBezTo>
                    <a:pt x="9740" y="20130"/>
                    <a:pt x="8378" y="17454"/>
                    <a:pt x="7052" y="14875"/>
                  </a:cubicBezTo>
                  <a:cubicBezTo>
                    <a:pt x="6763" y="14308"/>
                    <a:pt x="6473" y="13730"/>
                    <a:pt x="6220" y="13175"/>
                  </a:cubicBezTo>
                  <a:lnTo>
                    <a:pt x="6160" y="13043"/>
                  </a:lnTo>
                  <a:cubicBezTo>
                    <a:pt x="5497" y="11572"/>
                    <a:pt x="4726" y="9897"/>
                    <a:pt x="5039" y="8270"/>
                  </a:cubicBezTo>
                  <a:cubicBezTo>
                    <a:pt x="5316" y="6871"/>
                    <a:pt x="6124" y="5461"/>
                    <a:pt x="6895" y="4099"/>
                  </a:cubicBezTo>
                  <a:cubicBezTo>
                    <a:pt x="7655" y="2773"/>
                    <a:pt x="8438" y="1399"/>
                    <a:pt x="8751" y="13"/>
                  </a:cubicBezTo>
                  <a:lnTo>
                    <a:pt x="871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11"/>
            <p:cNvSpPr/>
            <p:nvPr/>
          </p:nvSpPr>
          <p:spPr>
            <a:xfrm>
              <a:off x="3902175" y="298200"/>
              <a:ext cx="1389500" cy="273525"/>
            </a:xfrm>
            <a:custGeom>
              <a:rect b="b" l="l" r="r" t="t"/>
              <a:pathLst>
                <a:path extrusionOk="0" h="10941" w="55580">
                  <a:moveTo>
                    <a:pt x="47793" y="1"/>
                  </a:moveTo>
                  <a:cubicBezTo>
                    <a:pt x="46765" y="1"/>
                    <a:pt x="45739" y="62"/>
                    <a:pt x="44731" y="237"/>
                  </a:cubicBezTo>
                  <a:cubicBezTo>
                    <a:pt x="42972" y="562"/>
                    <a:pt x="41718" y="1370"/>
                    <a:pt x="40392" y="2238"/>
                  </a:cubicBezTo>
                  <a:cubicBezTo>
                    <a:pt x="40079" y="2443"/>
                    <a:pt x="39741" y="2659"/>
                    <a:pt x="39404" y="2864"/>
                  </a:cubicBezTo>
                  <a:cubicBezTo>
                    <a:pt x="36017" y="4950"/>
                    <a:pt x="32810" y="5854"/>
                    <a:pt x="28977" y="6830"/>
                  </a:cubicBezTo>
                  <a:cubicBezTo>
                    <a:pt x="28580" y="6926"/>
                    <a:pt x="28170" y="7035"/>
                    <a:pt x="27772" y="7143"/>
                  </a:cubicBezTo>
                  <a:cubicBezTo>
                    <a:pt x="26434" y="7517"/>
                    <a:pt x="25048" y="7903"/>
                    <a:pt x="23650" y="7939"/>
                  </a:cubicBezTo>
                  <a:cubicBezTo>
                    <a:pt x="23555" y="7940"/>
                    <a:pt x="23460" y="7941"/>
                    <a:pt x="23365" y="7941"/>
                  </a:cubicBezTo>
                  <a:cubicBezTo>
                    <a:pt x="22688" y="7941"/>
                    <a:pt x="22012" y="7903"/>
                    <a:pt x="21336" y="7818"/>
                  </a:cubicBezTo>
                  <a:cubicBezTo>
                    <a:pt x="20809" y="7768"/>
                    <a:pt x="20315" y="7719"/>
                    <a:pt x="19790" y="7719"/>
                  </a:cubicBezTo>
                  <a:cubicBezTo>
                    <a:pt x="19065" y="7719"/>
                    <a:pt x="18281" y="7812"/>
                    <a:pt x="17274" y="8120"/>
                  </a:cubicBezTo>
                  <a:cubicBezTo>
                    <a:pt x="16454" y="8373"/>
                    <a:pt x="15658" y="8674"/>
                    <a:pt x="14911" y="8951"/>
                  </a:cubicBezTo>
                  <a:cubicBezTo>
                    <a:pt x="13585" y="9458"/>
                    <a:pt x="12320" y="9928"/>
                    <a:pt x="10849" y="10205"/>
                  </a:cubicBezTo>
                  <a:cubicBezTo>
                    <a:pt x="7769" y="10766"/>
                    <a:pt x="3846" y="10895"/>
                    <a:pt x="838" y="10895"/>
                  </a:cubicBezTo>
                  <a:cubicBezTo>
                    <a:pt x="550" y="10895"/>
                    <a:pt x="271" y="10894"/>
                    <a:pt x="1" y="10892"/>
                  </a:cubicBezTo>
                  <a:lnTo>
                    <a:pt x="1" y="10940"/>
                  </a:lnTo>
                  <a:lnTo>
                    <a:pt x="941" y="10940"/>
                  </a:lnTo>
                  <a:cubicBezTo>
                    <a:pt x="3942" y="10940"/>
                    <a:pt x="7812" y="10808"/>
                    <a:pt x="10861" y="10241"/>
                  </a:cubicBezTo>
                  <a:cubicBezTo>
                    <a:pt x="12344" y="9976"/>
                    <a:pt x="13597" y="9494"/>
                    <a:pt x="14935" y="9000"/>
                  </a:cubicBezTo>
                  <a:cubicBezTo>
                    <a:pt x="15682" y="8710"/>
                    <a:pt x="16466" y="8421"/>
                    <a:pt x="17298" y="8168"/>
                  </a:cubicBezTo>
                  <a:cubicBezTo>
                    <a:pt x="18298" y="7860"/>
                    <a:pt x="19079" y="7768"/>
                    <a:pt x="19801" y="7768"/>
                  </a:cubicBezTo>
                  <a:cubicBezTo>
                    <a:pt x="20323" y="7768"/>
                    <a:pt x="20814" y="7816"/>
                    <a:pt x="21336" y="7867"/>
                  </a:cubicBezTo>
                  <a:cubicBezTo>
                    <a:pt x="22028" y="7942"/>
                    <a:pt x="22721" y="7989"/>
                    <a:pt x="23414" y="7989"/>
                  </a:cubicBezTo>
                  <a:cubicBezTo>
                    <a:pt x="23492" y="7989"/>
                    <a:pt x="23571" y="7988"/>
                    <a:pt x="23650" y="7987"/>
                  </a:cubicBezTo>
                  <a:cubicBezTo>
                    <a:pt x="25060" y="7951"/>
                    <a:pt x="26446" y="7565"/>
                    <a:pt x="27784" y="7192"/>
                  </a:cubicBezTo>
                  <a:cubicBezTo>
                    <a:pt x="28182" y="7083"/>
                    <a:pt x="28592" y="6975"/>
                    <a:pt x="28990" y="6866"/>
                  </a:cubicBezTo>
                  <a:cubicBezTo>
                    <a:pt x="32835" y="5902"/>
                    <a:pt x="36041" y="4998"/>
                    <a:pt x="39428" y="2901"/>
                  </a:cubicBezTo>
                  <a:cubicBezTo>
                    <a:pt x="39765" y="2696"/>
                    <a:pt x="40103" y="2479"/>
                    <a:pt x="40416" y="2274"/>
                  </a:cubicBezTo>
                  <a:cubicBezTo>
                    <a:pt x="41742" y="1406"/>
                    <a:pt x="42996" y="598"/>
                    <a:pt x="44731" y="285"/>
                  </a:cubicBezTo>
                  <a:cubicBezTo>
                    <a:pt x="45730" y="101"/>
                    <a:pt x="46746" y="38"/>
                    <a:pt x="47765" y="38"/>
                  </a:cubicBezTo>
                  <a:cubicBezTo>
                    <a:pt x="48948" y="38"/>
                    <a:pt x="50135" y="123"/>
                    <a:pt x="51301" y="201"/>
                  </a:cubicBezTo>
                  <a:cubicBezTo>
                    <a:pt x="52472" y="281"/>
                    <a:pt x="53669" y="369"/>
                    <a:pt x="54855" y="369"/>
                  </a:cubicBezTo>
                  <a:cubicBezTo>
                    <a:pt x="55097" y="369"/>
                    <a:pt x="55339" y="365"/>
                    <a:pt x="55579" y="357"/>
                  </a:cubicBezTo>
                  <a:lnTo>
                    <a:pt x="55579" y="309"/>
                  </a:lnTo>
                  <a:cubicBezTo>
                    <a:pt x="55321" y="318"/>
                    <a:pt x="55060" y="322"/>
                    <a:pt x="54799" y="322"/>
                  </a:cubicBezTo>
                  <a:cubicBezTo>
                    <a:pt x="53636" y="322"/>
                    <a:pt x="52452" y="243"/>
                    <a:pt x="51301" y="164"/>
                  </a:cubicBezTo>
                  <a:cubicBezTo>
                    <a:pt x="50144" y="81"/>
                    <a:pt x="48967" y="1"/>
                    <a:pt x="4779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11"/>
            <p:cNvSpPr/>
            <p:nvPr/>
          </p:nvSpPr>
          <p:spPr>
            <a:xfrm>
              <a:off x="3821425" y="364375"/>
              <a:ext cx="1428375" cy="264900"/>
            </a:xfrm>
            <a:custGeom>
              <a:rect b="b" l="l" r="r" t="t"/>
              <a:pathLst>
                <a:path extrusionOk="0" h="10596" w="57135">
                  <a:moveTo>
                    <a:pt x="57134" y="0"/>
                  </a:moveTo>
                  <a:cubicBezTo>
                    <a:pt x="55868" y="121"/>
                    <a:pt x="54675" y="181"/>
                    <a:pt x="53530" y="229"/>
                  </a:cubicBezTo>
                  <a:cubicBezTo>
                    <a:pt x="49938" y="398"/>
                    <a:pt x="46828" y="543"/>
                    <a:pt x="43297" y="2315"/>
                  </a:cubicBezTo>
                  <a:cubicBezTo>
                    <a:pt x="39512" y="4207"/>
                    <a:pt x="36257" y="4954"/>
                    <a:pt x="32075" y="5810"/>
                  </a:cubicBezTo>
                  <a:cubicBezTo>
                    <a:pt x="29990" y="6232"/>
                    <a:pt x="27904" y="6533"/>
                    <a:pt x="25891" y="6823"/>
                  </a:cubicBezTo>
                  <a:cubicBezTo>
                    <a:pt x="24180" y="7064"/>
                    <a:pt x="22408" y="7317"/>
                    <a:pt x="20648" y="7654"/>
                  </a:cubicBezTo>
                  <a:cubicBezTo>
                    <a:pt x="13271" y="9028"/>
                    <a:pt x="6630" y="10198"/>
                    <a:pt x="1" y="10547"/>
                  </a:cubicBezTo>
                  <a:lnTo>
                    <a:pt x="1" y="10595"/>
                  </a:lnTo>
                  <a:cubicBezTo>
                    <a:pt x="6630" y="10246"/>
                    <a:pt x="13283" y="9077"/>
                    <a:pt x="20648" y="7691"/>
                  </a:cubicBezTo>
                  <a:cubicBezTo>
                    <a:pt x="22408" y="7365"/>
                    <a:pt x="24180" y="7112"/>
                    <a:pt x="25891" y="6871"/>
                  </a:cubicBezTo>
                  <a:cubicBezTo>
                    <a:pt x="27916" y="6570"/>
                    <a:pt x="30002" y="6280"/>
                    <a:pt x="32087" y="5846"/>
                  </a:cubicBezTo>
                  <a:cubicBezTo>
                    <a:pt x="36269" y="5003"/>
                    <a:pt x="39536" y="4243"/>
                    <a:pt x="43309" y="2351"/>
                  </a:cubicBezTo>
                  <a:cubicBezTo>
                    <a:pt x="46840" y="591"/>
                    <a:pt x="49938" y="446"/>
                    <a:pt x="53530" y="278"/>
                  </a:cubicBezTo>
                  <a:cubicBezTo>
                    <a:pt x="54675" y="217"/>
                    <a:pt x="55868" y="169"/>
                    <a:pt x="57134" y="49"/>
                  </a:cubicBezTo>
                  <a:lnTo>
                    <a:pt x="57134"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11"/>
            <p:cNvSpPr/>
            <p:nvPr/>
          </p:nvSpPr>
          <p:spPr>
            <a:xfrm>
              <a:off x="3765075" y="420725"/>
              <a:ext cx="1450650" cy="270325"/>
            </a:xfrm>
            <a:custGeom>
              <a:rect b="b" l="l" r="r" t="t"/>
              <a:pathLst>
                <a:path extrusionOk="0" h="10813" w="58026">
                  <a:moveTo>
                    <a:pt x="58026" y="0"/>
                  </a:moveTo>
                  <a:cubicBezTo>
                    <a:pt x="57230" y="109"/>
                    <a:pt x="56435" y="205"/>
                    <a:pt x="55664" y="302"/>
                  </a:cubicBezTo>
                  <a:cubicBezTo>
                    <a:pt x="52216" y="724"/>
                    <a:pt x="48962" y="1121"/>
                    <a:pt x="45864" y="2447"/>
                  </a:cubicBezTo>
                  <a:cubicBezTo>
                    <a:pt x="42019" y="4099"/>
                    <a:pt x="38656" y="4641"/>
                    <a:pt x="34389" y="5340"/>
                  </a:cubicBezTo>
                  <a:cubicBezTo>
                    <a:pt x="32581" y="5629"/>
                    <a:pt x="30773" y="6063"/>
                    <a:pt x="29013" y="6497"/>
                  </a:cubicBezTo>
                  <a:cubicBezTo>
                    <a:pt x="26928" y="6991"/>
                    <a:pt x="24770" y="7522"/>
                    <a:pt x="22613" y="7799"/>
                  </a:cubicBezTo>
                  <a:cubicBezTo>
                    <a:pt x="21464" y="7921"/>
                    <a:pt x="20305" y="7981"/>
                    <a:pt x="19154" y="7981"/>
                  </a:cubicBezTo>
                  <a:cubicBezTo>
                    <a:pt x="19049" y="7981"/>
                    <a:pt x="18945" y="7981"/>
                    <a:pt x="18840" y="7980"/>
                  </a:cubicBezTo>
                  <a:cubicBezTo>
                    <a:pt x="17900" y="7980"/>
                    <a:pt x="16936" y="7992"/>
                    <a:pt x="15983" y="8064"/>
                  </a:cubicBezTo>
                  <a:cubicBezTo>
                    <a:pt x="13042" y="8281"/>
                    <a:pt x="10186" y="8884"/>
                    <a:pt x="7438" y="9462"/>
                  </a:cubicBezTo>
                  <a:cubicBezTo>
                    <a:pt x="5039" y="9969"/>
                    <a:pt x="2556" y="10487"/>
                    <a:pt x="1" y="10776"/>
                  </a:cubicBezTo>
                  <a:lnTo>
                    <a:pt x="1" y="10812"/>
                  </a:lnTo>
                  <a:cubicBezTo>
                    <a:pt x="2568" y="10535"/>
                    <a:pt x="5039" y="10017"/>
                    <a:pt x="7425" y="9511"/>
                  </a:cubicBezTo>
                  <a:cubicBezTo>
                    <a:pt x="10174" y="8932"/>
                    <a:pt x="13030" y="8329"/>
                    <a:pt x="15971" y="8100"/>
                  </a:cubicBezTo>
                  <a:cubicBezTo>
                    <a:pt x="16924" y="8028"/>
                    <a:pt x="17888" y="8016"/>
                    <a:pt x="18816" y="8016"/>
                  </a:cubicBezTo>
                  <a:cubicBezTo>
                    <a:pt x="18997" y="8019"/>
                    <a:pt x="19178" y="8021"/>
                    <a:pt x="19358" y="8021"/>
                  </a:cubicBezTo>
                  <a:cubicBezTo>
                    <a:pt x="20443" y="8021"/>
                    <a:pt x="21526" y="7959"/>
                    <a:pt x="22601" y="7835"/>
                  </a:cubicBezTo>
                  <a:cubicBezTo>
                    <a:pt x="24770" y="7558"/>
                    <a:pt x="26928" y="7040"/>
                    <a:pt x="29013" y="6533"/>
                  </a:cubicBezTo>
                  <a:cubicBezTo>
                    <a:pt x="30761" y="6112"/>
                    <a:pt x="32569" y="5678"/>
                    <a:pt x="34377" y="5376"/>
                  </a:cubicBezTo>
                  <a:cubicBezTo>
                    <a:pt x="38487" y="4713"/>
                    <a:pt x="42019" y="4147"/>
                    <a:pt x="45864" y="2483"/>
                  </a:cubicBezTo>
                  <a:cubicBezTo>
                    <a:pt x="48962" y="1158"/>
                    <a:pt x="52216" y="760"/>
                    <a:pt x="55664" y="338"/>
                  </a:cubicBezTo>
                  <a:cubicBezTo>
                    <a:pt x="56435" y="241"/>
                    <a:pt x="57230" y="145"/>
                    <a:pt x="58026" y="37"/>
                  </a:cubicBezTo>
                  <a:lnTo>
                    <a:pt x="5802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11"/>
            <p:cNvSpPr/>
            <p:nvPr/>
          </p:nvSpPr>
          <p:spPr>
            <a:xfrm>
              <a:off x="3760550" y="473150"/>
              <a:ext cx="1444350" cy="285700"/>
            </a:xfrm>
            <a:custGeom>
              <a:rect b="b" l="l" r="r" t="t"/>
              <a:pathLst>
                <a:path extrusionOk="0" h="11428" w="57774">
                  <a:moveTo>
                    <a:pt x="57773" y="1"/>
                  </a:moveTo>
                  <a:cubicBezTo>
                    <a:pt x="57134" y="85"/>
                    <a:pt x="56495" y="157"/>
                    <a:pt x="55808" y="230"/>
                  </a:cubicBezTo>
                  <a:cubicBezTo>
                    <a:pt x="52614" y="603"/>
                    <a:pt x="49324" y="977"/>
                    <a:pt x="46732" y="2351"/>
                  </a:cubicBezTo>
                  <a:cubicBezTo>
                    <a:pt x="43598" y="4027"/>
                    <a:pt x="40754" y="4412"/>
                    <a:pt x="37150" y="4894"/>
                  </a:cubicBezTo>
                  <a:cubicBezTo>
                    <a:pt x="36667" y="4967"/>
                    <a:pt x="36173" y="5027"/>
                    <a:pt x="35655" y="5099"/>
                  </a:cubicBezTo>
                  <a:cubicBezTo>
                    <a:pt x="33738" y="5377"/>
                    <a:pt x="31810" y="5895"/>
                    <a:pt x="29954" y="6401"/>
                  </a:cubicBezTo>
                  <a:cubicBezTo>
                    <a:pt x="27760" y="6992"/>
                    <a:pt x="25494" y="7606"/>
                    <a:pt x="23228" y="7811"/>
                  </a:cubicBezTo>
                  <a:cubicBezTo>
                    <a:pt x="22814" y="7849"/>
                    <a:pt x="22400" y="7864"/>
                    <a:pt x="21988" y="7864"/>
                  </a:cubicBezTo>
                  <a:cubicBezTo>
                    <a:pt x="21222" y="7864"/>
                    <a:pt x="20460" y="7814"/>
                    <a:pt x="19708" y="7775"/>
                  </a:cubicBezTo>
                  <a:cubicBezTo>
                    <a:pt x="18974" y="7728"/>
                    <a:pt x="18220" y="7681"/>
                    <a:pt x="17462" y="7681"/>
                  </a:cubicBezTo>
                  <a:cubicBezTo>
                    <a:pt x="17062" y="7681"/>
                    <a:pt x="16660" y="7694"/>
                    <a:pt x="16261" y="7727"/>
                  </a:cubicBezTo>
                  <a:cubicBezTo>
                    <a:pt x="13187" y="7992"/>
                    <a:pt x="10029" y="8860"/>
                    <a:pt x="6980" y="9704"/>
                  </a:cubicBezTo>
                  <a:cubicBezTo>
                    <a:pt x="4690" y="10343"/>
                    <a:pt x="2315" y="10994"/>
                    <a:pt x="1" y="11379"/>
                  </a:cubicBezTo>
                  <a:lnTo>
                    <a:pt x="1" y="11427"/>
                  </a:lnTo>
                  <a:cubicBezTo>
                    <a:pt x="2327" y="11042"/>
                    <a:pt x="4702" y="10391"/>
                    <a:pt x="6992" y="9740"/>
                  </a:cubicBezTo>
                  <a:cubicBezTo>
                    <a:pt x="10041" y="8896"/>
                    <a:pt x="13187" y="8028"/>
                    <a:pt x="16261" y="7763"/>
                  </a:cubicBezTo>
                  <a:cubicBezTo>
                    <a:pt x="16660" y="7730"/>
                    <a:pt x="17060" y="7717"/>
                    <a:pt x="17458" y="7717"/>
                  </a:cubicBezTo>
                  <a:cubicBezTo>
                    <a:pt x="18213" y="7717"/>
                    <a:pt x="18962" y="7764"/>
                    <a:pt x="19696" y="7811"/>
                  </a:cubicBezTo>
                  <a:cubicBezTo>
                    <a:pt x="20428" y="7857"/>
                    <a:pt x="21174" y="7903"/>
                    <a:pt x="21923" y="7903"/>
                  </a:cubicBezTo>
                  <a:cubicBezTo>
                    <a:pt x="22358" y="7903"/>
                    <a:pt x="22794" y="7887"/>
                    <a:pt x="23228" y="7848"/>
                  </a:cubicBezTo>
                  <a:cubicBezTo>
                    <a:pt x="25506" y="7643"/>
                    <a:pt x="27772" y="7028"/>
                    <a:pt x="29966" y="6437"/>
                  </a:cubicBezTo>
                  <a:cubicBezTo>
                    <a:pt x="31822" y="5931"/>
                    <a:pt x="33738" y="5413"/>
                    <a:pt x="35667" y="5148"/>
                  </a:cubicBezTo>
                  <a:cubicBezTo>
                    <a:pt x="36173" y="5075"/>
                    <a:pt x="36667" y="5003"/>
                    <a:pt x="37150" y="4943"/>
                  </a:cubicBezTo>
                  <a:cubicBezTo>
                    <a:pt x="40754" y="4448"/>
                    <a:pt x="43598" y="4063"/>
                    <a:pt x="46756" y="2387"/>
                  </a:cubicBezTo>
                  <a:cubicBezTo>
                    <a:pt x="49336" y="1025"/>
                    <a:pt x="52626" y="640"/>
                    <a:pt x="55808" y="278"/>
                  </a:cubicBezTo>
                  <a:cubicBezTo>
                    <a:pt x="56495" y="194"/>
                    <a:pt x="57134" y="121"/>
                    <a:pt x="57773" y="37"/>
                  </a:cubicBezTo>
                  <a:lnTo>
                    <a:pt x="5777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11"/>
            <p:cNvSpPr/>
            <p:nvPr/>
          </p:nvSpPr>
          <p:spPr>
            <a:xfrm>
              <a:off x="3782550" y="525900"/>
              <a:ext cx="1436500" cy="286900"/>
            </a:xfrm>
            <a:custGeom>
              <a:rect b="b" l="l" r="r" t="t"/>
              <a:pathLst>
                <a:path extrusionOk="0" h="11476" w="57460">
                  <a:moveTo>
                    <a:pt x="57460" y="0"/>
                  </a:moveTo>
                  <a:cubicBezTo>
                    <a:pt x="56604" y="109"/>
                    <a:pt x="55724" y="181"/>
                    <a:pt x="54856" y="265"/>
                  </a:cubicBezTo>
                  <a:cubicBezTo>
                    <a:pt x="51891" y="530"/>
                    <a:pt x="48817" y="820"/>
                    <a:pt x="46153" y="1832"/>
                  </a:cubicBezTo>
                  <a:cubicBezTo>
                    <a:pt x="42537" y="3206"/>
                    <a:pt x="39572" y="3676"/>
                    <a:pt x="35450" y="4231"/>
                  </a:cubicBezTo>
                  <a:cubicBezTo>
                    <a:pt x="33184" y="4544"/>
                    <a:pt x="30773" y="4918"/>
                    <a:pt x="28326" y="5870"/>
                  </a:cubicBezTo>
                  <a:cubicBezTo>
                    <a:pt x="27880" y="6039"/>
                    <a:pt x="27446" y="6220"/>
                    <a:pt x="27025" y="6400"/>
                  </a:cubicBezTo>
                  <a:cubicBezTo>
                    <a:pt x="25578" y="7003"/>
                    <a:pt x="24204" y="7582"/>
                    <a:pt x="22432" y="7738"/>
                  </a:cubicBezTo>
                  <a:cubicBezTo>
                    <a:pt x="22117" y="7764"/>
                    <a:pt x="21801" y="7776"/>
                    <a:pt x="21486" y="7776"/>
                  </a:cubicBezTo>
                  <a:cubicBezTo>
                    <a:pt x="20630" y="7776"/>
                    <a:pt x="19776" y="7694"/>
                    <a:pt x="18949" y="7606"/>
                  </a:cubicBezTo>
                  <a:cubicBezTo>
                    <a:pt x="18118" y="7520"/>
                    <a:pt x="17275" y="7441"/>
                    <a:pt x="16425" y="7441"/>
                  </a:cubicBezTo>
                  <a:cubicBezTo>
                    <a:pt x="16078" y="7441"/>
                    <a:pt x="15730" y="7454"/>
                    <a:pt x="15381" y="7485"/>
                  </a:cubicBezTo>
                  <a:cubicBezTo>
                    <a:pt x="12428" y="7763"/>
                    <a:pt x="9354" y="8727"/>
                    <a:pt x="6377" y="9667"/>
                  </a:cubicBezTo>
                  <a:cubicBezTo>
                    <a:pt x="4268" y="10330"/>
                    <a:pt x="2098" y="11017"/>
                    <a:pt x="1" y="11427"/>
                  </a:cubicBezTo>
                  <a:lnTo>
                    <a:pt x="13" y="11475"/>
                  </a:lnTo>
                  <a:cubicBezTo>
                    <a:pt x="2098" y="11053"/>
                    <a:pt x="4280" y="10366"/>
                    <a:pt x="6389" y="9703"/>
                  </a:cubicBezTo>
                  <a:cubicBezTo>
                    <a:pt x="9354" y="8775"/>
                    <a:pt x="12428" y="7811"/>
                    <a:pt x="15381" y="7534"/>
                  </a:cubicBezTo>
                  <a:cubicBezTo>
                    <a:pt x="15730" y="7498"/>
                    <a:pt x="16082" y="7484"/>
                    <a:pt x="16433" y="7484"/>
                  </a:cubicBezTo>
                  <a:cubicBezTo>
                    <a:pt x="17281" y="7484"/>
                    <a:pt x="18127" y="7569"/>
                    <a:pt x="18937" y="7654"/>
                  </a:cubicBezTo>
                  <a:cubicBezTo>
                    <a:pt x="19764" y="7732"/>
                    <a:pt x="20604" y="7817"/>
                    <a:pt x="21452" y="7817"/>
                  </a:cubicBezTo>
                  <a:cubicBezTo>
                    <a:pt x="21778" y="7817"/>
                    <a:pt x="22105" y="7805"/>
                    <a:pt x="22432" y="7775"/>
                  </a:cubicBezTo>
                  <a:cubicBezTo>
                    <a:pt x="24216" y="7630"/>
                    <a:pt x="25590" y="7039"/>
                    <a:pt x="27037" y="6437"/>
                  </a:cubicBezTo>
                  <a:cubicBezTo>
                    <a:pt x="27458" y="6268"/>
                    <a:pt x="27892" y="6087"/>
                    <a:pt x="28338" y="5906"/>
                  </a:cubicBezTo>
                  <a:cubicBezTo>
                    <a:pt x="30773" y="4966"/>
                    <a:pt x="33184" y="4580"/>
                    <a:pt x="35450" y="4279"/>
                  </a:cubicBezTo>
                  <a:cubicBezTo>
                    <a:pt x="39572" y="3725"/>
                    <a:pt x="42549" y="3255"/>
                    <a:pt x="46165" y="1880"/>
                  </a:cubicBezTo>
                  <a:cubicBezTo>
                    <a:pt x="48817" y="868"/>
                    <a:pt x="51891" y="579"/>
                    <a:pt x="54856" y="313"/>
                  </a:cubicBezTo>
                  <a:cubicBezTo>
                    <a:pt x="55724" y="229"/>
                    <a:pt x="56604" y="145"/>
                    <a:pt x="57460" y="48"/>
                  </a:cubicBezTo>
                  <a:lnTo>
                    <a:pt x="5746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11"/>
            <p:cNvSpPr/>
            <p:nvPr/>
          </p:nvSpPr>
          <p:spPr>
            <a:xfrm>
              <a:off x="3800325" y="581025"/>
              <a:ext cx="1447350" cy="278775"/>
            </a:xfrm>
            <a:custGeom>
              <a:rect b="b" l="l" r="r" t="t"/>
              <a:pathLst>
                <a:path extrusionOk="0" h="11151" w="57894">
                  <a:moveTo>
                    <a:pt x="57894" y="1"/>
                  </a:moveTo>
                  <a:cubicBezTo>
                    <a:pt x="56628" y="109"/>
                    <a:pt x="55278" y="182"/>
                    <a:pt x="53976" y="254"/>
                  </a:cubicBezTo>
                  <a:cubicBezTo>
                    <a:pt x="51108" y="411"/>
                    <a:pt x="48130" y="579"/>
                    <a:pt x="45418" y="1206"/>
                  </a:cubicBezTo>
                  <a:cubicBezTo>
                    <a:pt x="41405" y="2134"/>
                    <a:pt x="38367" y="2677"/>
                    <a:pt x="34932" y="3075"/>
                  </a:cubicBezTo>
                  <a:cubicBezTo>
                    <a:pt x="32364" y="3376"/>
                    <a:pt x="30219" y="3713"/>
                    <a:pt x="27808" y="5027"/>
                  </a:cubicBezTo>
                  <a:cubicBezTo>
                    <a:pt x="27314" y="5304"/>
                    <a:pt x="26832" y="5594"/>
                    <a:pt x="26374" y="5871"/>
                  </a:cubicBezTo>
                  <a:cubicBezTo>
                    <a:pt x="24843" y="6799"/>
                    <a:pt x="23409" y="7679"/>
                    <a:pt x="21360" y="7836"/>
                  </a:cubicBezTo>
                  <a:cubicBezTo>
                    <a:pt x="21157" y="7850"/>
                    <a:pt x="20955" y="7857"/>
                    <a:pt x="20753" y="7857"/>
                  </a:cubicBezTo>
                  <a:cubicBezTo>
                    <a:pt x="19794" y="7857"/>
                    <a:pt x="18849" y="7706"/>
                    <a:pt x="17912" y="7546"/>
                  </a:cubicBezTo>
                  <a:cubicBezTo>
                    <a:pt x="16988" y="7399"/>
                    <a:pt x="16040" y="7243"/>
                    <a:pt x="15074" y="7243"/>
                  </a:cubicBezTo>
                  <a:cubicBezTo>
                    <a:pt x="14856" y="7243"/>
                    <a:pt x="14637" y="7251"/>
                    <a:pt x="14417" y="7269"/>
                  </a:cubicBezTo>
                  <a:cubicBezTo>
                    <a:pt x="11632" y="7486"/>
                    <a:pt x="8703" y="8462"/>
                    <a:pt x="5859" y="9403"/>
                  </a:cubicBezTo>
                  <a:cubicBezTo>
                    <a:pt x="3918" y="10041"/>
                    <a:pt x="1905" y="10716"/>
                    <a:pt x="1" y="11114"/>
                  </a:cubicBezTo>
                  <a:lnTo>
                    <a:pt x="13" y="11150"/>
                  </a:lnTo>
                  <a:cubicBezTo>
                    <a:pt x="1917" y="10753"/>
                    <a:pt x="3930" y="10090"/>
                    <a:pt x="5871" y="9451"/>
                  </a:cubicBezTo>
                  <a:cubicBezTo>
                    <a:pt x="8703" y="8511"/>
                    <a:pt x="11632" y="7534"/>
                    <a:pt x="14405" y="7317"/>
                  </a:cubicBezTo>
                  <a:cubicBezTo>
                    <a:pt x="14625" y="7300"/>
                    <a:pt x="14844" y="7292"/>
                    <a:pt x="15062" y="7292"/>
                  </a:cubicBezTo>
                  <a:cubicBezTo>
                    <a:pt x="16028" y="7292"/>
                    <a:pt x="16976" y="7447"/>
                    <a:pt x="17900" y="7595"/>
                  </a:cubicBezTo>
                  <a:cubicBezTo>
                    <a:pt x="18834" y="7745"/>
                    <a:pt x="19794" y="7904"/>
                    <a:pt x="20771" y="7904"/>
                  </a:cubicBezTo>
                  <a:cubicBezTo>
                    <a:pt x="20966" y="7904"/>
                    <a:pt x="21163" y="7898"/>
                    <a:pt x="21360" y="7884"/>
                  </a:cubicBezTo>
                  <a:cubicBezTo>
                    <a:pt x="23421" y="7727"/>
                    <a:pt x="24867" y="6847"/>
                    <a:pt x="26386" y="5919"/>
                  </a:cubicBezTo>
                  <a:cubicBezTo>
                    <a:pt x="26856" y="5630"/>
                    <a:pt x="27326" y="5341"/>
                    <a:pt x="27832" y="5063"/>
                  </a:cubicBezTo>
                  <a:cubicBezTo>
                    <a:pt x="30231" y="3750"/>
                    <a:pt x="32364" y="3424"/>
                    <a:pt x="34932" y="3123"/>
                  </a:cubicBezTo>
                  <a:cubicBezTo>
                    <a:pt x="38367" y="2725"/>
                    <a:pt x="41405" y="2171"/>
                    <a:pt x="45430" y="1242"/>
                  </a:cubicBezTo>
                  <a:cubicBezTo>
                    <a:pt x="48142" y="616"/>
                    <a:pt x="51108" y="459"/>
                    <a:pt x="53976" y="302"/>
                  </a:cubicBezTo>
                  <a:cubicBezTo>
                    <a:pt x="55278" y="230"/>
                    <a:pt x="56628" y="158"/>
                    <a:pt x="57894" y="37"/>
                  </a:cubicBezTo>
                  <a:lnTo>
                    <a:pt x="57894"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11"/>
            <p:cNvSpPr/>
            <p:nvPr/>
          </p:nvSpPr>
          <p:spPr>
            <a:xfrm>
              <a:off x="3805150" y="636775"/>
              <a:ext cx="1475375" cy="266725"/>
            </a:xfrm>
            <a:custGeom>
              <a:rect b="b" l="l" r="r" t="t"/>
              <a:pathLst>
                <a:path extrusionOk="0" h="10669" w="59015">
                  <a:moveTo>
                    <a:pt x="59015" y="1"/>
                  </a:moveTo>
                  <a:cubicBezTo>
                    <a:pt x="56881" y="145"/>
                    <a:pt x="54699" y="182"/>
                    <a:pt x="52590" y="218"/>
                  </a:cubicBezTo>
                  <a:cubicBezTo>
                    <a:pt x="50083" y="266"/>
                    <a:pt x="47491" y="314"/>
                    <a:pt x="44972" y="531"/>
                  </a:cubicBezTo>
                  <a:cubicBezTo>
                    <a:pt x="43224" y="676"/>
                    <a:pt x="41441" y="929"/>
                    <a:pt x="39729" y="1158"/>
                  </a:cubicBezTo>
                  <a:cubicBezTo>
                    <a:pt x="38041" y="1399"/>
                    <a:pt x="36306" y="1640"/>
                    <a:pt x="34582" y="1785"/>
                  </a:cubicBezTo>
                  <a:cubicBezTo>
                    <a:pt x="31605" y="2062"/>
                    <a:pt x="29978" y="2436"/>
                    <a:pt x="27555" y="4099"/>
                  </a:cubicBezTo>
                  <a:cubicBezTo>
                    <a:pt x="27061" y="4436"/>
                    <a:pt x="26579" y="4822"/>
                    <a:pt x="26072" y="5232"/>
                  </a:cubicBezTo>
                  <a:cubicBezTo>
                    <a:pt x="24517" y="6474"/>
                    <a:pt x="22758" y="7884"/>
                    <a:pt x="20540" y="7992"/>
                  </a:cubicBezTo>
                  <a:cubicBezTo>
                    <a:pt x="20413" y="8000"/>
                    <a:pt x="20286" y="8004"/>
                    <a:pt x="20160" y="8004"/>
                  </a:cubicBezTo>
                  <a:cubicBezTo>
                    <a:pt x="19137" y="8004"/>
                    <a:pt x="18142" y="7760"/>
                    <a:pt x="17177" y="7534"/>
                  </a:cubicBezTo>
                  <a:cubicBezTo>
                    <a:pt x="16194" y="7294"/>
                    <a:pt x="15171" y="7044"/>
                    <a:pt x="14118" y="7044"/>
                  </a:cubicBezTo>
                  <a:cubicBezTo>
                    <a:pt x="14009" y="7044"/>
                    <a:pt x="13900" y="7046"/>
                    <a:pt x="13790" y="7052"/>
                  </a:cubicBezTo>
                  <a:cubicBezTo>
                    <a:pt x="11186" y="7197"/>
                    <a:pt x="8318" y="8137"/>
                    <a:pt x="5545" y="9041"/>
                  </a:cubicBezTo>
                  <a:cubicBezTo>
                    <a:pt x="3605" y="9680"/>
                    <a:pt x="1760" y="10282"/>
                    <a:pt x="1" y="10632"/>
                  </a:cubicBezTo>
                  <a:lnTo>
                    <a:pt x="13" y="10668"/>
                  </a:lnTo>
                  <a:cubicBezTo>
                    <a:pt x="1773" y="10319"/>
                    <a:pt x="3617" y="9716"/>
                    <a:pt x="5557" y="9089"/>
                  </a:cubicBezTo>
                  <a:cubicBezTo>
                    <a:pt x="8330" y="8185"/>
                    <a:pt x="11198" y="7245"/>
                    <a:pt x="13790" y="7112"/>
                  </a:cubicBezTo>
                  <a:cubicBezTo>
                    <a:pt x="13918" y="7104"/>
                    <a:pt x="14046" y="7101"/>
                    <a:pt x="14174" y="7101"/>
                  </a:cubicBezTo>
                  <a:cubicBezTo>
                    <a:pt x="15205" y="7101"/>
                    <a:pt x="16199" y="7345"/>
                    <a:pt x="17165" y="7570"/>
                  </a:cubicBezTo>
                  <a:cubicBezTo>
                    <a:pt x="18144" y="7810"/>
                    <a:pt x="19153" y="8049"/>
                    <a:pt x="20200" y="8049"/>
                  </a:cubicBezTo>
                  <a:cubicBezTo>
                    <a:pt x="20313" y="8049"/>
                    <a:pt x="20426" y="8046"/>
                    <a:pt x="20540" y="8040"/>
                  </a:cubicBezTo>
                  <a:cubicBezTo>
                    <a:pt x="22782" y="7920"/>
                    <a:pt x="24542" y="6510"/>
                    <a:pt x="26096" y="5268"/>
                  </a:cubicBezTo>
                  <a:cubicBezTo>
                    <a:pt x="26603" y="4858"/>
                    <a:pt x="27085" y="4473"/>
                    <a:pt x="27579" y="4135"/>
                  </a:cubicBezTo>
                  <a:cubicBezTo>
                    <a:pt x="29990" y="2484"/>
                    <a:pt x="31617" y="2098"/>
                    <a:pt x="34582" y="1833"/>
                  </a:cubicBezTo>
                  <a:cubicBezTo>
                    <a:pt x="36306" y="1676"/>
                    <a:pt x="38054" y="1435"/>
                    <a:pt x="39729" y="1206"/>
                  </a:cubicBezTo>
                  <a:cubicBezTo>
                    <a:pt x="41453" y="965"/>
                    <a:pt x="43224" y="724"/>
                    <a:pt x="44972" y="567"/>
                  </a:cubicBezTo>
                  <a:cubicBezTo>
                    <a:pt x="47479" y="350"/>
                    <a:pt x="50083" y="302"/>
                    <a:pt x="52578" y="266"/>
                  </a:cubicBezTo>
                  <a:cubicBezTo>
                    <a:pt x="54699" y="230"/>
                    <a:pt x="56881" y="194"/>
                    <a:pt x="59015" y="37"/>
                  </a:cubicBezTo>
                  <a:lnTo>
                    <a:pt x="5901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11"/>
            <p:cNvSpPr/>
            <p:nvPr/>
          </p:nvSpPr>
          <p:spPr>
            <a:xfrm>
              <a:off x="3803350" y="692225"/>
              <a:ext cx="1506400" cy="253150"/>
            </a:xfrm>
            <a:custGeom>
              <a:rect b="b" l="l" r="r" t="t"/>
              <a:pathLst>
                <a:path extrusionOk="0" h="10126" w="60256">
                  <a:moveTo>
                    <a:pt x="60256" y="1"/>
                  </a:moveTo>
                  <a:cubicBezTo>
                    <a:pt x="56278" y="181"/>
                    <a:pt x="52325" y="181"/>
                    <a:pt x="48491" y="181"/>
                  </a:cubicBezTo>
                  <a:cubicBezTo>
                    <a:pt x="48172" y="181"/>
                    <a:pt x="47852" y="181"/>
                    <a:pt x="47532" y="181"/>
                  </a:cubicBezTo>
                  <a:cubicBezTo>
                    <a:pt x="43203" y="181"/>
                    <a:pt x="38746" y="192"/>
                    <a:pt x="34268" y="495"/>
                  </a:cubicBezTo>
                  <a:cubicBezTo>
                    <a:pt x="31134" y="712"/>
                    <a:pt x="29917" y="1375"/>
                    <a:pt x="27699" y="2954"/>
                  </a:cubicBezTo>
                  <a:cubicBezTo>
                    <a:pt x="26952" y="3508"/>
                    <a:pt x="26253" y="4135"/>
                    <a:pt x="25602" y="4798"/>
                  </a:cubicBezTo>
                  <a:cubicBezTo>
                    <a:pt x="23951" y="6391"/>
                    <a:pt x="22245" y="8050"/>
                    <a:pt x="19722" y="8050"/>
                  </a:cubicBezTo>
                  <a:cubicBezTo>
                    <a:pt x="19610" y="8050"/>
                    <a:pt x="19497" y="8047"/>
                    <a:pt x="19382" y="8040"/>
                  </a:cubicBezTo>
                  <a:cubicBezTo>
                    <a:pt x="18382" y="7992"/>
                    <a:pt x="17466" y="7703"/>
                    <a:pt x="16574" y="7426"/>
                  </a:cubicBezTo>
                  <a:cubicBezTo>
                    <a:pt x="15576" y="7118"/>
                    <a:pt x="14547" y="6801"/>
                    <a:pt x="13398" y="6801"/>
                  </a:cubicBezTo>
                  <a:cubicBezTo>
                    <a:pt x="13285" y="6801"/>
                    <a:pt x="13170" y="6804"/>
                    <a:pt x="13054" y="6811"/>
                  </a:cubicBezTo>
                  <a:cubicBezTo>
                    <a:pt x="10704" y="6943"/>
                    <a:pt x="8040" y="7787"/>
                    <a:pt x="5473" y="8595"/>
                  </a:cubicBezTo>
                  <a:cubicBezTo>
                    <a:pt x="3616" y="9173"/>
                    <a:pt x="1712" y="9776"/>
                    <a:pt x="0" y="10077"/>
                  </a:cubicBezTo>
                  <a:lnTo>
                    <a:pt x="0" y="10126"/>
                  </a:lnTo>
                  <a:cubicBezTo>
                    <a:pt x="1724" y="9812"/>
                    <a:pt x="3628" y="9222"/>
                    <a:pt x="5473" y="8631"/>
                  </a:cubicBezTo>
                  <a:cubicBezTo>
                    <a:pt x="8052" y="7823"/>
                    <a:pt x="10704" y="6992"/>
                    <a:pt x="13042" y="6859"/>
                  </a:cubicBezTo>
                  <a:cubicBezTo>
                    <a:pt x="13159" y="6853"/>
                    <a:pt x="13275" y="6849"/>
                    <a:pt x="13389" y="6849"/>
                  </a:cubicBezTo>
                  <a:cubicBezTo>
                    <a:pt x="14545" y="6849"/>
                    <a:pt x="15564" y="7167"/>
                    <a:pt x="16562" y="7474"/>
                  </a:cubicBezTo>
                  <a:cubicBezTo>
                    <a:pt x="17454" y="7751"/>
                    <a:pt x="18370" y="8028"/>
                    <a:pt x="19382" y="8089"/>
                  </a:cubicBezTo>
                  <a:cubicBezTo>
                    <a:pt x="19490" y="8094"/>
                    <a:pt x="19596" y="8097"/>
                    <a:pt x="19701" y="8097"/>
                  </a:cubicBezTo>
                  <a:cubicBezTo>
                    <a:pt x="22248" y="8097"/>
                    <a:pt x="23970" y="6443"/>
                    <a:pt x="25626" y="4834"/>
                  </a:cubicBezTo>
                  <a:cubicBezTo>
                    <a:pt x="26289" y="4171"/>
                    <a:pt x="26976" y="3544"/>
                    <a:pt x="27723" y="2990"/>
                  </a:cubicBezTo>
                  <a:cubicBezTo>
                    <a:pt x="29929" y="1411"/>
                    <a:pt x="31147" y="748"/>
                    <a:pt x="34268" y="543"/>
                  </a:cubicBezTo>
                  <a:cubicBezTo>
                    <a:pt x="39078" y="218"/>
                    <a:pt x="43863" y="218"/>
                    <a:pt x="48491" y="218"/>
                  </a:cubicBezTo>
                  <a:cubicBezTo>
                    <a:pt x="49278" y="220"/>
                    <a:pt x="50070" y="222"/>
                    <a:pt x="50866" y="222"/>
                  </a:cubicBezTo>
                  <a:cubicBezTo>
                    <a:pt x="53948" y="222"/>
                    <a:pt x="57094" y="193"/>
                    <a:pt x="60256" y="49"/>
                  </a:cubicBezTo>
                  <a:lnTo>
                    <a:pt x="602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11"/>
            <p:cNvSpPr/>
            <p:nvPr/>
          </p:nvSpPr>
          <p:spPr>
            <a:xfrm>
              <a:off x="3799425" y="729100"/>
              <a:ext cx="1526300" cy="257250"/>
            </a:xfrm>
            <a:custGeom>
              <a:rect b="b" l="l" r="r" t="t"/>
              <a:pathLst>
                <a:path extrusionOk="0" h="10290" w="61052">
                  <a:moveTo>
                    <a:pt x="36834" y="1"/>
                  </a:moveTo>
                  <a:cubicBezTo>
                    <a:pt x="35870" y="1"/>
                    <a:pt x="34902" y="14"/>
                    <a:pt x="33931" y="44"/>
                  </a:cubicBezTo>
                  <a:cubicBezTo>
                    <a:pt x="30363" y="153"/>
                    <a:pt x="28109" y="2455"/>
                    <a:pt x="25940" y="4673"/>
                  </a:cubicBezTo>
                  <a:cubicBezTo>
                    <a:pt x="23957" y="6701"/>
                    <a:pt x="22082" y="8622"/>
                    <a:pt x="19378" y="8622"/>
                  </a:cubicBezTo>
                  <a:cubicBezTo>
                    <a:pt x="19221" y="8622"/>
                    <a:pt x="19062" y="8616"/>
                    <a:pt x="18900" y="8602"/>
                  </a:cubicBezTo>
                  <a:cubicBezTo>
                    <a:pt x="17912" y="8530"/>
                    <a:pt x="17032" y="8205"/>
                    <a:pt x="16176" y="7903"/>
                  </a:cubicBezTo>
                  <a:cubicBezTo>
                    <a:pt x="15188" y="7544"/>
                    <a:pt x="14179" y="7174"/>
                    <a:pt x="12973" y="7174"/>
                  </a:cubicBezTo>
                  <a:cubicBezTo>
                    <a:pt x="12885" y="7174"/>
                    <a:pt x="12795" y="7176"/>
                    <a:pt x="12705" y="7180"/>
                  </a:cubicBezTo>
                  <a:cubicBezTo>
                    <a:pt x="10451" y="7276"/>
                    <a:pt x="7860" y="8072"/>
                    <a:pt x="5352" y="8843"/>
                  </a:cubicBezTo>
                  <a:cubicBezTo>
                    <a:pt x="3544" y="9398"/>
                    <a:pt x="1664" y="9964"/>
                    <a:pt x="1" y="10242"/>
                  </a:cubicBezTo>
                  <a:lnTo>
                    <a:pt x="1" y="10290"/>
                  </a:lnTo>
                  <a:cubicBezTo>
                    <a:pt x="1676" y="10013"/>
                    <a:pt x="3556" y="9446"/>
                    <a:pt x="5364" y="8880"/>
                  </a:cubicBezTo>
                  <a:cubicBezTo>
                    <a:pt x="7872" y="8120"/>
                    <a:pt x="10451" y="7325"/>
                    <a:pt x="12705" y="7228"/>
                  </a:cubicBezTo>
                  <a:cubicBezTo>
                    <a:pt x="12795" y="7224"/>
                    <a:pt x="12883" y="7222"/>
                    <a:pt x="12971" y="7222"/>
                  </a:cubicBezTo>
                  <a:cubicBezTo>
                    <a:pt x="14167" y="7222"/>
                    <a:pt x="15176" y="7591"/>
                    <a:pt x="16164" y="7939"/>
                  </a:cubicBezTo>
                  <a:cubicBezTo>
                    <a:pt x="17020" y="8253"/>
                    <a:pt x="17900" y="8566"/>
                    <a:pt x="18900" y="8651"/>
                  </a:cubicBezTo>
                  <a:cubicBezTo>
                    <a:pt x="19056" y="8662"/>
                    <a:pt x="19209" y="8668"/>
                    <a:pt x="19359" y="8668"/>
                  </a:cubicBezTo>
                  <a:cubicBezTo>
                    <a:pt x="22096" y="8668"/>
                    <a:pt x="23976" y="6742"/>
                    <a:pt x="25976" y="4697"/>
                  </a:cubicBezTo>
                  <a:cubicBezTo>
                    <a:pt x="28146" y="2491"/>
                    <a:pt x="30387" y="201"/>
                    <a:pt x="33943" y="93"/>
                  </a:cubicBezTo>
                  <a:cubicBezTo>
                    <a:pt x="34912" y="62"/>
                    <a:pt x="35877" y="49"/>
                    <a:pt x="36839" y="49"/>
                  </a:cubicBezTo>
                  <a:cubicBezTo>
                    <a:pt x="40453" y="49"/>
                    <a:pt x="44017" y="237"/>
                    <a:pt x="47491" y="418"/>
                  </a:cubicBezTo>
                  <a:cubicBezTo>
                    <a:pt x="50956" y="599"/>
                    <a:pt x="54519" y="787"/>
                    <a:pt x="58143" y="787"/>
                  </a:cubicBezTo>
                  <a:cubicBezTo>
                    <a:pt x="59108" y="787"/>
                    <a:pt x="60078" y="774"/>
                    <a:pt x="61052" y="743"/>
                  </a:cubicBezTo>
                  <a:lnTo>
                    <a:pt x="61052" y="695"/>
                  </a:lnTo>
                  <a:cubicBezTo>
                    <a:pt x="60076" y="726"/>
                    <a:pt x="59105" y="739"/>
                    <a:pt x="58140" y="739"/>
                  </a:cubicBezTo>
                  <a:cubicBezTo>
                    <a:pt x="54515" y="739"/>
                    <a:pt x="50966" y="551"/>
                    <a:pt x="47491" y="370"/>
                  </a:cubicBezTo>
                  <a:cubicBezTo>
                    <a:pt x="44017" y="189"/>
                    <a:pt x="40453" y="1"/>
                    <a:pt x="3683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11"/>
            <p:cNvSpPr/>
            <p:nvPr/>
          </p:nvSpPr>
          <p:spPr>
            <a:xfrm>
              <a:off x="3798825" y="759225"/>
              <a:ext cx="1523575" cy="269025"/>
            </a:xfrm>
            <a:custGeom>
              <a:rect b="b" l="l" r="r" t="t"/>
              <a:pathLst>
                <a:path extrusionOk="0" h="10761" w="60943">
                  <a:moveTo>
                    <a:pt x="37716" y="1"/>
                  </a:moveTo>
                  <a:cubicBezTo>
                    <a:pt x="36871" y="1"/>
                    <a:pt x="36024" y="11"/>
                    <a:pt x="35185" y="21"/>
                  </a:cubicBezTo>
                  <a:cubicBezTo>
                    <a:pt x="34594" y="21"/>
                    <a:pt x="34028" y="33"/>
                    <a:pt x="33473" y="33"/>
                  </a:cubicBezTo>
                  <a:cubicBezTo>
                    <a:pt x="29761" y="57"/>
                    <a:pt x="27615" y="2480"/>
                    <a:pt x="25542" y="4830"/>
                  </a:cubicBezTo>
                  <a:cubicBezTo>
                    <a:pt x="23635" y="6989"/>
                    <a:pt x="21827" y="9028"/>
                    <a:pt x="18982" y="9028"/>
                  </a:cubicBezTo>
                  <a:cubicBezTo>
                    <a:pt x="18841" y="9028"/>
                    <a:pt x="18697" y="9023"/>
                    <a:pt x="18551" y="9013"/>
                  </a:cubicBezTo>
                  <a:cubicBezTo>
                    <a:pt x="17538" y="8940"/>
                    <a:pt x="16670" y="8615"/>
                    <a:pt x="15827" y="8313"/>
                  </a:cubicBezTo>
                  <a:cubicBezTo>
                    <a:pt x="14874" y="7963"/>
                    <a:pt x="13892" y="7603"/>
                    <a:pt x="12709" y="7603"/>
                  </a:cubicBezTo>
                  <a:cubicBezTo>
                    <a:pt x="12589" y="7603"/>
                    <a:pt x="12467" y="7607"/>
                    <a:pt x="12343" y="7614"/>
                  </a:cubicBezTo>
                  <a:cubicBezTo>
                    <a:pt x="10101" y="7735"/>
                    <a:pt x="7642" y="8530"/>
                    <a:pt x="5256" y="9278"/>
                  </a:cubicBezTo>
                  <a:cubicBezTo>
                    <a:pt x="3496" y="9844"/>
                    <a:pt x="1676" y="10411"/>
                    <a:pt x="1" y="10712"/>
                  </a:cubicBezTo>
                  <a:lnTo>
                    <a:pt x="13" y="10760"/>
                  </a:lnTo>
                  <a:cubicBezTo>
                    <a:pt x="1688" y="10471"/>
                    <a:pt x="3508" y="9892"/>
                    <a:pt x="5256" y="9326"/>
                  </a:cubicBezTo>
                  <a:cubicBezTo>
                    <a:pt x="7642" y="8567"/>
                    <a:pt x="10101" y="7783"/>
                    <a:pt x="12343" y="7650"/>
                  </a:cubicBezTo>
                  <a:cubicBezTo>
                    <a:pt x="12451" y="7645"/>
                    <a:pt x="12556" y="7642"/>
                    <a:pt x="12661" y="7642"/>
                  </a:cubicBezTo>
                  <a:cubicBezTo>
                    <a:pt x="13853" y="7642"/>
                    <a:pt x="14838" y="8006"/>
                    <a:pt x="15803" y="8350"/>
                  </a:cubicBezTo>
                  <a:cubicBezTo>
                    <a:pt x="16646" y="8663"/>
                    <a:pt x="17526" y="8976"/>
                    <a:pt x="18539" y="9049"/>
                  </a:cubicBezTo>
                  <a:cubicBezTo>
                    <a:pt x="18683" y="9073"/>
                    <a:pt x="18840" y="9073"/>
                    <a:pt x="18985" y="9073"/>
                  </a:cubicBezTo>
                  <a:cubicBezTo>
                    <a:pt x="21853" y="9073"/>
                    <a:pt x="23662" y="7024"/>
                    <a:pt x="25578" y="4866"/>
                  </a:cubicBezTo>
                  <a:cubicBezTo>
                    <a:pt x="27651" y="2516"/>
                    <a:pt x="29785" y="105"/>
                    <a:pt x="33473" y="81"/>
                  </a:cubicBezTo>
                  <a:cubicBezTo>
                    <a:pt x="34028" y="81"/>
                    <a:pt x="34594" y="69"/>
                    <a:pt x="35185" y="69"/>
                  </a:cubicBezTo>
                  <a:cubicBezTo>
                    <a:pt x="36024" y="59"/>
                    <a:pt x="36870" y="49"/>
                    <a:pt x="37714" y="49"/>
                  </a:cubicBezTo>
                  <a:cubicBezTo>
                    <a:pt x="39913" y="49"/>
                    <a:pt x="42094" y="117"/>
                    <a:pt x="44080" y="430"/>
                  </a:cubicBezTo>
                  <a:cubicBezTo>
                    <a:pt x="49136" y="1229"/>
                    <a:pt x="53665" y="1595"/>
                    <a:pt x="58847" y="1595"/>
                  </a:cubicBezTo>
                  <a:cubicBezTo>
                    <a:pt x="59533" y="1595"/>
                    <a:pt x="60231" y="1588"/>
                    <a:pt x="60943" y="1576"/>
                  </a:cubicBezTo>
                  <a:lnTo>
                    <a:pt x="60943" y="1527"/>
                  </a:lnTo>
                  <a:cubicBezTo>
                    <a:pt x="60231" y="1540"/>
                    <a:pt x="59533" y="1546"/>
                    <a:pt x="58847" y="1546"/>
                  </a:cubicBezTo>
                  <a:cubicBezTo>
                    <a:pt x="53668" y="1546"/>
                    <a:pt x="49148" y="1180"/>
                    <a:pt x="44092" y="382"/>
                  </a:cubicBezTo>
                  <a:cubicBezTo>
                    <a:pt x="42106" y="69"/>
                    <a:pt x="39919" y="1"/>
                    <a:pt x="3771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11"/>
            <p:cNvSpPr/>
            <p:nvPr/>
          </p:nvSpPr>
          <p:spPr>
            <a:xfrm>
              <a:off x="3806350" y="795075"/>
              <a:ext cx="1494975" cy="270825"/>
            </a:xfrm>
            <a:custGeom>
              <a:rect b="b" l="l" r="r" t="t"/>
              <a:pathLst>
                <a:path extrusionOk="0" h="10833" w="59799">
                  <a:moveTo>
                    <a:pt x="35652" y="0"/>
                  </a:moveTo>
                  <a:cubicBezTo>
                    <a:pt x="34624" y="0"/>
                    <a:pt x="33606" y="21"/>
                    <a:pt x="32630" y="45"/>
                  </a:cubicBezTo>
                  <a:cubicBezTo>
                    <a:pt x="29050" y="142"/>
                    <a:pt x="27013" y="2444"/>
                    <a:pt x="25048" y="4674"/>
                  </a:cubicBezTo>
                  <a:cubicBezTo>
                    <a:pt x="23169" y="6800"/>
                    <a:pt x="21404" y="8800"/>
                    <a:pt x="18436" y="8800"/>
                  </a:cubicBezTo>
                  <a:cubicBezTo>
                    <a:pt x="18359" y="8800"/>
                    <a:pt x="18281" y="8799"/>
                    <a:pt x="18202" y="8796"/>
                  </a:cubicBezTo>
                  <a:cubicBezTo>
                    <a:pt x="17201" y="8760"/>
                    <a:pt x="16297" y="8495"/>
                    <a:pt x="15429" y="8241"/>
                  </a:cubicBezTo>
                  <a:cubicBezTo>
                    <a:pt x="14500" y="7960"/>
                    <a:pt x="13544" y="7678"/>
                    <a:pt x="12436" y="7678"/>
                  </a:cubicBezTo>
                  <a:cubicBezTo>
                    <a:pt x="12264" y="7678"/>
                    <a:pt x="12089" y="7685"/>
                    <a:pt x="11910" y="7699"/>
                  </a:cubicBezTo>
                  <a:cubicBezTo>
                    <a:pt x="9728" y="7892"/>
                    <a:pt x="7402" y="8639"/>
                    <a:pt x="5160" y="9362"/>
                  </a:cubicBezTo>
                  <a:cubicBezTo>
                    <a:pt x="3448" y="9905"/>
                    <a:pt x="1676" y="10483"/>
                    <a:pt x="1" y="10785"/>
                  </a:cubicBezTo>
                  <a:lnTo>
                    <a:pt x="1" y="10833"/>
                  </a:lnTo>
                  <a:cubicBezTo>
                    <a:pt x="1688" y="10520"/>
                    <a:pt x="3460" y="9953"/>
                    <a:pt x="5172" y="9399"/>
                  </a:cubicBezTo>
                  <a:cubicBezTo>
                    <a:pt x="7414" y="8675"/>
                    <a:pt x="9728" y="7928"/>
                    <a:pt x="11910" y="7747"/>
                  </a:cubicBezTo>
                  <a:cubicBezTo>
                    <a:pt x="12088" y="7733"/>
                    <a:pt x="12262" y="7726"/>
                    <a:pt x="12432" y="7726"/>
                  </a:cubicBezTo>
                  <a:cubicBezTo>
                    <a:pt x="13533" y="7726"/>
                    <a:pt x="14489" y="8006"/>
                    <a:pt x="15417" y="8278"/>
                  </a:cubicBezTo>
                  <a:cubicBezTo>
                    <a:pt x="16285" y="8543"/>
                    <a:pt x="17189" y="8808"/>
                    <a:pt x="18202" y="8844"/>
                  </a:cubicBezTo>
                  <a:cubicBezTo>
                    <a:pt x="18281" y="8847"/>
                    <a:pt x="18359" y="8848"/>
                    <a:pt x="18436" y="8848"/>
                  </a:cubicBezTo>
                  <a:cubicBezTo>
                    <a:pt x="21416" y="8848"/>
                    <a:pt x="23192" y="6836"/>
                    <a:pt x="25072" y="4710"/>
                  </a:cubicBezTo>
                  <a:cubicBezTo>
                    <a:pt x="27037" y="2480"/>
                    <a:pt x="29062" y="178"/>
                    <a:pt x="32630" y="93"/>
                  </a:cubicBezTo>
                  <a:cubicBezTo>
                    <a:pt x="33613" y="69"/>
                    <a:pt x="34637" y="48"/>
                    <a:pt x="35672" y="48"/>
                  </a:cubicBezTo>
                  <a:cubicBezTo>
                    <a:pt x="38190" y="48"/>
                    <a:pt x="40771" y="169"/>
                    <a:pt x="42984" y="648"/>
                  </a:cubicBezTo>
                  <a:cubicBezTo>
                    <a:pt x="43743" y="816"/>
                    <a:pt x="44490" y="1058"/>
                    <a:pt x="45213" y="1287"/>
                  </a:cubicBezTo>
                  <a:cubicBezTo>
                    <a:pt x="46154" y="1588"/>
                    <a:pt x="47130" y="1901"/>
                    <a:pt x="48167" y="2046"/>
                  </a:cubicBezTo>
                  <a:cubicBezTo>
                    <a:pt x="49418" y="2237"/>
                    <a:pt x="50739" y="2301"/>
                    <a:pt x="52084" y="2301"/>
                  </a:cubicBezTo>
                  <a:cubicBezTo>
                    <a:pt x="53459" y="2301"/>
                    <a:pt x="54859" y="2234"/>
                    <a:pt x="56230" y="2166"/>
                  </a:cubicBezTo>
                  <a:cubicBezTo>
                    <a:pt x="57424" y="2106"/>
                    <a:pt x="58641" y="2046"/>
                    <a:pt x="59798" y="2034"/>
                  </a:cubicBezTo>
                  <a:lnTo>
                    <a:pt x="59798" y="1998"/>
                  </a:lnTo>
                  <a:cubicBezTo>
                    <a:pt x="58641" y="2010"/>
                    <a:pt x="57424" y="2058"/>
                    <a:pt x="56230" y="2118"/>
                  </a:cubicBezTo>
                  <a:cubicBezTo>
                    <a:pt x="54842" y="2186"/>
                    <a:pt x="53429" y="2254"/>
                    <a:pt x="52041" y="2254"/>
                  </a:cubicBezTo>
                  <a:cubicBezTo>
                    <a:pt x="50716" y="2254"/>
                    <a:pt x="49414" y="2192"/>
                    <a:pt x="48179" y="2010"/>
                  </a:cubicBezTo>
                  <a:cubicBezTo>
                    <a:pt x="47142" y="1853"/>
                    <a:pt x="46178" y="1540"/>
                    <a:pt x="45226" y="1238"/>
                  </a:cubicBezTo>
                  <a:cubicBezTo>
                    <a:pt x="44502" y="1009"/>
                    <a:pt x="43767" y="768"/>
                    <a:pt x="42996" y="612"/>
                  </a:cubicBezTo>
                  <a:cubicBezTo>
                    <a:pt x="40777" y="123"/>
                    <a:pt x="38181" y="0"/>
                    <a:pt x="3565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11"/>
            <p:cNvSpPr/>
            <p:nvPr/>
          </p:nvSpPr>
          <p:spPr>
            <a:xfrm>
              <a:off x="3826250" y="833325"/>
              <a:ext cx="1439800" cy="264225"/>
            </a:xfrm>
            <a:custGeom>
              <a:rect b="b" l="l" r="r" t="t"/>
              <a:pathLst>
                <a:path extrusionOk="0" h="10569" w="57592">
                  <a:moveTo>
                    <a:pt x="34823" y="1"/>
                  </a:moveTo>
                  <a:cubicBezTo>
                    <a:pt x="33708" y="1"/>
                    <a:pt x="32509" y="52"/>
                    <a:pt x="31231" y="154"/>
                  </a:cubicBezTo>
                  <a:cubicBezTo>
                    <a:pt x="27820" y="420"/>
                    <a:pt x="25915" y="2432"/>
                    <a:pt x="24107" y="4337"/>
                  </a:cubicBezTo>
                  <a:cubicBezTo>
                    <a:pt x="22299" y="6253"/>
                    <a:pt x="20588" y="8049"/>
                    <a:pt x="17538" y="8290"/>
                  </a:cubicBezTo>
                  <a:cubicBezTo>
                    <a:pt x="17316" y="8307"/>
                    <a:pt x="17098" y="8314"/>
                    <a:pt x="16883" y="8314"/>
                  </a:cubicBezTo>
                  <a:cubicBezTo>
                    <a:pt x="15988" y="8314"/>
                    <a:pt x="15146" y="8188"/>
                    <a:pt x="14320" y="8061"/>
                  </a:cubicBezTo>
                  <a:cubicBezTo>
                    <a:pt x="13491" y="7933"/>
                    <a:pt x="12649" y="7811"/>
                    <a:pt x="11753" y="7811"/>
                  </a:cubicBezTo>
                  <a:cubicBezTo>
                    <a:pt x="11385" y="7811"/>
                    <a:pt x="11009" y="7832"/>
                    <a:pt x="10620" y="7881"/>
                  </a:cubicBezTo>
                  <a:cubicBezTo>
                    <a:pt x="8703" y="8134"/>
                    <a:pt x="6726" y="8724"/>
                    <a:pt x="4822" y="9279"/>
                  </a:cubicBezTo>
                  <a:cubicBezTo>
                    <a:pt x="3243" y="9749"/>
                    <a:pt x="1604" y="10231"/>
                    <a:pt x="0" y="10532"/>
                  </a:cubicBezTo>
                  <a:lnTo>
                    <a:pt x="0" y="10569"/>
                  </a:lnTo>
                  <a:cubicBezTo>
                    <a:pt x="1616" y="10279"/>
                    <a:pt x="3267" y="9797"/>
                    <a:pt x="4834" y="9315"/>
                  </a:cubicBezTo>
                  <a:cubicBezTo>
                    <a:pt x="6738" y="8761"/>
                    <a:pt x="8703" y="8170"/>
                    <a:pt x="10632" y="7929"/>
                  </a:cubicBezTo>
                  <a:cubicBezTo>
                    <a:pt x="11016" y="7876"/>
                    <a:pt x="11392" y="7854"/>
                    <a:pt x="11760" y="7854"/>
                  </a:cubicBezTo>
                  <a:cubicBezTo>
                    <a:pt x="12647" y="7854"/>
                    <a:pt x="13490" y="7982"/>
                    <a:pt x="14308" y="8110"/>
                  </a:cubicBezTo>
                  <a:cubicBezTo>
                    <a:pt x="15133" y="8226"/>
                    <a:pt x="15981" y="8350"/>
                    <a:pt x="16878" y="8350"/>
                  </a:cubicBezTo>
                  <a:cubicBezTo>
                    <a:pt x="17095" y="8350"/>
                    <a:pt x="17315" y="8343"/>
                    <a:pt x="17538" y="8327"/>
                  </a:cubicBezTo>
                  <a:cubicBezTo>
                    <a:pt x="20612" y="8086"/>
                    <a:pt x="22311" y="6290"/>
                    <a:pt x="24131" y="4373"/>
                  </a:cubicBezTo>
                  <a:cubicBezTo>
                    <a:pt x="25964" y="2457"/>
                    <a:pt x="27844" y="456"/>
                    <a:pt x="31231" y="191"/>
                  </a:cubicBezTo>
                  <a:cubicBezTo>
                    <a:pt x="32506" y="92"/>
                    <a:pt x="33702" y="42"/>
                    <a:pt x="34817" y="42"/>
                  </a:cubicBezTo>
                  <a:cubicBezTo>
                    <a:pt x="36968" y="42"/>
                    <a:pt x="38815" y="227"/>
                    <a:pt x="40331" y="600"/>
                  </a:cubicBezTo>
                  <a:cubicBezTo>
                    <a:pt x="41175" y="841"/>
                    <a:pt x="41995" y="1143"/>
                    <a:pt x="42790" y="1516"/>
                  </a:cubicBezTo>
                  <a:cubicBezTo>
                    <a:pt x="43658" y="1890"/>
                    <a:pt x="44538" y="2276"/>
                    <a:pt x="45502" y="2481"/>
                  </a:cubicBezTo>
                  <a:cubicBezTo>
                    <a:pt x="46584" y="2710"/>
                    <a:pt x="47750" y="2793"/>
                    <a:pt x="48955" y="2793"/>
                  </a:cubicBezTo>
                  <a:cubicBezTo>
                    <a:pt x="50543" y="2793"/>
                    <a:pt x="52201" y="2649"/>
                    <a:pt x="53831" y="2505"/>
                  </a:cubicBezTo>
                  <a:cubicBezTo>
                    <a:pt x="55157" y="2396"/>
                    <a:pt x="56399" y="2288"/>
                    <a:pt x="57592" y="2252"/>
                  </a:cubicBezTo>
                  <a:lnTo>
                    <a:pt x="57592" y="2203"/>
                  </a:lnTo>
                  <a:cubicBezTo>
                    <a:pt x="56399" y="2240"/>
                    <a:pt x="55157" y="2348"/>
                    <a:pt x="53831" y="2457"/>
                  </a:cubicBezTo>
                  <a:cubicBezTo>
                    <a:pt x="52208" y="2600"/>
                    <a:pt x="50549" y="2744"/>
                    <a:pt x="48961" y="2744"/>
                  </a:cubicBezTo>
                  <a:cubicBezTo>
                    <a:pt x="47756" y="2744"/>
                    <a:pt x="46591" y="2661"/>
                    <a:pt x="45514" y="2432"/>
                  </a:cubicBezTo>
                  <a:cubicBezTo>
                    <a:pt x="44562" y="2228"/>
                    <a:pt x="43670" y="1854"/>
                    <a:pt x="42814" y="1480"/>
                  </a:cubicBezTo>
                  <a:cubicBezTo>
                    <a:pt x="42019" y="1107"/>
                    <a:pt x="41187" y="793"/>
                    <a:pt x="40343" y="564"/>
                  </a:cubicBezTo>
                  <a:cubicBezTo>
                    <a:pt x="38826" y="191"/>
                    <a:pt x="36979" y="1"/>
                    <a:pt x="3482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11"/>
            <p:cNvSpPr/>
            <p:nvPr/>
          </p:nvSpPr>
          <p:spPr>
            <a:xfrm>
              <a:off x="3853375" y="874250"/>
              <a:ext cx="1370200" cy="253125"/>
            </a:xfrm>
            <a:custGeom>
              <a:rect b="b" l="l" r="r" t="t"/>
              <a:pathLst>
                <a:path extrusionOk="0" h="10125" w="54808">
                  <a:moveTo>
                    <a:pt x="33519" y="0"/>
                  </a:moveTo>
                  <a:cubicBezTo>
                    <a:pt x="32303" y="0"/>
                    <a:pt x="30966" y="109"/>
                    <a:pt x="29471" y="325"/>
                  </a:cubicBezTo>
                  <a:cubicBezTo>
                    <a:pt x="26530" y="747"/>
                    <a:pt x="24662" y="2507"/>
                    <a:pt x="22854" y="4219"/>
                  </a:cubicBezTo>
                  <a:cubicBezTo>
                    <a:pt x="20913" y="6051"/>
                    <a:pt x="19069" y="7786"/>
                    <a:pt x="16031" y="7835"/>
                  </a:cubicBezTo>
                  <a:cubicBezTo>
                    <a:pt x="15151" y="7835"/>
                    <a:pt x="14368" y="7786"/>
                    <a:pt x="13597" y="7726"/>
                  </a:cubicBezTo>
                  <a:cubicBezTo>
                    <a:pt x="12950" y="7680"/>
                    <a:pt x="12319" y="7636"/>
                    <a:pt x="11664" y="7636"/>
                  </a:cubicBezTo>
                  <a:cubicBezTo>
                    <a:pt x="10781" y="7636"/>
                    <a:pt x="9854" y="7716"/>
                    <a:pt x="8787" y="7979"/>
                  </a:cubicBezTo>
                  <a:cubicBezTo>
                    <a:pt x="7943" y="8184"/>
                    <a:pt x="7076" y="8413"/>
                    <a:pt x="6244" y="8630"/>
                  </a:cubicBezTo>
                  <a:cubicBezTo>
                    <a:pt x="4219" y="9173"/>
                    <a:pt x="2110" y="9727"/>
                    <a:pt x="0" y="10077"/>
                  </a:cubicBezTo>
                  <a:lnTo>
                    <a:pt x="12" y="10125"/>
                  </a:lnTo>
                  <a:cubicBezTo>
                    <a:pt x="2134" y="9763"/>
                    <a:pt x="4231" y="9209"/>
                    <a:pt x="6256" y="8678"/>
                  </a:cubicBezTo>
                  <a:cubicBezTo>
                    <a:pt x="7088" y="8461"/>
                    <a:pt x="7956" y="8232"/>
                    <a:pt x="8811" y="8016"/>
                  </a:cubicBezTo>
                  <a:cubicBezTo>
                    <a:pt x="9848" y="7758"/>
                    <a:pt x="10756" y="7679"/>
                    <a:pt x="11620" y="7679"/>
                  </a:cubicBezTo>
                  <a:cubicBezTo>
                    <a:pt x="12292" y="7679"/>
                    <a:pt x="12937" y="7727"/>
                    <a:pt x="13597" y="7774"/>
                  </a:cubicBezTo>
                  <a:cubicBezTo>
                    <a:pt x="14300" y="7818"/>
                    <a:pt x="15014" y="7872"/>
                    <a:pt x="15802" y="7872"/>
                  </a:cubicBezTo>
                  <a:cubicBezTo>
                    <a:pt x="15878" y="7872"/>
                    <a:pt x="15954" y="7872"/>
                    <a:pt x="16031" y="7871"/>
                  </a:cubicBezTo>
                  <a:cubicBezTo>
                    <a:pt x="19093" y="7835"/>
                    <a:pt x="20937" y="6087"/>
                    <a:pt x="22890" y="4243"/>
                  </a:cubicBezTo>
                  <a:cubicBezTo>
                    <a:pt x="24686" y="2543"/>
                    <a:pt x="26554" y="783"/>
                    <a:pt x="29483" y="362"/>
                  </a:cubicBezTo>
                  <a:cubicBezTo>
                    <a:pt x="30971" y="151"/>
                    <a:pt x="32298" y="45"/>
                    <a:pt x="33505" y="45"/>
                  </a:cubicBezTo>
                  <a:cubicBezTo>
                    <a:pt x="35476" y="45"/>
                    <a:pt x="37124" y="328"/>
                    <a:pt x="38620" y="904"/>
                  </a:cubicBezTo>
                  <a:cubicBezTo>
                    <a:pt x="39270" y="1157"/>
                    <a:pt x="39873" y="1458"/>
                    <a:pt x="40452" y="1760"/>
                  </a:cubicBezTo>
                  <a:cubicBezTo>
                    <a:pt x="41524" y="2290"/>
                    <a:pt x="42537" y="2808"/>
                    <a:pt x="43851" y="3037"/>
                  </a:cubicBezTo>
                  <a:cubicBezTo>
                    <a:pt x="44490" y="3149"/>
                    <a:pt x="45171" y="3195"/>
                    <a:pt x="45878" y="3195"/>
                  </a:cubicBezTo>
                  <a:cubicBezTo>
                    <a:pt x="47530" y="3195"/>
                    <a:pt x="49327" y="2945"/>
                    <a:pt x="51083" y="2700"/>
                  </a:cubicBezTo>
                  <a:cubicBezTo>
                    <a:pt x="52409" y="2519"/>
                    <a:pt x="53650" y="2350"/>
                    <a:pt x="54807" y="2278"/>
                  </a:cubicBezTo>
                  <a:lnTo>
                    <a:pt x="54807" y="2242"/>
                  </a:lnTo>
                  <a:cubicBezTo>
                    <a:pt x="53650" y="2302"/>
                    <a:pt x="52409" y="2471"/>
                    <a:pt x="51083" y="2664"/>
                  </a:cubicBezTo>
                  <a:cubicBezTo>
                    <a:pt x="49330" y="2900"/>
                    <a:pt x="47542" y="3147"/>
                    <a:pt x="45895" y="3147"/>
                  </a:cubicBezTo>
                  <a:cubicBezTo>
                    <a:pt x="45187" y="3147"/>
                    <a:pt x="44505" y="3102"/>
                    <a:pt x="43863" y="2989"/>
                  </a:cubicBezTo>
                  <a:cubicBezTo>
                    <a:pt x="42549" y="2760"/>
                    <a:pt x="41537" y="2254"/>
                    <a:pt x="40464" y="1712"/>
                  </a:cubicBezTo>
                  <a:cubicBezTo>
                    <a:pt x="39885" y="1422"/>
                    <a:pt x="39283" y="1121"/>
                    <a:pt x="38632" y="868"/>
                  </a:cubicBezTo>
                  <a:cubicBezTo>
                    <a:pt x="37141" y="286"/>
                    <a:pt x="35489" y="0"/>
                    <a:pt x="3351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11"/>
            <p:cNvSpPr/>
            <p:nvPr/>
          </p:nvSpPr>
          <p:spPr>
            <a:xfrm>
              <a:off x="3881400" y="916875"/>
              <a:ext cx="1299975" cy="241850"/>
            </a:xfrm>
            <a:custGeom>
              <a:rect b="b" l="l" r="r" t="t"/>
              <a:pathLst>
                <a:path extrusionOk="0" h="9674" w="51999">
                  <a:moveTo>
                    <a:pt x="31860" y="1"/>
                  </a:moveTo>
                  <a:cubicBezTo>
                    <a:pt x="30531" y="1"/>
                    <a:pt x="29156" y="207"/>
                    <a:pt x="27651" y="525"/>
                  </a:cubicBezTo>
                  <a:cubicBezTo>
                    <a:pt x="25035" y="1067"/>
                    <a:pt x="23288" y="2574"/>
                    <a:pt x="21576" y="4032"/>
                  </a:cubicBezTo>
                  <a:cubicBezTo>
                    <a:pt x="19756" y="5587"/>
                    <a:pt x="18044" y="7046"/>
                    <a:pt x="15429" y="7371"/>
                  </a:cubicBezTo>
                  <a:cubicBezTo>
                    <a:pt x="14646" y="7462"/>
                    <a:pt x="13857" y="7505"/>
                    <a:pt x="13071" y="7505"/>
                  </a:cubicBezTo>
                  <a:cubicBezTo>
                    <a:pt x="12815" y="7505"/>
                    <a:pt x="12561" y="7501"/>
                    <a:pt x="12307" y="7492"/>
                  </a:cubicBezTo>
                  <a:cubicBezTo>
                    <a:pt x="11981" y="7486"/>
                    <a:pt x="11660" y="7480"/>
                    <a:pt x="11339" y="7480"/>
                  </a:cubicBezTo>
                  <a:cubicBezTo>
                    <a:pt x="10315" y="7480"/>
                    <a:pt x="9281" y="7539"/>
                    <a:pt x="8052" y="7841"/>
                  </a:cubicBezTo>
                  <a:cubicBezTo>
                    <a:pt x="7449" y="7974"/>
                    <a:pt x="6847" y="8131"/>
                    <a:pt x="6268" y="8275"/>
                  </a:cubicBezTo>
                  <a:cubicBezTo>
                    <a:pt x="4231" y="8781"/>
                    <a:pt x="2134" y="9312"/>
                    <a:pt x="0" y="9637"/>
                  </a:cubicBezTo>
                  <a:lnTo>
                    <a:pt x="12" y="9673"/>
                  </a:lnTo>
                  <a:cubicBezTo>
                    <a:pt x="2146" y="9360"/>
                    <a:pt x="4243" y="8830"/>
                    <a:pt x="6268" y="8323"/>
                  </a:cubicBezTo>
                  <a:cubicBezTo>
                    <a:pt x="6847" y="8179"/>
                    <a:pt x="7449" y="8034"/>
                    <a:pt x="8052" y="7877"/>
                  </a:cubicBezTo>
                  <a:cubicBezTo>
                    <a:pt x="9311" y="7577"/>
                    <a:pt x="10357" y="7518"/>
                    <a:pt x="11402" y="7518"/>
                  </a:cubicBezTo>
                  <a:cubicBezTo>
                    <a:pt x="11698" y="7518"/>
                    <a:pt x="11994" y="7523"/>
                    <a:pt x="12295" y="7528"/>
                  </a:cubicBezTo>
                  <a:cubicBezTo>
                    <a:pt x="12567" y="7541"/>
                    <a:pt x="12841" y="7547"/>
                    <a:pt x="13115" y="7547"/>
                  </a:cubicBezTo>
                  <a:cubicBezTo>
                    <a:pt x="13883" y="7547"/>
                    <a:pt x="14656" y="7499"/>
                    <a:pt x="15429" y="7419"/>
                  </a:cubicBezTo>
                  <a:cubicBezTo>
                    <a:pt x="18056" y="7094"/>
                    <a:pt x="19780" y="5623"/>
                    <a:pt x="21600" y="4069"/>
                  </a:cubicBezTo>
                  <a:cubicBezTo>
                    <a:pt x="23300" y="2622"/>
                    <a:pt x="25059" y="1115"/>
                    <a:pt x="27651" y="561"/>
                  </a:cubicBezTo>
                  <a:cubicBezTo>
                    <a:pt x="29154" y="249"/>
                    <a:pt x="30522" y="46"/>
                    <a:pt x="31844" y="46"/>
                  </a:cubicBezTo>
                  <a:cubicBezTo>
                    <a:pt x="33533" y="46"/>
                    <a:pt x="35148" y="377"/>
                    <a:pt x="36872" y="1236"/>
                  </a:cubicBezTo>
                  <a:cubicBezTo>
                    <a:pt x="37354" y="1501"/>
                    <a:pt x="37836" y="1778"/>
                    <a:pt x="38294" y="2104"/>
                  </a:cubicBezTo>
                  <a:cubicBezTo>
                    <a:pt x="39102" y="2646"/>
                    <a:pt x="39873" y="3165"/>
                    <a:pt x="41018" y="3406"/>
                  </a:cubicBezTo>
                  <a:cubicBezTo>
                    <a:pt x="41583" y="3530"/>
                    <a:pt x="42194" y="3583"/>
                    <a:pt x="42834" y="3583"/>
                  </a:cubicBezTo>
                  <a:cubicBezTo>
                    <a:pt x="44543" y="3583"/>
                    <a:pt x="46471" y="3211"/>
                    <a:pt x="48347" y="2851"/>
                  </a:cubicBezTo>
                  <a:cubicBezTo>
                    <a:pt x="49661" y="2610"/>
                    <a:pt x="50890" y="2369"/>
                    <a:pt x="51999" y="2273"/>
                  </a:cubicBezTo>
                  <a:lnTo>
                    <a:pt x="51999" y="2224"/>
                  </a:lnTo>
                  <a:cubicBezTo>
                    <a:pt x="50890" y="2321"/>
                    <a:pt x="49661" y="2562"/>
                    <a:pt x="48347" y="2815"/>
                  </a:cubicBezTo>
                  <a:cubicBezTo>
                    <a:pt x="46468" y="3175"/>
                    <a:pt x="44537" y="3541"/>
                    <a:pt x="42831" y="3541"/>
                  </a:cubicBezTo>
                  <a:cubicBezTo>
                    <a:pt x="42195" y="3541"/>
                    <a:pt x="41590" y="3491"/>
                    <a:pt x="41030" y="3369"/>
                  </a:cubicBezTo>
                  <a:cubicBezTo>
                    <a:pt x="39897" y="3116"/>
                    <a:pt x="39138" y="2610"/>
                    <a:pt x="38318" y="2068"/>
                  </a:cubicBezTo>
                  <a:cubicBezTo>
                    <a:pt x="37872" y="1742"/>
                    <a:pt x="37390" y="1453"/>
                    <a:pt x="36896" y="1200"/>
                  </a:cubicBezTo>
                  <a:cubicBezTo>
                    <a:pt x="35174" y="335"/>
                    <a:pt x="33554" y="1"/>
                    <a:pt x="3186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11"/>
            <p:cNvSpPr/>
            <p:nvPr/>
          </p:nvSpPr>
          <p:spPr>
            <a:xfrm>
              <a:off x="3899175" y="961725"/>
              <a:ext cx="1248750" cy="235275"/>
            </a:xfrm>
            <a:custGeom>
              <a:rect b="b" l="l" r="r" t="t"/>
              <a:pathLst>
                <a:path extrusionOk="0" h="9411" w="49950">
                  <a:moveTo>
                    <a:pt x="30910" y="1"/>
                  </a:moveTo>
                  <a:cubicBezTo>
                    <a:pt x="29502" y="1"/>
                    <a:pt x="27975" y="294"/>
                    <a:pt x="26205" y="756"/>
                  </a:cubicBezTo>
                  <a:cubicBezTo>
                    <a:pt x="23746" y="1383"/>
                    <a:pt x="22215" y="2226"/>
                    <a:pt x="20539" y="3371"/>
                  </a:cubicBezTo>
                  <a:cubicBezTo>
                    <a:pt x="19973" y="3769"/>
                    <a:pt x="19431" y="4191"/>
                    <a:pt x="18912" y="4649"/>
                  </a:cubicBezTo>
                  <a:cubicBezTo>
                    <a:pt x="17743" y="5650"/>
                    <a:pt x="16634" y="6602"/>
                    <a:pt x="14874" y="7000"/>
                  </a:cubicBezTo>
                  <a:cubicBezTo>
                    <a:pt x="13669" y="7277"/>
                    <a:pt x="12464" y="7313"/>
                    <a:pt x="11294" y="7349"/>
                  </a:cubicBezTo>
                  <a:cubicBezTo>
                    <a:pt x="10053" y="7385"/>
                    <a:pt x="8787" y="7433"/>
                    <a:pt x="7473" y="7747"/>
                  </a:cubicBezTo>
                  <a:lnTo>
                    <a:pt x="6027" y="8108"/>
                  </a:lnTo>
                  <a:cubicBezTo>
                    <a:pt x="4050" y="8603"/>
                    <a:pt x="2170" y="9073"/>
                    <a:pt x="0" y="9374"/>
                  </a:cubicBezTo>
                  <a:lnTo>
                    <a:pt x="0" y="9410"/>
                  </a:lnTo>
                  <a:cubicBezTo>
                    <a:pt x="2170" y="9109"/>
                    <a:pt x="4050" y="8639"/>
                    <a:pt x="6027" y="8145"/>
                  </a:cubicBezTo>
                  <a:lnTo>
                    <a:pt x="7461" y="7795"/>
                  </a:lnTo>
                  <a:cubicBezTo>
                    <a:pt x="8775" y="7482"/>
                    <a:pt x="10053" y="7433"/>
                    <a:pt x="11282" y="7397"/>
                  </a:cubicBezTo>
                  <a:cubicBezTo>
                    <a:pt x="12452" y="7361"/>
                    <a:pt x="13657" y="7325"/>
                    <a:pt x="14874" y="7048"/>
                  </a:cubicBezTo>
                  <a:cubicBezTo>
                    <a:pt x="16634" y="6638"/>
                    <a:pt x="17755" y="5686"/>
                    <a:pt x="18936" y="4685"/>
                  </a:cubicBezTo>
                  <a:cubicBezTo>
                    <a:pt x="19443" y="4227"/>
                    <a:pt x="19985" y="3805"/>
                    <a:pt x="20539" y="3408"/>
                  </a:cubicBezTo>
                  <a:cubicBezTo>
                    <a:pt x="22215" y="2262"/>
                    <a:pt x="23746" y="1431"/>
                    <a:pt x="26205" y="792"/>
                  </a:cubicBezTo>
                  <a:cubicBezTo>
                    <a:pt x="27963" y="336"/>
                    <a:pt x="29483" y="46"/>
                    <a:pt x="30886" y="46"/>
                  </a:cubicBezTo>
                  <a:cubicBezTo>
                    <a:pt x="32339" y="46"/>
                    <a:pt x="33667" y="357"/>
                    <a:pt x="35004" y="1117"/>
                  </a:cubicBezTo>
                  <a:cubicBezTo>
                    <a:pt x="35534" y="1443"/>
                    <a:pt x="36040" y="1829"/>
                    <a:pt x="36510" y="2262"/>
                  </a:cubicBezTo>
                  <a:cubicBezTo>
                    <a:pt x="37426" y="3058"/>
                    <a:pt x="38294" y="3805"/>
                    <a:pt x="39909" y="3962"/>
                  </a:cubicBezTo>
                  <a:cubicBezTo>
                    <a:pt x="40121" y="3980"/>
                    <a:pt x="40339" y="3989"/>
                    <a:pt x="40563" y="3989"/>
                  </a:cubicBezTo>
                  <a:cubicBezTo>
                    <a:pt x="42249" y="3989"/>
                    <a:pt x="44252" y="3499"/>
                    <a:pt x="46189" y="3010"/>
                  </a:cubicBezTo>
                  <a:cubicBezTo>
                    <a:pt x="47539" y="2672"/>
                    <a:pt x="48829" y="2359"/>
                    <a:pt x="49950" y="2226"/>
                  </a:cubicBezTo>
                  <a:lnTo>
                    <a:pt x="49950" y="2178"/>
                  </a:lnTo>
                  <a:cubicBezTo>
                    <a:pt x="48841" y="2311"/>
                    <a:pt x="47539" y="2636"/>
                    <a:pt x="46189" y="2974"/>
                  </a:cubicBezTo>
                  <a:cubicBezTo>
                    <a:pt x="44264" y="3450"/>
                    <a:pt x="42284" y="3944"/>
                    <a:pt x="40606" y="3944"/>
                  </a:cubicBezTo>
                  <a:cubicBezTo>
                    <a:pt x="40371" y="3944"/>
                    <a:pt x="40143" y="3935"/>
                    <a:pt x="39921" y="3914"/>
                  </a:cubicBezTo>
                  <a:cubicBezTo>
                    <a:pt x="38330" y="3769"/>
                    <a:pt x="37463" y="3022"/>
                    <a:pt x="36547" y="2226"/>
                  </a:cubicBezTo>
                  <a:cubicBezTo>
                    <a:pt x="36088" y="1792"/>
                    <a:pt x="35582" y="1407"/>
                    <a:pt x="35040" y="1081"/>
                  </a:cubicBezTo>
                  <a:cubicBezTo>
                    <a:pt x="33697" y="315"/>
                    <a:pt x="32367" y="1"/>
                    <a:pt x="3091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11"/>
            <p:cNvSpPr/>
            <p:nvPr/>
          </p:nvSpPr>
          <p:spPr>
            <a:xfrm>
              <a:off x="3895850" y="1009075"/>
              <a:ext cx="1232200" cy="237650"/>
            </a:xfrm>
            <a:custGeom>
              <a:rect b="b" l="l" r="r" t="t"/>
              <a:pathLst>
                <a:path extrusionOk="0" h="9506" w="49288">
                  <a:moveTo>
                    <a:pt x="30758" y="0"/>
                  </a:moveTo>
                  <a:cubicBezTo>
                    <a:pt x="30644" y="0"/>
                    <a:pt x="30529" y="3"/>
                    <a:pt x="30412" y="7"/>
                  </a:cubicBezTo>
                  <a:cubicBezTo>
                    <a:pt x="28977" y="43"/>
                    <a:pt x="27434" y="405"/>
                    <a:pt x="25590" y="923"/>
                  </a:cubicBezTo>
                  <a:cubicBezTo>
                    <a:pt x="23457" y="1502"/>
                    <a:pt x="21432" y="2406"/>
                    <a:pt x="19588" y="3611"/>
                  </a:cubicBezTo>
                  <a:cubicBezTo>
                    <a:pt x="19009" y="3985"/>
                    <a:pt x="18467" y="4406"/>
                    <a:pt x="17960" y="4816"/>
                  </a:cubicBezTo>
                  <a:cubicBezTo>
                    <a:pt x="16815" y="5708"/>
                    <a:pt x="15646" y="6636"/>
                    <a:pt x="13983" y="7034"/>
                  </a:cubicBezTo>
                  <a:cubicBezTo>
                    <a:pt x="12862" y="7299"/>
                    <a:pt x="11741" y="7360"/>
                    <a:pt x="10644" y="7420"/>
                  </a:cubicBezTo>
                  <a:cubicBezTo>
                    <a:pt x="9487" y="7480"/>
                    <a:pt x="8294" y="7540"/>
                    <a:pt x="7076" y="7854"/>
                  </a:cubicBezTo>
                  <a:cubicBezTo>
                    <a:pt x="6606" y="7974"/>
                    <a:pt x="6160" y="8083"/>
                    <a:pt x="5726" y="8203"/>
                  </a:cubicBezTo>
                  <a:cubicBezTo>
                    <a:pt x="3810" y="8697"/>
                    <a:pt x="2146" y="9131"/>
                    <a:pt x="1" y="9457"/>
                  </a:cubicBezTo>
                  <a:lnTo>
                    <a:pt x="1" y="9505"/>
                  </a:lnTo>
                  <a:cubicBezTo>
                    <a:pt x="2146" y="9180"/>
                    <a:pt x="3810" y="8746"/>
                    <a:pt x="5726" y="8239"/>
                  </a:cubicBezTo>
                  <a:cubicBezTo>
                    <a:pt x="6160" y="8131"/>
                    <a:pt x="6606" y="8010"/>
                    <a:pt x="7076" y="7890"/>
                  </a:cubicBezTo>
                  <a:cubicBezTo>
                    <a:pt x="8294" y="7589"/>
                    <a:pt x="9487" y="7516"/>
                    <a:pt x="10644" y="7456"/>
                  </a:cubicBezTo>
                  <a:cubicBezTo>
                    <a:pt x="11729" y="7408"/>
                    <a:pt x="12850" y="7347"/>
                    <a:pt x="13983" y="7070"/>
                  </a:cubicBezTo>
                  <a:cubicBezTo>
                    <a:pt x="15646" y="6672"/>
                    <a:pt x="16827" y="5756"/>
                    <a:pt x="17972" y="4852"/>
                  </a:cubicBezTo>
                  <a:cubicBezTo>
                    <a:pt x="18491" y="4443"/>
                    <a:pt x="19021" y="4021"/>
                    <a:pt x="19600" y="3647"/>
                  </a:cubicBezTo>
                  <a:cubicBezTo>
                    <a:pt x="21444" y="2442"/>
                    <a:pt x="23457" y="1538"/>
                    <a:pt x="25590" y="971"/>
                  </a:cubicBezTo>
                  <a:cubicBezTo>
                    <a:pt x="27440" y="454"/>
                    <a:pt x="29120" y="40"/>
                    <a:pt x="30712" y="40"/>
                  </a:cubicBezTo>
                  <a:cubicBezTo>
                    <a:pt x="32086" y="40"/>
                    <a:pt x="33395" y="349"/>
                    <a:pt x="34691" y="1164"/>
                  </a:cubicBezTo>
                  <a:cubicBezTo>
                    <a:pt x="35209" y="1502"/>
                    <a:pt x="35679" y="1911"/>
                    <a:pt x="36113" y="2369"/>
                  </a:cubicBezTo>
                  <a:cubicBezTo>
                    <a:pt x="36933" y="3189"/>
                    <a:pt x="37800" y="4033"/>
                    <a:pt x="39404" y="4177"/>
                  </a:cubicBezTo>
                  <a:cubicBezTo>
                    <a:pt x="39590" y="4194"/>
                    <a:pt x="39782" y="4202"/>
                    <a:pt x="39979" y="4202"/>
                  </a:cubicBezTo>
                  <a:cubicBezTo>
                    <a:pt x="41613" y="4202"/>
                    <a:pt x="43576" y="3656"/>
                    <a:pt x="45491" y="3129"/>
                  </a:cubicBezTo>
                  <a:cubicBezTo>
                    <a:pt x="46865" y="2743"/>
                    <a:pt x="48166" y="2393"/>
                    <a:pt x="49287" y="2237"/>
                  </a:cubicBezTo>
                  <a:lnTo>
                    <a:pt x="49287" y="2189"/>
                  </a:lnTo>
                  <a:cubicBezTo>
                    <a:pt x="48154" y="2333"/>
                    <a:pt x="46853" y="2695"/>
                    <a:pt x="45479" y="3081"/>
                  </a:cubicBezTo>
                  <a:cubicBezTo>
                    <a:pt x="43589" y="3614"/>
                    <a:pt x="41643" y="4158"/>
                    <a:pt x="40025" y="4158"/>
                  </a:cubicBezTo>
                  <a:cubicBezTo>
                    <a:pt x="39816" y="4158"/>
                    <a:pt x="39613" y="4148"/>
                    <a:pt x="39416" y="4129"/>
                  </a:cubicBezTo>
                  <a:cubicBezTo>
                    <a:pt x="37825" y="3985"/>
                    <a:pt x="37005" y="3177"/>
                    <a:pt x="36149" y="2321"/>
                  </a:cubicBezTo>
                  <a:cubicBezTo>
                    <a:pt x="35715" y="1863"/>
                    <a:pt x="35245" y="1465"/>
                    <a:pt x="34727" y="1116"/>
                  </a:cubicBezTo>
                  <a:cubicBezTo>
                    <a:pt x="33518" y="366"/>
                    <a:pt x="32246" y="0"/>
                    <a:pt x="3075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11"/>
            <p:cNvSpPr/>
            <p:nvPr/>
          </p:nvSpPr>
          <p:spPr>
            <a:xfrm>
              <a:off x="3875075" y="1056200"/>
              <a:ext cx="1240925" cy="253500"/>
            </a:xfrm>
            <a:custGeom>
              <a:rect b="b" l="l" r="r" t="t"/>
              <a:pathLst>
                <a:path extrusionOk="0" h="10140" w="49637">
                  <a:moveTo>
                    <a:pt x="31327" y="1"/>
                  </a:moveTo>
                  <a:cubicBezTo>
                    <a:pt x="29581" y="1"/>
                    <a:pt x="27768" y="583"/>
                    <a:pt x="25807" y="1208"/>
                  </a:cubicBezTo>
                  <a:cubicBezTo>
                    <a:pt x="23179" y="2051"/>
                    <a:pt x="21383" y="2823"/>
                    <a:pt x="19611" y="3847"/>
                  </a:cubicBezTo>
                  <a:cubicBezTo>
                    <a:pt x="19020" y="4185"/>
                    <a:pt x="18466" y="4595"/>
                    <a:pt x="17912" y="4980"/>
                  </a:cubicBezTo>
                  <a:cubicBezTo>
                    <a:pt x="16766" y="5812"/>
                    <a:pt x="15573" y="6656"/>
                    <a:pt x="14030" y="7017"/>
                  </a:cubicBezTo>
                  <a:cubicBezTo>
                    <a:pt x="12946" y="7283"/>
                    <a:pt x="11909" y="7283"/>
                    <a:pt x="10908" y="7295"/>
                  </a:cubicBezTo>
                  <a:cubicBezTo>
                    <a:pt x="9775" y="7307"/>
                    <a:pt x="8618" y="7319"/>
                    <a:pt x="7365" y="7668"/>
                  </a:cubicBezTo>
                  <a:cubicBezTo>
                    <a:pt x="6196" y="8006"/>
                    <a:pt x="5135" y="8391"/>
                    <a:pt x="4110" y="8777"/>
                  </a:cubicBezTo>
                  <a:cubicBezTo>
                    <a:pt x="2772" y="9295"/>
                    <a:pt x="1398" y="9741"/>
                    <a:pt x="0" y="10091"/>
                  </a:cubicBezTo>
                  <a:lnTo>
                    <a:pt x="12" y="10139"/>
                  </a:lnTo>
                  <a:cubicBezTo>
                    <a:pt x="1410" y="9778"/>
                    <a:pt x="2784" y="9344"/>
                    <a:pt x="4134" y="8813"/>
                  </a:cubicBezTo>
                  <a:cubicBezTo>
                    <a:pt x="5147" y="8440"/>
                    <a:pt x="6208" y="8042"/>
                    <a:pt x="7389" y="7716"/>
                  </a:cubicBezTo>
                  <a:cubicBezTo>
                    <a:pt x="8630" y="7355"/>
                    <a:pt x="9787" y="7355"/>
                    <a:pt x="10908" y="7343"/>
                  </a:cubicBezTo>
                  <a:cubicBezTo>
                    <a:pt x="11921" y="7331"/>
                    <a:pt x="12958" y="7319"/>
                    <a:pt x="14042" y="7066"/>
                  </a:cubicBezTo>
                  <a:cubicBezTo>
                    <a:pt x="15597" y="6704"/>
                    <a:pt x="16791" y="5848"/>
                    <a:pt x="17948" y="5016"/>
                  </a:cubicBezTo>
                  <a:cubicBezTo>
                    <a:pt x="18490" y="4643"/>
                    <a:pt x="19057" y="4233"/>
                    <a:pt x="19635" y="3883"/>
                  </a:cubicBezTo>
                  <a:cubicBezTo>
                    <a:pt x="21395" y="2859"/>
                    <a:pt x="23191" y="2100"/>
                    <a:pt x="25819" y="1256"/>
                  </a:cubicBezTo>
                  <a:cubicBezTo>
                    <a:pt x="27772" y="625"/>
                    <a:pt x="29580" y="48"/>
                    <a:pt x="31318" y="48"/>
                  </a:cubicBezTo>
                  <a:cubicBezTo>
                    <a:pt x="32670" y="48"/>
                    <a:pt x="33979" y="397"/>
                    <a:pt x="35281" y="1340"/>
                  </a:cubicBezTo>
                  <a:cubicBezTo>
                    <a:pt x="35690" y="1654"/>
                    <a:pt x="36076" y="1979"/>
                    <a:pt x="36450" y="2341"/>
                  </a:cubicBezTo>
                  <a:cubicBezTo>
                    <a:pt x="37462" y="3269"/>
                    <a:pt x="38415" y="4137"/>
                    <a:pt x="40259" y="4281"/>
                  </a:cubicBezTo>
                  <a:cubicBezTo>
                    <a:pt x="40460" y="4297"/>
                    <a:pt x="40664" y="4305"/>
                    <a:pt x="40871" y="4305"/>
                  </a:cubicBezTo>
                  <a:cubicBezTo>
                    <a:pt x="42689" y="4305"/>
                    <a:pt x="44727" y="3722"/>
                    <a:pt x="46707" y="3148"/>
                  </a:cubicBezTo>
                  <a:cubicBezTo>
                    <a:pt x="47756" y="2847"/>
                    <a:pt x="48732" y="2570"/>
                    <a:pt x="49636" y="2389"/>
                  </a:cubicBezTo>
                  <a:lnTo>
                    <a:pt x="49624" y="2341"/>
                  </a:lnTo>
                  <a:cubicBezTo>
                    <a:pt x="48720" y="2521"/>
                    <a:pt x="47744" y="2799"/>
                    <a:pt x="46707" y="3100"/>
                  </a:cubicBezTo>
                  <a:cubicBezTo>
                    <a:pt x="44712" y="3678"/>
                    <a:pt x="42648" y="4265"/>
                    <a:pt x="40827" y="4265"/>
                  </a:cubicBezTo>
                  <a:cubicBezTo>
                    <a:pt x="40635" y="4265"/>
                    <a:pt x="40445" y="4259"/>
                    <a:pt x="40259" y="4245"/>
                  </a:cubicBezTo>
                  <a:cubicBezTo>
                    <a:pt x="38439" y="4100"/>
                    <a:pt x="37486" y="3221"/>
                    <a:pt x="36486" y="2304"/>
                  </a:cubicBezTo>
                  <a:cubicBezTo>
                    <a:pt x="36112" y="1955"/>
                    <a:pt x="35715" y="1617"/>
                    <a:pt x="35305" y="1304"/>
                  </a:cubicBezTo>
                  <a:cubicBezTo>
                    <a:pt x="33994" y="351"/>
                    <a:pt x="32680" y="1"/>
                    <a:pt x="3132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11"/>
            <p:cNvSpPr/>
            <p:nvPr/>
          </p:nvSpPr>
          <p:spPr>
            <a:xfrm>
              <a:off x="3859400" y="1100400"/>
              <a:ext cx="1250875" cy="268650"/>
            </a:xfrm>
            <a:custGeom>
              <a:rect b="b" l="l" r="r" t="t"/>
              <a:pathLst>
                <a:path extrusionOk="0" h="10746" w="50035">
                  <a:moveTo>
                    <a:pt x="31881" y="1"/>
                  </a:moveTo>
                  <a:cubicBezTo>
                    <a:pt x="31652" y="1"/>
                    <a:pt x="31420" y="15"/>
                    <a:pt x="31183" y="42"/>
                  </a:cubicBezTo>
                  <a:cubicBezTo>
                    <a:pt x="29652" y="211"/>
                    <a:pt x="28061" y="922"/>
                    <a:pt x="26048" y="1826"/>
                  </a:cubicBezTo>
                  <a:lnTo>
                    <a:pt x="26000" y="1838"/>
                  </a:lnTo>
                  <a:cubicBezTo>
                    <a:pt x="25313" y="2140"/>
                    <a:pt x="24613" y="2441"/>
                    <a:pt x="23951" y="2730"/>
                  </a:cubicBezTo>
                  <a:cubicBezTo>
                    <a:pt x="22613" y="3297"/>
                    <a:pt x="21251" y="3875"/>
                    <a:pt x="19961" y="4538"/>
                  </a:cubicBezTo>
                  <a:cubicBezTo>
                    <a:pt x="19430" y="4803"/>
                    <a:pt x="18912" y="5129"/>
                    <a:pt x="18406" y="5442"/>
                  </a:cubicBezTo>
                  <a:cubicBezTo>
                    <a:pt x="17225" y="6165"/>
                    <a:pt x="16007" y="6913"/>
                    <a:pt x="14561" y="7130"/>
                  </a:cubicBezTo>
                  <a:cubicBezTo>
                    <a:pt x="14106" y="7204"/>
                    <a:pt x="13673" y="7231"/>
                    <a:pt x="13256" y="7231"/>
                  </a:cubicBezTo>
                  <a:cubicBezTo>
                    <a:pt x="12655" y="7231"/>
                    <a:pt x="12085" y="7175"/>
                    <a:pt x="11523" y="7118"/>
                  </a:cubicBezTo>
                  <a:cubicBezTo>
                    <a:pt x="10974" y="7061"/>
                    <a:pt x="10408" y="7007"/>
                    <a:pt x="9818" y="7007"/>
                  </a:cubicBezTo>
                  <a:cubicBezTo>
                    <a:pt x="9152" y="7007"/>
                    <a:pt x="8455" y="7076"/>
                    <a:pt x="7715" y="7286"/>
                  </a:cubicBezTo>
                  <a:cubicBezTo>
                    <a:pt x="6316" y="7684"/>
                    <a:pt x="4954" y="8383"/>
                    <a:pt x="3628" y="9058"/>
                  </a:cubicBezTo>
                  <a:cubicBezTo>
                    <a:pt x="2459" y="9661"/>
                    <a:pt x="1242" y="10288"/>
                    <a:pt x="0" y="10698"/>
                  </a:cubicBezTo>
                  <a:lnTo>
                    <a:pt x="24" y="10746"/>
                  </a:lnTo>
                  <a:cubicBezTo>
                    <a:pt x="1266" y="10324"/>
                    <a:pt x="2471" y="9709"/>
                    <a:pt x="3640" y="9106"/>
                  </a:cubicBezTo>
                  <a:cubicBezTo>
                    <a:pt x="4966" y="8431"/>
                    <a:pt x="6316" y="7744"/>
                    <a:pt x="7727" y="7335"/>
                  </a:cubicBezTo>
                  <a:cubicBezTo>
                    <a:pt x="8474" y="7124"/>
                    <a:pt x="9150" y="7055"/>
                    <a:pt x="9804" y="7055"/>
                  </a:cubicBezTo>
                  <a:cubicBezTo>
                    <a:pt x="10384" y="7055"/>
                    <a:pt x="10945" y="7109"/>
                    <a:pt x="11523" y="7166"/>
                  </a:cubicBezTo>
                  <a:cubicBezTo>
                    <a:pt x="12098" y="7224"/>
                    <a:pt x="12681" y="7282"/>
                    <a:pt x="13296" y="7282"/>
                  </a:cubicBezTo>
                  <a:cubicBezTo>
                    <a:pt x="13701" y="7282"/>
                    <a:pt x="14121" y="7257"/>
                    <a:pt x="14561" y="7190"/>
                  </a:cubicBezTo>
                  <a:cubicBezTo>
                    <a:pt x="16031" y="6961"/>
                    <a:pt x="17249" y="6214"/>
                    <a:pt x="18418" y="5478"/>
                  </a:cubicBezTo>
                  <a:cubicBezTo>
                    <a:pt x="18924" y="5165"/>
                    <a:pt x="19455" y="4840"/>
                    <a:pt x="19973" y="4574"/>
                  </a:cubicBezTo>
                  <a:cubicBezTo>
                    <a:pt x="21263" y="3923"/>
                    <a:pt x="22637" y="3333"/>
                    <a:pt x="23963" y="2766"/>
                  </a:cubicBezTo>
                  <a:cubicBezTo>
                    <a:pt x="24638" y="2489"/>
                    <a:pt x="25337" y="2188"/>
                    <a:pt x="26012" y="1886"/>
                  </a:cubicBezTo>
                  <a:lnTo>
                    <a:pt x="26060" y="1862"/>
                  </a:lnTo>
                  <a:cubicBezTo>
                    <a:pt x="28373" y="833"/>
                    <a:pt x="30160" y="38"/>
                    <a:pt x="31868" y="38"/>
                  </a:cubicBezTo>
                  <a:cubicBezTo>
                    <a:pt x="33141" y="38"/>
                    <a:pt x="34369" y="480"/>
                    <a:pt x="35739" y="1597"/>
                  </a:cubicBezTo>
                  <a:cubicBezTo>
                    <a:pt x="36028" y="1826"/>
                    <a:pt x="36305" y="2079"/>
                    <a:pt x="36571" y="2308"/>
                  </a:cubicBezTo>
                  <a:cubicBezTo>
                    <a:pt x="37800" y="3393"/>
                    <a:pt x="38969" y="4418"/>
                    <a:pt x="41163" y="4550"/>
                  </a:cubicBezTo>
                  <a:cubicBezTo>
                    <a:pt x="41331" y="4560"/>
                    <a:pt x="41501" y="4564"/>
                    <a:pt x="41672" y="4564"/>
                  </a:cubicBezTo>
                  <a:cubicBezTo>
                    <a:pt x="43917" y="4564"/>
                    <a:pt x="46328" y="3785"/>
                    <a:pt x="48467" y="3080"/>
                  </a:cubicBezTo>
                  <a:cubicBezTo>
                    <a:pt x="49010" y="2899"/>
                    <a:pt x="49528" y="2730"/>
                    <a:pt x="50034" y="2586"/>
                  </a:cubicBezTo>
                  <a:lnTo>
                    <a:pt x="50022" y="2537"/>
                  </a:lnTo>
                  <a:cubicBezTo>
                    <a:pt x="49504" y="2694"/>
                    <a:pt x="48998" y="2863"/>
                    <a:pt x="48455" y="3044"/>
                  </a:cubicBezTo>
                  <a:cubicBezTo>
                    <a:pt x="46327" y="3735"/>
                    <a:pt x="43941" y="4518"/>
                    <a:pt x="41707" y="4518"/>
                  </a:cubicBezTo>
                  <a:cubicBezTo>
                    <a:pt x="41524" y="4518"/>
                    <a:pt x="41343" y="4513"/>
                    <a:pt x="41163" y="4502"/>
                  </a:cubicBezTo>
                  <a:cubicBezTo>
                    <a:pt x="38981" y="4382"/>
                    <a:pt x="37824" y="3357"/>
                    <a:pt x="36607" y="2272"/>
                  </a:cubicBezTo>
                  <a:cubicBezTo>
                    <a:pt x="36342" y="2043"/>
                    <a:pt x="36064" y="1790"/>
                    <a:pt x="35775" y="1561"/>
                  </a:cubicBezTo>
                  <a:cubicBezTo>
                    <a:pt x="34464" y="498"/>
                    <a:pt x="33242" y="1"/>
                    <a:pt x="3188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11"/>
            <p:cNvSpPr/>
            <p:nvPr/>
          </p:nvSpPr>
          <p:spPr>
            <a:xfrm>
              <a:off x="3860300" y="1143675"/>
              <a:ext cx="1248475" cy="280525"/>
            </a:xfrm>
            <a:custGeom>
              <a:rect b="b" l="l" r="r" t="t"/>
              <a:pathLst>
                <a:path extrusionOk="0" h="11221" w="49939">
                  <a:moveTo>
                    <a:pt x="31568" y="0"/>
                  </a:moveTo>
                  <a:cubicBezTo>
                    <a:pt x="29906" y="0"/>
                    <a:pt x="28238" y="995"/>
                    <a:pt x="25735" y="2626"/>
                  </a:cubicBezTo>
                  <a:cubicBezTo>
                    <a:pt x="23601" y="4025"/>
                    <a:pt x="18201" y="7279"/>
                    <a:pt x="14344" y="7339"/>
                  </a:cubicBezTo>
                  <a:lnTo>
                    <a:pt x="14224" y="7339"/>
                  </a:lnTo>
                  <a:cubicBezTo>
                    <a:pt x="13356" y="7315"/>
                    <a:pt x="12500" y="7195"/>
                    <a:pt x="11668" y="6990"/>
                  </a:cubicBezTo>
                  <a:cubicBezTo>
                    <a:pt x="10890" y="6831"/>
                    <a:pt x="10136" y="6677"/>
                    <a:pt x="9324" y="6677"/>
                  </a:cubicBezTo>
                  <a:cubicBezTo>
                    <a:pt x="8715" y="6677"/>
                    <a:pt x="8073" y="6764"/>
                    <a:pt x="7365" y="7002"/>
                  </a:cubicBezTo>
                  <a:cubicBezTo>
                    <a:pt x="5931" y="7484"/>
                    <a:pt x="4629" y="8352"/>
                    <a:pt x="3375" y="9196"/>
                  </a:cubicBezTo>
                  <a:cubicBezTo>
                    <a:pt x="2315" y="9919"/>
                    <a:pt x="1206" y="10666"/>
                    <a:pt x="0" y="11172"/>
                  </a:cubicBezTo>
                  <a:lnTo>
                    <a:pt x="12" y="11221"/>
                  </a:lnTo>
                  <a:cubicBezTo>
                    <a:pt x="1230" y="10702"/>
                    <a:pt x="2339" y="9955"/>
                    <a:pt x="3412" y="9232"/>
                  </a:cubicBezTo>
                  <a:cubicBezTo>
                    <a:pt x="4653" y="8400"/>
                    <a:pt x="5955" y="7520"/>
                    <a:pt x="7377" y="7038"/>
                  </a:cubicBezTo>
                  <a:cubicBezTo>
                    <a:pt x="8078" y="6808"/>
                    <a:pt x="8712" y="6723"/>
                    <a:pt x="9313" y="6723"/>
                  </a:cubicBezTo>
                  <a:cubicBezTo>
                    <a:pt x="10127" y="6723"/>
                    <a:pt x="10879" y="6878"/>
                    <a:pt x="11656" y="7038"/>
                  </a:cubicBezTo>
                  <a:cubicBezTo>
                    <a:pt x="12449" y="7208"/>
                    <a:pt x="13252" y="7378"/>
                    <a:pt x="14166" y="7378"/>
                  </a:cubicBezTo>
                  <a:cubicBezTo>
                    <a:pt x="14225" y="7378"/>
                    <a:pt x="14284" y="7377"/>
                    <a:pt x="14344" y="7375"/>
                  </a:cubicBezTo>
                  <a:cubicBezTo>
                    <a:pt x="18225" y="7327"/>
                    <a:pt x="23625" y="4061"/>
                    <a:pt x="25771" y="2675"/>
                  </a:cubicBezTo>
                  <a:cubicBezTo>
                    <a:pt x="28265" y="1047"/>
                    <a:pt x="29924" y="55"/>
                    <a:pt x="31578" y="55"/>
                  </a:cubicBezTo>
                  <a:cubicBezTo>
                    <a:pt x="32939" y="55"/>
                    <a:pt x="34296" y="726"/>
                    <a:pt x="36113" y="2265"/>
                  </a:cubicBezTo>
                  <a:cubicBezTo>
                    <a:pt x="38089" y="3940"/>
                    <a:pt x="40090" y="4736"/>
                    <a:pt x="42405" y="4748"/>
                  </a:cubicBezTo>
                  <a:cubicBezTo>
                    <a:pt x="42425" y="4748"/>
                    <a:pt x="42444" y="4748"/>
                    <a:pt x="42464" y="4748"/>
                  </a:cubicBezTo>
                  <a:cubicBezTo>
                    <a:pt x="44524" y="4748"/>
                    <a:pt x="46894" y="4132"/>
                    <a:pt x="49938" y="2795"/>
                  </a:cubicBezTo>
                  <a:lnTo>
                    <a:pt x="49926" y="2747"/>
                  </a:lnTo>
                  <a:cubicBezTo>
                    <a:pt x="47262" y="3919"/>
                    <a:pt x="44824" y="4699"/>
                    <a:pt x="42511" y="4699"/>
                  </a:cubicBezTo>
                  <a:cubicBezTo>
                    <a:pt x="40303" y="4699"/>
                    <a:pt x="38209" y="3989"/>
                    <a:pt x="36137" y="2229"/>
                  </a:cubicBezTo>
                  <a:cubicBezTo>
                    <a:pt x="34307" y="676"/>
                    <a:pt x="32939" y="0"/>
                    <a:pt x="3156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11"/>
            <p:cNvSpPr/>
            <p:nvPr/>
          </p:nvSpPr>
          <p:spPr>
            <a:xfrm>
              <a:off x="3871150" y="1178650"/>
              <a:ext cx="1239725" cy="300100"/>
            </a:xfrm>
            <a:custGeom>
              <a:rect b="b" l="l" r="r" t="t"/>
              <a:pathLst>
                <a:path extrusionOk="0" h="12004" w="49589">
                  <a:moveTo>
                    <a:pt x="30972" y="1"/>
                  </a:moveTo>
                  <a:cubicBezTo>
                    <a:pt x="30802" y="1"/>
                    <a:pt x="30627" y="11"/>
                    <a:pt x="30447" y="34"/>
                  </a:cubicBezTo>
                  <a:cubicBezTo>
                    <a:pt x="28953" y="227"/>
                    <a:pt x="27543" y="1613"/>
                    <a:pt x="26410" y="2734"/>
                  </a:cubicBezTo>
                  <a:cubicBezTo>
                    <a:pt x="26024" y="3096"/>
                    <a:pt x="25674" y="3445"/>
                    <a:pt x="25349" y="3722"/>
                  </a:cubicBezTo>
                  <a:cubicBezTo>
                    <a:pt x="22886" y="5790"/>
                    <a:pt x="18475" y="7914"/>
                    <a:pt x="14943" y="7914"/>
                  </a:cubicBezTo>
                  <a:cubicBezTo>
                    <a:pt x="14810" y="7914"/>
                    <a:pt x="14679" y="7911"/>
                    <a:pt x="14549" y="7905"/>
                  </a:cubicBezTo>
                  <a:cubicBezTo>
                    <a:pt x="13621" y="7869"/>
                    <a:pt x="12729" y="7616"/>
                    <a:pt x="11861" y="7363"/>
                  </a:cubicBezTo>
                  <a:cubicBezTo>
                    <a:pt x="10919" y="7094"/>
                    <a:pt x="9957" y="6814"/>
                    <a:pt x="8926" y="6814"/>
                  </a:cubicBezTo>
                  <a:cubicBezTo>
                    <a:pt x="8387" y="6814"/>
                    <a:pt x="7828" y="6891"/>
                    <a:pt x="7245" y="7085"/>
                  </a:cubicBezTo>
                  <a:cubicBezTo>
                    <a:pt x="5750" y="7592"/>
                    <a:pt x="4436" y="8664"/>
                    <a:pt x="3170" y="9725"/>
                  </a:cubicBezTo>
                  <a:cubicBezTo>
                    <a:pt x="2158" y="10557"/>
                    <a:pt x="1109" y="11413"/>
                    <a:pt x="0" y="11967"/>
                  </a:cubicBezTo>
                  <a:lnTo>
                    <a:pt x="24" y="12003"/>
                  </a:lnTo>
                  <a:cubicBezTo>
                    <a:pt x="1145" y="11449"/>
                    <a:pt x="2182" y="10593"/>
                    <a:pt x="3207" y="9761"/>
                  </a:cubicBezTo>
                  <a:cubicBezTo>
                    <a:pt x="4472" y="8713"/>
                    <a:pt x="5798" y="7628"/>
                    <a:pt x="7269" y="7134"/>
                  </a:cubicBezTo>
                  <a:cubicBezTo>
                    <a:pt x="7854" y="6937"/>
                    <a:pt x="8414" y="6860"/>
                    <a:pt x="8956" y="6860"/>
                  </a:cubicBezTo>
                  <a:cubicBezTo>
                    <a:pt x="9978" y="6860"/>
                    <a:pt x="10936" y="7135"/>
                    <a:pt x="11873" y="7411"/>
                  </a:cubicBezTo>
                  <a:cubicBezTo>
                    <a:pt x="12729" y="7652"/>
                    <a:pt x="13621" y="7917"/>
                    <a:pt x="14561" y="7953"/>
                  </a:cubicBezTo>
                  <a:cubicBezTo>
                    <a:pt x="14692" y="7959"/>
                    <a:pt x="14824" y="7962"/>
                    <a:pt x="14956" y="7962"/>
                  </a:cubicBezTo>
                  <a:cubicBezTo>
                    <a:pt x="16989" y="7962"/>
                    <a:pt x="19052" y="7288"/>
                    <a:pt x="20455" y="6700"/>
                  </a:cubicBezTo>
                  <a:cubicBezTo>
                    <a:pt x="22287" y="5928"/>
                    <a:pt x="24095" y="4856"/>
                    <a:pt x="25397" y="3747"/>
                  </a:cubicBezTo>
                  <a:cubicBezTo>
                    <a:pt x="25723" y="3481"/>
                    <a:pt x="26072" y="3132"/>
                    <a:pt x="26446" y="2758"/>
                  </a:cubicBezTo>
                  <a:cubicBezTo>
                    <a:pt x="27579" y="1649"/>
                    <a:pt x="28977" y="263"/>
                    <a:pt x="30460" y="70"/>
                  </a:cubicBezTo>
                  <a:cubicBezTo>
                    <a:pt x="30633" y="49"/>
                    <a:pt x="30801" y="39"/>
                    <a:pt x="30965" y="39"/>
                  </a:cubicBezTo>
                  <a:cubicBezTo>
                    <a:pt x="32777" y="39"/>
                    <a:pt x="34049" y="1257"/>
                    <a:pt x="35088" y="2252"/>
                  </a:cubicBezTo>
                  <a:cubicBezTo>
                    <a:pt x="35353" y="2505"/>
                    <a:pt x="35594" y="2746"/>
                    <a:pt x="35835" y="2951"/>
                  </a:cubicBezTo>
                  <a:cubicBezTo>
                    <a:pt x="37818" y="4652"/>
                    <a:pt x="40092" y="5503"/>
                    <a:pt x="42531" y="5503"/>
                  </a:cubicBezTo>
                  <a:cubicBezTo>
                    <a:pt x="44776" y="5503"/>
                    <a:pt x="47162" y="4781"/>
                    <a:pt x="49588" y="3337"/>
                  </a:cubicBezTo>
                  <a:lnTo>
                    <a:pt x="49564" y="3301"/>
                  </a:lnTo>
                  <a:cubicBezTo>
                    <a:pt x="47144" y="4739"/>
                    <a:pt x="44767" y="5458"/>
                    <a:pt x="42531" y="5458"/>
                  </a:cubicBezTo>
                  <a:cubicBezTo>
                    <a:pt x="40101" y="5458"/>
                    <a:pt x="37837" y="4610"/>
                    <a:pt x="35859" y="2915"/>
                  </a:cubicBezTo>
                  <a:cubicBezTo>
                    <a:pt x="35606" y="2710"/>
                    <a:pt x="35365" y="2469"/>
                    <a:pt x="35100" y="2228"/>
                  </a:cubicBezTo>
                  <a:cubicBezTo>
                    <a:pt x="34064" y="1225"/>
                    <a:pt x="32787" y="1"/>
                    <a:pt x="3097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1" name="Google Shape;361;p11"/>
          <p:cNvSpPr txBox="1"/>
          <p:nvPr>
            <p:ph hasCustomPrompt="1" type="title"/>
          </p:nvPr>
        </p:nvSpPr>
        <p:spPr>
          <a:xfrm>
            <a:off x="1709325" y="1852388"/>
            <a:ext cx="5725500" cy="1089900"/>
          </a:xfrm>
          <a:prstGeom prst="rect">
            <a:avLst/>
          </a:prstGeom>
        </p:spPr>
        <p:txBody>
          <a:bodyPr anchorCtr="0" anchor="ctr" bIns="91425" lIns="91425" spcFirstLastPara="1" rIns="91425" wrap="square" tIns="91425">
            <a:noAutofit/>
          </a:bodyPr>
          <a:lstStyle>
            <a:lvl1pPr lvl="0" algn="ctr">
              <a:spcBef>
                <a:spcPts val="0"/>
              </a:spcBef>
              <a:spcAft>
                <a:spcPts val="0"/>
              </a:spcAft>
              <a:buSzPts val="12000"/>
              <a:buNone/>
              <a:defRPr sz="9500">
                <a:solidFill>
                  <a:schemeClr val="accent1"/>
                </a:solidFill>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362" name="Google Shape;362;p11"/>
          <p:cNvSpPr txBox="1"/>
          <p:nvPr>
            <p:ph idx="1" type="subTitle"/>
          </p:nvPr>
        </p:nvSpPr>
        <p:spPr>
          <a:xfrm>
            <a:off x="1709325" y="3086463"/>
            <a:ext cx="5725500" cy="428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sz="1600"/>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p:txBody>
      </p:sp>
      <p:sp>
        <p:nvSpPr>
          <p:cNvPr id="363" name="Google Shape;363;p11"/>
          <p:cNvSpPr/>
          <p:nvPr/>
        </p:nvSpPr>
        <p:spPr>
          <a:xfrm>
            <a:off x="6952350" y="2617075"/>
            <a:ext cx="2867700" cy="2868000"/>
          </a:xfrm>
          <a:prstGeom prst="ellipse">
            <a:avLst/>
          </a:prstGeom>
          <a:solidFill>
            <a:srgbClr val="232131">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11"/>
          <p:cNvSpPr/>
          <p:nvPr/>
        </p:nvSpPr>
        <p:spPr>
          <a:xfrm>
            <a:off x="8484000" y="1703738"/>
            <a:ext cx="38900" cy="39200"/>
          </a:xfrm>
          <a:custGeom>
            <a:rect b="b" l="l" r="r" t="t"/>
            <a:pathLst>
              <a:path extrusionOk="0" fill="none" h="1568" w="1556">
                <a:moveTo>
                  <a:pt x="1555" y="784"/>
                </a:moveTo>
                <a:cubicBezTo>
                  <a:pt x="1555" y="1218"/>
                  <a:pt x="1206" y="1567"/>
                  <a:pt x="784" y="1567"/>
                </a:cubicBezTo>
                <a:cubicBezTo>
                  <a:pt x="350" y="1567"/>
                  <a:pt x="0" y="1218"/>
                  <a:pt x="0" y="784"/>
                </a:cubicBezTo>
                <a:cubicBezTo>
                  <a:pt x="0" y="350"/>
                  <a:pt x="350" y="1"/>
                  <a:pt x="784" y="1"/>
                </a:cubicBezTo>
                <a:cubicBezTo>
                  <a:pt x="1206" y="1"/>
                  <a:pt x="1555" y="350"/>
                  <a:pt x="1555" y="784"/>
                </a:cubicBezTo>
                <a:close/>
              </a:path>
            </a:pathLst>
          </a:custGeom>
          <a:noFill/>
          <a:ln cap="rnd" cmpd="sng" w="114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11"/>
          <p:cNvSpPr/>
          <p:nvPr/>
        </p:nvSpPr>
        <p:spPr>
          <a:xfrm>
            <a:off x="8503438" y="519888"/>
            <a:ext cx="38900" cy="39200"/>
          </a:xfrm>
          <a:custGeom>
            <a:rect b="b" l="l" r="r" t="t"/>
            <a:pathLst>
              <a:path extrusionOk="0" fill="none" h="1568" w="1556">
                <a:moveTo>
                  <a:pt x="1555" y="784"/>
                </a:moveTo>
                <a:cubicBezTo>
                  <a:pt x="1555" y="1218"/>
                  <a:pt x="1206" y="1567"/>
                  <a:pt x="784" y="1567"/>
                </a:cubicBezTo>
                <a:cubicBezTo>
                  <a:pt x="350" y="1567"/>
                  <a:pt x="0" y="1218"/>
                  <a:pt x="0" y="784"/>
                </a:cubicBezTo>
                <a:cubicBezTo>
                  <a:pt x="0" y="350"/>
                  <a:pt x="350" y="1"/>
                  <a:pt x="784" y="1"/>
                </a:cubicBezTo>
                <a:cubicBezTo>
                  <a:pt x="1206" y="1"/>
                  <a:pt x="1555" y="350"/>
                  <a:pt x="1555" y="784"/>
                </a:cubicBezTo>
                <a:close/>
              </a:path>
            </a:pathLst>
          </a:custGeom>
          <a:noFill/>
          <a:ln cap="rnd" cmpd="sng" w="11450">
            <a:solidFill>
              <a:srgbClr val="F3EBD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11"/>
          <p:cNvSpPr/>
          <p:nvPr/>
        </p:nvSpPr>
        <p:spPr>
          <a:xfrm>
            <a:off x="6535950" y="611738"/>
            <a:ext cx="38900" cy="39200"/>
          </a:xfrm>
          <a:custGeom>
            <a:rect b="b" l="l" r="r" t="t"/>
            <a:pathLst>
              <a:path extrusionOk="0" fill="none" h="1568" w="1556">
                <a:moveTo>
                  <a:pt x="1555" y="784"/>
                </a:moveTo>
                <a:cubicBezTo>
                  <a:pt x="1555" y="1218"/>
                  <a:pt x="1206" y="1567"/>
                  <a:pt x="784" y="1567"/>
                </a:cubicBezTo>
                <a:cubicBezTo>
                  <a:pt x="350" y="1567"/>
                  <a:pt x="0" y="1218"/>
                  <a:pt x="0" y="784"/>
                </a:cubicBezTo>
                <a:cubicBezTo>
                  <a:pt x="0" y="350"/>
                  <a:pt x="350" y="1"/>
                  <a:pt x="784" y="1"/>
                </a:cubicBezTo>
                <a:cubicBezTo>
                  <a:pt x="1206" y="1"/>
                  <a:pt x="1555" y="350"/>
                  <a:pt x="1555" y="784"/>
                </a:cubicBezTo>
                <a:close/>
              </a:path>
            </a:pathLst>
          </a:custGeom>
          <a:noFill/>
          <a:ln cap="rnd" cmpd="sng" w="114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11"/>
          <p:cNvSpPr/>
          <p:nvPr/>
        </p:nvSpPr>
        <p:spPr>
          <a:xfrm>
            <a:off x="2013550" y="4280683"/>
            <a:ext cx="496182" cy="526706"/>
          </a:xfrm>
          <a:custGeom>
            <a:rect b="b" l="l" r="r" t="t"/>
            <a:pathLst>
              <a:path extrusionOk="0" fill="none" h="12476" w="11753">
                <a:moveTo>
                  <a:pt x="1712" y="8510"/>
                </a:moveTo>
                <a:cubicBezTo>
                  <a:pt x="0" y="4219"/>
                  <a:pt x="4352" y="0"/>
                  <a:pt x="8595" y="1832"/>
                </a:cubicBezTo>
                <a:cubicBezTo>
                  <a:pt x="10523" y="2664"/>
                  <a:pt x="11753" y="4581"/>
                  <a:pt x="11728" y="6678"/>
                </a:cubicBezTo>
                <a:cubicBezTo>
                  <a:pt x="11692" y="8775"/>
                  <a:pt x="10403" y="10655"/>
                  <a:pt x="8450" y="11427"/>
                </a:cubicBezTo>
                <a:cubicBezTo>
                  <a:pt x="5786" y="12476"/>
                  <a:pt x="2773" y="11174"/>
                  <a:pt x="1712" y="8510"/>
                </a:cubicBezTo>
                <a:close/>
              </a:path>
            </a:pathLst>
          </a:custGeom>
          <a:solidFill>
            <a:schemeClr val="accent1"/>
          </a:solidFill>
          <a:ln cap="flat" cmpd="sng" w="11450">
            <a:solidFill>
              <a:schemeClr val="accent1"/>
            </a:solidFill>
            <a:prstDash val="solid"/>
            <a:miter lim="120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11"/>
          <p:cNvSpPr/>
          <p:nvPr/>
        </p:nvSpPr>
        <p:spPr>
          <a:xfrm>
            <a:off x="538000" y="2261196"/>
            <a:ext cx="496182" cy="526706"/>
          </a:xfrm>
          <a:custGeom>
            <a:rect b="b" l="l" r="r" t="t"/>
            <a:pathLst>
              <a:path extrusionOk="0" fill="none" h="12476" w="11753">
                <a:moveTo>
                  <a:pt x="1712" y="8510"/>
                </a:moveTo>
                <a:cubicBezTo>
                  <a:pt x="0" y="4219"/>
                  <a:pt x="4352" y="0"/>
                  <a:pt x="8595" y="1832"/>
                </a:cubicBezTo>
                <a:cubicBezTo>
                  <a:pt x="10523" y="2664"/>
                  <a:pt x="11753" y="4581"/>
                  <a:pt x="11728" y="6678"/>
                </a:cubicBezTo>
                <a:cubicBezTo>
                  <a:pt x="11692" y="8775"/>
                  <a:pt x="10403" y="10655"/>
                  <a:pt x="8450" y="11427"/>
                </a:cubicBezTo>
                <a:cubicBezTo>
                  <a:pt x="5786" y="12476"/>
                  <a:pt x="2773" y="11174"/>
                  <a:pt x="1712" y="8510"/>
                </a:cubicBezTo>
                <a:close/>
              </a:path>
            </a:pathLst>
          </a:custGeom>
          <a:solidFill>
            <a:schemeClr val="accent1"/>
          </a:solidFill>
          <a:ln cap="flat" cmpd="sng" w="11450">
            <a:solidFill>
              <a:schemeClr val="accent2"/>
            </a:solidFill>
            <a:prstDash val="solid"/>
            <a:miter lim="120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11"/>
          <p:cNvSpPr/>
          <p:nvPr/>
        </p:nvSpPr>
        <p:spPr>
          <a:xfrm>
            <a:off x="499100" y="3609200"/>
            <a:ext cx="38900" cy="39200"/>
          </a:xfrm>
          <a:custGeom>
            <a:rect b="b" l="l" r="r" t="t"/>
            <a:pathLst>
              <a:path extrusionOk="0" fill="none" h="1568" w="1556">
                <a:moveTo>
                  <a:pt x="1555" y="784"/>
                </a:moveTo>
                <a:cubicBezTo>
                  <a:pt x="1555" y="1218"/>
                  <a:pt x="1206" y="1567"/>
                  <a:pt x="784" y="1567"/>
                </a:cubicBezTo>
                <a:cubicBezTo>
                  <a:pt x="350" y="1567"/>
                  <a:pt x="0" y="1218"/>
                  <a:pt x="0" y="784"/>
                </a:cubicBezTo>
                <a:cubicBezTo>
                  <a:pt x="0" y="350"/>
                  <a:pt x="350" y="1"/>
                  <a:pt x="784" y="1"/>
                </a:cubicBezTo>
                <a:cubicBezTo>
                  <a:pt x="1206" y="1"/>
                  <a:pt x="1555" y="350"/>
                  <a:pt x="1555" y="784"/>
                </a:cubicBezTo>
                <a:close/>
              </a:path>
            </a:pathLst>
          </a:custGeom>
          <a:noFill/>
          <a:ln cap="rnd" cmpd="sng" w="114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11"/>
          <p:cNvSpPr/>
          <p:nvPr/>
        </p:nvSpPr>
        <p:spPr>
          <a:xfrm>
            <a:off x="1262613" y="3822400"/>
            <a:ext cx="38900" cy="39200"/>
          </a:xfrm>
          <a:custGeom>
            <a:rect b="b" l="l" r="r" t="t"/>
            <a:pathLst>
              <a:path extrusionOk="0" fill="none" h="1568" w="1556">
                <a:moveTo>
                  <a:pt x="1555" y="784"/>
                </a:moveTo>
                <a:cubicBezTo>
                  <a:pt x="1555" y="1218"/>
                  <a:pt x="1206" y="1567"/>
                  <a:pt x="784" y="1567"/>
                </a:cubicBezTo>
                <a:cubicBezTo>
                  <a:pt x="350" y="1567"/>
                  <a:pt x="0" y="1218"/>
                  <a:pt x="0" y="784"/>
                </a:cubicBezTo>
                <a:cubicBezTo>
                  <a:pt x="0" y="350"/>
                  <a:pt x="350" y="1"/>
                  <a:pt x="784" y="1"/>
                </a:cubicBezTo>
                <a:cubicBezTo>
                  <a:pt x="1206" y="1"/>
                  <a:pt x="1555" y="350"/>
                  <a:pt x="1555" y="784"/>
                </a:cubicBezTo>
                <a:close/>
              </a:path>
            </a:pathLst>
          </a:custGeom>
          <a:noFill/>
          <a:ln cap="rnd" cmpd="sng" w="11450">
            <a:solidFill>
              <a:srgbClr val="F3EBD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11"/>
          <p:cNvSpPr/>
          <p:nvPr/>
        </p:nvSpPr>
        <p:spPr>
          <a:xfrm>
            <a:off x="1173600" y="4588975"/>
            <a:ext cx="38900" cy="39200"/>
          </a:xfrm>
          <a:custGeom>
            <a:rect b="b" l="l" r="r" t="t"/>
            <a:pathLst>
              <a:path extrusionOk="0" fill="none" h="1568" w="1556">
                <a:moveTo>
                  <a:pt x="1555" y="784"/>
                </a:moveTo>
                <a:cubicBezTo>
                  <a:pt x="1555" y="1218"/>
                  <a:pt x="1206" y="1567"/>
                  <a:pt x="784" y="1567"/>
                </a:cubicBezTo>
                <a:cubicBezTo>
                  <a:pt x="350" y="1567"/>
                  <a:pt x="0" y="1218"/>
                  <a:pt x="0" y="784"/>
                </a:cubicBezTo>
                <a:cubicBezTo>
                  <a:pt x="0" y="350"/>
                  <a:pt x="350" y="1"/>
                  <a:pt x="784" y="1"/>
                </a:cubicBezTo>
                <a:cubicBezTo>
                  <a:pt x="1206" y="1"/>
                  <a:pt x="1555" y="350"/>
                  <a:pt x="1555" y="784"/>
                </a:cubicBezTo>
                <a:close/>
              </a:path>
            </a:pathLst>
          </a:custGeom>
          <a:noFill/>
          <a:ln cap="rnd" cmpd="sng" w="114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11"/>
          <p:cNvSpPr/>
          <p:nvPr/>
        </p:nvSpPr>
        <p:spPr>
          <a:xfrm>
            <a:off x="-425200" y="-820425"/>
            <a:ext cx="3055500" cy="2642700"/>
          </a:xfrm>
          <a:prstGeom prst="triangle">
            <a:avLst>
              <a:gd fmla="val 50000" name="adj"/>
            </a:avLst>
          </a:prstGeom>
          <a:solidFill>
            <a:srgbClr val="232131">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373" name="Shape 373"/>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374" name="Shape 374"/>
        <p:cNvGrpSpPr/>
        <p:nvPr/>
      </p:nvGrpSpPr>
      <p:grpSpPr>
        <a:xfrm>
          <a:off x="0" y="0"/>
          <a:ext cx="0" cy="0"/>
          <a:chOff x="0" y="0"/>
          <a:chExt cx="0" cy="0"/>
        </a:xfrm>
      </p:grpSpPr>
      <p:sp>
        <p:nvSpPr>
          <p:cNvPr id="375" name="Google Shape;375;p13"/>
          <p:cNvSpPr txBox="1"/>
          <p:nvPr>
            <p:ph type="title"/>
          </p:nvPr>
        </p:nvSpPr>
        <p:spPr>
          <a:xfrm>
            <a:off x="621100" y="445025"/>
            <a:ext cx="7901700" cy="572700"/>
          </a:xfrm>
          <a:prstGeom prst="rect">
            <a:avLst/>
          </a:prstGeom>
        </p:spPr>
        <p:txBody>
          <a:bodyPr anchorCtr="0" anchor="t" bIns="91425" lIns="91425" spcFirstLastPara="1" rIns="91425" wrap="square" tIns="91425">
            <a:noAutofit/>
          </a:bodyPr>
          <a:lstStyle>
            <a:lvl1pPr lvl="0">
              <a:spcBef>
                <a:spcPts val="0"/>
              </a:spcBef>
              <a:spcAft>
                <a:spcPts val="0"/>
              </a:spcAft>
              <a:buSzPts val="3300"/>
              <a:buNone/>
              <a:defRPr/>
            </a:lvl1pPr>
            <a:lvl2pPr lvl="1">
              <a:spcBef>
                <a:spcPts val="0"/>
              </a:spcBef>
              <a:spcAft>
                <a:spcPts val="0"/>
              </a:spcAft>
              <a:buSzPts val="3300"/>
              <a:buNone/>
              <a:defRPr/>
            </a:lvl2pPr>
            <a:lvl3pPr lvl="2">
              <a:spcBef>
                <a:spcPts val="0"/>
              </a:spcBef>
              <a:spcAft>
                <a:spcPts val="0"/>
              </a:spcAft>
              <a:buSzPts val="3300"/>
              <a:buNone/>
              <a:defRPr/>
            </a:lvl3pPr>
            <a:lvl4pPr lvl="3">
              <a:spcBef>
                <a:spcPts val="0"/>
              </a:spcBef>
              <a:spcAft>
                <a:spcPts val="0"/>
              </a:spcAft>
              <a:buSzPts val="3300"/>
              <a:buNone/>
              <a:defRPr/>
            </a:lvl4pPr>
            <a:lvl5pPr lvl="4">
              <a:spcBef>
                <a:spcPts val="0"/>
              </a:spcBef>
              <a:spcAft>
                <a:spcPts val="0"/>
              </a:spcAft>
              <a:buSzPts val="3300"/>
              <a:buNone/>
              <a:defRPr/>
            </a:lvl5pPr>
            <a:lvl6pPr lvl="5">
              <a:spcBef>
                <a:spcPts val="0"/>
              </a:spcBef>
              <a:spcAft>
                <a:spcPts val="0"/>
              </a:spcAft>
              <a:buSzPts val="3300"/>
              <a:buNone/>
              <a:defRPr/>
            </a:lvl6pPr>
            <a:lvl7pPr lvl="6">
              <a:spcBef>
                <a:spcPts val="0"/>
              </a:spcBef>
              <a:spcAft>
                <a:spcPts val="0"/>
              </a:spcAft>
              <a:buSzPts val="3300"/>
              <a:buNone/>
              <a:defRPr/>
            </a:lvl7pPr>
            <a:lvl8pPr lvl="7">
              <a:spcBef>
                <a:spcPts val="0"/>
              </a:spcBef>
              <a:spcAft>
                <a:spcPts val="0"/>
              </a:spcAft>
              <a:buSzPts val="3300"/>
              <a:buNone/>
              <a:defRPr/>
            </a:lvl8pPr>
            <a:lvl9pPr lvl="8">
              <a:spcBef>
                <a:spcPts val="0"/>
              </a:spcBef>
              <a:spcAft>
                <a:spcPts val="0"/>
              </a:spcAft>
              <a:buSzPts val="3300"/>
              <a:buNone/>
              <a:defRPr/>
            </a:lvl9pPr>
          </a:lstStyle>
          <a:p/>
        </p:txBody>
      </p:sp>
      <p:sp>
        <p:nvSpPr>
          <p:cNvPr id="376" name="Google Shape;376;p13"/>
          <p:cNvSpPr txBox="1"/>
          <p:nvPr>
            <p:ph idx="1" type="subTitle"/>
          </p:nvPr>
        </p:nvSpPr>
        <p:spPr>
          <a:xfrm>
            <a:off x="4763331" y="1896775"/>
            <a:ext cx="30708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100"/>
              <a:buNone/>
              <a:defRPr sz="2500">
                <a:solidFill>
                  <a:schemeClr val="accent3"/>
                </a:solidFill>
                <a:latin typeface="Raleway"/>
                <a:ea typeface="Raleway"/>
                <a:cs typeface="Raleway"/>
                <a:sym typeface="Raleway"/>
              </a:defRPr>
            </a:lvl1pPr>
            <a:lvl2pPr lvl="1" rtl="0" algn="ctr">
              <a:spcBef>
                <a:spcPts val="0"/>
              </a:spcBef>
              <a:spcAft>
                <a:spcPts val="0"/>
              </a:spcAft>
              <a:buClr>
                <a:schemeClr val="dk1"/>
              </a:buClr>
              <a:buSzPts val="2100"/>
              <a:buNone/>
              <a:defRPr sz="2100">
                <a:solidFill>
                  <a:schemeClr val="dk1"/>
                </a:solidFill>
              </a:defRPr>
            </a:lvl2pPr>
            <a:lvl3pPr lvl="2" rtl="0" algn="ctr">
              <a:spcBef>
                <a:spcPts val="0"/>
              </a:spcBef>
              <a:spcAft>
                <a:spcPts val="0"/>
              </a:spcAft>
              <a:buClr>
                <a:schemeClr val="dk1"/>
              </a:buClr>
              <a:buSzPts val="2100"/>
              <a:buNone/>
              <a:defRPr sz="2100">
                <a:solidFill>
                  <a:schemeClr val="dk1"/>
                </a:solidFill>
              </a:defRPr>
            </a:lvl3pPr>
            <a:lvl4pPr lvl="3" rtl="0" algn="ctr">
              <a:spcBef>
                <a:spcPts val="0"/>
              </a:spcBef>
              <a:spcAft>
                <a:spcPts val="0"/>
              </a:spcAft>
              <a:buClr>
                <a:schemeClr val="dk1"/>
              </a:buClr>
              <a:buSzPts val="2100"/>
              <a:buNone/>
              <a:defRPr sz="2100">
                <a:solidFill>
                  <a:schemeClr val="dk1"/>
                </a:solidFill>
              </a:defRPr>
            </a:lvl4pPr>
            <a:lvl5pPr lvl="4" rtl="0" algn="ctr">
              <a:spcBef>
                <a:spcPts val="0"/>
              </a:spcBef>
              <a:spcAft>
                <a:spcPts val="0"/>
              </a:spcAft>
              <a:buClr>
                <a:schemeClr val="dk1"/>
              </a:buClr>
              <a:buSzPts val="2100"/>
              <a:buNone/>
              <a:defRPr sz="2100">
                <a:solidFill>
                  <a:schemeClr val="dk1"/>
                </a:solidFill>
              </a:defRPr>
            </a:lvl5pPr>
            <a:lvl6pPr lvl="5" rtl="0" algn="ctr">
              <a:spcBef>
                <a:spcPts val="0"/>
              </a:spcBef>
              <a:spcAft>
                <a:spcPts val="0"/>
              </a:spcAft>
              <a:buClr>
                <a:schemeClr val="dk1"/>
              </a:buClr>
              <a:buSzPts val="2100"/>
              <a:buNone/>
              <a:defRPr sz="2100">
                <a:solidFill>
                  <a:schemeClr val="dk1"/>
                </a:solidFill>
              </a:defRPr>
            </a:lvl6pPr>
            <a:lvl7pPr lvl="6" rtl="0" algn="ctr">
              <a:spcBef>
                <a:spcPts val="0"/>
              </a:spcBef>
              <a:spcAft>
                <a:spcPts val="0"/>
              </a:spcAft>
              <a:buClr>
                <a:schemeClr val="dk1"/>
              </a:buClr>
              <a:buSzPts val="2100"/>
              <a:buNone/>
              <a:defRPr sz="2100">
                <a:solidFill>
                  <a:schemeClr val="dk1"/>
                </a:solidFill>
              </a:defRPr>
            </a:lvl7pPr>
            <a:lvl8pPr lvl="7" rtl="0" algn="ctr">
              <a:spcBef>
                <a:spcPts val="0"/>
              </a:spcBef>
              <a:spcAft>
                <a:spcPts val="0"/>
              </a:spcAft>
              <a:buClr>
                <a:schemeClr val="dk1"/>
              </a:buClr>
              <a:buSzPts val="2100"/>
              <a:buNone/>
              <a:defRPr sz="2100">
                <a:solidFill>
                  <a:schemeClr val="dk1"/>
                </a:solidFill>
              </a:defRPr>
            </a:lvl8pPr>
            <a:lvl9pPr lvl="8" rtl="0" algn="ctr">
              <a:spcBef>
                <a:spcPts val="0"/>
              </a:spcBef>
              <a:spcAft>
                <a:spcPts val="0"/>
              </a:spcAft>
              <a:buClr>
                <a:schemeClr val="dk1"/>
              </a:buClr>
              <a:buSzPts val="2100"/>
              <a:buNone/>
              <a:defRPr sz="2100">
                <a:solidFill>
                  <a:schemeClr val="dk1"/>
                </a:solidFill>
              </a:defRPr>
            </a:lvl9pPr>
          </a:lstStyle>
          <a:p/>
        </p:txBody>
      </p:sp>
      <p:sp>
        <p:nvSpPr>
          <p:cNvPr id="377" name="Google Shape;377;p13"/>
          <p:cNvSpPr txBox="1"/>
          <p:nvPr>
            <p:ph idx="2" type="subTitle"/>
          </p:nvPr>
        </p:nvSpPr>
        <p:spPr>
          <a:xfrm>
            <a:off x="4874837" y="2290250"/>
            <a:ext cx="2847900" cy="456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spcBef>
                <a:spcPts val="0"/>
              </a:spcBef>
              <a:spcAft>
                <a:spcPts val="0"/>
              </a:spcAft>
              <a:buSzPts val="1600"/>
              <a:buNone/>
              <a:defRPr/>
            </a:lvl2pPr>
            <a:lvl3pPr lvl="2" rtl="0" algn="ctr">
              <a:spcBef>
                <a:spcPts val="0"/>
              </a:spcBef>
              <a:spcAft>
                <a:spcPts val="0"/>
              </a:spcAft>
              <a:buSzPts val="1600"/>
              <a:buNone/>
              <a:defRPr/>
            </a:lvl3pPr>
            <a:lvl4pPr lvl="3" rtl="0" algn="ctr">
              <a:spcBef>
                <a:spcPts val="0"/>
              </a:spcBef>
              <a:spcAft>
                <a:spcPts val="0"/>
              </a:spcAft>
              <a:buSzPts val="1600"/>
              <a:buNone/>
              <a:defRPr/>
            </a:lvl4pPr>
            <a:lvl5pPr lvl="4" rtl="0" algn="ctr">
              <a:spcBef>
                <a:spcPts val="0"/>
              </a:spcBef>
              <a:spcAft>
                <a:spcPts val="0"/>
              </a:spcAft>
              <a:buSzPts val="1600"/>
              <a:buNone/>
              <a:defRPr/>
            </a:lvl5pPr>
            <a:lvl6pPr lvl="5" rtl="0" algn="ctr">
              <a:spcBef>
                <a:spcPts val="0"/>
              </a:spcBef>
              <a:spcAft>
                <a:spcPts val="0"/>
              </a:spcAft>
              <a:buSzPts val="1600"/>
              <a:buNone/>
              <a:defRPr/>
            </a:lvl6pPr>
            <a:lvl7pPr lvl="6" rtl="0" algn="ctr">
              <a:spcBef>
                <a:spcPts val="0"/>
              </a:spcBef>
              <a:spcAft>
                <a:spcPts val="0"/>
              </a:spcAft>
              <a:buSzPts val="1600"/>
              <a:buNone/>
              <a:defRPr/>
            </a:lvl7pPr>
            <a:lvl8pPr lvl="7" rtl="0" algn="ctr">
              <a:spcBef>
                <a:spcPts val="0"/>
              </a:spcBef>
              <a:spcAft>
                <a:spcPts val="0"/>
              </a:spcAft>
              <a:buSzPts val="1600"/>
              <a:buNone/>
              <a:defRPr/>
            </a:lvl8pPr>
            <a:lvl9pPr lvl="8" rtl="0" algn="ctr">
              <a:spcBef>
                <a:spcPts val="0"/>
              </a:spcBef>
              <a:spcAft>
                <a:spcPts val="0"/>
              </a:spcAft>
              <a:buSzPts val="1600"/>
              <a:buNone/>
              <a:defRPr/>
            </a:lvl9pPr>
          </a:lstStyle>
          <a:p/>
        </p:txBody>
      </p:sp>
      <p:sp>
        <p:nvSpPr>
          <p:cNvPr id="378" name="Google Shape;378;p13"/>
          <p:cNvSpPr txBox="1"/>
          <p:nvPr>
            <p:ph idx="3" type="subTitle"/>
          </p:nvPr>
        </p:nvSpPr>
        <p:spPr>
          <a:xfrm>
            <a:off x="1309863" y="1896775"/>
            <a:ext cx="30708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100"/>
              <a:buNone/>
              <a:defRPr sz="2500">
                <a:solidFill>
                  <a:schemeClr val="accent3"/>
                </a:solidFill>
                <a:latin typeface="Raleway"/>
                <a:ea typeface="Raleway"/>
                <a:cs typeface="Raleway"/>
                <a:sym typeface="Raleway"/>
              </a:defRPr>
            </a:lvl1pPr>
            <a:lvl2pPr lvl="1" rtl="0" algn="ctr">
              <a:spcBef>
                <a:spcPts val="0"/>
              </a:spcBef>
              <a:spcAft>
                <a:spcPts val="0"/>
              </a:spcAft>
              <a:buClr>
                <a:schemeClr val="dk1"/>
              </a:buClr>
              <a:buSzPts val="2100"/>
              <a:buNone/>
              <a:defRPr sz="2100">
                <a:solidFill>
                  <a:schemeClr val="dk1"/>
                </a:solidFill>
              </a:defRPr>
            </a:lvl2pPr>
            <a:lvl3pPr lvl="2" rtl="0" algn="ctr">
              <a:spcBef>
                <a:spcPts val="0"/>
              </a:spcBef>
              <a:spcAft>
                <a:spcPts val="0"/>
              </a:spcAft>
              <a:buClr>
                <a:schemeClr val="dk1"/>
              </a:buClr>
              <a:buSzPts val="2100"/>
              <a:buNone/>
              <a:defRPr sz="2100">
                <a:solidFill>
                  <a:schemeClr val="dk1"/>
                </a:solidFill>
              </a:defRPr>
            </a:lvl3pPr>
            <a:lvl4pPr lvl="3" rtl="0" algn="ctr">
              <a:spcBef>
                <a:spcPts val="0"/>
              </a:spcBef>
              <a:spcAft>
                <a:spcPts val="0"/>
              </a:spcAft>
              <a:buClr>
                <a:schemeClr val="dk1"/>
              </a:buClr>
              <a:buSzPts val="2100"/>
              <a:buNone/>
              <a:defRPr sz="2100">
                <a:solidFill>
                  <a:schemeClr val="dk1"/>
                </a:solidFill>
              </a:defRPr>
            </a:lvl4pPr>
            <a:lvl5pPr lvl="4" rtl="0" algn="ctr">
              <a:spcBef>
                <a:spcPts val="0"/>
              </a:spcBef>
              <a:spcAft>
                <a:spcPts val="0"/>
              </a:spcAft>
              <a:buClr>
                <a:schemeClr val="dk1"/>
              </a:buClr>
              <a:buSzPts val="2100"/>
              <a:buNone/>
              <a:defRPr sz="2100">
                <a:solidFill>
                  <a:schemeClr val="dk1"/>
                </a:solidFill>
              </a:defRPr>
            </a:lvl5pPr>
            <a:lvl6pPr lvl="5" rtl="0" algn="ctr">
              <a:spcBef>
                <a:spcPts val="0"/>
              </a:spcBef>
              <a:spcAft>
                <a:spcPts val="0"/>
              </a:spcAft>
              <a:buClr>
                <a:schemeClr val="dk1"/>
              </a:buClr>
              <a:buSzPts val="2100"/>
              <a:buNone/>
              <a:defRPr sz="2100">
                <a:solidFill>
                  <a:schemeClr val="dk1"/>
                </a:solidFill>
              </a:defRPr>
            </a:lvl6pPr>
            <a:lvl7pPr lvl="6" rtl="0" algn="ctr">
              <a:spcBef>
                <a:spcPts val="0"/>
              </a:spcBef>
              <a:spcAft>
                <a:spcPts val="0"/>
              </a:spcAft>
              <a:buClr>
                <a:schemeClr val="dk1"/>
              </a:buClr>
              <a:buSzPts val="2100"/>
              <a:buNone/>
              <a:defRPr sz="2100">
                <a:solidFill>
                  <a:schemeClr val="dk1"/>
                </a:solidFill>
              </a:defRPr>
            </a:lvl7pPr>
            <a:lvl8pPr lvl="7" rtl="0" algn="ctr">
              <a:spcBef>
                <a:spcPts val="0"/>
              </a:spcBef>
              <a:spcAft>
                <a:spcPts val="0"/>
              </a:spcAft>
              <a:buClr>
                <a:schemeClr val="dk1"/>
              </a:buClr>
              <a:buSzPts val="2100"/>
              <a:buNone/>
              <a:defRPr sz="2100">
                <a:solidFill>
                  <a:schemeClr val="dk1"/>
                </a:solidFill>
              </a:defRPr>
            </a:lvl8pPr>
            <a:lvl9pPr lvl="8" rtl="0" algn="ctr">
              <a:spcBef>
                <a:spcPts val="0"/>
              </a:spcBef>
              <a:spcAft>
                <a:spcPts val="0"/>
              </a:spcAft>
              <a:buClr>
                <a:schemeClr val="dk1"/>
              </a:buClr>
              <a:buSzPts val="2100"/>
              <a:buNone/>
              <a:defRPr sz="2100">
                <a:solidFill>
                  <a:schemeClr val="dk1"/>
                </a:solidFill>
              </a:defRPr>
            </a:lvl9pPr>
          </a:lstStyle>
          <a:p/>
        </p:txBody>
      </p:sp>
      <p:sp>
        <p:nvSpPr>
          <p:cNvPr id="379" name="Google Shape;379;p13"/>
          <p:cNvSpPr txBox="1"/>
          <p:nvPr>
            <p:ph idx="4" type="subTitle"/>
          </p:nvPr>
        </p:nvSpPr>
        <p:spPr>
          <a:xfrm>
            <a:off x="1421313" y="2290250"/>
            <a:ext cx="2847900" cy="456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spcBef>
                <a:spcPts val="0"/>
              </a:spcBef>
              <a:spcAft>
                <a:spcPts val="0"/>
              </a:spcAft>
              <a:buSzPts val="1600"/>
              <a:buNone/>
              <a:defRPr/>
            </a:lvl2pPr>
            <a:lvl3pPr lvl="2" rtl="0" algn="ctr">
              <a:spcBef>
                <a:spcPts val="0"/>
              </a:spcBef>
              <a:spcAft>
                <a:spcPts val="0"/>
              </a:spcAft>
              <a:buSzPts val="1600"/>
              <a:buNone/>
              <a:defRPr/>
            </a:lvl3pPr>
            <a:lvl4pPr lvl="3" rtl="0" algn="ctr">
              <a:spcBef>
                <a:spcPts val="0"/>
              </a:spcBef>
              <a:spcAft>
                <a:spcPts val="0"/>
              </a:spcAft>
              <a:buSzPts val="1600"/>
              <a:buNone/>
              <a:defRPr/>
            </a:lvl4pPr>
            <a:lvl5pPr lvl="4" rtl="0" algn="ctr">
              <a:spcBef>
                <a:spcPts val="0"/>
              </a:spcBef>
              <a:spcAft>
                <a:spcPts val="0"/>
              </a:spcAft>
              <a:buSzPts val="1600"/>
              <a:buNone/>
              <a:defRPr/>
            </a:lvl5pPr>
            <a:lvl6pPr lvl="5" rtl="0" algn="ctr">
              <a:spcBef>
                <a:spcPts val="0"/>
              </a:spcBef>
              <a:spcAft>
                <a:spcPts val="0"/>
              </a:spcAft>
              <a:buSzPts val="1600"/>
              <a:buNone/>
              <a:defRPr/>
            </a:lvl6pPr>
            <a:lvl7pPr lvl="6" rtl="0" algn="ctr">
              <a:spcBef>
                <a:spcPts val="0"/>
              </a:spcBef>
              <a:spcAft>
                <a:spcPts val="0"/>
              </a:spcAft>
              <a:buSzPts val="1600"/>
              <a:buNone/>
              <a:defRPr/>
            </a:lvl7pPr>
            <a:lvl8pPr lvl="7" rtl="0" algn="ctr">
              <a:spcBef>
                <a:spcPts val="0"/>
              </a:spcBef>
              <a:spcAft>
                <a:spcPts val="0"/>
              </a:spcAft>
              <a:buSzPts val="1600"/>
              <a:buNone/>
              <a:defRPr/>
            </a:lvl8pPr>
            <a:lvl9pPr lvl="8" rtl="0" algn="ctr">
              <a:spcBef>
                <a:spcPts val="0"/>
              </a:spcBef>
              <a:spcAft>
                <a:spcPts val="0"/>
              </a:spcAft>
              <a:buSzPts val="1600"/>
              <a:buNone/>
              <a:defRPr/>
            </a:lvl9pPr>
          </a:lstStyle>
          <a:p/>
        </p:txBody>
      </p:sp>
      <p:sp>
        <p:nvSpPr>
          <p:cNvPr id="380" name="Google Shape;380;p13"/>
          <p:cNvSpPr txBox="1"/>
          <p:nvPr>
            <p:ph idx="5" type="subTitle"/>
          </p:nvPr>
        </p:nvSpPr>
        <p:spPr>
          <a:xfrm>
            <a:off x="4763331" y="3677800"/>
            <a:ext cx="30708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100"/>
              <a:buNone/>
              <a:defRPr sz="2500">
                <a:solidFill>
                  <a:schemeClr val="accent3"/>
                </a:solidFill>
                <a:latin typeface="Raleway"/>
                <a:ea typeface="Raleway"/>
                <a:cs typeface="Raleway"/>
                <a:sym typeface="Raleway"/>
              </a:defRPr>
            </a:lvl1pPr>
            <a:lvl2pPr lvl="1" rtl="0" algn="ctr">
              <a:spcBef>
                <a:spcPts val="0"/>
              </a:spcBef>
              <a:spcAft>
                <a:spcPts val="0"/>
              </a:spcAft>
              <a:buClr>
                <a:schemeClr val="dk1"/>
              </a:buClr>
              <a:buSzPts val="2100"/>
              <a:buNone/>
              <a:defRPr sz="2100">
                <a:solidFill>
                  <a:schemeClr val="dk1"/>
                </a:solidFill>
              </a:defRPr>
            </a:lvl2pPr>
            <a:lvl3pPr lvl="2" rtl="0" algn="ctr">
              <a:spcBef>
                <a:spcPts val="0"/>
              </a:spcBef>
              <a:spcAft>
                <a:spcPts val="0"/>
              </a:spcAft>
              <a:buClr>
                <a:schemeClr val="dk1"/>
              </a:buClr>
              <a:buSzPts val="2100"/>
              <a:buNone/>
              <a:defRPr sz="2100">
                <a:solidFill>
                  <a:schemeClr val="dk1"/>
                </a:solidFill>
              </a:defRPr>
            </a:lvl3pPr>
            <a:lvl4pPr lvl="3" rtl="0" algn="ctr">
              <a:spcBef>
                <a:spcPts val="0"/>
              </a:spcBef>
              <a:spcAft>
                <a:spcPts val="0"/>
              </a:spcAft>
              <a:buClr>
                <a:schemeClr val="dk1"/>
              </a:buClr>
              <a:buSzPts val="2100"/>
              <a:buNone/>
              <a:defRPr sz="2100">
                <a:solidFill>
                  <a:schemeClr val="dk1"/>
                </a:solidFill>
              </a:defRPr>
            </a:lvl4pPr>
            <a:lvl5pPr lvl="4" rtl="0" algn="ctr">
              <a:spcBef>
                <a:spcPts val="0"/>
              </a:spcBef>
              <a:spcAft>
                <a:spcPts val="0"/>
              </a:spcAft>
              <a:buClr>
                <a:schemeClr val="dk1"/>
              </a:buClr>
              <a:buSzPts val="2100"/>
              <a:buNone/>
              <a:defRPr sz="2100">
                <a:solidFill>
                  <a:schemeClr val="dk1"/>
                </a:solidFill>
              </a:defRPr>
            </a:lvl5pPr>
            <a:lvl6pPr lvl="5" rtl="0" algn="ctr">
              <a:spcBef>
                <a:spcPts val="0"/>
              </a:spcBef>
              <a:spcAft>
                <a:spcPts val="0"/>
              </a:spcAft>
              <a:buClr>
                <a:schemeClr val="dk1"/>
              </a:buClr>
              <a:buSzPts val="2100"/>
              <a:buNone/>
              <a:defRPr sz="2100">
                <a:solidFill>
                  <a:schemeClr val="dk1"/>
                </a:solidFill>
              </a:defRPr>
            </a:lvl6pPr>
            <a:lvl7pPr lvl="6" rtl="0" algn="ctr">
              <a:spcBef>
                <a:spcPts val="0"/>
              </a:spcBef>
              <a:spcAft>
                <a:spcPts val="0"/>
              </a:spcAft>
              <a:buClr>
                <a:schemeClr val="dk1"/>
              </a:buClr>
              <a:buSzPts val="2100"/>
              <a:buNone/>
              <a:defRPr sz="2100">
                <a:solidFill>
                  <a:schemeClr val="dk1"/>
                </a:solidFill>
              </a:defRPr>
            </a:lvl7pPr>
            <a:lvl8pPr lvl="7" rtl="0" algn="ctr">
              <a:spcBef>
                <a:spcPts val="0"/>
              </a:spcBef>
              <a:spcAft>
                <a:spcPts val="0"/>
              </a:spcAft>
              <a:buClr>
                <a:schemeClr val="dk1"/>
              </a:buClr>
              <a:buSzPts val="2100"/>
              <a:buNone/>
              <a:defRPr sz="2100">
                <a:solidFill>
                  <a:schemeClr val="dk1"/>
                </a:solidFill>
              </a:defRPr>
            </a:lvl8pPr>
            <a:lvl9pPr lvl="8" rtl="0" algn="ctr">
              <a:spcBef>
                <a:spcPts val="0"/>
              </a:spcBef>
              <a:spcAft>
                <a:spcPts val="0"/>
              </a:spcAft>
              <a:buClr>
                <a:schemeClr val="dk1"/>
              </a:buClr>
              <a:buSzPts val="2100"/>
              <a:buNone/>
              <a:defRPr sz="2100">
                <a:solidFill>
                  <a:schemeClr val="dk1"/>
                </a:solidFill>
              </a:defRPr>
            </a:lvl9pPr>
          </a:lstStyle>
          <a:p/>
        </p:txBody>
      </p:sp>
      <p:sp>
        <p:nvSpPr>
          <p:cNvPr id="381" name="Google Shape;381;p13"/>
          <p:cNvSpPr txBox="1"/>
          <p:nvPr>
            <p:ph idx="6" type="subTitle"/>
          </p:nvPr>
        </p:nvSpPr>
        <p:spPr>
          <a:xfrm>
            <a:off x="4874837" y="4071350"/>
            <a:ext cx="2847900" cy="456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spcBef>
                <a:spcPts val="0"/>
              </a:spcBef>
              <a:spcAft>
                <a:spcPts val="0"/>
              </a:spcAft>
              <a:buSzPts val="1600"/>
              <a:buNone/>
              <a:defRPr/>
            </a:lvl2pPr>
            <a:lvl3pPr lvl="2" rtl="0" algn="ctr">
              <a:spcBef>
                <a:spcPts val="0"/>
              </a:spcBef>
              <a:spcAft>
                <a:spcPts val="0"/>
              </a:spcAft>
              <a:buSzPts val="1600"/>
              <a:buNone/>
              <a:defRPr/>
            </a:lvl3pPr>
            <a:lvl4pPr lvl="3" rtl="0" algn="ctr">
              <a:spcBef>
                <a:spcPts val="0"/>
              </a:spcBef>
              <a:spcAft>
                <a:spcPts val="0"/>
              </a:spcAft>
              <a:buSzPts val="1600"/>
              <a:buNone/>
              <a:defRPr/>
            </a:lvl4pPr>
            <a:lvl5pPr lvl="4" rtl="0" algn="ctr">
              <a:spcBef>
                <a:spcPts val="0"/>
              </a:spcBef>
              <a:spcAft>
                <a:spcPts val="0"/>
              </a:spcAft>
              <a:buSzPts val="1600"/>
              <a:buNone/>
              <a:defRPr/>
            </a:lvl5pPr>
            <a:lvl6pPr lvl="5" rtl="0" algn="ctr">
              <a:spcBef>
                <a:spcPts val="0"/>
              </a:spcBef>
              <a:spcAft>
                <a:spcPts val="0"/>
              </a:spcAft>
              <a:buSzPts val="1600"/>
              <a:buNone/>
              <a:defRPr/>
            </a:lvl6pPr>
            <a:lvl7pPr lvl="6" rtl="0" algn="ctr">
              <a:spcBef>
                <a:spcPts val="0"/>
              </a:spcBef>
              <a:spcAft>
                <a:spcPts val="0"/>
              </a:spcAft>
              <a:buSzPts val="1600"/>
              <a:buNone/>
              <a:defRPr/>
            </a:lvl7pPr>
            <a:lvl8pPr lvl="7" rtl="0" algn="ctr">
              <a:spcBef>
                <a:spcPts val="0"/>
              </a:spcBef>
              <a:spcAft>
                <a:spcPts val="0"/>
              </a:spcAft>
              <a:buSzPts val="1600"/>
              <a:buNone/>
              <a:defRPr/>
            </a:lvl8pPr>
            <a:lvl9pPr lvl="8" rtl="0" algn="ctr">
              <a:spcBef>
                <a:spcPts val="0"/>
              </a:spcBef>
              <a:spcAft>
                <a:spcPts val="0"/>
              </a:spcAft>
              <a:buSzPts val="1600"/>
              <a:buNone/>
              <a:defRPr/>
            </a:lvl9pPr>
          </a:lstStyle>
          <a:p/>
        </p:txBody>
      </p:sp>
      <p:sp>
        <p:nvSpPr>
          <p:cNvPr id="382" name="Google Shape;382;p13"/>
          <p:cNvSpPr txBox="1"/>
          <p:nvPr>
            <p:ph idx="7" type="subTitle"/>
          </p:nvPr>
        </p:nvSpPr>
        <p:spPr>
          <a:xfrm>
            <a:off x="1309863" y="3677800"/>
            <a:ext cx="30708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100"/>
              <a:buNone/>
              <a:defRPr sz="2500">
                <a:solidFill>
                  <a:schemeClr val="accent3"/>
                </a:solidFill>
                <a:latin typeface="Raleway"/>
                <a:ea typeface="Raleway"/>
                <a:cs typeface="Raleway"/>
                <a:sym typeface="Raleway"/>
              </a:defRPr>
            </a:lvl1pPr>
            <a:lvl2pPr lvl="1" rtl="0" algn="ctr">
              <a:spcBef>
                <a:spcPts val="0"/>
              </a:spcBef>
              <a:spcAft>
                <a:spcPts val="0"/>
              </a:spcAft>
              <a:buClr>
                <a:schemeClr val="dk1"/>
              </a:buClr>
              <a:buSzPts val="2100"/>
              <a:buNone/>
              <a:defRPr sz="2100">
                <a:solidFill>
                  <a:schemeClr val="dk1"/>
                </a:solidFill>
              </a:defRPr>
            </a:lvl2pPr>
            <a:lvl3pPr lvl="2" rtl="0" algn="ctr">
              <a:spcBef>
                <a:spcPts val="0"/>
              </a:spcBef>
              <a:spcAft>
                <a:spcPts val="0"/>
              </a:spcAft>
              <a:buClr>
                <a:schemeClr val="dk1"/>
              </a:buClr>
              <a:buSzPts val="2100"/>
              <a:buNone/>
              <a:defRPr sz="2100">
                <a:solidFill>
                  <a:schemeClr val="dk1"/>
                </a:solidFill>
              </a:defRPr>
            </a:lvl3pPr>
            <a:lvl4pPr lvl="3" rtl="0" algn="ctr">
              <a:spcBef>
                <a:spcPts val="0"/>
              </a:spcBef>
              <a:spcAft>
                <a:spcPts val="0"/>
              </a:spcAft>
              <a:buClr>
                <a:schemeClr val="dk1"/>
              </a:buClr>
              <a:buSzPts val="2100"/>
              <a:buNone/>
              <a:defRPr sz="2100">
                <a:solidFill>
                  <a:schemeClr val="dk1"/>
                </a:solidFill>
              </a:defRPr>
            </a:lvl4pPr>
            <a:lvl5pPr lvl="4" rtl="0" algn="ctr">
              <a:spcBef>
                <a:spcPts val="0"/>
              </a:spcBef>
              <a:spcAft>
                <a:spcPts val="0"/>
              </a:spcAft>
              <a:buClr>
                <a:schemeClr val="dk1"/>
              </a:buClr>
              <a:buSzPts val="2100"/>
              <a:buNone/>
              <a:defRPr sz="2100">
                <a:solidFill>
                  <a:schemeClr val="dk1"/>
                </a:solidFill>
              </a:defRPr>
            </a:lvl5pPr>
            <a:lvl6pPr lvl="5" rtl="0" algn="ctr">
              <a:spcBef>
                <a:spcPts val="0"/>
              </a:spcBef>
              <a:spcAft>
                <a:spcPts val="0"/>
              </a:spcAft>
              <a:buClr>
                <a:schemeClr val="dk1"/>
              </a:buClr>
              <a:buSzPts val="2100"/>
              <a:buNone/>
              <a:defRPr sz="2100">
                <a:solidFill>
                  <a:schemeClr val="dk1"/>
                </a:solidFill>
              </a:defRPr>
            </a:lvl6pPr>
            <a:lvl7pPr lvl="6" rtl="0" algn="ctr">
              <a:spcBef>
                <a:spcPts val="0"/>
              </a:spcBef>
              <a:spcAft>
                <a:spcPts val="0"/>
              </a:spcAft>
              <a:buClr>
                <a:schemeClr val="dk1"/>
              </a:buClr>
              <a:buSzPts val="2100"/>
              <a:buNone/>
              <a:defRPr sz="2100">
                <a:solidFill>
                  <a:schemeClr val="dk1"/>
                </a:solidFill>
              </a:defRPr>
            </a:lvl7pPr>
            <a:lvl8pPr lvl="7" rtl="0" algn="ctr">
              <a:spcBef>
                <a:spcPts val="0"/>
              </a:spcBef>
              <a:spcAft>
                <a:spcPts val="0"/>
              </a:spcAft>
              <a:buClr>
                <a:schemeClr val="dk1"/>
              </a:buClr>
              <a:buSzPts val="2100"/>
              <a:buNone/>
              <a:defRPr sz="2100">
                <a:solidFill>
                  <a:schemeClr val="dk1"/>
                </a:solidFill>
              </a:defRPr>
            </a:lvl8pPr>
            <a:lvl9pPr lvl="8" rtl="0" algn="ctr">
              <a:spcBef>
                <a:spcPts val="0"/>
              </a:spcBef>
              <a:spcAft>
                <a:spcPts val="0"/>
              </a:spcAft>
              <a:buClr>
                <a:schemeClr val="dk1"/>
              </a:buClr>
              <a:buSzPts val="2100"/>
              <a:buNone/>
              <a:defRPr sz="2100">
                <a:solidFill>
                  <a:schemeClr val="dk1"/>
                </a:solidFill>
              </a:defRPr>
            </a:lvl9pPr>
          </a:lstStyle>
          <a:p/>
        </p:txBody>
      </p:sp>
      <p:sp>
        <p:nvSpPr>
          <p:cNvPr id="383" name="Google Shape;383;p13"/>
          <p:cNvSpPr txBox="1"/>
          <p:nvPr>
            <p:ph idx="8" type="subTitle"/>
          </p:nvPr>
        </p:nvSpPr>
        <p:spPr>
          <a:xfrm>
            <a:off x="1421313" y="4071350"/>
            <a:ext cx="2847900" cy="456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spcBef>
                <a:spcPts val="0"/>
              </a:spcBef>
              <a:spcAft>
                <a:spcPts val="0"/>
              </a:spcAft>
              <a:buSzPts val="1600"/>
              <a:buNone/>
              <a:defRPr/>
            </a:lvl2pPr>
            <a:lvl3pPr lvl="2" rtl="0" algn="ctr">
              <a:spcBef>
                <a:spcPts val="0"/>
              </a:spcBef>
              <a:spcAft>
                <a:spcPts val="0"/>
              </a:spcAft>
              <a:buSzPts val="1600"/>
              <a:buNone/>
              <a:defRPr/>
            </a:lvl3pPr>
            <a:lvl4pPr lvl="3" rtl="0" algn="ctr">
              <a:spcBef>
                <a:spcPts val="0"/>
              </a:spcBef>
              <a:spcAft>
                <a:spcPts val="0"/>
              </a:spcAft>
              <a:buSzPts val="1600"/>
              <a:buNone/>
              <a:defRPr/>
            </a:lvl4pPr>
            <a:lvl5pPr lvl="4" rtl="0" algn="ctr">
              <a:spcBef>
                <a:spcPts val="0"/>
              </a:spcBef>
              <a:spcAft>
                <a:spcPts val="0"/>
              </a:spcAft>
              <a:buSzPts val="1600"/>
              <a:buNone/>
              <a:defRPr/>
            </a:lvl5pPr>
            <a:lvl6pPr lvl="5" rtl="0" algn="ctr">
              <a:spcBef>
                <a:spcPts val="0"/>
              </a:spcBef>
              <a:spcAft>
                <a:spcPts val="0"/>
              </a:spcAft>
              <a:buSzPts val="1600"/>
              <a:buNone/>
              <a:defRPr/>
            </a:lvl6pPr>
            <a:lvl7pPr lvl="6" rtl="0" algn="ctr">
              <a:spcBef>
                <a:spcPts val="0"/>
              </a:spcBef>
              <a:spcAft>
                <a:spcPts val="0"/>
              </a:spcAft>
              <a:buSzPts val="1600"/>
              <a:buNone/>
              <a:defRPr/>
            </a:lvl7pPr>
            <a:lvl8pPr lvl="7" rtl="0" algn="ctr">
              <a:spcBef>
                <a:spcPts val="0"/>
              </a:spcBef>
              <a:spcAft>
                <a:spcPts val="0"/>
              </a:spcAft>
              <a:buSzPts val="1600"/>
              <a:buNone/>
              <a:defRPr/>
            </a:lvl8pPr>
            <a:lvl9pPr lvl="8" rtl="0" algn="ctr">
              <a:spcBef>
                <a:spcPts val="0"/>
              </a:spcBef>
              <a:spcAft>
                <a:spcPts val="0"/>
              </a:spcAft>
              <a:buSzPts val="1600"/>
              <a:buNone/>
              <a:defRPr/>
            </a:lvl9pPr>
          </a:lstStyle>
          <a:p/>
        </p:txBody>
      </p:sp>
      <p:sp>
        <p:nvSpPr>
          <p:cNvPr id="384" name="Google Shape;384;p13"/>
          <p:cNvSpPr txBox="1"/>
          <p:nvPr>
            <p:ph hasCustomPrompt="1" idx="9" type="title"/>
          </p:nvPr>
        </p:nvSpPr>
        <p:spPr>
          <a:xfrm>
            <a:off x="2325663" y="1211700"/>
            <a:ext cx="1039200" cy="582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000"/>
              <a:buNone/>
              <a:defRPr sz="3800">
                <a:solidFill>
                  <a:schemeClr val="accent1"/>
                </a:solidFill>
              </a:defRPr>
            </a:lvl1pPr>
            <a:lvl2pPr lvl="1" rtl="0" algn="ctr">
              <a:spcBef>
                <a:spcPts val="0"/>
              </a:spcBef>
              <a:spcAft>
                <a:spcPts val="0"/>
              </a:spcAft>
              <a:buSzPts val="4000"/>
              <a:buNone/>
              <a:defRPr sz="4000"/>
            </a:lvl2pPr>
            <a:lvl3pPr lvl="2" rtl="0" algn="ctr">
              <a:spcBef>
                <a:spcPts val="0"/>
              </a:spcBef>
              <a:spcAft>
                <a:spcPts val="0"/>
              </a:spcAft>
              <a:buSzPts val="4000"/>
              <a:buNone/>
              <a:defRPr sz="4000"/>
            </a:lvl3pPr>
            <a:lvl4pPr lvl="3" rtl="0" algn="ctr">
              <a:spcBef>
                <a:spcPts val="0"/>
              </a:spcBef>
              <a:spcAft>
                <a:spcPts val="0"/>
              </a:spcAft>
              <a:buSzPts val="4000"/>
              <a:buNone/>
              <a:defRPr sz="4000"/>
            </a:lvl4pPr>
            <a:lvl5pPr lvl="4" rtl="0" algn="ctr">
              <a:spcBef>
                <a:spcPts val="0"/>
              </a:spcBef>
              <a:spcAft>
                <a:spcPts val="0"/>
              </a:spcAft>
              <a:buSzPts val="4000"/>
              <a:buNone/>
              <a:defRPr sz="4000"/>
            </a:lvl5pPr>
            <a:lvl6pPr lvl="5" rtl="0" algn="ctr">
              <a:spcBef>
                <a:spcPts val="0"/>
              </a:spcBef>
              <a:spcAft>
                <a:spcPts val="0"/>
              </a:spcAft>
              <a:buSzPts val="4000"/>
              <a:buNone/>
              <a:defRPr sz="4000"/>
            </a:lvl6pPr>
            <a:lvl7pPr lvl="6" rtl="0" algn="ctr">
              <a:spcBef>
                <a:spcPts val="0"/>
              </a:spcBef>
              <a:spcAft>
                <a:spcPts val="0"/>
              </a:spcAft>
              <a:buSzPts val="4000"/>
              <a:buNone/>
              <a:defRPr sz="4000"/>
            </a:lvl7pPr>
            <a:lvl8pPr lvl="7" rtl="0" algn="ctr">
              <a:spcBef>
                <a:spcPts val="0"/>
              </a:spcBef>
              <a:spcAft>
                <a:spcPts val="0"/>
              </a:spcAft>
              <a:buSzPts val="4000"/>
              <a:buNone/>
              <a:defRPr sz="4000"/>
            </a:lvl8pPr>
            <a:lvl9pPr lvl="8" rtl="0" algn="ctr">
              <a:spcBef>
                <a:spcPts val="0"/>
              </a:spcBef>
              <a:spcAft>
                <a:spcPts val="0"/>
              </a:spcAft>
              <a:buSzPts val="4000"/>
              <a:buNone/>
              <a:defRPr sz="4000"/>
            </a:lvl9pPr>
          </a:lstStyle>
          <a:p>
            <a:r>
              <a:t>xx%</a:t>
            </a:r>
          </a:p>
        </p:txBody>
      </p:sp>
      <p:sp>
        <p:nvSpPr>
          <p:cNvPr id="385" name="Google Shape;385;p13"/>
          <p:cNvSpPr txBox="1"/>
          <p:nvPr>
            <p:ph hasCustomPrompt="1" idx="13" type="title"/>
          </p:nvPr>
        </p:nvSpPr>
        <p:spPr>
          <a:xfrm>
            <a:off x="5779138" y="1211700"/>
            <a:ext cx="1039200" cy="582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000"/>
              <a:buNone/>
              <a:defRPr sz="3800">
                <a:solidFill>
                  <a:schemeClr val="accent1"/>
                </a:solidFill>
              </a:defRPr>
            </a:lvl1pPr>
            <a:lvl2pPr lvl="1" rtl="0" algn="ctr">
              <a:spcBef>
                <a:spcPts val="0"/>
              </a:spcBef>
              <a:spcAft>
                <a:spcPts val="0"/>
              </a:spcAft>
              <a:buSzPts val="4000"/>
              <a:buNone/>
              <a:defRPr sz="4000"/>
            </a:lvl2pPr>
            <a:lvl3pPr lvl="2" rtl="0" algn="ctr">
              <a:spcBef>
                <a:spcPts val="0"/>
              </a:spcBef>
              <a:spcAft>
                <a:spcPts val="0"/>
              </a:spcAft>
              <a:buSzPts val="4000"/>
              <a:buNone/>
              <a:defRPr sz="4000"/>
            </a:lvl3pPr>
            <a:lvl4pPr lvl="3" rtl="0" algn="ctr">
              <a:spcBef>
                <a:spcPts val="0"/>
              </a:spcBef>
              <a:spcAft>
                <a:spcPts val="0"/>
              </a:spcAft>
              <a:buSzPts val="4000"/>
              <a:buNone/>
              <a:defRPr sz="4000"/>
            </a:lvl4pPr>
            <a:lvl5pPr lvl="4" rtl="0" algn="ctr">
              <a:spcBef>
                <a:spcPts val="0"/>
              </a:spcBef>
              <a:spcAft>
                <a:spcPts val="0"/>
              </a:spcAft>
              <a:buSzPts val="4000"/>
              <a:buNone/>
              <a:defRPr sz="4000"/>
            </a:lvl5pPr>
            <a:lvl6pPr lvl="5" rtl="0" algn="ctr">
              <a:spcBef>
                <a:spcPts val="0"/>
              </a:spcBef>
              <a:spcAft>
                <a:spcPts val="0"/>
              </a:spcAft>
              <a:buSzPts val="4000"/>
              <a:buNone/>
              <a:defRPr sz="4000"/>
            </a:lvl6pPr>
            <a:lvl7pPr lvl="6" rtl="0" algn="ctr">
              <a:spcBef>
                <a:spcPts val="0"/>
              </a:spcBef>
              <a:spcAft>
                <a:spcPts val="0"/>
              </a:spcAft>
              <a:buSzPts val="4000"/>
              <a:buNone/>
              <a:defRPr sz="4000"/>
            </a:lvl7pPr>
            <a:lvl8pPr lvl="7" rtl="0" algn="ctr">
              <a:spcBef>
                <a:spcPts val="0"/>
              </a:spcBef>
              <a:spcAft>
                <a:spcPts val="0"/>
              </a:spcAft>
              <a:buSzPts val="4000"/>
              <a:buNone/>
              <a:defRPr sz="4000"/>
            </a:lvl8pPr>
            <a:lvl9pPr lvl="8" rtl="0" algn="ctr">
              <a:spcBef>
                <a:spcPts val="0"/>
              </a:spcBef>
              <a:spcAft>
                <a:spcPts val="0"/>
              </a:spcAft>
              <a:buSzPts val="4000"/>
              <a:buNone/>
              <a:defRPr sz="4000"/>
            </a:lvl9pPr>
          </a:lstStyle>
          <a:p>
            <a:r>
              <a:t>xx%</a:t>
            </a:r>
          </a:p>
        </p:txBody>
      </p:sp>
      <p:sp>
        <p:nvSpPr>
          <p:cNvPr id="386" name="Google Shape;386;p13"/>
          <p:cNvSpPr txBox="1"/>
          <p:nvPr>
            <p:ph hasCustomPrompt="1" idx="14" type="title"/>
          </p:nvPr>
        </p:nvSpPr>
        <p:spPr>
          <a:xfrm>
            <a:off x="2325663" y="2982150"/>
            <a:ext cx="1039200" cy="582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000"/>
              <a:buNone/>
              <a:defRPr sz="3800">
                <a:solidFill>
                  <a:schemeClr val="accent1"/>
                </a:solidFill>
              </a:defRPr>
            </a:lvl1pPr>
            <a:lvl2pPr lvl="1" rtl="0" algn="ctr">
              <a:spcBef>
                <a:spcPts val="0"/>
              </a:spcBef>
              <a:spcAft>
                <a:spcPts val="0"/>
              </a:spcAft>
              <a:buSzPts val="4000"/>
              <a:buNone/>
              <a:defRPr sz="4000"/>
            </a:lvl2pPr>
            <a:lvl3pPr lvl="2" rtl="0" algn="ctr">
              <a:spcBef>
                <a:spcPts val="0"/>
              </a:spcBef>
              <a:spcAft>
                <a:spcPts val="0"/>
              </a:spcAft>
              <a:buSzPts val="4000"/>
              <a:buNone/>
              <a:defRPr sz="4000"/>
            </a:lvl3pPr>
            <a:lvl4pPr lvl="3" rtl="0" algn="ctr">
              <a:spcBef>
                <a:spcPts val="0"/>
              </a:spcBef>
              <a:spcAft>
                <a:spcPts val="0"/>
              </a:spcAft>
              <a:buSzPts val="4000"/>
              <a:buNone/>
              <a:defRPr sz="4000"/>
            </a:lvl4pPr>
            <a:lvl5pPr lvl="4" rtl="0" algn="ctr">
              <a:spcBef>
                <a:spcPts val="0"/>
              </a:spcBef>
              <a:spcAft>
                <a:spcPts val="0"/>
              </a:spcAft>
              <a:buSzPts val="4000"/>
              <a:buNone/>
              <a:defRPr sz="4000"/>
            </a:lvl5pPr>
            <a:lvl6pPr lvl="5" rtl="0" algn="ctr">
              <a:spcBef>
                <a:spcPts val="0"/>
              </a:spcBef>
              <a:spcAft>
                <a:spcPts val="0"/>
              </a:spcAft>
              <a:buSzPts val="4000"/>
              <a:buNone/>
              <a:defRPr sz="4000"/>
            </a:lvl6pPr>
            <a:lvl7pPr lvl="6" rtl="0" algn="ctr">
              <a:spcBef>
                <a:spcPts val="0"/>
              </a:spcBef>
              <a:spcAft>
                <a:spcPts val="0"/>
              </a:spcAft>
              <a:buSzPts val="4000"/>
              <a:buNone/>
              <a:defRPr sz="4000"/>
            </a:lvl7pPr>
            <a:lvl8pPr lvl="7" rtl="0" algn="ctr">
              <a:spcBef>
                <a:spcPts val="0"/>
              </a:spcBef>
              <a:spcAft>
                <a:spcPts val="0"/>
              </a:spcAft>
              <a:buSzPts val="4000"/>
              <a:buNone/>
              <a:defRPr sz="4000"/>
            </a:lvl8pPr>
            <a:lvl9pPr lvl="8" rtl="0" algn="ctr">
              <a:spcBef>
                <a:spcPts val="0"/>
              </a:spcBef>
              <a:spcAft>
                <a:spcPts val="0"/>
              </a:spcAft>
              <a:buSzPts val="4000"/>
              <a:buNone/>
              <a:defRPr sz="4000"/>
            </a:lvl9pPr>
          </a:lstStyle>
          <a:p>
            <a:r>
              <a:t>xx%</a:t>
            </a:r>
          </a:p>
        </p:txBody>
      </p:sp>
      <p:sp>
        <p:nvSpPr>
          <p:cNvPr id="387" name="Google Shape;387;p13"/>
          <p:cNvSpPr txBox="1"/>
          <p:nvPr>
            <p:ph hasCustomPrompt="1" idx="15" type="title"/>
          </p:nvPr>
        </p:nvSpPr>
        <p:spPr>
          <a:xfrm>
            <a:off x="5779138" y="2982161"/>
            <a:ext cx="1039200" cy="582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000"/>
              <a:buNone/>
              <a:defRPr sz="3800">
                <a:solidFill>
                  <a:schemeClr val="accent1"/>
                </a:solidFill>
              </a:defRPr>
            </a:lvl1pPr>
            <a:lvl2pPr lvl="1" rtl="0" algn="ctr">
              <a:spcBef>
                <a:spcPts val="0"/>
              </a:spcBef>
              <a:spcAft>
                <a:spcPts val="0"/>
              </a:spcAft>
              <a:buSzPts val="4000"/>
              <a:buNone/>
              <a:defRPr sz="4000"/>
            </a:lvl2pPr>
            <a:lvl3pPr lvl="2" rtl="0" algn="ctr">
              <a:spcBef>
                <a:spcPts val="0"/>
              </a:spcBef>
              <a:spcAft>
                <a:spcPts val="0"/>
              </a:spcAft>
              <a:buSzPts val="4000"/>
              <a:buNone/>
              <a:defRPr sz="4000"/>
            </a:lvl3pPr>
            <a:lvl4pPr lvl="3" rtl="0" algn="ctr">
              <a:spcBef>
                <a:spcPts val="0"/>
              </a:spcBef>
              <a:spcAft>
                <a:spcPts val="0"/>
              </a:spcAft>
              <a:buSzPts val="4000"/>
              <a:buNone/>
              <a:defRPr sz="4000"/>
            </a:lvl4pPr>
            <a:lvl5pPr lvl="4" rtl="0" algn="ctr">
              <a:spcBef>
                <a:spcPts val="0"/>
              </a:spcBef>
              <a:spcAft>
                <a:spcPts val="0"/>
              </a:spcAft>
              <a:buSzPts val="4000"/>
              <a:buNone/>
              <a:defRPr sz="4000"/>
            </a:lvl5pPr>
            <a:lvl6pPr lvl="5" rtl="0" algn="ctr">
              <a:spcBef>
                <a:spcPts val="0"/>
              </a:spcBef>
              <a:spcAft>
                <a:spcPts val="0"/>
              </a:spcAft>
              <a:buSzPts val="4000"/>
              <a:buNone/>
              <a:defRPr sz="4000"/>
            </a:lvl6pPr>
            <a:lvl7pPr lvl="6" rtl="0" algn="ctr">
              <a:spcBef>
                <a:spcPts val="0"/>
              </a:spcBef>
              <a:spcAft>
                <a:spcPts val="0"/>
              </a:spcAft>
              <a:buSzPts val="4000"/>
              <a:buNone/>
              <a:defRPr sz="4000"/>
            </a:lvl7pPr>
            <a:lvl8pPr lvl="7" rtl="0" algn="ctr">
              <a:spcBef>
                <a:spcPts val="0"/>
              </a:spcBef>
              <a:spcAft>
                <a:spcPts val="0"/>
              </a:spcAft>
              <a:buSzPts val="4000"/>
              <a:buNone/>
              <a:defRPr sz="4000"/>
            </a:lvl8pPr>
            <a:lvl9pPr lvl="8" rtl="0" algn="ctr">
              <a:spcBef>
                <a:spcPts val="0"/>
              </a:spcBef>
              <a:spcAft>
                <a:spcPts val="0"/>
              </a:spcAft>
              <a:buSzPts val="4000"/>
              <a:buNone/>
              <a:defRPr sz="4000"/>
            </a:lvl9pPr>
          </a:lstStyle>
          <a:p>
            <a:r>
              <a:t>xx%</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5">
    <p:spTree>
      <p:nvGrpSpPr>
        <p:cNvPr id="388" name="Shape 388"/>
        <p:cNvGrpSpPr/>
        <p:nvPr/>
      </p:nvGrpSpPr>
      <p:grpSpPr>
        <a:xfrm>
          <a:off x="0" y="0"/>
          <a:ext cx="0" cy="0"/>
          <a:chOff x="0" y="0"/>
          <a:chExt cx="0" cy="0"/>
        </a:xfrm>
      </p:grpSpPr>
      <p:sp>
        <p:nvSpPr>
          <p:cNvPr id="389" name="Google Shape;389;p14"/>
          <p:cNvSpPr txBox="1"/>
          <p:nvPr>
            <p:ph type="title"/>
          </p:nvPr>
        </p:nvSpPr>
        <p:spPr>
          <a:xfrm>
            <a:off x="621100" y="445025"/>
            <a:ext cx="7901700" cy="572700"/>
          </a:xfrm>
          <a:prstGeom prst="rect">
            <a:avLst/>
          </a:prstGeom>
        </p:spPr>
        <p:txBody>
          <a:bodyPr anchorCtr="0" anchor="t" bIns="91425" lIns="91425" spcFirstLastPara="1" rIns="91425" wrap="square" tIns="91425">
            <a:noAutofit/>
          </a:bodyPr>
          <a:lstStyle>
            <a:lvl1pPr lvl="0">
              <a:spcBef>
                <a:spcPts val="0"/>
              </a:spcBef>
              <a:spcAft>
                <a:spcPts val="0"/>
              </a:spcAft>
              <a:buSzPts val="3300"/>
              <a:buNone/>
              <a:defRPr/>
            </a:lvl1pPr>
            <a:lvl2pPr lvl="1">
              <a:spcBef>
                <a:spcPts val="0"/>
              </a:spcBef>
              <a:spcAft>
                <a:spcPts val="0"/>
              </a:spcAft>
              <a:buSzPts val="3300"/>
              <a:buNone/>
              <a:defRPr>
                <a:latin typeface="DM Sans"/>
                <a:ea typeface="DM Sans"/>
                <a:cs typeface="DM Sans"/>
                <a:sym typeface="DM Sans"/>
              </a:defRPr>
            </a:lvl2pPr>
            <a:lvl3pPr lvl="2">
              <a:spcBef>
                <a:spcPts val="0"/>
              </a:spcBef>
              <a:spcAft>
                <a:spcPts val="0"/>
              </a:spcAft>
              <a:buSzPts val="3300"/>
              <a:buNone/>
              <a:defRPr>
                <a:latin typeface="DM Sans"/>
                <a:ea typeface="DM Sans"/>
                <a:cs typeface="DM Sans"/>
                <a:sym typeface="DM Sans"/>
              </a:defRPr>
            </a:lvl3pPr>
            <a:lvl4pPr lvl="3">
              <a:spcBef>
                <a:spcPts val="0"/>
              </a:spcBef>
              <a:spcAft>
                <a:spcPts val="0"/>
              </a:spcAft>
              <a:buSzPts val="3300"/>
              <a:buNone/>
              <a:defRPr>
                <a:latin typeface="DM Sans"/>
                <a:ea typeface="DM Sans"/>
                <a:cs typeface="DM Sans"/>
                <a:sym typeface="DM Sans"/>
              </a:defRPr>
            </a:lvl4pPr>
            <a:lvl5pPr lvl="4">
              <a:spcBef>
                <a:spcPts val="0"/>
              </a:spcBef>
              <a:spcAft>
                <a:spcPts val="0"/>
              </a:spcAft>
              <a:buSzPts val="3300"/>
              <a:buNone/>
              <a:defRPr>
                <a:latin typeface="DM Sans"/>
                <a:ea typeface="DM Sans"/>
                <a:cs typeface="DM Sans"/>
                <a:sym typeface="DM Sans"/>
              </a:defRPr>
            </a:lvl5pPr>
            <a:lvl6pPr lvl="5">
              <a:spcBef>
                <a:spcPts val="0"/>
              </a:spcBef>
              <a:spcAft>
                <a:spcPts val="0"/>
              </a:spcAft>
              <a:buSzPts val="3300"/>
              <a:buNone/>
              <a:defRPr>
                <a:latin typeface="DM Sans"/>
                <a:ea typeface="DM Sans"/>
                <a:cs typeface="DM Sans"/>
                <a:sym typeface="DM Sans"/>
              </a:defRPr>
            </a:lvl6pPr>
            <a:lvl7pPr lvl="6">
              <a:spcBef>
                <a:spcPts val="0"/>
              </a:spcBef>
              <a:spcAft>
                <a:spcPts val="0"/>
              </a:spcAft>
              <a:buSzPts val="3300"/>
              <a:buNone/>
              <a:defRPr>
                <a:latin typeface="DM Sans"/>
                <a:ea typeface="DM Sans"/>
                <a:cs typeface="DM Sans"/>
                <a:sym typeface="DM Sans"/>
              </a:defRPr>
            </a:lvl7pPr>
            <a:lvl8pPr lvl="7">
              <a:spcBef>
                <a:spcPts val="0"/>
              </a:spcBef>
              <a:spcAft>
                <a:spcPts val="0"/>
              </a:spcAft>
              <a:buSzPts val="3300"/>
              <a:buNone/>
              <a:defRPr>
                <a:latin typeface="DM Sans"/>
                <a:ea typeface="DM Sans"/>
                <a:cs typeface="DM Sans"/>
                <a:sym typeface="DM Sans"/>
              </a:defRPr>
            </a:lvl8pPr>
            <a:lvl9pPr lvl="8">
              <a:spcBef>
                <a:spcPts val="0"/>
              </a:spcBef>
              <a:spcAft>
                <a:spcPts val="0"/>
              </a:spcAft>
              <a:buSzPts val="3300"/>
              <a:buNone/>
              <a:defRPr>
                <a:latin typeface="DM Sans"/>
                <a:ea typeface="DM Sans"/>
                <a:cs typeface="DM Sans"/>
                <a:sym typeface="DM Sans"/>
              </a:defRPr>
            </a:lvl9pPr>
          </a:lstStyle>
          <a:p/>
        </p:txBody>
      </p:sp>
      <p:sp>
        <p:nvSpPr>
          <p:cNvPr id="390" name="Google Shape;390;p14"/>
          <p:cNvSpPr/>
          <p:nvPr/>
        </p:nvSpPr>
        <p:spPr>
          <a:xfrm>
            <a:off x="7432538" y="3878725"/>
            <a:ext cx="2415300" cy="2415300"/>
          </a:xfrm>
          <a:prstGeom prst="ellipse">
            <a:avLst/>
          </a:prstGeom>
          <a:solidFill>
            <a:srgbClr val="232131">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1" name="Google Shape;391;p14"/>
          <p:cNvGrpSpPr/>
          <p:nvPr/>
        </p:nvGrpSpPr>
        <p:grpSpPr>
          <a:xfrm rot="-8597593">
            <a:off x="-1068607" y="3806204"/>
            <a:ext cx="3152944" cy="2560332"/>
            <a:chOff x="3750925" y="237975"/>
            <a:chExt cx="1597100" cy="1296825"/>
          </a:xfrm>
        </p:grpSpPr>
        <p:sp>
          <p:nvSpPr>
            <p:cNvPr id="392" name="Google Shape;392;p14"/>
            <p:cNvSpPr/>
            <p:nvPr/>
          </p:nvSpPr>
          <p:spPr>
            <a:xfrm>
              <a:off x="3750925" y="237975"/>
              <a:ext cx="1597100" cy="1296825"/>
            </a:xfrm>
            <a:custGeom>
              <a:rect b="b" l="l" r="r" t="t"/>
              <a:pathLst>
                <a:path extrusionOk="0" h="51873" w="63884">
                  <a:moveTo>
                    <a:pt x="53707" y="49"/>
                  </a:moveTo>
                  <a:cubicBezTo>
                    <a:pt x="55141" y="49"/>
                    <a:pt x="56596" y="188"/>
                    <a:pt x="58025" y="331"/>
                  </a:cubicBezTo>
                  <a:cubicBezTo>
                    <a:pt x="59432" y="465"/>
                    <a:pt x="60900" y="599"/>
                    <a:pt x="62305" y="599"/>
                  </a:cubicBezTo>
                  <a:cubicBezTo>
                    <a:pt x="62418" y="599"/>
                    <a:pt x="62530" y="598"/>
                    <a:pt x="62642" y="597"/>
                  </a:cubicBezTo>
                  <a:lnTo>
                    <a:pt x="62642" y="597"/>
                  </a:lnTo>
                  <a:cubicBezTo>
                    <a:pt x="62244" y="1935"/>
                    <a:pt x="61328" y="3164"/>
                    <a:pt x="60436" y="4369"/>
                  </a:cubicBezTo>
                  <a:cubicBezTo>
                    <a:pt x="59436" y="5731"/>
                    <a:pt x="58411" y="7118"/>
                    <a:pt x="58170" y="8624"/>
                  </a:cubicBezTo>
                  <a:cubicBezTo>
                    <a:pt x="57905" y="10288"/>
                    <a:pt x="58857" y="11987"/>
                    <a:pt x="59701" y="13482"/>
                  </a:cubicBezTo>
                  <a:cubicBezTo>
                    <a:pt x="59761" y="13602"/>
                    <a:pt x="59821" y="13711"/>
                    <a:pt x="59894" y="13819"/>
                  </a:cubicBezTo>
                  <a:cubicBezTo>
                    <a:pt x="60147" y="14301"/>
                    <a:pt x="60436" y="14784"/>
                    <a:pt x="60725" y="15254"/>
                  </a:cubicBezTo>
                  <a:cubicBezTo>
                    <a:pt x="62244" y="17785"/>
                    <a:pt x="63823" y="20425"/>
                    <a:pt x="62497" y="23366"/>
                  </a:cubicBezTo>
                  <a:cubicBezTo>
                    <a:pt x="61798" y="24933"/>
                    <a:pt x="60388" y="26259"/>
                    <a:pt x="59038" y="27548"/>
                  </a:cubicBezTo>
                  <a:cubicBezTo>
                    <a:pt x="57652" y="28862"/>
                    <a:pt x="56217" y="30224"/>
                    <a:pt x="55518" y="31827"/>
                  </a:cubicBezTo>
                  <a:cubicBezTo>
                    <a:pt x="54024" y="35214"/>
                    <a:pt x="54180" y="39541"/>
                    <a:pt x="54482" y="42941"/>
                  </a:cubicBezTo>
                  <a:cubicBezTo>
                    <a:pt x="52371" y="44551"/>
                    <a:pt x="50726" y="45174"/>
                    <a:pt x="48174" y="45174"/>
                  </a:cubicBezTo>
                  <a:cubicBezTo>
                    <a:pt x="47651" y="45174"/>
                    <a:pt x="47090" y="45147"/>
                    <a:pt x="46478" y="45098"/>
                  </a:cubicBezTo>
                  <a:cubicBezTo>
                    <a:pt x="43597" y="44869"/>
                    <a:pt x="42537" y="43989"/>
                    <a:pt x="40789" y="42531"/>
                  </a:cubicBezTo>
                  <a:lnTo>
                    <a:pt x="40452" y="42253"/>
                  </a:lnTo>
                  <a:cubicBezTo>
                    <a:pt x="40150" y="42000"/>
                    <a:pt x="39861" y="41723"/>
                    <a:pt x="39572" y="41446"/>
                  </a:cubicBezTo>
                  <a:cubicBezTo>
                    <a:pt x="38646" y="40551"/>
                    <a:pt x="37696" y="39630"/>
                    <a:pt x="36195" y="39630"/>
                  </a:cubicBezTo>
                  <a:cubicBezTo>
                    <a:pt x="35897" y="39630"/>
                    <a:pt x="35578" y="39667"/>
                    <a:pt x="35232" y="39746"/>
                  </a:cubicBezTo>
                  <a:cubicBezTo>
                    <a:pt x="33702" y="40096"/>
                    <a:pt x="32581" y="41362"/>
                    <a:pt x="31604" y="42483"/>
                  </a:cubicBezTo>
                  <a:cubicBezTo>
                    <a:pt x="31219" y="42904"/>
                    <a:pt x="30857" y="43326"/>
                    <a:pt x="30495" y="43652"/>
                  </a:cubicBezTo>
                  <a:cubicBezTo>
                    <a:pt x="28252" y="45709"/>
                    <a:pt x="24318" y="47600"/>
                    <a:pt x="20691" y="47600"/>
                  </a:cubicBezTo>
                  <a:cubicBezTo>
                    <a:pt x="20302" y="47600"/>
                    <a:pt x="19918" y="47578"/>
                    <a:pt x="19539" y="47533"/>
                  </a:cubicBezTo>
                  <a:cubicBezTo>
                    <a:pt x="18755" y="47424"/>
                    <a:pt x="17972" y="47232"/>
                    <a:pt x="17224" y="46966"/>
                  </a:cubicBezTo>
                  <a:cubicBezTo>
                    <a:pt x="16291" y="46668"/>
                    <a:pt x="15337" y="46360"/>
                    <a:pt x="14303" y="46360"/>
                  </a:cubicBezTo>
                  <a:cubicBezTo>
                    <a:pt x="13708" y="46360"/>
                    <a:pt x="13087" y="46461"/>
                    <a:pt x="12427" y="46725"/>
                  </a:cubicBezTo>
                  <a:cubicBezTo>
                    <a:pt x="11005" y="47280"/>
                    <a:pt x="9836" y="48353"/>
                    <a:pt x="8703" y="49377"/>
                  </a:cubicBezTo>
                  <a:cubicBezTo>
                    <a:pt x="7726" y="50269"/>
                    <a:pt x="6714" y="51185"/>
                    <a:pt x="5533" y="51800"/>
                  </a:cubicBezTo>
                  <a:cubicBezTo>
                    <a:pt x="4821" y="49751"/>
                    <a:pt x="4207" y="47726"/>
                    <a:pt x="4351" y="45544"/>
                  </a:cubicBezTo>
                  <a:cubicBezTo>
                    <a:pt x="4412" y="44435"/>
                    <a:pt x="4809" y="43338"/>
                    <a:pt x="5183" y="42290"/>
                  </a:cubicBezTo>
                  <a:cubicBezTo>
                    <a:pt x="5533" y="41349"/>
                    <a:pt x="5882" y="40361"/>
                    <a:pt x="5991" y="39385"/>
                  </a:cubicBezTo>
                  <a:cubicBezTo>
                    <a:pt x="6183" y="37637"/>
                    <a:pt x="5075" y="36504"/>
                    <a:pt x="4014" y="35419"/>
                  </a:cubicBezTo>
                  <a:cubicBezTo>
                    <a:pt x="3146" y="34527"/>
                    <a:pt x="2242" y="33611"/>
                    <a:pt x="2025" y="32358"/>
                  </a:cubicBezTo>
                  <a:cubicBezTo>
                    <a:pt x="1832" y="31188"/>
                    <a:pt x="1941" y="30007"/>
                    <a:pt x="2061" y="28862"/>
                  </a:cubicBezTo>
                  <a:cubicBezTo>
                    <a:pt x="2194" y="27464"/>
                    <a:pt x="2338" y="26029"/>
                    <a:pt x="1917" y="24547"/>
                  </a:cubicBezTo>
                  <a:cubicBezTo>
                    <a:pt x="1712" y="23908"/>
                    <a:pt x="1471" y="23281"/>
                    <a:pt x="1169" y="22679"/>
                  </a:cubicBezTo>
                  <a:cubicBezTo>
                    <a:pt x="615" y="21509"/>
                    <a:pt x="48" y="20292"/>
                    <a:pt x="289" y="19002"/>
                  </a:cubicBezTo>
                  <a:cubicBezTo>
                    <a:pt x="651" y="17086"/>
                    <a:pt x="2640" y="15712"/>
                    <a:pt x="4749" y="14253"/>
                  </a:cubicBezTo>
                  <a:cubicBezTo>
                    <a:pt x="6135" y="13301"/>
                    <a:pt x="7570" y="12313"/>
                    <a:pt x="8486" y="11155"/>
                  </a:cubicBezTo>
                  <a:lnTo>
                    <a:pt x="9281" y="11192"/>
                  </a:lnTo>
                  <a:cubicBezTo>
                    <a:pt x="10378" y="11228"/>
                    <a:pt x="11496" y="11267"/>
                    <a:pt x="12619" y="11267"/>
                  </a:cubicBezTo>
                  <a:cubicBezTo>
                    <a:pt x="13741" y="11267"/>
                    <a:pt x="14868" y="11228"/>
                    <a:pt x="15983" y="11107"/>
                  </a:cubicBezTo>
                  <a:cubicBezTo>
                    <a:pt x="18020" y="10890"/>
                    <a:pt x="19418" y="10155"/>
                    <a:pt x="20889" y="9384"/>
                  </a:cubicBezTo>
                  <a:cubicBezTo>
                    <a:pt x="21371" y="9130"/>
                    <a:pt x="21877" y="8877"/>
                    <a:pt x="22407" y="8624"/>
                  </a:cubicBezTo>
                  <a:cubicBezTo>
                    <a:pt x="23532" y="8090"/>
                    <a:pt x="24279" y="7926"/>
                    <a:pt x="24935" y="7926"/>
                  </a:cubicBezTo>
                  <a:cubicBezTo>
                    <a:pt x="25390" y="7926"/>
                    <a:pt x="25801" y="8005"/>
                    <a:pt x="26265" y="8094"/>
                  </a:cubicBezTo>
                  <a:cubicBezTo>
                    <a:pt x="26843" y="8214"/>
                    <a:pt x="27434" y="8299"/>
                    <a:pt x="28024" y="8335"/>
                  </a:cubicBezTo>
                  <a:cubicBezTo>
                    <a:pt x="28473" y="8362"/>
                    <a:pt x="28881" y="8376"/>
                    <a:pt x="29264" y="8376"/>
                  </a:cubicBezTo>
                  <a:cubicBezTo>
                    <a:pt x="30923" y="8376"/>
                    <a:pt x="32126" y="8115"/>
                    <a:pt x="34172" y="7527"/>
                  </a:cubicBezTo>
                  <a:cubicBezTo>
                    <a:pt x="38487" y="6286"/>
                    <a:pt x="41512" y="5189"/>
                    <a:pt x="45080" y="2911"/>
                  </a:cubicBezTo>
                  <a:lnTo>
                    <a:pt x="45176" y="2851"/>
                  </a:lnTo>
                  <a:cubicBezTo>
                    <a:pt x="47310" y="1489"/>
                    <a:pt x="48853" y="512"/>
                    <a:pt x="51541" y="175"/>
                  </a:cubicBezTo>
                  <a:cubicBezTo>
                    <a:pt x="52253" y="85"/>
                    <a:pt x="52977" y="49"/>
                    <a:pt x="53707" y="49"/>
                  </a:cubicBezTo>
                  <a:close/>
                  <a:moveTo>
                    <a:pt x="53734" y="1"/>
                  </a:moveTo>
                  <a:cubicBezTo>
                    <a:pt x="52999" y="1"/>
                    <a:pt x="52269" y="36"/>
                    <a:pt x="51553" y="127"/>
                  </a:cubicBezTo>
                  <a:cubicBezTo>
                    <a:pt x="48841" y="464"/>
                    <a:pt x="47298" y="1452"/>
                    <a:pt x="45152" y="2814"/>
                  </a:cubicBezTo>
                  <a:lnTo>
                    <a:pt x="45068" y="2875"/>
                  </a:lnTo>
                  <a:cubicBezTo>
                    <a:pt x="41500" y="5141"/>
                    <a:pt x="38487" y="6250"/>
                    <a:pt x="34172" y="7491"/>
                  </a:cubicBezTo>
                  <a:cubicBezTo>
                    <a:pt x="32112" y="8083"/>
                    <a:pt x="30906" y="8336"/>
                    <a:pt x="29236" y="8336"/>
                  </a:cubicBezTo>
                  <a:cubicBezTo>
                    <a:pt x="28864" y="8336"/>
                    <a:pt x="28469" y="8323"/>
                    <a:pt x="28036" y="8299"/>
                  </a:cubicBezTo>
                  <a:cubicBezTo>
                    <a:pt x="27446" y="8251"/>
                    <a:pt x="26867" y="8166"/>
                    <a:pt x="26289" y="8046"/>
                  </a:cubicBezTo>
                  <a:cubicBezTo>
                    <a:pt x="25825" y="7957"/>
                    <a:pt x="25412" y="7878"/>
                    <a:pt x="24954" y="7878"/>
                  </a:cubicBezTo>
                  <a:cubicBezTo>
                    <a:pt x="24293" y="7878"/>
                    <a:pt x="23539" y="8042"/>
                    <a:pt x="22407" y="8576"/>
                  </a:cubicBezTo>
                  <a:cubicBezTo>
                    <a:pt x="21865" y="8829"/>
                    <a:pt x="21371" y="9094"/>
                    <a:pt x="20889" y="9347"/>
                  </a:cubicBezTo>
                  <a:cubicBezTo>
                    <a:pt x="19418" y="10119"/>
                    <a:pt x="18020" y="10842"/>
                    <a:pt x="15995" y="11059"/>
                  </a:cubicBezTo>
                  <a:cubicBezTo>
                    <a:pt x="14886" y="11180"/>
                    <a:pt x="13762" y="11219"/>
                    <a:pt x="12640" y="11219"/>
                  </a:cubicBezTo>
                  <a:cubicBezTo>
                    <a:pt x="11517" y="11219"/>
                    <a:pt x="10396" y="11180"/>
                    <a:pt x="9293" y="11143"/>
                  </a:cubicBezTo>
                  <a:lnTo>
                    <a:pt x="8486" y="11107"/>
                  </a:lnTo>
                  <a:lnTo>
                    <a:pt x="8474" y="11107"/>
                  </a:lnTo>
                  <a:lnTo>
                    <a:pt x="8474" y="11119"/>
                  </a:lnTo>
                  <a:cubicBezTo>
                    <a:pt x="7546" y="12276"/>
                    <a:pt x="6123" y="13265"/>
                    <a:pt x="4737" y="14217"/>
                  </a:cubicBezTo>
                  <a:cubicBezTo>
                    <a:pt x="2616" y="15676"/>
                    <a:pt x="627" y="17062"/>
                    <a:pt x="253" y="18990"/>
                  </a:cubicBezTo>
                  <a:cubicBezTo>
                    <a:pt x="0" y="20292"/>
                    <a:pt x="579" y="21521"/>
                    <a:pt x="1133" y="22703"/>
                  </a:cubicBezTo>
                  <a:cubicBezTo>
                    <a:pt x="1434" y="23305"/>
                    <a:pt x="1688" y="23920"/>
                    <a:pt x="1880" y="24559"/>
                  </a:cubicBezTo>
                  <a:cubicBezTo>
                    <a:pt x="2302" y="26029"/>
                    <a:pt x="2158" y="27464"/>
                    <a:pt x="2025" y="28862"/>
                  </a:cubicBezTo>
                  <a:cubicBezTo>
                    <a:pt x="1904" y="30007"/>
                    <a:pt x="1796" y="31188"/>
                    <a:pt x="1989" y="32370"/>
                  </a:cubicBezTo>
                  <a:cubicBezTo>
                    <a:pt x="2206" y="33635"/>
                    <a:pt x="3110" y="34551"/>
                    <a:pt x="3990" y="35443"/>
                  </a:cubicBezTo>
                  <a:cubicBezTo>
                    <a:pt x="5050" y="36528"/>
                    <a:pt x="6147" y="37649"/>
                    <a:pt x="5954" y="39385"/>
                  </a:cubicBezTo>
                  <a:cubicBezTo>
                    <a:pt x="5846" y="40349"/>
                    <a:pt x="5496" y="41325"/>
                    <a:pt x="5159" y="42278"/>
                  </a:cubicBezTo>
                  <a:cubicBezTo>
                    <a:pt x="4773" y="43326"/>
                    <a:pt x="4375" y="44423"/>
                    <a:pt x="4315" y="45544"/>
                  </a:cubicBezTo>
                  <a:cubicBezTo>
                    <a:pt x="4171" y="47738"/>
                    <a:pt x="4797" y="49775"/>
                    <a:pt x="5508" y="51848"/>
                  </a:cubicBezTo>
                  <a:lnTo>
                    <a:pt x="5508" y="51872"/>
                  </a:lnTo>
                  <a:lnTo>
                    <a:pt x="5533" y="51860"/>
                  </a:lnTo>
                  <a:cubicBezTo>
                    <a:pt x="6738" y="51245"/>
                    <a:pt x="7750" y="50317"/>
                    <a:pt x="8739" y="49425"/>
                  </a:cubicBezTo>
                  <a:cubicBezTo>
                    <a:pt x="9872" y="48389"/>
                    <a:pt x="11041" y="47328"/>
                    <a:pt x="12451" y="46774"/>
                  </a:cubicBezTo>
                  <a:cubicBezTo>
                    <a:pt x="13117" y="46510"/>
                    <a:pt x="13735" y="46407"/>
                    <a:pt x="14327" y="46407"/>
                  </a:cubicBezTo>
                  <a:cubicBezTo>
                    <a:pt x="15331" y="46407"/>
                    <a:pt x="16261" y="46704"/>
                    <a:pt x="17224" y="47015"/>
                  </a:cubicBezTo>
                  <a:cubicBezTo>
                    <a:pt x="17972" y="47280"/>
                    <a:pt x="18755" y="47473"/>
                    <a:pt x="19539" y="47593"/>
                  </a:cubicBezTo>
                  <a:cubicBezTo>
                    <a:pt x="19912" y="47637"/>
                    <a:pt x="20291" y="47657"/>
                    <a:pt x="20674" y="47657"/>
                  </a:cubicBezTo>
                  <a:cubicBezTo>
                    <a:pt x="24320" y="47657"/>
                    <a:pt x="28284" y="45772"/>
                    <a:pt x="30532" y="43700"/>
                  </a:cubicBezTo>
                  <a:cubicBezTo>
                    <a:pt x="30917" y="43314"/>
                    <a:pt x="31291" y="42916"/>
                    <a:pt x="31640" y="42495"/>
                  </a:cubicBezTo>
                  <a:cubicBezTo>
                    <a:pt x="32617" y="41386"/>
                    <a:pt x="33726" y="40132"/>
                    <a:pt x="35244" y="39783"/>
                  </a:cubicBezTo>
                  <a:cubicBezTo>
                    <a:pt x="35591" y="39703"/>
                    <a:pt x="35911" y="39667"/>
                    <a:pt x="36208" y="39667"/>
                  </a:cubicBezTo>
                  <a:cubicBezTo>
                    <a:pt x="37673" y="39667"/>
                    <a:pt x="38585" y="40548"/>
                    <a:pt x="39548" y="41470"/>
                  </a:cubicBezTo>
                  <a:cubicBezTo>
                    <a:pt x="39825" y="41747"/>
                    <a:pt x="40126" y="42024"/>
                    <a:pt x="40427" y="42278"/>
                  </a:cubicBezTo>
                  <a:lnTo>
                    <a:pt x="40765" y="42555"/>
                  </a:lnTo>
                  <a:cubicBezTo>
                    <a:pt x="42525" y="44025"/>
                    <a:pt x="43585" y="44905"/>
                    <a:pt x="46478" y="45134"/>
                  </a:cubicBezTo>
                  <a:cubicBezTo>
                    <a:pt x="47100" y="45186"/>
                    <a:pt x="47671" y="45214"/>
                    <a:pt x="48203" y="45214"/>
                  </a:cubicBezTo>
                  <a:cubicBezTo>
                    <a:pt x="50752" y="45214"/>
                    <a:pt x="52404" y="44580"/>
                    <a:pt x="54518" y="42965"/>
                  </a:cubicBezTo>
                  <a:lnTo>
                    <a:pt x="54530" y="42953"/>
                  </a:lnTo>
                  <a:lnTo>
                    <a:pt x="54530" y="42941"/>
                  </a:lnTo>
                  <a:cubicBezTo>
                    <a:pt x="54229" y="39554"/>
                    <a:pt x="54072" y="35226"/>
                    <a:pt x="55567" y="31839"/>
                  </a:cubicBezTo>
                  <a:cubicBezTo>
                    <a:pt x="56266" y="30236"/>
                    <a:pt x="57712" y="28874"/>
                    <a:pt x="59074" y="27584"/>
                  </a:cubicBezTo>
                  <a:cubicBezTo>
                    <a:pt x="60436" y="26283"/>
                    <a:pt x="61846" y="24945"/>
                    <a:pt x="62558" y="23378"/>
                  </a:cubicBezTo>
                  <a:cubicBezTo>
                    <a:pt x="63883" y="20413"/>
                    <a:pt x="62304" y="17773"/>
                    <a:pt x="60774" y="15218"/>
                  </a:cubicBezTo>
                  <a:cubicBezTo>
                    <a:pt x="60496" y="14759"/>
                    <a:pt x="60207" y="14265"/>
                    <a:pt x="59942" y="13795"/>
                  </a:cubicBezTo>
                  <a:lnTo>
                    <a:pt x="59749" y="13458"/>
                  </a:lnTo>
                  <a:cubicBezTo>
                    <a:pt x="58917" y="11963"/>
                    <a:pt x="57965" y="10276"/>
                    <a:pt x="58230" y="8624"/>
                  </a:cubicBezTo>
                  <a:cubicBezTo>
                    <a:pt x="58459" y="7142"/>
                    <a:pt x="59484" y="5756"/>
                    <a:pt x="60484" y="4393"/>
                  </a:cubicBezTo>
                  <a:cubicBezTo>
                    <a:pt x="61388" y="3188"/>
                    <a:pt x="62317" y="1935"/>
                    <a:pt x="62702" y="573"/>
                  </a:cubicBezTo>
                  <a:lnTo>
                    <a:pt x="62702" y="548"/>
                  </a:lnTo>
                  <a:lnTo>
                    <a:pt x="62678" y="548"/>
                  </a:lnTo>
                  <a:cubicBezTo>
                    <a:pt x="62566" y="550"/>
                    <a:pt x="62453" y="551"/>
                    <a:pt x="62340" y="551"/>
                  </a:cubicBezTo>
                  <a:cubicBezTo>
                    <a:pt x="60924" y="551"/>
                    <a:pt x="59455" y="416"/>
                    <a:pt x="58038" y="271"/>
                  </a:cubicBezTo>
                  <a:cubicBezTo>
                    <a:pt x="56613" y="136"/>
                    <a:pt x="55162" y="1"/>
                    <a:pt x="5373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14"/>
            <p:cNvSpPr/>
            <p:nvPr/>
          </p:nvSpPr>
          <p:spPr>
            <a:xfrm>
              <a:off x="3863625" y="518350"/>
              <a:ext cx="166950" cy="971850"/>
            </a:xfrm>
            <a:custGeom>
              <a:rect b="b" l="l" r="r" t="t"/>
              <a:pathLst>
                <a:path extrusionOk="0" h="38874" w="6678">
                  <a:moveTo>
                    <a:pt x="6641" y="1"/>
                  </a:moveTo>
                  <a:cubicBezTo>
                    <a:pt x="5906" y="1146"/>
                    <a:pt x="4737" y="2122"/>
                    <a:pt x="3616" y="3062"/>
                  </a:cubicBezTo>
                  <a:cubicBezTo>
                    <a:pt x="1977" y="4424"/>
                    <a:pt x="434" y="5714"/>
                    <a:pt x="157" y="7474"/>
                  </a:cubicBezTo>
                  <a:cubicBezTo>
                    <a:pt x="0" y="8498"/>
                    <a:pt x="362" y="9499"/>
                    <a:pt x="711" y="10463"/>
                  </a:cubicBezTo>
                  <a:cubicBezTo>
                    <a:pt x="928" y="11006"/>
                    <a:pt x="1097" y="11560"/>
                    <a:pt x="1229" y="12139"/>
                  </a:cubicBezTo>
                  <a:cubicBezTo>
                    <a:pt x="1495" y="13585"/>
                    <a:pt x="1290" y="15068"/>
                    <a:pt x="1097" y="16502"/>
                  </a:cubicBezTo>
                  <a:cubicBezTo>
                    <a:pt x="904" y="17828"/>
                    <a:pt x="723" y="19202"/>
                    <a:pt x="916" y="20504"/>
                  </a:cubicBezTo>
                  <a:cubicBezTo>
                    <a:pt x="1085" y="21649"/>
                    <a:pt x="1760" y="22637"/>
                    <a:pt x="2411" y="23589"/>
                  </a:cubicBezTo>
                  <a:cubicBezTo>
                    <a:pt x="3206" y="24747"/>
                    <a:pt x="4026" y="25940"/>
                    <a:pt x="3917" y="27435"/>
                  </a:cubicBezTo>
                  <a:cubicBezTo>
                    <a:pt x="3845" y="28399"/>
                    <a:pt x="3508" y="29375"/>
                    <a:pt x="3182" y="30315"/>
                  </a:cubicBezTo>
                  <a:cubicBezTo>
                    <a:pt x="2857" y="31255"/>
                    <a:pt x="2519" y="32232"/>
                    <a:pt x="2447" y="33208"/>
                  </a:cubicBezTo>
                  <a:cubicBezTo>
                    <a:pt x="2278" y="35209"/>
                    <a:pt x="2821" y="37029"/>
                    <a:pt x="3423" y="38873"/>
                  </a:cubicBezTo>
                  <a:lnTo>
                    <a:pt x="3459" y="38861"/>
                  </a:lnTo>
                  <a:cubicBezTo>
                    <a:pt x="2857" y="37017"/>
                    <a:pt x="2314" y="35197"/>
                    <a:pt x="2483" y="33208"/>
                  </a:cubicBezTo>
                  <a:cubicBezTo>
                    <a:pt x="2555" y="32244"/>
                    <a:pt x="2893" y="31280"/>
                    <a:pt x="3218" y="30339"/>
                  </a:cubicBezTo>
                  <a:cubicBezTo>
                    <a:pt x="3544" y="29387"/>
                    <a:pt x="3881" y="28411"/>
                    <a:pt x="3954" y="27435"/>
                  </a:cubicBezTo>
                  <a:cubicBezTo>
                    <a:pt x="4062" y="25928"/>
                    <a:pt x="3242" y="24722"/>
                    <a:pt x="2447" y="23565"/>
                  </a:cubicBezTo>
                  <a:cubicBezTo>
                    <a:pt x="1796" y="22613"/>
                    <a:pt x="1133" y="21637"/>
                    <a:pt x="964" y="20504"/>
                  </a:cubicBezTo>
                  <a:cubicBezTo>
                    <a:pt x="759" y="19202"/>
                    <a:pt x="952" y="17828"/>
                    <a:pt x="1133" y="16514"/>
                  </a:cubicBezTo>
                  <a:cubicBezTo>
                    <a:pt x="1338" y="15080"/>
                    <a:pt x="1543" y="13585"/>
                    <a:pt x="1266" y="12127"/>
                  </a:cubicBezTo>
                  <a:cubicBezTo>
                    <a:pt x="1145" y="11560"/>
                    <a:pt x="976" y="10994"/>
                    <a:pt x="759" y="10451"/>
                  </a:cubicBezTo>
                  <a:cubicBezTo>
                    <a:pt x="410" y="9487"/>
                    <a:pt x="36" y="8498"/>
                    <a:pt x="205" y="7474"/>
                  </a:cubicBezTo>
                  <a:cubicBezTo>
                    <a:pt x="482" y="5738"/>
                    <a:pt x="2013" y="4448"/>
                    <a:pt x="3640" y="3098"/>
                  </a:cubicBezTo>
                  <a:cubicBezTo>
                    <a:pt x="4773" y="2158"/>
                    <a:pt x="5942" y="1182"/>
                    <a:pt x="6678" y="25"/>
                  </a:cubicBezTo>
                  <a:lnTo>
                    <a:pt x="664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14"/>
            <p:cNvSpPr/>
            <p:nvPr/>
          </p:nvSpPr>
          <p:spPr>
            <a:xfrm>
              <a:off x="3980525" y="517750"/>
              <a:ext cx="115750" cy="920325"/>
            </a:xfrm>
            <a:custGeom>
              <a:rect b="b" l="l" r="r" t="t"/>
              <a:pathLst>
                <a:path extrusionOk="0" h="36813" w="4630">
                  <a:moveTo>
                    <a:pt x="4581" y="1"/>
                  </a:moveTo>
                  <a:cubicBezTo>
                    <a:pt x="4292" y="1061"/>
                    <a:pt x="3569" y="1917"/>
                    <a:pt x="2833" y="2773"/>
                  </a:cubicBezTo>
                  <a:cubicBezTo>
                    <a:pt x="2098" y="3617"/>
                    <a:pt x="1399" y="4448"/>
                    <a:pt x="1146" y="5425"/>
                  </a:cubicBezTo>
                  <a:cubicBezTo>
                    <a:pt x="905" y="6413"/>
                    <a:pt x="1158" y="7546"/>
                    <a:pt x="1399" y="8643"/>
                  </a:cubicBezTo>
                  <a:cubicBezTo>
                    <a:pt x="1580" y="9451"/>
                    <a:pt x="1773" y="10282"/>
                    <a:pt x="1749" y="11030"/>
                  </a:cubicBezTo>
                  <a:cubicBezTo>
                    <a:pt x="1712" y="12440"/>
                    <a:pt x="1387" y="13862"/>
                    <a:pt x="1061" y="15236"/>
                  </a:cubicBezTo>
                  <a:cubicBezTo>
                    <a:pt x="748" y="16586"/>
                    <a:pt x="411" y="17984"/>
                    <a:pt x="374" y="19334"/>
                  </a:cubicBezTo>
                  <a:cubicBezTo>
                    <a:pt x="338" y="20492"/>
                    <a:pt x="676" y="21601"/>
                    <a:pt x="989" y="22673"/>
                  </a:cubicBezTo>
                  <a:cubicBezTo>
                    <a:pt x="1363" y="23903"/>
                    <a:pt x="1749" y="25180"/>
                    <a:pt x="1568" y="26518"/>
                  </a:cubicBezTo>
                  <a:cubicBezTo>
                    <a:pt x="1459" y="27362"/>
                    <a:pt x="1170" y="28206"/>
                    <a:pt x="881" y="29013"/>
                  </a:cubicBezTo>
                  <a:cubicBezTo>
                    <a:pt x="579" y="29893"/>
                    <a:pt x="254" y="30821"/>
                    <a:pt x="170" y="31737"/>
                  </a:cubicBezTo>
                  <a:cubicBezTo>
                    <a:pt x="1" y="33618"/>
                    <a:pt x="579" y="35233"/>
                    <a:pt x="1146" y="36812"/>
                  </a:cubicBezTo>
                  <a:lnTo>
                    <a:pt x="1182" y="36788"/>
                  </a:lnTo>
                  <a:cubicBezTo>
                    <a:pt x="628" y="35233"/>
                    <a:pt x="49" y="33606"/>
                    <a:pt x="218" y="31750"/>
                  </a:cubicBezTo>
                  <a:cubicBezTo>
                    <a:pt x="302" y="30821"/>
                    <a:pt x="616" y="29905"/>
                    <a:pt x="929" y="29025"/>
                  </a:cubicBezTo>
                  <a:cubicBezTo>
                    <a:pt x="1218" y="28218"/>
                    <a:pt x="1507" y="27374"/>
                    <a:pt x="1616" y="26530"/>
                  </a:cubicBezTo>
                  <a:cubicBezTo>
                    <a:pt x="1785" y="25168"/>
                    <a:pt x="1411" y="23903"/>
                    <a:pt x="1037" y="22661"/>
                  </a:cubicBezTo>
                  <a:cubicBezTo>
                    <a:pt x="724" y="21601"/>
                    <a:pt x="386" y="20492"/>
                    <a:pt x="423" y="19334"/>
                  </a:cubicBezTo>
                  <a:cubicBezTo>
                    <a:pt x="459" y="17984"/>
                    <a:pt x="784" y="16598"/>
                    <a:pt x="1098" y="15248"/>
                  </a:cubicBezTo>
                  <a:cubicBezTo>
                    <a:pt x="1423" y="13874"/>
                    <a:pt x="1761" y="12440"/>
                    <a:pt x="1797" y="11030"/>
                  </a:cubicBezTo>
                  <a:cubicBezTo>
                    <a:pt x="1809" y="10270"/>
                    <a:pt x="1628" y="9439"/>
                    <a:pt x="1447" y="8631"/>
                  </a:cubicBezTo>
                  <a:cubicBezTo>
                    <a:pt x="1206" y="7546"/>
                    <a:pt x="941" y="6425"/>
                    <a:pt x="1194" y="5437"/>
                  </a:cubicBezTo>
                  <a:cubicBezTo>
                    <a:pt x="1447" y="4448"/>
                    <a:pt x="2146" y="3641"/>
                    <a:pt x="2870" y="2797"/>
                  </a:cubicBezTo>
                  <a:cubicBezTo>
                    <a:pt x="3593" y="1953"/>
                    <a:pt x="4328" y="1085"/>
                    <a:pt x="4629" y="13"/>
                  </a:cubicBezTo>
                  <a:lnTo>
                    <a:pt x="458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14"/>
            <p:cNvSpPr/>
            <p:nvPr/>
          </p:nvSpPr>
          <p:spPr>
            <a:xfrm>
              <a:off x="4042900" y="514150"/>
              <a:ext cx="118450" cy="889550"/>
            </a:xfrm>
            <a:custGeom>
              <a:rect b="b" l="l" r="r" t="t"/>
              <a:pathLst>
                <a:path extrusionOk="0" h="35582" w="4738">
                  <a:moveTo>
                    <a:pt x="4653" y="0"/>
                  </a:moveTo>
                  <a:cubicBezTo>
                    <a:pt x="4690" y="1037"/>
                    <a:pt x="4364" y="1892"/>
                    <a:pt x="4051" y="2712"/>
                  </a:cubicBezTo>
                  <a:cubicBezTo>
                    <a:pt x="3786" y="3375"/>
                    <a:pt x="3533" y="4062"/>
                    <a:pt x="3448" y="4833"/>
                  </a:cubicBezTo>
                  <a:cubicBezTo>
                    <a:pt x="3376" y="5665"/>
                    <a:pt x="3376" y="6509"/>
                    <a:pt x="3436" y="7341"/>
                  </a:cubicBezTo>
                  <a:cubicBezTo>
                    <a:pt x="3472" y="8317"/>
                    <a:pt x="3520" y="9317"/>
                    <a:pt x="3340" y="10378"/>
                  </a:cubicBezTo>
                  <a:cubicBezTo>
                    <a:pt x="3111" y="11571"/>
                    <a:pt x="2821" y="12753"/>
                    <a:pt x="2460" y="13922"/>
                  </a:cubicBezTo>
                  <a:cubicBezTo>
                    <a:pt x="2038" y="15392"/>
                    <a:pt x="1592" y="16911"/>
                    <a:pt x="1447" y="18418"/>
                  </a:cubicBezTo>
                  <a:cubicBezTo>
                    <a:pt x="1327" y="19575"/>
                    <a:pt x="1399" y="20744"/>
                    <a:pt x="1459" y="21865"/>
                  </a:cubicBezTo>
                  <a:cubicBezTo>
                    <a:pt x="1544" y="23348"/>
                    <a:pt x="1628" y="24878"/>
                    <a:pt x="1291" y="26445"/>
                  </a:cubicBezTo>
                  <a:cubicBezTo>
                    <a:pt x="1242" y="26662"/>
                    <a:pt x="1206" y="26855"/>
                    <a:pt x="1158" y="27048"/>
                  </a:cubicBezTo>
                  <a:cubicBezTo>
                    <a:pt x="459" y="30242"/>
                    <a:pt x="1" y="32364"/>
                    <a:pt x="1074" y="35582"/>
                  </a:cubicBezTo>
                  <a:lnTo>
                    <a:pt x="1122" y="35570"/>
                  </a:lnTo>
                  <a:cubicBezTo>
                    <a:pt x="49" y="32352"/>
                    <a:pt x="519" y="30254"/>
                    <a:pt x="1206" y="27060"/>
                  </a:cubicBezTo>
                  <a:cubicBezTo>
                    <a:pt x="1254" y="26855"/>
                    <a:pt x="1303" y="26662"/>
                    <a:pt x="1339" y="26457"/>
                  </a:cubicBezTo>
                  <a:cubicBezTo>
                    <a:pt x="1688" y="24878"/>
                    <a:pt x="1592" y="23348"/>
                    <a:pt x="1508" y="21853"/>
                  </a:cubicBezTo>
                  <a:cubicBezTo>
                    <a:pt x="1447" y="20732"/>
                    <a:pt x="1387" y="19575"/>
                    <a:pt x="1495" y="18418"/>
                  </a:cubicBezTo>
                  <a:cubicBezTo>
                    <a:pt x="1640" y="16923"/>
                    <a:pt x="2086" y="15404"/>
                    <a:pt x="2508" y="13922"/>
                  </a:cubicBezTo>
                  <a:cubicBezTo>
                    <a:pt x="2870" y="12765"/>
                    <a:pt x="3171" y="11583"/>
                    <a:pt x="3400" y="10378"/>
                  </a:cubicBezTo>
                  <a:cubicBezTo>
                    <a:pt x="3581" y="9329"/>
                    <a:pt x="3533" y="8317"/>
                    <a:pt x="3484" y="7329"/>
                  </a:cubicBezTo>
                  <a:cubicBezTo>
                    <a:pt x="3424" y="6509"/>
                    <a:pt x="3436" y="5665"/>
                    <a:pt x="3496" y="4833"/>
                  </a:cubicBezTo>
                  <a:cubicBezTo>
                    <a:pt x="3581" y="4062"/>
                    <a:pt x="3846" y="3387"/>
                    <a:pt x="4099" y="2724"/>
                  </a:cubicBezTo>
                  <a:cubicBezTo>
                    <a:pt x="4412" y="1904"/>
                    <a:pt x="4738" y="1049"/>
                    <a:pt x="470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14"/>
            <p:cNvSpPr/>
            <p:nvPr/>
          </p:nvSpPr>
          <p:spPr>
            <a:xfrm>
              <a:off x="4105575" y="497275"/>
              <a:ext cx="119675" cy="903125"/>
            </a:xfrm>
            <a:custGeom>
              <a:rect b="b" l="l" r="r" t="t"/>
              <a:pathLst>
                <a:path extrusionOk="0" h="36125" w="4787">
                  <a:moveTo>
                    <a:pt x="4630" y="0"/>
                  </a:moveTo>
                  <a:cubicBezTo>
                    <a:pt x="4738" y="1109"/>
                    <a:pt x="4473" y="2049"/>
                    <a:pt x="4196" y="3050"/>
                  </a:cubicBezTo>
                  <a:cubicBezTo>
                    <a:pt x="3979" y="3725"/>
                    <a:pt x="3834" y="4424"/>
                    <a:pt x="3738" y="5135"/>
                  </a:cubicBezTo>
                  <a:cubicBezTo>
                    <a:pt x="3689" y="5918"/>
                    <a:pt x="3689" y="6714"/>
                    <a:pt x="3774" y="7497"/>
                  </a:cubicBezTo>
                  <a:cubicBezTo>
                    <a:pt x="3834" y="8450"/>
                    <a:pt x="3894" y="9414"/>
                    <a:pt x="3726" y="10402"/>
                  </a:cubicBezTo>
                  <a:cubicBezTo>
                    <a:pt x="3484" y="11656"/>
                    <a:pt x="3171" y="12885"/>
                    <a:pt x="2785" y="14091"/>
                  </a:cubicBezTo>
                  <a:cubicBezTo>
                    <a:pt x="2315" y="15694"/>
                    <a:pt x="1821" y="17345"/>
                    <a:pt x="1701" y="18984"/>
                  </a:cubicBezTo>
                  <a:cubicBezTo>
                    <a:pt x="1652" y="19936"/>
                    <a:pt x="1676" y="20889"/>
                    <a:pt x="1761" y="21841"/>
                  </a:cubicBezTo>
                  <a:cubicBezTo>
                    <a:pt x="1869" y="23227"/>
                    <a:pt x="1966" y="24649"/>
                    <a:pt x="1604" y="26096"/>
                  </a:cubicBezTo>
                  <a:lnTo>
                    <a:pt x="1508" y="26506"/>
                  </a:lnTo>
                  <a:cubicBezTo>
                    <a:pt x="592" y="30110"/>
                    <a:pt x="1" y="32508"/>
                    <a:pt x="1146" y="36124"/>
                  </a:cubicBezTo>
                  <a:lnTo>
                    <a:pt x="1194" y="36124"/>
                  </a:lnTo>
                  <a:cubicBezTo>
                    <a:pt x="37" y="32508"/>
                    <a:pt x="640" y="30134"/>
                    <a:pt x="1544" y="26518"/>
                  </a:cubicBezTo>
                  <a:lnTo>
                    <a:pt x="1640" y="26120"/>
                  </a:lnTo>
                  <a:cubicBezTo>
                    <a:pt x="2014" y="24661"/>
                    <a:pt x="1905" y="23239"/>
                    <a:pt x="1809" y="21853"/>
                  </a:cubicBezTo>
                  <a:cubicBezTo>
                    <a:pt x="1713" y="20901"/>
                    <a:pt x="1701" y="19949"/>
                    <a:pt x="1749" y="18996"/>
                  </a:cubicBezTo>
                  <a:cubicBezTo>
                    <a:pt x="1869" y="17369"/>
                    <a:pt x="2363" y="15706"/>
                    <a:pt x="2834" y="14115"/>
                  </a:cubicBezTo>
                  <a:cubicBezTo>
                    <a:pt x="3195" y="12897"/>
                    <a:pt x="3557" y="11644"/>
                    <a:pt x="3774" y="10414"/>
                  </a:cubicBezTo>
                  <a:cubicBezTo>
                    <a:pt x="3942" y="9426"/>
                    <a:pt x="3870" y="8450"/>
                    <a:pt x="3810" y="7509"/>
                  </a:cubicBezTo>
                  <a:cubicBezTo>
                    <a:pt x="3738" y="6714"/>
                    <a:pt x="3726" y="5930"/>
                    <a:pt x="3786" y="5135"/>
                  </a:cubicBezTo>
                  <a:cubicBezTo>
                    <a:pt x="3870" y="4436"/>
                    <a:pt x="4027" y="3737"/>
                    <a:pt x="4244" y="3062"/>
                  </a:cubicBezTo>
                  <a:cubicBezTo>
                    <a:pt x="4509" y="2109"/>
                    <a:pt x="4786" y="1121"/>
                    <a:pt x="467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14"/>
            <p:cNvSpPr/>
            <p:nvPr/>
          </p:nvSpPr>
          <p:spPr>
            <a:xfrm>
              <a:off x="4168275" y="467425"/>
              <a:ext cx="122650" cy="953450"/>
            </a:xfrm>
            <a:custGeom>
              <a:rect b="b" l="l" r="r" t="t"/>
              <a:pathLst>
                <a:path extrusionOk="0" h="38138" w="4906">
                  <a:moveTo>
                    <a:pt x="4665" y="1"/>
                  </a:moveTo>
                  <a:lnTo>
                    <a:pt x="4617" y="13"/>
                  </a:lnTo>
                  <a:cubicBezTo>
                    <a:pt x="4858" y="1423"/>
                    <a:pt x="4677" y="2785"/>
                    <a:pt x="4508" y="4111"/>
                  </a:cubicBezTo>
                  <a:cubicBezTo>
                    <a:pt x="4363" y="5051"/>
                    <a:pt x="4291" y="6003"/>
                    <a:pt x="4279" y="6968"/>
                  </a:cubicBezTo>
                  <a:cubicBezTo>
                    <a:pt x="4279" y="7474"/>
                    <a:pt x="4327" y="7980"/>
                    <a:pt x="4351" y="8474"/>
                  </a:cubicBezTo>
                  <a:cubicBezTo>
                    <a:pt x="4424" y="9427"/>
                    <a:pt x="4496" y="10427"/>
                    <a:pt x="4339" y="11452"/>
                  </a:cubicBezTo>
                  <a:cubicBezTo>
                    <a:pt x="4110" y="12826"/>
                    <a:pt x="3652" y="14248"/>
                    <a:pt x="3206" y="15610"/>
                  </a:cubicBezTo>
                  <a:cubicBezTo>
                    <a:pt x="2628" y="17358"/>
                    <a:pt x="2037" y="19178"/>
                    <a:pt x="1941" y="20950"/>
                  </a:cubicBezTo>
                  <a:cubicBezTo>
                    <a:pt x="1917" y="21709"/>
                    <a:pt x="1929" y="22468"/>
                    <a:pt x="1989" y="23228"/>
                  </a:cubicBezTo>
                  <a:cubicBezTo>
                    <a:pt x="2085" y="24686"/>
                    <a:pt x="2170" y="26084"/>
                    <a:pt x="1579" y="27639"/>
                  </a:cubicBezTo>
                  <a:cubicBezTo>
                    <a:pt x="796" y="29688"/>
                    <a:pt x="446" y="31316"/>
                    <a:pt x="470" y="32907"/>
                  </a:cubicBezTo>
                  <a:cubicBezTo>
                    <a:pt x="494" y="34413"/>
                    <a:pt x="808" y="35920"/>
                    <a:pt x="1579" y="38138"/>
                  </a:cubicBezTo>
                  <a:lnTo>
                    <a:pt x="1615" y="38114"/>
                  </a:lnTo>
                  <a:cubicBezTo>
                    <a:pt x="301" y="34317"/>
                    <a:pt x="0" y="31894"/>
                    <a:pt x="1615" y="27639"/>
                  </a:cubicBezTo>
                  <a:cubicBezTo>
                    <a:pt x="2218" y="26072"/>
                    <a:pt x="2134" y="24674"/>
                    <a:pt x="2037" y="23204"/>
                  </a:cubicBezTo>
                  <a:cubicBezTo>
                    <a:pt x="1977" y="22456"/>
                    <a:pt x="1953" y="21697"/>
                    <a:pt x="1989" y="20938"/>
                  </a:cubicBezTo>
                  <a:cubicBezTo>
                    <a:pt x="2085" y="19178"/>
                    <a:pt x="2676" y="17370"/>
                    <a:pt x="3242" y="15622"/>
                  </a:cubicBezTo>
                  <a:cubicBezTo>
                    <a:pt x="3701" y="14248"/>
                    <a:pt x="4159" y="12838"/>
                    <a:pt x="4388" y="11452"/>
                  </a:cubicBezTo>
                  <a:cubicBezTo>
                    <a:pt x="4556" y="10415"/>
                    <a:pt x="4472" y="9427"/>
                    <a:pt x="4400" y="8462"/>
                  </a:cubicBezTo>
                  <a:cubicBezTo>
                    <a:pt x="4363" y="7968"/>
                    <a:pt x="4327" y="7462"/>
                    <a:pt x="4327" y="6956"/>
                  </a:cubicBezTo>
                  <a:cubicBezTo>
                    <a:pt x="4339" y="6003"/>
                    <a:pt x="4412" y="5051"/>
                    <a:pt x="4556" y="4111"/>
                  </a:cubicBezTo>
                  <a:cubicBezTo>
                    <a:pt x="4725" y="2785"/>
                    <a:pt x="4906" y="1423"/>
                    <a:pt x="466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14"/>
            <p:cNvSpPr/>
            <p:nvPr/>
          </p:nvSpPr>
          <p:spPr>
            <a:xfrm>
              <a:off x="4216175" y="439400"/>
              <a:ext cx="138950" cy="989325"/>
            </a:xfrm>
            <a:custGeom>
              <a:rect b="b" l="l" r="r" t="t"/>
              <a:pathLst>
                <a:path extrusionOk="0" h="39573" w="5558">
                  <a:moveTo>
                    <a:pt x="5196" y="1"/>
                  </a:moveTo>
                  <a:lnTo>
                    <a:pt x="5159" y="13"/>
                  </a:lnTo>
                  <a:cubicBezTo>
                    <a:pt x="5497" y="1544"/>
                    <a:pt x="5376" y="2978"/>
                    <a:pt x="5256" y="4485"/>
                  </a:cubicBezTo>
                  <a:cubicBezTo>
                    <a:pt x="5135" y="5545"/>
                    <a:pt x="5111" y="6606"/>
                    <a:pt x="5159" y="7679"/>
                  </a:cubicBezTo>
                  <a:cubicBezTo>
                    <a:pt x="5184" y="8101"/>
                    <a:pt x="5220" y="8511"/>
                    <a:pt x="5256" y="8908"/>
                  </a:cubicBezTo>
                  <a:cubicBezTo>
                    <a:pt x="5389" y="10319"/>
                    <a:pt x="5509" y="11632"/>
                    <a:pt x="5232" y="13127"/>
                  </a:cubicBezTo>
                  <a:cubicBezTo>
                    <a:pt x="4991" y="14405"/>
                    <a:pt x="4533" y="15718"/>
                    <a:pt x="4075" y="16996"/>
                  </a:cubicBezTo>
                  <a:cubicBezTo>
                    <a:pt x="3436" y="18804"/>
                    <a:pt x="2785" y="20672"/>
                    <a:pt x="2737" y="22481"/>
                  </a:cubicBezTo>
                  <a:cubicBezTo>
                    <a:pt x="2725" y="23131"/>
                    <a:pt x="2761" y="23698"/>
                    <a:pt x="2785" y="24252"/>
                  </a:cubicBezTo>
                  <a:cubicBezTo>
                    <a:pt x="2869" y="25747"/>
                    <a:pt x="2942" y="27049"/>
                    <a:pt x="2038" y="28845"/>
                  </a:cubicBezTo>
                  <a:cubicBezTo>
                    <a:pt x="1" y="32895"/>
                    <a:pt x="929" y="35486"/>
                    <a:pt x="2315" y="39404"/>
                  </a:cubicBezTo>
                  <a:lnTo>
                    <a:pt x="2375" y="39572"/>
                  </a:lnTo>
                  <a:lnTo>
                    <a:pt x="2423" y="39548"/>
                  </a:lnTo>
                  <a:lnTo>
                    <a:pt x="2363" y="39380"/>
                  </a:lnTo>
                  <a:cubicBezTo>
                    <a:pt x="977" y="35474"/>
                    <a:pt x="61" y="32883"/>
                    <a:pt x="2074" y="28857"/>
                  </a:cubicBezTo>
                  <a:cubicBezTo>
                    <a:pt x="2978" y="27037"/>
                    <a:pt x="2905" y="25735"/>
                    <a:pt x="2833" y="24228"/>
                  </a:cubicBezTo>
                  <a:cubicBezTo>
                    <a:pt x="2809" y="23686"/>
                    <a:pt x="2773" y="23107"/>
                    <a:pt x="2785" y="22481"/>
                  </a:cubicBezTo>
                  <a:cubicBezTo>
                    <a:pt x="2821" y="20672"/>
                    <a:pt x="3484" y="18804"/>
                    <a:pt x="4123" y="16996"/>
                  </a:cubicBezTo>
                  <a:cubicBezTo>
                    <a:pt x="4569" y="15718"/>
                    <a:pt x="5039" y="14405"/>
                    <a:pt x="5268" y="13127"/>
                  </a:cubicBezTo>
                  <a:cubicBezTo>
                    <a:pt x="5557" y="11620"/>
                    <a:pt x="5437" y="10306"/>
                    <a:pt x="5304" y="8908"/>
                  </a:cubicBezTo>
                  <a:cubicBezTo>
                    <a:pt x="5268" y="8511"/>
                    <a:pt x="5232" y="8101"/>
                    <a:pt x="5196" y="7667"/>
                  </a:cubicBezTo>
                  <a:cubicBezTo>
                    <a:pt x="5147" y="6606"/>
                    <a:pt x="5184" y="5545"/>
                    <a:pt x="5292" y="4485"/>
                  </a:cubicBezTo>
                  <a:cubicBezTo>
                    <a:pt x="5413" y="3038"/>
                    <a:pt x="5545" y="1544"/>
                    <a:pt x="519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14"/>
            <p:cNvSpPr/>
            <p:nvPr/>
          </p:nvSpPr>
          <p:spPr>
            <a:xfrm>
              <a:off x="4278550" y="439100"/>
              <a:ext cx="141650" cy="982700"/>
            </a:xfrm>
            <a:custGeom>
              <a:rect b="b" l="l" r="r" t="t"/>
              <a:pathLst>
                <a:path extrusionOk="0" h="39308" w="5666">
                  <a:moveTo>
                    <a:pt x="5111" y="1"/>
                  </a:moveTo>
                  <a:lnTo>
                    <a:pt x="5075" y="13"/>
                  </a:lnTo>
                  <a:cubicBezTo>
                    <a:pt x="5425" y="1459"/>
                    <a:pt x="5304" y="2725"/>
                    <a:pt x="5172" y="4063"/>
                  </a:cubicBezTo>
                  <a:cubicBezTo>
                    <a:pt x="5063" y="5063"/>
                    <a:pt x="4967" y="6088"/>
                    <a:pt x="5075" y="7197"/>
                  </a:cubicBezTo>
                  <a:cubicBezTo>
                    <a:pt x="5123" y="7715"/>
                    <a:pt x="5196" y="8209"/>
                    <a:pt x="5268" y="8691"/>
                  </a:cubicBezTo>
                  <a:cubicBezTo>
                    <a:pt x="5449" y="9897"/>
                    <a:pt x="5630" y="11006"/>
                    <a:pt x="5437" y="12331"/>
                  </a:cubicBezTo>
                  <a:cubicBezTo>
                    <a:pt x="5244" y="13645"/>
                    <a:pt x="4810" y="14983"/>
                    <a:pt x="4388" y="16261"/>
                  </a:cubicBezTo>
                  <a:cubicBezTo>
                    <a:pt x="3894" y="17755"/>
                    <a:pt x="3388" y="19298"/>
                    <a:pt x="3267" y="20829"/>
                  </a:cubicBezTo>
                  <a:cubicBezTo>
                    <a:pt x="3219" y="21408"/>
                    <a:pt x="3195" y="21950"/>
                    <a:pt x="3171" y="22468"/>
                  </a:cubicBezTo>
                  <a:cubicBezTo>
                    <a:pt x="3110" y="24204"/>
                    <a:pt x="3050" y="25711"/>
                    <a:pt x="2086" y="27603"/>
                  </a:cubicBezTo>
                  <a:cubicBezTo>
                    <a:pt x="1" y="31713"/>
                    <a:pt x="748" y="34908"/>
                    <a:pt x="2122" y="39307"/>
                  </a:cubicBezTo>
                  <a:lnTo>
                    <a:pt x="2158" y="39283"/>
                  </a:lnTo>
                  <a:cubicBezTo>
                    <a:pt x="796" y="34908"/>
                    <a:pt x="49" y="31725"/>
                    <a:pt x="2122" y="27627"/>
                  </a:cubicBezTo>
                  <a:cubicBezTo>
                    <a:pt x="3098" y="25711"/>
                    <a:pt x="3159" y="24216"/>
                    <a:pt x="3219" y="22468"/>
                  </a:cubicBezTo>
                  <a:cubicBezTo>
                    <a:pt x="3243" y="21950"/>
                    <a:pt x="3267" y="21408"/>
                    <a:pt x="3303" y="20829"/>
                  </a:cubicBezTo>
                  <a:cubicBezTo>
                    <a:pt x="3436" y="19310"/>
                    <a:pt x="3942" y="17768"/>
                    <a:pt x="4424" y="16285"/>
                  </a:cubicBezTo>
                  <a:cubicBezTo>
                    <a:pt x="4858" y="14995"/>
                    <a:pt x="5292" y="13633"/>
                    <a:pt x="5485" y="12331"/>
                  </a:cubicBezTo>
                  <a:cubicBezTo>
                    <a:pt x="5666" y="11030"/>
                    <a:pt x="5497" y="9885"/>
                    <a:pt x="5316" y="8679"/>
                  </a:cubicBezTo>
                  <a:cubicBezTo>
                    <a:pt x="5244" y="8197"/>
                    <a:pt x="5172" y="7703"/>
                    <a:pt x="5123" y="7197"/>
                  </a:cubicBezTo>
                  <a:cubicBezTo>
                    <a:pt x="5003" y="6088"/>
                    <a:pt x="5111" y="5063"/>
                    <a:pt x="5208" y="4075"/>
                  </a:cubicBezTo>
                  <a:cubicBezTo>
                    <a:pt x="5340" y="2725"/>
                    <a:pt x="5473" y="1459"/>
                    <a:pt x="511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14"/>
            <p:cNvSpPr/>
            <p:nvPr/>
          </p:nvSpPr>
          <p:spPr>
            <a:xfrm>
              <a:off x="4347850" y="446025"/>
              <a:ext cx="149500" cy="960100"/>
            </a:xfrm>
            <a:custGeom>
              <a:rect b="b" l="l" r="r" t="t"/>
              <a:pathLst>
                <a:path extrusionOk="0" h="38404" w="5980">
                  <a:moveTo>
                    <a:pt x="4509" y="1"/>
                  </a:moveTo>
                  <a:lnTo>
                    <a:pt x="4461" y="13"/>
                  </a:lnTo>
                  <a:cubicBezTo>
                    <a:pt x="4810" y="1206"/>
                    <a:pt x="4726" y="2388"/>
                    <a:pt x="4630" y="3521"/>
                  </a:cubicBezTo>
                  <a:cubicBezTo>
                    <a:pt x="4557" y="4521"/>
                    <a:pt x="4473" y="5558"/>
                    <a:pt x="4702" y="6618"/>
                  </a:cubicBezTo>
                  <a:cubicBezTo>
                    <a:pt x="4822" y="7125"/>
                    <a:pt x="4991" y="7631"/>
                    <a:pt x="5196" y="8113"/>
                  </a:cubicBezTo>
                  <a:cubicBezTo>
                    <a:pt x="5437" y="8716"/>
                    <a:pt x="5690" y="9354"/>
                    <a:pt x="5763" y="10017"/>
                  </a:cubicBezTo>
                  <a:cubicBezTo>
                    <a:pt x="5931" y="11572"/>
                    <a:pt x="5521" y="13175"/>
                    <a:pt x="5124" y="14742"/>
                  </a:cubicBezTo>
                  <a:cubicBezTo>
                    <a:pt x="4979" y="15261"/>
                    <a:pt x="4846" y="15791"/>
                    <a:pt x="4738" y="16309"/>
                  </a:cubicBezTo>
                  <a:lnTo>
                    <a:pt x="4654" y="16659"/>
                  </a:lnTo>
                  <a:cubicBezTo>
                    <a:pt x="4063" y="19443"/>
                    <a:pt x="3496" y="22059"/>
                    <a:pt x="2207" y="24711"/>
                  </a:cubicBezTo>
                  <a:cubicBezTo>
                    <a:pt x="1158" y="26844"/>
                    <a:pt x="592" y="29182"/>
                    <a:pt x="543" y="31569"/>
                  </a:cubicBezTo>
                  <a:cubicBezTo>
                    <a:pt x="507" y="33510"/>
                    <a:pt x="784" y="35619"/>
                    <a:pt x="1459" y="38403"/>
                  </a:cubicBezTo>
                  <a:lnTo>
                    <a:pt x="1496" y="38391"/>
                  </a:lnTo>
                  <a:cubicBezTo>
                    <a:pt x="290" y="33401"/>
                    <a:pt x="1" y="29375"/>
                    <a:pt x="2243" y="24735"/>
                  </a:cubicBezTo>
                  <a:cubicBezTo>
                    <a:pt x="3533" y="22083"/>
                    <a:pt x="4099" y="19455"/>
                    <a:pt x="4702" y="16671"/>
                  </a:cubicBezTo>
                  <a:lnTo>
                    <a:pt x="4774" y="16321"/>
                  </a:lnTo>
                  <a:cubicBezTo>
                    <a:pt x="4883" y="15803"/>
                    <a:pt x="5027" y="15261"/>
                    <a:pt x="5160" y="14742"/>
                  </a:cubicBezTo>
                  <a:cubicBezTo>
                    <a:pt x="5558" y="13187"/>
                    <a:pt x="5980" y="11572"/>
                    <a:pt x="5811" y="10017"/>
                  </a:cubicBezTo>
                  <a:cubicBezTo>
                    <a:pt x="5738" y="9342"/>
                    <a:pt x="5485" y="8704"/>
                    <a:pt x="5232" y="8089"/>
                  </a:cubicBezTo>
                  <a:cubicBezTo>
                    <a:pt x="5027" y="7607"/>
                    <a:pt x="4859" y="7112"/>
                    <a:pt x="4738" y="6606"/>
                  </a:cubicBezTo>
                  <a:cubicBezTo>
                    <a:pt x="4509" y="5558"/>
                    <a:pt x="4593" y="4521"/>
                    <a:pt x="4678" y="3521"/>
                  </a:cubicBezTo>
                  <a:cubicBezTo>
                    <a:pt x="4762" y="2388"/>
                    <a:pt x="4859" y="1206"/>
                    <a:pt x="450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14"/>
            <p:cNvSpPr/>
            <p:nvPr/>
          </p:nvSpPr>
          <p:spPr>
            <a:xfrm>
              <a:off x="4404825" y="444825"/>
              <a:ext cx="169675" cy="938700"/>
            </a:xfrm>
            <a:custGeom>
              <a:rect b="b" l="l" r="r" t="t"/>
              <a:pathLst>
                <a:path extrusionOk="0" h="37548" w="6787">
                  <a:moveTo>
                    <a:pt x="4532" y="1"/>
                  </a:moveTo>
                  <a:lnTo>
                    <a:pt x="4484" y="13"/>
                  </a:lnTo>
                  <a:cubicBezTo>
                    <a:pt x="4846" y="1086"/>
                    <a:pt x="4749" y="2134"/>
                    <a:pt x="4653" y="3147"/>
                  </a:cubicBezTo>
                  <a:cubicBezTo>
                    <a:pt x="4568" y="4087"/>
                    <a:pt x="4472" y="5063"/>
                    <a:pt x="4749" y="6039"/>
                  </a:cubicBezTo>
                  <a:cubicBezTo>
                    <a:pt x="4906" y="6582"/>
                    <a:pt x="5207" y="7088"/>
                    <a:pt x="5509" y="7570"/>
                  </a:cubicBezTo>
                  <a:cubicBezTo>
                    <a:pt x="5786" y="8004"/>
                    <a:pt x="6027" y="8462"/>
                    <a:pt x="6208" y="8956"/>
                  </a:cubicBezTo>
                  <a:cubicBezTo>
                    <a:pt x="6738" y="10548"/>
                    <a:pt x="6328" y="11970"/>
                    <a:pt x="5858" y="13621"/>
                  </a:cubicBezTo>
                  <a:lnTo>
                    <a:pt x="5834" y="13693"/>
                  </a:lnTo>
                  <a:cubicBezTo>
                    <a:pt x="4918" y="16948"/>
                    <a:pt x="3773" y="20142"/>
                    <a:pt x="2387" y="23240"/>
                  </a:cubicBezTo>
                  <a:cubicBezTo>
                    <a:pt x="1350" y="25494"/>
                    <a:pt x="759" y="27929"/>
                    <a:pt x="615" y="30400"/>
                  </a:cubicBezTo>
                  <a:cubicBezTo>
                    <a:pt x="494" y="32533"/>
                    <a:pt x="687" y="34811"/>
                    <a:pt x="1217" y="37547"/>
                  </a:cubicBezTo>
                  <a:lnTo>
                    <a:pt x="1278" y="37535"/>
                  </a:lnTo>
                  <a:cubicBezTo>
                    <a:pt x="482" y="33497"/>
                    <a:pt x="0" y="28640"/>
                    <a:pt x="2435" y="23252"/>
                  </a:cubicBezTo>
                  <a:cubicBezTo>
                    <a:pt x="3821" y="20154"/>
                    <a:pt x="4966" y="16960"/>
                    <a:pt x="5894" y="13693"/>
                  </a:cubicBezTo>
                  <a:lnTo>
                    <a:pt x="5906" y="13633"/>
                  </a:lnTo>
                  <a:cubicBezTo>
                    <a:pt x="6376" y="11970"/>
                    <a:pt x="6786" y="10535"/>
                    <a:pt x="6256" y="8932"/>
                  </a:cubicBezTo>
                  <a:cubicBezTo>
                    <a:pt x="6075" y="8450"/>
                    <a:pt x="5834" y="7980"/>
                    <a:pt x="5545" y="7546"/>
                  </a:cubicBezTo>
                  <a:cubicBezTo>
                    <a:pt x="5243" y="7064"/>
                    <a:pt x="4942" y="6570"/>
                    <a:pt x="4797" y="6027"/>
                  </a:cubicBezTo>
                  <a:cubicBezTo>
                    <a:pt x="4520" y="5051"/>
                    <a:pt x="4617" y="4087"/>
                    <a:pt x="4701" y="3147"/>
                  </a:cubicBezTo>
                  <a:cubicBezTo>
                    <a:pt x="4797" y="2134"/>
                    <a:pt x="4894" y="1073"/>
                    <a:pt x="453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14"/>
            <p:cNvSpPr/>
            <p:nvPr/>
          </p:nvSpPr>
          <p:spPr>
            <a:xfrm>
              <a:off x="4459650" y="433675"/>
              <a:ext cx="180525" cy="917600"/>
            </a:xfrm>
            <a:custGeom>
              <a:rect b="b" l="l" r="r" t="t"/>
              <a:pathLst>
                <a:path extrusionOk="0" h="36704" w="7221">
                  <a:moveTo>
                    <a:pt x="4690" y="1"/>
                  </a:moveTo>
                  <a:lnTo>
                    <a:pt x="4653" y="13"/>
                  </a:lnTo>
                  <a:cubicBezTo>
                    <a:pt x="5087" y="1073"/>
                    <a:pt x="5075" y="2086"/>
                    <a:pt x="5075" y="3062"/>
                  </a:cubicBezTo>
                  <a:cubicBezTo>
                    <a:pt x="5063" y="3990"/>
                    <a:pt x="5063" y="4943"/>
                    <a:pt x="5413" y="5919"/>
                  </a:cubicBezTo>
                  <a:cubicBezTo>
                    <a:pt x="5594" y="6365"/>
                    <a:pt x="5835" y="6787"/>
                    <a:pt x="6112" y="7185"/>
                  </a:cubicBezTo>
                  <a:cubicBezTo>
                    <a:pt x="6449" y="7703"/>
                    <a:pt x="6799" y="8233"/>
                    <a:pt x="6920" y="8824"/>
                  </a:cubicBezTo>
                  <a:cubicBezTo>
                    <a:pt x="7173" y="10102"/>
                    <a:pt x="6654" y="11452"/>
                    <a:pt x="6148" y="12753"/>
                  </a:cubicBezTo>
                  <a:cubicBezTo>
                    <a:pt x="6016" y="13091"/>
                    <a:pt x="5883" y="13440"/>
                    <a:pt x="5774" y="13778"/>
                  </a:cubicBezTo>
                  <a:cubicBezTo>
                    <a:pt x="5365" y="14947"/>
                    <a:pt x="4943" y="16116"/>
                    <a:pt x="4545" y="17237"/>
                  </a:cubicBezTo>
                  <a:cubicBezTo>
                    <a:pt x="2207" y="23710"/>
                    <a:pt x="1" y="29821"/>
                    <a:pt x="1098" y="36704"/>
                  </a:cubicBezTo>
                  <a:lnTo>
                    <a:pt x="1134" y="36692"/>
                  </a:lnTo>
                  <a:cubicBezTo>
                    <a:pt x="49" y="29821"/>
                    <a:pt x="2255" y="23722"/>
                    <a:pt x="4581" y="17249"/>
                  </a:cubicBezTo>
                  <a:cubicBezTo>
                    <a:pt x="4991" y="16128"/>
                    <a:pt x="5413" y="14959"/>
                    <a:pt x="5811" y="13790"/>
                  </a:cubicBezTo>
                  <a:cubicBezTo>
                    <a:pt x="5931" y="13452"/>
                    <a:pt x="6064" y="13115"/>
                    <a:pt x="6184" y="12777"/>
                  </a:cubicBezTo>
                  <a:cubicBezTo>
                    <a:pt x="6691" y="11464"/>
                    <a:pt x="7221" y="10114"/>
                    <a:pt x="6956" y="8812"/>
                  </a:cubicBezTo>
                  <a:cubicBezTo>
                    <a:pt x="6835" y="8209"/>
                    <a:pt x="6486" y="7679"/>
                    <a:pt x="6148" y="7160"/>
                  </a:cubicBezTo>
                  <a:cubicBezTo>
                    <a:pt x="5871" y="6763"/>
                    <a:pt x="5642" y="6341"/>
                    <a:pt x="5461" y="5895"/>
                  </a:cubicBezTo>
                  <a:cubicBezTo>
                    <a:pt x="5099" y="4931"/>
                    <a:pt x="5111" y="3978"/>
                    <a:pt x="5111" y="3062"/>
                  </a:cubicBezTo>
                  <a:cubicBezTo>
                    <a:pt x="5124" y="2074"/>
                    <a:pt x="5136" y="1049"/>
                    <a:pt x="469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14"/>
            <p:cNvSpPr/>
            <p:nvPr/>
          </p:nvSpPr>
          <p:spPr>
            <a:xfrm>
              <a:off x="4516000" y="417100"/>
              <a:ext cx="199525" cy="885975"/>
            </a:xfrm>
            <a:custGeom>
              <a:rect b="b" l="l" r="r" t="t"/>
              <a:pathLst>
                <a:path extrusionOk="0" h="35439" w="7981">
                  <a:moveTo>
                    <a:pt x="4750" y="1"/>
                  </a:moveTo>
                  <a:lnTo>
                    <a:pt x="4702" y="25"/>
                  </a:lnTo>
                  <a:cubicBezTo>
                    <a:pt x="5280" y="1074"/>
                    <a:pt x="5401" y="2074"/>
                    <a:pt x="5521" y="3038"/>
                  </a:cubicBezTo>
                  <a:cubicBezTo>
                    <a:pt x="5618" y="3810"/>
                    <a:pt x="5714" y="4617"/>
                    <a:pt x="6040" y="5449"/>
                  </a:cubicBezTo>
                  <a:cubicBezTo>
                    <a:pt x="6257" y="5955"/>
                    <a:pt x="6546" y="6425"/>
                    <a:pt x="6871" y="6871"/>
                  </a:cubicBezTo>
                  <a:cubicBezTo>
                    <a:pt x="7426" y="7655"/>
                    <a:pt x="7944" y="8390"/>
                    <a:pt x="7860" y="9354"/>
                  </a:cubicBezTo>
                  <a:cubicBezTo>
                    <a:pt x="7775" y="10415"/>
                    <a:pt x="7112" y="11548"/>
                    <a:pt x="6461" y="12633"/>
                  </a:cubicBezTo>
                  <a:cubicBezTo>
                    <a:pt x="6088" y="13236"/>
                    <a:pt x="5750" y="13862"/>
                    <a:pt x="5461" y="14501"/>
                  </a:cubicBezTo>
                  <a:cubicBezTo>
                    <a:pt x="2544" y="21540"/>
                    <a:pt x="1" y="28435"/>
                    <a:pt x="905" y="35438"/>
                  </a:cubicBezTo>
                  <a:lnTo>
                    <a:pt x="953" y="35426"/>
                  </a:lnTo>
                  <a:cubicBezTo>
                    <a:pt x="49" y="28447"/>
                    <a:pt x="2592" y="21552"/>
                    <a:pt x="5509" y="14525"/>
                  </a:cubicBezTo>
                  <a:cubicBezTo>
                    <a:pt x="5799" y="13886"/>
                    <a:pt x="6124" y="13272"/>
                    <a:pt x="6498" y="12669"/>
                  </a:cubicBezTo>
                  <a:cubicBezTo>
                    <a:pt x="7161" y="11572"/>
                    <a:pt x="7824" y="10439"/>
                    <a:pt x="7908" y="9366"/>
                  </a:cubicBezTo>
                  <a:cubicBezTo>
                    <a:pt x="7980" y="8390"/>
                    <a:pt x="7438" y="7607"/>
                    <a:pt x="6907" y="6859"/>
                  </a:cubicBezTo>
                  <a:cubicBezTo>
                    <a:pt x="6582" y="6413"/>
                    <a:pt x="6305" y="5943"/>
                    <a:pt x="6076" y="5437"/>
                  </a:cubicBezTo>
                  <a:cubicBezTo>
                    <a:pt x="5750" y="4605"/>
                    <a:pt x="5654" y="3810"/>
                    <a:pt x="5557" y="3026"/>
                  </a:cubicBezTo>
                  <a:cubicBezTo>
                    <a:pt x="5449" y="2062"/>
                    <a:pt x="5316" y="1061"/>
                    <a:pt x="475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14"/>
            <p:cNvSpPr/>
            <p:nvPr/>
          </p:nvSpPr>
          <p:spPr>
            <a:xfrm>
              <a:off x="4575675" y="399025"/>
              <a:ext cx="223625" cy="853125"/>
            </a:xfrm>
            <a:custGeom>
              <a:rect b="b" l="l" r="r" t="t"/>
              <a:pathLst>
                <a:path extrusionOk="0" h="34125" w="8945">
                  <a:moveTo>
                    <a:pt x="4617" y="1"/>
                  </a:moveTo>
                  <a:lnTo>
                    <a:pt x="4581" y="25"/>
                  </a:lnTo>
                  <a:cubicBezTo>
                    <a:pt x="5316" y="1097"/>
                    <a:pt x="5641" y="2170"/>
                    <a:pt x="5967" y="3219"/>
                  </a:cubicBezTo>
                  <a:cubicBezTo>
                    <a:pt x="6196" y="4063"/>
                    <a:pt x="6509" y="4894"/>
                    <a:pt x="6895" y="5678"/>
                  </a:cubicBezTo>
                  <a:cubicBezTo>
                    <a:pt x="7124" y="6100"/>
                    <a:pt x="7389" y="6497"/>
                    <a:pt x="7678" y="6883"/>
                  </a:cubicBezTo>
                  <a:cubicBezTo>
                    <a:pt x="8341" y="7775"/>
                    <a:pt x="8908" y="8559"/>
                    <a:pt x="8607" y="9764"/>
                  </a:cubicBezTo>
                  <a:cubicBezTo>
                    <a:pt x="8341" y="10849"/>
                    <a:pt x="7474" y="11934"/>
                    <a:pt x="6630" y="12982"/>
                  </a:cubicBezTo>
                  <a:cubicBezTo>
                    <a:pt x="6015" y="13766"/>
                    <a:pt x="5376" y="14573"/>
                    <a:pt x="4991" y="15369"/>
                  </a:cubicBezTo>
                  <a:cubicBezTo>
                    <a:pt x="1483" y="22577"/>
                    <a:pt x="0" y="28893"/>
                    <a:pt x="567" y="34124"/>
                  </a:cubicBezTo>
                  <a:lnTo>
                    <a:pt x="615" y="34124"/>
                  </a:lnTo>
                  <a:cubicBezTo>
                    <a:pt x="49" y="28905"/>
                    <a:pt x="1531" y="22589"/>
                    <a:pt x="5027" y="15393"/>
                  </a:cubicBezTo>
                  <a:cubicBezTo>
                    <a:pt x="5412" y="14597"/>
                    <a:pt x="6051" y="13802"/>
                    <a:pt x="6666" y="13018"/>
                  </a:cubicBezTo>
                  <a:cubicBezTo>
                    <a:pt x="7510" y="11958"/>
                    <a:pt x="8378" y="10873"/>
                    <a:pt x="8643" y="9776"/>
                  </a:cubicBezTo>
                  <a:cubicBezTo>
                    <a:pt x="8944" y="8546"/>
                    <a:pt x="8353" y="7727"/>
                    <a:pt x="7715" y="6859"/>
                  </a:cubicBezTo>
                  <a:cubicBezTo>
                    <a:pt x="7425" y="6485"/>
                    <a:pt x="7172" y="6076"/>
                    <a:pt x="6931" y="5654"/>
                  </a:cubicBezTo>
                  <a:cubicBezTo>
                    <a:pt x="6545" y="4870"/>
                    <a:pt x="6244" y="4051"/>
                    <a:pt x="6003" y="3207"/>
                  </a:cubicBezTo>
                  <a:cubicBezTo>
                    <a:pt x="5690" y="2158"/>
                    <a:pt x="5352" y="1073"/>
                    <a:pt x="461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14"/>
            <p:cNvSpPr/>
            <p:nvPr/>
          </p:nvSpPr>
          <p:spPr>
            <a:xfrm>
              <a:off x="4631725" y="378225"/>
              <a:ext cx="241100" cy="851925"/>
            </a:xfrm>
            <a:custGeom>
              <a:rect b="b" l="l" r="r" t="t"/>
              <a:pathLst>
                <a:path extrusionOk="0" h="34077" w="9644">
                  <a:moveTo>
                    <a:pt x="4617" y="1"/>
                  </a:moveTo>
                  <a:lnTo>
                    <a:pt x="4581" y="25"/>
                  </a:lnTo>
                  <a:cubicBezTo>
                    <a:pt x="5376" y="1086"/>
                    <a:pt x="5810" y="2231"/>
                    <a:pt x="6232" y="3340"/>
                  </a:cubicBezTo>
                  <a:cubicBezTo>
                    <a:pt x="6545" y="4244"/>
                    <a:pt x="6931" y="5112"/>
                    <a:pt x="7401" y="5931"/>
                  </a:cubicBezTo>
                  <a:cubicBezTo>
                    <a:pt x="7642" y="6341"/>
                    <a:pt x="7919" y="6727"/>
                    <a:pt x="8233" y="7088"/>
                  </a:cubicBezTo>
                  <a:cubicBezTo>
                    <a:pt x="8968" y="8016"/>
                    <a:pt x="9607" y="8812"/>
                    <a:pt x="9149" y="10126"/>
                  </a:cubicBezTo>
                  <a:cubicBezTo>
                    <a:pt x="8751" y="11271"/>
                    <a:pt x="7775" y="12380"/>
                    <a:pt x="6823" y="13453"/>
                  </a:cubicBezTo>
                  <a:cubicBezTo>
                    <a:pt x="6051" y="14308"/>
                    <a:pt x="5256" y="15212"/>
                    <a:pt x="4774" y="16116"/>
                  </a:cubicBezTo>
                  <a:cubicBezTo>
                    <a:pt x="1652" y="21962"/>
                    <a:pt x="0" y="28845"/>
                    <a:pt x="458" y="34076"/>
                  </a:cubicBezTo>
                  <a:lnTo>
                    <a:pt x="507" y="34076"/>
                  </a:lnTo>
                  <a:cubicBezTo>
                    <a:pt x="37" y="28845"/>
                    <a:pt x="1688" y="21974"/>
                    <a:pt x="4810" y="16141"/>
                  </a:cubicBezTo>
                  <a:cubicBezTo>
                    <a:pt x="5292" y="15236"/>
                    <a:pt x="6075" y="14345"/>
                    <a:pt x="6847" y="13489"/>
                  </a:cubicBezTo>
                  <a:cubicBezTo>
                    <a:pt x="7799" y="12416"/>
                    <a:pt x="8787" y="11295"/>
                    <a:pt x="9185" y="10138"/>
                  </a:cubicBezTo>
                  <a:cubicBezTo>
                    <a:pt x="9643" y="8812"/>
                    <a:pt x="9016" y="7992"/>
                    <a:pt x="8257" y="7064"/>
                  </a:cubicBezTo>
                  <a:cubicBezTo>
                    <a:pt x="7956" y="6703"/>
                    <a:pt x="7690" y="6317"/>
                    <a:pt x="7437" y="5919"/>
                  </a:cubicBezTo>
                  <a:cubicBezTo>
                    <a:pt x="6979" y="5087"/>
                    <a:pt x="6582" y="4232"/>
                    <a:pt x="6280" y="3328"/>
                  </a:cubicBezTo>
                  <a:cubicBezTo>
                    <a:pt x="5846" y="2219"/>
                    <a:pt x="5412" y="1074"/>
                    <a:pt x="461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14"/>
            <p:cNvSpPr/>
            <p:nvPr/>
          </p:nvSpPr>
          <p:spPr>
            <a:xfrm>
              <a:off x="4685350" y="351725"/>
              <a:ext cx="224825" cy="888350"/>
            </a:xfrm>
            <a:custGeom>
              <a:rect b="b" l="l" r="r" t="t"/>
              <a:pathLst>
                <a:path extrusionOk="0" h="35534" w="8993">
                  <a:moveTo>
                    <a:pt x="4798" y="0"/>
                  </a:moveTo>
                  <a:lnTo>
                    <a:pt x="4762" y="12"/>
                  </a:lnTo>
                  <a:cubicBezTo>
                    <a:pt x="5485" y="1181"/>
                    <a:pt x="5883" y="2447"/>
                    <a:pt x="6281" y="3652"/>
                  </a:cubicBezTo>
                  <a:cubicBezTo>
                    <a:pt x="6558" y="4568"/>
                    <a:pt x="6895" y="5472"/>
                    <a:pt x="7305" y="6352"/>
                  </a:cubicBezTo>
                  <a:cubicBezTo>
                    <a:pt x="7474" y="6714"/>
                    <a:pt x="7667" y="7051"/>
                    <a:pt x="7848" y="7377"/>
                  </a:cubicBezTo>
                  <a:cubicBezTo>
                    <a:pt x="8438" y="8414"/>
                    <a:pt x="8945" y="9342"/>
                    <a:pt x="8607" y="10668"/>
                  </a:cubicBezTo>
                  <a:cubicBezTo>
                    <a:pt x="8258" y="11993"/>
                    <a:pt x="7354" y="13331"/>
                    <a:pt x="6486" y="14621"/>
                  </a:cubicBezTo>
                  <a:cubicBezTo>
                    <a:pt x="5919" y="15405"/>
                    <a:pt x="5413" y="16224"/>
                    <a:pt x="4967" y="17068"/>
                  </a:cubicBezTo>
                  <a:cubicBezTo>
                    <a:pt x="1483" y="23963"/>
                    <a:pt x="1" y="30001"/>
                    <a:pt x="459" y="35534"/>
                  </a:cubicBezTo>
                  <a:lnTo>
                    <a:pt x="495" y="35534"/>
                  </a:lnTo>
                  <a:cubicBezTo>
                    <a:pt x="49" y="30013"/>
                    <a:pt x="1520" y="23975"/>
                    <a:pt x="4991" y="17092"/>
                  </a:cubicBezTo>
                  <a:cubicBezTo>
                    <a:pt x="5449" y="16248"/>
                    <a:pt x="5955" y="15429"/>
                    <a:pt x="6510" y="14645"/>
                  </a:cubicBezTo>
                  <a:cubicBezTo>
                    <a:pt x="7390" y="13355"/>
                    <a:pt x="8294" y="12018"/>
                    <a:pt x="8643" y="10680"/>
                  </a:cubicBezTo>
                  <a:cubicBezTo>
                    <a:pt x="8993" y="9305"/>
                    <a:pt x="8487" y="8401"/>
                    <a:pt x="7884" y="7353"/>
                  </a:cubicBezTo>
                  <a:cubicBezTo>
                    <a:pt x="7703" y="7027"/>
                    <a:pt x="7522" y="6690"/>
                    <a:pt x="7341" y="6328"/>
                  </a:cubicBezTo>
                  <a:cubicBezTo>
                    <a:pt x="6944" y="5448"/>
                    <a:pt x="6606" y="4556"/>
                    <a:pt x="6329" y="3628"/>
                  </a:cubicBezTo>
                  <a:cubicBezTo>
                    <a:pt x="5931" y="2423"/>
                    <a:pt x="5521" y="1169"/>
                    <a:pt x="479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14"/>
            <p:cNvSpPr/>
            <p:nvPr/>
          </p:nvSpPr>
          <p:spPr>
            <a:xfrm>
              <a:off x="4740200" y="316450"/>
              <a:ext cx="200425" cy="970650"/>
            </a:xfrm>
            <a:custGeom>
              <a:rect b="b" l="l" r="r" t="t"/>
              <a:pathLst>
                <a:path extrusionOk="0" h="38826" w="8017">
                  <a:moveTo>
                    <a:pt x="5147" y="1"/>
                  </a:moveTo>
                  <a:lnTo>
                    <a:pt x="5099" y="13"/>
                  </a:lnTo>
                  <a:cubicBezTo>
                    <a:pt x="7980" y="7293"/>
                    <a:pt x="8016" y="12910"/>
                    <a:pt x="5196" y="18756"/>
                  </a:cubicBezTo>
                  <a:cubicBezTo>
                    <a:pt x="4714" y="19757"/>
                    <a:pt x="4147" y="20745"/>
                    <a:pt x="3605" y="21697"/>
                  </a:cubicBezTo>
                  <a:cubicBezTo>
                    <a:pt x="2544" y="23553"/>
                    <a:pt x="1447" y="25458"/>
                    <a:pt x="953" y="27447"/>
                  </a:cubicBezTo>
                  <a:cubicBezTo>
                    <a:pt x="145" y="30689"/>
                    <a:pt x="1" y="34305"/>
                    <a:pt x="495" y="38825"/>
                  </a:cubicBezTo>
                  <a:lnTo>
                    <a:pt x="543" y="38825"/>
                  </a:lnTo>
                  <a:cubicBezTo>
                    <a:pt x="37" y="34305"/>
                    <a:pt x="181" y="30689"/>
                    <a:pt x="989" y="27459"/>
                  </a:cubicBezTo>
                  <a:cubicBezTo>
                    <a:pt x="1495" y="25470"/>
                    <a:pt x="2580" y="23565"/>
                    <a:pt x="3641" y="21721"/>
                  </a:cubicBezTo>
                  <a:cubicBezTo>
                    <a:pt x="4183" y="20769"/>
                    <a:pt x="4750" y="19769"/>
                    <a:pt x="5232" y="18780"/>
                  </a:cubicBezTo>
                  <a:cubicBezTo>
                    <a:pt x="6739" y="15646"/>
                    <a:pt x="7426" y="12537"/>
                    <a:pt x="7317" y="9294"/>
                  </a:cubicBezTo>
                  <a:cubicBezTo>
                    <a:pt x="7221" y="6450"/>
                    <a:pt x="6534" y="3496"/>
                    <a:pt x="514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14"/>
            <p:cNvSpPr/>
            <p:nvPr/>
          </p:nvSpPr>
          <p:spPr>
            <a:xfrm>
              <a:off x="4775750" y="278800"/>
              <a:ext cx="188975" cy="1054100"/>
            </a:xfrm>
            <a:custGeom>
              <a:rect b="b" l="l" r="r" t="t"/>
              <a:pathLst>
                <a:path extrusionOk="0" h="42164" w="7559">
                  <a:moveTo>
                    <a:pt x="6112" y="0"/>
                  </a:moveTo>
                  <a:cubicBezTo>
                    <a:pt x="6847" y="3592"/>
                    <a:pt x="7257" y="7642"/>
                    <a:pt x="7426" y="13139"/>
                  </a:cubicBezTo>
                  <a:cubicBezTo>
                    <a:pt x="7510" y="16188"/>
                    <a:pt x="7112" y="18623"/>
                    <a:pt x="6160" y="20780"/>
                  </a:cubicBezTo>
                  <a:cubicBezTo>
                    <a:pt x="5558" y="22142"/>
                    <a:pt x="4702" y="23468"/>
                    <a:pt x="3870" y="24758"/>
                  </a:cubicBezTo>
                  <a:cubicBezTo>
                    <a:pt x="2761" y="26470"/>
                    <a:pt x="1616" y="28242"/>
                    <a:pt x="1062" y="30134"/>
                  </a:cubicBezTo>
                  <a:cubicBezTo>
                    <a:pt x="1" y="33726"/>
                    <a:pt x="579" y="37366"/>
                    <a:pt x="1146" y="40886"/>
                  </a:cubicBezTo>
                  <a:cubicBezTo>
                    <a:pt x="1206" y="41308"/>
                    <a:pt x="1279" y="41741"/>
                    <a:pt x="1339" y="42163"/>
                  </a:cubicBezTo>
                  <a:lnTo>
                    <a:pt x="1387" y="42151"/>
                  </a:lnTo>
                  <a:cubicBezTo>
                    <a:pt x="1327" y="41729"/>
                    <a:pt x="1254" y="41295"/>
                    <a:pt x="1194" y="40886"/>
                  </a:cubicBezTo>
                  <a:cubicBezTo>
                    <a:pt x="628" y="37366"/>
                    <a:pt x="49" y="33726"/>
                    <a:pt x="1110" y="30146"/>
                  </a:cubicBezTo>
                  <a:cubicBezTo>
                    <a:pt x="1664" y="28254"/>
                    <a:pt x="2797" y="26494"/>
                    <a:pt x="3906" y="24782"/>
                  </a:cubicBezTo>
                  <a:cubicBezTo>
                    <a:pt x="4738" y="23492"/>
                    <a:pt x="5594" y="22167"/>
                    <a:pt x="6196" y="20793"/>
                  </a:cubicBezTo>
                  <a:cubicBezTo>
                    <a:pt x="7161" y="18635"/>
                    <a:pt x="7558" y="16200"/>
                    <a:pt x="7462" y="13139"/>
                  </a:cubicBezTo>
                  <a:cubicBezTo>
                    <a:pt x="7305" y="7642"/>
                    <a:pt x="6896" y="3592"/>
                    <a:pt x="616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14"/>
            <p:cNvSpPr/>
            <p:nvPr/>
          </p:nvSpPr>
          <p:spPr>
            <a:xfrm>
              <a:off x="4814925" y="251675"/>
              <a:ext cx="199525" cy="1107750"/>
            </a:xfrm>
            <a:custGeom>
              <a:rect b="b" l="l" r="r" t="t"/>
              <a:pathLst>
                <a:path extrusionOk="0" h="44310" w="7981">
                  <a:moveTo>
                    <a:pt x="7028" y="0"/>
                  </a:moveTo>
                  <a:cubicBezTo>
                    <a:pt x="7233" y="2315"/>
                    <a:pt x="7209" y="4641"/>
                    <a:pt x="7173" y="6895"/>
                  </a:cubicBezTo>
                  <a:cubicBezTo>
                    <a:pt x="7149" y="9113"/>
                    <a:pt x="7112" y="11391"/>
                    <a:pt x="7317" y="13669"/>
                  </a:cubicBezTo>
                  <a:cubicBezTo>
                    <a:pt x="7354" y="14019"/>
                    <a:pt x="7390" y="14380"/>
                    <a:pt x="7414" y="14730"/>
                  </a:cubicBezTo>
                  <a:cubicBezTo>
                    <a:pt x="7667" y="17249"/>
                    <a:pt x="7932" y="19853"/>
                    <a:pt x="6811" y="22456"/>
                  </a:cubicBezTo>
                  <a:cubicBezTo>
                    <a:pt x="6148" y="24011"/>
                    <a:pt x="5124" y="25518"/>
                    <a:pt x="4123" y="26976"/>
                  </a:cubicBezTo>
                  <a:cubicBezTo>
                    <a:pt x="3002" y="28615"/>
                    <a:pt x="1845" y="30315"/>
                    <a:pt x="1182" y="32111"/>
                  </a:cubicBezTo>
                  <a:cubicBezTo>
                    <a:pt x="1" y="35377"/>
                    <a:pt x="784" y="38644"/>
                    <a:pt x="1556" y="41814"/>
                  </a:cubicBezTo>
                  <a:cubicBezTo>
                    <a:pt x="1761" y="42634"/>
                    <a:pt x="1966" y="43477"/>
                    <a:pt x="2122" y="44309"/>
                  </a:cubicBezTo>
                  <a:lnTo>
                    <a:pt x="2171" y="44297"/>
                  </a:lnTo>
                  <a:cubicBezTo>
                    <a:pt x="2002" y="43465"/>
                    <a:pt x="1797" y="42622"/>
                    <a:pt x="1604" y="41802"/>
                  </a:cubicBezTo>
                  <a:cubicBezTo>
                    <a:pt x="833" y="38644"/>
                    <a:pt x="49" y="35389"/>
                    <a:pt x="1230" y="32135"/>
                  </a:cubicBezTo>
                  <a:cubicBezTo>
                    <a:pt x="1881" y="30351"/>
                    <a:pt x="3038" y="28640"/>
                    <a:pt x="4171" y="26988"/>
                  </a:cubicBezTo>
                  <a:cubicBezTo>
                    <a:pt x="5160" y="25542"/>
                    <a:pt x="6184" y="24035"/>
                    <a:pt x="6859" y="22468"/>
                  </a:cubicBezTo>
                  <a:cubicBezTo>
                    <a:pt x="7980" y="19865"/>
                    <a:pt x="7715" y="17249"/>
                    <a:pt x="7462" y="14718"/>
                  </a:cubicBezTo>
                  <a:cubicBezTo>
                    <a:pt x="7426" y="14380"/>
                    <a:pt x="7390" y="14019"/>
                    <a:pt x="7366" y="13669"/>
                  </a:cubicBezTo>
                  <a:cubicBezTo>
                    <a:pt x="7161" y="11403"/>
                    <a:pt x="7185" y="9113"/>
                    <a:pt x="7221" y="6907"/>
                  </a:cubicBezTo>
                  <a:cubicBezTo>
                    <a:pt x="7257" y="4653"/>
                    <a:pt x="7281" y="2327"/>
                    <a:pt x="706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14"/>
            <p:cNvSpPr/>
            <p:nvPr/>
          </p:nvSpPr>
          <p:spPr>
            <a:xfrm>
              <a:off x="4871275" y="239325"/>
              <a:ext cx="207950" cy="1128225"/>
            </a:xfrm>
            <a:custGeom>
              <a:rect b="b" l="l" r="r" t="t"/>
              <a:pathLst>
                <a:path extrusionOk="0" h="45129" w="8318">
                  <a:moveTo>
                    <a:pt x="7583" y="0"/>
                  </a:moveTo>
                  <a:cubicBezTo>
                    <a:pt x="7703" y="2085"/>
                    <a:pt x="7510" y="4207"/>
                    <a:pt x="7329" y="6256"/>
                  </a:cubicBezTo>
                  <a:cubicBezTo>
                    <a:pt x="7100" y="8679"/>
                    <a:pt x="6871" y="11198"/>
                    <a:pt x="7173" y="13645"/>
                  </a:cubicBezTo>
                  <a:cubicBezTo>
                    <a:pt x="7257" y="14284"/>
                    <a:pt x="7354" y="14922"/>
                    <a:pt x="7462" y="15549"/>
                  </a:cubicBezTo>
                  <a:cubicBezTo>
                    <a:pt x="7872" y="18177"/>
                    <a:pt x="8270" y="20648"/>
                    <a:pt x="7124" y="23348"/>
                  </a:cubicBezTo>
                  <a:cubicBezTo>
                    <a:pt x="6449" y="24963"/>
                    <a:pt x="5316" y="26506"/>
                    <a:pt x="4220" y="27988"/>
                  </a:cubicBezTo>
                  <a:cubicBezTo>
                    <a:pt x="2906" y="29760"/>
                    <a:pt x="1556" y="31604"/>
                    <a:pt x="953" y="33581"/>
                  </a:cubicBezTo>
                  <a:cubicBezTo>
                    <a:pt x="1" y="36739"/>
                    <a:pt x="941" y="39982"/>
                    <a:pt x="1845" y="43116"/>
                  </a:cubicBezTo>
                  <a:cubicBezTo>
                    <a:pt x="2038" y="43815"/>
                    <a:pt x="2231" y="44466"/>
                    <a:pt x="2400" y="45128"/>
                  </a:cubicBezTo>
                  <a:lnTo>
                    <a:pt x="2448" y="45128"/>
                  </a:lnTo>
                  <a:cubicBezTo>
                    <a:pt x="2279" y="44466"/>
                    <a:pt x="2086" y="43803"/>
                    <a:pt x="1881" y="43116"/>
                  </a:cubicBezTo>
                  <a:cubicBezTo>
                    <a:pt x="989" y="39982"/>
                    <a:pt x="49" y="36751"/>
                    <a:pt x="1001" y="33593"/>
                  </a:cubicBezTo>
                  <a:cubicBezTo>
                    <a:pt x="1592" y="31629"/>
                    <a:pt x="2942" y="29796"/>
                    <a:pt x="4256" y="28025"/>
                  </a:cubicBezTo>
                  <a:cubicBezTo>
                    <a:pt x="5353" y="26542"/>
                    <a:pt x="6486" y="24987"/>
                    <a:pt x="7173" y="23372"/>
                  </a:cubicBezTo>
                  <a:cubicBezTo>
                    <a:pt x="8318" y="20660"/>
                    <a:pt x="7920" y="18177"/>
                    <a:pt x="7498" y="15537"/>
                  </a:cubicBezTo>
                  <a:cubicBezTo>
                    <a:pt x="7402" y="14922"/>
                    <a:pt x="7305" y="14272"/>
                    <a:pt x="7221" y="13633"/>
                  </a:cubicBezTo>
                  <a:cubicBezTo>
                    <a:pt x="6920" y="11198"/>
                    <a:pt x="7149" y="8691"/>
                    <a:pt x="7378" y="6268"/>
                  </a:cubicBezTo>
                  <a:cubicBezTo>
                    <a:pt x="7558" y="4207"/>
                    <a:pt x="7751" y="2085"/>
                    <a:pt x="761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14"/>
            <p:cNvSpPr/>
            <p:nvPr/>
          </p:nvSpPr>
          <p:spPr>
            <a:xfrm>
              <a:off x="4941800" y="240825"/>
              <a:ext cx="227525" cy="1124625"/>
            </a:xfrm>
            <a:custGeom>
              <a:rect b="b" l="l" r="r" t="t"/>
              <a:pathLst>
                <a:path extrusionOk="0" h="44985" w="9101">
                  <a:moveTo>
                    <a:pt x="8293" y="0"/>
                  </a:moveTo>
                  <a:cubicBezTo>
                    <a:pt x="8173" y="1748"/>
                    <a:pt x="7751" y="3436"/>
                    <a:pt x="7341" y="5063"/>
                  </a:cubicBezTo>
                  <a:cubicBezTo>
                    <a:pt x="6618" y="7992"/>
                    <a:pt x="5919" y="10752"/>
                    <a:pt x="6823" y="13754"/>
                  </a:cubicBezTo>
                  <a:cubicBezTo>
                    <a:pt x="6979" y="14260"/>
                    <a:pt x="7148" y="14766"/>
                    <a:pt x="7305" y="15260"/>
                  </a:cubicBezTo>
                  <a:cubicBezTo>
                    <a:pt x="8173" y="17852"/>
                    <a:pt x="9053" y="20540"/>
                    <a:pt x="7775" y="23372"/>
                  </a:cubicBezTo>
                  <a:cubicBezTo>
                    <a:pt x="7052" y="24951"/>
                    <a:pt x="5834" y="26422"/>
                    <a:pt x="4641" y="27832"/>
                  </a:cubicBezTo>
                  <a:cubicBezTo>
                    <a:pt x="3399" y="29327"/>
                    <a:pt x="2110" y="30882"/>
                    <a:pt x="1399" y="32569"/>
                  </a:cubicBezTo>
                  <a:cubicBezTo>
                    <a:pt x="0" y="35932"/>
                    <a:pt x="953" y="39813"/>
                    <a:pt x="1784" y="43236"/>
                  </a:cubicBezTo>
                  <a:cubicBezTo>
                    <a:pt x="1929" y="43839"/>
                    <a:pt x="2074" y="44418"/>
                    <a:pt x="2194" y="44984"/>
                  </a:cubicBezTo>
                  <a:lnTo>
                    <a:pt x="2242" y="44960"/>
                  </a:lnTo>
                  <a:cubicBezTo>
                    <a:pt x="2110" y="44394"/>
                    <a:pt x="1977" y="43815"/>
                    <a:pt x="1820" y="43212"/>
                  </a:cubicBezTo>
                  <a:cubicBezTo>
                    <a:pt x="989" y="39801"/>
                    <a:pt x="49" y="35920"/>
                    <a:pt x="1447" y="32569"/>
                  </a:cubicBezTo>
                  <a:cubicBezTo>
                    <a:pt x="2146" y="30894"/>
                    <a:pt x="3436" y="29351"/>
                    <a:pt x="4677" y="27856"/>
                  </a:cubicBezTo>
                  <a:cubicBezTo>
                    <a:pt x="5870" y="26434"/>
                    <a:pt x="7088" y="24963"/>
                    <a:pt x="7811" y="23372"/>
                  </a:cubicBezTo>
                  <a:cubicBezTo>
                    <a:pt x="9101" y="20528"/>
                    <a:pt x="8209" y="17840"/>
                    <a:pt x="7353" y="15236"/>
                  </a:cubicBezTo>
                  <a:cubicBezTo>
                    <a:pt x="7184" y="14742"/>
                    <a:pt x="7016" y="14236"/>
                    <a:pt x="6871" y="13729"/>
                  </a:cubicBezTo>
                  <a:cubicBezTo>
                    <a:pt x="5967" y="10740"/>
                    <a:pt x="6654" y="7992"/>
                    <a:pt x="7389" y="5075"/>
                  </a:cubicBezTo>
                  <a:cubicBezTo>
                    <a:pt x="7787" y="3436"/>
                    <a:pt x="8209" y="1748"/>
                    <a:pt x="834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14"/>
            <p:cNvSpPr/>
            <p:nvPr/>
          </p:nvSpPr>
          <p:spPr>
            <a:xfrm>
              <a:off x="5021650" y="248950"/>
              <a:ext cx="243500" cy="1097500"/>
            </a:xfrm>
            <a:custGeom>
              <a:rect b="b" l="l" r="r" t="t"/>
              <a:pathLst>
                <a:path extrusionOk="0" h="43900" w="9740">
                  <a:moveTo>
                    <a:pt x="8715" y="1"/>
                  </a:moveTo>
                  <a:cubicBezTo>
                    <a:pt x="8402" y="1387"/>
                    <a:pt x="7618" y="2749"/>
                    <a:pt x="6859" y="4075"/>
                  </a:cubicBezTo>
                  <a:cubicBezTo>
                    <a:pt x="6076" y="5437"/>
                    <a:pt x="5268" y="6847"/>
                    <a:pt x="4991" y="8270"/>
                  </a:cubicBezTo>
                  <a:cubicBezTo>
                    <a:pt x="4677" y="9909"/>
                    <a:pt x="5449" y="11584"/>
                    <a:pt x="6124" y="13067"/>
                  </a:cubicBezTo>
                  <a:lnTo>
                    <a:pt x="6172" y="13187"/>
                  </a:lnTo>
                  <a:cubicBezTo>
                    <a:pt x="6437" y="13754"/>
                    <a:pt x="6726" y="14333"/>
                    <a:pt x="7016" y="14887"/>
                  </a:cubicBezTo>
                  <a:cubicBezTo>
                    <a:pt x="8330" y="17466"/>
                    <a:pt x="9704" y="20130"/>
                    <a:pt x="8342" y="22963"/>
                  </a:cubicBezTo>
                  <a:cubicBezTo>
                    <a:pt x="7606" y="24506"/>
                    <a:pt x="6268" y="25868"/>
                    <a:pt x="4991" y="27182"/>
                  </a:cubicBezTo>
                  <a:cubicBezTo>
                    <a:pt x="3725" y="28495"/>
                    <a:pt x="2399" y="29845"/>
                    <a:pt x="1652" y="31388"/>
                  </a:cubicBezTo>
                  <a:cubicBezTo>
                    <a:pt x="1" y="34799"/>
                    <a:pt x="700" y="39127"/>
                    <a:pt x="1266" y="42586"/>
                  </a:cubicBezTo>
                  <a:cubicBezTo>
                    <a:pt x="1351" y="43044"/>
                    <a:pt x="1411" y="43478"/>
                    <a:pt x="1483" y="43900"/>
                  </a:cubicBezTo>
                  <a:lnTo>
                    <a:pt x="1531" y="43900"/>
                  </a:lnTo>
                  <a:cubicBezTo>
                    <a:pt x="1471" y="43466"/>
                    <a:pt x="1399" y="43032"/>
                    <a:pt x="1314" y="42586"/>
                  </a:cubicBezTo>
                  <a:cubicBezTo>
                    <a:pt x="760" y="39115"/>
                    <a:pt x="49" y="34811"/>
                    <a:pt x="1700" y="31412"/>
                  </a:cubicBezTo>
                  <a:cubicBezTo>
                    <a:pt x="2435" y="29882"/>
                    <a:pt x="3737" y="28544"/>
                    <a:pt x="5027" y="27218"/>
                  </a:cubicBezTo>
                  <a:cubicBezTo>
                    <a:pt x="6317" y="25892"/>
                    <a:pt x="7642" y="24530"/>
                    <a:pt x="8378" y="22987"/>
                  </a:cubicBezTo>
                  <a:cubicBezTo>
                    <a:pt x="9740" y="20130"/>
                    <a:pt x="8378" y="17454"/>
                    <a:pt x="7052" y="14875"/>
                  </a:cubicBezTo>
                  <a:cubicBezTo>
                    <a:pt x="6763" y="14308"/>
                    <a:pt x="6473" y="13730"/>
                    <a:pt x="6220" y="13175"/>
                  </a:cubicBezTo>
                  <a:lnTo>
                    <a:pt x="6160" y="13043"/>
                  </a:lnTo>
                  <a:cubicBezTo>
                    <a:pt x="5497" y="11572"/>
                    <a:pt x="4726" y="9897"/>
                    <a:pt x="5039" y="8270"/>
                  </a:cubicBezTo>
                  <a:cubicBezTo>
                    <a:pt x="5316" y="6871"/>
                    <a:pt x="6124" y="5461"/>
                    <a:pt x="6895" y="4099"/>
                  </a:cubicBezTo>
                  <a:cubicBezTo>
                    <a:pt x="7655" y="2773"/>
                    <a:pt x="8438" y="1399"/>
                    <a:pt x="8751" y="13"/>
                  </a:cubicBezTo>
                  <a:lnTo>
                    <a:pt x="871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14"/>
            <p:cNvSpPr/>
            <p:nvPr/>
          </p:nvSpPr>
          <p:spPr>
            <a:xfrm>
              <a:off x="3902175" y="298200"/>
              <a:ext cx="1389500" cy="273525"/>
            </a:xfrm>
            <a:custGeom>
              <a:rect b="b" l="l" r="r" t="t"/>
              <a:pathLst>
                <a:path extrusionOk="0" h="10941" w="55580">
                  <a:moveTo>
                    <a:pt x="47793" y="1"/>
                  </a:moveTo>
                  <a:cubicBezTo>
                    <a:pt x="46765" y="1"/>
                    <a:pt x="45739" y="62"/>
                    <a:pt x="44731" y="237"/>
                  </a:cubicBezTo>
                  <a:cubicBezTo>
                    <a:pt x="42972" y="562"/>
                    <a:pt x="41718" y="1370"/>
                    <a:pt x="40392" y="2238"/>
                  </a:cubicBezTo>
                  <a:cubicBezTo>
                    <a:pt x="40079" y="2443"/>
                    <a:pt x="39741" y="2659"/>
                    <a:pt x="39404" y="2864"/>
                  </a:cubicBezTo>
                  <a:cubicBezTo>
                    <a:pt x="36017" y="4950"/>
                    <a:pt x="32810" y="5854"/>
                    <a:pt x="28977" y="6830"/>
                  </a:cubicBezTo>
                  <a:cubicBezTo>
                    <a:pt x="28580" y="6926"/>
                    <a:pt x="28170" y="7035"/>
                    <a:pt x="27772" y="7143"/>
                  </a:cubicBezTo>
                  <a:cubicBezTo>
                    <a:pt x="26434" y="7517"/>
                    <a:pt x="25048" y="7903"/>
                    <a:pt x="23650" y="7939"/>
                  </a:cubicBezTo>
                  <a:cubicBezTo>
                    <a:pt x="23555" y="7940"/>
                    <a:pt x="23460" y="7941"/>
                    <a:pt x="23365" y="7941"/>
                  </a:cubicBezTo>
                  <a:cubicBezTo>
                    <a:pt x="22688" y="7941"/>
                    <a:pt x="22012" y="7903"/>
                    <a:pt x="21336" y="7818"/>
                  </a:cubicBezTo>
                  <a:cubicBezTo>
                    <a:pt x="20809" y="7768"/>
                    <a:pt x="20315" y="7719"/>
                    <a:pt x="19790" y="7719"/>
                  </a:cubicBezTo>
                  <a:cubicBezTo>
                    <a:pt x="19065" y="7719"/>
                    <a:pt x="18281" y="7812"/>
                    <a:pt x="17274" y="8120"/>
                  </a:cubicBezTo>
                  <a:cubicBezTo>
                    <a:pt x="16454" y="8373"/>
                    <a:pt x="15658" y="8674"/>
                    <a:pt x="14911" y="8951"/>
                  </a:cubicBezTo>
                  <a:cubicBezTo>
                    <a:pt x="13585" y="9458"/>
                    <a:pt x="12320" y="9928"/>
                    <a:pt x="10849" y="10205"/>
                  </a:cubicBezTo>
                  <a:cubicBezTo>
                    <a:pt x="7769" y="10766"/>
                    <a:pt x="3846" y="10895"/>
                    <a:pt x="838" y="10895"/>
                  </a:cubicBezTo>
                  <a:cubicBezTo>
                    <a:pt x="550" y="10895"/>
                    <a:pt x="271" y="10894"/>
                    <a:pt x="1" y="10892"/>
                  </a:cubicBezTo>
                  <a:lnTo>
                    <a:pt x="1" y="10940"/>
                  </a:lnTo>
                  <a:lnTo>
                    <a:pt x="941" y="10940"/>
                  </a:lnTo>
                  <a:cubicBezTo>
                    <a:pt x="3942" y="10940"/>
                    <a:pt x="7812" y="10808"/>
                    <a:pt x="10861" y="10241"/>
                  </a:cubicBezTo>
                  <a:cubicBezTo>
                    <a:pt x="12344" y="9976"/>
                    <a:pt x="13597" y="9494"/>
                    <a:pt x="14935" y="9000"/>
                  </a:cubicBezTo>
                  <a:cubicBezTo>
                    <a:pt x="15682" y="8710"/>
                    <a:pt x="16466" y="8421"/>
                    <a:pt x="17298" y="8168"/>
                  </a:cubicBezTo>
                  <a:cubicBezTo>
                    <a:pt x="18298" y="7860"/>
                    <a:pt x="19079" y="7768"/>
                    <a:pt x="19801" y="7768"/>
                  </a:cubicBezTo>
                  <a:cubicBezTo>
                    <a:pt x="20323" y="7768"/>
                    <a:pt x="20814" y="7816"/>
                    <a:pt x="21336" y="7867"/>
                  </a:cubicBezTo>
                  <a:cubicBezTo>
                    <a:pt x="22028" y="7942"/>
                    <a:pt x="22721" y="7989"/>
                    <a:pt x="23414" y="7989"/>
                  </a:cubicBezTo>
                  <a:cubicBezTo>
                    <a:pt x="23492" y="7989"/>
                    <a:pt x="23571" y="7988"/>
                    <a:pt x="23650" y="7987"/>
                  </a:cubicBezTo>
                  <a:cubicBezTo>
                    <a:pt x="25060" y="7951"/>
                    <a:pt x="26446" y="7565"/>
                    <a:pt x="27784" y="7192"/>
                  </a:cubicBezTo>
                  <a:cubicBezTo>
                    <a:pt x="28182" y="7083"/>
                    <a:pt x="28592" y="6975"/>
                    <a:pt x="28990" y="6866"/>
                  </a:cubicBezTo>
                  <a:cubicBezTo>
                    <a:pt x="32835" y="5902"/>
                    <a:pt x="36041" y="4998"/>
                    <a:pt x="39428" y="2901"/>
                  </a:cubicBezTo>
                  <a:cubicBezTo>
                    <a:pt x="39765" y="2696"/>
                    <a:pt x="40103" y="2479"/>
                    <a:pt x="40416" y="2274"/>
                  </a:cubicBezTo>
                  <a:cubicBezTo>
                    <a:pt x="41742" y="1406"/>
                    <a:pt x="42996" y="598"/>
                    <a:pt x="44731" y="285"/>
                  </a:cubicBezTo>
                  <a:cubicBezTo>
                    <a:pt x="45730" y="101"/>
                    <a:pt x="46746" y="38"/>
                    <a:pt x="47765" y="38"/>
                  </a:cubicBezTo>
                  <a:cubicBezTo>
                    <a:pt x="48948" y="38"/>
                    <a:pt x="50135" y="123"/>
                    <a:pt x="51301" y="201"/>
                  </a:cubicBezTo>
                  <a:cubicBezTo>
                    <a:pt x="52472" y="281"/>
                    <a:pt x="53669" y="369"/>
                    <a:pt x="54855" y="369"/>
                  </a:cubicBezTo>
                  <a:cubicBezTo>
                    <a:pt x="55097" y="369"/>
                    <a:pt x="55339" y="365"/>
                    <a:pt x="55579" y="357"/>
                  </a:cubicBezTo>
                  <a:lnTo>
                    <a:pt x="55579" y="309"/>
                  </a:lnTo>
                  <a:cubicBezTo>
                    <a:pt x="55321" y="318"/>
                    <a:pt x="55060" y="322"/>
                    <a:pt x="54799" y="322"/>
                  </a:cubicBezTo>
                  <a:cubicBezTo>
                    <a:pt x="53636" y="322"/>
                    <a:pt x="52452" y="243"/>
                    <a:pt x="51301" y="164"/>
                  </a:cubicBezTo>
                  <a:cubicBezTo>
                    <a:pt x="50144" y="81"/>
                    <a:pt x="48967" y="1"/>
                    <a:pt x="4779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14"/>
            <p:cNvSpPr/>
            <p:nvPr/>
          </p:nvSpPr>
          <p:spPr>
            <a:xfrm>
              <a:off x="3821425" y="364375"/>
              <a:ext cx="1428375" cy="264900"/>
            </a:xfrm>
            <a:custGeom>
              <a:rect b="b" l="l" r="r" t="t"/>
              <a:pathLst>
                <a:path extrusionOk="0" h="10596" w="57135">
                  <a:moveTo>
                    <a:pt x="57134" y="0"/>
                  </a:moveTo>
                  <a:cubicBezTo>
                    <a:pt x="55868" y="121"/>
                    <a:pt x="54675" y="181"/>
                    <a:pt x="53530" y="229"/>
                  </a:cubicBezTo>
                  <a:cubicBezTo>
                    <a:pt x="49938" y="398"/>
                    <a:pt x="46828" y="543"/>
                    <a:pt x="43297" y="2315"/>
                  </a:cubicBezTo>
                  <a:cubicBezTo>
                    <a:pt x="39512" y="4207"/>
                    <a:pt x="36257" y="4954"/>
                    <a:pt x="32075" y="5810"/>
                  </a:cubicBezTo>
                  <a:cubicBezTo>
                    <a:pt x="29990" y="6232"/>
                    <a:pt x="27904" y="6533"/>
                    <a:pt x="25891" y="6823"/>
                  </a:cubicBezTo>
                  <a:cubicBezTo>
                    <a:pt x="24180" y="7064"/>
                    <a:pt x="22408" y="7317"/>
                    <a:pt x="20648" y="7654"/>
                  </a:cubicBezTo>
                  <a:cubicBezTo>
                    <a:pt x="13271" y="9028"/>
                    <a:pt x="6630" y="10198"/>
                    <a:pt x="1" y="10547"/>
                  </a:cubicBezTo>
                  <a:lnTo>
                    <a:pt x="1" y="10595"/>
                  </a:lnTo>
                  <a:cubicBezTo>
                    <a:pt x="6630" y="10246"/>
                    <a:pt x="13283" y="9077"/>
                    <a:pt x="20648" y="7691"/>
                  </a:cubicBezTo>
                  <a:cubicBezTo>
                    <a:pt x="22408" y="7365"/>
                    <a:pt x="24180" y="7112"/>
                    <a:pt x="25891" y="6871"/>
                  </a:cubicBezTo>
                  <a:cubicBezTo>
                    <a:pt x="27916" y="6570"/>
                    <a:pt x="30002" y="6280"/>
                    <a:pt x="32087" y="5846"/>
                  </a:cubicBezTo>
                  <a:cubicBezTo>
                    <a:pt x="36269" y="5003"/>
                    <a:pt x="39536" y="4243"/>
                    <a:pt x="43309" y="2351"/>
                  </a:cubicBezTo>
                  <a:cubicBezTo>
                    <a:pt x="46840" y="591"/>
                    <a:pt x="49938" y="446"/>
                    <a:pt x="53530" y="278"/>
                  </a:cubicBezTo>
                  <a:cubicBezTo>
                    <a:pt x="54675" y="217"/>
                    <a:pt x="55868" y="169"/>
                    <a:pt x="57134" y="49"/>
                  </a:cubicBezTo>
                  <a:lnTo>
                    <a:pt x="57134"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14"/>
            <p:cNvSpPr/>
            <p:nvPr/>
          </p:nvSpPr>
          <p:spPr>
            <a:xfrm>
              <a:off x="3765075" y="420725"/>
              <a:ext cx="1450650" cy="270325"/>
            </a:xfrm>
            <a:custGeom>
              <a:rect b="b" l="l" r="r" t="t"/>
              <a:pathLst>
                <a:path extrusionOk="0" h="10813" w="58026">
                  <a:moveTo>
                    <a:pt x="58026" y="0"/>
                  </a:moveTo>
                  <a:cubicBezTo>
                    <a:pt x="57230" y="109"/>
                    <a:pt x="56435" y="205"/>
                    <a:pt x="55664" y="302"/>
                  </a:cubicBezTo>
                  <a:cubicBezTo>
                    <a:pt x="52216" y="724"/>
                    <a:pt x="48962" y="1121"/>
                    <a:pt x="45864" y="2447"/>
                  </a:cubicBezTo>
                  <a:cubicBezTo>
                    <a:pt x="42019" y="4099"/>
                    <a:pt x="38656" y="4641"/>
                    <a:pt x="34389" y="5340"/>
                  </a:cubicBezTo>
                  <a:cubicBezTo>
                    <a:pt x="32581" y="5629"/>
                    <a:pt x="30773" y="6063"/>
                    <a:pt x="29013" y="6497"/>
                  </a:cubicBezTo>
                  <a:cubicBezTo>
                    <a:pt x="26928" y="6991"/>
                    <a:pt x="24770" y="7522"/>
                    <a:pt x="22613" y="7799"/>
                  </a:cubicBezTo>
                  <a:cubicBezTo>
                    <a:pt x="21464" y="7921"/>
                    <a:pt x="20305" y="7981"/>
                    <a:pt x="19154" y="7981"/>
                  </a:cubicBezTo>
                  <a:cubicBezTo>
                    <a:pt x="19049" y="7981"/>
                    <a:pt x="18945" y="7981"/>
                    <a:pt x="18840" y="7980"/>
                  </a:cubicBezTo>
                  <a:cubicBezTo>
                    <a:pt x="17900" y="7980"/>
                    <a:pt x="16936" y="7992"/>
                    <a:pt x="15983" y="8064"/>
                  </a:cubicBezTo>
                  <a:cubicBezTo>
                    <a:pt x="13042" y="8281"/>
                    <a:pt x="10186" y="8884"/>
                    <a:pt x="7438" y="9462"/>
                  </a:cubicBezTo>
                  <a:cubicBezTo>
                    <a:pt x="5039" y="9969"/>
                    <a:pt x="2556" y="10487"/>
                    <a:pt x="1" y="10776"/>
                  </a:cubicBezTo>
                  <a:lnTo>
                    <a:pt x="1" y="10812"/>
                  </a:lnTo>
                  <a:cubicBezTo>
                    <a:pt x="2568" y="10535"/>
                    <a:pt x="5039" y="10017"/>
                    <a:pt x="7425" y="9511"/>
                  </a:cubicBezTo>
                  <a:cubicBezTo>
                    <a:pt x="10174" y="8932"/>
                    <a:pt x="13030" y="8329"/>
                    <a:pt x="15971" y="8100"/>
                  </a:cubicBezTo>
                  <a:cubicBezTo>
                    <a:pt x="16924" y="8028"/>
                    <a:pt x="17888" y="8016"/>
                    <a:pt x="18816" y="8016"/>
                  </a:cubicBezTo>
                  <a:cubicBezTo>
                    <a:pt x="18997" y="8019"/>
                    <a:pt x="19178" y="8021"/>
                    <a:pt x="19358" y="8021"/>
                  </a:cubicBezTo>
                  <a:cubicBezTo>
                    <a:pt x="20443" y="8021"/>
                    <a:pt x="21526" y="7959"/>
                    <a:pt x="22601" y="7835"/>
                  </a:cubicBezTo>
                  <a:cubicBezTo>
                    <a:pt x="24770" y="7558"/>
                    <a:pt x="26928" y="7040"/>
                    <a:pt x="29013" y="6533"/>
                  </a:cubicBezTo>
                  <a:cubicBezTo>
                    <a:pt x="30761" y="6112"/>
                    <a:pt x="32569" y="5678"/>
                    <a:pt x="34377" y="5376"/>
                  </a:cubicBezTo>
                  <a:cubicBezTo>
                    <a:pt x="38487" y="4713"/>
                    <a:pt x="42019" y="4147"/>
                    <a:pt x="45864" y="2483"/>
                  </a:cubicBezTo>
                  <a:cubicBezTo>
                    <a:pt x="48962" y="1158"/>
                    <a:pt x="52216" y="760"/>
                    <a:pt x="55664" y="338"/>
                  </a:cubicBezTo>
                  <a:cubicBezTo>
                    <a:pt x="56435" y="241"/>
                    <a:pt x="57230" y="145"/>
                    <a:pt x="58026" y="37"/>
                  </a:cubicBezTo>
                  <a:lnTo>
                    <a:pt x="5802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14"/>
            <p:cNvSpPr/>
            <p:nvPr/>
          </p:nvSpPr>
          <p:spPr>
            <a:xfrm>
              <a:off x="3760550" y="473150"/>
              <a:ext cx="1444350" cy="285700"/>
            </a:xfrm>
            <a:custGeom>
              <a:rect b="b" l="l" r="r" t="t"/>
              <a:pathLst>
                <a:path extrusionOk="0" h="11428" w="57774">
                  <a:moveTo>
                    <a:pt x="57773" y="1"/>
                  </a:moveTo>
                  <a:cubicBezTo>
                    <a:pt x="57134" y="85"/>
                    <a:pt x="56495" y="157"/>
                    <a:pt x="55808" y="230"/>
                  </a:cubicBezTo>
                  <a:cubicBezTo>
                    <a:pt x="52614" y="603"/>
                    <a:pt x="49324" y="977"/>
                    <a:pt x="46732" y="2351"/>
                  </a:cubicBezTo>
                  <a:cubicBezTo>
                    <a:pt x="43598" y="4027"/>
                    <a:pt x="40754" y="4412"/>
                    <a:pt x="37150" y="4894"/>
                  </a:cubicBezTo>
                  <a:cubicBezTo>
                    <a:pt x="36667" y="4967"/>
                    <a:pt x="36173" y="5027"/>
                    <a:pt x="35655" y="5099"/>
                  </a:cubicBezTo>
                  <a:cubicBezTo>
                    <a:pt x="33738" y="5377"/>
                    <a:pt x="31810" y="5895"/>
                    <a:pt x="29954" y="6401"/>
                  </a:cubicBezTo>
                  <a:cubicBezTo>
                    <a:pt x="27760" y="6992"/>
                    <a:pt x="25494" y="7606"/>
                    <a:pt x="23228" y="7811"/>
                  </a:cubicBezTo>
                  <a:cubicBezTo>
                    <a:pt x="22814" y="7849"/>
                    <a:pt x="22400" y="7864"/>
                    <a:pt x="21988" y="7864"/>
                  </a:cubicBezTo>
                  <a:cubicBezTo>
                    <a:pt x="21222" y="7864"/>
                    <a:pt x="20460" y="7814"/>
                    <a:pt x="19708" y="7775"/>
                  </a:cubicBezTo>
                  <a:cubicBezTo>
                    <a:pt x="18974" y="7728"/>
                    <a:pt x="18220" y="7681"/>
                    <a:pt x="17462" y="7681"/>
                  </a:cubicBezTo>
                  <a:cubicBezTo>
                    <a:pt x="17062" y="7681"/>
                    <a:pt x="16660" y="7694"/>
                    <a:pt x="16261" y="7727"/>
                  </a:cubicBezTo>
                  <a:cubicBezTo>
                    <a:pt x="13187" y="7992"/>
                    <a:pt x="10029" y="8860"/>
                    <a:pt x="6980" y="9704"/>
                  </a:cubicBezTo>
                  <a:cubicBezTo>
                    <a:pt x="4690" y="10343"/>
                    <a:pt x="2315" y="10994"/>
                    <a:pt x="1" y="11379"/>
                  </a:cubicBezTo>
                  <a:lnTo>
                    <a:pt x="1" y="11427"/>
                  </a:lnTo>
                  <a:cubicBezTo>
                    <a:pt x="2327" y="11042"/>
                    <a:pt x="4702" y="10391"/>
                    <a:pt x="6992" y="9740"/>
                  </a:cubicBezTo>
                  <a:cubicBezTo>
                    <a:pt x="10041" y="8896"/>
                    <a:pt x="13187" y="8028"/>
                    <a:pt x="16261" y="7763"/>
                  </a:cubicBezTo>
                  <a:cubicBezTo>
                    <a:pt x="16660" y="7730"/>
                    <a:pt x="17060" y="7717"/>
                    <a:pt x="17458" y="7717"/>
                  </a:cubicBezTo>
                  <a:cubicBezTo>
                    <a:pt x="18213" y="7717"/>
                    <a:pt x="18962" y="7764"/>
                    <a:pt x="19696" y="7811"/>
                  </a:cubicBezTo>
                  <a:cubicBezTo>
                    <a:pt x="20428" y="7857"/>
                    <a:pt x="21174" y="7903"/>
                    <a:pt x="21923" y="7903"/>
                  </a:cubicBezTo>
                  <a:cubicBezTo>
                    <a:pt x="22358" y="7903"/>
                    <a:pt x="22794" y="7887"/>
                    <a:pt x="23228" y="7848"/>
                  </a:cubicBezTo>
                  <a:cubicBezTo>
                    <a:pt x="25506" y="7643"/>
                    <a:pt x="27772" y="7028"/>
                    <a:pt x="29966" y="6437"/>
                  </a:cubicBezTo>
                  <a:cubicBezTo>
                    <a:pt x="31822" y="5931"/>
                    <a:pt x="33738" y="5413"/>
                    <a:pt x="35667" y="5148"/>
                  </a:cubicBezTo>
                  <a:cubicBezTo>
                    <a:pt x="36173" y="5075"/>
                    <a:pt x="36667" y="5003"/>
                    <a:pt x="37150" y="4943"/>
                  </a:cubicBezTo>
                  <a:cubicBezTo>
                    <a:pt x="40754" y="4448"/>
                    <a:pt x="43598" y="4063"/>
                    <a:pt x="46756" y="2387"/>
                  </a:cubicBezTo>
                  <a:cubicBezTo>
                    <a:pt x="49336" y="1025"/>
                    <a:pt x="52626" y="640"/>
                    <a:pt x="55808" y="278"/>
                  </a:cubicBezTo>
                  <a:cubicBezTo>
                    <a:pt x="56495" y="194"/>
                    <a:pt x="57134" y="121"/>
                    <a:pt x="57773" y="37"/>
                  </a:cubicBezTo>
                  <a:lnTo>
                    <a:pt x="5777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14"/>
            <p:cNvSpPr/>
            <p:nvPr/>
          </p:nvSpPr>
          <p:spPr>
            <a:xfrm>
              <a:off x="3782550" y="525900"/>
              <a:ext cx="1436500" cy="286900"/>
            </a:xfrm>
            <a:custGeom>
              <a:rect b="b" l="l" r="r" t="t"/>
              <a:pathLst>
                <a:path extrusionOk="0" h="11476" w="57460">
                  <a:moveTo>
                    <a:pt x="57460" y="0"/>
                  </a:moveTo>
                  <a:cubicBezTo>
                    <a:pt x="56604" y="109"/>
                    <a:pt x="55724" y="181"/>
                    <a:pt x="54856" y="265"/>
                  </a:cubicBezTo>
                  <a:cubicBezTo>
                    <a:pt x="51891" y="530"/>
                    <a:pt x="48817" y="820"/>
                    <a:pt x="46153" y="1832"/>
                  </a:cubicBezTo>
                  <a:cubicBezTo>
                    <a:pt x="42537" y="3206"/>
                    <a:pt x="39572" y="3676"/>
                    <a:pt x="35450" y="4231"/>
                  </a:cubicBezTo>
                  <a:cubicBezTo>
                    <a:pt x="33184" y="4544"/>
                    <a:pt x="30773" y="4918"/>
                    <a:pt x="28326" y="5870"/>
                  </a:cubicBezTo>
                  <a:cubicBezTo>
                    <a:pt x="27880" y="6039"/>
                    <a:pt x="27446" y="6220"/>
                    <a:pt x="27025" y="6400"/>
                  </a:cubicBezTo>
                  <a:cubicBezTo>
                    <a:pt x="25578" y="7003"/>
                    <a:pt x="24204" y="7582"/>
                    <a:pt x="22432" y="7738"/>
                  </a:cubicBezTo>
                  <a:cubicBezTo>
                    <a:pt x="22117" y="7764"/>
                    <a:pt x="21801" y="7776"/>
                    <a:pt x="21486" y="7776"/>
                  </a:cubicBezTo>
                  <a:cubicBezTo>
                    <a:pt x="20630" y="7776"/>
                    <a:pt x="19776" y="7694"/>
                    <a:pt x="18949" y="7606"/>
                  </a:cubicBezTo>
                  <a:cubicBezTo>
                    <a:pt x="18118" y="7520"/>
                    <a:pt x="17275" y="7441"/>
                    <a:pt x="16425" y="7441"/>
                  </a:cubicBezTo>
                  <a:cubicBezTo>
                    <a:pt x="16078" y="7441"/>
                    <a:pt x="15730" y="7454"/>
                    <a:pt x="15381" y="7485"/>
                  </a:cubicBezTo>
                  <a:cubicBezTo>
                    <a:pt x="12428" y="7763"/>
                    <a:pt x="9354" y="8727"/>
                    <a:pt x="6377" y="9667"/>
                  </a:cubicBezTo>
                  <a:cubicBezTo>
                    <a:pt x="4268" y="10330"/>
                    <a:pt x="2098" y="11017"/>
                    <a:pt x="1" y="11427"/>
                  </a:cubicBezTo>
                  <a:lnTo>
                    <a:pt x="13" y="11475"/>
                  </a:lnTo>
                  <a:cubicBezTo>
                    <a:pt x="2098" y="11053"/>
                    <a:pt x="4280" y="10366"/>
                    <a:pt x="6389" y="9703"/>
                  </a:cubicBezTo>
                  <a:cubicBezTo>
                    <a:pt x="9354" y="8775"/>
                    <a:pt x="12428" y="7811"/>
                    <a:pt x="15381" y="7534"/>
                  </a:cubicBezTo>
                  <a:cubicBezTo>
                    <a:pt x="15730" y="7498"/>
                    <a:pt x="16082" y="7484"/>
                    <a:pt x="16433" y="7484"/>
                  </a:cubicBezTo>
                  <a:cubicBezTo>
                    <a:pt x="17281" y="7484"/>
                    <a:pt x="18127" y="7569"/>
                    <a:pt x="18937" y="7654"/>
                  </a:cubicBezTo>
                  <a:cubicBezTo>
                    <a:pt x="19764" y="7732"/>
                    <a:pt x="20604" y="7817"/>
                    <a:pt x="21452" y="7817"/>
                  </a:cubicBezTo>
                  <a:cubicBezTo>
                    <a:pt x="21778" y="7817"/>
                    <a:pt x="22105" y="7805"/>
                    <a:pt x="22432" y="7775"/>
                  </a:cubicBezTo>
                  <a:cubicBezTo>
                    <a:pt x="24216" y="7630"/>
                    <a:pt x="25590" y="7039"/>
                    <a:pt x="27037" y="6437"/>
                  </a:cubicBezTo>
                  <a:cubicBezTo>
                    <a:pt x="27458" y="6268"/>
                    <a:pt x="27892" y="6087"/>
                    <a:pt x="28338" y="5906"/>
                  </a:cubicBezTo>
                  <a:cubicBezTo>
                    <a:pt x="30773" y="4966"/>
                    <a:pt x="33184" y="4580"/>
                    <a:pt x="35450" y="4279"/>
                  </a:cubicBezTo>
                  <a:cubicBezTo>
                    <a:pt x="39572" y="3725"/>
                    <a:pt x="42549" y="3255"/>
                    <a:pt x="46165" y="1880"/>
                  </a:cubicBezTo>
                  <a:cubicBezTo>
                    <a:pt x="48817" y="868"/>
                    <a:pt x="51891" y="579"/>
                    <a:pt x="54856" y="313"/>
                  </a:cubicBezTo>
                  <a:cubicBezTo>
                    <a:pt x="55724" y="229"/>
                    <a:pt x="56604" y="145"/>
                    <a:pt x="57460" y="48"/>
                  </a:cubicBezTo>
                  <a:lnTo>
                    <a:pt x="5746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14"/>
            <p:cNvSpPr/>
            <p:nvPr/>
          </p:nvSpPr>
          <p:spPr>
            <a:xfrm>
              <a:off x="3800325" y="581025"/>
              <a:ext cx="1447350" cy="278775"/>
            </a:xfrm>
            <a:custGeom>
              <a:rect b="b" l="l" r="r" t="t"/>
              <a:pathLst>
                <a:path extrusionOk="0" h="11151" w="57894">
                  <a:moveTo>
                    <a:pt x="57894" y="1"/>
                  </a:moveTo>
                  <a:cubicBezTo>
                    <a:pt x="56628" y="109"/>
                    <a:pt x="55278" y="182"/>
                    <a:pt x="53976" y="254"/>
                  </a:cubicBezTo>
                  <a:cubicBezTo>
                    <a:pt x="51108" y="411"/>
                    <a:pt x="48130" y="579"/>
                    <a:pt x="45418" y="1206"/>
                  </a:cubicBezTo>
                  <a:cubicBezTo>
                    <a:pt x="41405" y="2134"/>
                    <a:pt x="38367" y="2677"/>
                    <a:pt x="34932" y="3075"/>
                  </a:cubicBezTo>
                  <a:cubicBezTo>
                    <a:pt x="32364" y="3376"/>
                    <a:pt x="30219" y="3713"/>
                    <a:pt x="27808" y="5027"/>
                  </a:cubicBezTo>
                  <a:cubicBezTo>
                    <a:pt x="27314" y="5304"/>
                    <a:pt x="26832" y="5594"/>
                    <a:pt x="26374" y="5871"/>
                  </a:cubicBezTo>
                  <a:cubicBezTo>
                    <a:pt x="24843" y="6799"/>
                    <a:pt x="23409" y="7679"/>
                    <a:pt x="21360" y="7836"/>
                  </a:cubicBezTo>
                  <a:cubicBezTo>
                    <a:pt x="21157" y="7850"/>
                    <a:pt x="20955" y="7857"/>
                    <a:pt x="20753" y="7857"/>
                  </a:cubicBezTo>
                  <a:cubicBezTo>
                    <a:pt x="19794" y="7857"/>
                    <a:pt x="18849" y="7706"/>
                    <a:pt x="17912" y="7546"/>
                  </a:cubicBezTo>
                  <a:cubicBezTo>
                    <a:pt x="16988" y="7399"/>
                    <a:pt x="16040" y="7243"/>
                    <a:pt x="15074" y="7243"/>
                  </a:cubicBezTo>
                  <a:cubicBezTo>
                    <a:pt x="14856" y="7243"/>
                    <a:pt x="14637" y="7251"/>
                    <a:pt x="14417" y="7269"/>
                  </a:cubicBezTo>
                  <a:cubicBezTo>
                    <a:pt x="11632" y="7486"/>
                    <a:pt x="8703" y="8462"/>
                    <a:pt x="5859" y="9403"/>
                  </a:cubicBezTo>
                  <a:cubicBezTo>
                    <a:pt x="3918" y="10041"/>
                    <a:pt x="1905" y="10716"/>
                    <a:pt x="1" y="11114"/>
                  </a:cubicBezTo>
                  <a:lnTo>
                    <a:pt x="13" y="11150"/>
                  </a:lnTo>
                  <a:cubicBezTo>
                    <a:pt x="1917" y="10753"/>
                    <a:pt x="3930" y="10090"/>
                    <a:pt x="5871" y="9451"/>
                  </a:cubicBezTo>
                  <a:cubicBezTo>
                    <a:pt x="8703" y="8511"/>
                    <a:pt x="11632" y="7534"/>
                    <a:pt x="14405" y="7317"/>
                  </a:cubicBezTo>
                  <a:cubicBezTo>
                    <a:pt x="14625" y="7300"/>
                    <a:pt x="14844" y="7292"/>
                    <a:pt x="15062" y="7292"/>
                  </a:cubicBezTo>
                  <a:cubicBezTo>
                    <a:pt x="16028" y="7292"/>
                    <a:pt x="16976" y="7447"/>
                    <a:pt x="17900" y="7595"/>
                  </a:cubicBezTo>
                  <a:cubicBezTo>
                    <a:pt x="18834" y="7745"/>
                    <a:pt x="19794" y="7904"/>
                    <a:pt x="20771" y="7904"/>
                  </a:cubicBezTo>
                  <a:cubicBezTo>
                    <a:pt x="20966" y="7904"/>
                    <a:pt x="21163" y="7898"/>
                    <a:pt x="21360" y="7884"/>
                  </a:cubicBezTo>
                  <a:cubicBezTo>
                    <a:pt x="23421" y="7727"/>
                    <a:pt x="24867" y="6847"/>
                    <a:pt x="26386" y="5919"/>
                  </a:cubicBezTo>
                  <a:cubicBezTo>
                    <a:pt x="26856" y="5630"/>
                    <a:pt x="27326" y="5341"/>
                    <a:pt x="27832" y="5063"/>
                  </a:cubicBezTo>
                  <a:cubicBezTo>
                    <a:pt x="30231" y="3750"/>
                    <a:pt x="32364" y="3424"/>
                    <a:pt x="34932" y="3123"/>
                  </a:cubicBezTo>
                  <a:cubicBezTo>
                    <a:pt x="38367" y="2725"/>
                    <a:pt x="41405" y="2171"/>
                    <a:pt x="45430" y="1242"/>
                  </a:cubicBezTo>
                  <a:cubicBezTo>
                    <a:pt x="48142" y="616"/>
                    <a:pt x="51108" y="459"/>
                    <a:pt x="53976" y="302"/>
                  </a:cubicBezTo>
                  <a:cubicBezTo>
                    <a:pt x="55278" y="230"/>
                    <a:pt x="56628" y="158"/>
                    <a:pt x="57894" y="37"/>
                  </a:cubicBezTo>
                  <a:lnTo>
                    <a:pt x="57894"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14"/>
            <p:cNvSpPr/>
            <p:nvPr/>
          </p:nvSpPr>
          <p:spPr>
            <a:xfrm>
              <a:off x="3805150" y="636775"/>
              <a:ext cx="1475375" cy="266725"/>
            </a:xfrm>
            <a:custGeom>
              <a:rect b="b" l="l" r="r" t="t"/>
              <a:pathLst>
                <a:path extrusionOk="0" h="10669" w="59015">
                  <a:moveTo>
                    <a:pt x="59015" y="1"/>
                  </a:moveTo>
                  <a:cubicBezTo>
                    <a:pt x="56881" y="145"/>
                    <a:pt x="54699" y="182"/>
                    <a:pt x="52590" y="218"/>
                  </a:cubicBezTo>
                  <a:cubicBezTo>
                    <a:pt x="50083" y="266"/>
                    <a:pt x="47491" y="314"/>
                    <a:pt x="44972" y="531"/>
                  </a:cubicBezTo>
                  <a:cubicBezTo>
                    <a:pt x="43224" y="676"/>
                    <a:pt x="41441" y="929"/>
                    <a:pt x="39729" y="1158"/>
                  </a:cubicBezTo>
                  <a:cubicBezTo>
                    <a:pt x="38041" y="1399"/>
                    <a:pt x="36306" y="1640"/>
                    <a:pt x="34582" y="1785"/>
                  </a:cubicBezTo>
                  <a:cubicBezTo>
                    <a:pt x="31605" y="2062"/>
                    <a:pt x="29978" y="2436"/>
                    <a:pt x="27555" y="4099"/>
                  </a:cubicBezTo>
                  <a:cubicBezTo>
                    <a:pt x="27061" y="4436"/>
                    <a:pt x="26579" y="4822"/>
                    <a:pt x="26072" y="5232"/>
                  </a:cubicBezTo>
                  <a:cubicBezTo>
                    <a:pt x="24517" y="6474"/>
                    <a:pt x="22758" y="7884"/>
                    <a:pt x="20540" y="7992"/>
                  </a:cubicBezTo>
                  <a:cubicBezTo>
                    <a:pt x="20413" y="8000"/>
                    <a:pt x="20286" y="8004"/>
                    <a:pt x="20160" y="8004"/>
                  </a:cubicBezTo>
                  <a:cubicBezTo>
                    <a:pt x="19137" y="8004"/>
                    <a:pt x="18142" y="7760"/>
                    <a:pt x="17177" y="7534"/>
                  </a:cubicBezTo>
                  <a:cubicBezTo>
                    <a:pt x="16194" y="7294"/>
                    <a:pt x="15171" y="7044"/>
                    <a:pt x="14118" y="7044"/>
                  </a:cubicBezTo>
                  <a:cubicBezTo>
                    <a:pt x="14009" y="7044"/>
                    <a:pt x="13900" y="7046"/>
                    <a:pt x="13790" y="7052"/>
                  </a:cubicBezTo>
                  <a:cubicBezTo>
                    <a:pt x="11186" y="7197"/>
                    <a:pt x="8318" y="8137"/>
                    <a:pt x="5545" y="9041"/>
                  </a:cubicBezTo>
                  <a:cubicBezTo>
                    <a:pt x="3605" y="9680"/>
                    <a:pt x="1760" y="10282"/>
                    <a:pt x="1" y="10632"/>
                  </a:cubicBezTo>
                  <a:lnTo>
                    <a:pt x="13" y="10668"/>
                  </a:lnTo>
                  <a:cubicBezTo>
                    <a:pt x="1773" y="10319"/>
                    <a:pt x="3617" y="9716"/>
                    <a:pt x="5557" y="9089"/>
                  </a:cubicBezTo>
                  <a:cubicBezTo>
                    <a:pt x="8330" y="8185"/>
                    <a:pt x="11198" y="7245"/>
                    <a:pt x="13790" y="7112"/>
                  </a:cubicBezTo>
                  <a:cubicBezTo>
                    <a:pt x="13918" y="7104"/>
                    <a:pt x="14046" y="7101"/>
                    <a:pt x="14174" y="7101"/>
                  </a:cubicBezTo>
                  <a:cubicBezTo>
                    <a:pt x="15205" y="7101"/>
                    <a:pt x="16199" y="7345"/>
                    <a:pt x="17165" y="7570"/>
                  </a:cubicBezTo>
                  <a:cubicBezTo>
                    <a:pt x="18144" y="7810"/>
                    <a:pt x="19153" y="8049"/>
                    <a:pt x="20200" y="8049"/>
                  </a:cubicBezTo>
                  <a:cubicBezTo>
                    <a:pt x="20313" y="8049"/>
                    <a:pt x="20426" y="8046"/>
                    <a:pt x="20540" y="8040"/>
                  </a:cubicBezTo>
                  <a:cubicBezTo>
                    <a:pt x="22782" y="7920"/>
                    <a:pt x="24542" y="6510"/>
                    <a:pt x="26096" y="5268"/>
                  </a:cubicBezTo>
                  <a:cubicBezTo>
                    <a:pt x="26603" y="4858"/>
                    <a:pt x="27085" y="4473"/>
                    <a:pt x="27579" y="4135"/>
                  </a:cubicBezTo>
                  <a:cubicBezTo>
                    <a:pt x="29990" y="2484"/>
                    <a:pt x="31617" y="2098"/>
                    <a:pt x="34582" y="1833"/>
                  </a:cubicBezTo>
                  <a:cubicBezTo>
                    <a:pt x="36306" y="1676"/>
                    <a:pt x="38054" y="1435"/>
                    <a:pt x="39729" y="1206"/>
                  </a:cubicBezTo>
                  <a:cubicBezTo>
                    <a:pt x="41453" y="965"/>
                    <a:pt x="43224" y="724"/>
                    <a:pt x="44972" y="567"/>
                  </a:cubicBezTo>
                  <a:cubicBezTo>
                    <a:pt x="47479" y="350"/>
                    <a:pt x="50083" y="302"/>
                    <a:pt x="52578" y="266"/>
                  </a:cubicBezTo>
                  <a:cubicBezTo>
                    <a:pt x="54699" y="230"/>
                    <a:pt x="56881" y="194"/>
                    <a:pt x="59015" y="37"/>
                  </a:cubicBezTo>
                  <a:lnTo>
                    <a:pt x="5901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14"/>
            <p:cNvSpPr/>
            <p:nvPr/>
          </p:nvSpPr>
          <p:spPr>
            <a:xfrm>
              <a:off x="3803350" y="692225"/>
              <a:ext cx="1506400" cy="253150"/>
            </a:xfrm>
            <a:custGeom>
              <a:rect b="b" l="l" r="r" t="t"/>
              <a:pathLst>
                <a:path extrusionOk="0" h="10126" w="60256">
                  <a:moveTo>
                    <a:pt x="60256" y="1"/>
                  </a:moveTo>
                  <a:cubicBezTo>
                    <a:pt x="56278" y="181"/>
                    <a:pt x="52325" y="181"/>
                    <a:pt x="48491" y="181"/>
                  </a:cubicBezTo>
                  <a:cubicBezTo>
                    <a:pt x="48172" y="181"/>
                    <a:pt x="47852" y="181"/>
                    <a:pt x="47532" y="181"/>
                  </a:cubicBezTo>
                  <a:cubicBezTo>
                    <a:pt x="43203" y="181"/>
                    <a:pt x="38746" y="192"/>
                    <a:pt x="34268" y="495"/>
                  </a:cubicBezTo>
                  <a:cubicBezTo>
                    <a:pt x="31134" y="712"/>
                    <a:pt x="29917" y="1375"/>
                    <a:pt x="27699" y="2954"/>
                  </a:cubicBezTo>
                  <a:cubicBezTo>
                    <a:pt x="26952" y="3508"/>
                    <a:pt x="26253" y="4135"/>
                    <a:pt x="25602" y="4798"/>
                  </a:cubicBezTo>
                  <a:cubicBezTo>
                    <a:pt x="23951" y="6391"/>
                    <a:pt x="22245" y="8050"/>
                    <a:pt x="19722" y="8050"/>
                  </a:cubicBezTo>
                  <a:cubicBezTo>
                    <a:pt x="19610" y="8050"/>
                    <a:pt x="19497" y="8047"/>
                    <a:pt x="19382" y="8040"/>
                  </a:cubicBezTo>
                  <a:cubicBezTo>
                    <a:pt x="18382" y="7992"/>
                    <a:pt x="17466" y="7703"/>
                    <a:pt x="16574" y="7426"/>
                  </a:cubicBezTo>
                  <a:cubicBezTo>
                    <a:pt x="15576" y="7118"/>
                    <a:pt x="14547" y="6801"/>
                    <a:pt x="13398" y="6801"/>
                  </a:cubicBezTo>
                  <a:cubicBezTo>
                    <a:pt x="13285" y="6801"/>
                    <a:pt x="13170" y="6804"/>
                    <a:pt x="13054" y="6811"/>
                  </a:cubicBezTo>
                  <a:cubicBezTo>
                    <a:pt x="10704" y="6943"/>
                    <a:pt x="8040" y="7787"/>
                    <a:pt x="5473" y="8595"/>
                  </a:cubicBezTo>
                  <a:cubicBezTo>
                    <a:pt x="3616" y="9173"/>
                    <a:pt x="1712" y="9776"/>
                    <a:pt x="0" y="10077"/>
                  </a:cubicBezTo>
                  <a:lnTo>
                    <a:pt x="0" y="10126"/>
                  </a:lnTo>
                  <a:cubicBezTo>
                    <a:pt x="1724" y="9812"/>
                    <a:pt x="3628" y="9222"/>
                    <a:pt x="5473" y="8631"/>
                  </a:cubicBezTo>
                  <a:cubicBezTo>
                    <a:pt x="8052" y="7823"/>
                    <a:pt x="10704" y="6992"/>
                    <a:pt x="13042" y="6859"/>
                  </a:cubicBezTo>
                  <a:cubicBezTo>
                    <a:pt x="13159" y="6853"/>
                    <a:pt x="13275" y="6849"/>
                    <a:pt x="13389" y="6849"/>
                  </a:cubicBezTo>
                  <a:cubicBezTo>
                    <a:pt x="14545" y="6849"/>
                    <a:pt x="15564" y="7167"/>
                    <a:pt x="16562" y="7474"/>
                  </a:cubicBezTo>
                  <a:cubicBezTo>
                    <a:pt x="17454" y="7751"/>
                    <a:pt x="18370" y="8028"/>
                    <a:pt x="19382" y="8089"/>
                  </a:cubicBezTo>
                  <a:cubicBezTo>
                    <a:pt x="19490" y="8094"/>
                    <a:pt x="19596" y="8097"/>
                    <a:pt x="19701" y="8097"/>
                  </a:cubicBezTo>
                  <a:cubicBezTo>
                    <a:pt x="22248" y="8097"/>
                    <a:pt x="23970" y="6443"/>
                    <a:pt x="25626" y="4834"/>
                  </a:cubicBezTo>
                  <a:cubicBezTo>
                    <a:pt x="26289" y="4171"/>
                    <a:pt x="26976" y="3544"/>
                    <a:pt x="27723" y="2990"/>
                  </a:cubicBezTo>
                  <a:cubicBezTo>
                    <a:pt x="29929" y="1411"/>
                    <a:pt x="31147" y="748"/>
                    <a:pt x="34268" y="543"/>
                  </a:cubicBezTo>
                  <a:cubicBezTo>
                    <a:pt x="39078" y="218"/>
                    <a:pt x="43863" y="218"/>
                    <a:pt x="48491" y="218"/>
                  </a:cubicBezTo>
                  <a:cubicBezTo>
                    <a:pt x="49278" y="220"/>
                    <a:pt x="50070" y="222"/>
                    <a:pt x="50866" y="222"/>
                  </a:cubicBezTo>
                  <a:cubicBezTo>
                    <a:pt x="53948" y="222"/>
                    <a:pt x="57094" y="193"/>
                    <a:pt x="60256" y="49"/>
                  </a:cubicBezTo>
                  <a:lnTo>
                    <a:pt x="602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14"/>
            <p:cNvSpPr/>
            <p:nvPr/>
          </p:nvSpPr>
          <p:spPr>
            <a:xfrm>
              <a:off x="3799425" y="729100"/>
              <a:ext cx="1526300" cy="257250"/>
            </a:xfrm>
            <a:custGeom>
              <a:rect b="b" l="l" r="r" t="t"/>
              <a:pathLst>
                <a:path extrusionOk="0" h="10290" w="61052">
                  <a:moveTo>
                    <a:pt x="36834" y="1"/>
                  </a:moveTo>
                  <a:cubicBezTo>
                    <a:pt x="35870" y="1"/>
                    <a:pt x="34902" y="14"/>
                    <a:pt x="33931" y="44"/>
                  </a:cubicBezTo>
                  <a:cubicBezTo>
                    <a:pt x="30363" y="153"/>
                    <a:pt x="28109" y="2455"/>
                    <a:pt x="25940" y="4673"/>
                  </a:cubicBezTo>
                  <a:cubicBezTo>
                    <a:pt x="23957" y="6701"/>
                    <a:pt x="22082" y="8622"/>
                    <a:pt x="19378" y="8622"/>
                  </a:cubicBezTo>
                  <a:cubicBezTo>
                    <a:pt x="19221" y="8622"/>
                    <a:pt x="19062" y="8616"/>
                    <a:pt x="18900" y="8602"/>
                  </a:cubicBezTo>
                  <a:cubicBezTo>
                    <a:pt x="17912" y="8530"/>
                    <a:pt x="17032" y="8205"/>
                    <a:pt x="16176" y="7903"/>
                  </a:cubicBezTo>
                  <a:cubicBezTo>
                    <a:pt x="15188" y="7544"/>
                    <a:pt x="14179" y="7174"/>
                    <a:pt x="12973" y="7174"/>
                  </a:cubicBezTo>
                  <a:cubicBezTo>
                    <a:pt x="12885" y="7174"/>
                    <a:pt x="12795" y="7176"/>
                    <a:pt x="12705" y="7180"/>
                  </a:cubicBezTo>
                  <a:cubicBezTo>
                    <a:pt x="10451" y="7276"/>
                    <a:pt x="7860" y="8072"/>
                    <a:pt x="5352" y="8843"/>
                  </a:cubicBezTo>
                  <a:cubicBezTo>
                    <a:pt x="3544" y="9398"/>
                    <a:pt x="1664" y="9964"/>
                    <a:pt x="1" y="10242"/>
                  </a:cubicBezTo>
                  <a:lnTo>
                    <a:pt x="1" y="10290"/>
                  </a:lnTo>
                  <a:cubicBezTo>
                    <a:pt x="1676" y="10013"/>
                    <a:pt x="3556" y="9446"/>
                    <a:pt x="5364" y="8880"/>
                  </a:cubicBezTo>
                  <a:cubicBezTo>
                    <a:pt x="7872" y="8120"/>
                    <a:pt x="10451" y="7325"/>
                    <a:pt x="12705" y="7228"/>
                  </a:cubicBezTo>
                  <a:cubicBezTo>
                    <a:pt x="12795" y="7224"/>
                    <a:pt x="12883" y="7222"/>
                    <a:pt x="12971" y="7222"/>
                  </a:cubicBezTo>
                  <a:cubicBezTo>
                    <a:pt x="14167" y="7222"/>
                    <a:pt x="15176" y="7591"/>
                    <a:pt x="16164" y="7939"/>
                  </a:cubicBezTo>
                  <a:cubicBezTo>
                    <a:pt x="17020" y="8253"/>
                    <a:pt x="17900" y="8566"/>
                    <a:pt x="18900" y="8651"/>
                  </a:cubicBezTo>
                  <a:cubicBezTo>
                    <a:pt x="19056" y="8662"/>
                    <a:pt x="19209" y="8668"/>
                    <a:pt x="19359" y="8668"/>
                  </a:cubicBezTo>
                  <a:cubicBezTo>
                    <a:pt x="22096" y="8668"/>
                    <a:pt x="23976" y="6742"/>
                    <a:pt x="25976" y="4697"/>
                  </a:cubicBezTo>
                  <a:cubicBezTo>
                    <a:pt x="28146" y="2491"/>
                    <a:pt x="30387" y="201"/>
                    <a:pt x="33943" y="93"/>
                  </a:cubicBezTo>
                  <a:cubicBezTo>
                    <a:pt x="34912" y="62"/>
                    <a:pt x="35877" y="49"/>
                    <a:pt x="36839" y="49"/>
                  </a:cubicBezTo>
                  <a:cubicBezTo>
                    <a:pt x="40453" y="49"/>
                    <a:pt x="44017" y="237"/>
                    <a:pt x="47491" y="418"/>
                  </a:cubicBezTo>
                  <a:cubicBezTo>
                    <a:pt x="50956" y="599"/>
                    <a:pt x="54519" y="787"/>
                    <a:pt x="58143" y="787"/>
                  </a:cubicBezTo>
                  <a:cubicBezTo>
                    <a:pt x="59108" y="787"/>
                    <a:pt x="60078" y="774"/>
                    <a:pt x="61052" y="743"/>
                  </a:cubicBezTo>
                  <a:lnTo>
                    <a:pt x="61052" y="695"/>
                  </a:lnTo>
                  <a:cubicBezTo>
                    <a:pt x="60076" y="726"/>
                    <a:pt x="59105" y="739"/>
                    <a:pt x="58140" y="739"/>
                  </a:cubicBezTo>
                  <a:cubicBezTo>
                    <a:pt x="54515" y="739"/>
                    <a:pt x="50966" y="551"/>
                    <a:pt x="47491" y="370"/>
                  </a:cubicBezTo>
                  <a:cubicBezTo>
                    <a:pt x="44017" y="189"/>
                    <a:pt x="40453" y="1"/>
                    <a:pt x="3683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14"/>
            <p:cNvSpPr/>
            <p:nvPr/>
          </p:nvSpPr>
          <p:spPr>
            <a:xfrm>
              <a:off x="3798825" y="759225"/>
              <a:ext cx="1523575" cy="269025"/>
            </a:xfrm>
            <a:custGeom>
              <a:rect b="b" l="l" r="r" t="t"/>
              <a:pathLst>
                <a:path extrusionOk="0" h="10761" w="60943">
                  <a:moveTo>
                    <a:pt x="37716" y="1"/>
                  </a:moveTo>
                  <a:cubicBezTo>
                    <a:pt x="36871" y="1"/>
                    <a:pt x="36024" y="11"/>
                    <a:pt x="35185" y="21"/>
                  </a:cubicBezTo>
                  <a:cubicBezTo>
                    <a:pt x="34594" y="21"/>
                    <a:pt x="34028" y="33"/>
                    <a:pt x="33473" y="33"/>
                  </a:cubicBezTo>
                  <a:cubicBezTo>
                    <a:pt x="29761" y="57"/>
                    <a:pt x="27615" y="2480"/>
                    <a:pt x="25542" y="4830"/>
                  </a:cubicBezTo>
                  <a:cubicBezTo>
                    <a:pt x="23635" y="6989"/>
                    <a:pt x="21827" y="9028"/>
                    <a:pt x="18982" y="9028"/>
                  </a:cubicBezTo>
                  <a:cubicBezTo>
                    <a:pt x="18841" y="9028"/>
                    <a:pt x="18697" y="9023"/>
                    <a:pt x="18551" y="9013"/>
                  </a:cubicBezTo>
                  <a:cubicBezTo>
                    <a:pt x="17538" y="8940"/>
                    <a:pt x="16670" y="8615"/>
                    <a:pt x="15827" y="8313"/>
                  </a:cubicBezTo>
                  <a:cubicBezTo>
                    <a:pt x="14874" y="7963"/>
                    <a:pt x="13892" y="7603"/>
                    <a:pt x="12709" y="7603"/>
                  </a:cubicBezTo>
                  <a:cubicBezTo>
                    <a:pt x="12589" y="7603"/>
                    <a:pt x="12467" y="7607"/>
                    <a:pt x="12343" y="7614"/>
                  </a:cubicBezTo>
                  <a:cubicBezTo>
                    <a:pt x="10101" y="7735"/>
                    <a:pt x="7642" y="8530"/>
                    <a:pt x="5256" y="9278"/>
                  </a:cubicBezTo>
                  <a:cubicBezTo>
                    <a:pt x="3496" y="9844"/>
                    <a:pt x="1676" y="10411"/>
                    <a:pt x="1" y="10712"/>
                  </a:cubicBezTo>
                  <a:lnTo>
                    <a:pt x="13" y="10760"/>
                  </a:lnTo>
                  <a:cubicBezTo>
                    <a:pt x="1688" y="10471"/>
                    <a:pt x="3508" y="9892"/>
                    <a:pt x="5256" y="9326"/>
                  </a:cubicBezTo>
                  <a:cubicBezTo>
                    <a:pt x="7642" y="8567"/>
                    <a:pt x="10101" y="7783"/>
                    <a:pt x="12343" y="7650"/>
                  </a:cubicBezTo>
                  <a:cubicBezTo>
                    <a:pt x="12451" y="7645"/>
                    <a:pt x="12556" y="7642"/>
                    <a:pt x="12661" y="7642"/>
                  </a:cubicBezTo>
                  <a:cubicBezTo>
                    <a:pt x="13853" y="7642"/>
                    <a:pt x="14838" y="8006"/>
                    <a:pt x="15803" y="8350"/>
                  </a:cubicBezTo>
                  <a:cubicBezTo>
                    <a:pt x="16646" y="8663"/>
                    <a:pt x="17526" y="8976"/>
                    <a:pt x="18539" y="9049"/>
                  </a:cubicBezTo>
                  <a:cubicBezTo>
                    <a:pt x="18683" y="9073"/>
                    <a:pt x="18840" y="9073"/>
                    <a:pt x="18985" y="9073"/>
                  </a:cubicBezTo>
                  <a:cubicBezTo>
                    <a:pt x="21853" y="9073"/>
                    <a:pt x="23662" y="7024"/>
                    <a:pt x="25578" y="4866"/>
                  </a:cubicBezTo>
                  <a:cubicBezTo>
                    <a:pt x="27651" y="2516"/>
                    <a:pt x="29785" y="105"/>
                    <a:pt x="33473" y="81"/>
                  </a:cubicBezTo>
                  <a:cubicBezTo>
                    <a:pt x="34028" y="81"/>
                    <a:pt x="34594" y="69"/>
                    <a:pt x="35185" y="69"/>
                  </a:cubicBezTo>
                  <a:cubicBezTo>
                    <a:pt x="36024" y="59"/>
                    <a:pt x="36870" y="49"/>
                    <a:pt x="37714" y="49"/>
                  </a:cubicBezTo>
                  <a:cubicBezTo>
                    <a:pt x="39913" y="49"/>
                    <a:pt x="42094" y="117"/>
                    <a:pt x="44080" y="430"/>
                  </a:cubicBezTo>
                  <a:cubicBezTo>
                    <a:pt x="49136" y="1229"/>
                    <a:pt x="53665" y="1595"/>
                    <a:pt x="58847" y="1595"/>
                  </a:cubicBezTo>
                  <a:cubicBezTo>
                    <a:pt x="59533" y="1595"/>
                    <a:pt x="60231" y="1588"/>
                    <a:pt x="60943" y="1576"/>
                  </a:cubicBezTo>
                  <a:lnTo>
                    <a:pt x="60943" y="1527"/>
                  </a:lnTo>
                  <a:cubicBezTo>
                    <a:pt x="60231" y="1540"/>
                    <a:pt x="59533" y="1546"/>
                    <a:pt x="58847" y="1546"/>
                  </a:cubicBezTo>
                  <a:cubicBezTo>
                    <a:pt x="53668" y="1546"/>
                    <a:pt x="49148" y="1180"/>
                    <a:pt x="44092" y="382"/>
                  </a:cubicBezTo>
                  <a:cubicBezTo>
                    <a:pt x="42106" y="69"/>
                    <a:pt x="39919" y="1"/>
                    <a:pt x="3771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14"/>
            <p:cNvSpPr/>
            <p:nvPr/>
          </p:nvSpPr>
          <p:spPr>
            <a:xfrm>
              <a:off x="3806350" y="795075"/>
              <a:ext cx="1494975" cy="270825"/>
            </a:xfrm>
            <a:custGeom>
              <a:rect b="b" l="l" r="r" t="t"/>
              <a:pathLst>
                <a:path extrusionOk="0" h="10833" w="59799">
                  <a:moveTo>
                    <a:pt x="35652" y="0"/>
                  </a:moveTo>
                  <a:cubicBezTo>
                    <a:pt x="34624" y="0"/>
                    <a:pt x="33606" y="21"/>
                    <a:pt x="32630" y="45"/>
                  </a:cubicBezTo>
                  <a:cubicBezTo>
                    <a:pt x="29050" y="142"/>
                    <a:pt x="27013" y="2444"/>
                    <a:pt x="25048" y="4674"/>
                  </a:cubicBezTo>
                  <a:cubicBezTo>
                    <a:pt x="23169" y="6800"/>
                    <a:pt x="21404" y="8800"/>
                    <a:pt x="18436" y="8800"/>
                  </a:cubicBezTo>
                  <a:cubicBezTo>
                    <a:pt x="18359" y="8800"/>
                    <a:pt x="18281" y="8799"/>
                    <a:pt x="18202" y="8796"/>
                  </a:cubicBezTo>
                  <a:cubicBezTo>
                    <a:pt x="17201" y="8760"/>
                    <a:pt x="16297" y="8495"/>
                    <a:pt x="15429" y="8241"/>
                  </a:cubicBezTo>
                  <a:cubicBezTo>
                    <a:pt x="14500" y="7960"/>
                    <a:pt x="13544" y="7678"/>
                    <a:pt x="12436" y="7678"/>
                  </a:cubicBezTo>
                  <a:cubicBezTo>
                    <a:pt x="12264" y="7678"/>
                    <a:pt x="12089" y="7685"/>
                    <a:pt x="11910" y="7699"/>
                  </a:cubicBezTo>
                  <a:cubicBezTo>
                    <a:pt x="9728" y="7892"/>
                    <a:pt x="7402" y="8639"/>
                    <a:pt x="5160" y="9362"/>
                  </a:cubicBezTo>
                  <a:cubicBezTo>
                    <a:pt x="3448" y="9905"/>
                    <a:pt x="1676" y="10483"/>
                    <a:pt x="1" y="10785"/>
                  </a:cubicBezTo>
                  <a:lnTo>
                    <a:pt x="1" y="10833"/>
                  </a:lnTo>
                  <a:cubicBezTo>
                    <a:pt x="1688" y="10520"/>
                    <a:pt x="3460" y="9953"/>
                    <a:pt x="5172" y="9399"/>
                  </a:cubicBezTo>
                  <a:cubicBezTo>
                    <a:pt x="7414" y="8675"/>
                    <a:pt x="9728" y="7928"/>
                    <a:pt x="11910" y="7747"/>
                  </a:cubicBezTo>
                  <a:cubicBezTo>
                    <a:pt x="12088" y="7733"/>
                    <a:pt x="12262" y="7726"/>
                    <a:pt x="12432" y="7726"/>
                  </a:cubicBezTo>
                  <a:cubicBezTo>
                    <a:pt x="13533" y="7726"/>
                    <a:pt x="14489" y="8006"/>
                    <a:pt x="15417" y="8278"/>
                  </a:cubicBezTo>
                  <a:cubicBezTo>
                    <a:pt x="16285" y="8543"/>
                    <a:pt x="17189" y="8808"/>
                    <a:pt x="18202" y="8844"/>
                  </a:cubicBezTo>
                  <a:cubicBezTo>
                    <a:pt x="18281" y="8847"/>
                    <a:pt x="18359" y="8848"/>
                    <a:pt x="18436" y="8848"/>
                  </a:cubicBezTo>
                  <a:cubicBezTo>
                    <a:pt x="21416" y="8848"/>
                    <a:pt x="23192" y="6836"/>
                    <a:pt x="25072" y="4710"/>
                  </a:cubicBezTo>
                  <a:cubicBezTo>
                    <a:pt x="27037" y="2480"/>
                    <a:pt x="29062" y="178"/>
                    <a:pt x="32630" y="93"/>
                  </a:cubicBezTo>
                  <a:cubicBezTo>
                    <a:pt x="33613" y="69"/>
                    <a:pt x="34637" y="48"/>
                    <a:pt x="35672" y="48"/>
                  </a:cubicBezTo>
                  <a:cubicBezTo>
                    <a:pt x="38190" y="48"/>
                    <a:pt x="40771" y="169"/>
                    <a:pt x="42984" y="648"/>
                  </a:cubicBezTo>
                  <a:cubicBezTo>
                    <a:pt x="43743" y="816"/>
                    <a:pt x="44490" y="1058"/>
                    <a:pt x="45213" y="1287"/>
                  </a:cubicBezTo>
                  <a:cubicBezTo>
                    <a:pt x="46154" y="1588"/>
                    <a:pt x="47130" y="1901"/>
                    <a:pt x="48167" y="2046"/>
                  </a:cubicBezTo>
                  <a:cubicBezTo>
                    <a:pt x="49418" y="2237"/>
                    <a:pt x="50739" y="2301"/>
                    <a:pt x="52084" y="2301"/>
                  </a:cubicBezTo>
                  <a:cubicBezTo>
                    <a:pt x="53459" y="2301"/>
                    <a:pt x="54859" y="2234"/>
                    <a:pt x="56230" y="2166"/>
                  </a:cubicBezTo>
                  <a:cubicBezTo>
                    <a:pt x="57424" y="2106"/>
                    <a:pt x="58641" y="2046"/>
                    <a:pt x="59798" y="2034"/>
                  </a:cubicBezTo>
                  <a:lnTo>
                    <a:pt x="59798" y="1998"/>
                  </a:lnTo>
                  <a:cubicBezTo>
                    <a:pt x="58641" y="2010"/>
                    <a:pt x="57424" y="2058"/>
                    <a:pt x="56230" y="2118"/>
                  </a:cubicBezTo>
                  <a:cubicBezTo>
                    <a:pt x="54842" y="2186"/>
                    <a:pt x="53429" y="2254"/>
                    <a:pt x="52041" y="2254"/>
                  </a:cubicBezTo>
                  <a:cubicBezTo>
                    <a:pt x="50716" y="2254"/>
                    <a:pt x="49414" y="2192"/>
                    <a:pt x="48179" y="2010"/>
                  </a:cubicBezTo>
                  <a:cubicBezTo>
                    <a:pt x="47142" y="1853"/>
                    <a:pt x="46178" y="1540"/>
                    <a:pt x="45226" y="1238"/>
                  </a:cubicBezTo>
                  <a:cubicBezTo>
                    <a:pt x="44502" y="1009"/>
                    <a:pt x="43767" y="768"/>
                    <a:pt x="42996" y="612"/>
                  </a:cubicBezTo>
                  <a:cubicBezTo>
                    <a:pt x="40777" y="123"/>
                    <a:pt x="38181" y="0"/>
                    <a:pt x="3565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14"/>
            <p:cNvSpPr/>
            <p:nvPr/>
          </p:nvSpPr>
          <p:spPr>
            <a:xfrm>
              <a:off x="3826250" y="833325"/>
              <a:ext cx="1439800" cy="264225"/>
            </a:xfrm>
            <a:custGeom>
              <a:rect b="b" l="l" r="r" t="t"/>
              <a:pathLst>
                <a:path extrusionOk="0" h="10569" w="57592">
                  <a:moveTo>
                    <a:pt x="34823" y="1"/>
                  </a:moveTo>
                  <a:cubicBezTo>
                    <a:pt x="33708" y="1"/>
                    <a:pt x="32509" y="52"/>
                    <a:pt x="31231" y="154"/>
                  </a:cubicBezTo>
                  <a:cubicBezTo>
                    <a:pt x="27820" y="420"/>
                    <a:pt x="25915" y="2432"/>
                    <a:pt x="24107" y="4337"/>
                  </a:cubicBezTo>
                  <a:cubicBezTo>
                    <a:pt x="22299" y="6253"/>
                    <a:pt x="20588" y="8049"/>
                    <a:pt x="17538" y="8290"/>
                  </a:cubicBezTo>
                  <a:cubicBezTo>
                    <a:pt x="17316" y="8307"/>
                    <a:pt x="17098" y="8314"/>
                    <a:pt x="16883" y="8314"/>
                  </a:cubicBezTo>
                  <a:cubicBezTo>
                    <a:pt x="15988" y="8314"/>
                    <a:pt x="15146" y="8188"/>
                    <a:pt x="14320" y="8061"/>
                  </a:cubicBezTo>
                  <a:cubicBezTo>
                    <a:pt x="13491" y="7933"/>
                    <a:pt x="12649" y="7811"/>
                    <a:pt x="11753" y="7811"/>
                  </a:cubicBezTo>
                  <a:cubicBezTo>
                    <a:pt x="11385" y="7811"/>
                    <a:pt x="11009" y="7832"/>
                    <a:pt x="10620" y="7881"/>
                  </a:cubicBezTo>
                  <a:cubicBezTo>
                    <a:pt x="8703" y="8134"/>
                    <a:pt x="6726" y="8724"/>
                    <a:pt x="4822" y="9279"/>
                  </a:cubicBezTo>
                  <a:cubicBezTo>
                    <a:pt x="3243" y="9749"/>
                    <a:pt x="1604" y="10231"/>
                    <a:pt x="0" y="10532"/>
                  </a:cubicBezTo>
                  <a:lnTo>
                    <a:pt x="0" y="10569"/>
                  </a:lnTo>
                  <a:cubicBezTo>
                    <a:pt x="1616" y="10279"/>
                    <a:pt x="3267" y="9797"/>
                    <a:pt x="4834" y="9315"/>
                  </a:cubicBezTo>
                  <a:cubicBezTo>
                    <a:pt x="6738" y="8761"/>
                    <a:pt x="8703" y="8170"/>
                    <a:pt x="10632" y="7929"/>
                  </a:cubicBezTo>
                  <a:cubicBezTo>
                    <a:pt x="11016" y="7876"/>
                    <a:pt x="11392" y="7854"/>
                    <a:pt x="11760" y="7854"/>
                  </a:cubicBezTo>
                  <a:cubicBezTo>
                    <a:pt x="12647" y="7854"/>
                    <a:pt x="13490" y="7982"/>
                    <a:pt x="14308" y="8110"/>
                  </a:cubicBezTo>
                  <a:cubicBezTo>
                    <a:pt x="15133" y="8226"/>
                    <a:pt x="15981" y="8350"/>
                    <a:pt x="16878" y="8350"/>
                  </a:cubicBezTo>
                  <a:cubicBezTo>
                    <a:pt x="17095" y="8350"/>
                    <a:pt x="17315" y="8343"/>
                    <a:pt x="17538" y="8327"/>
                  </a:cubicBezTo>
                  <a:cubicBezTo>
                    <a:pt x="20612" y="8086"/>
                    <a:pt x="22311" y="6290"/>
                    <a:pt x="24131" y="4373"/>
                  </a:cubicBezTo>
                  <a:cubicBezTo>
                    <a:pt x="25964" y="2457"/>
                    <a:pt x="27844" y="456"/>
                    <a:pt x="31231" y="191"/>
                  </a:cubicBezTo>
                  <a:cubicBezTo>
                    <a:pt x="32506" y="92"/>
                    <a:pt x="33702" y="42"/>
                    <a:pt x="34817" y="42"/>
                  </a:cubicBezTo>
                  <a:cubicBezTo>
                    <a:pt x="36968" y="42"/>
                    <a:pt x="38815" y="227"/>
                    <a:pt x="40331" y="600"/>
                  </a:cubicBezTo>
                  <a:cubicBezTo>
                    <a:pt x="41175" y="841"/>
                    <a:pt x="41995" y="1143"/>
                    <a:pt x="42790" y="1516"/>
                  </a:cubicBezTo>
                  <a:cubicBezTo>
                    <a:pt x="43658" y="1890"/>
                    <a:pt x="44538" y="2276"/>
                    <a:pt x="45502" y="2481"/>
                  </a:cubicBezTo>
                  <a:cubicBezTo>
                    <a:pt x="46584" y="2710"/>
                    <a:pt x="47750" y="2793"/>
                    <a:pt x="48955" y="2793"/>
                  </a:cubicBezTo>
                  <a:cubicBezTo>
                    <a:pt x="50543" y="2793"/>
                    <a:pt x="52201" y="2649"/>
                    <a:pt x="53831" y="2505"/>
                  </a:cubicBezTo>
                  <a:cubicBezTo>
                    <a:pt x="55157" y="2396"/>
                    <a:pt x="56399" y="2288"/>
                    <a:pt x="57592" y="2252"/>
                  </a:cubicBezTo>
                  <a:lnTo>
                    <a:pt x="57592" y="2203"/>
                  </a:lnTo>
                  <a:cubicBezTo>
                    <a:pt x="56399" y="2240"/>
                    <a:pt x="55157" y="2348"/>
                    <a:pt x="53831" y="2457"/>
                  </a:cubicBezTo>
                  <a:cubicBezTo>
                    <a:pt x="52208" y="2600"/>
                    <a:pt x="50549" y="2744"/>
                    <a:pt x="48961" y="2744"/>
                  </a:cubicBezTo>
                  <a:cubicBezTo>
                    <a:pt x="47756" y="2744"/>
                    <a:pt x="46591" y="2661"/>
                    <a:pt x="45514" y="2432"/>
                  </a:cubicBezTo>
                  <a:cubicBezTo>
                    <a:pt x="44562" y="2228"/>
                    <a:pt x="43670" y="1854"/>
                    <a:pt x="42814" y="1480"/>
                  </a:cubicBezTo>
                  <a:cubicBezTo>
                    <a:pt x="42019" y="1107"/>
                    <a:pt x="41187" y="793"/>
                    <a:pt x="40343" y="564"/>
                  </a:cubicBezTo>
                  <a:cubicBezTo>
                    <a:pt x="38826" y="191"/>
                    <a:pt x="36979" y="1"/>
                    <a:pt x="3482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14"/>
            <p:cNvSpPr/>
            <p:nvPr/>
          </p:nvSpPr>
          <p:spPr>
            <a:xfrm>
              <a:off x="3853375" y="874250"/>
              <a:ext cx="1370200" cy="253125"/>
            </a:xfrm>
            <a:custGeom>
              <a:rect b="b" l="l" r="r" t="t"/>
              <a:pathLst>
                <a:path extrusionOk="0" h="10125" w="54808">
                  <a:moveTo>
                    <a:pt x="33519" y="0"/>
                  </a:moveTo>
                  <a:cubicBezTo>
                    <a:pt x="32303" y="0"/>
                    <a:pt x="30966" y="109"/>
                    <a:pt x="29471" y="325"/>
                  </a:cubicBezTo>
                  <a:cubicBezTo>
                    <a:pt x="26530" y="747"/>
                    <a:pt x="24662" y="2507"/>
                    <a:pt x="22854" y="4219"/>
                  </a:cubicBezTo>
                  <a:cubicBezTo>
                    <a:pt x="20913" y="6051"/>
                    <a:pt x="19069" y="7786"/>
                    <a:pt x="16031" y="7835"/>
                  </a:cubicBezTo>
                  <a:cubicBezTo>
                    <a:pt x="15151" y="7835"/>
                    <a:pt x="14368" y="7786"/>
                    <a:pt x="13597" y="7726"/>
                  </a:cubicBezTo>
                  <a:cubicBezTo>
                    <a:pt x="12950" y="7680"/>
                    <a:pt x="12319" y="7636"/>
                    <a:pt x="11664" y="7636"/>
                  </a:cubicBezTo>
                  <a:cubicBezTo>
                    <a:pt x="10781" y="7636"/>
                    <a:pt x="9854" y="7716"/>
                    <a:pt x="8787" y="7979"/>
                  </a:cubicBezTo>
                  <a:cubicBezTo>
                    <a:pt x="7943" y="8184"/>
                    <a:pt x="7076" y="8413"/>
                    <a:pt x="6244" y="8630"/>
                  </a:cubicBezTo>
                  <a:cubicBezTo>
                    <a:pt x="4219" y="9173"/>
                    <a:pt x="2110" y="9727"/>
                    <a:pt x="0" y="10077"/>
                  </a:cubicBezTo>
                  <a:lnTo>
                    <a:pt x="12" y="10125"/>
                  </a:lnTo>
                  <a:cubicBezTo>
                    <a:pt x="2134" y="9763"/>
                    <a:pt x="4231" y="9209"/>
                    <a:pt x="6256" y="8678"/>
                  </a:cubicBezTo>
                  <a:cubicBezTo>
                    <a:pt x="7088" y="8461"/>
                    <a:pt x="7956" y="8232"/>
                    <a:pt x="8811" y="8016"/>
                  </a:cubicBezTo>
                  <a:cubicBezTo>
                    <a:pt x="9848" y="7758"/>
                    <a:pt x="10756" y="7679"/>
                    <a:pt x="11620" y="7679"/>
                  </a:cubicBezTo>
                  <a:cubicBezTo>
                    <a:pt x="12292" y="7679"/>
                    <a:pt x="12937" y="7727"/>
                    <a:pt x="13597" y="7774"/>
                  </a:cubicBezTo>
                  <a:cubicBezTo>
                    <a:pt x="14300" y="7818"/>
                    <a:pt x="15014" y="7872"/>
                    <a:pt x="15802" y="7872"/>
                  </a:cubicBezTo>
                  <a:cubicBezTo>
                    <a:pt x="15878" y="7872"/>
                    <a:pt x="15954" y="7872"/>
                    <a:pt x="16031" y="7871"/>
                  </a:cubicBezTo>
                  <a:cubicBezTo>
                    <a:pt x="19093" y="7835"/>
                    <a:pt x="20937" y="6087"/>
                    <a:pt x="22890" y="4243"/>
                  </a:cubicBezTo>
                  <a:cubicBezTo>
                    <a:pt x="24686" y="2543"/>
                    <a:pt x="26554" y="783"/>
                    <a:pt x="29483" y="362"/>
                  </a:cubicBezTo>
                  <a:cubicBezTo>
                    <a:pt x="30971" y="151"/>
                    <a:pt x="32298" y="45"/>
                    <a:pt x="33505" y="45"/>
                  </a:cubicBezTo>
                  <a:cubicBezTo>
                    <a:pt x="35476" y="45"/>
                    <a:pt x="37124" y="328"/>
                    <a:pt x="38620" y="904"/>
                  </a:cubicBezTo>
                  <a:cubicBezTo>
                    <a:pt x="39270" y="1157"/>
                    <a:pt x="39873" y="1458"/>
                    <a:pt x="40452" y="1760"/>
                  </a:cubicBezTo>
                  <a:cubicBezTo>
                    <a:pt x="41524" y="2290"/>
                    <a:pt x="42537" y="2808"/>
                    <a:pt x="43851" y="3037"/>
                  </a:cubicBezTo>
                  <a:cubicBezTo>
                    <a:pt x="44490" y="3149"/>
                    <a:pt x="45171" y="3195"/>
                    <a:pt x="45878" y="3195"/>
                  </a:cubicBezTo>
                  <a:cubicBezTo>
                    <a:pt x="47530" y="3195"/>
                    <a:pt x="49327" y="2945"/>
                    <a:pt x="51083" y="2700"/>
                  </a:cubicBezTo>
                  <a:cubicBezTo>
                    <a:pt x="52409" y="2519"/>
                    <a:pt x="53650" y="2350"/>
                    <a:pt x="54807" y="2278"/>
                  </a:cubicBezTo>
                  <a:lnTo>
                    <a:pt x="54807" y="2242"/>
                  </a:lnTo>
                  <a:cubicBezTo>
                    <a:pt x="53650" y="2302"/>
                    <a:pt x="52409" y="2471"/>
                    <a:pt x="51083" y="2664"/>
                  </a:cubicBezTo>
                  <a:cubicBezTo>
                    <a:pt x="49330" y="2900"/>
                    <a:pt x="47542" y="3147"/>
                    <a:pt x="45895" y="3147"/>
                  </a:cubicBezTo>
                  <a:cubicBezTo>
                    <a:pt x="45187" y="3147"/>
                    <a:pt x="44505" y="3102"/>
                    <a:pt x="43863" y="2989"/>
                  </a:cubicBezTo>
                  <a:cubicBezTo>
                    <a:pt x="42549" y="2760"/>
                    <a:pt x="41537" y="2254"/>
                    <a:pt x="40464" y="1712"/>
                  </a:cubicBezTo>
                  <a:cubicBezTo>
                    <a:pt x="39885" y="1422"/>
                    <a:pt x="39283" y="1121"/>
                    <a:pt x="38632" y="868"/>
                  </a:cubicBezTo>
                  <a:cubicBezTo>
                    <a:pt x="37141" y="286"/>
                    <a:pt x="35489" y="0"/>
                    <a:pt x="3351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14"/>
            <p:cNvSpPr/>
            <p:nvPr/>
          </p:nvSpPr>
          <p:spPr>
            <a:xfrm>
              <a:off x="3881400" y="916875"/>
              <a:ext cx="1299975" cy="241850"/>
            </a:xfrm>
            <a:custGeom>
              <a:rect b="b" l="l" r="r" t="t"/>
              <a:pathLst>
                <a:path extrusionOk="0" h="9674" w="51999">
                  <a:moveTo>
                    <a:pt x="31860" y="1"/>
                  </a:moveTo>
                  <a:cubicBezTo>
                    <a:pt x="30531" y="1"/>
                    <a:pt x="29156" y="207"/>
                    <a:pt x="27651" y="525"/>
                  </a:cubicBezTo>
                  <a:cubicBezTo>
                    <a:pt x="25035" y="1067"/>
                    <a:pt x="23288" y="2574"/>
                    <a:pt x="21576" y="4032"/>
                  </a:cubicBezTo>
                  <a:cubicBezTo>
                    <a:pt x="19756" y="5587"/>
                    <a:pt x="18044" y="7046"/>
                    <a:pt x="15429" y="7371"/>
                  </a:cubicBezTo>
                  <a:cubicBezTo>
                    <a:pt x="14646" y="7462"/>
                    <a:pt x="13857" y="7505"/>
                    <a:pt x="13071" y="7505"/>
                  </a:cubicBezTo>
                  <a:cubicBezTo>
                    <a:pt x="12815" y="7505"/>
                    <a:pt x="12561" y="7501"/>
                    <a:pt x="12307" y="7492"/>
                  </a:cubicBezTo>
                  <a:cubicBezTo>
                    <a:pt x="11981" y="7486"/>
                    <a:pt x="11660" y="7480"/>
                    <a:pt x="11339" y="7480"/>
                  </a:cubicBezTo>
                  <a:cubicBezTo>
                    <a:pt x="10315" y="7480"/>
                    <a:pt x="9281" y="7539"/>
                    <a:pt x="8052" y="7841"/>
                  </a:cubicBezTo>
                  <a:cubicBezTo>
                    <a:pt x="7449" y="7974"/>
                    <a:pt x="6847" y="8131"/>
                    <a:pt x="6268" y="8275"/>
                  </a:cubicBezTo>
                  <a:cubicBezTo>
                    <a:pt x="4231" y="8781"/>
                    <a:pt x="2134" y="9312"/>
                    <a:pt x="0" y="9637"/>
                  </a:cubicBezTo>
                  <a:lnTo>
                    <a:pt x="12" y="9673"/>
                  </a:lnTo>
                  <a:cubicBezTo>
                    <a:pt x="2146" y="9360"/>
                    <a:pt x="4243" y="8830"/>
                    <a:pt x="6268" y="8323"/>
                  </a:cubicBezTo>
                  <a:cubicBezTo>
                    <a:pt x="6847" y="8179"/>
                    <a:pt x="7449" y="8034"/>
                    <a:pt x="8052" y="7877"/>
                  </a:cubicBezTo>
                  <a:cubicBezTo>
                    <a:pt x="9311" y="7577"/>
                    <a:pt x="10357" y="7518"/>
                    <a:pt x="11402" y="7518"/>
                  </a:cubicBezTo>
                  <a:cubicBezTo>
                    <a:pt x="11698" y="7518"/>
                    <a:pt x="11994" y="7523"/>
                    <a:pt x="12295" y="7528"/>
                  </a:cubicBezTo>
                  <a:cubicBezTo>
                    <a:pt x="12567" y="7541"/>
                    <a:pt x="12841" y="7547"/>
                    <a:pt x="13115" y="7547"/>
                  </a:cubicBezTo>
                  <a:cubicBezTo>
                    <a:pt x="13883" y="7547"/>
                    <a:pt x="14656" y="7499"/>
                    <a:pt x="15429" y="7419"/>
                  </a:cubicBezTo>
                  <a:cubicBezTo>
                    <a:pt x="18056" y="7094"/>
                    <a:pt x="19780" y="5623"/>
                    <a:pt x="21600" y="4069"/>
                  </a:cubicBezTo>
                  <a:cubicBezTo>
                    <a:pt x="23300" y="2622"/>
                    <a:pt x="25059" y="1115"/>
                    <a:pt x="27651" y="561"/>
                  </a:cubicBezTo>
                  <a:cubicBezTo>
                    <a:pt x="29154" y="249"/>
                    <a:pt x="30522" y="46"/>
                    <a:pt x="31844" y="46"/>
                  </a:cubicBezTo>
                  <a:cubicBezTo>
                    <a:pt x="33533" y="46"/>
                    <a:pt x="35148" y="377"/>
                    <a:pt x="36872" y="1236"/>
                  </a:cubicBezTo>
                  <a:cubicBezTo>
                    <a:pt x="37354" y="1501"/>
                    <a:pt x="37836" y="1778"/>
                    <a:pt x="38294" y="2104"/>
                  </a:cubicBezTo>
                  <a:cubicBezTo>
                    <a:pt x="39102" y="2646"/>
                    <a:pt x="39873" y="3165"/>
                    <a:pt x="41018" y="3406"/>
                  </a:cubicBezTo>
                  <a:cubicBezTo>
                    <a:pt x="41583" y="3530"/>
                    <a:pt x="42194" y="3583"/>
                    <a:pt x="42834" y="3583"/>
                  </a:cubicBezTo>
                  <a:cubicBezTo>
                    <a:pt x="44543" y="3583"/>
                    <a:pt x="46471" y="3211"/>
                    <a:pt x="48347" y="2851"/>
                  </a:cubicBezTo>
                  <a:cubicBezTo>
                    <a:pt x="49661" y="2610"/>
                    <a:pt x="50890" y="2369"/>
                    <a:pt x="51999" y="2273"/>
                  </a:cubicBezTo>
                  <a:lnTo>
                    <a:pt x="51999" y="2224"/>
                  </a:lnTo>
                  <a:cubicBezTo>
                    <a:pt x="50890" y="2321"/>
                    <a:pt x="49661" y="2562"/>
                    <a:pt x="48347" y="2815"/>
                  </a:cubicBezTo>
                  <a:cubicBezTo>
                    <a:pt x="46468" y="3175"/>
                    <a:pt x="44537" y="3541"/>
                    <a:pt x="42831" y="3541"/>
                  </a:cubicBezTo>
                  <a:cubicBezTo>
                    <a:pt x="42195" y="3541"/>
                    <a:pt x="41590" y="3491"/>
                    <a:pt x="41030" y="3369"/>
                  </a:cubicBezTo>
                  <a:cubicBezTo>
                    <a:pt x="39897" y="3116"/>
                    <a:pt x="39138" y="2610"/>
                    <a:pt x="38318" y="2068"/>
                  </a:cubicBezTo>
                  <a:cubicBezTo>
                    <a:pt x="37872" y="1742"/>
                    <a:pt x="37390" y="1453"/>
                    <a:pt x="36896" y="1200"/>
                  </a:cubicBezTo>
                  <a:cubicBezTo>
                    <a:pt x="35174" y="335"/>
                    <a:pt x="33554" y="1"/>
                    <a:pt x="3186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14"/>
            <p:cNvSpPr/>
            <p:nvPr/>
          </p:nvSpPr>
          <p:spPr>
            <a:xfrm>
              <a:off x="3899175" y="961725"/>
              <a:ext cx="1248750" cy="235275"/>
            </a:xfrm>
            <a:custGeom>
              <a:rect b="b" l="l" r="r" t="t"/>
              <a:pathLst>
                <a:path extrusionOk="0" h="9411" w="49950">
                  <a:moveTo>
                    <a:pt x="30910" y="1"/>
                  </a:moveTo>
                  <a:cubicBezTo>
                    <a:pt x="29502" y="1"/>
                    <a:pt x="27975" y="294"/>
                    <a:pt x="26205" y="756"/>
                  </a:cubicBezTo>
                  <a:cubicBezTo>
                    <a:pt x="23746" y="1383"/>
                    <a:pt x="22215" y="2226"/>
                    <a:pt x="20539" y="3371"/>
                  </a:cubicBezTo>
                  <a:cubicBezTo>
                    <a:pt x="19973" y="3769"/>
                    <a:pt x="19431" y="4191"/>
                    <a:pt x="18912" y="4649"/>
                  </a:cubicBezTo>
                  <a:cubicBezTo>
                    <a:pt x="17743" y="5650"/>
                    <a:pt x="16634" y="6602"/>
                    <a:pt x="14874" y="7000"/>
                  </a:cubicBezTo>
                  <a:cubicBezTo>
                    <a:pt x="13669" y="7277"/>
                    <a:pt x="12464" y="7313"/>
                    <a:pt x="11294" y="7349"/>
                  </a:cubicBezTo>
                  <a:cubicBezTo>
                    <a:pt x="10053" y="7385"/>
                    <a:pt x="8787" y="7433"/>
                    <a:pt x="7473" y="7747"/>
                  </a:cubicBezTo>
                  <a:lnTo>
                    <a:pt x="6027" y="8108"/>
                  </a:lnTo>
                  <a:cubicBezTo>
                    <a:pt x="4050" y="8603"/>
                    <a:pt x="2170" y="9073"/>
                    <a:pt x="0" y="9374"/>
                  </a:cubicBezTo>
                  <a:lnTo>
                    <a:pt x="0" y="9410"/>
                  </a:lnTo>
                  <a:cubicBezTo>
                    <a:pt x="2170" y="9109"/>
                    <a:pt x="4050" y="8639"/>
                    <a:pt x="6027" y="8145"/>
                  </a:cubicBezTo>
                  <a:lnTo>
                    <a:pt x="7461" y="7795"/>
                  </a:lnTo>
                  <a:cubicBezTo>
                    <a:pt x="8775" y="7482"/>
                    <a:pt x="10053" y="7433"/>
                    <a:pt x="11282" y="7397"/>
                  </a:cubicBezTo>
                  <a:cubicBezTo>
                    <a:pt x="12452" y="7361"/>
                    <a:pt x="13657" y="7325"/>
                    <a:pt x="14874" y="7048"/>
                  </a:cubicBezTo>
                  <a:cubicBezTo>
                    <a:pt x="16634" y="6638"/>
                    <a:pt x="17755" y="5686"/>
                    <a:pt x="18936" y="4685"/>
                  </a:cubicBezTo>
                  <a:cubicBezTo>
                    <a:pt x="19443" y="4227"/>
                    <a:pt x="19985" y="3805"/>
                    <a:pt x="20539" y="3408"/>
                  </a:cubicBezTo>
                  <a:cubicBezTo>
                    <a:pt x="22215" y="2262"/>
                    <a:pt x="23746" y="1431"/>
                    <a:pt x="26205" y="792"/>
                  </a:cubicBezTo>
                  <a:cubicBezTo>
                    <a:pt x="27963" y="336"/>
                    <a:pt x="29483" y="46"/>
                    <a:pt x="30886" y="46"/>
                  </a:cubicBezTo>
                  <a:cubicBezTo>
                    <a:pt x="32339" y="46"/>
                    <a:pt x="33667" y="357"/>
                    <a:pt x="35004" y="1117"/>
                  </a:cubicBezTo>
                  <a:cubicBezTo>
                    <a:pt x="35534" y="1443"/>
                    <a:pt x="36040" y="1829"/>
                    <a:pt x="36510" y="2262"/>
                  </a:cubicBezTo>
                  <a:cubicBezTo>
                    <a:pt x="37426" y="3058"/>
                    <a:pt x="38294" y="3805"/>
                    <a:pt x="39909" y="3962"/>
                  </a:cubicBezTo>
                  <a:cubicBezTo>
                    <a:pt x="40121" y="3980"/>
                    <a:pt x="40339" y="3989"/>
                    <a:pt x="40563" y="3989"/>
                  </a:cubicBezTo>
                  <a:cubicBezTo>
                    <a:pt x="42249" y="3989"/>
                    <a:pt x="44252" y="3499"/>
                    <a:pt x="46189" y="3010"/>
                  </a:cubicBezTo>
                  <a:cubicBezTo>
                    <a:pt x="47539" y="2672"/>
                    <a:pt x="48829" y="2359"/>
                    <a:pt x="49950" y="2226"/>
                  </a:cubicBezTo>
                  <a:lnTo>
                    <a:pt x="49950" y="2178"/>
                  </a:lnTo>
                  <a:cubicBezTo>
                    <a:pt x="48841" y="2311"/>
                    <a:pt x="47539" y="2636"/>
                    <a:pt x="46189" y="2974"/>
                  </a:cubicBezTo>
                  <a:cubicBezTo>
                    <a:pt x="44264" y="3450"/>
                    <a:pt x="42284" y="3944"/>
                    <a:pt x="40606" y="3944"/>
                  </a:cubicBezTo>
                  <a:cubicBezTo>
                    <a:pt x="40371" y="3944"/>
                    <a:pt x="40143" y="3935"/>
                    <a:pt x="39921" y="3914"/>
                  </a:cubicBezTo>
                  <a:cubicBezTo>
                    <a:pt x="38330" y="3769"/>
                    <a:pt x="37463" y="3022"/>
                    <a:pt x="36547" y="2226"/>
                  </a:cubicBezTo>
                  <a:cubicBezTo>
                    <a:pt x="36088" y="1792"/>
                    <a:pt x="35582" y="1407"/>
                    <a:pt x="35040" y="1081"/>
                  </a:cubicBezTo>
                  <a:cubicBezTo>
                    <a:pt x="33697" y="315"/>
                    <a:pt x="32367" y="1"/>
                    <a:pt x="3091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14"/>
            <p:cNvSpPr/>
            <p:nvPr/>
          </p:nvSpPr>
          <p:spPr>
            <a:xfrm>
              <a:off x="3895850" y="1009075"/>
              <a:ext cx="1232200" cy="237650"/>
            </a:xfrm>
            <a:custGeom>
              <a:rect b="b" l="l" r="r" t="t"/>
              <a:pathLst>
                <a:path extrusionOk="0" h="9506" w="49288">
                  <a:moveTo>
                    <a:pt x="30758" y="0"/>
                  </a:moveTo>
                  <a:cubicBezTo>
                    <a:pt x="30644" y="0"/>
                    <a:pt x="30529" y="3"/>
                    <a:pt x="30412" y="7"/>
                  </a:cubicBezTo>
                  <a:cubicBezTo>
                    <a:pt x="28977" y="43"/>
                    <a:pt x="27434" y="405"/>
                    <a:pt x="25590" y="923"/>
                  </a:cubicBezTo>
                  <a:cubicBezTo>
                    <a:pt x="23457" y="1502"/>
                    <a:pt x="21432" y="2406"/>
                    <a:pt x="19588" y="3611"/>
                  </a:cubicBezTo>
                  <a:cubicBezTo>
                    <a:pt x="19009" y="3985"/>
                    <a:pt x="18467" y="4406"/>
                    <a:pt x="17960" y="4816"/>
                  </a:cubicBezTo>
                  <a:cubicBezTo>
                    <a:pt x="16815" y="5708"/>
                    <a:pt x="15646" y="6636"/>
                    <a:pt x="13983" y="7034"/>
                  </a:cubicBezTo>
                  <a:cubicBezTo>
                    <a:pt x="12862" y="7299"/>
                    <a:pt x="11741" y="7360"/>
                    <a:pt x="10644" y="7420"/>
                  </a:cubicBezTo>
                  <a:cubicBezTo>
                    <a:pt x="9487" y="7480"/>
                    <a:pt x="8294" y="7540"/>
                    <a:pt x="7076" y="7854"/>
                  </a:cubicBezTo>
                  <a:cubicBezTo>
                    <a:pt x="6606" y="7974"/>
                    <a:pt x="6160" y="8083"/>
                    <a:pt x="5726" y="8203"/>
                  </a:cubicBezTo>
                  <a:cubicBezTo>
                    <a:pt x="3810" y="8697"/>
                    <a:pt x="2146" y="9131"/>
                    <a:pt x="1" y="9457"/>
                  </a:cubicBezTo>
                  <a:lnTo>
                    <a:pt x="1" y="9505"/>
                  </a:lnTo>
                  <a:cubicBezTo>
                    <a:pt x="2146" y="9180"/>
                    <a:pt x="3810" y="8746"/>
                    <a:pt x="5726" y="8239"/>
                  </a:cubicBezTo>
                  <a:cubicBezTo>
                    <a:pt x="6160" y="8131"/>
                    <a:pt x="6606" y="8010"/>
                    <a:pt x="7076" y="7890"/>
                  </a:cubicBezTo>
                  <a:cubicBezTo>
                    <a:pt x="8294" y="7589"/>
                    <a:pt x="9487" y="7516"/>
                    <a:pt x="10644" y="7456"/>
                  </a:cubicBezTo>
                  <a:cubicBezTo>
                    <a:pt x="11729" y="7408"/>
                    <a:pt x="12850" y="7347"/>
                    <a:pt x="13983" y="7070"/>
                  </a:cubicBezTo>
                  <a:cubicBezTo>
                    <a:pt x="15646" y="6672"/>
                    <a:pt x="16827" y="5756"/>
                    <a:pt x="17972" y="4852"/>
                  </a:cubicBezTo>
                  <a:cubicBezTo>
                    <a:pt x="18491" y="4443"/>
                    <a:pt x="19021" y="4021"/>
                    <a:pt x="19600" y="3647"/>
                  </a:cubicBezTo>
                  <a:cubicBezTo>
                    <a:pt x="21444" y="2442"/>
                    <a:pt x="23457" y="1538"/>
                    <a:pt x="25590" y="971"/>
                  </a:cubicBezTo>
                  <a:cubicBezTo>
                    <a:pt x="27440" y="454"/>
                    <a:pt x="29120" y="40"/>
                    <a:pt x="30712" y="40"/>
                  </a:cubicBezTo>
                  <a:cubicBezTo>
                    <a:pt x="32086" y="40"/>
                    <a:pt x="33395" y="349"/>
                    <a:pt x="34691" y="1164"/>
                  </a:cubicBezTo>
                  <a:cubicBezTo>
                    <a:pt x="35209" y="1502"/>
                    <a:pt x="35679" y="1911"/>
                    <a:pt x="36113" y="2369"/>
                  </a:cubicBezTo>
                  <a:cubicBezTo>
                    <a:pt x="36933" y="3189"/>
                    <a:pt x="37800" y="4033"/>
                    <a:pt x="39404" y="4177"/>
                  </a:cubicBezTo>
                  <a:cubicBezTo>
                    <a:pt x="39590" y="4194"/>
                    <a:pt x="39782" y="4202"/>
                    <a:pt x="39979" y="4202"/>
                  </a:cubicBezTo>
                  <a:cubicBezTo>
                    <a:pt x="41613" y="4202"/>
                    <a:pt x="43576" y="3656"/>
                    <a:pt x="45491" y="3129"/>
                  </a:cubicBezTo>
                  <a:cubicBezTo>
                    <a:pt x="46865" y="2743"/>
                    <a:pt x="48166" y="2393"/>
                    <a:pt x="49287" y="2237"/>
                  </a:cubicBezTo>
                  <a:lnTo>
                    <a:pt x="49287" y="2189"/>
                  </a:lnTo>
                  <a:cubicBezTo>
                    <a:pt x="48154" y="2333"/>
                    <a:pt x="46853" y="2695"/>
                    <a:pt x="45479" y="3081"/>
                  </a:cubicBezTo>
                  <a:cubicBezTo>
                    <a:pt x="43589" y="3614"/>
                    <a:pt x="41643" y="4158"/>
                    <a:pt x="40025" y="4158"/>
                  </a:cubicBezTo>
                  <a:cubicBezTo>
                    <a:pt x="39816" y="4158"/>
                    <a:pt x="39613" y="4148"/>
                    <a:pt x="39416" y="4129"/>
                  </a:cubicBezTo>
                  <a:cubicBezTo>
                    <a:pt x="37825" y="3985"/>
                    <a:pt x="37005" y="3177"/>
                    <a:pt x="36149" y="2321"/>
                  </a:cubicBezTo>
                  <a:cubicBezTo>
                    <a:pt x="35715" y="1863"/>
                    <a:pt x="35245" y="1465"/>
                    <a:pt x="34727" y="1116"/>
                  </a:cubicBezTo>
                  <a:cubicBezTo>
                    <a:pt x="33518" y="366"/>
                    <a:pt x="32246" y="0"/>
                    <a:pt x="3075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14"/>
            <p:cNvSpPr/>
            <p:nvPr/>
          </p:nvSpPr>
          <p:spPr>
            <a:xfrm>
              <a:off x="3875075" y="1056200"/>
              <a:ext cx="1240925" cy="253500"/>
            </a:xfrm>
            <a:custGeom>
              <a:rect b="b" l="l" r="r" t="t"/>
              <a:pathLst>
                <a:path extrusionOk="0" h="10140" w="49637">
                  <a:moveTo>
                    <a:pt x="31327" y="1"/>
                  </a:moveTo>
                  <a:cubicBezTo>
                    <a:pt x="29581" y="1"/>
                    <a:pt x="27768" y="583"/>
                    <a:pt x="25807" y="1208"/>
                  </a:cubicBezTo>
                  <a:cubicBezTo>
                    <a:pt x="23179" y="2051"/>
                    <a:pt x="21383" y="2823"/>
                    <a:pt x="19611" y="3847"/>
                  </a:cubicBezTo>
                  <a:cubicBezTo>
                    <a:pt x="19020" y="4185"/>
                    <a:pt x="18466" y="4595"/>
                    <a:pt x="17912" y="4980"/>
                  </a:cubicBezTo>
                  <a:cubicBezTo>
                    <a:pt x="16766" y="5812"/>
                    <a:pt x="15573" y="6656"/>
                    <a:pt x="14030" y="7017"/>
                  </a:cubicBezTo>
                  <a:cubicBezTo>
                    <a:pt x="12946" y="7283"/>
                    <a:pt x="11909" y="7283"/>
                    <a:pt x="10908" y="7295"/>
                  </a:cubicBezTo>
                  <a:cubicBezTo>
                    <a:pt x="9775" y="7307"/>
                    <a:pt x="8618" y="7319"/>
                    <a:pt x="7365" y="7668"/>
                  </a:cubicBezTo>
                  <a:cubicBezTo>
                    <a:pt x="6196" y="8006"/>
                    <a:pt x="5135" y="8391"/>
                    <a:pt x="4110" y="8777"/>
                  </a:cubicBezTo>
                  <a:cubicBezTo>
                    <a:pt x="2772" y="9295"/>
                    <a:pt x="1398" y="9741"/>
                    <a:pt x="0" y="10091"/>
                  </a:cubicBezTo>
                  <a:lnTo>
                    <a:pt x="12" y="10139"/>
                  </a:lnTo>
                  <a:cubicBezTo>
                    <a:pt x="1410" y="9778"/>
                    <a:pt x="2784" y="9344"/>
                    <a:pt x="4134" y="8813"/>
                  </a:cubicBezTo>
                  <a:cubicBezTo>
                    <a:pt x="5147" y="8440"/>
                    <a:pt x="6208" y="8042"/>
                    <a:pt x="7389" y="7716"/>
                  </a:cubicBezTo>
                  <a:cubicBezTo>
                    <a:pt x="8630" y="7355"/>
                    <a:pt x="9787" y="7355"/>
                    <a:pt x="10908" y="7343"/>
                  </a:cubicBezTo>
                  <a:cubicBezTo>
                    <a:pt x="11921" y="7331"/>
                    <a:pt x="12958" y="7319"/>
                    <a:pt x="14042" y="7066"/>
                  </a:cubicBezTo>
                  <a:cubicBezTo>
                    <a:pt x="15597" y="6704"/>
                    <a:pt x="16791" y="5848"/>
                    <a:pt x="17948" y="5016"/>
                  </a:cubicBezTo>
                  <a:cubicBezTo>
                    <a:pt x="18490" y="4643"/>
                    <a:pt x="19057" y="4233"/>
                    <a:pt x="19635" y="3883"/>
                  </a:cubicBezTo>
                  <a:cubicBezTo>
                    <a:pt x="21395" y="2859"/>
                    <a:pt x="23191" y="2100"/>
                    <a:pt x="25819" y="1256"/>
                  </a:cubicBezTo>
                  <a:cubicBezTo>
                    <a:pt x="27772" y="625"/>
                    <a:pt x="29580" y="48"/>
                    <a:pt x="31318" y="48"/>
                  </a:cubicBezTo>
                  <a:cubicBezTo>
                    <a:pt x="32670" y="48"/>
                    <a:pt x="33979" y="397"/>
                    <a:pt x="35281" y="1340"/>
                  </a:cubicBezTo>
                  <a:cubicBezTo>
                    <a:pt x="35690" y="1654"/>
                    <a:pt x="36076" y="1979"/>
                    <a:pt x="36450" y="2341"/>
                  </a:cubicBezTo>
                  <a:cubicBezTo>
                    <a:pt x="37462" y="3269"/>
                    <a:pt x="38415" y="4137"/>
                    <a:pt x="40259" y="4281"/>
                  </a:cubicBezTo>
                  <a:cubicBezTo>
                    <a:pt x="40460" y="4297"/>
                    <a:pt x="40664" y="4305"/>
                    <a:pt x="40871" y="4305"/>
                  </a:cubicBezTo>
                  <a:cubicBezTo>
                    <a:pt x="42689" y="4305"/>
                    <a:pt x="44727" y="3722"/>
                    <a:pt x="46707" y="3148"/>
                  </a:cubicBezTo>
                  <a:cubicBezTo>
                    <a:pt x="47756" y="2847"/>
                    <a:pt x="48732" y="2570"/>
                    <a:pt x="49636" y="2389"/>
                  </a:cubicBezTo>
                  <a:lnTo>
                    <a:pt x="49624" y="2341"/>
                  </a:lnTo>
                  <a:cubicBezTo>
                    <a:pt x="48720" y="2521"/>
                    <a:pt x="47744" y="2799"/>
                    <a:pt x="46707" y="3100"/>
                  </a:cubicBezTo>
                  <a:cubicBezTo>
                    <a:pt x="44712" y="3678"/>
                    <a:pt x="42648" y="4265"/>
                    <a:pt x="40827" y="4265"/>
                  </a:cubicBezTo>
                  <a:cubicBezTo>
                    <a:pt x="40635" y="4265"/>
                    <a:pt x="40445" y="4259"/>
                    <a:pt x="40259" y="4245"/>
                  </a:cubicBezTo>
                  <a:cubicBezTo>
                    <a:pt x="38439" y="4100"/>
                    <a:pt x="37486" y="3221"/>
                    <a:pt x="36486" y="2304"/>
                  </a:cubicBezTo>
                  <a:cubicBezTo>
                    <a:pt x="36112" y="1955"/>
                    <a:pt x="35715" y="1617"/>
                    <a:pt x="35305" y="1304"/>
                  </a:cubicBezTo>
                  <a:cubicBezTo>
                    <a:pt x="33994" y="351"/>
                    <a:pt x="32680" y="1"/>
                    <a:pt x="3132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14"/>
            <p:cNvSpPr/>
            <p:nvPr/>
          </p:nvSpPr>
          <p:spPr>
            <a:xfrm>
              <a:off x="3859400" y="1100400"/>
              <a:ext cx="1250875" cy="268650"/>
            </a:xfrm>
            <a:custGeom>
              <a:rect b="b" l="l" r="r" t="t"/>
              <a:pathLst>
                <a:path extrusionOk="0" h="10746" w="50035">
                  <a:moveTo>
                    <a:pt x="31881" y="1"/>
                  </a:moveTo>
                  <a:cubicBezTo>
                    <a:pt x="31652" y="1"/>
                    <a:pt x="31420" y="15"/>
                    <a:pt x="31183" y="42"/>
                  </a:cubicBezTo>
                  <a:cubicBezTo>
                    <a:pt x="29652" y="211"/>
                    <a:pt x="28061" y="922"/>
                    <a:pt x="26048" y="1826"/>
                  </a:cubicBezTo>
                  <a:lnTo>
                    <a:pt x="26000" y="1838"/>
                  </a:lnTo>
                  <a:cubicBezTo>
                    <a:pt x="25313" y="2140"/>
                    <a:pt x="24613" y="2441"/>
                    <a:pt x="23951" y="2730"/>
                  </a:cubicBezTo>
                  <a:cubicBezTo>
                    <a:pt x="22613" y="3297"/>
                    <a:pt x="21251" y="3875"/>
                    <a:pt x="19961" y="4538"/>
                  </a:cubicBezTo>
                  <a:cubicBezTo>
                    <a:pt x="19430" y="4803"/>
                    <a:pt x="18912" y="5129"/>
                    <a:pt x="18406" y="5442"/>
                  </a:cubicBezTo>
                  <a:cubicBezTo>
                    <a:pt x="17225" y="6165"/>
                    <a:pt x="16007" y="6913"/>
                    <a:pt x="14561" y="7130"/>
                  </a:cubicBezTo>
                  <a:cubicBezTo>
                    <a:pt x="14106" y="7204"/>
                    <a:pt x="13673" y="7231"/>
                    <a:pt x="13256" y="7231"/>
                  </a:cubicBezTo>
                  <a:cubicBezTo>
                    <a:pt x="12655" y="7231"/>
                    <a:pt x="12085" y="7175"/>
                    <a:pt x="11523" y="7118"/>
                  </a:cubicBezTo>
                  <a:cubicBezTo>
                    <a:pt x="10974" y="7061"/>
                    <a:pt x="10408" y="7007"/>
                    <a:pt x="9818" y="7007"/>
                  </a:cubicBezTo>
                  <a:cubicBezTo>
                    <a:pt x="9152" y="7007"/>
                    <a:pt x="8455" y="7076"/>
                    <a:pt x="7715" y="7286"/>
                  </a:cubicBezTo>
                  <a:cubicBezTo>
                    <a:pt x="6316" y="7684"/>
                    <a:pt x="4954" y="8383"/>
                    <a:pt x="3628" y="9058"/>
                  </a:cubicBezTo>
                  <a:cubicBezTo>
                    <a:pt x="2459" y="9661"/>
                    <a:pt x="1242" y="10288"/>
                    <a:pt x="0" y="10698"/>
                  </a:cubicBezTo>
                  <a:lnTo>
                    <a:pt x="24" y="10746"/>
                  </a:lnTo>
                  <a:cubicBezTo>
                    <a:pt x="1266" y="10324"/>
                    <a:pt x="2471" y="9709"/>
                    <a:pt x="3640" y="9106"/>
                  </a:cubicBezTo>
                  <a:cubicBezTo>
                    <a:pt x="4966" y="8431"/>
                    <a:pt x="6316" y="7744"/>
                    <a:pt x="7727" y="7335"/>
                  </a:cubicBezTo>
                  <a:cubicBezTo>
                    <a:pt x="8474" y="7124"/>
                    <a:pt x="9150" y="7055"/>
                    <a:pt x="9804" y="7055"/>
                  </a:cubicBezTo>
                  <a:cubicBezTo>
                    <a:pt x="10384" y="7055"/>
                    <a:pt x="10945" y="7109"/>
                    <a:pt x="11523" y="7166"/>
                  </a:cubicBezTo>
                  <a:cubicBezTo>
                    <a:pt x="12098" y="7224"/>
                    <a:pt x="12681" y="7282"/>
                    <a:pt x="13296" y="7282"/>
                  </a:cubicBezTo>
                  <a:cubicBezTo>
                    <a:pt x="13701" y="7282"/>
                    <a:pt x="14121" y="7257"/>
                    <a:pt x="14561" y="7190"/>
                  </a:cubicBezTo>
                  <a:cubicBezTo>
                    <a:pt x="16031" y="6961"/>
                    <a:pt x="17249" y="6214"/>
                    <a:pt x="18418" y="5478"/>
                  </a:cubicBezTo>
                  <a:cubicBezTo>
                    <a:pt x="18924" y="5165"/>
                    <a:pt x="19455" y="4840"/>
                    <a:pt x="19973" y="4574"/>
                  </a:cubicBezTo>
                  <a:cubicBezTo>
                    <a:pt x="21263" y="3923"/>
                    <a:pt x="22637" y="3333"/>
                    <a:pt x="23963" y="2766"/>
                  </a:cubicBezTo>
                  <a:cubicBezTo>
                    <a:pt x="24638" y="2489"/>
                    <a:pt x="25337" y="2188"/>
                    <a:pt x="26012" y="1886"/>
                  </a:cubicBezTo>
                  <a:lnTo>
                    <a:pt x="26060" y="1862"/>
                  </a:lnTo>
                  <a:cubicBezTo>
                    <a:pt x="28373" y="833"/>
                    <a:pt x="30160" y="38"/>
                    <a:pt x="31868" y="38"/>
                  </a:cubicBezTo>
                  <a:cubicBezTo>
                    <a:pt x="33141" y="38"/>
                    <a:pt x="34369" y="480"/>
                    <a:pt x="35739" y="1597"/>
                  </a:cubicBezTo>
                  <a:cubicBezTo>
                    <a:pt x="36028" y="1826"/>
                    <a:pt x="36305" y="2079"/>
                    <a:pt x="36571" y="2308"/>
                  </a:cubicBezTo>
                  <a:cubicBezTo>
                    <a:pt x="37800" y="3393"/>
                    <a:pt x="38969" y="4418"/>
                    <a:pt x="41163" y="4550"/>
                  </a:cubicBezTo>
                  <a:cubicBezTo>
                    <a:pt x="41331" y="4560"/>
                    <a:pt x="41501" y="4564"/>
                    <a:pt x="41672" y="4564"/>
                  </a:cubicBezTo>
                  <a:cubicBezTo>
                    <a:pt x="43917" y="4564"/>
                    <a:pt x="46328" y="3785"/>
                    <a:pt x="48467" y="3080"/>
                  </a:cubicBezTo>
                  <a:cubicBezTo>
                    <a:pt x="49010" y="2899"/>
                    <a:pt x="49528" y="2730"/>
                    <a:pt x="50034" y="2586"/>
                  </a:cubicBezTo>
                  <a:lnTo>
                    <a:pt x="50022" y="2537"/>
                  </a:lnTo>
                  <a:cubicBezTo>
                    <a:pt x="49504" y="2694"/>
                    <a:pt x="48998" y="2863"/>
                    <a:pt x="48455" y="3044"/>
                  </a:cubicBezTo>
                  <a:cubicBezTo>
                    <a:pt x="46327" y="3735"/>
                    <a:pt x="43941" y="4518"/>
                    <a:pt x="41707" y="4518"/>
                  </a:cubicBezTo>
                  <a:cubicBezTo>
                    <a:pt x="41524" y="4518"/>
                    <a:pt x="41343" y="4513"/>
                    <a:pt x="41163" y="4502"/>
                  </a:cubicBezTo>
                  <a:cubicBezTo>
                    <a:pt x="38981" y="4382"/>
                    <a:pt x="37824" y="3357"/>
                    <a:pt x="36607" y="2272"/>
                  </a:cubicBezTo>
                  <a:cubicBezTo>
                    <a:pt x="36342" y="2043"/>
                    <a:pt x="36064" y="1790"/>
                    <a:pt x="35775" y="1561"/>
                  </a:cubicBezTo>
                  <a:cubicBezTo>
                    <a:pt x="34464" y="498"/>
                    <a:pt x="33242" y="1"/>
                    <a:pt x="3188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14"/>
            <p:cNvSpPr/>
            <p:nvPr/>
          </p:nvSpPr>
          <p:spPr>
            <a:xfrm>
              <a:off x="3860300" y="1143675"/>
              <a:ext cx="1248475" cy="280525"/>
            </a:xfrm>
            <a:custGeom>
              <a:rect b="b" l="l" r="r" t="t"/>
              <a:pathLst>
                <a:path extrusionOk="0" h="11221" w="49939">
                  <a:moveTo>
                    <a:pt x="31568" y="0"/>
                  </a:moveTo>
                  <a:cubicBezTo>
                    <a:pt x="29906" y="0"/>
                    <a:pt x="28238" y="995"/>
                    <a:pt x="25735" y="2626"/>
                  </a:cubicBezTo>
                  <a:cubicBezTo>
                    <a:pt x="23601" y="4025"/>
                    <a:pt x="18201" y="7279"/>
                    <a:pt x="14344" y="7339"/>
                  </a:cubicBezTo>
                  <a:lnTo>
                    <a:pt x="14224" y="7339"/>
                  </a:lnTo>
                  <a:cubicBezTo>
                    <a:pt x="13356" y="7315"/>
                    <a:pt x="12500" y="7195"/>
                    <a:pt x="11668" y="6990"/>
                  </a:cubicBezTo>
                  <a:cubicBezTo>
                    <a:pt x="10890" y="6831"/>
                    <a:pt x="10136" y="6677"/>
                    <a:pt x="9324" y="6677"/>
                  </a:cubicBezTo>
                  <a:cubicBezTo>
                    <a:pt x="8715" y="6677"/>
                    <a:pt x="8073" y="6764"/>
                    <a:pt x="7365" y="7002"/>
                  </a:cubicBezTo>
                  <a:cubicBezTo>
                    <a:pt x="5931" y="7484"/>
                    <a:pt x="4629" y="8352"/>
                    <a:pt x="3375" y="9196"/>
                  </a:cubicBezTo>
                  <a:cubicBezTo>
                    <a:pt x="2315" y="9919"/>
                    <a:pt x="1206" y="10666"/>
                    <a:pt x="0" y="11172"/>
                  </a:cubicBezTo>
                  <a:lnTo>
                    <a:pt x="12" y="11221"/>
                  </a:lnTo>
                  <a:cubicBezTo>
                    <a:pt x="1230" y="10702"/>
                    <a:pt x="2339" y="9955"/>
                    <a:pt x="3412" y="9232"/>
                  </a:cubicBezTo>
                  <a:cubicBezTo>
                    <a:pt x="4653" y="8400"/>
                    <a:pt x="5955" y="7520"/>
                    <a:pt x="7377" y="7038"/>
                  </a:cubicBezTo>
                  <a:cubicBezTo>
                    <a:pt x="8078" y="6808"/>
                    <a:pt x="8712" y="6723"/>
                    <a:pt x="9313" y="6723"/>
                  </a:cubicBezTo>
                  <a:cubicBezTo>
                    <a:pt x="10127" y="6723"/>
                    <a:pt x="10879" y="6878"/>
                    <a:pt x="11656" y="7038"/>
                  </a:cubicBezTo>
                  <a:cubicBezTo>
                    <a:pt x="12449" y="7208"/>
                    <a:pt x="13252" y="7378"/>
                    <a:pt x="14166" y="7378"/>
                  </a:cubicBezTo>
                  <a:cubicBezTo>
                    <a:pt x="14225" y="7378"/>
                    <a:pt x="14284" y="7377"/>
                    <a:pt x="14344" y="7375"/>
                  </a:cubicBezTo>
                  <a:cubicBezTo>
                    <a:pt x="18225" y="7327"/>
                    <a:pt x="23625" y="4061"/>
                    <a:pt x="25771" y="2675"/>
                  </a:cubicBezTo>
                  <a:cubicBezTo>
                    <a:pt x="28265" y="1047"/>
                    <a:pt x="29924" y="55"/>
                    <a:pt x="31578" y="55"/>
                  </a:cubicBezTo>
                  <a:cubicBezTo>
                    <a:pt x="32939" y="55"/>
                    <a:pt x="34296" y="726"/>
                    <a:pt x="36113" y="2265"/>
                  </a:cubicBezTo>
                  <a:cubicBezTo>
                    <a:pt x="38089" y="3940"/>
                    <a:pt x="40090" y="4736"/>
                    <a:pt x="42405" y="4748"/>
                  </a:cubicBezTo>
                  <a:cubicBezTo>
                    <a:pt x="42425" y="4748"/>
                    <a:pt x="42444" y="4748"/>
                    <a:pt x="42464" y="4748"/>
                  </a:cubicBezTo>
                  <a:cubicBezTo>
                    <a:pt x="44524" y="4748"/>
                    <a:pt x="46894" y="4132"/>
                    <a:pt x="49938" y="2795"/>
                  </a:cubicBezTo>
                  <a:lnTo>
                    <a:pt x="49926" y="2747"/>
                  </a:lnTo>
                  <a:cubicBezTo>
                    <a:pt x="47262" y="3919"/>
                    <a:pt x="44824" y="4699"/>
                    <a:pt x="42511" y="4699"/>
                  </a:cubicBezTo>
                  <a:cubicBezTo>
                    <a:pt x="40303" y="4699"/>
                    <a:pt x="38209" y="3989"/>
                    <a:pt x="36137" y="2229"/>
                  </a:cubicBezTo>
                  <a:cubicBezTo>
                    <a:pt x="34307" y="676"/>
                    <a:pt x="32939" y="0"/>
                    <a:pt x="3156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14"/>
            <p:cNvSpPr/>
            <p:nvPr/>
          </p:nvSpPr>
          <p:spPr>
            <a:xfrm>
              <a:off x="3871150" y="1178650"/>
              <a:ext cx="1239725" cy="300100"/>
            </a:xfrm>
            <a:custGeom>
              <a:rect b="b" l="l" r="r" t="t"/>
              <a:pathLst>
                <a:path extrusionOk="0" h="12004" w="49589">
                  <a:moveTo>
                    <a:pt x="30972" y="1"/>
                  </a:moveTo>
                  <a:cubicBezTo>
                    <a:pt x="30802" y="1"/>
                    <a:pt x="30627" y="11"/>
                    <a:pt x="30447" y="34"/>
                  </a:cubicBezTo>
                  <a:cubicBezTo>
                    <a:pt x="28953" y="227"/>
                    <a:pt x="27543" y="1613"/>
                    <a:pt x="26410" y="2734"/>
                  </a:cubicBezTo>
                  <a:cubicBezTo>
                    <a:pt x="26024" y="3096"/>
                    <a:pt x="25674" y="3445"/>
                    <a:pt x="25349" y="3722"/>
                  </a:cubicBezTo>
                  <a:cubicBezTo>
                    <a:pt x="22886" y="5790"/>
                    <a:pt x="18475" y="7914"/>
                    <a:pt x="14943" y="7914"/>
                  </a:cubicBezTo>
                  <a:cubicBezTo>
                    <a:pt x="14810" y="7914"/>
                    <a:pt x="14679" y="7911"/>
                    <a:pt x="14549" y="7905"/>
                  </a:cubicBezTo>
                  <a:cubicBezTo>
                    <a:pt x="13621" y="7869"/>
                    <a:pt x="12729" y="7616"/>
                    <a:pt x="11861" y="7363"/>
                  </a:cubicBezTo>
                  <a:cubicBezTo>
                    <a:pt x="10919" y="7094"/>
                    <a:pt x="9957" y="6814"/>
                    <a:pt x="8926" y="6814"/>
                  </a:cubicBezTo>
                  <a:cubicBezTo>
                    <a:pt x="8387" y="6814"/>
                    <a:pt x="7828" y="6891"/>
                    <a:pt x="7245" y="7085"/>
                  </a:cubicBezTo>
                  <a:cubicBezTo>
                    <a:pt x="5750" y="7592"/>
                    <a:pt x="4436" y="8664"/>
                    <a:pt x="3170" y="9725"/>
                  </a:cubicBezTo>
                  <a:cubicBezTo>
                    <a:pt x="2158" y="10557"/>
                    <a:pt x="1109" y="11413"/>
                    <a:pt x="0" y="11967"/>
                  </a:cubicBezTo>
                  <a:lnTo>
                    <a:pt x="24" y="12003"/>
                  </a:lnTo>
                  <a:cubicBezTo>
                    <a:pt x="1145" y="11449"/>
                    <a:pt x="2182" y="10593"/>
                    <a:pt x="3207" y="9761"/>
                  </a:cubicBezTo>
                  <a:cubicBezTo>
                    <a:pt x="4472" y="8713"/>
                    <a:pt x="5798" y="7628"/>
                    <a:pt x="7269" y="7134"/>
                  </a:cubicBezTo>
                  <a:cubicBezTo>
                    <a:pt x="7854" y="6937"/>
                    <a:pt x="8414" y="6860"/>
                    <a:pt x="8956" y="6860"/>
                  </a:cubicBezTo>
                  <a:cubicBezTo>
                    <a:pt x="9978" y="6860"/>
                    <a:pt x="10936" y="7135"/>
                    <a:pt x="11873" y="7411"/>
                  </a:cubicBezTo>
                  <a:cubicBezTo>
                    <a:pt x="12729" y="7652"/>
                    <a:pt x="13621" y="7917"/>
                    <a:pt x="14561" y="7953"/>
                  </a:cubicBezTo>
                  <a:cubicBezTo>
                    <a:pt x="14692" y="7959"/>
                    <a:pt x="14824" y="7962"/>
                    <a:pt x="14956" y="7962"/>
                  </a:cubicBezTo>
                  <a:cubicBezTo>
                    <a:pt x="16989" y="7962"/>
                    <a:pt x="19052" y="7288"/>
                    <a:pt x="20455" y="6700"/>
                  </a:cubicBezTo>
                  <a:cubicBezTo>
                    <a:pt x="22287" y="5928"/>
                    <a:pt x="24095" y="4856"/>
                    <a:pt x="25397" y="3747"/>
                  </a:cubicBezTo>
                  <a:cubicBezTo>
                    <a:pt x="25723" y="3481"/>
                    <a:pt x="26072" y="3132"/>
                    <a:pt x="26446" y="2758"/>
                  </a:cubicBezTo>
                  <a:cubicBezTo>
                    <a:pt x="27579" y="1649"/>
                    <a:pt x="28977" y="263"/>
                    <a:pt x="30460" y="70"/>
                  </a:cubicBezTo>
                  <a:cubicBezTo>
                    <a:pt x="30633" y="49"/>
                    <a:pt x="30801" y="39"/>
                    <a:pt x="30965" y="39"/>
                  </a:cubicBezTo>
                  <a:cubicBezTo>
                    <a:pt x="32777" y="39"/>
                    <a:pt x="34049" y="1257"/>
                    <a:pt x="35088" y="2252"/>
                  </a:cubicBezTo>
                  <a:cubicBezTo>
                    <a:pt x="35353" y="2505"/>
                    <a:pt x="35594" y="2746"/>
                    <a:pt x="35835" y="2951"/>
                  </a:cubicBezTo>
                  <a:cubicBezTo>
                    <a:pt x="37818" y="4652"/>
                    <a:pt x="40092" y="5503"/>
                    <a:pt x="42531" y="5503"/>
                  </a:cubicBezTo>
                  <a:cubicBezTo>
                    <a:pt x="44776" y="5503"/>
                    <a:pt x="47162" y="4781"/>
                    <a:pt x="49588" y="3337"/>
                  </a:cubicBezTo>
                  <a:lnTo>
                    <a:pt x="49564" y="3301"/>
                  </a:lnTo>
                  <a:cubicBezTo>
                    <a:pt x="47144" y="4739"/>
                    <a:pt x="44767" y="5458"/>
                    <a:pt x="42531" y="5458"/>
                  </a:cubicBezTo>
                  <a:cubicBezTo>
                    <a:pt x="40101" y="5458"/>
                    <a:pt x="37837" y="4610"/>
                    <a:pt x="35859" y="2915"/>
                  </a:cubicBezTo>
                  <a:cubicBezTo>
                    <a:pt x="35606" y="2710"/>
                    <a:pt x="35365" y="2469"/>
                    <a:pt x="35100" y="2228"/>
                  </a:cubicBezTo>
                  <a:cubicBezTo>
                    <a:pt x="34064" y="1225"/>
                    <a:pt x="32787" y="1"/>
                    <a:pt x="3097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3">
    <p:spTree>
      <p:nvGrpSpPr>
        <p:cNvPr id="433" name="Shape 433"/>
        <p:cNvGrpSpPr/>
        <p:nvPr/>
      </p:nvGrpSpPr>
      <p:grpSpPr>
        <a:xfrm>
          <a:off x="0" y="0"/>
          <a:ext cx="0" cy="0"/>
          <a:chOff x="0" y="0"/>
          <a:chExt cx="0" cy="0"/>
        </a:xfrm>
      </p:grpSpPr>
      <p:sp>
        <p:nvSpPr>
          <p:cNvPr id="434" name="Google Shape;434;p15"/>
          <p:cNvSpPr txBox="1"/>
          <p:nvPr>
            <p:ph type="title"/>
          </p:nvPr>
        </p:nvSpPr>
        <p:spPr>
          <a:xfrm>
            <a:off x="2523909" y="3021950"/>
            <a:ext cx="4096200" cy="49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800"/>
              <a:buNone/>
              <a:defRPr sz="22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p:txBody>
      </p:sp>
      <p:sp>
        <p:nvSpPr>
          <p:cNvPr id="435" name="Google Shape;435;p15"/>
          <p:cNvSpPr txBox="1"/>
          <p:nvPr>
            <p:ph idx="1" type="subTitle"/>
          </p:nvPr>
        </p:nvSpPr>
        <p:spPr>
          <a:xfrm>
            <a:off x="1580550" y="1623838"/>
            <a:ext cx="5982900" cy="1464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sz="2400"/>
            </a:lvl1pPr>
            <a:lvl2pPr lvl="1" rtl="0" algn="ctr">
              <a:spcBef>
                <a:spcPts val="0"/>
              </a:spcBef>
              <a:spcAft>
                <a:spcPts val="0"/>
              </a:spcAft>
              <a:buSzPts val="1600"/>
              <a:buNone/>
              <a:defRPr/>
            </a:lvl2pPr>
            <a:lvl3pPr lvl="2" rtl="0" algn="ctr">
              <a:spcBef>
                <a:spcPts val="0"/>
              </a:spcBef>
              <a:spcAft>
                <a:spcPts val="0"/>
              </a:spcAft>
              <a:buSzPts val="1600"/>
              <a:buNone/>
              <a:defRPr/>
            </a:lvl3pPr>
            <a:lvl4pPr lvl="3" rtl="0" algn="ctr">
              <a:spcBef>
                <a:spcPts val="0"/>
              </a:spcBef>
              <a:spcAft>
                <a:spcPts val="0"/>
              </a:spcAft>
              <a:buSzPts val="1600"/>
              <a:buNone/>
              <a:defRPr/>
            </a:lvl4pPr>
            <a:lvl5pPr lvl="4" rtl="0" algn="ctr">
              <a:spcBef>
                <a:spcPts val="0"/>
              </a:spcBef>
              <a:spcAft>
                <a:spcPts val="0"/>
              </a:spcAft>
              <a:buSzPts val="1600"/>
              <a:buNone/>
              <a:defRPr/>
            </a:lvl5pPr>
            <a:lvl6pPr lvl="5" rtl="0" algn="ctr">
              <a:spcBef>
                <a:spcPts val="0"/>
              </a:spcBef>
              <a:spcAft>
                <a:spcPts val="0"/>
              </a:spcAft>
              <a:buSzPts val="1600"/>
              <a:buNone/>
              <a:defRPr/>
            </a:lvl6pPr>
            <a:lvl7pPr lvl="6" rtl="0" algn="ctr">
              <a:spcBef>
                <a:spcPts val="0"/>
              </a:spcBef>
              <a:spcAft>
                <a:spcPts val="0"/>
              </a:spcAft>
              <a:buSzPts val="1600"/>
              <a:buNone/>
              <a:defRPr/>
            </a:lvl7pPr>
            <a:lvl8pPr lvl="7" rtl="0" algn="ctr">
              <a:spcBef>
                <a:spcPts val="0"/>
              </a:spcBef>
              <a:spcAft>
                <a:spcPts val="0"/>
              </a:spcAft>
              <a:buSzPts val="1600"/>
              <a:buNone/>
              <a:defRPr/>
            </a:lvl8pPr>
            <a:lvl9pPr lvl="8" rtl="0" algn="ctr">
              <a:spcBef>
                <a:spcPts val="0"/>
              </a:spcBef>
              <a:spcAft>
                <a:spcPts val="0"/>
              </a:spcAft>
              <a:buSzPts val="1600"/>
              <a:buNone/>
              <a:defRPr/>
            </a:lvl9pPr>
          </a:lstStyle>
          <a:p/>
        </p:txBody>
      </p:sp>
      <p:sp>
        <p:nvSpPr>
          <p:cNvPr id="436" name="Google Shape;436;p15"/>
          <p:cNvSpPr/>
          <p:nvPr/>
        </p:nvSpPr>
        <p:spPr>
          <a:xfrm>
            <a:off x="7230363" y="-493575"/>
            <a:ext cx="2011500" cy="2011500"/>
          </a:xfrm>
          <a:prstGeom prst="rect">
            <a:avLst/>
          </a:prstGeom>
          <a:solidFill>
            <a:srgbClr val="232131">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7" name="Google Shape;437;p15"/>
          <p:cNvGrpSpPr/>
          <p:nvPr/>
        </p:nvGrpSpPr>
        <p:grpSpPr>
          <a:xfrm>
            <a:off x="5278583" y="-1348342"/>
            <a:ext cx="3461395" cy="2810739"/>
            <a:chOff x="3750925" y="237975"/>
            <a:chExt cx="1597100" cy="1296825"/>
          </a:xfrm>
        </p:grpSpPr>
        <p:sp>
          <p:nvSpPr>
            <p:cNvPr id="438" name="Google Shape;438;p15"/>
            <p:cNvSpPr/>
            <p:nvPr/>
          </p:nvSpPr>
          <p:spPr>
            <a:xfrm>
              <a:off x="3750925" y="237975"/>
              <a:ext cx="1597100" cy="1296825"/>
            </a:xfrm>
            <a:custGeom>
              <a:rect b="b" l="l" r="r" t="t"/>
              <a:pathLst>
                <a:path extrusionOk="0" h="51873" w="63884">
                  <a:moveTo>
                    <a:pt x="53707" y="49"/>
                  </a:moveTo>
                  <a:cubicBezTo>
                    <a:pt x="55141" y="49"/>
                    <a:pt x="56596" y="188"/>
                    <a:pt x="58025" y="331"/>
                  </a:cubicBezTo>
                  <a:cubicBezTo>
                    <a:pt x="59432" y="465"/>
                    <a:pt x="60900" y="599"/>
                    <a:pt x="62305" y="599"/>
                  </a:cubicBezTo>
                  <a:cubicBezTo>
                    <a:pt x="62418" y="599"/>
                    <a:pt x="62530" y="598"/>
                    <a:pt x="62642" y="597"/>
                  </a:cubicBezTo>
                  <a:lnTo>
                    <a:pt x="62642" y="597"/>
                  </a:lnTo>
                  <a:cubicBezTo>
                    <a:pt x="62244" y="1935"/>
                    <a:pt x="61328" y="3164"/>
                    <a:pt x="60436" y="4369"/>
                  </a:cubicBezTo>
                  <a:cubicBezTo>
                    <a:pt x="59436" y="5731"/>
                    <a:pt x="58411" y="7118"/>
                    <a:pt x="58170" y="8624"/>
                  </a:cubicBezTo>
                  <a:cubicBezTo>
                    <a:pt x="57905" y="10288"/>
                    <a:pt x="58857" y="11987"/>
                    <a:pt x="59701" y="13482"/>
                  </a:cubicBezTo>
                  <a:cubicBezTo>
                    <a:pt x="59761" y="13602"/>
                    <a:pt x="59821" y="13711"/>
                    <a:pt x="59894" y="13819"/>
                  </a:cubicBezTo>
                  <a:cubicBezTo>
                    <a:pt x="60147" y="14301"/>
                    <a:pt x="60436" y="14784"/>
                    <a:pt x="60725" y="15254"/>
                  </a:cubicBezTo>
                  <a:cubicBezTo>
                    <a:pt x="62244" y="17785"/>
                    <a:pt x="63823" y="20425"/>
                    <a:pt x="62497" y="23366"/>
                  </a:cubicBezTo>
                  <a:cubicBezTo>
                    <a:pt x="61798" y="24933"/>
                    <a:pt x="60388" y="26259"/>
                    <a:pt x="59038" y="27548"/>
                  </a:cubicBezTo>
                  <a:cubicBezTo>
                    <a:pt x="57652" y="28862"/>
                    <a:pt x="56217" y="30224"/>
                    <a:pt x="55518" y="31827"/>
                  </a:cubicBezTo>
                  <a:cubicBezTo>
                    <a:pt x="54024" y="35214"/>
                    <a:pt x="54180" y="39541"/>
                    <a:pt x="54482" y="42941"/>
                  </a:cubicBezTo>
                  <a:cubicBezTo>
                    <a:pt x="52371" y="44551"/>
                    <a:pt x="50726" y="45174"/>
                    <a:pt x="48174" y="45174"/>
                  </a:cubicBezTo>
                  <a:cubicBezTo>
                    <a:pt x="47651" y="45174"/>
                    <a:pt x="47090" y="45147"/>
                    <a:pt x="46478" y="45098"/>
                  </a:cubicBezTo>
                  <a:cubicBezTo>
                    <a:pt x="43597" y="44869"/>
                    <a:pt x="42537" y="43989"/>
                    <a:pt x="40789" y="42531"/>
                  </a:cubicBezTo>
                  <a:lnTo>
                    <a:pt x="40452" y="42253"/>
                  </a:lnTo>
                  <a:cubicBezTo>
                    <a:pt x="40150" y="42000"/>
                    <a:pt x="39861" y="41723"/>
                    <a:pt x="39572" y="41446"/>
                  </a:cubicBezTo>
                  <a:cubicBezTo>
                    <a:pt x="38646" y="40551"/>
                    <a:pt x="37696" y="39630"/>
                    <a:pt x="36195" y="39630"/>
                  </a:cubicBezTo>
                  <a:cubicBezTo>
                    <a:pt x="35897" y="39630"/>
                    <a:pt x="35578" y="39667"/>
                    <a:pt x="35232" y="39746"/>
                  </a:cubicBezTo>
                  <a:cubicBezTo>
                    <a:pt x="33702" y="40096"/>
                    <a:pt x="32581" y="41362"/>
                    <a:pt x="31604" y="42483"/>
                  </a:cubicBezTo>
                  <a:cubicBezTo>
                    <a:pt x="31219" y="42904"/>
                    <a:pt x="30857" y="43326"/>
                    <a:pt x="30495" y="43652"/>
                  </a:cubicBezTo>
                  <a:cubicBezTo>
                    <a:pt x="28252" y="45709"/>
                    <a:pt x="24318" y="47600"/>
                    <a:pt x="20691" y="47600"/>
                  </a:cubicBezTo>
                  <a:cubicBezTo>
                    <a:pt x="20302" y="47600"/>
                    <a:pt x="19918" y="47578"/>
                    <a:pt x="19539" y="47533"/>
                  </a:cubicBezTo>
                  <a:cubicBezTo>
                    <a:pt x="18755" y="47424"/>
                    <a:pt x="17972" y="47232"/>
                    <a:pt x="17224" y="46966"/>
                  </a:cubicBezTo>
                  <a:cubicBezTo>
                    <a:pt x="16291" y="46668"/>
                    <a:pt x="15337" y="46360"/>
                    <a:pt x="14303" y="46360"/>
                  </a:cubicBezTo>
                  <a:cubicBezTo>
                    <a:pt x="13708" y="46360"/>
                    <a:pt x="13087" y="46461"/>
                    <a:pt x="12427" y="46725"/>
                  </a:cubicBezTo>
                  <a:cubicBezTo>
                    <a:pt x="11005" y="47280"/>
                    <a:pt x="9836" y="48353"/>
                    <a:pt x="8703" y="49377"/>
                  </a:cubicBezTo>
                  <a:cubicBezTo>
                    <a:pt x="7726" y="50269"/>
                    <a:pt x="6714" y="51185"/>
                    <a:pt x="5533" y="51800"/>
                  </a:cubicBezTo>
                  <a:cubicBezTo>
                    <a:pt x="4821" y="49751"/>
                    <a:pt x="4207" y="47726"/>
                    <a:pt x="4351" y="45544"/>
                  </a:cubicBezTo>
                  <a:cubicBezTo>
                    <a:pt x="4412" y="44435"/>
                    <a:pt x="4809" y="43338"/>
                    <a:pt x="5183" y="42290"/>
                  </a:cubicBezTo>
                  <a:cubicBezTo>
                    <a:pt x="5533" y="41349"/>
                    <a:pt x="5882" y="40361"/>
                    <a:pt x="5991" y="39385"/>
                  </a:cubicBezTo>
                  <a:cubicBezTo>
                    <a:pt x="6183" y="37637"/>
                    <a:pt x="5075" y="36504"/>
                    <a:pt x="4014" y="35419"/>
                  </a:cubicBezTo>
                  <a:cubicBezTo>
                    <a:pt x="3146" y="34527"/>
                    <a:pt x="2242" y="33611"/>
                    <a:pt x="2025" y="32358"/>
                  </a:cubicBezTo>
                  <a:cubicBezTo>
                    <a:pt x="1832" y="31188"/>
                    <a:pt x="1941" y="30007"/>
                    <a:pt x="2061" y="28862"/>
                  </a:cubicBezTo>
                  <a:cubicBezTo>
                    <a:pt x="2194" y="27464"/>
                    <a:pt x="2338" y="26029"/>
                    <a:pt x="1917" y="24547"/>
                  </a:cubicBezTo>
                  <a:cubicBezTo>
                    <a:pt x="1712" y="23908"/>
                    <a:pt x="1471" y="23281"/>
                    <a:pt x="1169" y="22679"/>
                  </a:cubicBezTo>
                  <a:cubicBezTo>
                    <a:pt x="615" y="21509"/>
                    <a:pt x="48" y="20292"/>
                    <a:pt x="289" y="19002"/>
                  </a:cubicBezTo>
                  <a:cubicBezTo>
                    <a:pt x="651" y="17086"/>
                    <a:pt x="2640" y="15712"/>
                    <a:pt x="4749" y="14253"/>
                  </a:cubicBezTo>
                  <a:cubicBezTo>
                    <a:pt x="6135" y="13301"/>
                    <a:pt x="7570" y="12313"/>
                    <a:pt x="8486" y="11155"/>
                  </a:cubicBezTo>
                  <a:lnTo>
                    <a:pt x="9281" y="11192"/>
                  </a:lnTo>
                  <a:cubicBezTo>
                    <a:pt x="10378" y="11228"/>
                    <a:pt x="11496" y="11267"/>
                    <a:pt x="12619" y="11267"/>
                  </a:cubicBezTo>
                  <a:cubicBezTo>
                    <a:pt x="13741" y="11267"/>
                    <a:pt x="14868" y="11228"/>
                    <a:pt x="15983" y="11107"/>
                  </a:cubicBezTo>
                  <a:cubicBezTo>
                    <a:pt x="18020" y="10890"/>
                    <a:pt x="19418" y="10155"/>
                    <a:pt x="20889" y="9384"/>
                  </a:cubicBezTo>
                  <a:cubicBezTo>
                    <a:pt x="21371" y="9130"/>
                    <a:pt x="21877" y="8877"/>
                    <a:pt x="22407" y="8624"/>
                  </a:cubicBezTo>
                  <a:cubicBezTo>
                    <a:pt x="23532" y="8090"/>
                    <a:pt x="24279" y="7926"/>
                    <a:pt x="24935" y="7926"/>
                  </a:cubicBezTo>
                  <a:cubicBezTo>
                    <a:pt x="25390" y="7926"/>
                    <a:pt x="25801" y="8005"/>
                    <a:pt x="26265" y="8094"/>
                  </a:cubicBezTo>
                  <a:cubicBezTo>
                    <a:pt x="26843" y="8214"/>
                    <a:pt x="27434" y="8299"/>
                    <a:pt x="28024" y="8335"/>
                  </a:cubicBezTo>
                  <a:cubicBezTo>
                    <a:pt x="28473" y="8362"/>
                    <a:pt x="28881" y="8376"/>
                    <a:pt x="29264" y="8376"/>
                  </a:cubicBezTo>
                  <a:cubicBezTo>
                    <a:pt x="30923" y="8376"/>
                    <a:pt x="32126" y="8115"/>
                    <a:pt x="34172" y="7527"/>
                  </a:cubicBezTo>
                  <a:cubicBezTo>
                    <a:pt x="38487" y="6286"/>
                    <a:pt x="41512" y="5189"/>
                    <a:pt x="45080" y="2911"/>
                  </a:cubicBezTo>
                  <a:lnTo>
                    <a:pt x="45176" y="2851"/>
                  </a:lnTo>
                  <a:cubicBezTo>
                    <a:pt x="47310" y="1489"/>
                    <a:pt x="48853" y="512"/>
                    <a:pt x="51541" y="175"/>
                  </a:cubicBezTo>
                  <a:cubicBezTo>
                    <a:pt x="52253" y="85"/>
                    <a:pt x="52977" y="49"/>
                    <a:pt x="53707" y="49"/>
                  </a:cubicBezTo>
                  <a:close/>
                  <a:moveTo>
                    <a:pt x="53734" y="1"/>
                  </a:moveTo>
                  <a:cubicBezTo>
                    <a:pt x="52999" y="1"/>
                    <a:pt x="52269" y="36"/>
                    <a:pt x="51553" y="127"/>
                  </a:cubicBezTo>
                  <a:cubicBezTo>
                    <a:pt x="48841" y="464"/>
                    <a:pt x="47298" y="1452"/>
                    <a:pt x="45152" y="2814"/>
                  </a:cubicBezTo>
                  <a:lnTo>
                    <a:pt x="45068" y="2875"/>
                  </a:lnTo>
                  <a:cubicBezTo>
                    <a:pt x="41500" y="5141"/>
                    <a:pt x="38487" y="6250"/>
                    <a:pt x="34172" y="7491"/>
                  </a:cubicBezTo>
                  <a:cubicBezTo>
                    <a:pt x="32112" y="8083"/>
                    <a:pt x="30906" y="8336"/>
                    <a:pt x="29236" y="8336"/>
                  </a:cubicBezTo>
                  <a:cubicBezTo>
                    <a:pt x="28864" y="8336"/>
                    <a:pt x="28469" y="8323"/>
                    <a:pt x="28036" y="8299"/>
                  </a:cubicBezTo>
                  <a:cubicBezTo>
                    <a:pt x="27446" y="8251"/>
                    <a:pt x="26867" y="8166"/>
                    <a:pt x="26289" y="8046"/>
                  </a:cubicBezTo>
                  <a:cubicBezTo>
                    <a:pt x="25825" y="7957"/>
                    <a:pt x="25412" y="7878"/>
                    <a:pt x="24954" y="7878"/>
                  </a:cubicBezTo>
                  <a:cubicBezTo>
                    <a:pt x="24293" y="7878"/>
                    <a:pt x="23539" y="8042"/>
                    <a:pt x="22407" y="8576"/>
                  </a:cubicBezTo>
                  <a:cubicBezTo>
                    <a:pt x="21865" y="8829"/>
                    <a:pt x="21371" y="9094"/>
                    <a:pt x="20889" y="9347"/>
                  </a:cubicBezTo>
                  <a:cubicBezTo>
                    <a:pt x="19418" y="10119"/>
                    <a:pt x="18020" y="10842"/>
                    <a:pt x="15995" y="11059"/>
                  </a:cubicBezTo>
                  <a:cubicBezTo>
                    <a:pt x="14886" y="11180"/>
                    <a:pt x="13762" y="11219"/>
                    <a:pt x="12640" y="11219"/>
                  </a:cubicBezTo>
                  <a:cubicBezTo>
                    <a:pt x="11517" y="11219"/>
                    <a:pt x="10396" y="11180"/>
                    <a:pt x="9293" y="11143"/>
                  </a:cubicBezTo>
                  <a:lnTo>
                    <a:pt x="8486" y="11107"/>
                  </a:lnTo>
                  <a:lnTo>
                    <a:pt x="8474" y="11107"/>
                  </a:lnTo>
                  <a:lnTo>
                    <a:pt x="8474" y="11119"/>
                  </a:lnTo>
                  <a:cubicBezTo>
                    <a:pt x="7546" y="12276"/>
                    <a:pt x="6123" y="13265"/>
                    <a:pt x="4737" y="14217"/>
                  </a:cubicBezTo>
                  <a:cubicBezTo>
                    <a:pt x="2616" y="15676"/>
                    <a:pt x="627" y="17062"/>
                    <a:pt x="253" y="18990"/>
                  </a:cubicBezTo>
                  <a:cubicBezTo>
                    <a:pt x="0" y="20292"/>
                    <a:pt x="579" y="21521"/>
                    <a:pt x="1133" y="22703"/>
                  </a:cubicBezTo>
                  <a:cubicBezTo>
                    <a:pt x="1434" y="23305"/>
                    <a:pt x="1688" y="23920"/>
                    <a:pt x="1880" y="24559"/>
                  </a:cubicBezTo>
                  <a:cubicBezTo>
                    <a:pt x="2302" y="26029"/>
                    <a:pt x="2158" y="27464"/>
                    <a:pt x="2025" y="28862"/>
                  </a:cubicBezTo>
                  <a:cubicBezTo>
                    <a:pt x="1904" y="30007"/>
                    <a:pt x="1796" y="31188"/>
                    <a:pt x="1989" y="32370"/>
                  </a:cubicBezTo>
                  <a:cubicBezTo>
                    <a:pt x="2206" y="33635"/>
                    <a:pt x="3110" y="34551"/>
                    <a:pt x="3990" y="35443"/>
                  </a:cubicBezTo>
                  <a:cubicBezTo>
                    <a:pt x="5050" y="36528"/>
                    <a:pt x="6147" y="37649"/>
                    <a:pt x="5954" y="39385"/>
                  </a:cubicBezTo>
                  <a:cubicBezTo>
                    <a:pt x="5846" y="40349"/>
                    <a:pt x="5496" y="41325"/>
                    <a:pt x="5159" y="42278"/>
                  </a:cubicBezTo>
                  <a:cubicBezTo>
                    <a:pt x="4773" y="43326"/>
                    <a:pt x="4375" y="44423"/>
                    <a:pt x="4315" y="45544"/>
                  </a:cubicBezTo>
                  <a:cubicBezTo>
                    <a:pt x="4171" y="47738"/>
                    <a:pt x="4797" y="49775"/>
                    <a:pt x="5508" y="51848"/>
                  </a:cubicBezTo>
                  <a:lnTo>
                    <a:pt x="5508" y="51872"/>
                  </a:lnTo>
                  <a:lnTo>
                    <a:pt x="5533" y="51860"/>
                  </a:lnTo>
                  <a:cubicBezTo>
                    <a:pt x="6738" y="51245"/>
                    <a:pt x="7750" y="50317"/>
                    <a:pt x="8739" y="49425"/>
                  </a:cubicBezTo>
                  <a:cubicBezTo>
                    <a:pt x="9872" y="48389"/>
                    <a:pt x="11041" y="47328"/>
                    <a:pt x="12451" y="46774"/>
                  </a:cubicBezTo>
                  <a:cubicBezTo>
                    <a:pt x="13117" y="46510"/>
                    <a:pt x="13735" y="46407"/>
                    <a:pt x="14327" y="46407"/>
                  </a:cubicBezTo>
                  <a:cubicBezTo>
                    <a:pt x="15331" y="46407"/>
                    <a:pt x="16261" y="46704"/>
                    <a:pt x="17224" y="47015"/>
                  </a:cubicBezTo>
                  <a:cubicBezTo>
                    <a:pt x="17972" y="47280"/>
                    <a:pt x="18755" y="47473"/>
                    <a:pt x="19539" y="47593"/>
                  </a:cubicBezTo>
                  <a:cubicBezTo>
                    <a:pt x="19912" y="47637"/>
                    <a:pt x="20291" y="47657"/>
                    <a:pt x="20674" y="47657"/>
                  </a:cubicBezTo>
                  <a:cubicBezTo>
                    <a:pt x="24320" y="47657"/>
                    <a:pt x="28284" y="45772"/>
                    <a:pt x="30532" y="43700"/>
                  </a:cubicBezTo>
                  <a:cubicBezTo>
                    <a:pt x="30917" y="43314"/>
                    <a:pt x="31291" y="42916"/>
                    <a:pt x="31640" y="42495"/>
                  </a:cubicBezTo>
                  <a:cubicBezTo>
                    <a:pt x="32617" y="41386"/>
                    <a:pt x="33726" y="40132"/>
                    <a:pt x="35244" y="39783"/>
                  </a:cubicBezTo>
                  <a:cubicBezTo>
                    <a:pt x="35591" y="39703"/>
                    <a:pt x="35911" y="39667"/>
                    <a:pt x="36208" y="39667"/>
                  </a:cubicBezTo>
                  <a:cubicBezTo>
                    <a:pt x="37673" y="39667"/>
                    <a:pt x="38585" y="40548"/>
                    <a:pt x="39548" y="41470"/>
                  </a:cubicBezTo>
                  <a:cubicBezTo>
                    <a:pt x="39825" y="41747"/>
                    <a:pt x="40126" y="42024"/>
                    <a:pt x="40427" y="42278"/>
                  </a:cubicBezTo>
                  <a:lnTo>
                    <a:pt x="40765" y="42555"/>
                  </a:lnTo>
                  <a:cubicBezTo>
                    <a:pt x="42525" y="44025"/>
                    <a:pt x="43585" y="44905"/>
                    <a:pt x="46478" y="45134"/>
                  </a:cubicBezTo>
                  <a:cubicBezTo>
                    <a:pt x="47100" y="45186"/>
                    <a:pt x="47671" y="45214"/>
                    <a:pt x="48203" y="45214"/>
                  </a:cubicBezTo>
                  <a:cubicBezTo>
                    <a:pt x="50752" y="45214"/>
                    <a:pt x="52404" y="44580"/>
                    <a:pt x="54518" y="42965"/>
                  </a:cubicBezTo>
                  <a:lnTo>
                    <a:pt x="54530" y="42953"/>
                  </a:lnTo>
                  <a:lnTo>
                    <a:pt x="54530" y="42941"/>
                  </a:lnTo>
                  <a:cubicBezTo>
                    <a:pt x="54229" y="39554"/>
                    <a:pt x="54072" y="35226"/>
                    <a:pt x="55567" y="31839"/>
                  </a:cubicBezTo>
                  <a:cubicBezTo>
                    <a:pt x="56266" y="30236"/>
                    <a:pt x="57712" y="28874"/>
                    <a:pt x="59074" y="27584"/>
                  </a:cubicBezTo>
                  <a:cubicBezTo>
                    <a:pt x="60436" y="26283"/>
                    <a:pt x="61846" y="24945"/>
                    <a:pt x="62558" y="23378"/>
                  </a:cubicBezTo>
                  <a:cubicBezTo>
                    <a:pt x="63883" y="20413"/>
                    <a:pt x="62304" y="17773"/>
                    <a:pt x="60774" y="15218"/>
                  </a:cubicBezTo>
                  <a:cubicBezTo>
                    <a:pt x="60496" y="14759"/>
                    <a:pt x="60207" y="14265"/>
                    <a:pt x="59942" y="13795"/>
                  </a:cubicBezTo>
                  <a:lnTo>
                    <a:pt x="59749" y="13458"/>
                  </a:lnTo>
                  <a:cubicBezTo>
                    <a:pt x="58917" y="11963"/>
                    <a:pt x="57965" y="10276"/>
                    <a:pt x="58230" y="8624"/>
                  </a:cubicBezTo>
                  <a:cubicBezTo>
                    <a:pt x="58459" y="7142"/>
                    <a:pt x="59484" y="5756"/>
                    <a:pt x="60484" y="4393"/>
                  </a:cubicBezTo>
                  <a:cubicBezTo>
                    <a:pt x="61388" y="3188"/>
                    <a:pt x="62317" y="1935"/>
                    <a:pt x="62702" y="573"/>
                  </a:cubicBezTo>
                  <a:lnTo>
                    <a:pt x="62702" y="548"/>
                  </a:lnTo>
                  <a:lnTo>
                    <a:pt x="62678" y="548"/>
                  </a:lnTo>
                  <a:cubicBezTo>
                    <a:pt x="62566" y="550"/>
                    <a:pt x="62453" y="551"/>
                    <a:pt x="62340" y="551"/>
                  </a:cubicBezTo>
                  <a:cubicBezTo>
                    <a:pt x="60924" y="551"/>
                    <a:pt x="59455" y="416"/>
                    <a:pt x="58038" y="271"/>
                  </a:cubicBezTo>
                  <a:cubicBezTo>
                    <a:pt x="56613" y="136"/>
                    <a:pt x="55162" y="1"/>
                    <a:pt x="5373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15"/>
            <p:cNvSpPr/>
            <p:nvPr/>
          </p:nvSpPr>
          <p:spPr>
            <a:xfrm>
              <a:off x="3863625" y="518350"/>
              <a:ext cx="166950" cy="971850"/>
            </a:xfrm>
            <a:custGeom>
              <a:rect b="b" l="l" r="r" t="t"/>
              <a:pathLst>
                <a:path extrusionOk="0" h="38874" w="6678">
                  <a:moveTo>
                    <a:pt x="6641" y="1"/>
                  </a:moveTo>
                  <a:cubicBezTo>
                    <a:pt x="5906" y="1146"/>
                    <a:pt x="4737" y="2122"/>
                    <a:pt x="3616" y="3062"/>
                  </a:cubicBezTo>
                  <a:cubicBezTo>
                    <a:pt x="1977" y="4424"/>
                    <a:pt x="434" y="5714"/>
                    <a:pt x="157" y="7474"/>
                  </a:cubicBezTo>
                  <a:cubicBezTo>
                    <a:pt x="0" y="8498"/>
                    <a:pt x="362" y="9499"/>
                    <a:pt x="711" y="10463"/>
                  </a:cubicBezTo>
                  <a:cubicBezTo>
                    <a:pt x="928" y="11006"/>
                    <a:pt x="1097" y="11560"/>
                    <a:pt x="1229" y="12139"/>
                  </a:cubicBezTo>
                  <a:cubicBezTo>
                    <a:pt x="1495" y="13585"/>
                    <a:pt x="1290" y="15068"/>
                    <a:pt x="1097" y="16502"/>
                  </a:cubicBezTo>
                  <a:cubicBezTo>
                    <a:pt x="904" y="17828"/>
                    <a:pt x="723" y="19202"/>
                    <a:pt x="916" y="20504"/>
                  </a:cubicBezTo>
                  <a:cubicBezTo>
                    <a:pt x="1085" y="21649"/>
                    <a:pt x="1760" y="22637"/>
                    <a:pt x="2411" y="23589"/>
                  </a:cubicBezTo>
                  <a:cubicBezTo>
                    <a:pt x="3206" y="24747"/>
                    <a:pt x="4026" y="25940"/>
                    <a:pt x="3917" y="27435"/>
                  </a:cubicBezTo>
                  <a:cubicBezTo>
                    <a:pt x="3845" y="28399"/>
                    <a:pt x="3508" y="29375"/>
                    <a:pt x="3182" y="30315"/>
                  </a:cubicBezTo>
                  <a:cubicBezTo>
                    <a:pt x="2857" y="31255"/>
                    <a:pt x="2519" y="32232"/>
                    <a:pt x="2447" y="33208"/>
                  </a:cubicBezTo>
                  <a:cubicBezTo>
                    <a:pt x="2278" y="35209"/>
                    <a:pt x="2821" y="37029"/>
                    <a:pt x="3423" y="38873"/>
                  </a:cubicBezTo>
                  <a:lnTo>
                    <a:pt x="3459" y="38861"/>
                  </a:lnTo>
                  <a:cubicBezTo>
                    <a:pt x="2857" y="37017"/>
                    <a:pt x="2314" y="35197"/>
                    <a:pt x="2483" y="33208"/>
                  </a:cubicBezTo>
                  <a:cubicBezTo>
                    <a:pt x="2555" y="32244"/>
                    <a:pt x="2893" y="31280"/>
                    <a:pt x="3218" y="30339"/>
                  </a:cubicBezTo>
                  <a:cubicBezTo>
                    <a:pt x="3544" y="29387"/>
                    <a:pt x="3881" y="28411"/>
                    <a:pt x="3954" y="27435"/>
                  </a:cubicBezTo>
                  <a:cubicBezTo>
                    <a:pt x="4062" y="25928"/>
                    <a:pt x="3242" y="24722"/>
                    <a:pt x="2447" y="23565"/>
                  </a:cubicBezTo>
                  <a:cubicBezTo>
                    <a:pt x="1796" y="22613"/>
                    <a:pt x="1133" y="21637"/>
                    <a:pt x="964" y="20504"/>
                  </a:cubicBezTo>
                  <a:cubicBezTo>
                    <a:pt x="759" y="19202"/>
                    <a:pt x="952" y="17828"/>
                    <a:pt x="1133" y="16514"/>
                  </a:cubicBezTo>
                  <a:cubicBezTo>
                    <a:pt x="1338" y="15080"/>
                    <a:pt x="1543" y="13585"/>
                    <a:pt x="1266" y="12127"/>
                  </a:cubicBezTo>
                  <a:cubicBezTo>
                    <a:pt x="1145" y="11560"/>
                    <a:pt x="976" y="10994"/>
                    <a:pt x="759" y="10451"/>
                  </a:cubicBezTo>
                  <a:cubicBezTo>
                    <a:pt x="410" y="9487"/>
                    <a:pt x="36" y="8498"/>
                    <a:pt x="205" y="7474"/>
                  </a:cubicBezTo>
                  <a:cubicBezTo>
                    <a:pt x="482" y="5738"/>
                    <a:pt x="2013" y="4448"/>
                    <a:pt x="3640" y="3098"/>
                  </a:cubicBezTo>
                  <a:cubicBezTo>
                    <a:pt x="4773" y="2158"/>
                    <a:pt x="5942" y="1182"/>
                    <a:pt x="6678" y="25"/>
                  </a:cubicBezTo>
                  <a:lnTo>
                    <a:pt x="664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15"/>
            <p:cNvSpPr/>
            <p:nvPr/>
          </p:nvSpPr>
          <p:spPr>
            <a:xfrm>
              <a:off x="3980525" y="517750"/>
              <a:ext cx="115750" cy="920325"/>
            </a:xfrm>
            <a:custGeom>
              <a:rect b="b" l="l" r="r" t="t"/>
              <a:pathLst>
                <a:path extrusionOk="0" h="36813" w="4630">
                  <a:moveTo>
                    <a:pt x="4581" y="1"/>
                  </a:moveTo>
                  <a:cubicBezTo>
                    <a:pt x="4292" y="1061"/>
                    <a:pt x="3569" y="1917"/>
                    <a:pt x="2833" y="2773"/>
                  </a:cubicBezTo>
                  <a:cubicBezTo>
                    <a:pt x="2098" y="3617"/>
                    <a:pt x="1399" y="4448"/>
                    <a:pt x="1146" y="5425"/>
                  </a:cubicBezTo>
                  <a:cubicBezTo>
                    <a:pt x="905" y="6413"/>
                    <a:pt x="1158" y="7546"/>
                    <a:pt x="1399" y="8643"/>
                  </a:cubicBezTo>
                  <a:cubicBezTo>
                    <a:pt x="1580" y="9451"/>
                    <a:pt x="1773" y="10282"/>
                    <a:pt x="1749" y="11030"/>
                  </a:cubicBezTo>
                  <a:cubicBezTo>
                    <a:pt x="1712" y="12440"/>
                    <a:pt x="1387" y="13862"/>
                    <a:pt x="1061" y="15236"/>
                  </a:cubicBezTo>
                  <a:cubicBezTo>
                    <a:pt x="748" y="16586"/>
                    <a:pt x="411" y="17984"/>
                    <a:pt x="374" y="19334"/>
                  </a:cubicBezTo>
                  <a:cubicBezTo>
                    <a:pt x="338" y="20492"/>
                    <a:pt x="676" y="21601"/>
                    <a:pt x="989" y="22673"/>
                  </a:cubicBezTo>
                  <a:cubicBezTo>
                    <a:pt x="1363" y="23903"/>
                    <a:pt x="1749" y="25180"/>
                    <a:pt x="1568" y="26518"/>
                  </a:cubicBezTo>
                  <a:cubicBezTo>
                    <a:pt x="1459" y="27362"/>
                    <a:pt x="1170" y="28206"/>
                    <a:pt x="881" y="29013"/>
                  </a:cubicBezTo>
                  <a:cubicBezTo>
                    <a:pt x="579" y="29893"/>
                    <a:pt x="254" y="30821"/>
                    <a:pt x="170" y="31737"/>
                  </a:cubicBezTo>
                  <a:cubicBezTo>
                    <a:pt x="1" y="33618"/>
                    <a:pt x="579" y="35233"/>
                    <a:pt x="1146" y="36812"/>
                  </a:cubicBezTo>
                  <a:lnTo>
                    <a:pt x="1182" y="36788"/>
                  </a:lnTo>
                  <a:cubicBezTo>
                    <a:pt x="628" y="35233"/>
                    <a:pt x="49" y="33606"/>
                    <a:pt x="218" y="31750"/>
                  </a:cubicBezTo>
                  <a:cubicBezTo>
                    <a:pt x="302" y="30821"/>
                    <a:pt x="616" y="29905"/>
                    <a:pt x="929" y="29025"/>
                  </a:cubicBezTo>
                  <a:cubicBezTo>
                    <a:pt x="1218" y="28218"/>
                    <a:pt x="1507" y="27374"/>
                    <a:pt x="1616" y="26530"/>
                  </a:cubicBezTo>
                  <a:cubicBezTo>
                    <a:pt x="1785" y="25168"/>
                    <a:pt x="1411" y="23903"/>
                    <a:pt x="1037" y="22661"/>
                  </a:cubicBezTo>
                  <a:cubicBezTo>
                    <a:pt x="724" y="21601"/>
                    <a:pt x="386" y="20492"/>
                    <a:pt x="423" y="19334"/>
                  </a:cubicBezTo>
                  <a:cubicBezTo>
                    <a:pt x="459" y="17984"/>
                    <a:pt x="784" y="16598"/>
                    <a:pt x="1098" y="15248"/>
                  </a:cubicBezTo>
                  <a:cubicBezTo>
                    <a:pt x="1423" y="13874"/>
                    <a:pt x="1761" y="12440"/>
                    <a:pt x="1797" y="11030"/>
                  </a:cubicBezTo>
                  <a:cubicBezTo>
                    <a:pt x="1809" y="10270"/>
                    <a:pt x="1628" y="9439"/>
                    <a:pt x="1447" y="8631"/>
                  </a:cubicBezTo>
                  <a:cubicBezTo>
                    <a:pt x="1206" y="7546"/>
                    <a:pt x="941" y="6425"/>
                    <a:pt x="1194" y="5437"/>
                  </a:cubicBezTo>
                  <a:cubicBezTo>
                    <a:pt x="1447" y="4448"/>
                    <a:pt x="2146" y="3641"/>
                    <a:pt x="2870" y="2797"/>
                  </a:cubicBezTo>
                  <a:cubicBezTo>
                    <a:pt x="3593" y="1953"/>
                    <a:pt x="4328" y="1085"/>
                    <a:pt x="4629" y="13"/>
                  </a:cubicBezTo>
                  <a:lnTo>
                    <a:pt x="458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15"/>
            <p:cNvSpPr/>
            <p:nvPr/>
          </p:nvSpPr>
          <p:spPr>
            <a:xfrm>
              <a:off x="4042900" y="514150"/>
              <a:ext cx="118450" cy="889550"/>
            </a:xfrm>
            <a:custGeom>
              <a:rect b="b" l="l" r="r" t="t"/>
              <a:pathLst>
                <a:path extrusionOk="0" h="35582" w="4738">
                  <a:moveTo>
                    <a:pt x="4653" y="0"/>
                  </a:moveTo>
                  <a:cubicBezTo>
                    <a:pt x="4690" y="1037"/>
                    <a:pt x="4364" y="1892"/>
                    <a:pt x="4051" y="2712"/>
                  </a:cubicBezTo>
                  <a:cubicBezTo>
                    <a:pt x="3786" y="3375"/>
                    <a:pt x="3533" y="4062"/>
                    <a:pt x="3448" y="4833"/>
                  </a:cubicBezTo>
                  <a:cubicBezTo>
                    <a:pt x="3376" y="5665"/>
                    <a:pt x="3376" y="6509"/>
                    <a:pt x="3436" y="7341"/>
                  </a:cubicBezTo>
                  <a:cubicBezTo>
                    <a:pt x="3472" y="8317"/>
                    <a:pt x="3520" y="9317"/>
                    <a:pt x="3340" y="10378"/>
                  </a:cubicBezTo>
                  <a:cubicBezTo>
                    <a:pt x="3111" y="11571"/>
                    <a:pt x="2821" y="12753"/>
                    <a:pt x="2460" y="13922"/>
                  </a:cubicBezTo>
                  <a:cubicBezTo>
                    <a:pt x="2038" y="15392"/>
                    <a:pt x="1592" y="16911"/>
                    <a:pt x="1447" y="18418"/>
                  </a:cubicBezTo>
                  <a:cubicBezTo>
                    <a:pt x="1327" y="19575"/>
                    <a:pt x="1399" y="20744"/>
                    <a:pt x="1459" y="21865"/>
                  </a:cubicBezTo>
                  <a:cubicBezTo>
                    <a:pt x="1544" y="23348"/>
                    <a:pt x="1628" y="24878"/>
                    <a:pt x="1291" y="26445"/>
                  </a:cubicBezTo>
                  <a:cubicBezTo>
                    <a:pt x="1242" y="26662"/>
                    <a:pt x="1206" y="26855"/>
                    <a:pt x="1158" y="27048"/>
                  </a:cubicBezTo>
                  <a:cubicBezTo>
                    <a:pt x="459" y="30242"/>
                    <a:pt x="1" y="32364"/>
                    <a:pt x="1074" y="35582"/>
                  </a:cubicBezTo>
                  <a:lnTo>
                    <a:pt x="1122" y="35570"/>
                  </a:lnTo>
                  <a:cubicBezTo>
                    <a:pt x="49" y="32352"/>
                    <a:pt x="519" y="30254"/>
                    <a:pt x="1206" y="27060"/>
                  </a:cubicBezTo>
                  <a:cubicBezTo>
                    <a:pt x="1254" y="26855"/>
                    <a:pt x="1303" y="26662"/>
                    <a:pt x="1339" y="26457"/>
                  </a:cubicBezTo>
                  <a:cubicBezTo>
                    <a:pt x="1688" y="24878"/>
                    <a:pt x="1592" y="23348"/>
                    <a:pt x="1508" y="21853"/>
                  </a:cubicBezTo>
                  <a:cubicBezTo>
                    <a:pt x="1447" y="20732"/>
                    <a:pt x="1387" y="19575"/>
                    <a:pt x="1495" y="18418"/>
                  </a:cubicBezTo>
                  <a:cubicBezTo>
                    <a:pt x="1640" y="16923"/>
                    <a:pt x="2086" y="15404"/>
                    <a:pt x="2508" y="13922"/>
                  </a:cubicBezTo>
                  <a:cubicBezTo>
                    <a:pt x="2870" y="12765"/>
                    <a:pt x="3171" y="11583"/>
                    <a:pt x="3400" y="10378"/>
                  </a:cubicBezTo>
                  <a:cubicBezTo>
                    <a:pt x="3581" y="9329"/>
                    <a:pt x="3533" y="8317"/>
                    <a:pt x="3484" y="7329"/>
                  </a:cubicBezTo>
                  <a:cubicBezTo>
                    <a:pt x="3424" y="6509"/>
                    <a:pt x="3436" y="5665"/>
                    <a:pt x="3496" y="4833"/>
                  </a:cubicBezTo>
                  <a:cubicBezTo>
                    <a:pt x="3581" y="4062"/>
                    <a:pt x="3846" y="3387"/>
                    <a:pt x="4099" y="2724"/>
                  </a:cubicBezTo>
                  <a:cubicBezTo>
                    <a:pt x="4412" y="1904"/>
                    <a:pt x="4738" y="1049"/>
                    <a:pt x="470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15"/>
            <p:cNvSpPr/>
            <p:nvPr/>
          </p:nvSpPr>
          <p:spPr>
            <a:xfrm>
              <a:off x="4105575" y="497275"/>
              <a:ext cx="119675" cy="903125"/>
            </a:xfrm>
            <a:custGeom>
              <a:rect b="b" l="l" r="r" t="t"/>
              <a:pathLst>
                <a:path extrusionOk="0" h="36125" w="4787">
                  <a:moveTo>
                    <a:pt x="4630" y="0"/>
                  </a:moveTo>
                  <a:cubicBezTo>
                    <a:pt x="4738" y="1109"/>
                    <a:pt x="4473" y="2049"/>
                    <a:pt x="4196" y="3050"/>
                  </a:cubicBezTo>
                  <a:cubicBezTo>
                    <a:pt x="3979" y="3725"/>
                    <a:pt x="3834" y="4424"/>
                    <a:pt x="3738" y="5135"/>
                  </a:cubicBezTo>
                  <a:cubicBezTo>
                    <a:pt x="3689" y="5918"/>
                    <a:pt x="3689" y="6714"/>
                    <a:pt x="3774" y="7497"/>
                  </a:cubicBezTo>
                  <a:cubicBezTo>
                    <a:pt x="3834" y="8450"/>
                    <a:pt x="3894" y="9414"/>
                    <a:pt x="3726" y="10402"/>
                  </a:cubicBezTo>
                  <a:cubicBezTo>
                    <a:pt x="3484" y="11656"/>
                    <a:pt x="3171" y="12885"/>
                    <a:pt x="2785" y="14091"/>
                  </a:cubicBezTo>
                  <a:cubicBezTo>
                    <a:pt x="2315" y="15694"/>
                    <a:pt x="1821" y="17345"/>
                    <a:pt x="1701" y="18984"/>
                  </a:cubicBezTo>
                  <a:cubicBezTo>
                    <a:pt x="1652" y="19936"/>
                    <a:pt x="1676" y="20889"/>
                    <a:pt x="1761" y="21841"/>
                  </a:cubicBezTo>
                  <a:cubicBezTo>
                    <a:pt x="1869" y="23227"/>
                    <a:pt x="1966" y="24649"/>
                    <a:pt x="1604" y="26096"/>
                  </a:cubicBezTo>
                  <a:lnTo>
                    <a:pt x="1508" y="26506"/>
                  </a:lnTo>
                  <a:cubicBezTo>
                    <a:pt x="592" y="30110"/>
                    <a:pt x="1" y="32508"/>
                    <a:pt x="1146" y="36124"/>
                  </a:cubicBezTo>
                  <a:lnTo>
                    <a:pt x="1194" y="36124"/>
                  </a:lnTo>
                  <a:cubicBezTo>
                    <a:pt x="37" y="32508"/>
                    <a:pt x="640" y="30134"/>
                    <a:pt x="1544" y="26518"/>
                  </a:cubicBezTo>
                  <a:lnTo>
                    <a:pt x="1640" y="26120"/>
                  </a:lnTo>
                  <a:cubicBezTo>
                    <a:pt x="2014" y="24661"/>
                    <a:pt x="1905" y="23239"/>
                    <a:pt x="1809" y="21853"/>
                  </a:cubicBezTo>
                  <a:cubicBezTo>
                    <a:pt x="1713" y="20901"/>
                    <a:pt x="1701" y="19949"/>
                    <a:pt x="1749" y="18996"/>
                  </a:cubicBezTo>
                  <a:cubicBezTo>
                    <a:pt x="1869" y="17369"/>
                    <a:pt x="2363" y="15706"/>
                    <a:pt x="2834" y="14115"/>
                  </a:cubicBezTo>
                  <a:cubicBezTo>
                    <a:pt x="3195" y="12897"/>
                    <a:pt x="3557" y="11644"/>
                    <a:pt x="3774" y="10414"/>
                  </a:cubicBezTo>
                  <a:cubicBezTo>
                    <a:pt x="3942" y="9426"/>
                    <a:pt x="3870" y="8450"/>
                    <a:pt x="3810" y="7509"/>
                  </a:cubicBezTo>
                  <a:cubicBezTo>
                    <a:pt x="3738" y="6714"/>
                    <a:pt x="3726" y="5930"/>
                    <a:pt x="3786" y="5135"/>
                  </a:cubicBezTo>
                  <a:cubicBezTo>
                    <a:pt x="3870" y="4436"/>
                    <a:pt x="4027" y="3737"/>
                    <a:pt x="4244" y="3062"/>
                  </a:cubicBezTo>
                  <a:cubicBezTo>
                    <a:pt x="4509" y="2109"/>
                    <a:pt x="4786" y="1121"/>
                    <a:pt x="467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15"/>
            <p:cNvSpPr/>
            <p:nvPr/>
          </p:nvSpPr>
          <p:spPr>
            <a:xfrm>
              <a:off x="4168275" y="467425"/>
              <a:ext cx="122650" cy="953450"/>
            </a:xfrm>
            <a:custGeom>
              <a:rect b="b" l="l" r="r" t="t"/>
              <a:pathLst>
                <a:path extrusionOk="0" h="38138" w="4906">
                  <a:moveTo>
                    <a:pt x="4665" y="1"/>
                  </a:moveTo>
                  <a:lnTo>
                    <a:pt x="4617" y="13"/>
                  </a:lnTo>
                  <a:cubicBezTo>
                    <a:pt x="4858" y="1423"/>
                    <a:pt x="4677" y="2785"/>
                    <a:pt x="4508" y="4111"/>
                  </a:cubicBezTo>
                  <a:cubicBezTo>
                    <a:pt x="4363" y="5051"/>
                    <a:pt x="4291" y="6003"/>
                    <a:pt x="4279" y="6968"/>
                  </a:cubicBezTo>
                  <a:cubicBezTo>
                    <a:pt x="4279" y="7474"/>
                    <a:pt x="4327" y="7980"/>
                    <a:pt x="4351" y="8474"/>
                  </a:cubicBezTo>
                  <a:cubicBezTo>
                    <a:pt x="4424" y="9427"/>
                    <a:pt x="4496" y="10427"/>
                    <a:pt x="4339" y="11452"/>
                  </a:cubicBezTo>
                  <a:cubicBezTo>
                    <a:pt x="4110" y="12826"/>
                    <a:pt x="3652" y="14248"/>
                    <a:pt x="3206" y="15610"/>
                  </a:cubicBezTo>
                  <a:cubicBezTo>
                    <a:pt x="2628" y="17358"/>
                    <a:pt x="2037" y="19178"/>
                    <a:pt x="1941" y="20950"/>
                  </a:cubicBezTo>
                  <a:cubicBezTo>
                    <a:pt x="1917" y="21709"/>
                    <a:pt x="1929" y="22468"/>
                    <a:pt x="1989" y="23228"/>
                  </a:cubicBezTo>
                  <a:cubicBezTo>
                    <a:pt x="2085" y="24686"/>
                    <a:pt x="2170" y="26084"/>
                    <a:pt x="1579" y="27639"/>
                  </a:cubicBezTo>
                  <a:cubicBezTo>
                    <a:pt x="796" y="29688"/>
                    <a:pt x="446" y="31316"/>
                    <a:pt x="470" y="32907"/>
                  </a:cubicBezTo>
                  <a:cubicBezTo>
                    <a:pt x="494" y="34413"/>
                    <a:pt x="808" y="35920"/>
                    <a:pt x="1579" y="38138"/>
                  </a:cubicBezTo>
                  <a:lnTo>
                    <a:pt x="1615" y="38114"/>
                  </a:lnTo>
                  <a:cubicBezTo>
                    <a:pt x="301" y="34317"/>
                    <a:pt x="0" y="31894"/>
                    <a:pt x="1615" y="27639"/>
                  </a:cubicBezTo>
                  <a:cubicBezTo>
                    <a:pt x="2218" y="26072"/>
                    <a:pt x="2134" y="24674"/>
                    <a:pt x="2037" y="23204"/>
                  </a:cubicBezTo>
                  <a:cubicBezTo>
                    <a:pt x="1977" y="22456"/>
                    <a:pt x="1953" y="21697"/>
                    <a:pt x="1989" y="20938"/>
                  </a:cubicBezTo>
                  <a:cubicBezTo>
                    <a:pt x="2085" y="19178"/>
                    <a:pt x="2676" y="17370"/>
                    <a:pt x="3242" y="15622"/>
                  </a:cubicBezTo>
                  <a:cubicBezTo>
                    <a:pt x="3701" y="14248"/>
                    <a:pt x="4159" y="12838"/>
                    <a:pt x="4388" y="11452"/>
                  </a:cubicBezTo>
                  <a:cubicBezTo>
                    <a:pt x="4556" y="10415"/>
                    <a:pt x="4472" y="9427"/>
                    <a:pt x="4400" y="8462"/>
                  </a:cubicBezTo>
                  <a:cubicBezTo>
                    <a:pt x="4363" y="7968"/>
                    <a:pt x="4327" y="7462"/>
                    <a:pt x="4327" y="6956"/>
                  </a:cubicBezTo>
                  <a:cubicBezTo>
                    <a:pt x="4339" y="6003"/>
                    <a:pt x="4412" y="5051"/>
                    <a:pt x="4556" y="4111"/>
                  </a:cubicBezTo>
                  <a:cubicBezTo>
                    <a:pt x="4725" y="2785"/>
                    <a:pt x="4906" y="1423"/>
                    <a:pt x="466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15"/>
            <p:cNvSpPr/>
            <p:nvPr/>
          </p:nvSpPr>
          <p:spPr>
            <a:xfrm>
              <a:off x="4216175" y="439400"/>
              <a:ext cx="138950" cy="989325"/>
            </a:xfrm>
            <a:custGeom>
              <a:rect b="b" l="l" r="r" t="t"/>
              <a:pathLst>
                <a:path extrusionOk="0" h="39573" w="5558">
                  <a:moveTo>
                    <a:pt x="5196" y="1"/>
                  </a:moveTo>
                  <a:lnTo>
                    <a:pt x="5159" y="13"/>
                  </a:lnTo>
                  <a:cubicBezTo>
                    <a:pt x="5497" y="1544"/>
                    <a:pt x="5376" y="2978"/>
                    <a:pt x="5256" y="4485"/>
                  </a:cubicBezTo>
                  <a:cubicBezTo>
                    <a:pt x="5135" y="5545"/>
                    <a:pt x="5111" y="6606"/>
                    <a:pt x="5159" y="7679"/>
                  </a:cubicBezTo>
                  <a:cubicBezTo>
                    <a:pt x="5184" y="8101"/>
                    <a:pt x="5220" y="8511"/>
                    <a:pt x="5256" y="8908"/>
                  </a:cubicBezTo>
                  <a:cubicBezTo>
                    <a:pt x="5389" y="10319"/>
                    <a:pt x="5509" y="11632"/>
                    <a:pt x="5232" y="13127"/>
                  </a:cubicBezTo>
                  <a:cubicBezTo>
                    <a:pt x="4991" y="14405"/>
                    <a:pt x="4533" y="15718"/>
                    <a:pt x="4075" y="16996"/>
                  </a:cubicBezTo>
                  <a:cubicBezTo>
                    <a:pt x="3436" y="18804"/>
                    <a:pt x="2785" y="20672"/>
                    <a:pt x="2737" y="22481"/>
                  </a:cubicBezTo>
                  <a:cubicBezTo>
                    <a:pt x="2725" y="23131"/>
                    <a:pt x="2761" y="23698"/>
                    <a:pt x="2785" y="24252"/>
                  </a:cubicBezTo>
                  <a:cubicBezTo>
                    <a:pt x="2869" y="25747"/>
                    <a:pt x="2942" y="27049"/>
                    <a:pt x="2038" y="28845"/>
                  </a:cubicBezTo>
                  <a:cubicBezTo>
                    <a:pt x="1" y="32895"/>
                    <a:pt x="929" y="35486"/>
                    <a:pt x="2315" y="39404"/>
                  </a:cubicBezTo>
                  <a:lnTo>
                    <a:pt x="2375" y="39572"/>
                  </a:lnTo>
                  <a:lnTo>
                    <a:pt x="2423" y="39548"/>
                  </a:lnTo>
                  <a:lnTo>
                    <a:pt x="2363" y="39380"/>
                  </a:lnTo>
                  <a:cubicBezTo>
                    <a:pt x="977" y="35474"/>
                    <a:pt x="61" y="32883"/>
                    <a:pt x="2074" y="28857"/>
                  </a:cubicBezTo>
                  <a:cubicBezTo>
                    <a:pt x="2978" y="27037"/>
                    <a:pt x="2905" y="25735"/>
                    <a:pt x="2833" y="24228"/>
                  </a:cubicBezTo>
                  <a:cubicBezTo>
                    <a:pt x="2809" y="23686"/>
                    <a:pt x="2773" y="23107"/>
                    <a:pt x="2785" y="22481"/>
                  </a:cubicBezTo>
                  <a:cubicBezTo>
                    <a:pt x="2821" y="20672"/>
                    <a:pt x="3484" y="18804"/>
                    <a:pt x="4123" y="16996"/>
                  </a:cubicBezTo>
                  <a:cubicBezTo>
                    <a:pt x="4569" y="15718"/>
                    <a:pt x="5039" y="14405"/>
                    <a:pt x="5268" y="13127"/>
                  </a:cubicBezTo>
                  <a:cubicBezTo>
                    <a:pt x="5557" y="11620"/>
                    <a:pt x="5437" y="10306"/>
                    <a:pt x="5304" y="8908"/>
                  </a:cubicBezTo>
                  <a:cubicBezTo>
                    <a:pt x="5268" y="8511"/>
                    <a:pt x="5232" y="8101"/>
                    <a:pt x="5196" y="7667"/>
                  </a:cubicBezTo>
                  <a:cubicBezTo>
                    <a:pt x="5147" y="6606"/>
                    <a:pt x="5184" y="5545"/>
                    <a:pt x="5292" y="4485"/>
                  </a:cubicBezTo>
                  <a:cubicBezTo>
                    <a:pt x="5413" y="3038"/>
                    <a:pt x="5545" y="1544"/>
                    <a:pt x="519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15"/>
            <p:cNvSpPr/>
            <p:nvPr/>
          </p:nvSpPr>
          <p:spPr>
            <a:xfrm>
              <a:off x="4278550" y="439100"/>
              <a:ext cx="141650" cy="982700"/>
            </a:xfrm>
            <a:custGeom>
              <a:rect b="b" l="l" r="r" t="t"/>
              <a:pathLst>
                <a:path extrusionOk="0" h="39308" w="5666">
                  <a:moveTo>
                    <a:pt x="5111" y="1"/>
                  </a:moveTo>
                  <a:lnTo>
                    <a:pt x="5075" y="13"/>
                  </a:lnTo>
                  <a:cubicBezTo>
                    <a:pt x="5425" y="1459"/>
                    <a:pt x="5304" y="2725"/>
                    <a:pt x="5172" y="4063"/>
                  </a:cubicBezTo>
                  <a:cubicBezTo>
                    <a:pt x="5063" y="5063"/>
                    <a:pt x="4967" y="6088"/>
                    <a:pt x="5075" y="7197"/>
                  </a:cubicBezTo>
                  <a:cubicBezTo>
                    <a:pt x="5123" y="7715"/>
                    <a:pt x="5196" y="8209"/>
                    <a:pt x="5268" y="8691"/>
                  </a:cubicBezTo>
                  <a:cubicBezTo>
                    <a:pt x="5449" y="9897"/>
                    <a:pt x="5630" y="11006"/>
                    <a:pt x="5437" y="12331"/>
                  </a:cubicBezTo>
                  <a:cubicBezTo>
                    <a:pt x="5244" y="13645"/>
                    <a:pt x="4810" y="14983"/>
                    <a:pt x="4388" y="16261"/>
                  </a:cubicBezTo>
                  <a:cubicBezTo>
                    <a:pt x="3894" y="17755"/>
                    <a:pt x="3388" y="19298"/>
                    <a:pt x="3267" y="20829"/>
                  </a:cubicBezTo>
                  <a:cubicBezTo>
                    <a:pt x="3219" y="21408"/>
                    <a:pt x="3195" y="21950"/>
                    <a:pt x="3171" y="22468"/>
                  </a:cubicBezTo>
                  <a:cubicBezTo>
                    <a:pt x="3110" y="24204"/>
                    <a:pt x="3050" y="25711"/>
                    <a:pt x="2086" y="27603"/>
                  </a:cubicBezTo>
                  <a:cubicBezTo>
                    <a:pt x="1" y="31713"/>
                    <a:pt x="748" y="34908"/>
                    <a:pt x="2122" y="39307"/>
                  </a:cubicBezTo>
                  <a:lnTo>
                    <a:pt x="2158" y="39283"/>
                  </a:lnTo>
                  <a:cubicBezTo>
                    <a:pt x="796" y="34908"/>
                    <a:pt x="49" y="31725"/>
                    <a:pt x="2122" y="27627"/>
                  </a:cubicBezTo>
                  <a:cubicBezTo>
                    <a:pt x="3098" y="25711"/>
                    <a:pt x="3159" y="24216"/>
                    <a:pt x="3219" y="22468"/>
                  </a:cubicBezTo>
                  <a:cubicBezTo>
                    <a:pt x="3243" y="21950"/>
                    <a:pt x="3267" y="21408"/>
                    <a:pt x="3303" y="20829"/>
                  </a:cubicBezTo>
                  <a:cubicBezTo>
                    <a:pt x="3436" y="19310"/>
                    <a:pt x="3942" y="17768"/>
                    <a:pt x="4424" y="16285"/>
                  </a:cubicBezTo>
                  <a:cubicBezTo>
                    <a:pt x="4858" y="14995"/>
                    <a:pt x="5292" y="13633"/>
                    <a:pt x="5485" y="12331"/>
                  </a:cubicBezTo>
                  <a:cubicBezTo>
                    <a:pt x="5666" y="11030"/>
                    <a:pt x="5497" y="9885"/>
                    <a:pt x="5316" y="8679"/>
                  </a:cubicBezTo>
                  <a:cubicBezTo>
                    <a:pt x="5244" y="8197"/>
                    <a:pt x="5172" y="7703"/>
                    <a:pt x="5123" y="7197"/>
                  </a:cubicBezTo>
                  <a:cubicBezTo>
                    <a:pt x="5003" y="6088"/>
                    <a:pt x="5111" y="5063"/>
                    <a:pt x="5208" y="4075"/>
                  </a:cubicBezTo>
                  <a:cubicBezTo>
                    <a:pt x="5340" y="2725"/>
                    <a:pt x="5473" y="1459"/>
                    <a:pt x="511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15"/>
            <p:cNvSpPr/>
            <p:nvPr/>
          </p:nvSpPr>
          <p:spPr>
            <a:xfrm>
              <a:off x="4347850" y="446025"/>
              <a:ext cx="149500" cy="960100"/>
            </a:xfrm>
            <a:custGeom>
              <a:rect b="b" l="l" r="r" t="t"/>
              <a:pathLst>
                <a:path extrusionOk="0" h="38404" w="5980">
                  <a:moveTo>
                    <a:pt x="4509" y="1"/>
                  </a:moveTo>
                  <a:lnTo>
                    <a:pt x="4461" y="13"/>
                  </a:lnTo>
                  <a:cubicBezTo>
                    <a:pt x="4810" y="1206"/>
                    <a:pt x="4726" y="2388"/>
                    <a:pt x="4630" y="3521"/>
                  </a:cubicBezTo>
                  <a:cubicBezTo>
                    <a:pt x="4557" y="4521"/>
                    <a:pt x="4473" y="5558"/>
                    <a:pt x="4702" y="6618"/>
                  </a:cubicBezTo>
                  <a:cubicBezTo>
                    <a:pt x="4822" y="7125"/>
                    <a:pt x="4991" y="7631"/>
                    <a:pt x="5196" y="8113"/>
                  </a:cubicBezTo>
                  <a:cubicBezTo>
                    <a:pt x="5437" y="8716"/>
                    <a:pt x="5690" y="9354"/>
                    <a:pt x="5763" y="10017"/>
                  </a:cubicBezTo>
                  <a:cubicBezTo>
                    <a:pt x="5931" y="11572"/>
                    <a:pt x="5521" y="13175"/>
                    <a:pt x="5124" y="14742"/>
                  </a:cubicBezTo>
                  <a:cubicBezTo>
                    <a:pt x="4979" y="15261"/>
                    <a:pt x="4846" y="15791"/>
                    <a:pt x="4738" y="16309"/>
                  </a:cubicBezTo>
                  <a:lnTo>
                    <a:pt x="4654" y="16659"/>
                  </a:lnTo>
                  <a:cubicBezTo>
                    <a:pt x="4063" y="19443"/>
                    <a:pt x="3496" y="22059"/>
                    <a:pt x="2207" y="24711"/>
                  </a:cubicBezTo>
                  <a:cubicBezTo>
                    <a:pt x="1158" y="26844"/>
                    <a:pt x="592" y="29182"/>
                    <a:pt x="543" y="31569"/>
                  </a:cubicBezTo>
                  <a:cubicBezTo>
                    <a:pt x="507" y="33510"/>
                    <a:pt x="784" y="35619"/>
                    <a:pt x="1459" y="38403"/>
                  </a:cubicBezTo>
                  <a:lnTo>
                    <a:pt x="1496" y="38391"/>
                  </a:lnTo>
                  <a:cubicBezTo>
                    <a:pt x="290" y="33401"/>
                    <a:pt x="1" y="29375"/>
                    <a:pt x="2243" y="24735"/>
                  </a:cubicBezTo>
                  <a:cubicBezTo>
                    <a:pt x="3533" y="22083"/>
                    <a:pt x="4099" y="19455"/>
                    <a:pt x="4702" y="16671"/>
                  </a:cubicBezTo>
                  <a:lnTo>
                    <a:pt x="4774" y="16321"/>
                  </a:lnTo>
                  <a:cubicBezTo>
                    <a:pt x="4883" y="15803"/>
                    <a:pt x="5027" y="15261"/>
                    <a:pt x="5160" y="14742"/>
                  </a:cubicBezTo>
                  <a:cubicBezTo>
                    <a:pt x="5558" y="13187"/>
                    <a:pt x="5980" y="11572"/>
                    <a:pt x="5811" y="10017"/>
                  </a:cubicBezTo>
                  <a:cubicBezTo>
                    <a:pt x="5738" y="9342"/>
                    <a:pt x="5485" y="8704"/>
                    <a:pt x="5232" y="8089"/>
                  </a:cubicBezTo>
                  <a:cubicBezTo>
                    <a:pt x="5027" y="7607"/>
                    <a:pt x="4859" y="7112"/>
                    <a:pt x="4738" y="6606"/>
                  </a:cubicBezTo>
                  <a:cubicBezTo>
                    <a:pt x="4509" y="5558"/>
                    <a:pt x="4593" y="4521"/>
                    <a:pt x="4678" y="3521"/>
                  </a:cubicBezTo>
                  <a:cubicBezTo>
                    <a:pt x="4762" y="2388"/>
                    <a:pt x="4859" y="1206"/>
                    <a:pt x="450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15"/>
            <p:cNvSpPr/>
            <p:nvPr/>
          </p:nvSpPr>
          <p:spPr>
            <a:xfrm>
              <a:off x="4404825" y="444825"/>
              <a:ext cx="169675" cy="938700"/>
            </a:xfrm>
            <a:custGeom>
              <a:rect b="b" l="l" r="r" t="t"/>
              <a:pathLst>
                <a:path extrusionOk="0" h="37548" w="6787">
                  <a:moveTo>
                    <a:pt x="4532" y="1"/>
                  </a:moveTo>
                  <a:lnTo>
                    <a:pt x="4484" y="13"/>
                  </a:lnTo>
                  <a:cubicBezTo>
                    <a:pt x="4846" y="1086"/>
                    <a:pt x="4749" y="2134"/>
                    <a:pt x="4653" y="3147"/>
                  </a:cubicBezTo>
                  <a:cubicBezTo>
                    <a:pt x="4568" y="4087"/>
                    <a:pt x="4472" y="5063"/>
                    <a:pt x="4749" y="6039"/>
                  </a:cubicBezTo>
                  <a:cubicBezTo>
                    <a:pt x="4906" y="6582"/>
                    <a:pt x="5207" y="7088"/>
                    <a:pt x="5509" y="7570"/>
                  </a:cubicBezTo>
                  <a:cubicBezTo>
                    <a:pt x="5786" y="8004"/>
                    <a:pt x="6027" y="8462"/>
                    <a:pt x="6208" y="8956"/>
                  </a:cubicBezTo>
                  <a:cubicBezTo>
                    <a:pt x="6738" y="10548"/>
                    <a:pt x="6328" y="11970"/>
                    <a:pt x="5858" y="13621"/>
                  </a:cubicBezTo>
                  <a:lnTo>
                    <a:pt x="5834" y="13693"/>
                  </a:lnTo>
                  <a:cubicBezTo>
                    <a:pt x="4918" y="16948"/>
                    <a:pt x="3773" y="20142"/>
                    <a:pt x="2387" y="23240"/>
                  </a:cubicBezTo>
                  <a:cubicBezTo>
                    <a:pt x="1350" y="25494"/>
                    <a:pt x="759" y="27929"/>
                    <a:pt x="615" y="30400"/>
                  </a:cubicBezTo>
                  <a:cubicBezTo>
                    <a:pt x="494" y="32533"/>
                    <a:pt x="687" y="34811"/>
                    <a:pt x="1217" y="37547"/>
                  </a:cubicBezTo>
                  <a:lnTo>
                    <a:pt x="1278" y="37535"/>
                  </a:lnTo>
                  <a:cubicBezTo>
                    <a:pt x="482" y="33497"/>
                    <a:pt x="0" y="28640"/>
                    <a:pt x="2435" y="23252"/>
                  </a:cubicBezTo>
                  <a:cubicBezTo>
                    <a:pt x="3821" y="20154"/>
                    <a:pt x="4966" y="16960"/>
                    <a:pt x="5894" y="13693"/>
                  </a:cubicBezTo>
                  <a:lnTo>
                    <a:pt x="5906" y="13633"/>
                  </a:lnTo>
                  <a:cubicBezTo>
                    <a:pt x="6376" y="11970"/>
                    <a:pt x="6786" y="10535"/>
                    <a:pt x="6256" y="8932"/>
                  </a:cubicBezTo>
                  <a:cubicBezTo>
                    <a:pt x="6075" y="8450"/>
                    <a:pt x="5834" y="7980"/>
                    <a:pt x="5545" y="7546"/>
                  </a:cubicBezTo>
                  <a:cubicBezTo>
                    <a:pt x="5243" y="7064"/>
                    <a:pt x="4942" y="6570"/>
                    <a:pt x="4797" y="6027"/>
                  </a:cubicBezTo>
                  <a:cubicBezTo>
                    <a:pt x="4520" y="5051"/>
                    <a:pt x="4617" y="4087"/>
                    <a:pt x="4701" y="3147"/>
                  </a:cubicBezTo>
                  <a:cubicBezTo>
                    <a:pt x="4797" y="2134"/>
                    <a:pt x="4894" y="1073"/>
                    <a:pt x="453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15"/>
            <p:cNvSpPr/>
            <p:nvPr/>
          </p:nvSpPr>
          <p:spPr>
            <a:xfrm>
              <a:off x="4459650" y="433675"/>
              <a:ext cx="180525" cy="917600"/>
            </a:xfrm>
            <a:custGeom>
              <a:rect b="b" l="l" r="r" t="t"/>
              <a:pathLst>
                <a:path extrusionOk="0" h="36704" w="7221">
                  <a:moveTo>
                    <a:pt x="4690" y="1"/>
                  </a:moveTo>
                  <a:lnTo>
                    <a:pt x="4653" y="13"/>
                  </a:lnTo>
                  <a:cubicBezTo>
                    <a:pt x="5087" y="1073"/>
                    <a:pt x="5075" y="2086"/>
                    <a:pt x="5075" y="3062"/>
                  </a:cubicBezTo>
                  <a:cubicBezTo>
                    <a:pt x="5063" y="3990"/>
                    <a:pt x="5063" y="4943"/>
                    <a:pt x="5413" y="5919"/>
                  </a:cubicBezTo>
                  <a:cubicBezTo>
                    <a:pt x="5594" y="6365"/>
                    <a:pt x="5835" y="6787"/>
                    <a:pt x="6112" y="7185"/>
                  </a:cubicBezTo>
                  <a:cubicBezTo>
                    <a:pt x="6449" y="7703"/>
                    <a:pt x="6799" y="8233"/>
                    <a:pt x="6920" y="8824"/>
                  </a:cubicBezTo>
                  <a:cubicBezTo>
                    <a:pt x="7173" y="10102"/>
                    <a:pt x="6654" y="11452"/>
                    <a:pt x="6148" y="12753"/>
                  </a:cubicBezTo>
                  <a:cubicBezTo>
                    <a:pt x="6016" y="13091"/>
                    <a:pt x="5883" y="13440"/>
                    <a:pt x="5774" y="13778"/>
                  </a:cubicBezTo>
                  <a:cubicBezTo>
                    <a:pt x="5365" y="14947"/>
                    <a:pt x="4943" y="16116"/>
                    <a:pt x="4545" y="17237"/>
                  </a:cubicBezTo>
                  <a:cubicBezTo>
                    <a:pt x="2207" y="23710"/>
                    <a:pt x="1" y="29821"/>
                    <a:pt x="1098" y="36704"/>
                  </a:cubicBezTo>
                  <a:lnTo>
                    <a:pt x="1134" y="36692"/>
                  </a:lnTo>
                  <a:cubicBezTo>
                    <a:pt x="49" y="29821"/>
                    <a:pt x="2255" y="23722"/>
                    <a:pt x="4581" y="17249"/>
                  </a:cubicBezTo>
                  <a:cubicBezTo>
                    <a:pt x="4991" y="16128"/>
                    <a:pt x="5413" y="14959"/>
                    <a:pt x="5811" y="13790"/>
                  </a:cubicBezTo>
                  <a:cubicBezTo>
                    <a:pt x="5931" y="13452"/>
                    <a:pt x="6064" y="13115"/>
                    <a:pt x="6184" y="12777"/>
                  </a:cubicBezTo>
                  <a:cubicBezTo>
                    <a:pt x="6691" y="11464"/>
                    <a:pt x="7221" y="10114"/>
                    <a:pt x="6956" y="8812"/>
                  </a:cubicBezTo>
                  <a:cubicBezTo>
                    <a:pt x="6835" y="8209"/>
                    <a:pt x="6486" y="7679"/>
                    <a:pt x="6148" y="7160"/>
                  </a:cubicBezTo>
                  <a:cubicBezTo>
                    <a:pt x="5871" y="6763"/>
                    <a:pt x="5642" y="6341"/>
                    <a:pt x="5461" y="5895"/>
                  </a:cubicBezTo>
                  <a:cubicBezTo>
                    <a:pt x="5099" y="4931"/>
                    <a:pt x="5111" y="3978"/>
                    <a:pt x="5111" y="3062"/>
                  </a:cubicBezTo>
                  <a:cubicBezTo>
                    <a:pt x="5124" y="2074"/>
                    <a:pt x="5136" y="1049"/>
                    <a:pt x="469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15"/>
            <p:cNvSpPr/>
            <p:nvPr/>
          </p:nvSpPr>
          <p:spPr>
            <a:xfrm>
              <a:off x="4516000" y="417100"/>
              <a:ext cx="199525" cy="885975"/>
            </a:xfrm>
            <a:custGeom>
              <a:rect b="b" l="l" r="r" t="t"/>
              <a:pathLst>
                <a:path extrusionOk="0" h="35439" w="7981">
                  <a:moveTo>
                    <a:pt x="4750" y="1"/>
                  </a:moveTo>
                  <a:lnTo>
                    <a:pt x="4702" y="25"/>
                  </a:lnTo>
                  <a:cubicBezTo>
                    <a:pt x="5280" y="1074"/>
                    <a:pt x="5401" y="2074"/>
                    <a:pt x="5521" y="3038"/>
                  </a:cubicBezTo>
                  <a:cubicBezTo>
                    <a:pt x="5618" y="3810"/>
                    <a:pt x="5714" y="4617"/>
                    <a:pt x="6040" y="5449"/>
                  </a:cubicBezTo>
                  <a:cubicBezTo>
                    <a:pt x="6257" y="5955"/>
                    <a:pt x="6546" y="6425"/>
                    <a:pt x="6871" y="6871"/>
                  </a:cubicBezTo>
                  <a:cubicBezTo>
                    <a:pt x="7426" y="7655"/>
                    <a:pt x="7944" y="8390"/>
                    <a:pt x="7860" y="9354"/>
                  </a:cubicBezTo>
                  <a:cubicBezTo>
                    <a:pt x="7775" y="10415"/>
                    <a:pt x="7112" y="11548"/>
                    <a:pt x="6461" y="12633"/>
                  </a:cubicBezTo>
                  <a:cubicBezTo>
                    <a:pt x="6088" y="13236"/>
                    <a:pt x="5750" y="13862"/>
                    <a:pt x="5461" y="14501"/>
                  </a:cubicBezTo>
                  <a:cubicBezTo>
                    <a:pt x="2544" y="21540"/>
                    <a:pt x="1" y="28435"/>
                    <a:pt x="905" y="35438"/>
                  </a:cubicBezTo>
                  <a:lnTo>
                    <a:pt x="953" y="35426"/>
                  </a:lnTo>
                  <a:cubicBezTo>
                    <a:pt x="49" y="28447"/>
                    <a:pt x="2592" y="21552"/>
                    <a:pt x="5509" y="14525"/>
                  </a:cubicBezTo>
                  <a:cubicBezTo>
                    <a:pt x="5799" y="13886"/>
                    <a:pt x="6124" y="13272"/>
                    <a:pt x="6498" y="12669"/>
                  </a:cubicBezTo>
                  <a:cubicBezTo>
                    <a:pt x="7161" y="11572"/>
                    <a:pt x="7824" y="10439"/>
                    <a:pt x="7908" y="9366"/>
                  </a:cubicBezTo>
                  <a:cubicBezTo>
                    <a:pt x="7980" y="8390"/>
                    <a:pt x="7438" y="7607"/>
                    <a:pt x="6907" y="6859"/>
                  </a:cubicBezTo>
                  <a:cubicBezTo>
                    <a:pt x="6582" y="6413"/>
                    <a:pt x="6305" y="5943"/>
                    <a:pt x="6076" y="5437"/>
                  </a:cubicBezTo>
                  <a:cubicBezTo>
                    <a:pt x="5750" y="4605"/>
                    <a:pt x="5654" y="3810"/>
                    <a:pt x="5557" y="3026"/>
                  </a:cubicBezTo>
                  <a:cubicBezTo>
                    <a:pt x="5449" y="2062"/>
                    <a:pt x="5316" y="1061"/>
                    <a:pt x="475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15"/>
            <p:cNvSpPr/>
            <p:nvPr/>
          </p:nvSpPr>
          <p:spPr>
            <a:xfrm>
              <a:off x="4575675" y="399025"/>
              <a:ext cx="223625" cy="853125"/>
            </a:xfrm>
            <a:custGeom>
              <a:rect b="b" l="l" r="r" t="t"/>
              <a:pathLst>
                <a:path extrusionOk="0" h="34125" w="8945">
                  <a:moveTo>
                    <a:pt x="4617" y="1"/>
                  </a:moveTo>
                  <a:lnTo>
                    <a:pt x="4581" y="25"/>
                  </a:lnTo>
                  <a:cubicBezTo>
                    <a:pt x="5316" y="1097"/>
                    <a:pt x="5641" y="2170"/>
                    <a:pt x="5967" y="3219"/>
                  </a:cubicBezTo>
                  <a:cubicBezTo>
                    <a:pt x="6196" y="4063"/>
                    <a:pt x="6509" y="4894"/>
                    <a:pt x="6895" y="5678"/>
                  </a:cubicBezTo>
                  <a:cubicBezTo>
                    <a:pt x="7124" y="6100"/>
                    <a:pt x="7389" y="6497"/>
                    <a:pt x="7678" y="6883"/>
                  </a:cubicBezTo>
                  <a:cubicBezTo>
                    <a:pt x="8341" y="7775"/>
                    <a:pt x="8908" y="8559"/>
                    <a:pt x="8607" y="9764"/>
                  </a:cubicBezTo>
                  <a:cubicBezTo>
                    <a:pt x="8341" y="10849"/>
                    <a:pt x="7474" y="11934"/>
                    <a:pt x="6630" y="12982"/>
                  </a:cubicBezTo>
                  <a:cubicBezTo>
                    <a:pt x="6015" y="13766"/>
                    <a:pt x="5376" y="14573"/>
                    <a:pt x="4991" y="15369"/>
                  </a:cubicBezTo>
                  <a:cubicBezTo>
                    <a:pt x="1483" y="22577"/>
                    <a:pt x="0" y="28893"/>
                    <a:pt x="567" y="34124"/>
                  </a:cubicBezTo>
                  <a:lnTo>
                    <a:pt x="615" y="34124"/>
                  </a:lnTo>
                  <a:cubicBezTo>
                    <a:pt x="49" y="28905"/>
                    <a:pt x="1531" y="22589"/>
                    <a:pt x="5027" y="15393"/>
                  </a:cubicBezTo>
                  <a:cubicBezTo>
                    <a:pt x="5412" y="14597"/>
                    <a:pt x="6051" y="13802"/>
                    <a:pt x="6666" y="13018"/>
                  </a:cubicBezTo>
                  <a:cubicBezTo>
                    <a:pt x="7510" y="11958"/>
                    <a:pt x="8378" y="10873"/>
                    <a:pt x="8643" y="9776"/>
                  </a:cubicBezTo>
                  <a:cubicBezTo>
                    <a:pt x="8944" y="8546"/>
                    <a:pt x="8353" y="7727"/>
                    <a:pt x="7715" y="6859"/>
                  </a:cubicBezTo>
                  <a:cubicBezTo>
                    <a:pt x="7425" y="6485"/>
                    <a:pt x="7172" y="6076"/>
                    <a:pt x="6931" y="5654"/>
                  </a:cubicBezTo>
                  <a:cubicBezTo>
                    <a:pt x="6545" y="4870"/>
                    <a:pt x="6244" y="4051"/>
                    <a:pt x="6003" y="3207"/>
                  </a:cubicBezTo>
                  <a:cubicBezTo>
                    <a:pt x="5690" y="2158"/>
                    <a:pt x="5352" y="1073"/>
                    <a:pt x="461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15"/>
            <p:cNvSpPr/>
            <p:nvPr/>
          </p:nvSpPr>
          <p:spPr>
            <a:xfrm>
              <a:off x="4631725" y="378225"/>
              <a:ext cx="241100" cy="851925"/>
            </a:xfrm>
            <a:custGeom>
              <a:rect b="b" l="l" r="r" t="t"/>
              <a:pathLst>
                <a:path extrusionOk="0" h="34077" w="9644">
                  <a:moveTo>
                    <a:pt x="4617" y="1"/>
                  </a:moveTo>
                  <a:lnTo>
                    <a:pt x="4581" y="25"/>
                  </a:lnTo>
                  <a:cubicBezTo>
                    <a:pt x="5376" y="1086"/>
                    <a:pt x="5810" y="2231"/>
                    <a:pt x="6232" y="3340"/>
                  </a:cubicBezTo>
                  <a:cubicBezTo>
                    <a:pt x="6545" y="4244"/>
                    <a:pt x="6931" y="5112"/>
                    <a:pt x="7401" y="5931"/>
                  </a:cubicBezTo>
                  <a:cubicBezTo>
                    <a:pt x="7642" y="6341"/>
                    <a:pt x="7919" y="6727"/>
                    <a:pt x="8233" y="7088"/>
                  </a:cubicBezTo>
                  <a:cubicBezTo>
                    <a:pt x="8968" y="8016"/>
                    <a:pt x="9607" y="8812"/>
                    <a:pt x="9149" y="10126"/>
                  </a:cubicBezTo>
                  <a:cubicBezTo>
                    <a:pt x="8751" y="11271"/>
                    <a:pt x="7775" y="12380"/>
                    <a:pt x="6823" y="13453"/>
                  </a:cubicBezTo>
                  <a:cubicBezTo>
                    <a:pt x="6051" y="14308"/>
                    <a:pt x="5256" y="15212"/>
                    <a:pt x="4774" y="16116"/>
                  </a:cubicBezTo>
                  <a:cubicBezTo>
                    <a:pt x="1652" y="21962"/>
                    <a:pt x="0" y="28845"/>
                    <a:pt x="458" y="34076"/>
                  </a:cubicBezTo>
                  <a:lnTo>
                    <a:pt x="507" y="34076"/>
                  </a:lnTo>
                  <a:cubicBezTo>
                    <a:pt x="37" y="28845"/>
                    <a:pt x="1688" y="21974"/>
                    <a:pt x="4810" y="16141"/>
                  </a:cubicBezTo>
                  <a:cubicBezTo>
                    <a:pt x="5292" y="15236"/>
                    <a:pt x="6075" y="14345"/>
                    <a:pt x="6847" y="13489"/>
                  </a:cubicBezTo>
                  <a:cubicBezTo>
                    <a:pt x="7799" y="12416"/>
                    <a:pt x="8787" y="11295"/>
                    <a:pt x="9185" y="10138"/>
                  </a:cubicBezTo>
                  <a:cubicBezTo>
                    <a:pt x="9643" y="8812"/>
                    <a:pt x="9016" y="7992"/>
                    <a:pt x="8257" y="7064"/>
                  </a:cubicBezTo>
                  <a:cubicBezTo>
                    <a:pt x="7956" y="6703"/>
                    <a:pt x="7690" y="6317"/>
                    <a:pt x="7437" y="5919"/>
                  </a:cubicBezTo>
                  <a:cubicBezTo>
                    <a:pt x="6979" y="5087"/>
                    <a:pt x="6582" y="4232"/>
                    <a:pt x="6280" y="3328"/>
                  </a:cubicBezTo>
                  <a:cubicBezTo>
                    <a:pt x="5846" y="2219"/>
                    <a:pt x="5412" y="1074"/>
                    <a:pt x="461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15"/>
            <p:cNvSpPr/>
            <p:nvPr/>
          </p:nvSpPr>
          <p:spPr>
            <a:xfrm>
              <a:off x="4685350" y="351725"/>
              <a:ext cx="224825" cy="888350"/>
            </a:xfrm>
            <a:custGeom>
              <a:rect b="b" l="l" r="r" t="t"/>
              <a:pathLst>
                <a:path extrusionOk="0" h="35534" w="8993">
                  <a:moveTo>
                    <a:pt x="4798" y="0"/>
                  </a:moveTo>
                  <a:lnTo>
                    <a:pt x="4762" y="12"/>
                  </a:lnTo>
                  <a:cubicBezTo>
                    <a:pt x="5485" y="1181"/>
                    <a:pt x="5883" y="2447"/>
                    <a:pt x="6281" y="3652"/>
                  </a:cubicBezTo>
                  <a:cubicBezTo>
                    <a:pt x="6558" y="4568"/>
                    <a:pt x="6895" y="5472"/>
                    <a:pt x="7305" y="6352"/>
                  </a:cubicBezTo>
                  <a:cubicBezTo>
                    <a:pt x="7474" y="6714"/>
                    <a:pt x="7667" y="7051"/>
                    <a:pt x="7848" y="7377"/>
                  </a:cubicBezTo>
                  <a:cubicBezTo>
                    <a:pt x="8438" y="8414"/>
                    <a:pt x="8945" y="9342"/>
                    <a:pt x="8607" y="10668"/>
                  </a:cubicBezTo>
                  <a:cubicBezTo>
                    <a:pt x="8258" y="11993"/>
                    <a:pt x="7354" y="13331"/>
                    <a:pt x="6486" y="14621"/>
                  </a:cubicBezTo>
                  <a:cubicBezTo>
                    <a:pt x="5919" y="15405"/>
                    <a:pt x="5413" y="16224"/>
                    <a:pt x="4967" y="17068"/>
                  </a:cubicBezTo>
                  <a:cubicBezTo>
                    <a:pt x="1483" y="23963"/>
                    <a:pt x="1" y="30001"/>
                    <a:pt x="459" y="35534"/>
                  </a:cubicBezTo>
                  <a:lnTo>
                    <a:pt x="495" y="35534"/>
                  </a:lnTo>
                  <a:cubicBezTo>
                    <a:pt x="49" y="30013"/>
                    <a:pt x="1520" y="23975"/>
                    <a:pt x="4991" y="17092"/>
                  </a:cubicBezTo>
                  <a:cubicBezTo>
                    <a:pt x="5449" y="16248"/>
                    <a:pt x="5955" y="15429"/>
                    <a:pt x="6510" y="14645"/>
                  </a:cubicBezTo>
                  <a:cubicBezTo>
                    <a:pt x="7390" y="13355"/>
                    <a:pt x="8294" y="12018"/>
                    <a:pt x="8643" y="10680"/>
                  </a:cubicBezTo>
                  <a:cubicBezTo>
                    <a:pt x="8993" y="9305"/>
                    <a:pt x="8487" y="8401"/>
                    <a:pt x="7884" y="7353"/>
                  </a:cubicBezTo>
                  <a:cubicBezTo>
                    <a:pt x="7703" y="7027"/>
                    <a:pt x="7522" y="6690"/>
                    <a:pt x="7341" y="6328"/>
                  </a:cubicBezTo>
                  <a:cubicBezTo>
                    <a:pt x="6944" y="5448"/>
                    <a:pt x="6606" y="4556"/>
                    <a:pt x="6329" y="3628"/>
                  </a:cubicBezTo>
                  <a:cubicBezTo>
                    <a:pt x="5931" y="2423"/>
                    <a:pt x="5521" y="1169"/>
                    <a:pt x="479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15"/>
            <p:cNvSpPr/>
            <p:nvPr/>
          </p:nvSpPr>
          <p:spPr>
            <a:xfrm>
              <a:off x="4740200" y="316450"/>
              <a:ext cx="200425" cy="970650"/>
            </a:xfrm>
            <a:custGeom>
              <a:rect b="b" l="l" r="r" t="t"/>
              <a:pathLst>
                <a:path extrusionOk="0" h="38826" w="8017">
                  <a:moveTo>
                    <a:pt x="5147" y="1"/>
                  </a:moveTo>
                  <a:lnTo>
                    <a:pt x="5099" y="13"/>
                  </a:lnTo>
                  <a:cubicBezTo>
                    <a:pt x="7980" y="7293"/>
                    <a:pt x="8016" y="12910"/>
                    <a:pt x="5196" y="18756"/>
                  </a:cubicBezTo>
                  <a:cubicBezTo>
                    <a:pt x="4714" y="19757"/>
                    <a:pt x="4147" y="20745"/>
                    <a:pt x="3605" y="21697"/>
                  </a:cubicBezTo>
                  <a:cubicBezTo>
                    <a:pt x="2544" y="23553"/>
                    <a:pt x="1447" y="25458"/>
                    <a:pt x="953" y="27447"/>
                  </a:cubicBezTo>
                  <a:cubicBezTo>
                    <a:pt x="145" y="30689"/>
                    <a:pt x="1" y="34305"/>
                    <a:pt x="495" y="38825"/>
                  </a:cubicBezTo>
                  <a:lnTo>
                    <a:pt x="543" y="38825"/>
                  </a:lnTo>
                  <a:cubicBezTo>
                    <a:pt x="37" y="34305"/>
                    <a:pt x="181" y="30689"/>
                    <a:pt x="989" y="27459"/>
                  </a:cubicBezTo>
                  <a:cubicBezTo>
                    <a:pt x="1495" y="25470"/>
                    <a:pt x="2580" y="23565"/>
                    <a:pt x="3641" y="21721"/>
                  </a:cubicBezTo>
                  <a:cubicBezTo>
                    <a:pt x="4183" y="20769"/>
                    <a:pt x="4750" y="19769"/>
                    <a:pt x="5232" y="18780"/>
                  </a:cubicBezTo>
                  <a:cubicBezTo>
                    <a:pt x="6739" y="15646"/>
                    <a:pt x="7426" y="12537"/>
                    <a:pt x="7317" y="9294"/>
                  </a:cubicBezTo>
                  <a:cubicBezTo>
                    <a:pt x="7221" y="6450"/>
                    <a:pt x="6534" y="3496"/>
                    <a:pt x="514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15"/>
            <p:cNvSpPr/>
            <p:nvPr/>
          </p:nvSpPr>
          <p:spPr>
            <a:xfrm>
              <a:off x="4775750" y="278800"/>
              <a:ext cx="188975" cy="1054100"/>
            </a:xfrm>
            <a:custGeom>
              <a:rect b="b" l="l" r="r" t="t"/>
              <a:pathLst>
                <a:path extrusionOk="0" h="42164" w="7559">
                  <a:moveTo>
                    <a:pt x="6112" y="0"/>
                  </a:moveTo>
                  <a:cubicBezTo>
                    <a:pt x="6847" y="3592"/>
                    <a:pt x="7257" y="7642"/>
                    <a:pt x="7426" y="13139"/>
                  </a:cubicBezTo>
                  <a:cubicBezTo>
                    <a:pt x="7510" y="16188"/>
                    <a:pt x="7112" y="18623"/>
                    <a:pt x="6160" y="20780"/>
                  </a:cubicBezTo>
                  <a:cubicBezTo>
                    <a:pt x="5558" y="22142"/>
                    <a:pt x="4702" y="23468"/>
                    <a:pt x="3870" y="24758"/>
                  </a:cubicBezTo>
                  <a:cubicBezTo>
                    <a:pt x="2761" y="26470"/>
                    <a:pt x="1616" y="28242"/>
                    <a:pt x="1062" y="30134"/>
                  </a:cubicBezTo>
                  <a:cubicBezTo>
                    <a:pt x="1" y="33726"/>
                    <a:pt x="579" y="37366"/>
                    <a:pt x="1146" y="40886"/>
                  </a:cubicBezTo>
                  <a:cubicBezTo>
                    <a:pt x="1206" y="41308"/>
                    <a:pt x="1279" y="41741"/>
                    <a:pt x="1339" y="42163"/>
                  </a:cubicBezTo>
                  <a:lnTo>
                    <a:pt x="1387" y="42151"/>
                  </a:lnTo>
                  <a:cubicBezTo>
                    <a:pt x="1327" y="41729"/>
                    <a:pt x="1254" y="41295"/>
                    <a:pt x="1194" y="40886"/>
                  </a:cubicBezTo>
                  <a:cubicBezTo>
                    <a:pt x="628" y="37366"/>
                    <a:pt x="49" y="33726"/>
                    <a:pt x="1110" y="30146"/>
                  </a:cubicBezTo>
                  <a:cubicBezTo>
                    <a:pt x="1664" y="28254"/>
                    <a:pt x="2797" y="26494"/>
                    <a:pt x="3906" y="24782"/>
                  </a:cubicBezTo>
                  <a:cubicBezTo>
                    <a:pt x="4738" y="23492"/>
                    <a:pt x="5594" y="22167"/>
                    <a:pt x="6196" y="20793"/>
                  </a:cubicBezTo>
                  <a:cubicBezTo>
                    <a:pt x="7161" y="18635"/>
                    <a:pt x="7558" y="16200"/>
                    <a:pt x="7462" y="13139"/>
                  </a:cubicBezTo>
                  <a:cubicBezTo>
                    <a:pt x="7305" y="7642"/>
                    <a:pt x="6896" y="3592"/>
                    <a:pt x="616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15"/>
            <p:cNvSpPr/>
            <p:nvPr/>
          </p:nvSpPr>
          <p:spPr>
            <a:xfrm>
              <a:off x="4814925" y="251675"/>
              <a:ext cx="199525" cy="1107750"/>
            </a:xfrm>
            <a:custGeom>
              <a:rect b="b" l="l" r="r" t="t"/>
              <a:pathLst>
                <a:path extrusionOk="0" h="44310" w="7981">
                  <a:moveTo>
                    <a:pt x="7028" y="0"/>
                  </a:moveTo>
                  <a:cubicBezTo>
                    <a:pt x="7233" y="2315"/>
                    <a:pt x="7209" y="4641"/>
                    <a:pt x="7173" y="6895"/>
                  </a:cubicBezTo>
                  <a:cubicBezTo>
                    <a:pt x="7149" y="9113"/>
                    <a:pt x="7112" y="11391"/>
                    <a:pt x="7317" y="13669"/>
                  </a:cubicBezTo>
                  <a:cubicBezTo>
                    <a:pt x="7354" y="14019"/>
                    <a:pt x="7390" y="14380"/>
                    <a:pt x="7414" y="14730"/>
                  </a:cubicBezTo>
                  <a:cubicBezTo>
                    <a:pt x="7667" y="17249"/>
                    <a:pt x="7932" y="19853"/>
                    <a:pt x="6811" y="22456"/>
                  </a:cubicBezTo>
                  <a:cubicBezTo>
                    <a:pt x="6148" y="24011"/>
                    <a:pt x="5124" y="25518"/>
                    <a:pt x="4123" y="26976"/>
                  </a:cubicBezTo>
                  <a:cubicBezTo>
                    <a:pt x="3002" y="28615"/>
                    <a:pt x="1845" y="30315"/>
                    <a:pt x="1182" y="32111"/>
                  </a:cubicBezTo>
                  <a:cubicBezTo>
                    <a:pt x="1" y="35377"/>
                    <a:pt x="784" y="38644"/>
                    <a:pt x="1556" y="41814"/>
                  </a:cubicBezTo>
                  <a:cubicBezTo>
                    <a:pt x="1761" y="42634"/>
                    <a:pt x="1966" y="43477"/>
                    <a:pt x="2122" y="44309"/>
                  </a:cubicBezTo>
                  <a:lnTo>
                    <a:pt x="2171" y="44297"/>
                  </a:lnTo>
                  <a:cubicBezTo>
                    <a:pt x="2002" y="43465"/>
                    <a:pt x="1797" y="42622"/>
                    <a:pt x="1604" y="41802"/>
                  </a:cubicBezTo>
                  <a:cubicBezTo>
                    <a:pt x="833" y="38644"/>
                    <a:pt x="49" y="35389"/>
                    <a:pt x="1230" y="32135"/>
                  </a:cubicBezTo>
                  <a:cubicBezTo>
                    <a:pt x="1881" y="30351"/>
                    <a:pt x="3038" y="28640"/>
                    <a:pt x="4171" y="26988"/>
                  </a:cubicBezTo>
                  <a:cubicBezTo>
                    <a:pt x="5160" y="25542"/>
                    <a:pt x="6184" y="24035"/>
                    <a:pt x="6859" y="22468"/>
                  </a:cubicBezTo>
                  <a:cubicBezTo>
                    <a:pt x="7980" y="19865"/>
                    <a:pt x="7715" y="17249"/>
                    <a:pt x="7462" y="14718"/>
                  </a:cubicBezTo>
                  <a:cubicBezTo>
                    <a:pt x="7426" y="14380"/>
                    <a:pt x="7390" y="14019"/>
                    <a:pt x="7366" y="13669"/>
                  </a:cubicBezTo>
                  <a:cubicBezTo>
                    <a:pt x="7161" y="11403"/>
                    <a:pt x="7185" y="9113"/>
                    <a:pt x="7221" y="6907"/>
                  </a:cubicBezTo>
                  <a:cubicBezTo>
                    <a:pt x="7257" y="4653"/>
                    <a:pt x="7281" y="2327"/>
                    <a:pt x="706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15"/>
            <p:cNvSpPr/>
            <p:nvPr/>
          </p:nvSpPr>
          <p:spPr>
            <a:xfrm>
              <a:off x="4871275" y="239325"/>
              <a:ext cx="207950" cy="1128225"/>
            </a:xfrm>
            <a:custGeom>
              <a:rect b="b" l="l" r="r" t="t"/>
              <a:pathLst>
                <a:path extrusionOk="0" h="45129" w="8318">
                  <a:moveTo>
                    <a:pt x="7583" y="0"/>
                  </a:moveTo>
                  <a:cubicBezTo>
                    <a:pt x="7703" y="2085"/>
                    <a:pt x="7510" y="4207"/>
                    <a:pt x="7329" y="6256"/>
                  </a:cubicBezTo>
                  <a:cubicBezTo>
                    <a:pt x="7100" y="8679"/>
                    <a:pt x="6871" y="11198"/>
                    <a:pt x="7173" y="13645"/>
                  </a:cubicBezTo>
                  <a:cubicBezTo>
                    <a:pt x="7257" y="14284"/>
                    <a:pt x="7354" y="14922"/>
                    <a:pt x="7462" y="15549"/>
                  </a:cubicBezTo>
                  <a:cubicBezTo>
                    <a:pt x="7872" y="18177"/>
                    <a:pt x="8270" y="20648"/>
                    <a:pt x="7124" y="23348"/>
                  </a:cubicBezTo>
                  <a:cubicBezTo>
                    <a:pt x="6449" y="24963"/>
                    <a:pt x="5316" y="26506"/>
                    <a:pt x="4220" y="27988"/>
                  </a:cubicBezTo>
                  <a:cubicBezTo>
                    <a:pt x="2906" y="29760"/>
                    <a:pt x="1556" y="31604"/>
                    <a:pt x="953" y="33581"/>
                  </a:cubicBezTo>
                  <a:cubicBezTo>
                    <a:pt x="1" y="36739"/>
                    <a:pt x="941" y="39982"/>
                    <a:pt x="1845" y="43116"/>
                  </a:cubicBezTo>
                  <a:cubicBezTo>
                    <a:pt x="2038" y="43815"/>
                    <a:pt x="2231" y="44466"/>
                    <a:pt x="2400" y="45128"/>
                  </a:cubicBezTo>
                  <a:lnTo>
                    <a:pt x="2448" y="45128"/>
                  </a:lnTo>
                  <a:cubicBezTo>
                    <a:pt x="2279" y="44466"/>
                    <a:pt x="2086" y="43803"/>
                    <a:pt x="1881" y="43116"/>
                  </a:cubicBezTo>
                  <a:cubicBezTo>
                    <a:pt x="989" y="39982"/>
                    <a:pt x="49" y="36751"/>
                    <a:pt x="1001" y="33593"/>
                  </a:cubicBezTo>
                  <a:cubicBezTo>
                    <a:pt x="1592" y="31629"/>
                    <a:pt x="2942" y="29796"/>
                    <a:pt x="4256" y="28025"/>
                  </a:cubicBezTo>
                  <a:cubicBezTo>
                    <a:pt x="5353" y="26542"/>
                    <a:pt x="6486" y="24987"/>
                    <a:pt x="7173" y="23372"/>
                  </a:cubicBezTo>
                  <a:cubicBezTo>
                    <a:pt x="8318" y="20660"/>
                    <a:pt x="7920" y="18177"/>
                    <a:pt x="7498" y="15537"/>
                  </a:cubicBezTo>
                  <a:cubicBezTo>
                    <a:pt x="7402" y="14922"/>
                    <a:pt x="7305" y="14272"/>
                    <a:pt x="7221" y="13633"/>
                  </a:cubicBezTo>
                  <a:cubicBezTo>
                    <a:pt x="6920" y="11198"/>
                    <a:pt x="7149" y="8691"/>
                    <a:pt x="7378" y="6268"/>
                  </a:cubicBezTo>
                  <a:cubicBezTo>
                    <a:pt x="7558" y="4207"/>
                    <a:pt x="7751" y="2085"/>
                    <a:pt x="761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15"/>
            <p:cNvSpPr/>
            <p:nvPr/>
          </p:nvSpPr>
          <p:spPr>
            <a:xfrm>
              <a:off x="4941800" y="240825"/>
              <a:ext cx="227525" cy="1124625"/>
            </a:xfrm>
            <a:custGeom>
              <a:rect b="b" l="l" r="r" t="t"/>
              <a:pathLst>
                <a:path extrusionOk="0" h="44985" w="9101">
                  <a:moveTo>
                    <a:pt x="8293" y="0"/>
                  </a:moveTo>
                  <a:cubicBezTo>
                    <a:pt x="8173" y="1748"/>
                    <a:pt x="7751" y="3436"/>
                    <a:pt x="7341" y="5063"/>
                  </a:cubicBezTo>
                  <a:cubicBezTo>
                    <a:pt x="6618" y="7992"/>
                    <a:pt x="5919" y="10752"/>
                    <a:pt x="6823" y="13754"/>
                  </a:cubicBezTo>
                  <a:cubicBezTo>
                    <a:pt x="6979" y="14260"/>
                    <a:pt x="7148" y="14766"/>
                    <a:pt x="7305" y="15260"/>
                  </a:cubicBezTo>
                  <a:cubicBezTo>
                    <a:pt x="8173" y="17852"/>
                    <a:pt x="9053" y="20540"/>
                    <a:pt x="7775" y="23372"/>
                  </a:cubicBezTo>
                  <a:cubicBezTo>
                    <a:pt x="7052" y="24951"/>
                    <a:pt x="5834" y="26422"/>
                    <a:pt x="4641" y="27832"/>
                  </a:cubicBezTo>
                  <a:cubicBezTo>
                    <a:pt x="3399" y="29327"/>
                    <a:pt x="2110" y="30882"/>
                    <a:pt x="1399" y="32569"/>
                  </a:cubicBezTo>
                  <a:cubicBezTo>
                    <a:pt x="0" y="35932"/>
                    <a:pt x="953" y="39813"/>
                    <a:pt x="1784" y="43236"/>
                  </a:cubicBezTo>
                  <a:cubicBezTo>
                    <a:pt x="1929" y="43839"/>
                    <a:pt x="2074" y="44418"/>
                    <a:pt x="2194" y="44984"/>
                  </a:cubicBezTo>
                  <a:lnTo>
                    <a:pt x="2242" y="44960"/>
                  </a:lnTo>
                  <a:cubicBezTo>
                    <a:pt x="2110" y="44394"/>
                    <a:pt x="1977" y="43815"/>
                    <a:pt x="1820" y="43212"/>
                  </a:cubicBezTo>
                  <a:cubicBezTo>
                    <a:pt x="989" y="39801"/>
                    <a:pt x="49" y="35920"/>
                    <a:pt x="1447" y="32569"/>
                  </a:cubicBezTo>
                  <a:cubicBezTo>
                    <a:pt x="2146" y="30894"/>
                    <a:pt x="3436" y="29351"/>
                    <a:pt x="4677" y="27856"/>
                  </a:cubicBezTo>
                  <a:cubicBezTo>
                    <a:pt x="5870" y="26434"/>
                    <a:pt x="7088" y="24963"/>
                    <a:pt x="7811" y="23372"/>
                  </a:cubicBezTo>
                  <a:cubicBezTo>
                    <a:pt x="9101" y="20528"/>
                    <a:pt x="8209" y="17840"/>
                    <a:pt x="7353" y="15236"/>
                  </a:cubicBezTo>
                  <a:cubicBezTo>
                    <a:pt x="7184" y="14742"/>
                    <a:pt x="7016" y="14236"/>
                    <a:pt x="6871" y="13729"/>
                  </a:cubicBezTo>
                  <a:cubicBezTo>
                    <a:pt x="5967" y="10740"/>
                    <a:pt x="6654" y="7992"/>
                    <a:pt x="7389" y="5075"/>
                  </a:cubicBezTo>
                  <a:cubicBezTo>
                    <a:pt x="7787" y="3436"/>
                    <a:pt x="8209" y="1748"/>
                    <a:pt x="834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15"/>
            <p:cNvSpPr/>
            <p:nvPr/>
          </p:nvSpPr>
          <p:spPr>
            <a:xfrm>
              <a:off x="5021650" y="248950"/>
              <a:ext cx="243500" cy="1097500"/>
            </a:xfrm>
            <a:custGeom>
              <a:rect b="b" l="l" r="r" t="t"/>
              <a:pathLst>
                <a:path extrusionOk="0" h="43900" w="9740">
                  <a:moveTo>
                    <a:pt x="8715" y="1"/>
                  </a:moveTo>
                  <a:cubicBezTo>
                    <a:pt x="8402" y="1387"/>
                    <a:pt x="7618" y="2749"/>
                    <a:pt x="6859" y="4075"/>
                  </a:cubicBezTo>
                  <a:cubicBezTo>
                    <a:pt x="6076" y="5437"/>
                    <a:pt x="5268" y="6847"/>
                    <a:pt x="4991" y="8270"/>
                  </a:cubicBezTo>
                  <a:cubicBezTo>
                    <a:pt x="4677" y="9909"/>
                    <a:pt x="5449" y="11584"/>
                    <a:pt x="6124" y="13067"/>
                  </a:cubicBezTo>
                  <a:lnTo>
                    <a:pt x="6172" y="13187"/>
                  </a:lnTo>
                  <a:cubicBezTo>
                    <a:pt x="6437" y="13754"/>
                    <a:pt x="6726" y="14333"/>
                    <a:pt x="7016" y="14887"/>
                  </a:cubicBezTo>
                  <a:cubicBezTo>
                    <a:pt x="8330" y="17466"/>
                    <a:pt x="9704" y="20130"/>
                    <a:pt x="8342" y="22963"/>
                  </a:cubicBezTo>
                  <a:cubicBezTo>
                    <a:pt x="7606" y="24506"/>
                    <a:pt x="6268" y="25868"/>
                    <a:pt x="4991" y="27182"/>
                  </a:cubicBezTo>
                  <a:cubicBezTo>
                    <a:pt x="3725" y="28495"/>
                    <a:pt x="2399" y="29845"/>
                    <a:pt x="1652" y="31388"/>
                  </a:cubicBezTo>
                  <a:cubicBezTo>
                    <a:pt x="1" y="34799"/>
                    <a:pt x="700" y="39127"/>
                    <a:pt x="1266" y="42586"/>
                  </a:cubicBezTo>
                  <a:cubicBezTo>
                    <a:pt x="1351" y="43044"/>
                    <a:pt x="1411" y="43478"/>
                    <a:pt x="1483" y="43900"/>
                  </a:cubicBezTo>
                  <a:lnTo>
                    <a:pt x="1531" y="43900"/>
                  </a:lnTo>
                  <a:cubicBezTo>
                    <a:pt x="1471" y="43466"/>
                    <a:pt x="1399" y="43032"/>
                    <a:pt x="1314" y="42586"/>
                  </a:cubicBezTo>
                  <a:cubicBezTo>
                    <a:pt x="760" y="39115"/>
                    <a:pt x="49" y="34811"/>
                    <a:pt x="1700" y="31412"/>
                  </a:cubicBezTo>
                  <a:cubicBezTo>
                    <a:pt x="2435" y="29882"/>
                    <a:pt x="3737" y="28544"/>
                    <a:pt x="5027" y="27218"/>
                  </a:cubicBezTo>
                  <a:cubicBezTo>
                    <a:pt x="6317" y="25892"/>
                    <a:pt x="7642" y="24530"/>
                    <a:pt x="8378" y="22987"/>
                  </a:cubicBezTo>
                  <a:cubicBezTo>
                    <a:pt x="9740" y="20130"/>
                    <a:pt x="8378" y="17454"/>
                    <a:pt x="7052" y="14875"/>
                  </a:cubicBezTo>
                  <a:cubicBezTo>
                    <a:pt x="6763" y="14308"/>
                    <a:pt x="6473" y="13730"/>
                    <a:pt x="6220" y="13175"/>
                  </a:cubicBezTo>
                  <a:lnTo>
                    <a:pt x="6160" y="13043"/>
                  </a:lnTo>
                  <a:cubicBezTo>
                    <a:pt x="5497" y="11572"/>
                    <a:pt x="4726" y="9897"/>
                    <a:pt x="5039" y="8270"/>
                  </a:cubicBezTo>
                  <a:cubicBezTo>
                    <a:pt x="5316" y="6871"/>
                    <a:pt x="6124" y="5461"/>
                    <a:pt x="6895" y="4099"/>
                  </a:cubicBezTo>
                  <a:cubicBezTo>
                    <a:pt x="7655" y="2773"/>
                    <a:pt x="8438" y="1399"/>
                    <a:pt x="8751" y="13"/>
                  </a:cubicBezTo>
                  <a:lnTo>
                    <a:pt x="871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15"/>
            <p:cNvSpPr/>
            <p:nvPr/>
          </p:nvSpPr>
          <p:spPr>
            <a:xfrm>
              <a:off x="3902175" y="298200"/>
              <a:ext cx="1389500" cy="273525"/>
            </a:xfrm>
            <a:custGeom>
              <a:rect b="b" l="l" r="r" t="t"/>
              <a:pathLst>
                <a:path extrusionOk="0" h="10941" w="55580">
                  <a:moveTo>
                    <a:pt x="47793" y="1"/>
                  </a:moveTo>
                  <a:cubicBezTo>
                    <a:pt x="46765" y="1"/>
                    <a:pt x="45739" y="62"/>
                    <a:pt x="44731" y="237"/>
                  </a:cubicBezTo>
                  <a:cubicBezTo>
                    <a:pt x="42972" y="562"/>
                    <a:pt x="41718" y="1370"/>
                    <a:pt x="40392" y="2238"/>
                  </a:cubicBezTo>
                  <a:cubicBezTo>
                    <a:pt x="40079" y="2443"/>
                    <a:pt x="39741" y="2659"/>
                    <a:pt x="39404" y="2864"/>
                  </a:cubicBezTo>
                  <a:cubicBezTo>
                    <a:pt x="36017" y="4950"/>
                    <a:pt x="32810" y="5854"/>
                    <a:pt x="28977" y="6830"/>
                  </a:cubicBezTo>
                  <a:cubicBezTo>
                    <a:pt x="28580" y="6926"/>
                    <a:pt x="28170" y="7035"/>
                    <a:pt x="27772" y="7143"/>
                  </a:cubicBezTo>
                  <a:cubicBezTo>
                    <a:pt x="26434" y="7517"/>
                    <a:pt x="25048" y="7903"/>
                    <a:pt x="23650" y="7939"/>
                  </a:cubicBezTo>
                  <a:cubicBezTo>
                    <a:pt x="23555" y="7940"/>
                    <a:pt x="23460" y="7941"/>
                    <a:pt x="23365" y="7941"/>
                  </a:cubicBezTo>
                  <a:cubicBezTo>
                    <a:pt x="22688" y="7941"/>
                    <a:pt x="22012" y="7903"/>
                    <a:pt x="21336" y="7818"/>
                  </a:cubicBezTo>
                  <a:cubicBezTo>
                    <a:pt x="20809" y="7768"/>
                    <a:pt x="20315" y="7719"/>
                    <a:pt x="19790" y="7719"/>
                  </a:cubicBezTo>
                  <a:cubicBezTo>
                    <a:pt x="19065" y="7719"/>
                    <a:pt x="18281" y="7812"/>
                    <a:pt x="17274" y="8120"/>
                  </a:cubicBezTo>
                  <a:cubicBezTo>
                    <a:pt x="16454" y="8373"/>
                    <a:pt x="15658" y="8674"/>
                    <a:pt x="14911" y="8951"/>
                  </a:cubicBezTo>
                  <a:cubicBezTo>
                    <a:pt x="13585" y="9458"/>
                    <a:pt x="12320" y="9928"/>
                    <a:pt x="10849" y="10205"/>
                  </a:cubicBezTo>
                  <a:cubicBezTo>
                    <a:pt x="7769" y="10766"/>
                    <a:pt x="3846" y="10895"/>
                    <a:pt x="838" y="10895"/>
                  </a:cubicBezTo>
                  <a:cubicBezTo>
                    <a:pt x="550" y="10895"/>
                    <a:pt x="271" y="10894"/>
                    <a:pt x="1" y="10892"/>
                  </a:cubicBezTo>
                  <a:lnTo>
                    <a:pt x="1" y="10940"/>
                  </a:lnTo>
                  <a:lnTo>
                    <a:pt x="941" y="10940"/>
                  </a:lnTo>
                  <a:cubicBezTo>
                    <a:pt x="3942" y="10940"/>
                    <a:pt x="7812" y="10808"/>
                    <a:pt x="10861" y="10241"/>
                  </a:cubicBezTo>
                  <a:cubicBezTo>
                    <a:pt x="12344" y="9976"/>
                    <a:pt x="13597" y="9494"/>
                    <a:pt x="14935" y="9000"/>
                  </a:cubicBezTo>
                  <a:cubicBezTo>
                    <a:pt x="15682" y="8710"/>
                    <a:pt x="16466" y="8421"/>
                    <a:pt x="17298" y="8168"/>
                  </a:cubicBezTo>
                  <a:cubicBezTo>
                    <a:pt x="18298" y="7860"/>
                    <a:pt x="19079" y="7768"/>
                    <a:pt x="19801" y="7768"/>
                  </a:cubicBezTo>
                  <a:cubicBezTo>
                    <a:pt x="20323" y="7768"/>
                    <a:pt x="20814" y="7816"/>
                    <a:pt x="21336" y="7867"/>
                  </a:cubicBezTo>
                  <a:cubicBezTo>
                    <a:pt x="22028" y="7942"/>
                    <a:pt x="22721" y="7989"/>
                    <a:pt x="23414" y="7989"/>
                  </a:cubicBezTo>
                  <a:cubicBezTo>
                    <a:pt x="23492" y="7989"/>
                    <a:pt x="23571" y="7988"/>
                    <a:pt x="23650" y="7987"/>
                  </a:cubicBezTo>
                  <a:cubicBezTo>
                    <a:pt x="25060" y="7951"/>
                    <a:pt x="26446" y="7565"/>
                    <a:pt x="27784" y="7192"/>
                  </a:cubicBezTo>
                  <a:cubicBezTo>
                    <a:pt x="28182" y="7083"/>
                    <a:pt x="28592" y="6975"/>
                    <a:pt x="28990" y="6866"/>
                  </a:cubicBezTo>
                  <a:cubicBezTo>
                    <a:pt x="32835" y="5902"/>
                    <a:pt x="36041" y="4998"/>
                    <a:pt x="39428" y="2901"/>
                  </a:cubicBezTo>
                  <a:cubicBezTo>
                    <a:pt x="39765" y="2696"/>
                    <a:pt x="40103" y="2479"/>
                    <a:pt x="40416" y="2274"/>
                  </a:cubicBezTo>
                  <a:cubicBezTo>
                    <a:pt x="41742" y="1406"/>
                    <a:pt x="42996" y="598"/>
                    <a:pt x="44731" y="285"/>
                  </a:cubicBezTo>
                  <a:cubicBezTo>
                    <a:pt x="45730" y="101"/>
                    <a:pt x="46746" y="38"/>
                    <a:pt x="47765" y="38"/>
                  </a:cubicBezTo>
                  <a:cubicBezTo>
                    <a:pt x="48948" y="38"/>
                    <a:pt x="50135" y="123"/>
                    <a:pt x="51301" y="201"/>
                  </a:cubicBezTo>
                  <a:cubicBezTo>
                    <a:pt x="52472" y="281"/>
                    <a:pt x="53669" y="369"/>
                    <a:pt x="54855" y="369"/>
                  </a:cubicBezTo>
                  <a:cubicBezTo>
                    <a:pt x="55097" y="369"/>
                    <a:pt x="55339" y="365"/>
                    <a:pt x="55579" y="357"/>
                  </a:cubicBezTo>
                  <a:lnTo>
                    <a:pt x="55579" y="309"/>
                  </a:lnTo>
                  <a:cubicBezTo>
                    <a:pt x="55321" y="318"/>
                    <a:pt x="55060" y="322"/>
                    <a:pt x="54799" y="322"/>
                  </a:cubicBezTo>
                  <a:cubicBezTo>
                    <a:pt x="53636" y="322"/>
                    <a:pt x="52452" y="243"/>
                    <a:pt x="51301" y="164"/>
                  </a:cubicBezTo>
                  <a:cubicBezTo>
                    <a:pt x="50144" y="81"/>
                    <a:pt x="48967" y="1"/>
                    <a:pt x="4779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15"/>
            <p:cNvSpPr/>
            <p:nvPr/>
          </p:nvSpPr>
          <p:spPr>
            <a:xfrm>
              <a:off x="3821425" y="364375"/>
              <a:ext cx="1428375" cy="264900"/>
            </a:xfrm>
            <a:custGeom>
              <a:rect b="b" l="l" r="r" t="t"/>
              <a:pathLst>
                <a:path extrusionOk="0" h="10596" w="57135">
                  <a:moveTo>
                    <a:pt x="57134" y="0"/>
                  </a:moveTo>
                  <a:cubicBezTo>
                    <a:pt x="55868" y="121"/>
                    <a:pt x="54675" y="181"/>
                    <a:pt x="53530" y="229"/>
                  </a:cubicBezTo>
                  <a:cubicBezTo>
                    <a:pt x="49938" y="398"/>
                    <a:pt x="46828" y="543"/>
                    <a:pt x="43297" y="2315"/>
                  </a:cubicBezTo>
                  <a:cubicBezTo>
                    <a:pt x="39512" y="4207"/>
                    <a:pt x="36257" y="4954"/>
                    <a:pt x="32075" y="5810"/>
                  </a:cubicBezTo>
                  <a:cubicBezTo>
                    <a:pt x="29990" y="6232"/>
                    <a:pt x="27904" y="6533"/>
                    <a:pt x="25891" y="6823"/>
                  </a:cubicBezTo>
                  <a:cubicBezTo>
                    <a:pt x="24180" y="7064"/>
                    <a:pt x="22408" y="7317"/>
                    <a:pt x="20648" y="7654"/>
                  </a:cubicBezTo>
                  <a:cubicBezTo>
                    <a:pt x="13271" y="9028"/>
                    <a:pt x="6630" y="10198"/>
                    <a:pt x="1" y="10547"/>
                  </a:cubicBezTo>
                  <a:lnTo>
                    <a:pt x="1" y="10595"/>
                  </a:lnTo>
                  <a:cubicBezTo>
                    <a:pt x="6630" y="10246"/>
                    <a:pt x="13283" y="9077"/>
                    <a:pt x="20648" y="7691"/>
                  </a:cubicBezTo>
                  <a:cubicBezTo>
                    <a:pt x="22408" y="7365"/>
                    <a:pt x="24180" y="7112"/>
                    <a:pt x="25891" y="6871"/>
                  </a:cubicBezTo>
                  <a:cubicBezTo>
                    <a:pt x="27916" y="6570"/>
                    <a:pt x="30002" y="6280"/>
                    <a:pt x="32087" y="5846"/>
                  </a:cubicBezTo>
                  <a:cubicBezTo>
                    <a:pt x="36269" y="5003"/>
                    <a:pt x="39536" y="4243"/>
                    <a:pt x="43309" y="2351"/>
                  </a:cubicBezTo>
                  <a:cubicBezTo>
                    <a:pt x="46840" y="591"/>
                    <a:pt x="49938" y="446"/>
                    <a:pt x="53530" y="278"/>
                  </a:cubicBezTo>
                  <a:cubicBezTo>
                    <a:pt x="54675" y="217"/>
                    <a:pt x="55868" y="169"/>
                    <a:pt x="57134" y="49"/>
                  </a:cubicBezTo>
                  <a:lnTo>
                    <a:pt x="57134"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15"/>
            <p:cNvSpPr/>
            <p:nvPr/>
          </p:nvSpPr>
          <p:spPr>
            <a:xfrm>
              <a:off x="3765075" y="420725"/>
              <a:ext cx="1450650" cy="270325"/>
            </a:xfrm>
            <a:custGeom>
              <a:rect b="b" l="l" r="r" t="t"/>
              <a:pathLst>
                <a:path extrusionOk="0" h="10813" w="58026">
                  <a:moveTo>
                    <a:pt x="58026" y="0"/>
                  </a:moveTo>
                  <a:cubicBezTo>
                    <a:pt x="57230" y="109"/>
                    <a:pt x="56435" y="205"/>
                    <a:pt x="55664" y="302"/>
                  </a:cubicBezTo>
                  <a:cubicBezTo>
                    <a:pt x="52216" y="724"/>
                    <a:pt x="48962" y="1121"/>
                    <a:pt x="45864" y="2447"/>
                  </a:cubicBezTo>
                  <a:cubicBezTo>
                    <a:pt x="42019" y="4099"/>
                    <a:pt x="38656" y="4641"/>
                    <a:pt x="34389" y="5340"/>
                  </a:cubicBezTo>
                  <a:cubicBezTo>
                    <a:pt x="32581" y="5629"/>
                    <a:pt x="30773" y="6063"/>
                    <a:pt x="29013" y="6497"/>
                  </a:cubicBezTo>
                  <a:cubicBezTo>
                    <a:pt x="26928" y="6991"/>
                    <a:pt x="24770" y="7522"/>
                    <a:pt x="22613" y="7799"/>
                  </a:cubicBezTo>
                  <a:cubicBezTo>
                    <a:pt x="21464" y="7921"/>
                    <a:pt x="20305" y="7981"/>
                    <a:pt x="19154" y="7981"/>
                  </a:cubicBezTo>
                  <a:cubicBezTo>
                    <a:pt x="19049" y="7981"/>
                    <a:pt x="18945" y="7981"/>
                    <a:pt x="18840" y="7980"/>
                  </a:cubicBezTo>
                  <a:cubicBezTo>
                    <a:pt x="17900" y="7980"/>
                    <a:pt x="16936" y="7992"/>
                    <a:pt x="15983" y="8064"/>
                  </a:cubicBezTo>
                  <a:cubicBezTo>
                    <a:pt x="13042" y="8281"/>
                    <a:pt x="10186" y="8884"/>
                    <a:pt x="7438" y="9462"/>
                  </a:cubicBezTo>
                  <a:cubicBezTo>
                    <a:pt x="5039" y="9969"/>
                    <a:pt x="2556" y="10487"/>
                    <a:pt x="1" y="10776"/>
                  </a:cubicBezTo>
                  <a:lnTo>
                    <a:pt x="1" y="10812"/>
                  </a:lnTo>
                  <a:cubicBezTo>
                    <a:pt x="2568" y="10535"/>
                    <a:pt x="5039" y="10017"/>
                    <a:pt x="7425" y="9511"/>
                  </a:cubicBezTo>
                  <a:cubicBezTo>
                    <a:pt x="10174" y="8932"/>
                    <a:pt x="13030" y="8329"/>
                    <a:pt x="15971" y="8100"/>
                  </a:cubicBezTo>
                  <a:cubicBezTo>
                    <a:pt x="16924" y="8028"/>
                    <a:pt x="17888" y="8016"/>
                    <a:pt x="18816" y="8016"/>
                  </a:cubicBezTo>
                  <a:cubicBezTo>
                    <a:pt x="18997" y="8019"/>
                    <a:pt x="19178" y="8021"/>
                    <a:pt x="19358" y="8021"/>
                  </a:cubicBezTo>
                  <a:cubicBezTo>
                    <a:pt x="20443" y="8021"/>
                    <a:pt x="21526" y="7959"/>
                    <a:pt x="22601" y="7835"/>
                  </a:cubicBezTo>
                  <a:cubicBezTo>
                    <a:pt x="24770" y="7558"/>
                    <a:pt x="26928" y="7040"/>
                    <a:pt x="29013" y="6533"/>
                  </a:cubicBezTo>
                  <a:cubicBezTo>
                    <a:pt x="30761" y="6112"/>
                    <a:pt x="32569" y="5678"/>
                    <a:pt x="34377" y="5376"/>
                  </a:cubicBezTo>
                  <a:cubicBezTo>
                    <a:pt x="38487" y="4713"/>
                    <a:pt x="42019" y="4147"/>
                    <a:pt x="45864" y="2483"/>
                  </a:cubicBezTo>
                  <a:cubicBezTo>
                    <a:pt x="48962" y="1158"/>
                    <a:pt x="52216" y="760"/>
                    <a:pt x="55664" y="338"/>
                  </a:cubicBezTo>
                  <a:cubicBezTo>
                    <a:pt x="56435" y="241"/>
                    <a:pt x="57230" y="145"/>
                    <a:pt x="58026" y="37"/>
                  </a:cubicBezTo>
                  <a:lnTo>
                    <a:pt x="5802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15"/>
            <p:cNvSpPr/>
            <p:nvPr/>
          </p:nvSpPr>
          <p:spPr>
            <a:xfrm>
              <a:off x="3760550" y="473150"/>
              <a:ext cx="1444350" cy="285700"/>
            </a:xfrm>
            <a:custGeom>
              <a:rect b="b" l="l" r="r" t="t"/>
              <a:pathLst>
                <a:path extrusionOk="0" h="11428" w="57774">
                  <a:moveTo>
                    <a:pt x="57773" y="1"/>
                  </a:moveTo>
                  <a:cubicBezTo>
                    <a:pt x="57134" y="85"/>
                    <a:pt x="56495" y="157"/>
                    <a:pt x="55808" y="230"/>
                  </a:cubicBezTo>
                  <a:cubicBezTo>
                    <a:pt x="52614" y="603"/>
                    <a:pt x="49324" y="977"/>
                    <a:pt x="46732" y="2351"/>
                  </a:cubicBezTo>
                  <a:cubicBezTo>
                    <a:pt x="43598" y="4027"/>
                    <a:pt x="40754" y="4412"/>
                    <a:pt x="37150" y="4894"/>
                  </a:cubicBezTo>
                  <a:cubicBezTo>
                    <a:pt x="36667" y="4967"/>
                    <a:pt x="36173" y="5027"/>
                    <a:pt x="35655" y="5099"/>
                  </a:cubicBezTo>
                  <a:cubicBezTo>
                    <a:pt x="33738" y="5377"/>
                    <a:pt x="31810" y="5895"/>
                    <a:pt x="29954" y="6401"/>
                  </a:cubicBezTo>
                  <a:cubicBezTo>
                    <a:pt x="27760" y="6992"/>
                    <a:pt x="25494" y="7606"/>
                    <a:pt x="23228" y="7811"/>
                  </a:cubicBezTo>
                  <a:cubicBezTo>
                    <a:pt x="22814" y="7849"/>
                    <a:pt x="22400" y="7864"/>
                    <a:pt x="21988" y="7864"/>
                  </a:cubicBezTo>
                  <a:cubicBezTo>
                    <a:pt x="21222" y="7864"/>
                    <a:pt x="20460" y="7814"/>
                    <a:pt x="19708" y="7775"/>
                  </a:cubicBezTo>
                  <a:cubicBezTo>
                    <a:pt x="18974" y="7728"/>
                    <a:pt x="18220" y="7681"/>
                    <a:pt x="17462" y="7681"/>
                  </a:cubicBezTo>
                  <a:cubicBezTo>
                    <a:pt x="17062" y="7681"/>
                    <a:pt x="16660" y="7694"/>
                    <a:pt x="16261" y="7727"/>
                  </a:cubicBezTo>
                  <a:cubicBezTo>
                    <a:pt x="13187" y="7992"/>
                    <a:pt x="10029" y="8860"/>
                    <a:pt x="6980" y="9704"/>
                  </a:cubicBezTo>
                  <a:cubicBezTo>
                    <a:pt x="4690" y="10343"/>
                    <a:pt x="2315" y="10994"/>
                    <a:pt x="1" y="11379"/>
                  </a:cubicBezTo>
                  <a:lnTo>
                    <a:pt x="1" y="11427"/>
                  </a:lnTo>
                  <a:cubicBezTo>
                    <a:pt x="2327" y="11042"/>
                    <a:pt x="4702" y="10391"/>
                    <a:pt x="6992" y="9740"/>
                  </a:cubicBezTo>
                  <a:cubicBezTo>
                    <a:pt x="10041" y="8896"/>
                    <a:pt x="13187" y="8028"/>
                    <a:pt x="16261" y="7763"/>
                  </a:cubicBezTo>
                  <a:cubicBezTo>
                    <a:pt x="16660" y="7730"/>
                    <a:pt x="17060" y="7717"/>
                    <a:pt x="17458" y="7717"/>
                  </a:cubicBezTo>
                  <a:cubicBezTo>
                    <a:pt x="18213" y="7717"/>
                    <a:pt x="18962" y="7764"/>
                    <a:pt x="19696" y="7811"/>
                  </a:cubicBezTo>
                  <a:cubicBezTo>
                    <a:pt x="20428" y="7857"/>
                    <a:pt x="21174" y="7903"/>
                    <a:pt x="21923" y="7903"/>
                  </a:cubicBezTo>
                  <a:cubicBezTo>
                    <a:pt x="22358" y="7903"/>
                    <a:pt x="22794" y="7887"/>
                    <a:pt x="23228" y="7848"/>
                  </a:cubicBezTo>
                  <a:cubicBezTo>
                    <a:pt x="25506" y="7643"/>
                    <a:pt x="27772" y="7028"/>
                    <a:pt x="29966" y="6437"/>
                  </a:cubicBezTo>
                  <a:cubicBezTo>
                    <a:pt x="31822" y="5931"/>
                    <a:pt x="33738" y="5413"/>
                    <a:pt x="35667" y="5148"/>
                  </a:cubicBezTo>
                  <a:cubicBezTo>
                    <a:pt x="36173" y="5075"/>
                    <a:pt x="36667" y="5003"/>
                    <a:pt x="37150" y="4943"/>
                  </a:cubicBezTo>
                  <a:cubicBezTo>
                    <a:pt x="40754" y="4448"/>
                    <a:pt x="43598" y="4063"/>
                    <a:pt x="46756" y="2387"/>
                  </a:cubicBezTo>
                  <a:cubicBezTo>
                    <a:pt x="49336" y="1025"/>
                    <a:pt x="52626" y="640"/>
                    <a:pt x="55808" y="278"/>
                  </a:cubicBezTo>
                  <a:cubicBezTo>
                    <a:pt x="56495" y="194"/>
                    <a:pt x="57134" y="121"/>
                    <a:pt x="57773" y="37"/>
                  </a:cubicBezTo>
                  <a:lnTo>
                    <a:pt x="5777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15"/>
            <p:cNvSpPr/>
            <p:nvPr/>
          </p:nvSpPr>
          <p:spPr>
            <a:xfrm>
              <a:off x="3782550" y="525900"/>
              <a:ext cx="1436500" cy="286900"/>
            </a:xfrm>
            <a:custGeom>
              <a:rect b="b" l="l" r="r" t="t"/>
              <a:pathLst>
                <a:path extrusionOk="0" h="11476" w="57460">
                  <a:moveTo>
                    <a:pt x="57460" y="0"/>
                  </a:moveTo>
                  <a:cubicBezTo>
                    <a:pt x="56604" y="109"/>
                    <a:pt x="55724" y="181"/>
                    <a:pt x="54856" y="265"/>
                  </a:cubicBezTo>
                  <a:cubicBezTo>
                    <a:pt x="51891" y="530"/>
                    <a:pt x="48817" y="820"/>
                    <a:pt x="46153" y="1832"/>
                  </a:cubicBezTo>
                  <a:cubicBezTo>
                    <a:pt x="42537" y="3206"/>
                    <a:pt x="39572" y="3676"/>
                    <a:pt x="35450" y="4231"/>
                  </a:cubicBezTo>
                  <a:cubicBezTo>
                    <a:pt x="33184" y="4544"/>
                    <a:pt x="30773" y="4918"/>
                    <a:pt x="28326" y="5870"/>
                  </a:cubicBezTo>
                  <a:cubicBezTo>
                    <a:pt x="27880" y="6039"/>
                    <a:pt x="27446" y="6220"/>
                    <a:pt x="27025" y="6400"/>
                  </a:cubicBezTo>
                  <a:cubicBezTo>
                    <a:pt x="25578" y="7003"/>
                    <a:pt x="24204" y="7582"/>
                    <a:pt x="22432" y="7738"/>
                  </a:cubicBezTo>
                  <a:cubicBezTo>
                    <a:pt x="22117" y="7764"/>
                    <a:pt x="21801" y="7776"/>
                    <a:pt x="21486" y="7776"/>
                  </a:cubicBezTo>
                  <a:cubicBezTo>
                    <a:pt x="20630" y="7776"/>
                    <a:pt x="19776" y="7694"/>
                    <a:pt x="18949" y="7606"/>
                  </a:cubicBezTo>
                  <a:cubicBezTo>
                    <a:pt x="18118" y="7520"/>
                    <a:pt x="17275" y="7441"/>
                    <a:pt x="16425" y="7441"/>
                  </a:cubicBezTo>
                  <a:cubicBezTo>
                    <a:pt x="16078" y="7441"/>
                    <a:pt x="15730" y="7454"/>
                    <a:pt x="15381" y="7485"/>
                  </a:cubicBezTo>
                  <a:cubicBezTo>
                    <a:pt x="12428" y="7763"/>
                    <a:pt x="9354" y="8727"/>
                    <a:pt x="6377" y="9667"/>
                  </a:cubicBezTo>
                  <a:cubicBezTo>
                    <a:pt x="4268" y="10330"/>
                    <a:pt x="2098" y="11017"/>
                    <a:pt x="1" y="11427"/>
                  </a:cubicBezTo>
                  <a:lnTo>
                    <a:pt x="13" y="11475"/>
                  </a:lnTo>
                  <a:cubicBezTo>
                    <a:pt x="2098" y="11053"/>
                    <a:pt x="4280" y="10366"/>
                    <a:pt x="6389" y="9703"/>
                  </a:cubicBezTo>
                  <a:cubicBezTo>
                    <a:pt x="9354" y="8775"/>
                    <a:pt x="12428" y="7811"/>
                    <a:pt x="15381" y="7534"/>
                  </a:cubicBezTo>
                  <a:cubicBezTo>
                    <a:pt x="15730" y="7498"/>
                    <a:pt x="16082" y="7484"/>
                    <a:pt x="16433" y="7484"/>
                  </a:cubicBezTo>
                  <a:cubicBezTo>
                    <a:pt x="17281" y="7484"/>
                    <a:pt x="18127" y="7569"/>
                    <a:pt x="18937" y="7654"/>
                  </a:cubicBezTo>
                  <a:cubicBezTo>
                    <a:pt x="19764" y="7732"/>
                    <a:pt x="20604" y="7817"/>
                    <a:pt x="21452" y="7817"/>
                  </a:cubicBezTo>
                  <a:cubicBezTo>
                    <a:pt x="21778" y="7817"/>
                    <a:pt x="22105" y="7805"/>
                    <a:pt x="22432" y="7775"/>
                  </a:cubicBezTo>
                  <a:cubicBezTo>
                    <a:pt x="24216" y="7630"/>
                    <a:pt x="25590" y="7039"/>
                    <a:pt x="27037" y="6437"/>
                  </a:cubicBezTo>
                  <a:cubicBezTo>
                    <a:pt x="27458" y="6268"/>
                    <a:pt x="27892" y="6087"/>
                    <a:pt x="28338" y="5906"/>
                  </a:cubicBezTo>
                  <a:cubicBezTo>
                    <a:pt x="30773" y="4966"/>
                    <a:pt x="33184" y="4580"/>
                    <a:pt x="35450" y="4279"/>
                  </a:cubicBezTo>
                  <a:cubicBezTo>
                    <a:pt x="39572" y="3725"/>
                    <a:pt x="42549" y="3255"/>
                    <a:pt x="46165" y="1880"/>
                  </a:cubicBezTo>
                  <a:cubicBezTo>
                    <a:pt x="48817" y="868"/>
                    <a:pt x="51891" y="579"/>
                    <a:pt x="54856" y="313"/>
                  </a:cubicBezTo>
                  <a:cubicBezTo>
                    <a:pt x="55724" y="229"/>
                    <a:pt x="56604" y="145"/>
                    <a:pt x="57460" y="48"/>
                  </a:cubicBezTo>
                  <a:lnTo>
                    <a:pt x="5746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15"/>
            <p:cNvSpPr/>
            <p:nvPr/>
          </p:nvSpPr>
          <p:spPr>
            <a:xfrm>
              <a:off x="3800325" y="581025"/>
              <a:ext cx="1447350" cy="278775"/>
            </a:xfrm>
            <a:custGeom>
              <a:rect b="b" l="l" r="r" t="t"/>
              <a:pathLst>
                <a:path extrusionOk="0" h="11151" w="57894">
                  <a:moveTo>
                    <a:pt x="57894" y="1"/>
                  </a:moveTo>
                  <a:cubicBezTo>
                    <a:pt x="56628" y="109"/>
                    <a:pt x="55278" y="182"/>
                    <a:pt x="53976" y="254"/>
                  </a:cubicBezTo>
                  <a:cubicBezTo>
                    <a:pt x="51108" y="411"/>
                    <a:pt x="48130" y="579"/>
                    <a:pt x="45418" y="1206"/>
                  </a:cubicBezTo>
                  <a:cubicBezTo>
                    <a:pt x="41405" y="2134"/>
                    <a:pt x="38367" y="2677"/>
                    <a:pt x="34932" y="3075"/>
                  </a:cubicBezTo>
                  <a:cubicBezTo>
                    <a:pt x="32364" y="3376"/>
                    <a:pt x="30219" y="3713"/>
                    <a:pt x="27808" y="5027"/>
                  </a:cubicBezTo>
                  <a:cubicBezTo>
                    <a:pt x="27314" y="5304"/>
                    <a:pt x="26832" y="5594"/>
                    <a:pt x="26374" y="5871"/>
                  </a:cubicBezTo>
                  <a:cubicBezTo>
                    <a:pt x="24843" y="6799"/>
                    <a:pt x="23409" y="7679"/>
                    <a:pt x="21360" y="7836"/>
                  </a:cubicBezTo>
                  <a:cubicBezTo>
                    <a:pt x="21157" y="7850"/>
                    <a:pt x="20955" y="7857"/>
                    <a:pt x="20753" y="7857"/>
                  </a:cubicBezTo>
                  <a:cubicBezTo>
                    <a:pt x="19794" y="7857"/>
                    <a:pt x="18849" y="7706"/>
                    <a:pt x="17912" y="7546"/>
                  </a:cubicBezTo>
                  <a:cubicBezTo>
                    <a:pt x="16988" y="7399"/>
                    <a:pt x="16040" y="7243"/>
                    <a:pt x="15074" y="7243"/>
                  </a:cubicBezTo>
                  <a:cubicBezTo>
                    <a:pt x="14856" y="7243"/>
                    <a:pt x="14637" y="7251"/>
                    <a:pt x="14417" y="7269"/>
                  </a:cubicBezTo>
                  <a:cubicBezTo>
                    <a:pt x="11632" y="7486"/>
                    <a:pt x="8703" y="8462"/>
                    <a:pt x="5859" y="9403"/>
                  </a:cubicBezTo>
                  <a:cubicBezTo>
                    <a:pt x="3918" y="10041"/>
                    <a:pt x="1905" y="10716"/>
                    <a:pt x="1" y="11114"/>
                  </a:cubicBezTo>
                  <a:lnTo>
                    <a:pt x="13" y="11150"/>
                  </a:lnTo>
                  <a:cubicBezTo>
                    <a:pt x="1917" y="10753"/>
                    <a:pt x="3930" y="10090"/>
                    <a:pt x="5871" y="9451"/>
                  </a:cubicBezTo>
                  <a:cubicBezTo>
                    <a:pt x="8703" y="8511"/>
                    <a:pt x="11632" y="7534"/>
                    <a:pt x="14405" y="7317"/>
                  </a:cubicBezTo>
                  <a:cubicBezTo>
                    <a:pt x="14625" y="7300"/>
                    <a:pt x="14844" y="7292"/>
                    <a:pt x="15062" y="7292"/>
                  </a:cubicBezTo>
                  <a:cubicBezTo>
                    <a:pt x="16028" y="7292"/>
                    <a:pt x="16976" y="7447"/>
                    <a:pt x="17900" y="7595"/>
                  </a:cubicBezTo>
                  <a:cubicBezTo>
                    <a:pt x="18834" y="7745"/>
                    <a:pt x="19794" y="7904"/>
                    <a:pt x="20771" y="7904"/>
                  </a:cubicBezTo>
                  <a:cubicBezTo>
                    <a:pt x="20966" y="7904"/>
                    <a:pt x="21163" y="7898"/>
                    <a:pt x="21360" y="7884"/>
                  </a:cubicBezTo>
                  <a:cubicBezTo>
                    <a:pt x="23421" y="7727"/>
                    <a:pt x="24867" y="6847"/>
                    <a:pt x="26386" y="5919"/>
                  </a:cubicBezTo>
                  <a:cubicBezTo>
                    <a:pt x="26856" y="5630"/>
                    <a:pt x="27326" y="5341"/>
                    <a:pt x="27832" y="5063"/>
                  </a:cubicBezTo>
                  <a:cubicBezTo>
                    <a:pt x="30231" y="3750"/>
                    <a:pt x="32364" y="3424"/>
                    <a:pt x="34932" y="3123"/>
                  </a:cubicBezTo>
                  <a:cubicBezTo>
                    <a:pt x="38367" y="2725"/>
                    <a:pt x="41405" y="2171"/>
                    <a:pt x="45430" y="1242"/>
                  </a:cubicBezTo>
                  <a:cubicBezTo>
                    <a:pt x="48142" y="616"/>
                    <a:pt x="51108" y="459"/>
                    <a:pt x="53976" y="302"/>
                  </a:cubicBezTo>
                  <a:cubicBezTo>
                    <a:pt x="55278" y="230"/>
                    <a:pt x="56628" y="158"/>
                    <a:pt x="57894" y="37"/>
                  </a:cubicBezTo>
                  <a:lnTo>
                    <a:pt x="57894"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15"/>
            <p:cNvSpPr/>
            <p:nvPr/>
          </p:nvSpPr>
          <p:spPr>
            <a:xfrm>
              <a:off x="3805150" y="636775"/>
              <a:ext cx="1475375" cy="266725"/>
            </a:xfrm>
            <a:custGeom>
              <a:rect b="b" l="l" r="r" t="t"/>
              <a:pathLst>
                <a:path extrusionOk="0" h="10669" w="59015">
                  <a:moveTo>
                    <a:pt x="59015" y="1"/>
                  </a:moveTo>
                  <a:cubicBezTo>
                    <a:pt x="56881" y="145"/>
                    <a:pt x="54699" y="182"/>
                    <a:pt x="52590" y="218"/>
                  </a:cubicBezTo>
                  <a:cubicBezTo>
                    <a:pt x="50083" y="266"/>
                    <a:pt x="47491" y="314"/>
                    <a:pt x="44972" y="531"/>
                  </a:cubicBezTo>
                  <a:cubicBezTo>
                    <a:pt x="43224" y="676"/>
                    <a:pt x="41441" y="929"/>
                    <a:pt x="39729" y="1158"/>
                  </a:cubicBezTo>
                  <a:cubicBezTo>
                    <a:pt x="38041" y="1399"/>
                    <a:pt x="36306" y="1640"/>
                    <a:pt x="34582" y="1785"/>
                  </a:cubicBezTo>
                  <a:cubicBezTo>
                    <a:pt x="31605" y="2062"/>
                    <a:pt x="29978" y="2436"/>
                    <a:pt x="27555" y="4099"/>
                  </a:cubicBezTo>
                  <a:cubicBezTo>
                    <a:pt x="27061" y="4436"/>
                    <a:pt x="26579" y="4822"/>
                    <a:pt x="26072" y="5232"/>
                  </a:cubicBezTo>
                  <a:cubicBezTo>
                    <a:pt x="24517" y="6474"/>
                    <a:pt x="22758" y="7884"/>
                    <a:pt x="20540" y="7992"/>
                  </a:cubicBezTo>
                  <a:cubicBezTo>
                    <a:pt x="20413" y="8000"/>
                    <a:pt x="20286" y="8004"/>
                    <a:pt x="20160" y="8004"/>
                  </a:cubicBezTo>
                  <a:cubicBezTo>
                    <a:pt x="19137" y="8004"/>
                    <a:pt x="18142" y="7760"/>
                    <a:pt x="17177" y="7534"/>
                  </a:cubicBezTo>
                  <a:cubicBezTo>
                    <a:pt x="16194" y="7294"/>
                    <a:pt x="15171" y="7044"/>
                    <a:pt x="14118" y="7044"/>
                  </a:cubicBezTo>
                  <a:cubicBezTo>
                    <a:pt x="14009" y="7044"/>
                    <a:pt x="13900" y="7046"/>
                    <a:pt x="13790" y="7052"/>
                  </a:cubicBezTo>
                  <a:cubicBezTo>
                    <a:pt x="11186" y="7197"/>
                    <a:pt x="8318" y="8137"/>
                    <a:pt x="5545" y="9041"/>
                  </a:cubicBezTo>
                  <a:cubicBezTo>
                    <a:pt x="3605" y="9680"/>
                    <a:pt x="1760" y="10282"/>
                    <a:pt x="1" y="10632"/>
                  </a:cubicBezTo>
                  <a:lnTo>
                    <a:pt x="13" y="10668"/>
                  </a:lnTo>
                  <a:cubicBezTo>
                    <a:pt x="1773" y="10319"/>
                    <a:pt x="3617" y="9716"/>
                    <a:pt x="5557" y="9089"/>
                  </a:cubicBezTo>
                  <a:cubicBezTo>
                    <a:pt x="8330" y="8185"/>
                    <a:pt x="11198" y="7245"/>
                    <a:pt x="13790" y="7112"/>
                  </a:cubicBezTo>
                  <a:cubicBezTo>
                    <a:pt x="13918" y="7104"/>
                    <a:pt x="14046" y="7101"/>
                    <a:pt x="14174" y="7101"/>
                  </a:cubicBezTo>
                  <a:cubicBezTo>
                    <a:pt x="15205" y="7101"/>
                    <a:pt x="16199" y="7345"/>
                    <a:pt x="17165" y="7570"/>
                  </a:cubicBezTo>
                  <a:cubicBezTo>
                    <a:pt x="18144" y="7810"/>
                    <a:pt x="19153" y="8049"/>
                    <a:pt x="20200" y="8049"/>
                  </a:cubicBezTo>
                  <a:cubicBezTo>
                    <a:pt x="20313" y="8049"/>
                    <a:pt x="20426" y="8046"/>
                    <a:pt x="20540" y="8040"/>
                  </a:cubicBezTo>
                  <a:cubicBezTo>
                    <a:pt x="22782" y="7920"/>
                    <a:pt x="24542" y="6510"/>
                    <a:pt x="26096" y="5268"/>
                  </a:cubicBezTo>
                  <a:cubicBezTo>
                    <a:pt x="26603" y="4858"/>
                    <a:pt x="27085" y="4473"/>
                    <a:pt x="27579" y="4135"/>
                  </a:cubicBezTo>
                  <a:cubicBezTo>
                    <a:pt x="29990" y="2484"/>
                    <a:pt x="31617" y="2098"/>
                    <a:pt x="34582" y="1833"/>
                  </a:cubicBezTo>
                  <a:cubicBezTo>
                    <a:pt x="36306" y="1676"/>
                    <a:pt x="38054" y="1435"/>
                    <a:pt x="39729" y="1206"/>
                  </a:cubicBezTo>
                  <a:cubicBezTo>
                    <a:pt x="41453" y="965"/>
                    <a:pt x="43224" y="724"/>
                    <a:pt x="44972" y="567"/>
                  </a:cubicBezTo>
                  <a:cubicBezTo>
                    <a:pt x="47479" y="350"/>
                    <a:pt x="50083" y="302"/>
                    <a:pt x="52578" y="266"/>
                  </a:cubicBezTo>
                  <a:cubicBezTo>
                    <a:pt x="54699" y="230"/>
                    <a:pt x="56881" y="194"/>
                    <a:pt x="59015" y="37"/>
                  </a:cubicBezTo>
                  <a:lnTo>
                    <a:pt x="5901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15"/>
            <p:cNvSpPr/>
            <p:nvPr/>
          </p:nvSpPr>
          <p:spPr>
            <a:xfrm>
              <a:off x="3803350" y="692225"/>
              <a:ext cx="1506400" cy="253150"/>
            </a:xfrm>
            <a:custGeom>
              <a:rect b="b" l="l" r="r" t="t"/>
              <a:pathLst>
                <a:path extrusionOk="0" h="10126" w="60256">
                  <a:moveTo>
                    <a:pt x="60256" y="1"/>
                  </a:moveTo>
                  <a:cubicBezTo>
                    <a:pt x="56278" y="181"/>
                    <a:pt x="52325" y="181"/>
                    <a:pt x="48491" y="181"/>
                  </a:cubicBezTo>
                  <a:cubicBezTo>
                    <a:pt x="48172" y="181"/>
                    <a:pt x="47852" y="181"/>
                    <a:pt x="47532" y="181"/>
                  </a:cubicBezTo>
                  <a:cubicBezTo>
                    <a:pt x="43203" y="181"/>
                    <a:pt x="38746" y="192"/>
                    <a:pt x="34268" y="495"/>
                  </a:cubicBezTo>
                  <a:cubicBezTo>
                    <a:pt x="31134" y="712"/>
                    <a:pt x="29917" y="1375"/>
                    <a:pt x="27699" y="2954"/>
                  </a:cubicBezTo>
                  <a:cubicBezTo>
                    <a:pt x="26952" y="3508"/>
                    <a:pt x="26253" y="4135"/>
                    <a:pt x="25602" y="4798"/>
                  </a:cubicBezTo>
                  <a:cubicBezTo>
                    <a:pt x="23951" y="6391"/>
                    <a:pt x="22245" y="8050"/>
                    <a:pt x="19722" y="8050"/>
                  </a:cubicBezTo>
                  <a:cubicBezTo>
                    <a:pt x="19610" y="8050"/>
                    <a:pt x="19497" y="8047"/>
                    <a:pt x="19382" y="8040"/>
                  </a:cubicBezTo>
                  <a:cubicBezTo>
                    <a:pt x="18382" y="7992"/>
                    <a:pt x="17466" y="7703"/>
                    <a:pt x="16574" y="7426"/>
                  </a:cubicBezTo>
                  <a:cubicBezTo>
                    <a:pt x="15576" y="7118"/>
                    <a:pt x="14547" y="6801"/>
                    <a:pt x="13398" y="6801"/>
                  </a:cubicBezTo>
                  <a:cubicBezTo>
                    <a:pt x="13285" y="6801"/>
                    <a:pt x="13170" y="6804"/>
                    <a:pt x="13054" y="6811"/>
                  </a:cubicBezTo>
                  <a:cubicBezTo>
                    <a:pt x="10704" y="6943"/>
                    <a:pt x="8040" y="7787"/>
                    <a:pt x="5473" y="8595"/>
                  </a:cubicBezTo>
                  <a:cubicBezTo>
                    <a:pt x="3616" y="9173"/>
                    <a:pt x="1712" y="9776"/>
                    <a:pt x="0" y="10077"/>
                  </a:cubicBezTo>
                  <a:lnTo>
                    <a:pt x="0" y="10126"/>
                  </a:lnTo>
                  <a:cubicBezTo>
                    <a:pt x="1724" y="9812"/>
                    <a:pt x="3628" y="9222"/>
                    <a:pt x="5473" y="8631"/>
                  </a:cubicBezTo>
                  <a:cubicBezTo>
                    <a:pt x="8052" y="7823"/>
                    <a:pt x="10704" y="6992"/>
                    <a:pt x="13042" y="6859"/>
                  </a:cubicBezTo>
                  <a:cubicBezTo>
                    <a:pt x="13159" y="6853"/>
                    <a:pt x="13275" y="6849"/>
                    <a:pt x="13389" y="6849"/>
                  </a:cubicBezTo>
                  <a:cubicBezTo>
                    <a:pt x="14545" y="6849"/>
                    <a:pt x="15564" y="7167"/>
                    <a:pt x="16562" y="7474"/>
                  </a:cubicBezTo>
                  <a:cubicBezTo>
                    <a:pt x="17454" y="7751"/>
                    <a:pt x="18370" y="8028"/>
                    <a:pt x="19382" y="8089"/>
                  </a:cubicBezTo>
                  <a:cubicBezTo>
                    <a:pt x="19490" y="8094"/>
                    <a:pt x="19596" y="8097"/>
                    <a:pt x="19701" y="8097"/>
                  </a:cubicBezTo>
                  <a:cubicBezTo>
                    <a:pt x="22248" y="8097"/>
                    <a:pt x="23970" y="6443"/>
                    <a:pt x="25626" y="4834"/>
                  </a:cubicBezTo>
                  <a:cubicBezTo>
                    <a:pt x="26289" y="4171"/>
                    <a:pt x="26976" y="3544"/>
                    <a:pt x="27723" y="2990"/>
                  </a:cubicBezTo>
                  <a:cubicBezTo>
                    <a:pt x="29929" y="1411"/>
                    <a:pt x="31147" y="748"/>
                    <a:pt x="34268" y="543"/>
                  </a:cubicBezTo>
                  <a:cubicBezTo>
                    <a:pt x="39078" y="218"/>
                    <a:pt x="43863" y="218"/>
                    <a:pt x="48491" y="218"/>
                  </a:cubicBezTo>
                  <a:cubicBezTo>
                    <a:pt x="49278" y="220"/>
                    <a:pt x="50070" y="222"/>
                    <a:pt x="50866" y="222"/>
                  </a:cubicBezTo>
                  <a:cubicBezTo>
                    <a:pt x="53948" y="222"/>
                    <a:pt x="57094" y="193"/>
                    <a:pt x="60256" y="49"/>
                  </a:cubicBezTo>
                  <a:lnTo>
                    <a:pt x="602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15"/>
            <p:cNvSpPr/>
            <p:nvPr/>
          </p:nvSpPr>
          <p:spPr>
            <a:xfrm>
              <a:off x="3799425" y="729100"/>
              <a:ext cx="1526300" cy="257250"/>
            </a:xfrm>
            <a:custGeom>
              <a:rect b="b" l="l" r="r" t="t"/>
              <a:pathLst>
                <a:path extrusionOk="0" h="10290" w="61052">
                  <a:moveTo>
                    <a:pt x="36834" y="1"/>
                  </a:moveTo>
                  <a:cubicBezTo>
                    <a:pt x="35870" y="1"/>
                    <a:pt x="34902" y="14"/>
                    <a:pt x="33931" y="44"/>
                  </a:cubicBezTo>
                  <a:cubicBezTo>
                    <a:pt x="30363" y="153"/>
                    <a:pt x="28109" y="2455"/>
                    <a:pt x="25940" y="4673"/>
                  </a:cubicBezTo>
                  <a:cubicBezTo>
                    <a:pt x="23957" y="6701"/>
                    <a:pt x="22082" y="8622"/>
                    <a:pt x="19378" y="8622"/>
                  </a:cubicBezTo>
                  <a:cubicBezTo>
                    <a:pt x="19221" y="8622"/>
                    <a:pt x="19062" y="8616"/>
                    <a:pt x="18900" y="8602"/>
                  </a:cubicBezTo>
                  <a:cubicBezTo>
                    <a:pt x="17912" y="8530"/>
                    <a:pt x="17032" y="8205"/>
                    <a:pt x="16176" y="7903"/>
                  </a:cubicBezTo>
                  <a:cubicBezTo>
                    <a:pt x="15188" y="7544"/>
                    <a:pt x="14179" y="7174"/>
                    <a:pt x="12973" y="7174"/>
                  </a:cubicBezTo>
                  <a:cubicBezTo>
                    <a:pt x="12885" y="7174"/>
                    <a:pt x="12795" y="7176"/>
                    <a:pt x="12705" y="7180"/>
                  </a:cubicBezTo>
                  <a:cubicBezTo>
                    <a:pt x="10451" y="7276"/>
                    <a:pt x="7860" y="8072"/>
                    <a:pt x="5352" y="8843"/>
                  </a:cubicBezTo>
                  <a:cubicBezTo>
                    <a:pt x="3544" y="9398"/>
                    <a:pt x="1664" y="9964"/>
                    <a:pt x="1" y="10242"/>
                  </a:cubicBezTo>
                  <a:lnTo>
                    <a:pt x="1" y="10290"/>
                  </a:lnTo>
                  <a:cubicBezTo>
                    <a:pt x="1676" y="10013"/>
                    <a:pt x="3556" y="9446"/>
                    <a:pt x="5364" y="8880"/>
                  </a:cubicBezTo>
                  <a:cubicBezTo>
                    <a:pt x="7872" y="8120"/>
                    <a:pt x="10451" y="7325"/>
                    <a:pt x="12705" y="7228"/>
                  </a:cubicBezTo>
                  <a:cubicBezTo>
                    <a:pt x="12795" y="7224"/>
                    <a:pt x="12883" y="7222"/>
                    <a:pt x="12971" y="7222"/>
                  </a:cubicBezTo>
                  <a:cubicBezTo>
                    <a:pt x="14167" y="7222"/>
                    <a:pt x="15176" y="7591"/>
                    <a:pt x="16164" y="7939"/>
                  </a:cubicBezTo>
                  <a:cubicBezTo>
                    <a:pt x="17020" y="8253"/>
                    <a:pt x="17900" y="8566"/>
                    <a:pt x="18900" y="8651"/>
                  </a:cubicBezTo>
                  <a:cubicBezTo>
                    <a:pt x="19056" y="8662"/>
                    <a:pt x="19209" y="8668"/>
                    <a:pt x="19359" y="8668"/>
                  </a:cubicBezTo>
                  <a:cubicBezTo>
                    <a:pt x="22096" y="8668"/>
                    <a:pt x="23976" y="6742"/>
                    <a:pt x="25976" y="4697"/>
                  </a:cubicBezTo>
                  <a:cubicBezTo>
                    <a:pt x="28146" y="2491"/>
                    <a:pt x="30387" y="201"/>
                    <a:pt x="33943" y="93"/>
                  </a:cubicBezTo>
                  <a:cubicBezTo>
                    <a:pt x="34912" y="62"/>
                    <a:pt x="35877" y="49"/>
                    <a:pt x="36839" y="49"/>
                  </a:cubicBezTo>
                  <a:cubicBezTo>
                    <a:pt x="40453" y="49"/>
                    <a:pt x="44017" y="237"/>
                    <a:pt x="47491" y="418"/>
                  </a:cubicBezTo>
                  <a:cubicBezTo>
                    <a:pt x="50956" y="599"/>
                    <a:pt x="54519" y="787"/>
                    <a:pt x="58143" y="787"/>
                  </a:cubicBezTo>
                  <a:cubicBezTo>
                    <a:pt x="59108" y="787"/>
                    <a:pt x="60078" y="774"/>
                    <a:pt x="61052" y="743"/>
                  </a:cubicBezTo>
                  <a:lnTo>
                    <a:pt x="61052" y="695"/>
                  </a:lnTo>
                  <a:cubicBezTo>
                    <a:pt x="60076" y="726"/>
                    <a:pt x="59105" y="739"/>
                    <a:pt x="58140" y="739"/>
                  </a:cubicBezTo>
                  <a:cubicBezTo>
                    <a:pt x="54515" y="739"/>
                    <a:pt x="50966" y="551"/>
                    <a:pt x="47491" y="370"/>
                  </a:cubicBezTo>
                  <a:cubicBezTo>
                    <a:pt x="44017" y="189"/>
                    <a:pt x="40453" y="1"/>
                    <a:pt x="3683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15"/>
            <p:cNvSpPr/>
            <p:nvPr/>
          </p:nvSpPr>
          <p:spPr>
            <a:xfrm>
              <a:off x="3798825" y="759225"/>
              <a:ext cx="1523575" cy="269025"/>
            </a:xfrm>
            <a:custGeom>
              <a:rect b="b" l="l" r="r" t="t"/>
              <a:pathLst>
                <a:path extrusionOk="0" h="10761" w="60943">
                  <a:moveTo>
                    <a:pt x="37716" y="1"/>
                  </a:moveTo>
                  <a:cubicBezTo>
                    <a:pt x="36871" y="1"/>
                    <a:pt x="36024" y="11"/>
                    <a:pt x="35185" y="21"/>
                  </a:cubicBezTo>
                  <a:cubicBezTo>
                    <a:pt x="34594" y="21"/>
                    <a:pt x="34028" y="33"/>
                    <a:pt x="33473" y="33"/>
                  </a:cubicBezTo>
                  <a:cubicBezTo>
                    <a:pt x="29761" y="57"/>
                    <a:pt x="27615" y="2480"/>
                    <a:pt x="25542" y="4830"/>
                  </a:cubicBezTo>
                  <a:cubicBezTo>
                    <a:pt x="23635" y="6989"/>
                    <a:pt x="21827" y="9028"/>
                    <a:pt x="18982" y="9028"/>
                  </a:cubicBezTo>
                  <a:cubicBezTo>
                    <a:pt x="18841" y="9028"/>
                    <a:pt x="18697" y="9023"/>
                    <a:pt x="18551" y="9013"/>
                  </a:cubicBezTo>
                  <a:cubicBezTo>
                    <a:pt x="17538" y="8940"/>
                    <a:pt x="16670" y="8615"/>
                    <a:pt x="15827" y="8313"/>
                  </a:cubicBezTo>
                  <a:cubicBezTo>
                    <a:pt x="14874" y="7963"/>
                    <a:pt x="13892" y="7603"/>
                    <a:pt x="12709" y="7603"/>
                  </a:cubicBezTo>
                  <a:cubicBezTo>
                    <a:pt x="12589" y="7603"/>
                    <a:pt x="12467" y="7607"/>
                    <a:pt x="12343" y="7614"/>
                  </a:cubicBezTo>
                  <a:cubicBezTo>
                    <a:pt x="10101" y="7735"/>
                    <a:pt x="7642" y="8530"/>
                    <a:pt x="5256" y="9278"/>
                  </a:cubicBezTo>
                  <a:cubicBezTo>
                    <a:pt x="3496" y="9844"/>
                    <a:pt x="1676" y="10411"/>
                    <a:pt x="1" y="10712"/>
                  </a:cubicBezTo>
                  <a:lnTo>
                    <a:pt x="13" y="10760"/>
                  </a:lnTo>
                  <a:cubicBezTo>
                    <a:pt x="1688" y="10471"/>
                    <a:pt x="3508" y="9892"/>
                    <a:pt x="5256" y="9326"/>
                  </a:cubicBezTo>
                  <a:cubicBezTo>
                    <a:pt x="7642" y="8567"/>
                    <a:pt x="10101" y="7783"/>
                    <a:pt x="12343" y="7650"/>
                  </a:cubicBezTo>
                  <a:cubicBezTo>
                    <a:pt x="12451" y="7645"/>
                    <a:pt x="12556" y="7642"/>
                    <a:pt x="12661" y="7642"/>
                  </a:cubicBezTo>
                  <a:cubicBezTo>
                    <a:pt x="13853" y="7642"/>
                    <a:pt x="14838" y="8006"/>
                    <a:pt x="15803" y="8350"/>
                  </a:cubicBezTo>
                  <a:cubicBezTo>
                    <a:pt x="16646" y="8663"/>
                    <a:pt x="17526" y="8976"/>
                    <a:pt x="18539" y="9049"/>
                  </a:cubicBezTo>
                  <a:cubicBezTo>
                    <a:pt x="18683" y="9073"/>
                    <a:pt x="18840" y="9073"/>
                    <a:pt x="18985" y="9073"/>
                  </a:cubicBezTo>
                  <a:cubicBezTo>
                    <a:pt x="21853" y="9073"/>
                    <a:pt x="23662" y="7024"/>
                    <a:pt x="25578" y="4866"/>
                  </a:cubicBezTo>
                  <a:cubicBezTo>
                    <a:pt x="27651" y="2516"/>
                    <a:pt x="29785" y="105"/>
                    <a:pt x="33473" y="81"/>
                  </a:cubicBezTo>
                  <a:cubicBezTo>
                    <a:pt x="34028" y="81"/>
                    <a:pt x="34594" y="69"/>
                    <a:pt x="35185" y="69"/>
                  </a:cubicBezTo>
                  <a:cubicBezTo>
                    <a:pt x="36024" y="59"/>
                    <a:pt x="36870" y="49"/>
                    <a:pt x="37714" y="49"/>
                  </a:cubicBezTo>
                  <a:cubicBezTo>
                    <a:pt x="39913" y="49"/>
                    <a:pt x="42094" y="117"/>
                    <a:pt x="44080" y="430"/>
                  </a:cubicBezTo>
                  <a:cubicBezTo>
                    <a:pt x="49136" y="1229"/>
                    <a:pt x="53665" y="1595"/>
                    <a:pt x="58847" y="1595"/>
                  </a:cubicBezTo>
                  <a:cubicBezTo>
                    <a:pt x="59533" y="1595"/>
                    <a:pt x="60231" y="1588"/>
                    <a:pt x="60943" y="1576"/>
                  </a:cubicBezTo>
                  <a:lnTo>
                    <a:pt x="60943" y="1527"/>
                  </a:lnTo>
                  <a:cubicBezTo>
                    <a:pt x="60231" y="1540"/>
                    <a:pt x="59533" y="1546"/>
                    <a:pt x="58847" y="1546"/>
                  </a:cubicBezTo>
                  <a:cubicBezTo>
                    <a:pt x="53668" y="1546"/>
                    <a:pt x="49148" y="1180"/>
                    <a:pt x="44092" y="382"/>
                  </a:cubicBezTo>
                  <a:cubicBezTo>
                    <a:pt x="42106" y="69"/>
                    <a:pt x="39919" y="1"/>
                    <a:pt x="3771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15"/>
            <p:cNvSpPr/>
            <p:nvPr/>
          </p:nvSpPr>
          <p:spPr>
            <a:xfrm>
              <a:off x="3806350" y="795075"/>
              <a:ext cx="1494975" cy="270825"/>
            </a:xfrm>
            <a:custGeom>
              <a:rect b="b" l="l" r="r" t="t"/>
              <a:pathLst>
                <a:path extrusionOk="0" h="10833" w="59799">
                  <a:moveTo>
                    <a:pt x="35652" y="0"/>
                  </a:moveTo>
                  <a:cubicBezTo>
                    <a:pt x="34624" y="0"/>
                    <a:pt x="33606" y="21"/>
                    <a:pt x="32630" y="45"/>
                  </a:cubicBezTo>
                  <a:cubicBezTo>
                    <a:pt x="29050" y="142"/>
                    <a:pt x="27013" y="2444"/>
                    <a:pt x="25048" y="4674"/>
                  </a:cubicBezTo>
                  <a:cubicBezTo>
                    <a:pt x="23169" y="6800"/>
                    <a:pt x="21404" y="8800"/>
                    <a:pt x="18436" y="8800"/>
                  </a:cubicBezTo>
                  <a:cubicBezTo>
                    <a:pt x="18359" y="8800"/>
                    <a:pt x="18281" y="8799"/>
                    <a:pt x="18202" y="8796"/>
                  </a:cubicBezTo>
                  <a:cubicBezTo>
                    <a:pt x="17201" y="8760"/>
                    <a:pt x="16297" y="8495"/>
                    <a:pt x="15429" y="8241"/>
                  </a:cubicBezTo>
                  <a:cubicBezTo>
                    <a:pt x="14500" y="7960"/>
                    <a:pt x="13544" y="7678"/>
                    <a:pt x="12436" y="7678"/>
                  </a:cubicBezTo>
                  <a:cubicBezTo>
                    <a:pt x="12264" y="7678"/>
                    <a:pt x="12089" y="7685"/>
                    <a:pt x="11910" y="7699"/>
                  </a:cubicBezTo>
                  <a:cubicBezTo>
                    <a:pt x="9728" y="7892"/>
                    <a:pt x="7402" y="8639"/>
                    <a:pt x="5160" y="9362"/>
                  </a:cubicBezTo>
                  <a:cubicBezTo>
                    <a:pt x="3448" y="9905"/>
                    <a:pt x="1676" y="10483"/>
                    <a:pt x="1" y="10785"/>
                  </a:cubicBezTo>
                  <a:lnTo>
                    <a:pt x="1" y="10833"/>
                  </a:lnTo>
                  <a:cubicBezTo>
                    <a:pt x="1688" y="10520"/>
                    <a:pt x="3460" y="9953"/>
                    <a:pt x="5172" y="9399"/>
                  </a:cubicBezTo>
                  <a:cubicBezTo>
                    <a:pt x="7414" y="8675"/>
                    <a:pt x="9728" y="7928"/>
                    <a:pt x="11910" y="7747"/>
                  </a:cubicBezTo>
                  <a:cubicBezTo>
                    <a:pt x="12088" y="7733"/>
                    <a:pt x="12262" y="7726"/>
                    <a:pt x="12432" y="7726"/>
                  </a:cubicBezTo>
                  <a:cubicBezTo>
                    <a:pt x="13533" y="7726"/>
                    <a:pt x="14489" y="8006"/>
                    <a:pt x="15417" y="8278"/>
                  </a:cubicBezTo>
                  <a:cubicBezTo>
                    <a:pt x="16285" y="8543"/>
                    <a:pt x="17189" y="8808"/>
                    <a:pt x="18202" y="8844"/>
                  </a:cubicBezTo>
                  <a:cubicBezTo>
                    <a:pt x="18281" y="8847"/>
                    <a:pt x="18359" y="8848"/>
                    <a:pt x="18436" y="8848"/>
                  </a:cubicBezTo>
                  <a:cubicBezTo>
                    <a:pt x="21416" y="8848"/>
                    <a:pt x="23192" y="6836"/>
                    <a:pt x="25072" y="4710"/>
                  </a:cubicBezTo>
                  <a:cubicBezTo>
                    <a:pt x="27037" y="2480"/>
                    <a:pt x="29062" y="178"/>
                    <a:pt x="32630" y="93"/>
                  </a:cubicBezTo>
                  <a:cubicBezTo>
                    <a:pt x="33613" y="69"/>
                    <a:pt x="34637" y="48"/>
                    <a:pt x="35672" y="48"/>
                  </a:cubicBezTo>
                  <a:cubicBezTo>
                    <a:pt x="38190" y="48"/>
                    <a:pt x="40771" y="169"/>
                    <a:pt x="42984" y="648"/>
                  </a:cubicBezTo>
                  <a:cubicBezTo>
                    <a:pt x="43743" y="816"/>
                    <a:pt x="44490" y="1058"/>
                    <a:pt x="45213" y="1287"/>
                  </a:cubicBezTo>
                  <a:cubicBezTo>
                    <a:pt x="46154" y="1588"/>
                    <a:pt x="47130" y="1901"/>
                    <a:pt x="48167" y="2046"/>
                  </a:cubicBezTo>
                  <a:cubicBezTo>
                    <a:pt x="49418" y="2237"/>
                    <a:pt x="50739" y="2301"/>
                    <a:pt x="52084" y="2301"/>
                  </a:cubicBezTo>
                  <a:cubicBezTo>
                    <a:pt x="53459" y="2301"/>
                    <a:pt x="54859" y="2234"/>
                    <a:pt x="56230" y="2166"/>
                  </a:cubicBezTo>
                  <a:cubicBezTo>
                    <a:pt x="57424" y="2106"/>
                    <a:pt x="58641" y="2046"/>
                    <a:pt x="59798" y="2034"/>
                  </a:cubicBezTo>
                  <a:lnTo>
                    <a:pt x="59798" y="1998"/>
                  </a:lnTo>
                  <a:cubicBezTo>
                    <a:pt x="58641" y="2010"/>
                    <a:pt x="57424" y="2058"/>
                    <a:pt x="56230" y="2118"/>
                  </a:cubicBezTo>
                  <a:cubicBezTo>
                    <a:pt x="54842" y="2186"/>
                    <a:pt x="53429" y="2254"/>
                    <a:pt x="52041" y="2254"/>
                  </a:cubicBezTo>
                  <a:cubicBezTo>
                    <a:pt x="50716" y="2254"/>
                    <a:pt x="49414" y="2192"/>
                    <a:pt x="48179" y="2010"/>
                  </a:cubicBezTo>
                  <a:cubicBezTo>
                    <a:pt x="47142" y="1853"/>
                    <a:pt x="46178" y="1540"/>
                    <a:pt x="45226" y="1238"/>
                  </a:cubicBezTo>
                  <a:cubicBezTo>
                    <a:pt x="44502" y="1009"/>
                    <a:pt x="43767" y="768"/>
                    <a:pt x="42996" y="612"/>
                  </a:cubicBezTo>
                  <a:cubicBezTo>
                    <a:pt x="40777" y="123"/>
                    <a:pt x="38181" y="0"/>
                    <a:pt x="3565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15"/>
            <p:cNvSpPr/>
            <p:nvPr/>
          </p:nvSpPr>
          <p:spPr>
            <a:xfrm>
              <a:off x="3826250" y="833325"/>
              <a:ext cx="1439800" cy="264225"/>
            </a:xfrm>
            <a:custGeom>
              <a:rect b="b" l="l" r="r" t="t"/>
              <a:pathLst>
                <a:path extrusionOk="0" h="10569" w="57592">
                  <a:moveTo>
                    <a:pt x="34823" y="1"/>
                  </a:moveTo>
                  <a:cubicBezTo>
                    <a:pt x="33708" y="1"/>
                    <a:pt x="32509" y="52"/>
                    <a:pt x="31231" y="154"/>
                  </a:cubicBezTo>
                  <a:cubicBezTo>
                    <a:pt x="27820" y="420"/>
                    <a:pt x="25915" y="2432"/>
                    <a:pt x="24107" y="4337"/>
                  </a:cubicBezTo>
                  <a:cubicBezTo>
                    <a:pt x="22299" y="6253"/>
                    <a:pt x="20588" y="8049"/>
                    <a:pt x="17538" y="8290"/>
                  </a:cubicBezTo>
                  <a:cubicBezTo>
                    <a:pt x="17316" y="8307"/>
                    <a:pt x="17098" y="8314"/>
                    <a:pt x="16883" y="8314"/>
                  </a:cubicBezTo>
                  <a:cubicBezTo>
                    <a:pt x="15988" y="8314"/>
                    <a:pt x="15146" y="8188"/>
                    <a:pt x="14320" y="8061"/>
                  </a:cubicBezTo>
                  <a:cubicBezTo>
                    <a:pt x="13491" y="7933"/>
                    <a:pt x="12649" y="7811"/>
                    <a:pt x="11753" y="7811"/>
                  </a:cubicBezTo>
                  <a:cubicBezTo>
                    <a:pt x="11385" y="7811"/>
                    <a:pt x="11009" y="7832"/>
                    <a:pt x="10620" y="7881"/>
                  </a:cubicBezTo>
                  <a:cubicBezTo>
                    <a:pt x="8703" y="8134"/>
                    <a:pt x="6726" y="8724"/>
                    <a:pt x="4822" y="9279"/>
                  </a:cubicBezTo>
                  <a:cubicBezTo>
                    <a:pt x="3243" y="9749"/>
                    <a:pt x="1604" y="10231"/>
                    <a:pt x="0" y="10532"/>
                  </a:cubicBezTo>
                  <a:lnTo>
                    <a:pt x="0" y="10569"/>
                  </a:lnTo>
                  <a:cubicBezTo>
                    <a:pt x="1616" y="10279"/>
                    <a:pt x="3267" y="9797"/>
                    <a:pt x="4834" y="9315"/>
                  </a:cubicBezTo>
                  <a:cubicBezTo>
                    <a:pt x="6738" y="8761"/>
                    <a:pt x="8703" y="8170"/>
                    <a:pt x="10632" y="7929"/>
                  </a:cubicBezTo>
                  <a:cubicBezTo>
                    <a:pt x="11016" y="7876"/>
                    <a:pt x="11392" y="7854"/>
                    <a:pt x="11760" y="7854"/>
                  </a:cubicBezTo>
                  <a:cubicBezTo>
                    <a:pt x="12647" y="7854"/>
                    <a:pt x="13490" y="7982"/>
                    <a:pt x="14308" y="8110"/>
                  </a:cubicBezTo>
                  <a:cubicBezTo>
                    <a:pt x="15133" y="8226"/>
                    <a:pt x="15981" y="8350"/>
                    <a:pt x="16878" y="8350"/>
                  </a:cubicBezTo>
                  <a:cubicBezTo>
                    <a:pt x="17095" y="8350"/>
                    <a:pt x="17315" y="8343"/>
                    <a:pt x="17538" y="8327"/>
                  </a:cubicBezTo>
                  <a:cubicBezTo>
                    <a:pt x="20612" y="8086"/>
                    <a:pt x="22311" y="6290"/>
                    <a:pt x="24131" y="4373"/>
                  </a:cubicBezTo>
                  <a:cubicBezTo>
                    <a:pt x="25964" y="2457"/>
                    <a:pt x="27844" y="456"/>
                    <a:pt x="31231" y="191"/>
                  </a:cubicBezTo>
                  <a:cubicBezTo>
                    <a:pt x="32506" y="92"/>
                    <a:pt x="33702" y="42"/>
                    <a:pt x="34817" y="42"/>
                  </a:cubicBezTo>
                  <a:cubicBezTo>
                    <a:pt x="36968" y="42"/>
                    <a:pt x="38815" y="227"/>
                    <a:pt x="40331" y="600"/>
                  </a:cubicBezTo>
                  <a:cubicBezTo>
                    <a:pt x="41175" y="841"/>
                    <a:pt x="41995" y="1143"/>
                    <a:pt x="42790" y="1516"/>
                  </a:cubicBezTo>
                  <a:cubicBezTo>
                    <a:pt x="43658" y="1890"/>
                    <a:pt x="44538" y="2276"/>
                    <a:pt x="45502" y="2481"/>
                  </a:cubicBezTo>
                  <a:cubicBezTo>
                    <a:pt x="46584" y="2710"/>
                    <a:pt x="47750" y="2793"/>
                    <a:pt x="48955" y="2793"/>
                  </a:cubicBezTo>
                  <a:cubicBezTo>
                    <a:pt x="50543" y="2793"/>
                    <a:pt x="52201" y="2649"/>
                    <a:pt x="53831" y="2505"/>
                  </a:cubicBezTo>
                  <a:cubicBezTo>
                    <a:pt x="55157" y="2396"/>
                    <a:pt x="56399" y="2288"/>
                    <a:pt x="57592" y="2252"/>
                  </a:cubicBezTo>
                  <a:lnTo>
                    <a:pt x="57592" y="2203"/>
                  </a:lnTo>
                  <a:cubicBezTo>
                    <a:pt x="56399" y="2240"/>
                    <a:pt x="55157" y="2348"/>
                    <a:pt x="53831" y="2457"/>
                  </a:cubicBezTo>
                  <a:cubicBezTo>
                    <a:pt x="52208" y="2600"/>
                    <a:pt x="50549" y="2744"/>
                    <a:pt x="48961" y="2744"/>
                  </a:cubicBezTo>
                  <a:cubicBezTo>
                    <a:pt x="47756" y="2744"/>
                    <a:pt x="46591" y="2661"/>
                    <a:pt x="45514" y="2432"/>
                  </a:cubicBezTo>
                  <a:cubicBezTo>
                    <a:pt x="44562" y="2228"/>
                    <a:pt x="43670" y="1854"/>
                    <a:pt x="42814" y="1480"/>
                  </a:cubicBezTo>
                  <a:cubicBezTo>
                    <a:pt x="42019" y="1107"/>
                    <a:pt x="41187" y="793"/>
                    <a:pt x="40343" y="564"/>
                  </a:cubicBezTo>
                  <a:cubicBezTo>
                    <a:pt x="38826" y="191"/>
                    <a:pt x="36979" y="1"/>
                    <a:pt x="3482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15"/>
            <p:cNvSpPr/>
            <p:nvPr/>
          </p:nvSpPr>
          <p:spPr>
            <a:xfrm>
              <a:off x="3853375" y="874250"/>
              <a:ext cx="1370200" cy="253125"/>
            </a:xfrm>
            <a:custGeom>
              <a:rect b="b" l="l" r="r" t="t"/>
              <a:pathLst>
                <a:path extrusionOk="0" h="10125" w="54808">
                  <a:moveTo>
                    <a:pt x="33519" y="0"/>
                  </a:moveTo>
                  <a:cubicBezTo>
                    <a:pt x="32303" y="0"/>
                    <a:pt x="30966" y="109"/>
                    <a:pt x="29471" y="325"/>
                  </a:cubicBezTo>
                  <a:cubicBezTo>
                    <a:pt x="26530" y="747"/>
                    <a:pt x="24662" y="2507"/>
                    <a:pt x="22854" y="4219"/>
                  </a:cubicBezTo>
                  <a:cubicBezTo>
                    <a:pt x="20913" y="6051"/>
                    <a:pt x="19069" y="7786"/>
                    <a:pt x="16031" y="7835"/>
                  </a:cubicBezTo>
                  <a:cubicBezTo>
                    <a:pt x="15151" y="7835"/>
                    <a:pt x="14368" y="7786"/>
                    <a:pt x="13597" y="7726"/>
                  </a:cubicBezTo>
                  <a:cubicBezTo>
                    <a:pt x="12950" y="7680"/>
                    <a:pt x="12319" y="7636"/>
                    <a:pt x="11664" y="7636"/>
                  </a:cubicBezTo>
                  <a:cubicBezTo>
                    <a:pt x="10781" y="7636"/>
                    <a:pt x="9854" y="7716"/>
                    <a:pt x="8787" y="7979"/>
                  </a:cubicBezTo>
                  <a:cubicBezTo>
                    <a:pt x="7943" y="8184"/>
                    <a:pt x="7076" y="8413"/>
                    <a:pt x="6244" y="8630"/>
                  </a:cubicBezTo>
                  <a:cubicBezTo>
                    <a:pt x="4219" y="9173"/>
                    <a:pt x="2110" y="9727"/>
                    <a:pt x="0" y="10077"/>
                  </a:cubicBezTo>
                  <a:lnTo>
                    <a:pt x="12" y="10125"/>
                  </a:lnTo>
                  <a:cubicBezTo>
                    <a:pt x="2134" y="9763"/>
                    <a:pt x="4231" y="9209"/>
                    <a:pt x="6256" y="8678"/>
                  </a:cubicBezTo>
                  <a:cubicBezTo>
                    <a:pt x="7088" y="8461"/>
                    <a:pt x="7956" y="8232"/>
                    <a:pt x="8811" y="8016"/>
                  </a:cubicBezTo>
                  <a:cubicBezTo>
                    <a:pt x="9848" y="7758"/>
                    <a:pt x="10756" y="7679"/>
                    <a:pt x="11620" y="7679"/>
                  </a:cubicBezTo>
                  <a:cubicBezTo>
                    <a:pt x="12292" y="7679"/>
                    <a:pt x="12937" y="7727"/>
                    <a:pt x="13597" y="7774"/>
                  </a:cubicBezTo>
                  <a:cubicBezTo>
                    <a:pt x="14300" y="7818"/>
                    <a:pt x="15014" y="7872"/>
                    <a:pt x="15802" y="7872"/>
                  </a:cubicBezTo>
                  <a:cubicBezTo>
                    <a:pt x="15878" y="7872"/>
                    <a:pt x="15954" y="7872"/>
                    <a:pt x="16031" y="7871"/>
                  </a:cubicBezTo>
                  <a:cubicBezTo>
                    <a:pt x="19093" y="7835"/>
                    <a:pt x="20937" y="6087"/>
                    <a:pt x="22890" y="4243"/>
                  </a:cubicBezTo>
                  <a:cubicBezTo>
                    <a:pt x="24686" y="2543"/>
                    <a:pt x="26554" y="783"/>
                    <a:pt x="29483" y="362"/>
                  </a:cubicBezTo>
                  <a:cubicBezTo>
                    <a:pt x="30971" y="151"/>
                    <a:pt x="32298" y="45"/>
                    <a:pt x="33505" y="45"/>
                  </a:cubicBezTo>
                  <a:cubicBezTo>
                    <a:pt x="35476" y="45"/>
                    <a:pt x="37124" y="328"/>
                    <a:pt x="38620" y="904"/>
                  </a:cubicBezTo>
                  <a:cubicBezTo>
                    <a:pt x="39270" y="1157"/>
                    <a:pt x="39873" y="1458"/>
                    <a:pt x="40452" y="1760"/>
                  </a:cubicBezTo>
                  <a:cubicBezTo>
                    <a:pt x="41524" y="2290"/>
                    <a:pt x="42537" y="2808"/>
                    <a:pt x="43851" y="3037"/>
                  </a:cubicBezTo>
                  <a:cubicBezTo>
                    <a:pt x="44490" y="3149"/>
                    <a:pt x="45171" y="3195"/>
                    <a:pt x="45878" y="3195"/>
                  </a:cubicBezTo>
                  <a:cubicBezTo>
                    <a:pt x="47530" y="3195"/>
                    <a:pt x="49327" y="2945"/>
                    <a:pt x="51083" y="2700"/>
                  </a:cubicBezTo>
                  <a:cubicBezTo>
                    <a:pt x="52409" y="2519"/>
                    <a:pt x="53650" y="2350"/>
                    <a:pt x="54807" y="2278"/>
                  </a:cubicBezTo>
                  <a:lnTo>
                    <a:pt x="54807" y="2242"/>
                  </a:lnTo>
                  <a:cubicBezTo>
                    <a:pt x="53650" y="2302"/>
                    <a:pt x="52409" y="2471"/>
                    <a:pt x="51083" y="2664"/>
                  </a:cubicBezTo>
                  <a:cubicBezTo>
                    <a:pt x="49330" y="2900"/>
                    <a:pt x="47542" y="3147"/>
                    <a:pt x="45895" y="3147"/>
                  </a:cubicBezTo>
                  <a:cubicBezTo>
                    <a:pt x="45187" y="3147"/>
                    <a:pt x="44505" y="3102"/>
                    <a:pt x="43863" y="2989"/>
                  </a:cubicBezTo>
                  <a:cubicBezTo>
                    <a:pt x="42549" y="2760"/>
                    <a:pt x="41537" y="2254"/>
                    <a:pt x="40464" y="1712"/>
                  </a:cubicBezTo>
                  <a:cubicBezTo>
                    <a:pt x="39885" y="1422"/>
                    <a:pt x="39283" y="1121"/>
                    <a:pt x="38632" y="868"/>
                  </a:cubicBezTo>
                  <a:cubicBezTo>
                    <a:pt x="37141" y="286"/>
                    <a:pt x="35489" y="0"/>
                    <a:pt x="3351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15"/>
            <p:cNvSpPr/>
            <p:nvPr/>
          </p:nvSpPr>
          <p:spPr>
            <a:xfrm>
              <a:off x="3881400" y="916875"/>
              <a:ext cx="1299975" cy="241850"/>
            </a:xfrm>
            <a:custGeom>
              <a:rect b="b" l="l" r="r" t="t"/>
              <a:pathLst>
                <a:path extrusionOk="0" h="9674" w="51999">
                  <a:moveTo>
                    <a:pt x="31860" y="1"/>
                  </a:moveTo>
                  <a:cubicBezTo>
                    <a:pt x="30531" y="1"/>
                    <a:pt x="29156" y="207"/>
                    <a:pt x="27651" y="525"/>
                  </a:cubicBezTo>
                  <a:cubicBezTo>
                    <a:pt x="25035" y="1067"/>
                    <a:pt x="23288" y="2574"/>
                    <a:pt x="21576" y="4032"/>
                  </a:cubicBezTo>
                  <a:cubicBezTo>
                    <a:pt x="19756" y="5587"/>
                    <a:pt x="18044" y="7046"/>
                    <a:pt x="15429" y="7371"/>
                  </a:cubicBezTo>
                  <a:cubicBezTo>
                    <a:pt x="14646" y="7462"/>
                    <a:pt x="13857" y="7505"/>
                    <a:pt x="13071" y="7505"/>
                  </a:cubicBezTo>
                  <a:cubicBezTo>
                    <a:pt x="12815" y="7505"/>
                    <a:pt x="12561" y="7501"/>
                    <a:pt x="12307" y="7492"/>
                  </a:cubicBezTo>
                  <a:cubicBezTo>
                    <a:pt x="11981" y="7486"/>
                    <a:pt x="11660" y="7480"/>
                    <a:pt x="11339" y="7480"/>
                  </a:cubicBezTo>
                  <a:cubicBezTo>
                    <a:pt x="10315" y="7480"/>
                    <a:pt x="9281" y="7539"/>
                    <a:pt x="8052" y="7841"/>
                  </a:cubicBezTo>
                  <a:cubicBezTo>
                    <a:pt x="7449" y="7974"/>
                    <a:pt x="6847" y="8131"/>
                    <a:pt x="6268" y="8275"/>
                  </a:cubicBezTo>
                  <a:cubicBezTo>
                    <a:pt x="4231" y="8781"/>
                    <a:pt x="2134" y="9312"/>
                    <a:pt x="0" y="9637"/>
                  </a:cubicBezTo>
                  <a:lnTo>
                    <a:pt x="12" y="9673"/>
                  </a:lnTo>
                  <a:cubicBezTo>
                    <a:pt x="2146" y="9360"/>
                    <a:pt x="4243" y="8830"/>
                    <a:pt x="6268" y="8323"/>
                  </a:cubicBezTo>
                  <a:cubicBezTo>
                    <a:pt x="6847" y="8179"/>
                    <a:pt x="7449" y="8034"/>
                    <a:pt x="8052" y="7877"/>
                  </a:cubicBezTo>
                  <a:cubicBezTo>
                    <a:pt x="9311" y="7577"/>
                    <a:pt x="10357" y="7518"/>
                    <a:pt x="11402" y="7518"/>
                  </a:cubicBezTo>
                  <a:cubicBezTo>
                    <a:pt x="11698" y="7518"/>
                    <a:pt x="11994" y="7523"/>
                    <a:pt x="12295" y="7528"/>
                  </a:cubicBezTo>
                  <a:cubicBezTo>
                    <a:pt x="12567" y="7541"/>
                    <a:pt x="12841" y="7547"/>
                    <a:pt x="13115" y="7547"/>
                  </a:cubicBezTo>
                  <a:cubicBezTo>
                    <a:pt x="13883" y="7547"/>
                    <a:pt x="14656" y="7499"/>
                    <a:pt x="15429" y="7419"/>
                  </a:cubicBezTo>
                  <a:cubicBezTo>
                    <a:pt x="18056" y="7094"/>
                    <a:pt x="19780" y="5623"/>
                    <a:pt x="21600" y="4069"/>
                  </a:cubicBezTo>
                  <a:cubicBezTo>
                    <a:pt x="23300" y="2622"/>
                    <a:pt x="25059" y="1115"/>
                    <a:pt x="27651" y="561"/>
                  </a:cubicBezTo>
                  <a:cubicBezTo>
                    <a:pt x="29154" y="249"/>
                    <a:pt x="30522" y="46"/>
                    <a:pt x="31844" y="46"/>
                  </a:cubicBezTo>
                  <a:cubicBezTo>
                    <a:pt x="33533" y="46"/>
                    <a:pt x="35148" y="377"/>
                    <a:pt x="36872" y="1236"/>
                  </a:cubicBezTo>
                  <a:cubicBezTo>
                    <a:pt x="37354" y="1501"/>
                    <a:pt x="37836" y="1778"/>
                    <a:pt x="38294" y="2104"/>
                  </a:cubicBezTo>
                  <a:cubicBezTo>
                    <a:pt x="39102" y="2646"/>
                    <a:pt x="39873" y="3165"/>
                    <a:pt x="41018" y="3406"/>
                  </a:cubicBezTo>
                  <a:cubicBezTo>
                    <a:pt x="41583" y="3530"/>
                    <a:pt x="42194" y="3583"/>
                    <a:pt x="42834" y="3583"/>
                  </a:cubicBezTo>
                  <a:cubicBezTo>
                    <a:pt x="44543" y="3583"/>
                    <a:pt x="46471" y="3211"/>
                    <a:pt x="48347" y="2851"/>
                  </a:cubicBezTo>
                  <a:cubicBezTo>
                    <a:pt x="49661" y="2610"/>
                    <a:pt x="50890" y="2369"/>
                    <a:pt x="51999" y="2273"/>
                  </a:cubicBezTo>
                  <a:lnTo>
                    <a:pt x="51999" y="2224"/>
                  </a:lnTo>
                  <a:cubicBezTo>
                    <a:pt x="50890" y="2321"/>
                    <a:pt x="49661" y="2562"/>
                    <a:pt x="48347" y="2815"/>
                  </a:cubicBezTo>
                  <a:cubicBezTo>
                    <a:pt x="46468" y="3175"/>
                    <a:pt x="44537" y="3541"/>
                    <a:pt x="42831" y="3541"/>
                  </a:cubicBezTo>
                  <a:cubicBezTo>
                    <a:pt x="42195" y="3541"/>
                    <a:pt x="41590" y="3491"/>
                    <a:pt x="41030" y="3369"/>
                  </a:cubicBezTo>
                  <a:cubicBezTo>
                    <a:pt x="39897" y="3116"/>
                    <a:pt x="39138" y="2610"/>
                    <a:pt x="38318" y="2068"/>
                  </a:cubicBezTo>
                  <a:cubicBezTo>
                    <a:pt x="37872" y="1742"/>
                    <a:pt x="37390" y="1453"/>
                    <a:pt x="36896" y="1200"/>
                  </a:cubicBezTo>
                  <a:cubicBezTo>
                    <a:pt x="35174" y="335"/>
                    <a:pt x="33554" y="1"/>
                    <a:pt x="3186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15"/>
            <p:cNvSpPr/>
            <p:nvPr/>
          </p:nvSpPr>
          <p:spPr>
            <a:xfrm>
              <a:off x="3899175" y="961725"/>
              <a:ext cx="1248750" cy="235275"/>
            </a:xfrm>
            <a:custGeom>
              <a:rect b="b" l="l" r="r" t="t"/>
              <a:pathLst>
                <a:path extrusionOk="0" h="9411" w="49950">
                  <a:moveTo>
                    <a:pt x="30910" y="1"/>
                  </a:moveTo>
                  <a:cubicBezTo>
                    <a:pt x="29502" y="1"/>
                    <a:pt x="27975" y="294"/>
                    <a:pt x="26205" y="756"/>
                  </a:cubicBezTo>
                  <a:cubicBezTo>
                    <a:pt x="23746" y="1383"/>
                    <a:pt x="22215" y="2226"/>
                    <a:pt x="20539" y="3371"/>
                  </a:cubicBezTo>
                  <a:cubicBezTo>
                    <a:pt x="19973" y="3769"/>
                    <a:pt x="19431" y="4191"/>
                    <a:pt x="18912" y="4649"/>
                  </a:cubicBezTo>
                  <a:cubicBezTo>
                    <a:pt x="17743" y="5650"/>
                    <a:pt x="16634" y="6602"/>
                    <a:pt x="14874" y="7000"/>
                  </a:cubicBezTo>
                  <a:cubicBezTo>
                    <a:pt x="13669" y="7277"/>
                    <a:pt x="12464" y="7313"/>
                    <a:pt x="11294" y="7349"/>
                  </a:cubicBezTo>
                  <a:cubicBezTo>
                    <a:pt x="10053" y="7385"/>
                    <a:pt x="8787" y="7433"/>
                    <a:pt x="7473" y="7747"/>
                  </a:cubicBezTo>
                  <a:lnTo>
                    <a:pt x="6027" y="8108"/>
                  </a:lnTo>
                  <a:cubicBezTo>
                    <a:pt x="4050" y="8603"/>
                    <a:pt x="2170" y="9073"/>
                    <a:pt x="0" y="9374"/>
                  </a:cubicBezTo>
                  <a:lnTo>
                    <a:pt x="0" y="9410"/>
                  </a:lnTo>
                  <a:cubicBezTo>
                    <a:pt x="2170" y="9109"/>
                    <a:pt x="4050" y="8639"/>
                    <a:pt x="6027" y="8145"/>
                  </a:cubicBezTo>
                  <a:lnTo>
                    <a:pt x="7461" y="7795"/>
                  </a:lnTo>
                  <a:cubicBezTo>
                    <a:pt x="8775" y="7482"/>
                    <a:pt x="10053" y="7433"/>
                    <a:pt x="11282" y="7397"/>
                  </a:cubicBezTo>
                  <a:cubicBezTo>
                    <a:pt x="12452" y="7361"/>
                    <a:pt x="13657" y="7325"/>
                    <a:pt x="14874" y="7048"/>
                  </a:cubicBezTo>
                  <a:cubicBezTo>
                    <a:pt x="16634" y="6638"/>
                    <a:pt x="17755" y="5686"/>
                    <a:pt x="18936" y="4685"/>
                  </a:cubicBezTo>
                  <a:cubicBezTo>
                    <a:pt x="19443" y="4227"/>
                    <a:pt x="19985" y="3805"/>
                    <a:pt x="20539" y="3408"/>
                  </a:cubicBezTo>
                  <a:cubicBezTo>
                    <a:pt x="22215" y="2262"/>
                    <a:pt x="23746" y="1431"/>
                    <a:pt x="26205" y="792"/>
                  </a:cubicBezTo>
                  <a:cubicBezTo>
                    <a:pt x="27963" y="336"/>
                    <a:pt x="29483" y="46"/>
                    <a:pt x="30886" y="46"/>
                  </a:cubicBezTo>
                  <a:cubicBezTo>
                    <a:pt x="32339" y="46"/>
                    <a:pt x="33667" y="357"/>
                    <a:pt x="35004" y="1117"/>
                  </a:cubicBezTo>
                  <a:cubicBezTo>
                    <a:pt x="35534" y="1443"/>
                    <a:pt x="36040" y="1829"/>
                    <a:pt x="36510" y="2262"/>
                  </a:cubicBezTo>
                  <a:cubicBezTo>
                    <a:pt x="37426" y="3058"/>
                    <a:pt x="38294" y="3805"/>
                    <a:pt x="39909" y="3962"/>
                  </a:cubicBezTo>
                  <a:cubicBezTo>
                    <a:pt x="40121" y="3980"/>
                    <a:pt x="40339" y="3989"/>
                    <a:pt x="40563" y="3989"/>
                  </a:cubicBezTo>
                  <a:cubicBezTo>
                    <a:pt x="42249" y="3989"/>
                    <a:pt x="44252" y="3499"/>
                    <a:pt x="46189" y="3010"/>
                  </a:cubicBezTo>
                  <a:cubicBezTo>
                    <a:pt x="47539" y="2672"/>
                    <a:pt x="48829" y="2359"/>
                    <a:pt x="49950" y="2226"/>
                  </a:cubicBezTo>
                  <a:lnTo>
                    <a:pt x="49950" y="2178"/>
                  </a:lnTo>
                  <a:cubicBezTo>
                    <a:pt x="48841" y="2311"/>
                    <a:pt x="47539" y="2636"/>
                    <a:pt x="46189" y="2974"/>
                  </a:cubicBezTo>
                  <a:cubicBezTo>
                    <a:pt x="44264" y="3450"/>
                    <a:pt x="42284" y="3944"/>
                    <a:pt x="40606" y="3944"/>
                  </a:cubicBezTo>
                  <a:cubicBezTo>
                    <a:pt x="40371" y="3944"/>
                    <a:pt x="40143" y="3935"/>
                    <a:pt x="39921" y="3914"/>
                  </a:cubicBezTo>
                  <a:cubicBezTo>
                    <a:pt x="38330" y="3769"/>
                    <a:pt x="37463" y="3022"/>
                    <a:pt x="36547" y="2226"/>
                  </a:cubicBezTo>
                  <a:cubicBezTo>
                    <a:pt x="36088" y="1792"/>
                    <a:pt x="35582" y="1407"/>
                    <a:pt x="35040" y="1081"/>
                  </a:cubicBezTo>
                  <a:cubicBezTo>
                    <a:pt x="33697" y="315"/>
                    <a:pt x="32367" y="1"/>
                    <a:pt x="3091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15"/>
            <p:cNvSpPr/>
            <p:nvPr/>
          </p:nvSpPr>
          <p:spPr>
            <a:xfrm>
              <a:off x="3895850" y="1009075"/>
              <a:ext cx="1232200" cy="237650"/>
            </a:xfrm>
            <a:custGeom>
              <a:rect b="b" l="l" r="r" t="t"/>
              <a:pathLst>
                <a:path extrusionOk="0" h="9506" w="49288">
                  <a:moveTo>
                    <a:pt x="30758" y="0"/>
                  </a:moveTo>
                  <a:cubicBezTo>
                    <a:pt x="30644" y="0"/>
                    <a:pt x="30529" y="3"/>
                    <a:pt x="30412" y="7"/>
                  </a:cubicBezTo>
                  <a:cubicBezTo>
                    <a:pt x="28977" y="43"/>
                    <a:pt x="27434" y="405"/>
                    <a:pt x="25590" y="923"/>
                  </a:cubicBezTo>
                  <a:cubicBezTo>
                    <a:pt x="23457" y="1502"/>
                    <a:pt x="21432" y="2406"/>
                    <a:pt x="19588" y="3611"/>
                  </a:cubicBezTo>
                  <a:cubicBezTo>
                    <a:pt x="19009" y="3985"/>
                    <a:pt x="18467" y="4406"/>
                    <a:pt x="17960" y="4816"/>
                  </a:cubicBezTo>
                  <a:cubicBezTo>
                    <a:pt x="16815" y="5708"/>
                    <a:pt x="15646" y="6636"/>
                    <a:pt x="13983" y="7034"/>
                  </a:cubicBezTo>
                  <a:cubicBezTo>
                    <a:pt x="12862" y="7299"/>
                    <a:pt x="11741" y="7360"/>
                    <a:pt x="10644" y="7420"/>
                  </a:cubicBezTo>
                  <a:cubicBezTo>
                    <a:pt x="9487" y="7480"/>
                    <a:pt x="8294" y="7540"/>
                    <a:pt x="7076" y="7854"/>
                  </a:cubicBezTo>
                  <a:cubicBezTo>
                    <a:pt x="6606" y="7974"/>
                    <a:pt x="6160" y="8083"/>
                    <a:pt x="5726" y="8203"/>
                  </a:cubicBezTo>
                  <a:cubicBezTo>
                    <a:pt x="3810" y="8697"/>
                    <a:pt x="2146" y="9131"/>
                    <a:pt x="1" y="9457"/>
                  </a:cubicBezTo>
                  <a:lnTo>
                    <a:pt x="1" y="9505"/>
                  </a:lnTo>
                  <a:cubicBezTo>
                    <a:pt x="2146" y="9180"/>
                    <a:pt x="3810" y="8746"/>
                    <a:pt x="5726" y="8239"/>
                  </a:cubicBezTo>
                  <a:cubicBezTo>
                    <a:pt x="6160" y="8131"/>
                    <a:pt x="6606" y="8010"/>
                    <a:pt x="7076" y="7890"/>
                  </a:cubicBezTo>
                  <a:cubicBezTo>
                    <a:pt x="8294" y="7589"/>
                    <a:pt x="9487" y="7516"/>
                    <a:pt x="10644" y="7456"/>
                  </a:cubicBezTo>
                  <a:cubicBezTo>
                    <a:pt x="11729" y="7408"/>
                    <a:pt x="12850" y="7347"/>
                    <a:pt x="13983" y="7070"/>
                  </a:cubicBezTo>
                  <a:cubicBezTo>
                    <a:pt x="15646" y="6672"/>
                    <a:pt x="16827" y="5756"/>
                    <a:pt x="17972" y="4852"/>
                  </a:cubicBezTo>
                  <a:cubicBezTo>
                    <a:pt x="18491" y="4443"/>
                    <a:pt x="19021" y="4021"/>
                    <a:pt x="19600" y="3647"/>
                  </a:cubicBezTo>
                  <a:cubicBezTo>
                    <a:pt x="21444" y="2442"/>
                    <a:pt x="23457" y="1538"/>
                    <a:pt x="25590" y="971"/>
                  </a:cubicBezTo>
                  <a:cubicBezTo>
                    <a:pt x="27440" y="454"/>
                    <a:pt x="29120" y="40"/>
                    <a:pt x="30712" y="40"/>
                  </a:cubicBezTo>
                  <a:cubicBezTo>
                    <a:pt x="32086" y="40"/>
                    <a:pt x="33395" y="349"/>
                    <a:pt x="34691" y="1164"/>
                  </a:cubicBezTo>
                  <a:cubicBezTo>
                    <a:pt x="35209" y="1502"/>
                    <a:pt x="35679" y="1911"/>
                    <a:pt x="36113" y="2369"/>
                  </a:cubicBezTo>
                  <a:cubicBezTo>
                    <a:pt x="36933" y="3189"/>
                    <a:pt x="37800" y="4033"/>
                    <a:pt x="39404" y="4177"/>
                  </a:cubicBezTo>
                  <a:cubicBezTo>
                    <a:pt x="39590" y="4194"/>
                    <a:pt x="39782" y="4202"/>
                    <a:pt x="39979" y="4202"/>
                  </a:cubicBezTo>
                  <a:cubicBezTo>
                    <a:pt x="41613" y="4202"/>
                    <a:pt x="43576" y="3656"/>
                    <a:pt x="45491" y="3129"/>
                  </a:cubicBezTo>
                  <a:cubicBezTo>
                    <a:pt x="46865" y="2743"/>
                    <a:pt x="48166" y="2393"/>
                    <a:pt x="49287" y="2237"/>
                  </a:cubicBezTo>
                  <a:lnTo>
                    <a:pt x="49287" y="2189"/>
                  </a:lnTo>
                  <a:cubicBezTo>
                    <a:pt x="48154" y="2333"/>
                    <a:pt x="46853" y="2695"/>
                    <a:pt x="45479" y="3081"/>
                  </a:cubicBezTo>
                  <a:cubicBezTo>
                    <a:pt x="43589" y="3614"/>
                    <a:pt x="41643" y="4158"/>
                    <a:pt x="40025" y="4158"/>
                  </a:cubicBezTo>
                  <a:cubicBezTo>
                    <a:pt x="39816" y="4158"/>
                    <a:pt x="39613" y="4148"/>
                    <a:pt x="39416" y="4129"/>
                  </a:cubicBezTo>
                  <a:cubicBezTo>
                    <a:pt x="37825" y="3985"/>
                    <a:pt x="37005" y="3177"/>
                    <a:pt x="36149" y="2321"/>
                  </a:cubicBezTo>
                  <a:cubicBezTo>
                    <a:pt x="35715" y="1863"/>
                    <a:pt x="35245" y="1465"/>
                    <a:pt x="34727" y="1116"/>
                  </a:cubicBezTo>
                  <a:cubicBezTo>
                    <a:pt x="33518" y="366"/>
                    <a:pt x="32246" y="0"/>
                    <a:pt x="3075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15"/>
            <p:cNvSpPr/>
            <p:nvPr/>
          </p:nvSpPr>
          <p:spPr>
            <a:xfrm>
              <a:off x="3875075" y="1056200"/>
              <a:ext cx="1240925" cy="253500"/>
            </a:xfrm>
            <a:custGeom>
              <a:rect b="b" l="l" r="r" t="t"/>
              <a:pathLst>
                <a:path extrusionOk="0" h="10140" w="49637">
                  <a:moveTo>
                    <a:pt x="31327" y="1"/>
                  </a:moveTo>
                  <a:cubicBezTo>
                    <a:pt x="29581" y="1"/>
                    <a:pt x="27768" y="583"/>
                    <a:pt x="25807" y="1208"/>
                  </a:cubicBezTo>
                  <a:cubicBezTo>
                    <a:pt x="23179" y="2051"/>
                    <a:pt x="21383" y="2823"/>
                    <a:pt x="19611" y="3847"/>
                  </a:cubicBezTo>
                  <a:cubicBezTo>
                    <a:pt x="19020" y="4185"/>
                    <a:pt x="18466" y="4595"/>
                    <a:pt x="17912" y="4980"/>
                  </a:cubicBezTo>
                  <a:cubicBezTo>
                    <a:pt x="16766" y="5812"/>
                    <a:pt x="15573" y="6656"/>
                    <a:pt x="14030" y="7017"/>
                  </a:cubicBezTo>
                  <a:cubicBezTo>
                    <a:pt x="12946" y="7283"/>
                    <a:pt x="11909" y="7283"/>
                    <a:pt x="10908" y="7295"/>
                  </a:cubicBezTo>
                  <a:cubicBezTo>
                    <a:pt x="9775" y="7307"/>
                    <a:pt x="8618" y="7319"/>
                    <a:pt x="7365" y="7668"/>
                  </a:cubicBezTo>
                  <a:cubicBezTo>
                    <a:pt x="6196" y="8006"/>
                    <a:pt x="5135" y="8391"/>
                    <a:pt x="4110" y="8777"/>
                  </a:cubicBezTo>
                  <a:cubicBezTo>
                    <a:pt x="2772" y="9295"/>
                    <a:pt x="1398" y="9741"/>
                    <a:pt x="0" y="10091"/>
                  </a:cubicBezTo>
                  <a:lnTo>
                    <a:pt x="12" y="10139"/>
                  </a:lnTo>
                  <a:cubicBezTo>
                    <a:pt x="1410" y="9778"/>
                    <a:pt x="2784" y="9344"/>
                    <a:pt x="4134" y="8813"/>
                  </a:cubicBezTo>
                  <a:cubicBezTo>
                    <a:pt x="5147" y="8440"/>
                    <a:pt x="6208" y="8042"/>
                    <a:pt x="7389" y="7716"/>
                  </a:cubicBezTo>
                  <a:cubicBezTo>
                    <a:pt x="8630" y="7355"/>
                    <a:pt x="9787" y="7355"/>
                    <a:pt x="10908" y="7343"/>
                  </a:cubicBezTo>
                  <a:cubicBezTo>
                    <a:pt x="11921" y="7331"/>
                    <a:pt x="12958" y="7319"/>
                    <a:pt x="14042" y="7066"/>
                  </a:cubicBezTo>
                  <a:cubicBezTo>
                    <a:pt x="15597" y="6704"/>
                    <a:pt x="16791" y="5848"/>
                    <a:pt x="17948" y="5016"/>
                  </a:cubicBezTo>
                  <a:cubicBezTo>
                    <a:pt x="18490" y="4643"/>
                    <a:pt x="19057" y="4233"/>
                    <a:pt x="19635" y="3883"/>
                  </a:cubicBezTo>
                  <a:cubicBezTo>
                    <a:pt x="21395" y="2859"/>
                    <a:pt x="23191" y="2100"/>
                    <a:pt x="25819" y="1256"/>
                  </a:cubicBezTo>
                  <a:cubicBezTo>
                    <a:pt x="27772" y="625"/>
                    <a:pt x="29580" y="48"/>
                    <a:pt x="31318" y="48"/>
                  </a:cubicBezTo>
                  <a:cubicBezTo>
                    <a:pt x="32670" y="48"/>
                    <a:pt x="33979" y="397"/>
                    <a:pt x="35281" y="1340"/>
                  </a:cubicBezTo>
                  <a:cubicBezTo>
                    <a:pt x="35690" y="1654"/>
                    <a:pt x="36076" y="1979"/>
                    <a:pt x="36450" y="2341"/>
                  </a:cubicBezTo>
                  <a:cubicBezTo>
                    <a:pt x="37462" y="3269"/>
                    <a:pt x="38415" y="4137"/>
                    <a:pt x="40259" y="4281"/>
                  </a:cubicBezTo>
                  <a:cubicBezTo>
                    <a:pt x="40460" y="4297"/>
                    <a:pt x="40664" y="4305"/>
                    <a:pt x="40871" y="4305"/>
                  </a:cubicBezTo>
                  <a:cubicBezTo>
                    <a:pt x="42689" y="4305"/>
                    <a:pt x="44727" y="3722"/>
                    <a:pt x="46707" y="3148"/>
                  </a:cubicBezTo>
                  <a:cubicBezTo>
                    <a:pt x="47756" y="2847"/>
                    <a:pt x="48732" y="2570"/>
                    <a:pt x="49636" y="2389"/>
                  </a:cubicBezTo>
                  <a:lnTo>
                    <a:pt x="49624" y="2341"/>
                  </a:lnTo>
                  <a:cubicBezTo>
                    <a:pt x="48720" y="2521"/>
                    <a:pt x="47744" y="2799"/>
                    <a:pt x="46707" y="3100"/>
                  </a:cubicBezTo>
                  <a:cubicBezTo>
                    <a:pt x="44712" y="3678"/>
                    <a:pt x="42648" y="4265"/>
                    <a:pt x="40827" y="4265"/>
                  </a:cubicBezTo>
                  <a:cubicBezTo>
                    <a:pt x="40635" y="4265"/>
                    <a:pt x="40445" y="4259"/>
                    <a:pt x="40259" y="4245"/>
                  </a:cubicBezTo>
                  <a:cubicBezTo>
                    <a:pt x="38439" y="4100"/>
                    <a:pt x="37486" y="3221"/>
                    <a:pt x="36486" y="2304"/>
                  </a:cubicBezTo>
                  <a:cubicBezTo>
                    <a:pt x="36112" y="1955"/>
                    <a:pt x="35715" y="1617"/>
                    <a:pt x="35305" y="1304"/>
                  </a:cubicBezTo>
                  <a:cubicBezTo>
                    <a:pt x="33994" y="351"/>
                    <a:pt x="32680" y="1"/>
                    <a:pt x="3132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15"/>
            <p:cNvSpPr/>
            <p:nvPr/>
          </p:nvSpPr>
          <p:spPr>
            <a:xfrm>
              <a:off x="3859400" y="1100400"/>
              <a:ext cx="1250875" cy="268650"/>
            </a:xfrm>
            <a:custGeom>
              <a:rect b="b" l="l" r="r" t="t"/>
              <a:pathLst>
                <a:path extrusionOk="0" h="10746" w="50035">
                  <a:moveTo>
                    <a:pt x="31881" y="1"/>
                  </a:moveTo>
                  <a:cubicBezTo>
                    <a:pt x="31652" y="1"/>
                    <a:pt x="31420" y="15"/>
                    <a:pt x="31183" y="42"/>
                  </a:cubicBezTo>
                  <a:cubicBezTo>
                    <a:pt x="29652" y="211"/>
                    <a:pt x="28061" y="922"/>
                    <a:pt x="26048" y="1826"/>
                  </a:cubicBezTo>
                  <a:lnTo>
                    <a:pt x="26000" y="1838"/>
                  </a:lnTo>
                  <a:cubicBezTo>
                    <a:pt x="25313" y="2140"/>
                    <a:pt x="24613" y="2441"/>
                    <a:pt x="23951" y="2730"/>
                  </a:cubicBezTo>
                  <a:cubicBezTo>
                    <a:pt x="22613" y="3297"/>
                    <a:pt x="21251" y="3875"/>
                    <a:pt x="19961" y="4538"/>
                  </a:cubicBezTo>
                  <a:cubicBezTo>
                    <a:pt x="19430" y="4803"/>
                    <a:pt x="18912" y="5129"/>
                    <a:pt x="18406" y="5442"/>
                  </a:cubicBezTo>
                  <a:cubicBezTo>
                    <a:pt x="17225" y="6165"/>
                    <a:pt x="16007" y="6913"/>
                    <a:pt x="14561" y="7130"/>
                  </a:cubicBezTo>
                  <a:cubicBezTo>
                    <a:pt x="14106" y="7204"/>
                    <a:pt x="13673" y="7231"/>
                    <a:pt x="13256" y="7231"/>
                  </a:cubicBezTo>
                  <a:cubicBezTo>
                    <a:pt x="12655" y="7231"/>
                    <a:pt x="12085" y="7175"/>
                    <a:pt x="11523" y="7118"/>
                  </a:cubicBezTo>
                  <a:cubicBezTo>
                    <a:pt x="10974" y="7061"/>
                    <a:pt x="10408" y="7007"/>
                    <a:pt x="9818" y="7007"/>
                  </a:cubicBezTo>
                  <a:cubicBezTo>
                    <a:pt x="9152" y="7007"/>
                    <a:pt x="8455" y="7076"/>
                    <a:pt x="7715" y="7286"/>
                  </a:cubicBezTo>
                  <a:cubicBezTo>
                    <a:pt x="6316" y="7684"/>
                    <a:pt x="4954" y="8383"/>
                    <a:pt x="3628" y="9058"/>
                  </a:cubicBezTo>
                  <a:cubicBezTo>
                    <a:pt x="2459" y="9661"/>
                    <a:pt x="1242" y="10288"/>
                    <a:pt x="0" y="10698"/>
                  </a:cubicBezTo>
                  <a:lnTo>
                    <a:pt x="24" y="10746"/>
                  </a:lnTo>
                  <a:cubicBezTo>
                    <a:pt x="1266" y="10324"/>
                    <a:pt x="2471" y="9709"/>
                    <a:pt x="3640" y="9106"/>
                  </a:cubicBezTo>
                  <a:cubicBezTo>
                    <a:pt x="4966" y="8431"/>
                    <a:pt x="6316" y="7744"/>
                    <a:pt x="7727" y="7335"/>
                  </a:cubicBezTo>
                  <a:cubicBezTo>
                    <a:pt x="8474" y="7124"/>
                    <a:pt x="9150" y="7055"/>
                    <a:pt x="9804" y="7055"/>
                  </a:cubicBezTo>
                  <a:cubicBezTo>
                    <a:pt x="10384" y="7055"/>
                    <a:pt x="10945" y="7109"/>
                    <a:pt x="11523" y="7166"/>
                  </a:cubicBezTo>
                  <a:cubicBezTo>
                    <a:pt x="12098" y="7224"/>
                    <a:pt x="12681" y="7282"/>
                    <a:pt x="13296" y="7282"/>
                  </a:cubicBezTo>
                  <a:cubicBezTo>
                    <a:pt x="13701" y="7282"/>
                    <a:pt x="14121" y="7257"/>
                    <a:pt x="14561" y="7190"/>
                  </a:cubicBezTo>
                  <a:cubicBezTo>
                    <a:pt x="16031" y="6961"/>
                    <a:pt x="17249" y="6214"/>
                    <a:pt x="18418" y="5478"/>
                  </a:cubicBezTo>
                  <a:cubicBezTo>
                    <a:pt x="18924" y="5165"/>
                    <a:pt x="19455" y="4840"/>
                    <a:pt x="19973" y="4574"/>
                  </a:cubicBezTo>
                  <a:cubicBezTo>
                    <a:pt x="21263" y="3923"/>
                    <a:pt x="22637" y="3333"/>
                    <a:pt x="23963" y="2766"/>
                  </a:cubicBezTo>
                  <a:cubicBezTo>
                    <a:pt x="24638" y="2489"/>
                    <a:pt x="25337" y="2188"/>
                    <a:pt x="26012" y="1886"/>
                  </a:cubicBezTo>
                  <a:lnTo>
                    <a:pt x="26060" y="1862"/>
                  </a:lnTo>
                  <a:cubicBezTo>
                    <a:pt x="28373" y="833"/>
                    <a:pt x="30160" y="38"/>
                    <a:pt x="31868" y="38"/>
                  </a:cubicBezTo>
                  <a:cubicBezTo>
                    <a:pt x="33141" y="38"/>
                    <a:pt x="34369" y="480"/>
                    <a:pt x="35739" y="1597"/>
                  </a:cubicBezTo>
                  <a:cubicBezTo>
                    <a:pt x="36028" y="1826"/>
                    <a:pt x="36305" y="2079"/>
                    <a:pt x="36571" y="2308"/>
                  </a:cubicBezTo>
                  <a:cubicBezTo>
                    <a:pt x="37800" y="3393"/>
                    <a:pt x="38969" y="4418"/>
                    <a:pt x="41163" y="4550"/>
                  </a:cubicBezTo>
                  <a:cubicBezTo>
                    <a:pt x="41331" y="4560"/>
                    <a:pt x="41501" y="4564"/>
                    <a:pt x="41672" y="4564"/>
                  </a:cubicBezTo>
                  <a:cubicBezTo>
                    <a:pt x="43917" y="4564"/>
                    <a:pt x="46328" y="3785"/>
                    <a:pt x="48467" y="3080"/>
                  </a:cubicBezTo>
                  <a:cubicBezTo>
                    <a:pt x="49010" y="2899"/>
                    <a:pt x="49528" y="2730"/>
                    <a:pt x="50034" y="2586"/>
                  </a:cubicBezTo>
                  <a:lnTo>
                    <a:pt x="50022" y="2537"/>
                  </a:lnTo>
                  <a:cubicBezTo>
                    <a:pt x="49504" y="2694"/>
                    <a:pt x="48998" y="2863"/>
                    <a:pt x="48455" y="3044"/>
                  </a:cubicBezTo>
                  <a:cubicBezTo>
                    <a:pt x="46327" y="3735"/>
                    <a:pt x="43941" y="4518"/>
                    <a:pt x="41707" y="4518"/>
                  </a:cubicBezTo>
                  <a:cubicBezTo>
                    <a:pt x="41524" y="4518"/>
                    <a:pt x="41343" y="4513"/>
                    <a:pt x="41163" y="4502"/>
                  </a:cubicBezTo>
                  <a:cubicBezTo>
                    <a:pt x="38981" y="4382"/>
                    <a:pt x="37824" y="3357"/>
                    <a:pt x="36607" y="2272"/>
                  </a:cubicBezTo>
                  <a:cubicBezTo>
                    <a:pt x="36342" y="2043"/>
                    <a:pt x="36064" y="1790"/>
                    <a:pt x="35775" y="1561"/>
                  </a:cubicBezTo>
                  <a:cubicBezTo>
                    <a:pt x="34464" y="498"/>
                    <a:pt x="33242" y="1"/>
                    <a:pt x="3188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15"/>
            <p:cNvSpPr/>
            <p:nvPr/>
          </p:nvSpPr>
          <p:spPr>
            <a:xfrm>
              <a:off x="3860300" y="1143675"/>
              <a:ext cx="1248475" cy="280525"/>
            </a:xfrm>
            <a:custGeom>
              <a:rect b="b" l="l" r="r" t="t"/>
              <a:pathLst>
                <a:path extrusionOk="0" h="11221" w="49939">
                  <a:moveTo>
                    <a:pt x="31568" y="0"/>
                  </a:moveTo>
                  <a:cubicBezTo>
                    <a:pt x="29906" y="0"/>
                    <a:pt x="28238" y="995"/>
                    <a:pt x="25735" y="2626"/>
                  </a:cubicBezTo>
                  <a:cubicBezTo>
                    <a:pt x="23601" y="4025"/>
                    <a:pt x="18201" y="7279"/>
                    <a:pt x="14344" y="7339"/>
                  </a:cubicBezTo>
                  <a:lnTo>
                    <a:pt x="14224" y="7339"/>
                  </a:lnTo>
                  <a:cubicBezTo>
                    <a:pt x="13356" y="7315"/>
                    <a:pt x="12500" y="7195"/>
                    <a:pt x="11668" y="6990"/>
                  </a:cubicBezTo>
                  <a:cubicBezTo>
                    <a:pt x="10890" y="6831"/>
                    <a:pt x="10136" y="6677"/>
                    <a:pt x="9324" y="6677"/>
                  </a:cubicBezTo>
                  <a:cubicBezTo>
                    <a:pt x="8715" y="6677"/>
                    <a:pt x="8073" y="6764"/>
                    <a:pt x="7365" y="7002"/>
                  </a:cubicBezTo>
                  <a:cubicBezTo>
                    <a:pt x="5931" y="7484"/>
                    <a:pt x="4629" y="8352"/>
                    <a:pt x="3375" y="9196"/>
                  </a:cubicBezTo>
                  <a:cubicBezTo>
                    <a:pt x="2315" y="9919"/>
                    <a:pt x="1206" y="10666"/>
                    <a:pt x="0" y="11172"/>
                  </a:cubicBezTo>
                  <a:lnTo>
                    <a:pt x="12" y="11221"/>
                  </a:lnTo>
                  <a:cubicBezTo>
                    <a:pt x="1230" y="10702"/>
                    <a:pt x="2339" y="9955"/>
                    <a:pt x="3412" y="9232"/>
                  </a:cubicBezTo>
                  <a:cubicBezTo>
                    <a:pt x="4653" y="8400"/>
                    <a:pt x="5955" y="7520"/>
                    <a:pt x="7377" y="7038"/>
                  </a:cubicBezTo>
                  <a:cubicBezTo>
                    <a:pt x="8078" y="6808"/>
                    <a:pt x="8712" y="6723"/>
                    <a:pt x="9313" y="6723"/>
                  </a:cubicBezTo>
                  <a:cubicBezTo>
                    <a:pt x="10127" y="6723"/>
                    <a:pt x="10879" y="6878"/>
                    <a:pt x="11656" y="7038"/>
                  </a:cubicBezTo>
                  <a:cubicBezTo>
                    <a:pt x="12449" y="7208"/>
                    <a:pt x="13252" y="7378"/>
                    <a:pt x="14166" y="7378"/>
                  </a:cubicBezTo>
                  <a:cubicBezTo>
                    <a:pt x="14225" y="7378"/>
                    <a:pt x="14284" y="7377"/>
                    <a:pt x="14344" y="7375"/>
                  </a:cubicBezTo>
                  <a:cubicBezTo>
                    <a:pt x="18225" y="7327"/>
                    <a:pt x="23625" y="4061"/>
                    <a:pt x="25771" y="2675"/>
                  </a:cubicBezTo>
                  <a:cubicBezTo>
                    <a:pt x="28265" y="1047"/>
                    <a:pt x="29924" y="55"/>
                    <a:pt x="31578" y="55"/>
                  </a:cubicBezTo>
                  <a:cubicBezTo>
                    <a:pt x="32939" y="55"/>
                    <a:pt x="34296" y="726"/>
                    <a:pt x="36113" y="2265"/>
                  </a:cubicBezTo>
                  <a:cubicBezTo>
                    <a:pt x="38089" y="3940"/>
                    <a:pt x="40090" y="4736"/>
                    <a:pt x="42405" y="4748"/>
                  </a:cubicBezTo>
                  <a:cubicBezTo>
                    <a:pt x="42425" y="4748"/>
                    <a:pt x="42444" y="4748"/>
                    <a:pt x="42464" y="4748"/>
                  </a:cubicBezTo>
                  <a:cubicBezTo>
                    <a:pt x="44524" y="4748"/>
                    <a:pt x="46894" y="4132"/>
                    <a:pt x="49938" y="2795"/>
                  </a:cubicBezTo>
                  <a:lnTo>
                    <a:pt x="49926" y="2747"/>
                  </a:lnTo>
                  <a:cubicBezTo>
                    <a:pt x="47262" y="3919"/>
                    <a:pt x="44824" y="4699"/>
                    <a:pt x="42511" y="4699"/>
                  </a:cubicBezTo>
                  <a:cubicBezTo>
                    <a:pt x="40303" y="4699"/>
                    <a:pt x="38209" y="3989"/>
                    <a:pt x="36137" y="2229"/>
                  </a:cubicBezTo>
                  <a:cubicBezTo>
                    <a:pt x="34307" y="676"/>
                    <a:pt x="32939" y="0"/>
                    <a:pt x="3156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15"/>
            <p:cNvSpPr/>
            <p:nvPr/>
          </p:nvSpPr>
          <p:spPr>
            <a:xfrm>
              <a:off x="3871150" y="1178650"/>
              <a:ext cx="1239725" cy="300100"/>
            </a:xfrm>
            <a:custGeom>
              <a:rect b="b" l="l" r="r" t="t"/>
              <a:pathLst>
                <a:path extrusionOk="0" h="12004" w="49589">
                  <a:moveTo>
                    <a:pt x="30972" y="1"/>
                  </a:moveTo>
                  <a:cubicBezTo>
                    <a:pt x="30802" y="1"/>
                    <a:pt x="30627" y="11"/>
                    <a:pt x="30447" y="34"/>
                  </a:cubicBezTo>
                  <a:cubicBezTo>
                    <a:pt x="28953" y="227"/>
                    <a:pt x="27543" y="1613"/>
                    <a:pt x="26410" y="2734"/>
                  </a:cubicBezTo>
                  <a:cubicBezTo>
                    <a:pt x="26024" y="3096"/>
                    <a:pt x="25674" y="3445"/>
                    <a:pt x="25349" y="3722"/>
                  </a:cubicBezTo>
                  <a:cubicBezTo>
                    <a:pt x="22886" y="5790"/>
                    <a:pt x="18475" y="7914"/>
                    <a:pt x="14943" y="7914"/>
                  </a:cubicBezTo>
                  <a:cubicBezTo>
                    <a:pt x="14810" y="7914"/>
                    <a:pt x="14679" y="7911"/>
                    <a:pt x="14549" y="7905"/>
                  </a:cubicBezTo>
                  <a:cubicBezTo>
                    <a:pt x="13621" y="7869"/>
                    <a:pt x="12729" y="7616"/>
                    <a:pt x="11861" y="7363"/>
                  </a:cubicBezTo>
                  <a:cubicBezTo>
                    <a:pt x="10919" y="7094"/>
                    <a:pt x="9957" y="6814"/>
                    <a:pt x="8926" y="6814"/>
                  </a:cubicBezTo>
                  <a:cubicBezTo>
                    <a:pt x="8387" y="6814"/>
                    <a:pt x="7828" y="6891"/>
                    <a:pt x="7245" y="7085"/>
                  </a:cubicBezTo>
                  <a:cubicBezTo>
                    <a:pt x="5750" y="7592"/>
                    <a:pt x="4436" y="8664"/>
                    <a:pt x="3170" y="9725"/>
                  </a:cubicBezTo>
                  <a:cubicBezTo>
                    <a:pt x="2158" y="10557"/>
                    <a:pt x="1109" y="11413"/>
                    <a:pt x="0" y="11967"/>
                  </a:cubicBezTo>
                  <a:lnTo>
                    <a:pt x="24" y="12003"/>
                  </a:lnTo>
                  <a:cubicBezTo>
                    <a:pt x="1145" y="11449"/>
                    <a:pt x="2182" y="10593"/>
                    <a:pt x="3207" y="9761"/>
                  </a:cubicBezTo>
                  <a:cubicBezTo>
                    <a:pt x="4472" y="8713"/>
                    <a:pt x="5798" y="7628"/>
                    <a:pt x="7269" y="7134"/>
                  </a:cubicBezTo>
                  <a:cubicBezTo>
                    <a:pt x="7854" y="6937"/>
                    <a:pt x="8414" y="6860"/>
                    <a:pt x="8956" y="6860"/>
                  </a:cubicBezTo>
                  <a:cubicBezTo>
                    <a:pt x="9978" y="6860"/>
                    <a:pt x="10936" y="7135"/>
                    <a:pt x="11873" y="7411"/>
                  </a:cubicBezTo>
                  <a:cubicBezTo>
                    <a:pt x="12729" y="7652"/>
                    <a:pt x="13621" y="7917"/>
                    <a:pt x="14561" y="7953"/>
                  </a:cubicBezTo>
                  <a:cubicBezTo>
                    <a:pt x="14692" y="7959"/>
                    <a:pt x="14824" y="7962"/>
                    <a:pt x="14956" y="7962"/>
                  </a:cubicBezTo>
                  <a:cubicBezTo>
                    <a:pt x="16989" y="7962"/>
                    <a:pt x="19052" y="7288"/>
                    <a:pt x="20455" y="6700"/>
                  </a:cubicBezTo>
                  <a:cubicBezTo>
                    <a:pt x="22287" y="5928"/>
                    <a:pt x="24095" y="4856"/>
                    <a:pt x="25397" y="3747"/>
                  </a:cubicBezTo>
                  <a:cubicBezTo>
                    <a:pt x="25723" y="3481"/>
                    <a:pt x="26072" y="3132"/>
                    <a:pt x="26446" y="2758"/>
                  </a:cubicBezTo>
                  <a:cubicBezTo>
                    <a:pt x="27579" y="1649"/>
                    <a:pt x="28977" y="263"/>
                    <a:pt x="30460" y="70"/>
                  </a:cubicBezTo>
                  <a:cubicBezTo>
                    <a:pt x="30633" y="49"/>
                    <a:pt x="30801" y="39"/>
                    <a:pt x="30965" y="39"/>
                  </a:cubicBezTo>
                  <a:cubicBezTo>
                    <a:pt x="32777" y="39"/>
                    <a:pt x="34049" y="1257"/>
                    <a:pt x="35088" y="2252"/>
                  </a:cubicBezTo>
                  <a:cubicBezTo>
                    <a:pt x="35353" y="2505"/>
                    <a:pt x="35594" y="2746"/>
                    <a:pt x="35835" y="2951"/>
                  </a:cubicBezTo>
                  <a:cubicBezTo>
                    <a:pt x="37818" y="4652"/>
                    <a:pt x="40092" y="5503"/>
                    <a:pt x="42531" y="5503"/>
                  </a:cubicBezTo>
                  <a:cubicBezTo>
                    <a:pt x="44776" y="5503"/>
                    <a:pt x="47162" y="4781"/>
                    <a:pt x="49588" y="3337"/>
                  </a:cubicBezTo>
                  <a:lnTo>
                    <a:pt x="49564" y="3301"/>
                  </a:lnTo>
                  <a:cubicBezTo>
                    <a:pt x="47144" y="4739"/>
                    <a:pt x="44767" y="5458"/>
                    <a:pt x="42531" y="5458"/>
                  </a:cubicBezTo>
                  <a:cubicBezTo>
                    <a:pt x="40101" y="5458"/>
                    <a:pt x="37837" y="4610"/>
                    <a:pt x="35859" y="2915"/>
                  </a:cubicBezTo>
                  <a:cubicBezTo>
                    <a:pt x="35606" y="2710"/>
                    <a:pt x="35365" y="2469"/>
                    <a:pt x="35100" y="2228"/>
                  </a:cubicBezTo>
                  <a:cubicBezTo>
                    <a:pt x="34064" y="1225"/>
                    <a:pt x="32787" y="1"/>
                    <a:pt x="3097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9" name="Google Shape;479;p15"/>
          <p:cNvGrpSpPr/>
          <p:nvPr/>
        </p:nvGrpSpPr>
        <p:grpSpPr>
          <a:xfrm flipH="1">
            <a:off x="236574" y="-170588"/>
            <a:ext cx="1558283" cy="1558216"/>
            <a:chOff x="4351775" y="4092225"/>
            <a:chExt cx="578900" cy="578875"/>
          </a:xfrm>
        </p:grpSpPr>
        <p:sp>
          <p:nvSpPr>
            <p:cNvPr id="480" name="Google Shape;480;p15"/>
            <p:cNvSpPr/>
            <p:nvPr/>
          </p:nvSpPr>
          <p:spPr>
            <a:xfrm>
              <a:off x="4386425" y="4126875"/>
              <a:ext cx="408950" cy="408625"/>
            </a:xfrm>
            <a:custGeom>
              <a:rect b="b" l="l" r="r" t="t"/>
              <a:pathLst>
                <a:path extrusionOk="0" h="16345" w="16358">
                  <a:moveTo>
                    <a:pt x="15707" y="0"/>
                  </a:moveTo>
                  <a:lnTo>
                    <a:pt x="1" y="15694"/>
                  </a:lnTo>
                  <a:cubicBezTo>
                    <a:pt x="121" y="15923"/>
                    <a:pt x="254" y="16140"/>
                    <a:pt x="387" y="16345"/>
                  </a:cubicBezTo>
                  <a:lnTo>
                    <a:pt x="16357" y="386"/>
                  </a:lnTo>
                  <a:cubicBezTo>
                    <a:pt x="16140" y="241"/>
                    <a:pt x="15923" y="121"/>
                    <a:pt x="1570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15"/>
            <p:cNvSpPr/>
            <p:nvPr/>
          </p:nvSpPr>
          <p:spPr>
            <a:xfrm>
              <a:off x="4407825" y="4148275"/>
              <a:ext cx="419200" cy="419175"/>
            </a:xfrm>
            <a:custGeom>
              <a:rect b="b" l="l" r="r" t="t"/>
              <a:pathLst>
                <a:path extrusionOk="0" h="16767" w="16768">
                  <a:moveTo>
                    <a:pt x="16188" y="0"/>
                  </a:moveTo>
                  <a:lnTo>
                    <a:pt x="1" y="16188"/>
                  </a:lnTo>
                  <a:cubicBezTo>
                    <a:pt x="145" y="16381"/>
                    <a:pt x="290" y="16574"/>
                    <a:pt x="447" y="16767"/>
                  </a:cubicBezTo>
                  <a:lnTo>
                    <a:pt x="16767" y="446"/>
                  </a:lnTo>
                  <a:cubicBezTo>
                    <a:pt x="16574" y="301"/>
                    <a:pt x="16381" y="145"/>
                    <a:pt x="1618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15"/>
            <p:cNvSpPr/>
            <p:nvPr/>
          </p:nvSpPr>
          <p:spPr>
            <a:xfrm>
              <a:off x="4432850" y="4173275"/>
              <a:ext cx="422175" cy="422200"/>
            </a:xfrm>
            <a:custGeom>
              <a:rect b="b" l="l" r="r" t="t"/>
              <a:pathLst>
                <a:path extrusionOk="0" h="16888" w="16887">
                  <a:moveTo>
                    <a:pt x="16381" y="1"/>
                  </a:moveTo>
                  <a:lnTo>
                    <a:pt x="0" y="16369"/>
                  </a:lnTo>
                  <a:cubicBezTo>
                    <a:pt x="48" y="16430"/>
                    <a:pt x="96" y="16478"/>
                    <a:pt x="157" y="16526"/>
                  </a:cubicBezTo>
                  <a:cubicBezTo>
                    <a:pt x="277" y="16646"/>
                    <a:pt x="398" y="16767"/>
                    <a:pt x="530" y="16888"/>
                  </a:cubicBezTo>
                  <a:lnTo>
                    <a:pt x="16887" y="519"/>
                  </a:lnTo>
                  <a:cubicBezTo>
                    <a:pt x="16766" y="398"/>
                    <a:pt x="16646" y="266"/>
                    <a:pt x="16525" y="145"/>
                  </a:cubicBezTo>
                  <a:lnTo>
                    <a:pt x="1638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15"/>
            <p:cNvSpPr/>
            <p:nvPr/>
          </p:nvSpPr>
          <p:spPr>
            <a:xfrm>
              <a:off x="4461475" y="4201900"/>
              <a:ext cx="417975" cy="417975"/>
            </a:xfrm>
            <a:custGeom>
              <a:rect b="b" l="l" r="r" t="t"/>
              <a:pathLst>
                <a:path extrusionOk="0" h="16719" w="16719">
                  <a:moveTo>
                    <a:pt x="16272" y="1"/>
                  </a:moveTo>
                  <a:lnTo>
                    <a:pt x="0" y="16273"/>
                  </a:lnTo>
                  <a:cubicBezTo>
                    <a:pt x="193" y="16430"/>
                    <a:pt x="398" y="16574"/>
                    <a:pt x="591" y="16719"/>
                  </a:cubicBezTo>
                  <a:lnTo>
                    <a:pt x="16718" y="591"/>
                  </a:lnTo>
                  <a:cubicBezTo>
                    <a:pt x="16574" y="398"/>
                    <a:pt x="16429" y="194"/>
                    <a:pt x="1627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15"/>
            <p:cNvSpPr/>
            <p:nvPr/>
          </p:nvSpPr>
          <p:spPr>
            <a:xfrm>
              <a:off x="4357500" y="4097950"/>
              <a:ext cx="361925" cy="361625"/>
            </a:xfrm>
            <a:custGeom>
              <a:rect b="b" l="l" r="r" t="t"/>
              <a:pathLst>
                <a:path extrusionOk="0" h="14465" w="14477">
                  <a:moveTo>
                    <a:pt x="13633" y="0"/>
                  </a:moveTo>
                  <a:lnTo>
                    <a:pt x="1" y="13633"/>
                  </a:lnTo>
                  <a:cubicBezTo>
                    <a:pt x="49" y="13910"/>
                    <a:pt x="121" y="14187"/>
                    <a:pt x="194" y="14464"/>
                  </a:cubicBezTo>
                  <a:lnTo>
                    <a:pt x="14477" y="193"/>
                  </a:lnTo>
                  <a:cubicBezTo>
                    <a:pt x="14200" y="121"/>
                    <a:pt x="13922" y="48"/>
                    <a:pt x="136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15"/>
            <p:cNvSpPr/>
            <p:nvPr/>
          </p:nvSpPr>
          <p:spPr>
            <a:xfrm>
              <a:off x="4369550" y="4109700"/>
              <a:ext cx="389975" cy="390250"/>
            </a:xfrm>
            <a:custGeom>
              <a:rect b="b" l="l" r="r" t="t"/>
              <a:pathLst>
                <a:path extrusionOk="0" h="15610" w="15599">
                  <a:moveTo>
                    <a:pt x="14863" y="0"/>
                  </a:moveTo>
                  <a:lnTo>
                    <a:pt x="1" y="14874"/>
                  </a:lnTo>
                  <a:cubicBezTo>
                    <a:pt x="85" y="15115"/>
                    <a:pt x="194" y="15369"/>
                    <a:pt x="302" y="15610"/>
                  </a:cubicBezTo>
                  <a:lnTo>
                    <a:pt x="15598" y="302"/>
                  </a:lnTo>
                  <a:cubicBezTo>
                    <a:pt x="15357" y="193"/>
                    <a:pt x="15116" y="97"/>
                    <a:pt x="1486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15"/>
            <p:cNvSpPr/>
            <p:nvPr/>
          </p:nvSpPr>
          <p:spPr>
            <a:xfrm>
              <a:off x="4351775" y="4092225"/>
              <a:ext cx="321550" cy="321550"/>
            </a:xfrm>
            <a:custGeom>
              <a:rect b="b" l="l" r="r" t="t"/>
              <a:pathLst>
                <a:path extrusionOk="0" h="12862" w="12862">
                  <a:moveTo>
                    <a:pt x="11897" y="0"/>
                  </a:moveTo>
                  <a:lnTo>
                    <a:pt x="1" y="11897"/>
                  </a:lnTo>
                  <a:cubicBezTo>
                    <a:pt x="13" y="12222"/>
                    <a:pt x="37" y="12536"/>
                    <a:pt x="73" y="12861"/>
                  </a:cubicBezTo>
                  <a:lnTo>
                    <a:pt x="12862" y="73"/>
                  </a:lnTo>
                  <a:cubicBezTo>
                    <a:pt x="12548" y="36"/>
                    <a:pt x="12223" y="12"/>
                    <a:pt x="1189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15"/>
            <p:cNvSpPr/>
            <p:nvPr/>
          </p:nvSpPr>
          <p:spPr>
            <a:xfrm>
              <a:off x="4530775" y="4270900"/>
              <a:ext cx="385125" cy="385450"/>
            </a:xfrm>
            <a:custGeom>
              <a:rect b="b" l="l" r="r" t="t"/>
              <a:pathLst>
                <a:path extrusionOk="0" h="15418" w="15405">
                  <a:moveTo>
                    <a:pt x="15128" y="1"/>
                  </a:moveTo>
                  <a:lnTo>
                    <a:pt x="0" y="15140"/>
                  </a:lnTo>
                  <a:cubicBezTo>
                    <a:pt x="242" y="15237"/>
                    <a:pt x="495" y="15333"/>
                    <a:pt x="748" y="15417"/>
                  </a:cubicBezTo>
                  <a:lnTo>
                    <a:pt x="15405" y="760"/>
                  </a:lnTo>
                  <a:cubicBezTo>
                    <a:pt x="15320" y="507"/>
                    <a:pt x="15224" y="254"/>
                    <a:pt x="1512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15"/>
            <p:cNvSpPr/>
            <p:nvPr/>
          </p:nvSpPr>
          <p:spPr>
            <a:xfrm>
              <a:off x="4748650" y="4489075"/>
              <a:ext cx="161525" cy="161550"/>
            </a:xfrm>
            <a:custGeom>
              <a:rect b="b" l="l" r="r" t="t"/>
              <a:pathLst>
                <a:path extrusionOk="0" h="6462" w="6461">
                  <a:moveTo>
                    <a:pt x="6461" y="1"/>
                  </a:moveTo>
                  <a:lnTo>
                    <a:pt x="0" y="6461"/>
                  </a:lnTo>
                  <a:cubicBezTo>
                    <a:pt x="772" y="6148"/>
                    <a:pt x="1519" y="5762"/>
                    <a:pt x="2206" y="5292"/>
                  </a:cubicBezTo>
                  <a:lnTo>
                    <a:pt x="5292" y="2206"/>
                  </a:lnTo>
                  <a:cubicBezTo>
                    <a:pt x="5762" y="1507"/>
                    <a:pt x="6159" y="772"/>
                    <a:pt x="64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15"/>
            <p:cNvSpPr/>
            <p:nvPr/>
          </p:nvSpPr>
          <p:spPr>
            <a:xfrm>
              <a:off x="4352675" y="4092825"/>
              <a:ext cx="267025" cy="267000"/>
            </a:xfrm>
            <a:custGeom>
              <a:rect b="b" l="l" r="r" t="t"/>
              <a:pathLst>
                <a:path extrusionOk="0" h="10680" w="10681">
                  <a:moveTo>
                    <a:pt x="10680" y="0"/>
                  </a:moveTo>
                  <a:lnTo>
                    <a:pt x="10680" y="0"/>
                  </a:lnTo>
                  <a:cubicBezTo>
                    <a:pt x="10282" y="36"/>
                    <a:pt x="9885" y="85"/>
                    <a:pt x="9499" y="157"/>
                  </a:cubicBezTo>
                  <a:lnTo>
                    <a:pt x="158" y="9498"/>
                  </a:lnTo>
                  <a:cubicBezTo>
                    <a:pt x="85" y="9884"/>
                    <a:pt x="37" y="10282"/>
                    <a:pt x="1" y="10680"/>
                  </a:cubicBezTo>
                  <a:lnTo>
                    <a:pt x="1068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15"/>
            <p:cNvSpPr/>
            <p:nvPr/>
          </p:nvSpPr>
          <p:spPr>
            <a:xfrm>
              <a:off x="4366250" y="4106675"/>
              <a:ext cx="185050" cy="184750"/>
            </a:xfrm>
            <a:custGeom>
              <a:rect b="b" l="l" r="r" t="t"/>
              <a:pathLst>
                <a:path extrusionOk="0" h="7390" w="7402">
                  <a:moveTo>
                    <a:pt x="7401" y="1"/>
                  </a:moveTo>
                  <a:cubicBezTo>
                    <a:pt x="6786" y="194"/>
                    <a:pt x="6184" y="447"/>
                    <a:pt x="5605" y="748"/>
                  </a:cubicBezTo>
                  <a:lnTo>
                    <a:pt x="748" y="5606"/>
                  </a:lnTo>
                  <a:cubicBezTo>
                    <a:pt x="446" y="6184"/>
                    <a:pt x="193" y="6775"/>
                    <a:pt x="0" y="7390"/>
                  </a:cubicBezTo>
                  <a:lnTo>
                    <a:pt x="740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15"/>
            <p:cNvSpPr/>
            <p:nvPr/>
          </p:nvSpPr>
          <p:spPr>
            <a:xfrm>
              <a:off x="4619375" y="4359500"/>
              <a:ext cx="311300" cy="311600"/>
            </a:xfrm>
            <a:custGeom>
              <a:rect b="b" l="l" r="r" t="t"/>
              <a:pathLst>
                <a:path extrusionOk="0" h="12464" w="12452">
                  <a:moveTo>
                    <a:pt x="12427" y="1"/>
                  </a:moveTo>
                  <a:lnTo>
                    <a:pt x="0" y="12440"/>
                  </a:lnTo>
                  <a:cubicBezTo>
                    <a:pt x="326" y="12464"/>
                    <a:pt x="663" y="12464"/>
                    <a:pt x="1001" y="12464"/>
                  </a:cubicBezTo>
                  <a:lnTo>
                    <a:pt x="12451" y="1013"/>
                  </a:lnTo>
                  <a:cubicBezTo>
                    <a:pt x="12451" y="676"/>
                    <a:pt x="12439" y="338"/>
                    <a:pt x="1242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15"/>
            <p:cNvSpPr/>
            <p:nvPr/>
          </p:nvSpPr>
          <p:spPr>
            <a:xfrm>
              <a:off x="4675125" y="4415550"/>
              <a:ext cx="253750" cy="253750"/>
            </a:xfrm>
            <a:custGeom>
              <a:rect b="b" l="l" r="r" t="t"/>
              <a:pathLst>
                <a:path extrusionOk="0" h="10150" w="10150">
                  <a:moveTo>
                    <a:pt x="10149" y="1"/>
                  </a:moveTo>
                  <a:lnTo>
                    <a:pt x="0" y="10150"/>
                  </a:lnTo>
                  <a:cubicBezTo>
                    <a:pt x="422" y="10101"/>
                    <a:pt x="844" y="10017"/>
                    <a:pt x="1254" y="9933"/>
                  </a:cubicBezTo>
                  <a:lnTo>
                    <a:pt x="9932" y="1254"/>
                  </a:lnTo>
                  <a:cubicBezTo>
                    <a:pt x="10029" y="844"/>
                    <a:pt x="10101" y="422"/>
                    <a:pt x="1014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15"/>
            <p:cNvSpPr/>
            <p:nvPr/>
          </p:nvSpPr>
          <p:spPr>
            <a:xfrm>
              <a:off x="4572050" y="4312200"/>
              <a:ext cx="354700" cy="355000"/>
            </a:xfrm>
            <a:custGeom>
              <a:rect b="b" l="l" r="r" t="t"/>
              <a:pathLst>
                <a:path extrusionOk="0" h="14200" w="14188">
                  <a:moveTo>
                    <a:pt x="14019" y="0"/>
                  </a:moveTo>
                  <a:lnTo>
                    <a:pt x="1" y="14018"/>
                  </a:lnTo>
                  <a:cubicBezTo>
                    <a:pt x="290" y="14091"/>
                    <a:pt x="579" y="14151"/>
                    <a:pt x="857" y="14199"/>
                  </a:cubicBezTo>
                  <a:lnTo>
                    <a:pt x="14188" y="868"/>
                  </a:lnTo>
                  <a:cubicBezTo>
                    <a:pt x="14140" y="579"/>
                    <a:pt x="14091" y="290"/>
                    <a:pt x="1401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15"/>
            <p:cNvSpPr/>
            <p:nvPr/>
          </p:nvSpPr>
          <p:spPr>
            <a:xfrm>
              <a:off x="4494000" y="4234450"/>
              <a:ext cx="405925" cy="405625"/>
            </a:xfrm>
            <a:custGeom>
              <a:rect b="b" l="l" r="r" t="t"/>
              <a:pathLst>
                <a:path extrusionOk="0" h="16225" w="16237">
                  <a:moveTo>
                    <a:pt x="15863" y="0"/>
                  </a:moveTo>
                  <a:lnTo>
                    <a:pt x="1" y="15863"/>
                  </a:lnTo>
                  <a:cubicBezTo>
                    <a:pt x="230" y="15995"/>
                    <a:pt x="447" y="16116"/>
                    <a:pt x="676" y="16224"/>
                  </a:cubicBezTo>
                  <a:lnTo>
                    <a:pt x="16237" y="675"/>
                  </a:lnTo>
                  <a:cubicBezTo>
                    <a:pt x="16116" y="446"/>
                    <a:pt x="15996" y="217"/>
                    <a:pt x="1586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5" name="Google Shape;495;p15"/>
          <p:cNvSpPr/>
          <p:nvPr/>
        </p:nvSpPr>
        <p:spPr>
          <a:xfrm>
            <a:off x="937763" y="3365613"/>
            <a:ext cx="2211300" cy="1912500"/>
          </a:xfrm>
          <a:prstGeom prst="triangle">
            <a:avLst>
              <a:gd fmla="val 50000" name="adj"/>
            </a:avLst>
          </a:prstGeom>
          <a:solidFill>
            <a:srgbClr val="232131">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6" name="Google Shape;496;p15"/>
          <p:cNvGrpSpPr/>
          <p:nvPr/>
        </p:nvGrpSpPr>
        <p:grpSpPr>
          <a:xfrm flipH="1" rot="10800000">
            <a:off x="3748488" y="3892360"/>
            <a:ext cx="3395594" cy="2757309"/>
            <a:chOff x="3750925" y="237975"/>
            <a:chExt cx="1597100" cy="1296825"/>
          </a:xfrm>
        </p:grpSpPr>
        <p:sp>
          <p:nvSpPr>
            <p:cNvPr id="497" name="Google Shape;497;p15"/>
            <p:cNvSpPr/>
            <p:nvPr/>
          </p:nvSpPr>
          <p:spPr>
            <a:xfrm>
              <a:off x="3750925" y="237975"/>
              <a:ext cx="1597100" cy="1296825"/>
            </a:xfrm>
            <a:custGeom>
              <a:rect b="b" l="l" r="r" t="t"/>
              <a:pathLst>
                <a:path extrusionOk="0" h="51873" w="63884">
                  <a:moveTo>
                    <a:pt x="53707" y="49"/>
                  </a:moveTo>
                  <a:cubicBezTo>
                    <a:pt x="55141" y="49"/>
                    <a:pt x="56596" y="188"/>
                    <a:pt x="58025" y="331"/>
                  </a:cubicBezTo>
                  <a:cubicBezTo>
                    <a:pt x="59432" y="465"/>
                    <a:pt x="60900" y="599"/>
                    <a:pt x="62305" y="599"/>
                  </a:cubicBezTo>
                  <a:cubicBezTo>
                    <a:pt x="62418" y="599"/>
                    <a:pt x="62530" y="598"/>
                    <a:pt x="62642" y="597"/>
                  </a:cubicBezTo>
                  <a:lnTo>
                    <a:pt x="62642" y="597"/>
                  </a:lnTo>
                  <a:cubicBezTo>
                    <a:pt x="62244" y="1935"/>
                    <a:pt x="61328" y="3164"/>
                    <a:pt x="60436" y="4369"/>
                  </a:cubicBezTo>
                  <a:cubicBezTo>
                    <a:pt x="59436" y="5731"/>
                    <a:pt x="58411" y="7118"/>
                    <a:pt x="58170" y="8624"/>
                  </a:cubicBezTo>
                  <a:cubicBezTo>
                    <a:pt x="57905" y="10288"/>
                    <a:pt x="58857" y="11987"/>
                    <a:pt x="59701" y="13482"/>
                  </a:cubicBezTo>
                  <a:cubicBezTo>
                    <a:pt x="59761" y="13602"/>
                    <a:pt x="59821" y="13711"/>
                    <a:pt x="59894" y="13819"/>
                  </a:cubicBezTo>
                  <a:cubicBezTo>
                    <a:pt x="60147" y="14301"/>
                    <a:pt x="60436" y="14784"/>
                    <a:pt x="60725" y="15254"/>
                  </a:cubicBezTo>
                  <a:cubicBezTo>
                    <a:pt x="62244" y="17785"/>
                    <a:pt x="63823" y="20425"/>
                    <a:pt x="62497" y="23366"/>
                  </a:cubicBezTo>
                  <a:cubicBezTo>
                    <a:pt x="61798" y="24933"/>
                    <a:pt x="60388" y="26259"/>
                    <a:pt x="59038" y="27548"/>
                  </a:cubicBezTo>
                  <a:cubicBezTo>
                    <a:pt x="57652" y="28862"/>
                    <a:pt x="56217" y="30224"/>
                    <a:pt x="55518" y="31827"/>
                  </a:cubicBezTo>
                  <a:cubicBezTo>
                    <a:pt x="54024" y="35214"/>
                    <a:pt x="54180" y="39541"/>
                    <a:pt x="54482" y="42941"/>
                  </a:cubicBezTo>
                  <a:cubicBezTo>
                    <a:pt x="52371" y="44551"/>
                    <a:pt x="50726" y="45174"/>
                    <a:pt x="48174" y="45174"/>
                  </a:cubicBezTo>
                  <a:cubicBezTo>
                    <a:pt x="47651" y="45174"/>
                    <a:pt x="47090" y="45147"/>
                    <a:pt x="46478" y="45098"/>
                  </a:cubicBezTo>
                  <a:cubicBezTo>
                    <a:pt x="43597" y="44869"/>
                    <a:pt x="42537" y="43989"/>
                    <a:pt x="40789" y="42531"/>
                  </a:cubicBezTo>
                  <a:lnTo>
                    <a:pt x="40452" y="42253"/>
                  </a:lnTo>
                  <a:cubicBezTo>
                    <a:pt x="40150" y="42000"/>
                    <a:pt x="39861" y="41723"/>
                    <a:pt x="39572" y="41446"/>
                  </a:cubicBezTo>
                  <a:cubicBezTo>
                    <a:pt x="38646" y="40551"/>
                    <a:pt x="37696" y="39630"/>
                    <a:pt x="36195" y="39630"/>
                  </a:cubicBezTo>
                  <a:cubicBezTo>
                    <a:pt x="35897" y="39630"/>
                    <a:pt x="35578" y="39667"/>
                    <a:pt x="35232" y="39746"/>
                  </a:cubicBezTo>
                  <a:cubicBezTo>
                    <a:pt x="33702" y="40096"/>
                    <a:pt x="32581" y="41362"/>
                    <a:pt x="31604" y="42483"/>
                  </a:cubicBezTo>
                  <a:cubicBezTo>
                    <a:pt x="31219" y="42904"/>
                    <a:pt x="30857" y="43326"/>
                    <a:pt x="30495" y="43652"/>
                  </a:cubicBezTo>
                  <a:cubicBezTo>
                    <a:pt x="28252" y="45709"/>
                    <a:pt x="24318" y="47600"/>
                    <a:pt x="20691" y="47600"/>
                  </a:cubicBezTo>
                  <a:cubicBezTo>
                    <a:pt x="20302" y="47600"/>
                    <a:pt x="19918" y="47578"/>
                    <a:pt x="19539" y="47533"/>
                  </a:cubicBezTo>
                  <a:cubicBezTo>
                    <a:pt x="18755" y="47424"/>
                    <a:pt x="17972" y="47232"/>
                    <a:pt x="17224" y="46966"/>
                  </a:cubicBezTo>
                  <a:cubicBezTo>
                    <a:pt x="16291" y="46668"/>
                    <a:pt x="15337" y="46360"/>
                    <a:pt x="14303" y="46360"/>
                  </a:cubicBezTo>
                  <a:cubicBezTo>
                    <a:pt x="13708" y="46360"/>
                    <a:pt x="13087" y="46461"/>
                    <a:pt x="12427" y="46725"/>
                  </a:cubicBezTo>
                  <a:cubicBezTo>
                    <a:pt x="11005" y="47280"/>
                    <a:pt x="9836" y="48353"/>
                    <a:pt x="8703" y="49377"/>
                  </a:cubicBezTo>
                  <a:cubicBezTo>
                    <a:pt x="7726" y="50269"/>
                    <a:pt x="6714" y="51185"/>
                    <a:pt x="5533" y="51800"/>
                  </a:cubicBezTo>
                  <a:cubicBezTo>
                    <a:pt x="4821" y="49751"/>
                    <a:pt x="4207" y="47726"/>
                    <a:pt x="4351" y="45544"/>
                  </a:cubicBezTo>
                  <a:cubicBezTo>
                    <a:pt x="4412" y="44435"/>
                    <a:pt x="4809" y="43338"/>
                    <a:pt x="5183" y="42290"/>
                  </a:cubicBezTo>
                  <a:cubicBezTo>
                    <a:pt x="5533" y="41349"/>
                    <a:pt x="5882" y="40361"/>
                    <a:pt x="5991" y="39385"/>
                  </a:cubicBezTo>
                  <a:cubicBezTo>
                    <a:pt x="6183" y="37637"/>
                    <a:pt x="5075" y="36504"/>
                    <a:pt x="4014" y="35419"/>
                  </a:cubicBezTo>
                  <a:cubicBezTo>
                    <a:pt x="3146" y="34527"/>
                    <a:pt x="2242" y="33611"/>
                    <a:pt x="2025" y="32358"/>
                  </a:cubicBezTo>
                  <a:cubicBezTo>
                    <a:pt x="1832" y="31188"/>
                    <a:pt x="1941" y="30007"/>
                    <a:pt x="2061" y="28862"/>
                  </a:cubicBezTo>
                  <a:cubicBezTo>
                    <a:pt x="2194" y="27464"/>
                    <a:pt x="2338" y="26029"/>
                    <a:pt x="1917" y="24547"/>
                  </a:cubicBezTo>
                  <a:cubicBezTo>
                    <a:pt x="1712" y="23908"/>
                    <a:pt x="1471" y="23281"/>
                    <a:pt x="1169" y="22679"/>
                  </a:cubicBezTo>
                  <a:cubicBezTo>
                    <a:pt x="615" y="21509"/>
                    <a:pt x="48" y="20292"/>
                    <a:pt x="289" y="19002"/>
                  </a:cubicBezTo>
                  <a:cubicBezTo>
                    <a:pt x="651" y="17086"/>
                    <a:pt x="2640" y="15712"/>
                    <a:pt x="4749" y="14253"/>
                  </a:cubicBezTo>
                  <a:cubicBezTo>
                    <a:pt x="6135" y="13301"/>
                    <a:pt x="7570" y="12313"/>
                    <a:pt x="8486" y="11155"/>
                  </a:cubicBezTo>
                  <a:lnTo>
                    <a:pt x="9281" y="11192"/>
                  </a:lnTo>
                  <a:cubicBezTo>
                    <a:pt x="10378" y="11228"/>
                    <a:pt x="11496" y="11267"/>
                    <a:pt x="12619" y="11267"/>
                  </a:cubicBezTo>
                  <a:cubicBezTo>
                    <a:pt x="13741" y="11267"/>
                    <a:pt x="14868" y="11228"/>
                    <a:pt x="15983" y="11107"/>
                  </a:cubicBezTo>
                  <a:cubicBezTo>
                    <a:pt x="18020" y="10890"/>
                    <a:pt x="19418" y="10155"/>
                    <a:pt x="20889" y="9384"/>
                  </a:cubicBezTo>
                  <a:cubicBezTo>
                    <a:pt x="21371" y="9130"/>
                    <a:pt x="21877" y="8877"/>
                    <a:pt x="22407" y="8624"/>
                  </a:cubicBezTo>
                  <a:cubicBezTo>
                    <a:pt x="23532" y="8090"/>
                    <a:pt x="24279" y="7926"/>
                    <a:pt x="24935" y="7926"/>
                  </a:cubicBezTo>
                  <a:cubicBezTo>
                    <a:pt x="25390" y="7926"/>
                    <a:pt x="25801" y="8005"/>
                    <a:pt x="26265" y="8094"/>
                  </a:cubicBezTo>
                  <a:cubicBezTo>
                    <a:pt x="26843" y="8214"/>
                    <a:pt x="27434" y="8299"/>
                    <a:pt x="28024" y="8335"/>
                  </a:cubicBezTo>
                  <a:cubicBezTo>
                    <a:pt x="28473" y="8362"/>
                    <a:pt x="28881" y="8376"/>
                    <a:pt x="29264" y="8376"/>
                  </a:cubicBezTo>
                  <a:cubicBezTo>
                    <a:pt x="30923" y="8376"/>
                    <a:pt x="32126" y="8115"/>
                    <a:pt x="34172" y="7527"/>
                  </a:cubicBezTo>
                  <a:cubicBezTo>
                    <a:pt x="38487" y="6286"/>
                    <a:pt x="41512" y="5189"/>
                    <a:pt x="45080" y="2911"/>
                  </a:cubicBezTo>
                  <a:lnTo>
                    <a:pt x="45176" y="2851"/>
                  </a:lnTo>
                  <a:cubicBezTo>
                    <a:pt x="47310" y="1489"/>
                    <a:pt x="48853" y="512"/>
                    <a:pt x="51541" y="175"/>
                  </a:cubicBezTo>
                  <a:cubicBezTo>
                    <a:pt x="52253" y="85"/>
                    <a:pt x="52977" y="49"/>
                    <a:pt x="53707" y="49"/>
                  </a:cubicBezTo>
                  <a:close/>
                  <a:moveTo>
                    <a:pt x="53734" y="1"/>
                  </a:moveTo>
                  <a:cubicBezTo>
                    <a:pt x="52999" y="1"/>
                    <a:pt x="52269" y="36"/>
                    <a:pt x="51553" y="127"/>
                  </a:cubicBezTo>
                  <a:cubicBezTo>
                    <a:pt x="48841" y="464"/>
                    <a:pt x="47298" y="1452"/>
                    <a:pt x="45152" y="2814"/>
                  </a:cubicBezTo>
                  <a:lnTo>
                    <a:pt x="45068" y="2875"/>
                  </a:lnTo>
                  <a:cubicBezTo>
                    <a:pt x="41500" y="5141"/>
                    <a:pt x="38487" y="6250"/>
                    <a:pt x="34172" y="7491"/>
                  </a:cubicBezTo>
                  <a:cubicBezTo>
                    <a:pt x="32112" y="8083"/>
                    <a:pt x="30906" y="8336"/>
                    <a:pt x="29236" y="8336"/>
                  </a:cubicBezTo>
                  <a:cubicBezTo>
                    <a:pt x="28864" y="8336"/>
                    <a:pt x="28469" y="8323"/>
                    <a:pt x="28036" y="8299"/>
                  </a:cubicBezTo>
                  <a:cubicBezTo>
                    <a:pt x="27446" y="8251"/>
                    <a:pt x="26867" y="8166"/>
                    <a:pt x="26289" y="8046"/>
                  </a:cubicBezTo>
                  <a:cubicBezTo>
                    <a:pt x="25825" y="7957"/>
                    <a:pt x="25412" y="7878"/>
                    <a:pt x="24954" y="7878"/>
                  </a:cubicBezTo>
                  <a:cubicBezTo>
                    <a:pt x="24293" y="7878"/>
                    <a:pt x="23539" y="8042"/>
                    <a:pt x="22407" y="8576"/>
                  </a:cubicBezTo>
                  <a:cubicBezTo>
                    <a:pt x="21865" y="8829"/>
                    <a:pt x="21371" y="9094"/>
                    <a:pt x="20889" y="9347"/>
                  </a:cubicBezTo>
                  <a:cubicBezTo>
                    <a:pt x="19418" y="10119"/>
                    <a:pt x="18020" y="10842"/>
                    <a:pt x="15995" y="11059"/>
                  </a:cubicBezTo>
                  <a:cubicBezTo>
                    <a:pt x="14886" y="11180"/>
                    <a:pt x="13762" y="11219"/>
                    <a:pt x="12640" y="11219"/>
                  </a:cubicBezTo>
                  <a:cubicBezTo>
                    <a:pt x="11517" y="11219"/>
                    <a:pt x="10396" y="11180"/>
                    <a:pt x="9293" y="11143"/>
                  </a:cubicBezTo>
                  <a:lnTo>
                    <a:pt x="8486" y="11107"/>
                  </a:lnTo>
                  <a:lnTo>
                    <a:pt x="8474" y="11107"/>
                  </a:lnTo>
                  <a:lnTo>
                    <a:pt x="8474" y="11119"/>
                  </a:lnTo>
                  <a:cubicBezTo>
                    <a:pt x="7546" y="12276"/>
                    <a:pt x="6123" y="13265"/>
                    <a:pt x="4737" y="14217"/>
                  </a:cubicBezTo>
                  <a:cubicBezTo>
                    <a:pt x="2616" y="15676"/>
                    <a:pt x="627" y="17062"/>
                    <a:pt x="253" y="18990"/>
                  </a:cubicBezTo>
                  <a:cubicBezTo>
                    <a:pt x="0" y="20292"/>
                    <a:pt x="579" y="21521"/>
                    <a:pt x="1133" y="22703"/>
                  </a:cubicBezTo>
                  <a:cubicBezTo>
                    <a:pt x="1434" y="23305"/>
                    <a:pt x="1688" y="23920"/>
                    <a:pt x="1880" y="24559"/>
                  </a:cubicBezTo>
                  <a:cubicBezTo>
                    <a:pt x="2302" y="26029"/>
                    <a:pt x="2158" y="27464"/>
                    <a:pt x="2025" y="28862"/>
                  </a:cubicBezTo>
                  <a:cubicBezTo>
                    <a:pt x="1904" y="30007"/>
                    <a:pt x="1796" y="31188"/>
                    <a:pt x="1989" y="32370"/>
                  </a:cubicBezTo>
                  <a:cubicBezTo>
                    <a:pt x="2206" y="33635"/>
                    <a:pt x="3110" y="34551"/>
                    <a:pt x="3990" y="35443"/>
                  </a:cubicBezTo>
                  <a:cubicBezTo>
                    <a:pt x="5050" y="36528"/>
                    <a:pt x="6147" y="37649"/>
                    <a:pt x="5954" y="39385"/>
                  </a:cubicBezTo>
                  <a:cubicBezTo>
                    <a:pt x="5846" y="40349"/>
                    <a:pt x="5496" y="41325"/>
                    <a:pt x="5159" y="42278"/>
                  </a:cubicBezTo>
                  <a:cubicBezTo>
                    <a:pt x="4773" y="43326"/>
                    <a:pt x="4375" y="44423"/>
                    <a:pt x="4315" y="45544"/>
                  </a:cubicBezTo>
                  <a:cubicBezTo>
                    <a:pt x="4171" y="47738"/>
                    <a:pt x="4797" y="49775"/>
                    <a:pt x="5508" y="51848"/>
                  </a:cubicBezTo>
                  <a:lnTo>
                    <a:pt x="5508" y="51872"/>
                  </a:lnTo>
                  <a:lnTo>
                    <a:pt x="5533" y="51860"/>
                  </a:lnTo>
                  <a:cubicBezTo>
                    <a:pt x="6738" y="51245"/>
                    <a:pt x="7750" y="50317"/>
                    <a:pt x="8739" y="49425"/>
                  </a:cubicBezTo>
                  <a:cubicBezTo>
                    <a:pt x="9872" y="48389"/>
                    <a:pt x="11041" y="47328"/>
                    <a:pt x="12451" y="46774"/>
                  </a:cubicBezTo>
                  <a:cubicBezTo>
                    <a:pt x="13117" y="46510"/>
                    <a:pt x="13735" y="46407"/>
                    <a:pt x="14327" y="46407"/>
                  </a:cubicBezTo>
                  <a:cubicBezTo>
                    <a:pt x="15331" y="46407"/>
                    <a:pt x="16261" y="46704"/>
                    <a:pt x="17224" y="47015"/>
                  </a:cubicBezTo>
                  <a:cubicBezTo>
                    <a:pt x="17972" y="47280"/>
                    <a:pt x="18755" y="47473"/>
                    <a:pt x="19539" y="47593"/>
                  </a:cubicBezTo>
                  <a:cubicBezTo>
                    <a:pt x="19912" y="47637"/>
                    <a:pt x="20291" y="47657"/>
                    <a:pt x="20674" y="47657"/>
                  </a:cubicBezTo>
                  <a:cubicBezTo>
                    <a:pt x="24320" y="47657"/>
                    <a:pt x="28284" y="45772"/>
                    <a:pt x="30532" y="43700"/>
                  </a:cubicBezTo>
                  <a:cubicBezTo>
                    <a:pt x="30917" y="43314"/>
                    <a:pt x="31291" y="42916"/>
                    <a:pt x="31640" y="42495"/>
                  </a:cubicBezTo>
                  <a:cubicBezTo>
                    <a:pt x="32617" y="41386"/>
                    <a:pt x="33726" y="40132"/>
                    <a:pt x="35244" y="39783"/>
                  </a:cubicBezTo>
                  <a:cubicBezTo>
                    <a:pt x="35591" y="39703"/>
                    <a:pt x="35911" y="39667"/>
                    <a:pt x="36208" y="39667"/>
                  </a:cubicBezTo>
                  <a:cubicBezTo>
                    <a:pt x="37673" y="39667"/>
                    <a:pt x="38585" y="40548"/>
                    <a:pt x="39548" y="41470"/>
                  </a:cubicBezTo>
                  <a:cubicBezTo>
                    <a:pt x="39825" y="41747"/>
                    <a:pt x="40126" y="42024"/>
                    <a:pt x="40427" y="42278"/>
                  </a:cubicBezTo>
                  <a:lnTo>
                    <a:pt x="40765" y="42555"/>
                  </a:lnTo>
                  <a:cubicBezTo>
                    <a:pt x="42525" y="44025"/>
                    <a:pt x="43585" y="44905"/>
                    <a:pt x="46478" y="45134"/>
                  </a:cubicBezTo>
                  <a:cubicBezTo>
                    <a:pt x="47100" y="45186"/>
                    <a:pt x="47671" y="45214"/>
                    <a:pt x="48203" y="45214"/>
                  </a:cubicBezTo>
                  <a:cubicBezTo>
                    <a:pt x="50752" y="45214"/>
                    <a:pt x="52404" y="44580"/>
                    <a:pt x="54518" y="42965"/>
                  </a:cubicBezTo>
                  <a:lnTo>
                    <a:pt x="54530" y="42953"/>
                  </a:lnTo>
                  <a:lnTo>
                    <a:pt x="54530" y="42941"/>
                  </a:lnTo>
                  <a:cubicBezTo>
                    <a:pt x="54229" y="39554"/>
                    <a:pt x="54072" y="35226"/>
                    <a:pt x="55567" y="31839"/>
                  </a:cubicBezTo>
                  <a:cubicBezTo>
                    <a:pt x="56266" y="30236"/>
                    <a:pt x="57712" y="28874"/>
                    <a:pt x="59074" y="27584"/>
                  </a:cubicBezTo>
                  <a:cubicBezTo>
                    <a:pt x="60436" y="26283"/>
                    <a:pt x="61846" y="24945"/>
                    <a:pt x="62558" y="23378"/>
                  </a:cubicBezTo>
                  <a:cubicBezTo>
                    <a:pt x="63883" y="20413"/>
                    <a:pt x="62304" y="17773"/>
                    <a:pt x="60774" y="15218"/>
                  </a:cubicBezTo>
                  <a:cubicBezTo>
                    <a:pt x="60496" y="14759"/>
                    <a:pt x="60207" y="14265"/>
                    <a:pt x="59942" y="13795"/>
                  </a:cubicBezTo>
                  <a:lnTo>
                    <a:pt x="59749" y="13458"/>
                  </a:lnTo>
                  <a:cubicBezTo>
                    <a:pt x="58917" y="11963"/>
                    <a:pt x="57965" y="10276"/>
                    <a:pt x="58230" y="8624"/>
                  </a:cubicBezTo>
                  <a:cubicBezTo>
                    <a:pt x="58459" y="7142"/>
                    <a:pt x="59484" y="5756"/>
                    <a:pt x="60484" y="4393"/>
                  </a:cubicBezTo>
                  <a:cubicBezTo>
                    <a:pt x="61388" y="3188"/>
                    <a:pt x="62317" y="1935"/>
                    <a:pt x="62702" y="573"/>
                  </a:cubicBezTo>
                  <a:lnTo>
                    <a:pt x="62702" y="548"/>
                  </a:lnTo>
                  <a:lnTo>
                    <a:pt x="62678" y="548"/>
                  </a:lnTo>
                  <a:cubicBezTo>
                    <a:pt x="62566" y="550"/>
                    <a:pt x="62453" y="551"/>
                    <a:pt x="62340" y="551"/>
                  </a:cubicBezTo>
                  <a:cubicBezTo>
                    <a:pt x="60924" y="551"/>
                    <a:pt x="59455" y="416"/>
                    <a:pt x="58038" y="271"/>
                  </a:cubicBezTo>
                  <a:cubicBezTo>
                    <a:pt x="56613" y="136"/>
                    <a:pt x="55162" y="1"/>
                    <a:pt x="5373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15"/>
            <p:cNvSpPr/>
            <p:nvPr/>
          </p:nvSpPr>
          <p:spPr>
            <a:xfrm>
              <a:off x="3863625" y="518350"/>
              <a:ext cx="166950" cy="971850"/>
            </a:xfrm>
            <a:custGeom>
              <a:rect b="b" l="l" r="r" t="t"/>
              <a:pathLst>
                <a:path extrusionOk="0" h="38874" w="6678">
                  <a:moveTo>
                    <a:pt x="6641" y="1"/>
                  </a:moveTo>
                  <a:cubicBezTo>
                    <a:pt x="5906" y="1146"/>
                    <a:pt x="4737" y="2122"/>
                    <a:pt x="3616" y="3062"/>
                  </a:cubicBezTo>
                  <a:cubicBezTo>
                    <a:pt x="1977" y="4424"/>
                    <a:pt x="434" y="5714"/>
                    <a:pt x="157" y="7474"/>
                  </a:cubicBezTo>
                  <a:cubicBezTo>
                    <a:pt x="0" y="8498"/>
                    <a:pt x="362" y="9499"/>
                    <a:pt x="711" y="10463"/>
                  </a:cubicBezTo>
                  <a:cubicBezTo>
                    <a:pt x="928" y="11006"/>
                    <a:pt x="1097" y="11560"/>
                    <a:pt x="1229" y="12139"/>
                  </a:cubicBezTo>
                  <a:cubicBezTo>
                    <a:pt x="1495" y="13585"/>
                    <a:pt x="1290" y="15068"/>
                    <a:pt x="1097" y="16502"/>
                  </a:cubicBezTo>
                  <a:cubicBezTo>
                    <a:pt x="904" y="17828"/>
                    <a:pt x="723" y="19202"/>
                    <a:pt x="916" y="20504"/>
                  </a:cubicBezTo>
                  <a:cubicBezTo>
                    <a:pt x="1085" y="21649"/>
                    <a:pt x="1760" y="22637"/>
                    <a:pt x="2411" y="23589"/>
                  </a:cubicBezTo>
                  <a:cubicBezTo>
                    <a:pt x="3206" y="24747"/>
                    <a:pt x="4026" y="25940"/>
                    <a:pt x="3917" y="27435"/>
                  </a:cubicBezTo>
                  <a:cubicBezTo>
                    <a:pt x="3845" y="28399"/>
                    <a:pt x="3508" y="29375"/>
                    <a:pt x="3182" y="30315"/>
                  </a:cubicBezTo>
                  <a:cubicBezTo>
                    <a:pt x="2857" y="31255"/>
                    <a:pt x="2519" y="32232"/>
                    <a:pt x="2447" y="33208"/>
                  </a:cubicBezTo>
                  <a:cubicBezTo>
                    <a:pt x="2278" y="35209"/>
                    <a:pt x="2821" y="37029"/>
                    <a:pt x="3423" y="38873"/>
                  </a:cubicBezTo>
                  <a:lnTo>
                    <a:pt x="3459" y="38861"/>
                  </a:lnTo>
                  <a:cubicBezTo>
                    <a:pt x="2857" y="37017"/>
                    <a:pt x="2314" y="35197"/>
                    <a:pt x="2483" y="33208"/>
                  </a:cubicBezTo>
                  <a:cubicBezTo>
                    <a:pt x="2555" y="32244"/>
                    <a:pt x="2893" y="31280"/>
                    <a:pt x="3218" y="30339"/>
                  </a:cubicBezTo>
                  <a:cubicBezTo>
                    <a:pt x="3544" y="29387"/>
                    <a:pt x="3881" y="28411"/>
                    <a:pt x="3954" y="27435"/>
                  </a:cubicBezTo>
                  <a:cubicBezTo>
                    <a:pt x="4062" y="25928"/>
                    <a:pt x="3242" y="24722"/>
                    <a:pt x="2447" y="23565"/>
                  </a:cubicBezTo>
                  <a:cubicBezTo>
                    <a:pt x="1796" y="22613"/>
                    <a:pt x="1133" y="21637"/>
                    <a:pt x="964" y="20504"/>
                  </a:cubicBezTo>
                  <a:cubicBezTo>
                    <a:pt x="759" y="19202"/>
                    <a:pt x="952" y="17828"/>
                    <a:pt x="1133" y="16514"/>
                  </a:cubicBezTo>
                  <a:cubicBezTo>
                    <a:pt x="1338" y="15080"/>
                    <a:pt x="1543" y="13585"/>
                    <a:pt x="1266" y="12127"/>
                  </a:cubicBezTo>
                  <a:cubicBezTo>
                    <a:pt x="1145" y="11560"/>
                    <a:pt x="976" y="10994"/>
                    <a:pt x="759" y="10451"/>
                  </a:cubicBezTo>
                  <a:cubicBezTo>
                    <a:pt x="410" y="9487"/>
                    <a:pt x="36" y="8498"/>
                    <a:pt x="205" y="7474"/>
                  </a:cubicBezTo>
                  <a:cubicBezTo>
                    <a:pt x="482" y="5738"/>
                    <a:pt x="2013" y="4448"/>
                    <a:pt x="3640" y="3098"/>
                  </a:cubicBezTo>
                  <a:cubicBezTo>
                    <a:pt x="4773" y="2158"/>
                    <a:pt x="5942" y="1182"/>
                    <a:pt x="6678" y="25"/>
                  </a:cubicBezTo>
                  <a:lnTo>
                    <a:pt x="664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15"/>
            <p:cNvSpPr/>
            <p:nvPr/>
          </p:nvSpPr>
          <p:spPr>
            <a:xfrm>
              <a:off x="3980525" y="517750"/>
              <a:ext cx="115750" cy="920325"/>
            </a:xfrm>
            <a:custGeom>
              <a:rect b="b" l="l" r="r" t="t"/>
              <a:pathLst>
                <a:path extrusionOk="0" h="36813" w="4630">
                  <a:moveTo>
                    <a:pt x="4581" y="1"/>
                  </a:moveTo>
                  <a:cubicBezTo>
                    <a:pt x="4292" y="1061"/>
                    <a:pt x="3569" y="1917"/>
                    <a:pt x="2833" y="2773"/>
                  </a:cubicBezTo>
                  <a:cubicBezTo>
                    <a:pt x="2098" y="3617"/>
                    <a:pt x="1399" y="4448"/>
                    <a:pt x="1146" y="5425"/>
                  </a:cubicBezTo>
                  <a:cubicBezTo>
                    <a:pt x="905" y="6413"/>
                    <a:pt x="1158" y="7546"/>
                    <a:pt x="1399" y="8643"/>
                  </a:cubicBezTo>
                  <a:cubicBezTo>
                    <a:pt x="1580" y="9451"/>
                    <a:pt x="1773" y="10282"/>
                    <a:pt x="1749" y="11030"/>
                  </a:cubicBezTo>
                  <a:cubicBezTo>
                    <a:pt x="1712" y="12440"/>
                    <a:pt x="1387" y="13862"/>
                    <a:pt x="1061" y="15236"/>
                  </a:cubicBezTo>
                  <a:cubicBezTo>
                    <a:pt x="748" y="16586"/>
                    <a:pt x="411" y="17984"/>
                    <a:pt x="374" y="19334"/>
                  </a:cubicBezTo>
                  <a:cubicBezTo>
                    <a:pt x="338" y="20492"/>
                    <a:pt x="676" y="21601"/>
                    <a:pt x="989" y="22673"/>
                  </a:cubicBezTo>
                  <a:cubicBezTo>
                    <a:pt x="1363" y="23903"/>
                    <a:pt x="1749" y="25180"/>
                    <a:pt x="1568" y="26518"/>
                  </a:cubicBezTo>
                  <a:cubicBezTo>
                    <a:pt x="1459" y="27362"/>
                    <a:pt x="1170" y="28206"/>
                    <a:pt x="881" y="29013"/>
                  </a:cubicBezTo>
                  <a:cubicBezTo>
                    <a:pt x="579" y="29893"/>
                    <a:pt x="254" y="30821"/>
                    <a:pt x="170" y="31737"/>
                  </a:cubicBezTo>
                  <a:cubicBezTo>
                    <a:pt x="1" y="33618"/>
                    <a:pt x="579" y="35233"/>
                    <a:pt x="1146" y="36812"/>
                  </a:cubicBezTo>
                  <a:lnTo>
                    <a:pt x="1182" y="36788"/>
                  </a:lnTo>
                  <a:cubicBezTo>
                    <a:pt x="628" y="35233"/>
                    <a:pt x="49" y="33606"/>
                    <a:pt x="218" y="31750"/>
                  </a:cubicBezTo>
                  <a:cubicBezTo>
                    <a:pt x="302" y="30821"/>
                    <a:pt x="616" y="29905"/>
                    <a:pt x="929" y="29025"/>
                  </a:cubicBezTo>
                  <a:cubicBezTo>
                    <a:pt x="1218" y="28218"/>
                    <a:pt x="1507" y="27374"/>
                    <a:pt x="1616" y="26530"/>
                  </a:cubicBezTo>
                  <a:cubicBezTo>
                    <a:pt x="1785" y="25168"/>
                    <a:pt x="1411" y="23903"/>
                    <a:pt x="1037" y="22661"/>
                  </a:cubicBezTo>
                  <a:cubicBezTo>
                    <a:pt x="724" y="21601"/>
                    <a:pt x="386" y="20492"/>
                    <a:pt x="423" y="19334"/>
                  </a:cubicBezTo>
                  <a:cubicBezTo>
                    <a:pt x="459" y="17984"/>
                    <a:pt x="784" y="16598"/>
                    <a:pt x="1098" y="15248"/>
                  </a:cubicBezTo>
                  <a:cubicBezTo>
                    <a:pt x="1423" y="13874"/>
                    <a:pt x="1761" y="12440"/>
                    <a:pt x="1797" y="11030"/>
                  </a:cubicBezTo>
                  <a:cubicBezTo>
                    <a:pt x="1809" y="10270"/>
                    <a:pt x="1628" y="9439"/>
                    <a:pt x="1447" y="8631"/>
                  </a:cubicBezTo>
                  <a:cubicBezTo>
                    <a:pt x="1206" y="7546"/>
                    <a:pt x="941" y="6425"/>
                    <a:pt x="1194" y="5437"/>
                  </a:cubicBezTo>
                  <a:cubicBezTo>
                    <a:pt x="1447" y="4448"/>
                    <a:pt x="2146" y="3641"/>
                    <a:pt x="2870" y="2797"/>
                  </a:cubicBezTo>
                  <a:cubicBezTo>
                    <a:pt x="3593" y="1953"/>
                    <a:pt x="4328" y="1085"/>
                    <a:pt x="4629" y="13"/>
                  </a:cubicBezTo>
                  <a:lnTo>
                    <a:pt x="458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15"/>
            <p:cNvSpPr/>
            <p:nvPr/>
          </p:nvSpPr>
          <p:spPr>
            <a:xfrm>
              <a:off x="4042900" y="514150"/>
              <a:ext cx="118450" cy="889550"/>
            </a:xfrm>
            <a:custGeom>
              <a:rect b="b" l="l" r="r" t="t"/>
              <a:pathLst>
                <a:path extrusionOk="0" h="35582" w="4738">
                  <a:moveTo>
                    <a:pt x="4653" y="0"/>
                  </a:moveTo>
                  <a:cubicBezTo>
                    <a:pt x="4690" y="1037"/>
                    <a:pt x="4364" y="1892"/>
                    <a:pt x="4051" y="2712"/>
                  </a:cubicBezTo>
                  <a:cubicBezTo>
                    <a:pt x="3786" y="3375"/>
                    <a:pt x="3533" y="4062"/>
                    <a:pt x="3448" y="4833"/>
                  </a:cubicBezTo>
                  <a:cubicBezTo>
                    <a:pt x="3376" y="5665"/>
                    <a:pt x="3376" y="6509"/>
                    <a:pt x="3436" y="7341"/>
                  </a:cubicBezTo>
                  <a:cubicBezTo>
                    <a:pt x="3472" y="8317"/>
                    <a:pt x="3520" y="9317"/>
                    <a:pt x="3340" y="10378"/>
                  </a:cubicBezTo>
                  <a:cubicBezTo>
                    <a:pt x="3111" y="11571"/>
                    <a:pt x="2821" y="12753"/>
                    <a:pt x="2460" y="13922"/>
                  </a:cubicBezTo>
                  <a:cubicBezTo>
                    <a:pt x="2038" y="15392"/>
                    <a:pt x="1592" y="16911"/>
                    <a:pt x="1447" y="18418"/>
                  </a:cubicBezTo>
                  <a:cubicBezTo>
                    <a:pt x="1327" y="19575"/>
                    <a:pt x="1399" y="20744"/>
                    <a:pt x="1459" y="21865"/>
                  </a:cubicBezTo>
                  <a:cubicBezTo>
                    <a:pt x="1544" y="23348"/>
                    <a:pt x="1628" y="24878"/>
                    <a:pt x="1291" y="26445"/>
                  </a:cubicBezTo>
                  <a:cubicBezTo>
                    <a:pt x="1242" y="26662"/>
                    <a:pt x="1206" y="26855"/>
                    <a:pt x="1158" y="27048"/>
                  </a:cubicBezTo>
                  <a:cubicBezTo>
                    <a:pt x="459" y="30242"/>
                    <a:pt x="1" y="32364"/>
                    <a:pt x="1074" y="35582"/>
                  </a:cubicBezTo>
                  <a:lnTo>
                    <a:pt x="1122" y="35570"/>
                  </a:lnTo>
                  <a:cubicBezTo>
                    <a:pt x="49" y="32352"/>
                    <a:pt x="519" y="30254"/>
                    <a:pt x="1206" y="27060"/>
                  </a:cubicBezTo>
                  <a:cubicBezTo>
                    <a:pt x="1254" y="26855"/>
                    <a:pt x="1303" y="26662"/>
                    <a:pt x="1339" y="26457"/>
                  </a:cubicBezTo>
                  <a:cubicBezTo>
                    <a:pt x="1688" y="24878"/>
                    <a:pt x="1592" y="23348"/>
                    <a:pt x="1508" y="21853"/>
                  </a:cubicBezTo>
                  <a:cubicBezTo>
                    <a:pt x="1447" y="20732"/>
                    <a:pt x="1387" y="19575"/>
                    <a:pt x="1495" y="18418"/>
                  </a:cubicBezTo>
                  <a:cubicBezTo>
                    <a:pt x="1640" y="16923"/>
                    <a:pt x="2086" y="15404"/>
                    <a:pt x="2508" y="13922"/>
                  </a:cubicBezTo>
                  <a:cubicBezTo>
                    <a:pt x="2870" y="12765"/>
                    <a:pt x="3171" y="11583"/>
                    <a:pt x="3400" y="10378"/>
                  </a:cubicBezTo>
                  <a:cubicBezTo>
                    <a:pt x="3581" y="9329"/>
                    <a:pt x="3533" y="8317"/>
                    <a:pt x="3484" y="7329"/>
                  </a:cubicBezTo>
                  <a:cubicBezTo>
                    <a:pt x="3424" y="6509"/>
                    <a:pt x="3436" y="5665"/>
                    <a:pt x="3496" y="4833"/>
                  </a:cubicBezTo>
                  <a:cubicBezTo>
                    <a:pt x="3581" y="4062"/>
                    <a:pt x="3846" y="3387"/>
                    <a:pt x="4099" y="2724"/>
                  </a:cubicBezTo>
                  <a:cubicBezTo>
                    <a:pt x="4412" y="1904"/>
                    <a:pt x="4738" y="1049"/>
                    <a:pt x="470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15"/>
            <p:cNvSpPr/>
            <p:nvPr/>
          </p:nvSpPr>
          <p:spPr>
            <a:xfrm>
              <a:off x="4105575" y="497275"/>
              <a:ext cx="119675" cy="903125"/>
            </a:xfrm>
            <a:custGeom>
              <a:rect b="b" l="l" r="r" t="t"/>
              <a:pathLst>
                <a:path extrusionOk="0" h="36125" w="4787">
                  <a:moveTo>
                    <a:pt x="4630" y="0"/>
                  </a:moveTo>
                  <a:cubicBezTo>
                    <a:pt x="4738" y="1109"/>
                    <a:pt x="4473" y="2049"/>
                    <a:pt x="4196" y="3050"/>
                  </a:cubicBezTo>
                  <a:cubicBezTo>
                    <a:pt x="3979" y="3725"/>
                    <a:pt x="3834" y="4424"/>
                    <a:pt x="3738" y="5135"/>
                  </a:cubicBezTo>
                  <a:cubicBezTo>
                    <a:pt x="3689" y="5918"/>
                    <a:pt x="3689" y="6714"/>
                    <a:pt x="3774" y="7497"/>
                  </a:cubicBezTo>
                  <a:cubicBezTo>
                    <a:pt x="3834" y="8450"/>
                    <a:pt x="3894" y="9414"/>
                    <a:pt x="3726" y="10402"/>
                  </a:cubicBezTo>
                  <a:cubicBezTo>
                    <a:pt x="3484" y="11656"/>
                    <a:pt x="3171" y="12885"/>
                    <a:pt x="2785" y="14091"/>
                  </a:cubicBezTo>
                  <a:cubicBezTo>
                    <a:pt x="2315" y="15694"/>
                    <a:pt x="1821" y="17345"/>
                    <a:pt x="1701" y="18984"/>
                  </a:cubicBezTo>
                  <a:cubicBezTo>
                    <a:pt x="1652" y="19936"/>
                    <a:pt x="1676" y="20889"/>
                    <a:pt x="1761" y="21841"/>
                  </a:cubicBezTo>
                  <a:cubicBezTo>
                    <a:pt x="1869" y="23227"/>
                    <a:pt x="1966" y="24649"/>
                    <a:pt x="1604" y="26096"/>
                  </a:cubicBezTo>
                  <a:lnTo>
                    <a:pt x="1508" y="26506"/>
                  </a:lnTo>
                  <a:cubicBezTo>
                    <a:pt x="592" y="30110"/>
                    <a:pt x="1" y="32508"/>
                    <a:pt x="1146" y="36124"/>
                  </a:cubicBezTo>
                  <a:lnTo>
                    <a:pt x="1194" y="36124"/>
                  </a:lnTo>
                  <a:cubicBezTo>
                    <a:pt x="37" y="32508"/>
                    <a:pt x="640" y="30134"/>
                    <a:pt x="1544" y="26518"/>
                  </a:cubicBezTo>
                  <a:lnTo>
                    <a:pt x="1640" y="26120"/>
                  </a:lnTo>
                  <a:cubicBezTo>
                    <a:pt x="2014" y="24661"/>
                    <a:pt x="1905" y="23239"/>
                    <a:pt x="1809" y="21853"/>
                  </a:cubicBezTo>
                  <a:cubicBezTo>
                    <a:pt x="1713" y="20901"/>
                    <a:pt x="1701" y="19949"/>
                    <a:pt x="1749" y="18996"/>
                  </a:cubicBezTo>
                  <a:cubicBezTo>
                    <a:pt x="1869" y="17369"/>
                    <a:pt x="2363" y="15706"/>
                    <a:pt x="2834" y="14115"/>
                  </a:cubicBezTo>
                  <a:cubicBezTo>
                    <a:pt x="3195" y="12897"/>
                    <a:pt x="3557" y="11644"/>
                    <a:pt x="3774" y="10414"/>
                  </a:cubicBezTo>
                  <a:cubicBezTo>
                    <a:pt x="3942" y="9426"/>
                    <a:pt x="3870" y="8450"/>
                    <a:pt x="3810" y="7509"/>
                  </a:cubicBezTo>
                  <a:cubicBezTo>
                    <a:pt x="3738" y="6714"/>
                    <a:pt x="3726" y="5930"/>
                    <a:pt x="3786" y="5135"/>
                  </a:cubicBezTo>
                  <a:cubicBezTo>
                    <a:pt x="3870" y="4436"/>
                    <a:pt x="4027" y="3737"/>
                    <a:pt x="4244" y="3062"/>
                  </a:cubicBezTo>
                  <a:cubicBezTo>
                    <a:pt x="4509" y="2109"/>
                    <a:pt x="4786" y="1121"/>
                    <a:pt x="467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15"/>
            <p:cNvSpPr/>
            <p:nvPr/>
          </p:nvSpPr>
          <p:spPr>
            <a:xfrm>
              <a:off x="4168275" y="467425"/>
              <a:ext cx="122650" cy="953450"/>
            </a:xfrm>
            <a:custGeom>
              <a:rect b="b" l="l" r="r" t="t"/>
              <a:pathLst>
                <a:path extrusionOk="0" h="38138" w="4906">
                  <a:moveTo>
                    <a:pt x="4665" y="1"/>
                  </a:moveTo>
                  <a:lnTo>
                    <a:pt x="4617" y="13"/>
                  </a:lnTo>
                  <a:cubicBezTo>
                    <a:pt x="4858" y="1423"/>
                    <a:pt x="4677" y="2785"/>
                    <a:pt x="4508" y="4111"/>
                  </a:cubicBezTo>
                  <a:cubicBezTo>
                    <a:pt x="4363" y="5051"/>
                    <a:pt x="4291" y="6003"/>
                    <a:pt x="4279" y="6968"/>
                  </a:cubicBezTo>
                  <a:cubicBezTo>
                    <a:pt x="4279" y="7474"/>
                    <a:pt x="4327" y="7980"/>
                    <a:pt x="4351" y="8474"/>
                  </a:cubicBezTo>
                  <a:cubicBezTo>
                    <a:pt x="4424" y="9427"/>
                    <a:pt x="4496" y="10427"/>
                    <a:pt x="4339" y="11452"/>
                  </a:cubicBezTo>
                  <a:cubicBezTo>
                    <a:pt x="4110" y="12826"/>
                    <a:pt x="3652" y="14248"/>
                    <a:pt x="3206" y="15610"/>
                  </a:cubicBezTo>
                  <a:cubicBezTo>
                    <a:pt x="2628" y="17358"/>
                    <a:pt x="2037" y="19178"/>
                    <a:pt x="1941" y="20950"/>
                  </a:cubicBezTo>
                  <a:cubicBezTo>
                    <a:pt x="1917" y="21709"/>
                    <a:pt x="1929" y="22468"/>
                    <a:pt x="1989" y="23228"/>
                  </a:cubicBezTo>
                  <a:cubicBezTo>
                    <a:pt x="2085" y="24686"/>
                    <a:pt x="2170" y="26084"/>
                    <a:pt x="1579" y="27639"/>
                  </a:cubicBezTo>
                  <a:cubicBezTo>
                    <a:pt x="796" y="29688"/>
                    <a:pt x="446" y="31316"/>
                    <a:pt x="470" y="32907"/>
                  </a:cubicBezTo>
                  <a:cubicBezTo>
                    <a:pt x="494" y="34413"/>
                    <a:pt x="808" y="35920"/>
                    <a:pt x="1579" y="38138"/>
                  </a:cubicBezTo>
                  <a:lnTo>
                    <a:pt x="1615" y="38114"/>
                  </a:lnTo>
                  <a:cubicBezTo>
                    <a:pt x="301" y="34317"/>
                    <a:pt x="0" y="31894"/>
                    <a:pt x="1615" y="27639"/>
                  </a:cubicBezTo>
                  <a:cubicBezTo>
                    <a:pt x="2218" y="26072"/>
                    <a:pt x="2134" y="24674"/>
                    <a:pt x="2037" y="23204"/>
                  </a:cubicBezTo>
                  <a:cubicBezTo>
                    <a:pt x="1977" y="22456"/>
                    <a:pt x="1953" y="21697"/>
                    <a:pt x="1989" y="20938"/>
                  </a:cubicBezTo>
                  <a:cubicBezTo>
                    <a:pt x="2085" y="19178"/>
                    <a:pt x="2676" y="17370"/>
                    <a:pt x="3242" y="15622"/>
                  </a:cubicBezTo>
                  <a:cubicBezTo>
                    <a:pt x="3701" y="14248"/>
                    <a:pt x="4159" y="12838"/>
                    <a:pt x="4388" y="11452"/>
                  </a:cubicBezTo>
                  <a:cubicBezTo>
                    <a:pt x="4556" y="10415"/>
                    <a:pt x="4472" y="9427"/>
                    <a:pt x="4400" y="8462"/>
                  </a:cubicBezTo>
                  <a:cubicBezTo>
                    <a:pt x="4363" y="7968"/>
                    <a:pt x="4327" y="7462"/>
                    <a:pt x="4327" y="6956"/>
                  </a:cubicBezTo>
                  <a:cubicBezTo>
                    <a:pt x="4339" y="6003"/>
                    <a:pt x="4412" y="5051"/>
                    <a:pt x="4556" y="4111"/>
                  </a:cubicBezTo>
                  <a:cubicBezTo>
                    <a:pt x="4725" y="2785"/>
                    <a:pt x="4906" y="1423"/>
                    <a:pt x="466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15"/>
            <p:cNvSpPr/>
            <p:nvPr/>
          </p:nvSpPr>
          <p:spPr>
            <a:xfrm>
              <a:off x="4216175" y="439400"/>
              <a:ext cx="138950" cy="989325"/>
            </a:xfrm>
            <a:custGeom>
              <a:rect b="b" l="l" r="r" t="t"/>
              <a:pathLst>
                <a:path extrusionOk="0" h="39573" w="5558">
                  <a:moveTo>
                    <a:pt x="5196" y="1"/>
                  </a:moveTo>
                  <a:lnTo>
                    <a:pt x="5159" y="13"/>
                  </a:lnTo>
                  <a:cubicBezTo>
                    <a:pt x="5497" y="1544"/>
                    <a:pt x="5376" y="2978"/>
                    <a:pt x="5256" y="4485"/>
                  </a:cubicBezTo>
                  <a:cubicBezTo>
                    <a:pt x="5135" y="5545"/>
                    <a:pt x="5111" y="6606"/>
                    <a:pt x="5159" y="7679"/>
                  </a:cubicBezTo>
                  <a:cubicBezTo>
                    <a:pt x="5184" y="8101"/>
                    <a:pt x="5220" y="8511"/>
                    <a:pt x="5256" y="8908"/>
                  </a:cubicBezTo>
                  <a:cubicBezTo>
                    <a:pt x="5389" y="10319"/>
                    <a:pt x="5509" y="11632"/>
                    <a:pt x="5232" y="13127"/>
                  </a:cubicBezTo>
                  <a:cubicBezTo>
                    <a:pt x="4991" y="14405"/>
                    <a:pt x="4533" y="15718"/>
                    <a:pt x="4075" y="16996"/>
                  </a:cubicBezTo>
                  <a:cubicBezTo>
                    <a:pt x="3436" y="18804"/>
                    <a:pt x="2785" y="20672"/>
                    <a:pt x="2737" y="22481"/>
                  </a:cubicBezTo>
                  <a:cubicBezTo>
                    <a:pt x="2725" y="23131"/>
                    <a:pt x="2761" y="23698"/>
                    <a:pt x="2785" y="24252"/>
                  </a:cubicBezTo>
                  <a:cubicBezTo>
                    <a:pt x="2869" y="25747"/>
                    <a:pt x="2942" y="27049"/>
                    <a:pt x="2038" y="28845"/>
                  </a:cubicBezTo>
                  <a:cubicBezTo>
                    <a:pt x="1" y="32895"/>
                    <a:pt x="929" y="35486"/>
                    <a:pt x="2315" y="39404"/>
                  </a:cubicBezTo>
                  <a:lnTo>
                    <a:pt x="2375" y="39572"/>
                  </a:lnTo>
                  <a:lnTo>
                    <a:pt x="2423" y="39548"/>
                  </a:lnTo>
                  <a:lnTo>
                    <a:pt x="2363" y="39380"/>
                  </a:lnTo>
                  <a:cubicBezTo>
                    <a:pt x="977" y="35474"/>
                    <a:pt x="61" y="32883"/>
                    <a:pt x="2074" y="28857"/>
                  </a:cubicBezTo>
                  <a:cubicBezTo>
                    <a:pt x="2978" y="27037"/>
                    <a:pt x="2905" y="25735"/>
                    <a:pt x="2833" y="24228"/>
                  </a:cubicBezTo>
                  <a:cubicBezTo>
                    <a:pt x="2809" y="23686"/>
                    <a:pt x="2773" y="23107"/>
                    <a:pt x="2785" y="22481"/>
                  </a:cubicBezTo>
                  <a:cubicBezTo>
                    <a:pt x="2821" y="20672"/>
                    <a:pt x="3484" y="18804"/>
                    <a:pt x="4123" y="16996"/>
                  </a:cubicBezTo>
                  <a:cubicBezTo>
                    <a:pt x="4569" y="15718"/>
                    <a:pt x="5039" y="14405"/>
                    <a:pt x="5268" y="13127"/>
                  </a:cubicBezTo>
                  <a:cubicBezTo>
                    <a:pt x="5557" y="11620"/>
                    <a:pt x="5437" y="10306"/>
                    <a:pt x="5304" y="8908"/>
                  </a:cubicBezTo>
                  <a:cubicBezTo>
                    <a:pt x="5268" y="8511"/>
                    <a:pt x="5232" y="8101"/>
                    <a:pt x="5196" y="7667"/>
                  </a:cubicBezTo>
                  <a:cubicBezTo>
                    <a:pt x="5147" y="6606"/>
                    <a:pt x="5184" y="5545"/>
                    <a:pt x="5292" y="4485"/>
                  </a:cubicBezTo>
                  <a:cubicBezTo>
                    <a:pt x="5413" y="3038"/>
                    <a:pt x="5545" y="1544"/>
                    <a:pt x="519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15"/>
            <p:cNvSpPr/>
            <p:nvPr/>
          </p:nvSpPr>
          <p:spPr>
            <a:xfrm>
              <a:off x="4278550" y="439100"/>
              <a:ext cx="141650" cy="982700"/>
            </a:xfrm>
            <a:custGeom>
              <a:rect b="b" l="l" r="r" t="t"/>
              <a:pathLst>
                <a:path extrusionOk="0" h="39308" w="5666">
                  <a:moveTo>
                    <a:pt x="5111" y="1"/>
                  </a:moveTo>
                  <a:lnTo>
                    <a:pt x="5075" y="13"/>
                  </a:lnTo>
                  <a:cubicBezTo>
                    <a:pt x="5425" y="1459"/>
                    <a:pt x="5304" y="2725"/>
                    <a:pt x="5172" y="4063"/>
                  </a:cubicBezTo>
                  <a:cubicBezTo>
                    <a:pt x="5063" y="5063"/>
                    <a:pt x="4967" y="6088"/>
                    <a:pt x="5075" y="7197"/>
                  </a:cubicBezTo>
                  <a:cubicBezTo>
                    <a:pt x="5123" y="7715"/>
                    <a:pt x="5196" y="8209"/>
                    <a:pt x="5268" y="8691"/>
                  </a:cubicBezTo>
                  <a:cubicBezTo>
                    <a:pt x="5449" y="9897"/>
                    <a:pt x="5630" y="11006"/>
                    <a:pt x="5437" y="12331"/>
                  </a:cubicBezTo>
                  <a:cubicBezTo>
                    <a:pt x="5244" y="13645"/>
                    <a:pt x="4810" y="14983"/>
                    <a:pt x="4388" y="16261"/>
                  </a:cubicBezTo>
                  <a:cubicBezTo>
                    <a:pt x="3894" y="17755"/>
                    <a:pt x="3388" y="19298"/>
                    <a:pt x="3267" y="20829"/>
                  </a:cubicBezTo>
                  <a:cubicBezTo>
                    <a:pt x="3219" y="21408"/>
                    <a:pt x="3195" y="21950"/>
                    <a:pt x="3171" y="22468"/>
                  </a:cubicBezTo>
                  <a:cubicBezTo>
                    <a:pt x="3110" y="24204"/>
                    <a:pt x="3050" y="25711"/>
                    <a:pt x="2086" y="27603"/>
                  </a:cubicBezTo>
                  <a:cubicBezTo>
                    <a:pt x="1" y="31713"/>
                    <a:pt x="748" y="34908"/>
                    <a:pt x="2122" y="39307"/>
                  </a:cubicBezTo>
                  <a:lnTo>
                    <a:pt x="2158" y="39283"/>
                  </a:lnTo>
                  <a:cubicBezTo>
                    <a:pt x="796" y="34908"/>
                    <a:pt x="49" y="31725"/>
                    <a:pt x="2122" y="27627"/>
                  </a:cubicBezTo>
                  <a:cubicBezTo>
                    <a:pt x="3098" y="25711"/>
                    <a:pt x="3159" y="24216"/>
                    <a:pt x="3219" y="22468"/>
                  </a:cubicBezTo>
                  <a:cubicBezTo>
                    <a:pt x="3243" y="21950"/>
                    <a:pt x="3267" y="21408"/>
                    <a:pt x="3303" y="20829"/>
                  </a:cubicBezTo>
                  <a:cubicBezTo>
                    <a:pt x="3436" y="19310"/>
                    <a:pt x="3942" y="17768"/>
                    <a:pt x="4424" y="16285"/>
                  </a:cubicBezTo>
                  <a:cubicBezTo>
                    <a:pt x="4858" y="14995"/>
                    <a:pt x="5292" y="13633"/>
                    <a:pt x="5485" y="12331"/>
                  </a:cubicBezTo>
                  <a:cubicBezTo>
                    <a:pt x="5666" y="11030"/>
                    <a:pt x="5497" y="9885"/>
                    <a:pt x="5316" y="8679"/>
                  </a:cubicBezTo>
                  <a:cubicBezTo>
                    <a:pt x="5244" y="8197"/>
                    <a:pt x="5172" y="7703"/>
                    <a:pt x="5123" y="7197"/>
                  </a:cubicBezTo>
                  <a:cubicBezTo>
                    <a:pt x="5003" y="6088"/>
                    <a:pt x="5111" y="5063"/>
                    <a:pt x="5208" y="4075"/>
                  </a:cubicBezTo>
                  <a:cubicBezTo>
                    <a:pt x="5340" y="2725"/>
                    <a:pt x="5473" y="1459"/>
                    <a:pt x="511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15"/>
            <p:cNvSpPr/>
            <p:nvPr/>
          </p:nvSpPr>
          <p:spPr>
            <a:xfrm>
              <a:off x="4347850" y="446025"/>
              <a:ext cx="149500" cy="960100"/>
            </a:xfrm>
            <a:custGeom>
              <a:rect b="b" l="l" r="r" t="t"/>
              <a:pathLst>
                <a:path extrusionOk="0" h="38404" w="5980">
                  <a:moveTo>
                    <a:pt x="4509" y="1"/>
                  </a:moveTo>
                  <a:lnTo>
                    <a:pt x="4461" y="13"/>
                  </a:lnTo>
                  <a:cubicBezTo>
                    <a:pt x="4810" y="1206"/>
                    <a:pt x="4726" y="2388"/>
                    <a:pt x="4630" y="3521"/>
                  </a:cubicBezTo>
                  <a:cubicBezTo>
                    <a:pt x="4557" y="4521"/>
                    <a:pt x="4473" y="5558"/>
                    <a:pt x="4702" y="6618"/>
                  </a:cubicBezTo>
                  <a:cubicBezTo>
                    <a:pt x="4822" y="7125"/>
                    <a:pt x="4991" y="7631"/>
                    <a:pt x="5196" y="8113"/>
                  </a:cubicBezTo>
                  <a:cubicBezTo>
                    <a:pt x="5437" y="8716"/>
                    <a:pt x="5690" y="9354"/>
                    <a:pt x="5763" y="10017"/>
                  </a:cubicBezTo>
                  <a:cubicBezTo>
                    <a:pt x="5931" y="11572"/>
                    <a:pt x="5521" y="13175"/>
                    <a:pt x="5124" y="14742"/>
                  </a:cubicBezTo>
                  <a:cubicBezTo>
                    <a:pt x="4979" y="15261"/>
                    <a:pt x="4846" y="15791"/>
                    <a:pt x="4738" y="16309"/>
                  </a:cubicBezTo>
                  <a:lnTo>
                    <a:pt x="4654" y="16659"/>
                  </a:lnTo>
                  <a:cubicBezTo>
                    <a:pt x="4063" y="19443"/>
                    <a:pt x="3496" y="22059"/>
                    <a:pt x="2207" y="24711"/>
                  </a:cubicBezTo>
                  <a:cubicBezTo>
                    <a:pt x="1158" y="26844"/>
                    <a:pt x="592" y="29182"/>
                    <a:pt x="543" y="31569"/>
                  </a:cubicBezTo>
                  <a:cubicBezTo>
                    <a:pt x="507" y="33510"/>
                    <a:pt x="784" y="35619"/>
                    <a:pt x="1459" y="38403"/>
                  </a:cubicBezTo>
                  <a:lnTo>
                    <a:pt x="1496" y="38391"/>
                  </a:lnTo>
                  <a:cubicBezTo>
                    <a:pt x="290" y="33401"/>
                    <a:pt x="1" y="29375"/>
                    <a:pt x="2243" y="24735"/>
                  </a:cubicBezTo>
                  <a:cubicBezTo>
                    <a:pt x="3533" y="22083"/>
                    <a:pt x="4099" y="19455"/>
                    <a:pt x="4702" y="16671"/>
                  </a:cubicBezTo>
                  <a:lnTo>
                    <a:pt x="4774" y="16321"/>
                  </a:lnTo>
                  <a:cubicBezTo>
                    <a:pt x="4883" y="15803"/>
                    <a:pt x="5027" y="15261"/>
                    <a:pt x="5160" y="14742"/>
                  </a:cubicBezTo>
                  <a:cubicBezTo>
                    <a:pt x="5558" y="13187"/>
                    <a:pt x="5980" y="11572"/>
                    <a:pt x="5811" y="10017"/>
                  </a:cubicBezTo>
                  <a:cubicBezTo>
                    <a:pt x="5738" y="9342"/>
                    <a:pt x="5485" y="8704"/>
                    <a:pt x="5232" y="8089"/>
                  </a:cubicBezTo>
                  <a:cubicBezTo>
                    <a:pt x="5027" y="7607"/>
                    <a:pt x="4859" y="7112"/>
                    <a:pt x="4738" y="6606"/>
                  </a:cubicBezTo>
                  <a:cubicBezTo>
                    <a:pt x="4509" y="5558"/>
                    <a:pt x="4593" y="4521"/>
                    <a:pt x="4678" y="3521"/>
                  </a:cubicBezTo>
                  <a:cubicBezTo>
                    <a:pt x="4762" y="2388"/>
                    <a:pt x="4859" y="1206"/>
                    <a:pt x="450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15"/>
            <p:cNvSpPr/>
            <p:nvPr/>
          </p:nvSpPr>
          <p:spPr>
            <a:xfrm>
              <a:off x="4404825" y="444825"/>
              <a:ext cx="169675" cy="938700"/>
            </a:xfrm>
            <a:custGeom>
              <a:rect b="b" l="l" r="r" t="t"/>
              <a:pathLst>
                <a:path extrusionOk="0" h="37548" w="6787">
                  <a:moveTo>
                    <a:pt x="4532" y="1"/>
                  </a:moveTo>
                  <a:lnTo>
                    <a:pt x="4484" y="13"/>
                  </a:lnTo>
                  <a:cubicBezTo>
                    <a:pt x="4846" y="1086"/>
                    <a:pt x="4749" y="2134"/>
                    <a:pt x="4653" y="3147"/>
                  </a:cubicBezTo>
                  <a:cubicBezTo>
                    <a:pt x="4568" y="4087"/>
                    <a:pt x="4472" y="5063"/>
                    <a:pt x="4749" y="6039"/>
                  </a:cubicBezTo>
                  <a:cubicBezTo>
                    <a:pt x="4906" y="6582"/>
                    <a:pt x="5207" y="7088"/>
                    <a:pt x="5509" y="7570"/>
                  </a:cubicBezTo>
                  <a:cubicBezTo>
                    <a:pt x="5786" y="8004"/>
                    <a:pt x="6027" y="8462"/>
                    <a:pt x="6208" y="8956"/>
                  </a:cubicBezTo>
                  <a:cubicBezTo>
                    <a:pt x="6738" y="10548"/>
                    <a:pt x="6328" y="11970"/>
                    <a:pt x="5858" y="13621"/>
                  </a:cubicBezTo>
                  <a:lnTo>
                    <a:pt x="5834" y="13693"/>
                  </a:lnTo>
                  <a:cubicBezTo>
                    <a:pt x="4918" y="16948"/>
                    <a:pt x="3773" y="20142"/>
                    <a:pt x="2387" y="23240"/>
                  </a:cubicBezTo>
                  <a:cubicBezTo>
                    <a:pt x="1350" y="25494"/>
                    <a:pt x="759" y="27929"/>
                    <a:pt x="615" y="30400"/>
                  </a:cubicBezTo>
                  <a:cubicBezTo>
                    <a:pt x="494" y="32533"/>
                    <a:pt x="687" y="34811"/>
                    <a:pt x="1217" y="37547"/>
                  </a:cubicBezTo>
                  <a:lnTo>
                    <a:pt x="1278" y="37535"/>
                  </a:lnTo>
                  <a:cubicBezTo>
                    <a:pt x="482" y="33497"/>
                    <a:pt x="0" y="28640"/>
                    <a:pt x="2435" y="23252"/>
                  </a:cubicBezTo>
                  <a:cubicBezTo>
                    <a:pt x="3821" y="20154"/>
                    <a:pt x="4966" y="16960"/>
                    <a:pt x="5894" y="13693"/>
                  </a:cubicBezTo>
                  <a:lnTo>
                    <a:pt x="5906" y="13633"/>
                  </a:lnTo>
                  <a:cubicBezTo>
                    <a:pt x="6376" y="11970"/>
                    <a:pt x="6786" y="10535"/>
                    <a:pt x="6256" y="8932"/>
                  </a:cubicBezTo>
                  <a:cubicBezTo>
                    <a:pt x="6075" y="8450"/>
                    <a:pt x="5834" y="7980"/>
                    <a:pt x="5545" y="7546"/>
                  </a:cubicBezTo>
                  <a:cubicBezTo>
                    <a:pt x="5243" y="7064"/>
                    <a:pt x="4942" y="6570"/>
                    <a:pt x="4797" y="6027"/>
                  </a:cubicBezTo>
                  <a:cubicBezTo>
                    <a:pt x="4520" y="5051"/>
                    <a:pt x="4617" y="4087"/>
                    <a:pt x="4701" y="3147"/>
                  </a:cubicBezTo>
                  <a:cubicBezTo>
                    <a:pt x="4797" y="2134"/>
                    <a:pt x="4894" y="1073"/>
                    <a:pt x="453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15"/>
            <p:cNvSpPr/>
            <p:nvPr/>
          </p:nvSpPr>
          <p:spPr>
            <a:xfrm>
              <a:off x="4459650" y="433675"/>
              <a:ext cx="180525" cy="917600"/>
            </a:xfrm>
            <a:custGeom>
              <a:rect b="b" l="l" r="r" t="t"/>
              <a:pathLst>
                <a:path extrusionOk="0" h="36704" w="7221">
                  <a:moveTo>
                    <a:pt x="4690" y="1"/>
                  </a:moveTo>
                  <a:lnTo>
                    <a:pt x="4653" y="13"/>
                  </a:lnTo>
                  <a:cubicBezTo>
                    <a:pt x="5087" y="1073"/>
                    <a:pt x="5075" y="2086"/>
                    <a:pt x="5075" y="3062"/>
                  </a:cubicBezTo>
                  <a:cubicBezTo>
                    <a:pt x="5063" y="3990"/>
                    <a:pt x="5063" y="4943"/>
                    <a:pt x="5413" y="5919"/>
                  </a:cubicBezTo>
                  <a:cubicBezTo>
                    <a:pt x="5594" y="6365"/>
                    <a:pt x="5835" y="6787"/>
                    <a:pt x="6112" y="7185"/>
                  </a:cubicBezTo>
                  <a:cubicBezTo>
                    <a:pt x="6449" y="7703"/>
                    <a:pt x="6799" y="8233"/>
                    <a:pt x="6920" y="8824"/>
                  </a:cubicBezTo>
                  <a:cubicBezTo>
                    <a:pt x="7173" y="10102"/>
                    <a:pt x="6654" y="11452"/>
                    <a:pt x="6148" y="12753"/>
                  </a:cubicBezTo>
                  <a:cubicBezTo>
                    <a:pt x="6016" y="13091"/>
                    <a:pt x="5883" y="13440"/>
                    <a:pt x="5774" y="13778"/>
                  </a:cubicBezTo>
                  <a:cubicBezTo>
                    <a:pt x="5365" y="14947"/>
                    <a:pt x="4943" y="16116"/>
                    <a:pt x="4545" y="17237"/>
                  </a:cubicBezTo>
                  <a:cubicBezTo>
                    <a:pt x="2207" y="23710"/>
                    <a:pt x="1" y="29821"/>
                    <a:pt x="1098" y="36704"/>
                  </a:cubicBezTo>
                  <a:lnTo>
                    <a:pt x="1134" y="36692"/>
                  </a:lnTo>
                  <a:cubicBezTo>
                    <a:pt x="49" y="29821"/>
                    <a:pt x="2255" y="23722"/>
                    <a:pt x="4581" y="17249"/>
                  </a:cubicBezTo>
                  <a:cubicBezTo>
                    <a:pt x="4991" y="16128"/>
                    <a:pt x="5413" y="14959"/>
                    <a:pt x="5811" y="13790"/>
                  </a:cubicBezTo>
                  <a:cubicBezTo>
                    <a:pt x="5931" y="13452"/>
                    <a:pt x="6064" y="13115"/>
                    <a:pt x="6184" y="12777"/>
                  </a:cubicBezTo>
                  <a:cubicBezTo>
                    <a:pt x="6691" y="11464"/>
                    <a:pt x="7221" y="10114"/>
                    <a:pt x="6956" y="8812"/>
                  </a:cubicBezTo>
                  <a:cubicBezTo>
                    <a:pt x="6835" y="8209"/>
                    <a:pt x="6486" y="7679"/>
                    <a:pt x="6148" y="7160"/>
                  </a:cubicBezTo>
                  <a:cubicBezTo>
                    <a:pt x="5871" y="6763"/>
                    <a:pt x="5642" y="6341"/>
                    <a:pt x="5461" y="5895"/>
                  </a:cubicBezTo>
                  <a:cubicBezTo>
                    <a:pt x="5099" y="4931"/>
                    <a:pt x="5111" y="3978"/>
                    <a:pt x="5111" y="3062"/>
                  </a:cubicBezTo>
                  <a:cubicBezTo>
                    <a:pt x="5124" y="2074"/>
                    <a:pt x="5136" y="1049"/>
                    <a:pt x="469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15"/>
            <p:cNvSpPr/>
            <p:nvPr/>
          </p:nvSpPr>
          <p:spPr>
            <a:xfrm>
              <a:off x="4516000" y="417100"/>
              <a:ext cx="199525" cy="885975"/>
            </a:xfrm>
            <a:custGeom>
              <a:rect b="b" l="l" r="r" t="t"/>
              <a:pathLst>
                <a:path extrusionOk="0" h="35439" w="7981">
                  <a:moveTo>
                    <a:pt x="4750" y="1"/>
                  </a:moveTo>
                  <a:lnTo>
                    <a:pt x="4702" y="25"/>
                  </a:lnTo>
                  <a:cubicBezTo>
                    <a:pt x="5280" y="1074"/>
                    <a:pt x="5401" y="2074"/>
                    <a:pt x="5521" y="3038"/>
                  </a:cubicBezTo>
                  <a:cubicBezTo>
                    <a:pt x="5618" y="3810"/>
                    <a:pt x="5714" y="4617"/>
                    <a:pt x="6040" y="5449"/>
                  </a:cubicBezTo>
                  <a:cubicBezTo>
                    <a:pt x="6257" y="5955"/>
                    <a:pt x="6546" y="6425"/>
                    <a:pt x="6871" y="6871"/>
                  </a:cubicBezTo>
                  <a:cubicBezTo>
                    <a:pt x="7426" y="7655"/>
                    <a:pt x="7944" y="8390"/>
                    <a:pt x="7860" y="9354"/>
                  </a:cubicBezTo>
                  <a:cubicBezTo>
                    <a:pt x="7775" y="10415"/>
                    <a:pt x="7112" y="11548"/>
                    <a:pt x="6461" y="12633"/>
                  </a:cubicBezTo>
                  <a:cubicBezTo>
                    <a:pt x="6088" y="13236"/>
                    <a:pt x="5750" y="13862"/>
                    <a:pt x="5461" y="14501"/>
                  </a:cubicBezTo>
                  <a:cubicBezTo>
                    <a:pt x="2544" y="21540"/>
                    <a:pt x="1" y="28435"/>
                    <a:pt x="905" y="35438"/>
                  </a:cubicBezTo>
                  <a:lnTo>
                    <a:pt x="953" y="35426"/>
                  </a:lnTo>
                  <a:cubicBezTo>
                    <a:pt x="49" y="28447"/>
                    <a:pt x="2592" y="21552"/>
                    <a:pt x="5509" y="14525"/>
                  </a:cubicBezTo>
                  <a:cubicBezTo>
                    <a:pt x="5799" y="13886"/>
                    <a:pt x="6124" y="13272"/>
                    <a:pt x="6498" y="12669"/>
                  </a:cubicBezTo>
                  <a:cubicBezTo>
                    <a:pt x="7161" y="11572"/>
                    <a:pt x="7824" y="10439"/>
                    <a:pt x="7908" y="9366"/>
                  </a:cubicBezTo>
                  <a:cubicBezTo>
                    <a:pt x="7980" y="8390"/>
                    <a:pt x="7438" y="7607"/>
                    <a:pt x="6907" y="6859"/>
                  </a:cubicBezTo>
                  <a:cubicBezTo>
                    <a:pt x="6582" y="6413"/>
                    <a:pt x="6305" y="5943"/>
                    <a:pt x="6076" y="5437"/>
                  </a:cubicBezTo>
                  <a:cubicBezTo>
                    <a:pt x="5750" y="4605"/>
                    <a:pt x="5654" y="3810"/>
                    <a:pt x="5557" y="3026"/>
                  </a:cubicBezTo>
                  <a:cubicBezTo>
                    <a:pt x="5449" y="2062"/>
                    <a:pt x="5316" y="1061"/>
                    <a:pt x="475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15"/>
            <p:cNvSpPr/>
            <p:nvPr/>
          </p:nvSpPr>
          <p:spPr>
            <a:xfrm>
              <a:off x="4575675" y="399025"/>
              <a:ext cx="223625" cy="853125"/>
            </a:xfrm>
            <a:custGeom>
              <a:rect b="b" l="l" r="r" t="t"/>
              <a:pathLst>
                <a:path extrusionOk="0" h="34125" w="8945">
                  <a:moveTo>
                    <a:pt x="4617" y="1"/>
                  </a:moveTo>
                  <a:lnTo>
                    <a:pt x="4581" y="25"/>
                  </a:lnTo>
                  <a:cubicBezTo>
                    <a:pt x="5316" y="1097"/>
                    <a:pt x="5641" y="2170"/>
                    <a:pt x="5967" y="3219"/>
                  </a:cubicBezTo>
                  <a:cubicBezTo>
                    <a:pt x="6196" y="4063"/>
                    <a:pt x="6509" y="4894"/>
                    <a:pt x="6895" y="5678"/>
                  </a:cubicBezTo>
                  <a:cubicBezTo>
                    <a:pt x="7124" y="6100"/>
                    <a:pt x="7389" y="6497"/>
                    <a:pt x="7678" y="6883"/>
                  </a:cubicBezTo>
                  <a:cubicBezTo>
                    <a:pt x="8341" y="7775"/>
                    <a:pt x="8908" y="8559"/>
                    <a:pt x="8607" y="9764"/>
                  </a:cubicBezTo>
                  <a:cubicBezTo>
                    <a:pt x="8341" y="10849"/>
                    <a:pt x="7474" y="11934"/>
                    <a:pt x="6630" y="12982"/>
                  </a:cubicBezTo>
                  <a:cubicBezTo>
                    <a:pt x="6015" y="13766"/>
                    <a:pt x="5376" y="14573"/>
                    <a:pt x="4991" y="15369"/>
                  </a:cubicBezTo>
                  <a:cubicBezTo>
                    <a:pt x="1483" y="22577"/>
                    <a:pt x="0" y="28893"/>
                    <a:pt x="567" y="34124"/>
                  </a:cubicBezTo>
                  <a:lnTo>
                    <a:pt x="615" y="34124"/>
                  </a:lnTo>
                  <a:cubicBezTo>
                    <a:pt x="49" y="28905"/>
                    <a:pt x="1531" y="22589"/>
                    <a:pt x="5027" y="15393"/>
                  </a:cubicBezTo>
                  <a:cubicBezTo>
                    <a:pt x="5412" y="14597"/>
                    <a:pt x="6051" y="13802"/>
                    <a:pt x="6666" y="13018"/>
                  </a:cubicBezTo>
                  <a:cubicBezTo>
                    <a:pt x="7510" y="11958"/>
                    <a:pt x="8378" y="10873"/>
                    <a:pt x="8643" y="9776"/>
                  </a:cubicBezTo>
                  <a:cubicBezTo>
                    <a:pt x="8944" y="8546"/>
                    <a:pt x="8353" y="7727"/>
                    <a:pt x="7715" y="6859"/>
                  </a:cubicBezTo>
                  <a:cubicBezTo>
                    <a:pt x="7425" y="6485"/>
                    <a:pt x="7172" y="6076"/>
                    <a:pt x="6931" y="5654"/>
                  </a:cubicBezTo>
                  <a:cubicBezTo>
                    <a:pt x="6545" y="4870"/>
                    <a:pt x="6244" y="4051"/>
                    <a:pt x="6003" y="3207"/>
                  </a:cubicBezTo>
                  <a:cubicBezTo>
                    <a:pt x="5690" y="2158"/>
                    <a:pt x="5352" y="1073"/>
                    <a:pt x="461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15"/>
            <p:cNvSpPr/>
            <p:nvPr/>
          </p:nvSpPr>
          <p:spPr>
            <a:xfrm>
              <a:off x="4631725" y="378225"/>
              <a:ext cx="241100" cy="851925"/>
            </a:xfrm>
            <a:custGeom>
              <a:rect b="b" l="l" r="r" t="t"/>
              <a:pathLst>
                <a:path extrusionOk="0" h="34077" w="9644">
                  <a:moveTo>
                    <a:pt x="4617" y="1"/>
                  </a:moveTo>
                  <a:lnTo>
                    <a:pt x="4581" y="25"/>
                  </a:lnTo>
                  <a:cubicBezTo>
                    <a:pt x="5376" y="1086"/>
                    <a:pt x="5810" y="2231"/>
                    <a:pt x="6232" y="3340"/>
                  </a:cubicBezTo>
                  <a:cubicBezTo>
                    <a:pt x="6545" y="4244"/>
                    <a:pt x="6931" y="5112"/>
                    <a:pt x="7401" y="5931"/>
                  </a:cubicBezTo>
                  <a:cubicBezTo>
                    <a:pt x="7642" y="6341"/>
                    <a:pt x="7919" y="6727"/>
                    <a:pt x="8233" y="7088"/>
                  </a:cubicBezTo>
                  <a:cubicBezTo>
                    <a:pt x="8968" y="8016"/>
                    <a:pt x="9607" y="8812"/>
                    <a:pt x="9149" y="10126"/>
                  </a:cubicBezTo>
                  <a:cubicBezTo>
                    <a:pt x="8751" y="11271"/>
                    <a:pt x="7775" y="12380"/>
                    <a:pt x="6823" y="13453"/>
                  </a:cubicBezTo>
                  <a:cubicBezTo>
                    <a:pt x="6051" y="14308"/>
                    <a:pt x="5256" y="15212"/>
                    <a:pt x="4774" y="16116"/>
                  </a:cubicBezTo>
                  <a:cubicBezTo>
                    <a:pt x="1652" y="21962"/>
                    <a:pt x="0" y="28845"/>
                    <a:pt x="458" y="34076"/>
                  </a:cubicBezTo>
                  <a:lnTo>
                    <a:pt x="507" y="34076"/>
                  </a:lnTo>
                  <a:cubicBezTo>
                    <a:pt x="37" y="28845"/>
                    <a:pt x="1688" y="21974"/>
                    <a:pt x="4810" y="16141"/>
                  </a:cubicBezTo>
                  <a:cubicBezTo>
                    <a:pt x="5292" y="15236"/>
                    <a:pt x="6075" y="14345"/>
                    <a:pt x="6847" y="13489"/>
                  </a:cubicBezTo>
                  <a:cubicBezTo>
                    <a:pt x="7799" y="12416"/>
                    <a:pt x="8787" y="11295"/>
                    <a:pt x="9185" y="10138"/>
                  </a:cubicBezTo>
                  <a:cubicBezTo>
                    <a:pt x="9643" y="8812"/>
                    <a:pt x="9016" y="7992"/>
                    <a:pt x="8257" y="7064"/>
                  </a:cubicBezTo>
                  <a:cubicBezTo>
                    <a:pt x="7956" y="6703"/>
                    <a:pt x="7690" y="6317"/>
                    <a:pt x="7437" y="5919"/>
                  </a:cubicBezTo>
                  <a:cubicBezTo>
                    <a:pt x="6979" y="5087"/>
                    <a:pt x="6582" y="4232"/>
                    <a:pt x="6280" y="3328"/>
                  </a:cubicBezTo>
                  <a:cubicBezTo>
                    <a:pt x="5846" y="2219"/>
                    <a:pt x="5412" y="1074"/>
                    <a:pt x="461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15"/>
            <p:cNvSpPr/>
            <p:nvPr/>
          </p:nvSpPr>
          <p:spPr>
            <a:xfrm>
              <a:off x="4685350" y="351725"/>
              <a:ext cx="224825" cy="888350"/>
            </a:xfrm>
            <a:custGeom>
              <a:rect b="b" l="l" r="r" t="t"/>
              <a:pathLst>
                <a:path extrusionOk="0" h="35534" w="8993">
                  <a:moveTo>
                    <a:pt x="4798" y="0"/>
                  </a:moveTo>
                  <a:lnTo>
                    <a:pt x="4762" y="12"/>
                  </a:lnTo>
                  <a:cubicBezTo>
                    <a:pt x="5485" y="1181"/>
                    <a:pt x="5883" y="2447"/>
                    <a:pt x="6281" y="3652"/>
                  </a:cubicBezTo>
                  <a:cubicBezTo>
                    <a:pt x="6558" y="4568"/>
                    <a:pt x="6895" y="5472"/>
                    <a:pt x="7305" y="6352"/>
                  </a:cubicBezTo>
                  <a:cubicBezTo>
                    <a:pt x="7474" y="6714"/>
                    <a:pt x="7667" y="7051"/>
                    <a:pt x="7848" y="7377"/>
                  </a:cubicBezTo>
                  <a:cubicBezTo>
                    <a:pt x="8438" y="8414"/>
                    <a:pt x="8945" y="9342"/>
                    <a:pt x="8607" y="10668"/>
                  </a:cubicBezTo>
                  <a:cubicBezTo>
                    <a:pt x="8258" y="11993"/>
                    <a:pt x="7354" y="13331"/>
                    <a:pt x="6486" y="14621"/>
                  </a:cubicBezTo>
                  <a:cubicBezTo>
                    <a:pt x="5919" y="15405"/>
                    <a:pt x="5413" y="16224"/>
                    <a:pt x="4967" y="17068"/>
                  </a:cubicBezTo>
                  <a:cubicBezTo>
                    <a:pt x="1483" y="23963"/>
                    <a:pt x="1" y="30001"/>
                    <a:pt x="459" y="35534"/>
                  </a:cubicBezTo>
                  <a:lnTo>
                    <a:pt x="495" y="35534"/>
                  </a:lnTo>
                  <a:cubicBezTo>
                    <a:pt x="49" y="30013"/>
                    <a:pt x="1520" y="23975"/>
                    <a:pt x="4991" y="17092"/>
                  </a:cubicBezTo>
                  <a:cubicBezTo>
                    <a:pt x="5449" y="16248"/>
                    <a:pt x="5955" y="15429"/>
                    <a:pt x="6510" y="14645"/>
                  </a:cubicBezTo>
                  <a:cubicBezTo>
                    <a:pt x="7390" y="13355"/>
                    <a:pt x="8294" y="12018"/>
                    <a:pt x="8643" y="10680"/>
                  </a:cubicBezTo>
                  <a:cubicBezTo>
                    <a:pt x="8993" y="9305"/>
                    <a:pt x="8487" y="8401"/>
                    <a:pt x="7884" y="7353"/>
                  </a:cubicBezTo>
                  <a:cubicBezTo>
                    <a:pt x="7703" y="7027"/>
                    <a:pt x="7522" y="6690"/>
                    <a:pt x="7341" y="6328"/>
                  </a:cubicBezTo>
                  <a:cubicBezTo>
                    <a:pt x="6944" y="5448"/>
                    <a:pt x="6606" y="4556"/>
                    <a:pt x="6329" y="3628"/>
                  </a:cubicBezTo>
                  <a:cubicBezTo>
                    <a:pt x="5931" y="2423"/>
                    <a:pt x="5521" y="1169"/>
                    <a:pt x="479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15"/>
            <p:cNvSpPr/>
            <p:nvPr/>
          </p:nvSpPr>
          <p:spPr>
            <a:xfrm>
              <a:off x="4740200" y="316450"/>
              <a:ext cx="200425" cy="970650"/>
            </a:xfrm>
            <a:custGeom>
              <a:rect b="b" l="l" r="r" t="t"/>
              <a:pathLst>
                <a:path extrusionOk="0" h="38826" w="8017">
                  <a:moveTo>
                    <a:pt x="5147" y="1"/>
                  </a:moveTo>
                  <a:lnTo>
                    <a:pt x="5099" y="13"/>
                  </a:lnTo>
                  <a:cubicBezTo>
                    <a:pt x="7980" y="7293"/>
                    <a:pt x="8016" y="12910"/>
                    <a:pt x="5196" y="18756"/>
                  </a:cubicBezTo>
                  <a:cubicBezTo>
                    <a:pt x="4714" y="19757"/>
                    <a:pt x="4147" y="20745"/>
                    <a:pt x="3605" y="21697"/>
                  </a:cubicBezTo>
                  <a:cubicBezTo>
                    <a:pt x="2544" y="23553"/>
                    <a:pt x="1447" y="25458"/>
                    <a:pt x="953" y="27447"/>
                  </a:cubicBezTo>
                  <a:cubicBezTo>
                    <a:pt x="145" y="30689"/>
                    <a:pt x="1" y="34305"/>
                    <a:pt x="495" y="38825"/>
                  </a:cubicBezTo>
                  <a:lnTo>
                    <a:pt x="543" y="38825"/>
                  </a:lnTo>
                  <a:cubicBezTo>
                    <a:pt x="37" y="34305"/>
                    <a:pt x="181" y="30689"/>
                    <a:pt x="989" y="27459"/>
                  </a:cubicBezTo>
                  <a:cubicBezTo>
                    <a:pt x="1495" y="25470"/>
                    <a:pt x="2580" y="23565"/>
                    <a:pt x="3641" y="21721"/>
                  </a:cubicBezTo>
                  <a:cubicBezTo>
                    <a:pt x="4183" y="20769"/>
                    <a:pt x="4750" y="19769"/>
                    <a:pt x="5232" y="18780"/>
                  </a:cubicBezTo>
                  <a:cubicBezTo>
                    <a:pt x="6739" y="15646"/>
                    <a:pt x="7426" y="12537"/>
                    <a:pt x="7317" y="9294"/>
                  </a:cubicBezTo>
                  <a:cubicBezTo>
                    <a:pt x="7221" y="6450"/>
                    <a:pt x="6534" y="3496"/>
                    <a:pt x="514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15"/>
            <p:cNvSpPr/>
            <p:nvPr/>
          </p:nvSpPr>
          <p:spPr>
            <a:xfrm>
              <a:off x="4775750" y="278800"/>
              <a:ext cx="188975" cy="1054100"/>
            </a:xfrm>
            <a:custGeom>
              <a:rect b="b" l="l" r="r" t="t"/>
              <a:pathLst>
                <a:path extrusionOk="0" h="42164" w="7559">
                  <a:moveTo>
                    <a:pt x="6112" y="0"/>
                  </a:moveTo>
                  <a:cubicBezTo>
                    <a:pt x="6847" y="3592"/>
                    <a:pt x="7257" y="7642"/>
                    <a:pt x="7426" y="13139"/>
                  </a:cubicBezTo>
                  <a:cubicBezTo>
                    <a:pt x="7510" y="16188"/>
                    <a:pt x="7112" y="18623"/>
                    <a:pt x="6160" y="20780"/>
                  </a:cubicBezTo>
                  <a:cubicBezTo>
                    <a:pt x="5558" y="22142"/>
                    <a:pt x="4702" y="23468"/>
                    <a:pt x="3870" y="24758"/>
                  </a:cubicBezTo>
                  <a:cubicBezTo>
                    <a:pt x="2761" y="26470"/>
                    <a:pt x="1616" y="28242"/>
                    <a:pt x="1062" y="30134"/>
                  </a:cubicBezTo>
                  <a:cubicBezTo>
                    <a:pt x="1" y="33726"/>
                    <a:pt x="579" y="37366"/>
                    <a:pt x="1146" y="40886"/>
                  </a:cubicBezTo>
                  <a:cubicBezTo>
                    <a:pt x="1206" y="41308"/>
                    <a:pt x="1279" y="41741"/>
                    <a:pt x="1339" y="42163"/>
                  </a:cubicBezTo>
                  <a:lnTo>
                    <a:pt x="1387" y="42151"/>
                  </a:lnTo>
                  <a:cubicBezTo>
                    <a:pt x="1327" y="41729"/>
                    <a:pt x="1254" y="41295"/>
                    <a:pt x="1194" y="40886"/>
                  </a:cubicBezTo>
                  <a:cubicBezTo>
                    <a:pt x="628" y="37366"/>
                    <a:pt x="49" y="33726"/>
                    <a:pt x="1110" y="30146"/>
                  </a:cubicBezTo>
                  <a:cubicBezTo>
                    <a:pt x="1664" y="28254"/>
                    <a:pt x="2797" y="26494"/>
                    <a:pt x="3906" y="24782"/>
                  </a:cubicBezTo>
                  <a:cubicBezTo>
                    <a:pt x="4738" y="23492"/>
                    <a:pt x="5594" y="22167"/>
                    <a:pt x="6196" y="20793"/>
                  </a:cubicBezTo>
                  <a:cubicBezTo>
                    <a:pt x="7161" y="18635"/>
                    <a:pt x="7558" y="16200"/>
                    <a:pt x="7462" y="13139"/>
                  </a:cubicBezTo>
                  <a:cubicBezTo>
                    <a:pt x="7305" y="7642"/>
                    <a:pt x="6896" y="3592"/>
                    <a:pt x="616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15"/>
            <p:cNvSpPr/>
            <p:nvPr/>
          </p:nvSpPr>
          <p:spPr>
            <a:xfrm>
              <a:off x="4814925" y="251675"/>
              <a:ext cx="199525" cy="1107750"/>
            </a:xfrm>
            <a:custGeom>
              <a:rect b="b" l="l" r="r" t="t"/>
              <a:pathLst>
                <a:path extrusionOk="0" h="44310" w="7981">
                  <a:moveTo>
                    <a:pt x="7028" y="0"/>
                  </a:moveTo>
                  <a:cubicBezTo>
                    <a:pt x="7233" y="2315"/>
                    <a:pt x="7209" y="4641"/>
                    <a:pt x="7173" y="6895"/>
                  </a:cubicBezTo>
                  <a:cubicBezTo>
                    <a:pt x="7149" y="9113"/>
                    <a:pt x="7112" y="11391"/>
                    <a:pt x="7317" y="13669"/>
                  </a:cubicBezTo>
                  <a:cubicBezTo>
                    <a:pt x="7354" y="14019"/>
                    <a:pt x="7390" y="14380"/>
                    <a:pt x="7414" y="14730"/>
                  </a:cubicBezTo>
                  <a:cubicBezTo>
                    <a:pt x="7667" y="17249"/>
                    <a:pt x="7932" y="19853"/>
                    <a:pt x="6811" y="22456"/>
                  </a:cubicBezTo>
                  <a:cubicBezTo>
                    <a:pt x="6148" y="24011"/>
                    <a:pt x="5124" y="25518"/>
                    <a:pt x="4123" y="26976"/>
                  </a:cubicBezTo>
                  <a:cubicBezTo>
                    <a:pt x="3002" y="28615"/>
                    <a:pt x="1845" y="30315"/>
                    <a:pt x="1182" y="32111"/>
                  </a:cubicBezTo>
                  <a:cubicBezTo>
                    <a:pt x="1" y="35377"/>
                    <a:pt x="784" y="38644"/>
                    <a:pt x="1556" y="41814"/>
                  </a:cubicBezTo>
                  <a:cubicBezTo>
                    <a:pt x="1761" y="42634"/>
                    <a:pt x="1966" y="43477"/>
                    <a:pt x="2122" y="44309"/>
                  </a:cubicBezTo>
                  <a:lnTo>
                    <a:pt x="2171" y="44297"/>
                  </a:lnTo>
                  <a:cubicBezTo>
                    <a:pt x="2002" y="43465"/>
                    <a:pt x="1797" y="42622"/>
                    <a:pt x="1604" y="41802"/>
                  </a:cubicBezTo>
                  <a:cubicBezTo>
                    <a:pt x="833" y="38644"/>
                    <a:pt x="49" y="35389"/>
                    <a:pt x="1230" y="32135"/>
                  </a:cubicBezTo>
                  <a:cubicBezTo>
                    <a:pt x="1881" y="30351"/>
                    <a:pt x="3038" y="28640"/>
                    <a:pt x="4171" y="26988"/>
                  </a:cubicBezTo>
                  <a:cubicBezTo>
                    <a:pt x="5160" y="25542"/>
                    <a:pt x="6184" y="24035"/>
                    <a:pt x="6859" y="22468"/>
                  </a:cubicBezTo>
                  <a:cubicBezTo>
                    <a:pt x="7980" y="19865"/>
                    <a:pt x="7715" y="17249"/>
                    <a:pt x="7462" y="14718"/>
                  </a:cubicBezTo>
                  <a:cubicBezTo>
                    <a:pt x="7426" y="14380"/>
                    <a:pt x="7390" y="14019"/>
                    <a:pt x="7366" y="13669"/>
                  </a:cubicBezTo>
                  <a:cubicBezTo>
                    <a:pt x="7161" y="11403"/>
                    <a:pt x="7185" y="9113"/>
                    <a:pt x="7221" y="6907"/>
                  </a:cubicBezTo>
                  <a:cubicBezTo>
                    <a:pt x="7257" y="4653"/>
                    <a:pt x="7281" y="2327"/>
                    <a:pt x="706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15"/>
            <p:cNvSpPr/>
            <p:nvPr/>
          </p:nvSpPr>
          <p:spPr>
            <a:xfrm>
              <a:off x="4871275" y="239325"/>
              <a:ext cx="207950" cy="1128225"/>
            </a:xfrm>
            <a:custGeom>
              <a:rect b="b" l="l" r="r" t="t"/>
              <a:pathLst>
                <a:path extrusionOk="0" h="45129" w="8318">
                  <a:moveTo>
                    <a:pt x="7583" y="0"/>
                  </a:moveTo>
                  <a:cubicBezTo>
                    <a:pt x="7703" y="2085"/>
                    <a:pt x="7510" y="4207"/>
                    <a:pt x="7329" y="6256"/>
                  </a:cubicBezTo>
                  <a:cubicBezTo>
                    <a:pt x="7100" y="8679"/>
                    <a:pt x="6871" y="11198"/>
                    <a:pt x="7173" y="13645"/>
                  </a:cubicBezTo>
                  <a:cubicBezTo>
                    <a:pt x="7257" y="14284"/>
                    <a:pt x="7354" y="14922"/>
                    <a:pt x="7462" y="15549"/>
                  </a:cubicBezTo>
                  <a:cubicBezTo>
                    <a:pt x="7872" y="18177"/>
                    <a:pt x="8270" y="20648"/>
                    <a:pt x="7124" y="23348"/>
                  </a:cubicBezTo>
                  <a:cubicBezTo>
                    <a:pt x="6449" y="24963"/>
                    <a:pt x="5316" y="26506"/>
                    <a:pt x="4220" y="27988"/>
                  </a:cubicBezTo>
                  <a:cubicBezTo>
                    <a:pt x="2906" y="29760"/>
                    <a:pt x="1556" y="31604"/>
                    <a:pt x="953" y="33581"/>
                  </a:cubicBezTo>
                  <a:cubicBezTo>
                    <a:pt x="1" y="36739"/>
                    <a:pt x="941" y="39982"/>
                    <a:pt x="1845" y="43116"/>
                  </a:cubicBezTo>
                  <a:cubicBezTo>
                    <a:pt x="2038" y="43815"/>
                    <a:pt x="2231" y="44466"/>
                    <a:pt x="2400" y="45128"/>
                  </a:cubicBezTo>
                  <a:lnTo>
                    <a:pt x="2448" y="45128"/>
                  </a:lnTo>
                  <a:cubicBezTo>
                    <a:pt x="2279" y="44466"/>
                    <a:pt x="2086" y="43803"/>
                    <a:pt x="1881" y="43116"/>
                  </a:cubicBezTo>
                  <a:cubicBezTo>
                    <a:pt x="989" y="39982"/>
                    <a:pt x="49" y="36751"/>
                    <a:pt x="1001" y="33593"/>
                  </a:cubicBezTo>
                  <a:cubicBezTo>
                    <a:pt x="1592" y="31629"/>
                    <a:pt x="2942" y="29796"/>
                    <a:pt x="4256" y="28025"/>
                  </a:cubicBezTo>
                  <a:cubicBezTo>
                    <a:pt x="5353" y="26542"/>
                    <a:pt x="6486" y="24987"/>
                    <a:pt x="7173" y="23372"/>
                  </a:cubicBezTo>
                  <a:cubicBezTo>
                    <a:pt x="8318" y="20660"/>
                    <a:pt x="7920" y="18177"/>
                    <a:pt x="7498" y="15537"/>
                  </a:cubicBezTo>
                  <a:cubicBezTo>
                    <a:pt x="7402" y="14922"/>
                    <a:pt x="7305" y="14272"/>
                    <a:pt x="7221" y="13633"/>
                  </a:cubicBezTo>
                  <a:cubicBezTo>
                    <a:pt x="6920" y="11198"/>
                    <a:pt x="7149" y="8691"/>
                    <a:pt x="7378" y="6268"/>
                  </a:cubicBezTo>
                  <a:cubicBezTo>
                    <a:pt x="7558" y="4207"/>
                    <a:pt x="7751" y="2085"/>
                    <a:pt x="761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15"/>
            <p:cNvSpPr/>
            <p:nvPr/>
          </p:nvSpPr>
          <p:spPr>
            <a:xfrm>
              <a:off x="4941800" y="240825"/>
              <a:ext cx="227525" cy="1124625"/>
            </a:xfrm>
            <a:custGeom>
              <a:rect b="b" l="l" r="r" t="t"/>
              <a:pathLst>
                <a:path extrusionOk="0" h="44985" w="9101">
                  <a:moveTo>
                    <a:pt x="8293" y="0"/>
                  </a:moveTo>
                  <a:cubicBezTo>
                    <a:pt x="8173" y="1748"/>
                    <a:pt x="7751" y="3436"/>
                    <a:pt x="7341" y="5063"/>
                  </a:cubicBezTo>
                  <a:cubicBezTo>
                    <a:pt x="6618" y="7992"/>
                    <a:pt x="5919" y="10752"/>
                    <a:pt x="6823" y="13754"/>
                  </a:cubicBezTo>
                  <a:cubicBezTo>
                    <a:pt x="6979" y="14260"/>
                    <a:pt x="7148" y="14766"/>
                    <a:pt x="7305" y="15260"/>
                  </a:cubicBezTo>
                  <a:cubicBezTo>
                    <a:pt x="8173" y="17852"/>
                    <a:pt x="9053" y="20540"/>
                    <a:pt x="7775" y="23372"/>
                  </a:cubicBezTo>
                  <a:cubicBezTo>
                    <a:pt x="7052" y="24951"/>
                    <a:pt x="5834" y="26422"/>
                    <a:pt x="4641" y="27832"/>
                  </a:cubicBezTo>
                  <a:cubicBezTo>
                    <a:pt x="3399" y="29327"/>
                    <a:pt x="2110" y="30882"/>
                    <a:pt x="1399" y="32569"/>
                  </a:cubicBezTo>
                  <a:cubicBezTo>
                    <a:pt x="0" y="35932"/>
                    <a:pt x="953" y="39813"/>
                    <a:pt x="1784" y="43236"/>
                  </a:cubicBezTo>
                  <a:cubicBezTo>
                    <a:pt x="1929" y="43839"/>
                    <a:pt x="2074" y="44418"/>
                    <a:pt x="2194" y="44984"/>
                  </a:cubicBezTo>
                  <a:lnTo>
                    <a:pt x="2242" y="44960"/>
                  </a:lnTo>
                  <a:cubicBezTo>
                    <a:pt x="2110" y="44394"/>
                    <a:pt x="1977" y="43815"/>
                    <a:pt x="1820" y="43212"/>
                  </a:cubicBezTo>
                  <a:cubicBezTo>
                    <a:pt x="989" y="39801"/>
                    <a:pt x="49" y="35920"/>
                    <a:pt x="1447" y="32569"/>
                  </a:cubicBezTo>
                  <a:cubicBezTo>
                    <a:pt x="2146" y="30894"/>
                    <a:pt x="3436" y="29351"/>
                    <a:pt x="4677" y="27856"/>
                  </a:cubicBezTo>
                  <a:cubicBezTo>
                    <a:pt x="5870" y="26434"/>
                    <a:pt x="7088" y="24963"/>
                    <a:pt x="7811" y="23372"/>
                  </a:cubicBezTo>
                  <a:cubicBezTo>
                    <a:pt x="9101" y="20528"/>
                    <a:pt x="8209" y="17840"/>
                    <a:pt x="7353" y="15236"/>
                  </a:cubicBezTo>
                  <a:cubicBezTo>
                    <a:pt x="7184" y="14742"/>
                    <a:pt x="7016" y="14236"/>
                    <a:pt x="6871" y="13729"/>
                  </a:cubicBezTo>
                  <a:cubicBezTo>
                    <a:pt x="5967" y="10740"/>
                    <a:pt x="6654" y="7992"/>
                    <a:pt x="7389" y="5075"/>
                  </a:cubicBezTo>
                  <a:cubicBezTo>
                    <a:pt x="7787" y="3436"/>
                    <a:pt x="8209" y="1748"/>
                    <a:pt x="834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15"/>
            <p:cNvSpPr/>
            <p:nvPr/>
          </p:nvSpPr>
          <p:spPr>
            <a:xfrm>
              <a:off x="5021650" y="248950"/>
              <a:ext cx="243500" cy="1097500"/>
            </a:xfrm>
            <a:custGeom>
              <a:rect b="b" l="l" r="r" t="t"/>
              <a:pathLst>
                <a:path extrusionOk="0" h="43900" w="9740">
                  <a:moveTo>
                    <a:pt x="8715" y="1"/>
                  </a:moveTo>
                  <a:cubicBezTo>
                    <a:pt x="8402" y="1387"/>
                    <a:pt x="7618" y="2749"/>
                    <a:pt x="6859" y="4075"/>
                  </a:cubicBezTo>
                  <a:cubicBezTo>
                    <a:pt x="6076" y="5437"/>
                    <a:pt x="5268" y="6847"/>
                    <a:pt x="4991" y="8270"/>
                  </a:cubicBezTo>
                  <a:cubicBezTo>
                    <a:pt x="4677" y="9909"/>
                    <a:pt x="5449" y="11584"/>
                    <a:pt x="6124" y="13067"/>
                  </a:cubicBezTo>
                  <a:lnTo>
                    <a:pt x="6172" y="13187"/>
                  </a:lnTo>
                  <a:cubicBezTo>
                    <a:pt x="6437" y="13754"/>
                    <a:pt x="6726" y="14333"/>
                    <a:pt x="7016" y="14887"/>
                  </a:cubicBezTo>
                  <a:cubicBezTo>
                    <a:pt x="8330" y="17466"/>
                    <a:pt x="9704" y="20130"/>
                    <a:pt x="8342" y="22963"/>
                  </a:cubicBezTo>
                  <a:cubicBezTo>
                    <a:pt x="7606" y="24506"/>
                    <a:pt x="6268" y="25868"/>
                    <a:pt x="4991" y="27182"/>
                  </a:cubicBezTo>
                  <a:cubicBezTo>
                    <a:pt x="3725" y="28495"/>
                    <a:pt x="2399" y="29845"/>
                    <a:pt x="1652" y="31388"/>
                  </a:cubicBezTo>
                  <a:cubicBezTo>
                    <a:pt x="1" y="34799"/>
                    <a:pt x="700" y="39127"/>
                    <a:pt x="1266" y="42586"/>
                  </a:cubicBezTo>
                  <a:cubicBezTo>
                    <a:pt x="1351" y="43044"/>
                    <a:pt x="1411" y="43478"/>
                    <a:pt x="1483" y="43900"/>
                  </a:cubicBezTo>
                  <a:lnTo>
                    <a:pt x="1531" y="43900"/>
                  </a:lnTo>
                  <a:cubicBezTo>
                    <a:pt x="1471" y="43466"/>
                    <a:pt x="1399" y="43032"/>
                    <a:pt x="1314" y="42586"/>
                  </a:cubicBezTo>
                  <a:cubicBezTo>
                    <a:pt x="760" y="39115"/>
                    <a:pt x="49" y="34811"/>
                    <a:pt x="1700" y="31412"/>
                  </a:cubicBezTo>
                  <a:cubicBezTo>
                    <a:pt x="2435" y="29882"/>
                    <a:pt x="3737" y="28544"/>
                    <a:pt x="5027" y="27218"/>
                  </a:cubicBezTo>
                  <a:cubicBezTo>
                    <a:pt x="6317" y="25892"/>
                    <a:pt x="7642" y="24530"/>
                    <a:pt x="8378" y="22987"/>
                  </a:cubicBezTo>
                  <a:cubicBezTo>
                    <a:pt x="9740" y="20130"/>
                    <a:pt x="8378" y="17454"/>
                    <a:pt x="7052" y="14875"/>
                  </a:cubicBezTo>
                  <a:cubicBezTo>
                    <a:pt x="6763" y="14308"/>
                    <a:pt x="6473" y="13730"/>
                    <a:pt x="6220" y="13175"/>
                  </a:cubicBezTo>
                  <a:lnTo>
                    <a:pt x="6160" y="13043"/>
                  </a:lnTo>
                  <a:cubicBezTo>
                    <a:pt x="5497" y="11572"/>
                    <a:pt x="4726" y="9897"/>
                    <a:pt x="5039" y="8270"/>
                  </a:cubicBezTo>
                  <a:cubicBezTo>
                    <a:pt x="5316" y="6871"/>
                    <a:pt x="6124" y="5461"/>
                    <a:pt x="6895" y="4099"/>
                  </a:cubicBezTo>
                  <a:cubicBezTo>
                    <a:pt x="7655" y="2773"/>
                    <a:pt x="8438" y="1399"/>
                    <a:pt x="8751" y="13"/>
                  </a:cubicBezTo>
                  <a:lnTo>
                    <a:pt x="871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15"/>
            <p:cNvSpPr/>
            <p:nvPr/>
          </p:nvSpPr>
          <p:spPr>
            <a:xfrm>
              <a:off x="3902175" y="298200"/>
              <a:ext cx="1389500" cy="273525"/>
            </a:xfrm>
            <a:custGeom>
              <a:rect b="b" l="l" r="r" t="t"/>
              <a:pathLst>
                <a:path extrusionOk="0" h="10941" w="55580">
                  <a:moveTo>
                    <a:pt x="47793" y="1"/>
                  </a:moveTo>
                  <a:cubicBezTo>
                    <a:pt x="46765" y="1"/>
                    <a:pt x="45739" y="62"/>
                    <a:pt x="44731" y="237"/>
                  </a:cubicBezTo>
                  <a:cubicBezTo>
                    <a:pt x="42972" y="562"/>
                    <a:pt x="41718" y="1370"/>
                    <a:pt x="40392" y="2238"/>
                  </a:cubicBezTo>
                  <a:cubicBezTo>
                    <a:pt x="40079" y="2443"/>
                    <a:pt x="39741" y="2659"/>
                    <a:pt x="39404" y="2864"/>
                  </a:cubicBezTo>
                  <a:cubicBezTo>
                    <a:pt x="36017" y="4950"/>
                    <a:pt x="32810" y="5854"/>
                    <a:pt x="28977" y="6830"/>
                  </a:cubicBezTo>
                  <a:cubicBezTo>
                    <a:pt x="28580" y="6926"/>
                    <a:pt x="28170" y="7035"/>
                    <a:pt x="27772" y="7143"/>
                  </a:cubicBezTo>
                  <a:cubicBezTo>
                    <a:pt x="26434" y="7517"/>
                    <a:pt x="25048" y="7903"/>
                    <a:pt x="23650" y="7939"/>
                  </a:cubicBezTo>
                  <a:cubicBezTo>
                    <a:pt x="23555" y="7940"/>
                    <a:pt x="23460" y="7941"/>
                    <a:pt x="23365" y="7941"/>
                  </a:cubicBezTo>
                  <a:cubicBezTo>
                    <a:pt x="22688" y="7941"/>
                    <a:pt x="22012" y="7903"/>
                    <a:pt x="21336" y="7818"/>
                  </a:cubicBezTo>
                  <a:cubicBezTo>
                    <a:pt x="20809" y="7768"/>
                    <a:pt x="20315" y="7719"/>
                    <a:pt x="19790" y="7719"/>
                  </a:cubicBezTo>
                  <a:cubicBezTo>
                    <a:pt x="19065" y="7719"/>
                    <a:pt x="18281" y="7812"/>
                    <a:pt x="17274" y="8120"/>
                  </a:cubicBezTo>
                  <a:cubicBezTo>
                    <a:pt x="16454" y="8373"/>
                    <a:pt x="15658" y="8674"/>
                    <a:pt x="14911" y="8951"/>
                  </a:cubicBezTo>
                  <a:cubicBezTo>
                    <a:pt x="13585" y="9458"/>
                    <a:pt x="12320" y="9928"/>
                    <a:pt x="10849" y="10205"/>
                  </a:cubicBezTo>
                  <a:cubicBezTo>
                    <a:pt x="7769" y="10766"/>
                    <a:pt x="3846" y="10895"/>
                    <a:pt x="838" y="10895"/>
                  </a:cubicBezTo>
                  <a:cubicBezTo>
                    <a:pt x="550" y="10895"/>
                    <a:pt x="271" y="10894"/>
                    <a:pt x="1" y="10892"/>
                  </a:cubicBezTo>
                  <a:lnTo>
                    <a:pt x="1" y="10940"/>
                  </a:lnTo>
                  <a:lnTo>
                    <a:pt x="941" y="10940"/>
                  </a:lnTo>
                  <a:cubicBezTo>
                    <a:pt x="3942" y="10940"/>
                    <a:pt x="7812" y="10808"/>
                    <a:pt x="10861" y="10241"/>
                  </a:cubicBezTo>
                  <a:cubicBezTo>
                    <a:pt x="12344" y="9976"/>
                    <a:pt x="13597" y="9494"/>
                    <a:pt x="14935" y="9000"/>
                  </a:cubicBezTo>
                  <a:cubicBezTo>
                    <a:pt x="15682" y="8710"/>
                    <a:pt x="16466" y="8421"/>
                    <a:pt x="17298" y="8168"/>
                  </a:cubicBezTo>
                  <a:cubicBezTo>
                    <a:pt x="18298" y="7860"/>
                    <a:pt x="19079" y="7768"/>
                    <a:pt x="19801" y="7768"/>
                  </a:cubicBezTo>
                  <a:cubicBezTo>
                    <a:pt x="20323" y="7768"/>
                    <a:pt x="20814" y="7816"/>
                    <a:pt x="21336" y="7867"/>
                  </a:cubicBezTo>
                  <a:cubicBezTo>
                    <a:pt x="22028" y="7942"/>
                    <a:pt x="22721" y="7989"/>
                    <a:pt x="23414" y="7989"/>
                  </a:cubicBezTo>
                  <a:cubicBezTo>
                    <a:pt x="23492" y="7989"/>
                    <a:pt x="23571" y="7988"/>
                    <a:pt x="23650" y="7987"/>
                  </a:cubicBezTo>
                  <a:cubicBezTo>
                    <a:pt x="25060" y="7951"/>
                    <a:pt x="26446" y="7565"/>
                    <a:pt x="27784" y="7192"/>
                  </a:cubicBezTo>
                  <a:cubicBezTo>
                    <a:pt x="28182" y="7083"/>
                    <a:pt x="28592" y="6975"/>
                    <a:pt x="28990" y="6866"/>
                  </a:cubicBezTo>
                  <a:cubicBezTo>
                    <a:pt x="32835" y="5902"/>
                    <a:pt x="36041" y="4998"/>
                    <a:pt x="39428" y="2901"/>
                  </a:cubicBezTo>
                  <a:cubicBezTo>
                    <a:pt x="39765" y="2696"/>
                    <a:pt x="40103" y="2479"/>
                    <a:pt x="40416" y="2274"/>
                  </a:cubicBezTo>
                  <a:cubicBezTo>
                    <a:pt x="41742" y="1406"/>
                    <a:pt x="42996" y="598"/>
                    <a:pt x="44731" y="285"/>
                  </a:cubicBezTo>
                  <a:cubicBezTo>
                    <a:pt x="45730" y="101"/>
                    <a:pt x="46746" y="38"/>
                    <a:pt x="47765" y="38"/>
                  </a:cubicBezTo>
                  <a:cubicBezTo>
                    <a:pt x="48948" y="38"/>
                    <a:pt x="50135" y="123"/>
                    <a:pt x="51301" y="201"/>
                  </a:cubicBezTo>
                  <a:cubicBezTo>
                    <a:pt x="52472" y="281"/>
                    <a:pt x="53669" y="369"/>
                    <a:pt x="54855" y="369"/>
                  </a:cubicBezTo>
                  <a:cubicBezTo>
                    <a:pt x="55097" y="369"/>
                    <a:pt x="55339" y="365"/>
                    <a:pt x="55579" y="357"/>
                  </a:cubicBezTo>
                  <a:lnTo>
                    <a:pt x="55579" y="309"/>
                  </a:lnTo>
                  <a:cubicBezTo>
                    <a:pt x="55321" y="318"/>
                    <a:pt x="55060" y="322"/>
                    <a:pt x="54799" y="322"/>
                  </a:cubicBezTo>
                  <a:cubicBezTo>
                    <a:pt x="53636" y="322"/>
                    <a:pt x="52452" y="243"/>
                    <a:pt x="51301" y="164"/>
                  </a:cubicBezTo>
                  <a:cubicBezTo>
                    <a:pt x="50144" y="81"/>
                    <a:pt x="48967" y="1"/>
                    <a:pt x="4779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15"/>
            <p:cNvSpPr/>
            <p:nvPr/>
          </p:nvSpPr>
          <p:spPr>
            <a:xfrm>
              <a:off x="3821425" y="364375"/>
              <a:ext cx="1428375" cy="264900"/>
            </a:xfrm>
            <a:custGeom>
              <a:rect b="b" l="l" r="r" t="t"/>
              <a:pathLst>
                <a:path extrusionOk="0" h="10596" w="57135">
                  <a:moveTo>
                    <a:pt x="57134" y="0"/>
                  </a:moveTo>
                  <a:cubicBezTo>
                    <a:pt x="55868" y="121"/>
                    <a:pt x="54675" y="181"/>
                    <a:pt x="53530" y="229"/>
                  </a:cubicBezTo>
                  <a:cubicBezTo>
                    <a:pt x="49938" y="398"/>
                    <a:pt x="46828" y="543"/>
                    <a:pt x="43297" y="2315"/>
                  </a:cubicBezTo>
                  <a:cubicBezTo>
                    <a:pt x="39512" y="4207"/>
                    <a:pt x="36257" y="4954"/>
                    <a:pt x="32075" y="5810"/>
                  </a:cubicBezTo>
                  <a:cubicBezTo>
                    <a:pt x="29990" y="6232"/>
                    <a:pt x="27904" y="6533"/>
                    <a:pt x="25891" y="6823"/>
                  </a:cubicBezTo>
                  <a:cubicBezTo>
                    <a:pt x="24180" y="7064"/>
                    <a:pt x="22408" y="7317"/>
                    <a:pt x="20648" y="7654"/>
                  </a:cubicBezTo>
                  <a:cubicBezTo>
                    <a:pt x="13271" y="9028"/>
                    <a:pt x="6630" y="10198"/>
                    <a:pt x="1" y="10547"/>
                  </a:cubicBezTo>
                  <a:lnTo>
                    <a:pt x="1" y="10595"/>
                  </a:lnTo>
                  <a:cubicBezTo>
                    <a:pt x="6630" y="10246"/>
                    <a:pt x="13283" y="9077"/>
                    <a:pt x="20648" y="7691"/>
                  </a:cubicBezTo>
                  <a:cubicBezTo>
                    <a:pt x="22408" y="7365"/>
                    <a:pt x="24180" y="7112"/>
                    <a:pt x="25891" y="6871"/>
                  </a:cubicBezTo>
                  <a:cubicBezTo>
                    <a:pt x="27916" y="6570"/>
                    <a:pt x="30002" y="6280"/>
                    <a:pt x="32087" y="5846"/>
                  </a:cubicBezTo>
                  <a:cubicBezTo>
                    <a:pt x="36269" y="5003"/>
                    <a:pt x="39536" y="4243"/>
                    <a:pt x="43309" y="2351"/>
                  </a:cubicBezTo>
                  <a:cubicBezTo>
                    <a:pt x="46840" y="591"/>
                    <a:pt x="49938" y="446"/>
                    <a:pt x="53530" y="278"/>
                  </a:cubicBezTo>
                  <a:cubicBezTo>
                    <a:pt x="54675" y="217"/>
                    <a:pt x="55868" y="169"/>
                    <a:pt x="57134" y="49"/>
                  </a:cubicBezTo>
                  <a:lnTo>
                    <a:pt x="57134"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15"/>
            <p:cNvSpPr/>
            <p:nvPr/>
          </p:nvSpPr>
          <p:spPr>
            <a:xfrm>
              <a:off x="3765075" y="420725"/>
              <a:ext cx="1450650" cy="270325"/>
            </a:xfrm>
            <a:custGeom>
              <a:rect b="b" l="l" r="r" t="t"/>
              <a:pathLst>
                <a:path extrusionOk="0" h="10813" w="58026">
                  <a:moveTo>
                    <a:pt x="58026" y="0"/>
                  </a:moveTo>
                  <a:cubicBezTo>
                    <a:pt x="57230" y="109"/>
                    <a:pt x="56435" y="205"/>
                    <a:pt x="55664" y="302"/>
                  </a:cubicBezTo>
                  <a:cubicBezTo>
                    <a:pt x="52216" y="724"/>
                    <a:pt x="48962" y="1121"/>
                    <a:pt x="45864" y="2447"/>
                  </a:cubicBezTo>
                  <a:cubicBezTo>
                    <a:pt x="42019" y="4099"/>
                    <a:pt x="38656" y="4641"/>
                    <a:pt x="34389" y="5340"/>
                  </a:cubicBezTo>
                  <a:cubicBezTo>
                    <a:pt x="32581" y="5629"/>
                    <a:pt x="30773" y="6063"/>
                    <a:pt x="29013" y="6497"/>
                  </a:cubicBezTo>
                  <a:cubicBezTo>
                    <a:pt x="26928" y="6991"/>
                    <a:pt x="24770" y="7522"/>
                    <a:pt x="22613" y="7799"/>
                  </a:cubicBezTo>
                  <a:cubicBezTo>
                    <a:pt x="21464" y="7921"/>
                    <a:pt x="20305" y="7981"/>
                    <a:pt x="19154" y="7981"/>
                  </a:cubicBezTo>
                  <a:cubicBezTo>
                    <a:pt x="19049" y="7981"/>
                    <a:pt x="18945" y="7981"/>
                    <a:pt x="18840" y="7980"/>
                  </a:cubicBezTo>
                  <a:cubicBezTo>
                    <a:pt x="17900" y="7980"/>
                    <a:pt x="16936" y="7992"/>
                    <a:pt x="15983" y="8064"/>
                  </a:cubicBezTo>
                  <a:cubicBezTo>
                    <a:pt x="13042" y="8281"/>
                    <a:pt x="10186" y="8884"/>
                    <a:pt x="7438" y="9462"/>
                  </a:cubicBezTo>
                  <a:cubicBezTo>
                    <a:pt x="5039" y="9969"/>
                    <a:pt x="2556" y="10487"/>
                    <a:pt x="1" y="10776"/>
                  </a:cubicBezTo>
                  <a:lnTo>
                    <a:pt x="1" y="10812"/>
                  </a:lnTo>
                  <a:cubicBezTo>
                    <a:pt x="2568" y="10535"/>
                    <a:pt x="5039" y="10017"/>
                    <a:pt x="7425" y="9511"/>
                  </a:cubicBezTo>
                  <a:cubicBezTo>
                    <a:pt x="10174" y="8932"/>
                    <a:pt x="13030" y="8329"/>
                    <a:pt x="15971" y="8100"/>
                  </a:cubicBezTo>
                  <a:cubicBezTo>
                    <a:pt x="16924" y="8028"/>
                    <a:pt x="17888" y="8016"/>
                    <a:pt x="18816" y="8016"/>
                  </a:cubicBezTo>
                  <a:cubicBezTo>
                    <a:pt x="18997" y="8019"/>
                    <a:pt x="19178" y="8021"/>
                    <a:pt x="19358" y="8021"/>
                  </a:cubicBezTo>
                  <a:cubicBezTo>
                    <a:pt x="20443" y="8021"/>
                    <a:pt x="21526" y="7959"/>
                    <a:pt x="22601" y="7835"/>
                  </a:cubicBezTo>
                  <a:cubicBezTo>
                    <a:pt x="24770" y="7558"/>
                    <a:pt x="26928" y="7040"/>
                    <a:pt x="29013" y="6533"/>
                  </a:cubicBezTo>
                  <a:cubicBezTo>
                    <a:pt x="30761" y="6112"/>
                    <a:pt x="32569" y="5678"/>
                    <a:pt x="34377" y="5376"/>
                  </a:cubicBezTo>
                  <a:cubicBezTo>
                    <a:pt x="38487" y="4713"/>
                    <a:pt x="42019" y="4147"/>
                    <a:pt x="45864" y="2483"/>
                  </a:cubicBezTo>
                  <a:cubicBezTo>
                    <a:pt x="48962" y="1158"/>
                    <a:pt x="52216" y="760"/>
                    <a:pt x="55664" y="338"/>
                  </a:cubicBezTo>
                  <a:cubicBezTo>
                    <a:pt x="56435" y="241"/>
                    <a:pt x="57230" y="145"/>
                    <a:pt x="58026" y="37"/>
                  </a:cubicBezTo>
                  <a:lnTo>
                    <a:pt x="5802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15"/>
            <p:cNvSpPr/>
            <p:nvPr/>
          </p:nvSpPr>
          <p:spPr>
            <a:xfrm>
              <a:off x="3760550" y="473150"/>
              <a:ext cx="1444350" cy="285700"/>
            </a:xfrm>
            <a:custGeom>
              <a:rect b="b" l="l" r="r" t="t"/>
              <a:pathLst>
                <a:path extrusionOk="0" h="11428" w="57774">
                  <a:moveTo>
                    <a:pt x="57773" y="1"/>
                  </a:moveTo>
                  <a:cubicBezTo>
                    <a:pt x="57134" y="85"/>
                    <a:pt x="56495" y="157"/>
                    <a:pt x="55808" y="230"/>
                  </a:cubicBezTo>
                  <a:cubicBezTo>
                    <a:pt x="52614" y="603"/>
                    <a:pt x="49324" y="977"/>
                    <a:pt x="46732" y="2351"/>
                  </a:cubicBezTo>
                  <a:cubicBezTo>
                    <a:pt x="43598" y="4027"/>
                    <a:pt x="40754" y="4412"/>
                    <a:pt x="37150" y="4894"/>
                  </a:cubicBezTo>
                  <a:cubicBezTo>
                    <a:pt x="36667" y="4967"/>
                    <a:pt x="36173" y="5027"/>
                    <a:pt x="35655" y="5099"/>
                  </a:cubicBezTo>
                  <a:cubicBezTo>
                    <a:pt x="33738" y="5377"/>
                    <a:pt x="31810" y="5895"/>
                    <a:pt x="29954" y="6401"/>
                  </a:cubicBezTo>
                  <a:cubicBezTo>
                    <a:pt x="27760" y="6992"/>
                    <a:pt x="25494" y="7606"/>
                    <a:pt x="23228" y="7811"/>
                  </a:cubicBezTo>
                  <a:cubicBezTo>
                    <a:pt x="22814" y="7849"/>
                    <a:pt x="22400" y="7864"/>
                    <a:pt x="21988" y="7864"/>
                  </a:cubicBezTo>
                  <a:cubicBezTo>
                    <a:pt x="21222" y="7864"/>
                    <a:pt x="20460" y="7814"/>
                    <a:pt x="19708" y="7775"/>
                  </a:cubicBezTo>
                  <a:cubicBezTo>
                    <a:pt x="18974" y="7728"/>
                    <a:pt x="18220" y="7681"/>
                    <a:pt x="17462" y="7681"/>
                  </a:cubicBezTo>
                  <a:cubicBezTo>
                    <a:pt x="17062" y="7681"/>
                    <a:pt x="16660" y="7694"/>
                    <a:pt x="16261" y="7727"/>
                  </a:cubicBezTo>
                  <a:cubicBezTo>
                    <a:pt x="13187" y="7992"/>
                    <a:pt x="10029" y="8860"/>
                    <a:pt x="6980" y="9704"/>
                  </a:cubicBezTo>
                  <a:cubicBezTo>
                    <a:pt x="4690" y="10343"/>
                    <a:pt x="2315" y="10994"/>
                    <a:pt x="1" y="11379"/>
                  </a:cubicBezTo>
                  <a:lnTo>
                    <a:pt x="1" y="11427"/>
                  </a:lnTo>
                  <a:cubicBezTo>
                    <a:pt x="2327" y="11042"/>
                    <a:pt x="4702" y="10391"/>
                    <a:pt x="6992" y="9740"/>
                  </a:cubicBezTo>
                  <a:cubicBezTo>
                    <a:pt x="10041" y="8896"/>
                    <a:pt x="13187" y="8028"/>
                    <a:pt x="16261" y="7763"/>
                  </a:cubicBezTo>
                  <a:cubicBezTo>
                    <a:pt x="16660" y="7730"/>
                    <a:pt x="17060" y="7717"/>
                    <a:pt x="17458" y="7717"/>
                  </a:cubicBezTo>
                  <a:cubicBezTo>
                    <a:pt x="18213" y="7717"/>
                    <a:pt x="18962" y="7764"/>
                    <a:pt x="19696" y="7811"/>
                  </a:cubicBezTo>
                  <a:cubicBezTo>
                    <a:pt x="20428" y="7857"/>
                    <a:pt x="21174" y="7903"/>
                    <a:pt x="21923" y="7903"/>
                  </a:cubicBezTo>
                  <a:cubicBezTo>
                    <a:pt x="22358" y="7903"/>
                    <a:pt x="22794" y="7887"/>
                    <a:pt x="23228" y="7848"/>
                  </a:cubicBezTo>
                  <a:cubicBezTo>
                    <a:pt x="25506" y="7643"/>
                    <a:pt x="27772" y="7028"/>
                    <a:pt x="29966" y="6437"/>
                  </a:cubicBezTo>
                  <a:cubicBezTo>
                    <a:pt x="31822" y="5931"/>
                    <a:pt x="33738" y="5413"/>
                    <a:pt x="35667" y="5148"/>
                  </a:cubicBezTo>
                  <a:cubicBezTo>
                    <a:pt x="36173" y="5075"/>
                    <a:pt x="36667" y="5003"/>
                    <a:pt x="37150" y="4943"/>
                  </a:cubicBezTo>
                  <a:cubicBezTo>
                    <a:pt x="40754" y="4448"/>
                    <a:pt x="43598" y="4063"/>
                    <a:pt x="46756" y="2387"/>
                  </a:cubicBezTo>
                  <a:cubicBezTo>
                    <a:pt x="49336" y="1025"/>
                    <a:pt x="52626" y="640"/>
                    <a:pt x="55808" y="278"/>
                  </a:cubicBezTo>
                  <a:cubicBezTo>
                    <a:pt x="56495" y="194"/>
                    <a:pt x="57134" y="121"/>
                    <a:pt x="57773" y="37"/>
                  </a:cubicBezTo>
                  <a:lnTo>
                    <a:pt x="5777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15"/>
            <p:cNvSpPr/>
            <p:nvPr/>
          </p:nvSpPr>
          <p:spPr>
            <a:xfrm>
              <a:off x="3782550" y="525900"/>
              <a:ext cx="1436500" cy="286900"/>
            </a:xfrm>
            <a:custGeom>
              <a:rect b="b" l="l" r="r" t="t"/>
              <a:pathLst>
                <a:path extrusionOk="0" h="11476" w="57460">
                  <a:moveTo>
                    <a:pt x="57460" y="0"/>
                  </a:moveTo>
                  <a:cubicBezTo>
                    <a:pt x="56604" y="109"/>
                    <a:pt x="55724" y="181"/>
                    <a:pt x="54856" y="265"/>
                  </a:cubicBezTo>
                  <a:cubicBezTo>
                    <a:pt x="51891" y="530"/>
                    <a:pt x="48817" y="820"/>
                    <a:pt x="46153" y="1832"/>
                  </a:cubicBezTo>
                  <a:cubicBezTo>
                    <a:pt x="42537" y="3206"/>
                    <a:pt x="39572" y="3676"/>
                    <a:pt x="35450" y="4231"/>
                  </a:cubicBezTo>
                  <a:cubicBezTo>
                    <a:pt x="33184" y="4544"/>
                    <a:pt x="30773" y="4918"/>
                    <a:pt x="28326" y="5870"/>
                  </a:cubicBezTo>
                  <a:cubicBezTo>
                    <a:pt x="27880" y="6039"/>
                    <a:pt x="27446" y="6220"/>
                    <a:pt x="27025" y="6400"/>
                  </a:cubicBezTo>
                  <a:cubicBezTo>
                    <a:pt x="25578" y="7003"/>
                    <a:pt x="24204" y="7582"/>
                    <a:pt x="22432" y="7738"/>
                  </a:cubicBezTo>
                  <a:cubicBezTo>
                    <a:pt x="22117" y="7764"/>
                    <a:pt x="21801" y="7776"/>
                    <a:pt x="21486" y="7776"/>
                  </a:cubicBezTo>
                  <a:cubicBezTo>
                    <a:pt x="20630" y="7776"/>
                    <a:pt x="19776" y="7694"/>
                    <a:pt x="18949" y="7606"/>
                  </a:cubicBezTo>
                  <a:cubicBezTo>
                    <a:pt x="18118" y="7520"/>
                    <a:pt x="17275" y="7441"/>
                    <a:pt x="16425" y="7441"/>
                  </a:cubicBezTo>
                  <a:cubicBezTo>
                    <a:pt x="16078" y="7441"/>
                    <a:pt x="15730" y="7454"/>
                    <a:pt x="15381" y="7485"/>
                  </a:cubicBezTo>
                  <a:cubicBezTo>
                    <a:pt x="12428" y="7763"/>
                    <a:pt x="9354" y="8727"/>
                    <a:pt x="6377" y="9667"/>
                  </a:cubicBezTo>
                  <a:cubicBezTo>
                    <a:pt x="4268" y="10330"/>
                    <a:pt x="2098" y="11017"/>
                    <a:pt x="1" y="11427"/>
                  </a:cubicBezTo>
                  <a:lnTo>
                    <a:pt x="13" y="11475"/>
                  </a:lnTo>
                  <a:cubicBezTo>
                    <a:pt x="2098" y="11053"/>
                    <a:pt x="4280" y="10366"/>
                    <a:pt x="6389" y="9703"/>
                  </a:cubicBezTo>
                  <a:cubicBezTo>
                    <a:pt x="9354" y="8775"/>
                    <a:pt x="12428" y="7811"/>
                    <a:pt x="15381" y="7534"/>
                  </a:cubicBezTo>
                  <a:cubicBezTo>
                    <a:pt x="15730" y="7498"/>
                    <a:pt x="16082" y="7484"/>
                    <a:pt x="16433" y="7484"/>
                  </a:cubicBezTo>
                  <a:cubicBezTo>
                    <a:pt x="17281" y="7484"/>
                    <a:pt x="18127" y="7569"/>
                    <a:pt x="18937" y="7654"/>
                  </a:cubicBezTo>
                  <a:cubicBezTo>
                    <a:pt x="19764" y="7732"/>
                    <a:pt x="20604" y="7817"/>
                    <a:pt x="21452" y="7817"/>
                  </a:cubicBezTo>
                  <a:cubicBezTo>
                    <a:pt x="21778" y="7817"/>
                    <a:pt x="22105" y="7805"/>
                    <a:pt x="22432" y="7775"/>
                  </a:cubicBezTo>
                  <a:cubicBezTo>
                    <a:pt x="24216" y="7630"/>
                    <a:pt x="25590" y="7039"/>
                    <a:pt x="27037" y="6437"/>
                  </a:cubicBezTo>
                  <a:cubicBezTo>
                    <a:pt x="27458" y="6268"/>
                    <a:pt x="27892" y="6087"/>
                    <a:pt x="28338" y="5906"/>
                  </a:cubicBezTo>
                  <a:cubicBezTo>
                    <a:pt x="30773" y="4966"/>
                    <a:pt x="33184" y="4580"/>
                    <a:pt x="35450" y="4279"/>
                  </a:cubicBezTo>
                  <a:cubicBezTo>
                    <a:pt x="39572" y="3725"/>
                    <a:pt x="42549" y="3255"/>
                    <a:pt x="46165" y="1880"/>
                  </a:cubicBezTo>
                  <a:cubicBezTo>
                    <a:pt x="48817" y="868"/>
                    <a:pt x="51891" y="579"/>
                    <a:pt x="54856" y="313"/>
                  </a:cubicBezTo>
                  <a:cubicBezTo>
                    <a:pt x="55724" y="229"/>
                    <a:pt x="56604" y="145"/>
                    <a:pt x="57460" y="48"/>
                  </a:cubicBezTo>
                  <a:lnTo>
                    <a:pt x="5746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15"/>
            <p:cNvSpPr/>
            <p:nvPr/>
          </p:nvSpPr>
          <p:spPr>
            <a:xfrm>
              <a:off x="3800325" y="581025"/>
              <a:ext cx="1447350" cy="278775"/>
            </a:xfrm>
            <a:custGeom>
              <a:rect b="b" l="l" r="r" t="t"/>
              <a:pathLst>
                <a:path extrusionOk="0" h="11151" w="57894">
                  <a:moveTo>
                    <a:pt x="57894" y="1"/>
                  </a:moveTo>
                  <a:cubicBezTo>
                    <a:pt x="56628" y="109"/>
                    <a:pt x="55278" y="182"/>
                    <a:pt x="53976" y="254"/>
                  </a:cubicBezTo>
                  <a:cubicBezTo>
                    <a:pt x="51108" y="411"/>
                    <a:pt x="48130" y="579"/>
                    <a:pt x="45418" y="1206"/>
                  </a:cubicBezTo>
                  <a:cubicBezTo>
                    <a:pt x="41405" y="2134"/>
                    <a:pt x="38367" y="2677"/>
                    <a:pt x="34932" y="3075"/>
                  </a:cubicBezTo>
                  <a:cubicBezTo>
                    <a:pt x="32364" y="3376"/>
                    <a:pt x="30219" y="3713"/>
                    <a:pt x="27808" y="5027"/>
                  </a:cubicBezTo>
                  <a:cubicBezTo>
                    <a:pt x="27314" y="5304"/>
                    <a:pt x="26832" y="5594"/>
                    <a:pt x="26374" y="5871"/>
                  </a:cubicBezTo>
                  <a:cubicBezTo>
                    <a:pt x="24843" y="6799"/>
                    <a:pt x="23409" y="7679"/>
                    <a:pt x="21360" y="7836"/>
                  </a:cubicBezTo>
                  <a:cubicBezTo>
                    <a:pt x="21157" y="7850"/>
                    <a:pt x="20955" y="7857"/>
                    <a:pt x="20753" y="7857"/>
                  </a:cubicBezTo>
                  <a:cubicBezTo>
                    <a:pt x="19794" y="7857"/>
                    <a:pt x="18849" y="7706"/>
                    <a:pt x="17912" y="7546"/>
                  </a:cubicBezTo>
                  <a:cubicBezTo>
                    <a:pt x="16988" y="7399"/>
                    <a:pt x="16040" y="7243"/>
                    <a:pt x="15074" y="7243"/>
                  </a:cubicBezTo>
                  <a:cubicBezTo>
                    <a:pt x="14856" y="7243"/>
                    <a:pt x="14637" y="7251"/>
                    <a:pt x="14417" y="7269"/>
                  </a:cubicBezTo>
                  <a:cubicBezTo>
                    <a:pt x="11632" y="7486"/>
                    <a:pt x="8703" y="8462"/>
                    <a:pt x="5859" y="9403"/>
                  </a:cubicBezTo>
                  <a:cubicBezTo>
                    <a:pt x="3918" y="10041"/>
                    <a:pt x="1905" y="10716"/>
                    <a:pt x="1" y="11114"/>
                  </a:cubicBezTo>
                  <a:lnTo>
                    <a:pt x="13" y="11150"/>
                  </a:lnTo>
                  <a:cubicBezTo>
                    <a:pt x="1917" y="10753"/>
                    <a:pt x="3930" y="10090"/>
                    <a:pt x="5871" y="9451"/>
                  </a:cubicBezTo>
                  <a:cubicBezTo>
                    <a:pt x="8703" y="8511"/>
                    <a:pt x="11632" y="7534"/>
                    <a:pt x="14405" y="7317"/>
                  </a:cubicBezTo>
                  <a:cubicBezTo>
                    <a:pt x="14625" y="7300"/>
                    <a:pt x="14844" y="7292"/>
                    <a:pt x="15062" y="7292"/>
                  </a:cubicBezTo>
                  <a:cubicBezTo>
                    <a:pt x="16028" y="7292"/>
                    <a:pt x="16976" y="7447"/>
                    <a:pt x="17900" y="7595"/>
                  </a:cubicBezTo>
                  <a:cubicBezTo>
                    <a:pt x="18834" y="7745"/>
                    <a:pt x="19794" y="7904"/>
                    <a:pt x="20771" y="7904"/>
                  </a:cubicBezTo>
                  <a:cubicBezTo>
                    <a:pt x="20966" y="7904"/>
                    <a:pt x="21163" y="7898"/>
                    <a:pt x="21360" y="7884"/>
                  </a:cubicBezTo>
                  <a:cubicBezTo>
                    <a:pt x="23421" y="7727"/>
                    <a:pt x="24867" y="6847"/>
                    <a:pt x="26386" y="5919"/>
                  </a:cubicBezTo>
                  <a:cubicBezTo>
                    <a:pt x="26856" y="5630"/>
                    <a:pt x="27326" y="5341"/>
                    <a:pt x="27832" y="5063"/>
                  </a:cubicBezTo>
                  <a:cubicBezTo>
                    <a:pt x="30231" y="3750"/>
                    <a:pt x="32364" y="3424"/>
                    <a:pt x="34932" y="3123"/>
                  </a:cubicBezTo>
                  <a:cubicBezTo>
                    <a:pt x="38367" y="2725"/>
                    <a:pt x="41405" y="2171"/>
                    <a:pt x="45430" y="1242"/>
                  </a:cubicBezTo>
                  <a:cubicBezTo>
                    <a:pt x="48142" y="616"/>
                    <a:pt x="51108" y="459"/>
                    <a:pt x="53976" y="302"/>
                  </a:cubicBezTo>
                  <a:cubicBezTo>
                    <a:pt x="55278" y="230"/>
                    <a:pt x="56628" y="158"/>
                    <a:pt x="57894" y="37"/>
                  </a:cubicBezTo>
                  <a:lnTo>
                    <a:pt x="57894"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15"/>
            <p:cNvSpPr/>
            <p:nvPr/>
          </p:nvSpPr>
          <p:spPr>
            <a:xfrm>
              <a:off x="3805150" y="636775"/>
              <a:ext cx="1475375" cy="266725"/>
            </a:xfrm>
            <a:custGeom>
              <a:rect b="b" l="l" r="r" t="t"/>
              <a:pathLst>
                <a:path extrusionOk="0" h="10669" w="59015">
                  <a:moveTo>
                    <a:pt x="59015" y="1"/>
                  </a:moveTo>
                  <a:cubicBezTo>
                    <a:pt x="56881" y="145"/>
                    <a:pt x="54699" y="182"/>
                    <a:pt x="52590" y="218"/>
                  </a:cubicBezTo>
                  <a:cubicBezTo>
                    <a:pt x="50083" y="266"/>
                    <a:pt x="47491" y="314"/>
                    <a:pt x="44972" y="531"/>
                  </a:cubicBezTo>
                  <a:cubicBezTo>
                    <a:pt x="43224" y="676"/>
                    <a:pt x="41441" y="929"/>
                    <a:pt x="39729" y="1158"/>
                  </a:cubicBezTo>
                  <a:cubicBezTo>
                    <a:pt x="38041" y="1399"/>
                    <a:pt x="36306" y="1640"/>
                    <a:pt x="34582" y="1785"/>
                  </a:cubicBezTo>
                  <a:cubicBezTo>
                    <a:pt x="31605" y="2062"/>
                    <a:pt x="29978" y="2436"/>
                    <a:pt x="27555" y="4099"/>
                  </a:cubicBezTo>
                  <a:cubicBezTo>
                    <a:pt x="27061" y="4436"/>
                    <a:pt x="26579" y="4822"/>
                    <a:pt x="26072" y="5232"/>
                  </a:cubicBezTo>
                  <a:cubicBezTo>
                    <a:pt x="24517" y="6474"/>
                    <a:pt x="22758" y="7884"/>
                    <a:pt x="20540" y="7992"/>
                  </a:cubicBezTo>
                  <a:cubicBezTo>
                    <a:pt x="20413" y="8000"/>
                    <a:pt x="20286" y="8004"/>
                    <a:pt x="20160" y="8004"/>
                  </a:cubicBezTo>
                  <a:cubicBezTo>
                    <a:pt x="19137" y="8004"/>
                    <a:pt x="18142" y="7760"/>
                    <a:pt x="17177" y="7534"/>
                  </a:cubicBezTo>
                  <a:cubicBezTo>
                    <a:pt x="16194" y="7294"/>
                    <a:pt x="15171" y="7044"/>
                    <a:pt x="14118" y="7044"/>
                  </a:cubicBezTo>
                  <a:cubicBezTo>
                    <a:pt x="14009" y="7044"/>
                    <a:pt x="13900" y="7046"/>
                    <a:pt x="13790" y="7052"/>
                  </a:cubicBezTo>
                  <a:cubicBezTo>
                    <a:pt x="11186" y="7197"/>
                    <a:pt x="8318" y="8137"/>
                    <a:pt x="5545" y="9041"/>
                  </a:cubicBezTo>
                  <a:cubicBezTo>
                    <a:pt x="3605" y="9680"/>
                    <a:pt x="1760" y="10282"/>
                    <a:pt x="1" y="10632"/>
                  </a:cubicBezTo>
                  <a:lnTo>
                    <a:pt x="13" y="10668"/>
                  </a:lnTo>
                  <a:cubicBezTo>
                    <a:pt x="1773" y="10319"/>
                    <a:pt x="3617" y="9716"/>
                    <a:pt x="5557" y="9089"/>
                  </a:cubicBezTo>
                  <a:cubicBezTo>
                    <a:pt x="8330" y="8185"/>
                    <a:pt x="11198" y="7245"/>
                    <a:pt x="13790" y="7112"/>
                  </a:cubicBezTo>
                  <a:cubicBezTo>
                    <a:pt x="13918" y="7104"/>
                    <a:pt x="14046" y="7101"/>
                    <a:pt x="14174" y="7101"/>
                  </a:cubicBezTo>
                  <a:cubicBezTo>
                    <a:pt x="15205" y="7101"/>
                    <a:pt x="16199" y="7345"/>
                    <a:pt x="17165" y="7570"/>
                  </a:cubicBezTo>
                  <a:cubicBezTo>
                    <a:pt x="18144" y="7810"/>
                    <a:pt x="19153" y="8049"/>
                    <a:pt x="20200" y="8049"/>
                  </a:cubicBezTo>
                  <a:cubicBezTo>
                    <a:pt x="20313" y="8049"/>
                    <a:pt x="20426" y="8046"/>
                    <a:pt x="20540" y="8040"/>
                  </a:cubicBezTo>
                  <a:cubicBezTo>
                    <a:pt x="22782" y="7920"/>
                    <a:pt x="24542" y="6510"/>
                    <a:pt x="26096" y="5268"/>
                  </a:cubicBezTo>
                  <a:cubicBezTo>
                    <a:pt x="26603" y="4858"/>
                    <a:pt x="27085" y="4473"/>
                    <a:pt x="27579" y="4135"/>
                  </a:cubicBezTo>
                  <a:cubicBezTo>
                    <a:pt x="29990" y="2484"/>
                    <a:pt x="31617" y="2098"/>
                    <a:pt x="34582" y="1833"/>
                  </a:cubicBezTo>
                  <a:cubicBezTo>
                    <a:pt x="36306" y="1676"/>
                    <a:pt x="38054" y="1435"/>
                    <a:pt x="39729" y="1206"/>
                  </a:cubicBezTo>
                  <a:cubicBezTo>
                    <a:pt x="41453" y="965"/>
                    <a:pt x="43224" y="724"/>
                    <a:pt x="44972" y="567"/>
                  </a:cubicBezTo>
                  <a:cubicBezTo>
                    <a:pt x="47479" y="350"/>
                    <a:pt x="50083" y="302"/>
                    <a:pt x="52578" y="266"/>
                  </a:cubicBezTo>
                  <a:cubicBezTo>
                    <a:pt x="54699" y="230"/>
                    <a:pt x="56881" y="194"/>
                    <a:pt x="59015" y="37"/>
                  </a:cubicBezTo>
                  <a:lnTo>
                    <a:pt x="5901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15"/>
            <p:cNvSpPr/>
            <p:nvPr/>
          </p:nvSpPr>
          <p:spPr>
            <a:xfrm>
              <a:off x="3803350" y="692225"/>
              <a:ext cx="1506400" cy="253150"/>
            </a:xfrm>
            <a:custGeom>
              <a:rect b="b" l="l" r="r" t="t"/>
              <a:pathLst>
                <a:path extrusionOk="0" h="10126" w="60256">
                  <a:moveTo>
                    <a:pt x="60256" y="1"/>
                  </a:moveTo>
                  <a:cubicBezTo>
                    <a:pt x="56278" y="181"/>
                    <a:pt x="52325" y="181"/>
                    <a:pt x="48491" y="181"/>
                  </a:cubicBezTo>
                  <a:cubicBezTo>
                    <a:pt x="48172" y="181"/>
                    <a:pt x="47852" y="181"/>
                    <a:pt x="47532" y="181"/>
                  </a:cubicBezTo>
                  <a:cubicBezTo>
                    <a:pt x="43203" y="181"/>
                    <a:pt x="38746" y="192"/>
                    <a:pt x="34268" y="495"/>
                  </a:cubicBezTo>
                  <a:cubicBezTo>
                    <a:pt x="31134" y="712"/>
                    <a:pt x="29917" y="1375"/>
                    <a:pt x="27699" y="2954"/>
                  </a:cubicBezTo>
                  <a:cubicBezTo>
                    <a:pt x="26952" y="3508"/>
                    <a:pt x="26253" y="4135"/>
                    <a:pt x="25602" y="4798"/>
                  </a:cubicBezTo>
                  <a:cubicBezTo>
                    <a:pt x="23951" y="6391"/>
                    <a:pt x="22245" y="8050"/>
                    <a:pt x="19722" y="8050"/>
                  </a:cubicBezTo>
                  <a:cubicBezTo>
                    <a:pt x="19610" y="8050"/>
                    <a:pt x="19497" y="8047"/>
                    <a:pt x="19382" y="8040"/>
                  </a:cubicBezTo>
                  <a:cubicBezTo>
                    <a:pt x="18382" y="7992"/>
                    <a:pt x="17466" y="7703"/>
                    <a:pt x="16574" y="7426"/>
                  </a:cubicBezTo>
                  <a:cubicBezTo>
                    <a:pt x="15576" y="7118"/>
                    <a:pt x="14547" y="6801"/>
                    <a:pt x="13398" y="6801"/>
                  </a:cubicBezTo>
                  <a:cubicBezTo>
                    <a:pt x="13285" y="6801"/>
                    <a:pt x="13170" y="6804"/>
                    <a:pt x="13054" y="6811"/>
                  </a:cubicBezTo>
                  <a:cubicBezTo>
                    <a:pt x="10704" y="6943"/>
                    <a:pt x="8040" y="7787"/>
                    <a:pt x="5473" y="8595"/>
                  </a:cubicBezTo>
                  <a:cubicBezTo>
                    <a:pt x="3616" y="9173"/>
                    <a:pt x="1712" y="9776"/>
                    <a:pt x="0" y="10077"/>
                  </a:cubicBezTo>
                  <a:lnTo>
                    <a:pt x="0" y="10126"/>
                  </a:lnTo>
                  <a:cubicBezTo>
                    <a:pt x="1724" y="9812"/>
                    <a:pt x="3628" y="9222"/>
                    <a:pt x="5473" y="8631"/>
                  </a:cubicBezTo>
                  <a:cubicBezTo>
                    <a:pt x="8052" y="7823"/>
                    <a:pt x="10704" y="6992"/>
                    <a:pt x="13042" y="6859"/>
                  </a:cubicBezTo>
                  <a:cubicBezTo>
                    <a:pt x="13159" y="6853"/>
                    <a:pt x="13275" y="6849"/>
                    <a:pt x="13389" y="6849"/>
                  </a:cubicBezTo>
                  <a:cubicBezTo>
                    <a:pt x="14545" y="6849"/>
                    <a:pt x="15564" y="7167"/>
                    <a:pt x="16562" y="7474"/>
                  </a:cubicBezTo>
                  <a:cubicBezTo>
                    <a:pt x="17454" y="7751"/>
                    <a:pt x="18370" y="8028"/>
                    <a:pt x="19382" y="8089"/>
                  </a:cubicBezTo>
                  <a:cubicBezTo>
                    <a:pt x="19490" y="8094"/>
                    <a:pt x="19596" y="8097"/>
                    <a:pt x="19701" y="8097"/>
                  </a:cubicBezTo>
                  <a:cubicBezTo>
                    <a:pt x="22248" y="8097"/>
                    <a:pt x="23970" y="6443"/>
                    <a:pt x="25626" y="4834"/>
                  </a:cubicBezTo>
                  <a:cubicBezTo>
                    <a:pt x="26289" y="4171"/>
                    <a:pt x="26976" y="3544"/>
                    <a:pt x="27723" y="2990"/>
                  </a:cubicBezTo>
                  <a:cubicBezTo>
                    <a:pt x="29929" y="1411"/>
                    <a:pt x="31147" y="748"/>
                    <a:pt x="34268" y="543"/>
                  </a:cubicBezTo>
                  <a:cubicBezTo>
                    <a:pt x="39078" y="218"/>
                    <a:pt x="43863" y="218"/>
                    <a:pt x="48491" y="218"/>
                  </a:cubicBezTo>
                  <a:cubicBezTo>
                    <a:pt x="49278" y="220"/>
                    <a:pt x="50070" y="222"/>
                    <a:pt x="50866" y="222"/>
                  </a:cubicBezTo>
                  <a:cubicBezTo>
                    <a:pt x="53948" y="222"/>
                    <a:pt x="57094" y="193"/>
                    <a:pt x="60256" y="49"/>
                  </a:cubicBezTo>
                  <a:lnTo>
                    <a:pt x="602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15"/>
            <p:cNvSpPr/>
            <p:nvPr/>
          </p:nvSpPr>
          <p:spPr>
            <a:xfrm>
              <a:off x="3799425" y="729100"/>
              <a:ext cx="1526300" cy="257250"/>
            </a:xfrm>
            <a:custGeom>
              <a:rect b="b" l="l" r="r" t="t"/>
              <a:pathLst>
                <a:path extrusionOk="0" h="10290" w="61052">
                  <a:moveTo>
                    <a:pt x="36834" y="1"/>
                  </a:moveTo>
                  <a:cubicBezTo>
                    <a:pt x="35870" y="1"/>
                    <a:pt x="34902" y="14"/>
                    <a:pt x="33931" y="44"/>
                  </a:cubicBezTo>
                  <a:cubicBezTo>
                    <a:pt x="30363" y="153"/>
                    <a:pt x="28109" y="2455"/>
                    <a:pt x="25940" y="4673"/>
                  </a:cubicBezTo>
                  <a:cubicBezTo>
                    <a:pt x="23957" y="6701"/>
                    <a:pt x="22082" y="8622"/>
                    <a:pt x="19378" y="8622"/>
                  </a:cubicBezTo>
                  <a:cubicBezTo>
                    <a:pt x="19221" y="8622"/>
                    <a:pt x="19062" y="8616"/>
                    <a:pt x="18900" y="8602"/>
                  </a:cubicBezTo>
                  <a:cubicBezTo>
                    <a:pt x="17912" y="8530"/>
                    <a:pt x="17032" y="8205"/>
                    <a:pt x="16176" y="7903"/>
                  </a:cubicBezTo>
                  <a:cubicBezTo>
                    <a:pt x="15188" y="7544"/>
                    <a:pt x="14179" y="7174"/>
                    <a:pt x="12973" y="7174"/>
                  </a:cubicBezTo>
                  <a:cubicBezTo>
                    <a:pt x="12885" y="7174"/>
                    <a:pt x="12795" y="7176"/>
                    <a:pt x="12705" y="7180"/>
                  </a:cubicBezTo>
                  <a:cubicBezTo>
                    <a:pt x="10451" y="7276"/>
                    <a:pt x="7860" y="8072"/>
                    <a:pt x="5352" y="8843"/>
                  </a:cubicBezTo>
                  <a:cubicBezTo>
                    <a:pt x="3544" y="9398"/>
                    <a:pt x="1664" y="9964"/>
                    <a:pt x="1" y="10242"/>
                  </a:cubicBezTo>
                  <a:lnTo>
                    <a:pt x="1" y="10290"/>
                  </a:lnTo>
                  <a:cubicBezTo>
                    <a:pt x="1676" y="10013"/>
                    <a:pt x="3556" y="9446"/>
                    <a:pt x="5364" y="8880"/>
                  </a:cubicBezTo>
                  <a:cubicBezTo>
                    <a:pt x="7872" y="8120"/>
                    <a:pt x="10451" y="7325"/>
                    <a:pt x="12705" y="7228"/>
                  </a:cubicBezTo>
                  <a:cubicBezTo>
                    <a:pt x="12795" y="7224"/>
                    <a:pt x="12883" y="7222"/>
                    <a:pt x="12971" y="7222"/>
                  </a:cubicBezTo>
                  <a:cubicBezTo>
                    <a:pt x="14167" y="7222"/>
                    <a:pt x="15176" y="7591"/>
                    <a:pt x="16164" y="7939"/>
                  </a:cubicBezTo>
                  <a:cubicBezTo>
                    <a:pt x="17020" y="8253"/>
                    <a:pt x="17900" y="8566"/>
                    <a:pt x="18900" y="8651"/>
                  </a:cubicBezTo>
                  <a:cubicBezTo>
                    <a:pt x="19056" y="8662"/>
                    <a:pt x="19209" y="8668"/>
                    <a:pt x="19359" y="8668"/>
                  </a:cubicBezTo>
                  <a:cubicBezTo>
                    <a:pt x="22096" y="8668"/>
                    <a:pt x="23976" y="6742"/>
                    <a:pt x="25976" y="4697"/>
                  </a:cubicBezTo>
                  <a:cubicBezTo>
                    <a:pt x="28146" y="2491"/>
                    <a:pt x="30387" y="201"/>
                    <a:pt x="33943" y="93"/>
                  </a:cubicBezTo>
                  <a:cubicBezTo>
                    <a:pt x="34912" y="62"/>
                    <a:pt x="35877" y="49"/>
                    <a:pt x="36839" y="49"/>
                  </a:cubicBezTo>
                  <a:cubicBezTo>
                    <a:pt x="40453" y="49"/>
                    <a:pt x="44017" y="237"/>
                    <a:pt x="47491" y="418"/>
                  </a:cubicBezTo>
                  <a:cubicBezTo>
                    <a:pt x="50956" y="599"/>
                    <a:pt x="54519" y="787"/>
                    <a:pt x="58143" y="787"/>
                  </a:cubicBezTo>
                  <a:cubicBezTo>
                    <a:pt x="59108" y="787"/>
                    <a:pt x="60078" y="774"/>
                    <a:pt x="61052" y="743"/>
                  </a:cubicBezTo>
                  <a:lnTo>
                    <a:pt x="61052" y="695"/>
                  </a:lnTo>
                  <a:cubicBezTo>
                    <a:pt x="60076" y="726"/>
                    <a:pt x="59105" y="739"/>
                    <a:pt x="58140" y="739"/>
                  </a:cubicBezTo>
                  <a:cubicBezTo>
                    <a:pt x="54515" y="739"/>
                    <a:pt x="50966" y="551"/>
                    <a:pt x="47491" y="370"/>
                  </a:cubicBezTo>
                  <a:cubicBezTo>
                    <a:pt x="44017" y="189"/>
                    <a:pt x="40453" y="1"/>
                    <a:pt x="3683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15"/>
            <p:cNvSpPr/>
            <p:nvPr/>
          </p:nvSpPr>
          <p:spPr>
            <a:xfrm>
              <a:off x="3798825" y="759225"/>
              <a:ext cx="1523575" cy="269025"/>
            </a:xfrm>
            <a:custGeom>
              <a:rect b="b" l="l" r="r" t="t"/>
              <a:pathLst>
                <a:path extrusionOk="0" h="10761" w="60943">
                  <a:moveTo>
                    <a:pt x="37716" y="1"/>
                  </a:moveTo>
                  <a:cubicBezTo>
                    <a:pt x="36871" y="1"/>
                    <a:pt x="36024" y="11"/>
                    <a:pt x="35185" y="21"/>
                  </a:cubicBezTo>
                  <a:cubicBezTo>
                    <a:pt x="34594" y="21"/>
                    <a:pt x="34028" y="33"/>
                    <a:pt x="33473" y="33"/>
                  </a:cubicBezTo>
                  <a:cubicBezTo>
                    <a:pt x="29761" y="57"/>
                    <a:pt x="27615" y="2480"/>
                    <a:pt x="25542" y="4830"/>
                  </a:cubicBezTo>
                  <a:cubicBezTo>
                    <a:pt x="23635" y="6989"/>
                    <a:pt x="21827" y="9028"/>
                    <a:pt x="18982" y="9028"/>
                  </a:cubicBezTo>
                  <a:cubicBezTo>
                    <a:pt x="18841" y="9028"/>
                    <a:pt x="18697" y="9023"/>
                    <a:pt x="18551" y="9013"/>
                  </a:cubicBezTo>
                  <a:cubicBezTo>
                    <a:pt x="17538" y="8940"/>
                    <a:pt x="16670" y="8615"/>
                    <a:pt x="15827" y="8313"/>
                  </a:cubicBezTo>
                  <a:cubicBezTo>
                    <a:pt x="14874" y="7963"/>
                    <a:pt x="13892" y="7603"/>
                    <a:pt x="12709" y="7603"/>
                  </a:cubicBezTo>
                  <a:cubicBezTo>
                    <a:pt x="12589" y="7603"/>
                    <a:pt x="12467" y="7607"/>
                    <a:pt x="12343" y="7614"/>
                  </a:cubicBezTo>
                  <a:cubicBezTo>
                    <a:pt x="10101" y="7735"/>
                    <a:pt x="7642" y="8530"/>
                    <a:pt x="5256" y="9278"/>
                  </a:cubicBezTo>
                  <a:cubicBezTo>
                    <a:pt x="3496" y="9844"/>
                    <a:pt x="1676" y="10411"/>
                    <a:pt x="1" y="10712"/>
                  </a:cubicBezTo>
                  <a:lnTo>
                    <a:pt x="13" y="10760"/>
                  </a:lnTo>
                  <a:cubicBezTo>
                    <a:pt x="1688" y="10471"/>
                    <a:pt x="3508" y="9892"/>
                    <a:pt x="5256" y="9326"/>
                  </a:cubicBezTo>
                  <a:cubicBezTo>
                    <a:pt x="7642" y="8567"/>
                    <a:pt x="10101" y="7783"/>
                    <a:pt x="12343" y="7650"/>
                  </a:cubicBezTo>
                  <a:cubicBezTo>
                    <a:pt x="12451" y="7645"/>
                    <a:pt x="12556" y="7642"/>
                    <a:pt x="12661" y="7642"/>
                  </a:cubicBezTo>
                  <a:cubicBezTo>
                    <a:pt x="13853" y="7642"/>
                    <a:pt x="14838" y="8006"/>
                    <a:pt x="15803" y="8350"/>
                  </a:cubicBezTo>
                  <a:cubicBezTo>
                    <a:pt x="16646" y="8663"/>
                    <a:pt x="17526" y="8976"/>
                    <a:pt x="18539" y="9049"/>
                  </a:cubicBezTo>
                  <a:cubicBezTo>
                    <a:pt x="18683" y="9073"/>
                    <a:pt x="18840" y="9073"/>
                    <a:pt x="18985" y="9073"/>
                  </a:cubicBezTo>
                  <a:cubicBezTo>
                    <a:pt x="21853" y="9073"/>
                    <a:pt x="23662" y="7024"/>
                    <a:pt x="25578" y="4866"/>
                  </a:cubicBezTo>
                  <a:cubicBezTo>
                    <a:pt x="27651" y="2516"/>
                    <a:pt x="29785" y="105"/>
                    <a:pt x="33473" y="81"/>
                  </a:cubicBezTo>
                  <a:cubicBezTo>
                    <a:pt x="34028" y="81"/>
                    <a:pt x="34594" y="69"/>
                    <a:pt x="35185" y="69"/>
                  </a:cubicBezTo>
                  <a:cubicBezTo>
                    <a:pt x="36024" y="59"/>
                    <a:pt x="36870" y="49"/>
                    <a:pt x="37714" y="49"/>
                  </a:cubicBezTo>
                  <a:cubicBezTo>
                    <a:pt x="39913" y="49"/>
                    <a:pt x="42094" y="117"/>
                    <a:pt x="44080" y="430"/>
                  </a:cubicBezTo>
                  <a:cubicBezTo>
                    <a:pt x="49136" y="1229"/>
                    <a:pt x="53665" y="1595"/>
                    <a:pt x="58847" y="1595"/>
                  </a:cubicBezTo>
                  <a:cubicBezTo>
                    <a:pt x="59533" y="1595"/>
                    <a:pt x="60231" y="1588"/>
                    <a:pt x="60943" y="1576"/>
                  </a:cubicBezTo>
                  <a:lnTo>
                    <a:pt x="60943" y="1527"/>
                  </a:lnTo>
                  <a:cubicBezTo>
                    <a:pt x="60231" y="1540"/>
                    <a:pt x="59533" y="1546"/>
                    <a:pt x="58847" y="1546"/>
                  </a:cubicBezTo>
                  <a:cubicBezTo>
                    <a:pt x="53668" y="1546"/>
                    <a:pt x="49148" y="1180"/>
                    <a:pt x="44092" y="382"/>
                  </a:cubicBezTo>
                  <a:cubicBezTo>
                    <a:pt x="42106" y="69"/>
                    <a:pt x="39919" y="1"/>
                    <a:pt x="3771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15"/>
            <p:cNvSpPr/>
            <p:nvPr/>
          </p:nvSpPr>
          <p:spPr>
            <a:xfrm>
              <a:off x="3806350" y="795075"/>
              <a:ext cx="1494975" cy="270825"/>
            </a:xfrm>
            <a:custGeom>
              <a:rect b="b" l="l" r="r" t="t"/>
              <a:pathLst>
                <a:path extrusionOk="0" h="10833" w="59799">
                  <a:moveTo>
                    <a:pt x="35652" y="0"/>
                  </a:moveTo>
                  <a:cubicBezTo>
                    <a:pt x="34624" y="0"/>
                    <a:pt x="33606" y="21"/>
                    <a:pt x="32630" y="45"/>
                  </a:cubicBezTo>
                  <a:cubicBezTo>
                    <a:pt x="29050" y="142"/>
                    <a:pt x="27013" y="2444"/>
                    <a:pt x="25048" y="4674"/>
                  </a:cubicBezTo>
                  <a:cubicBezTo>
                    <a:pt x="23169" y="6800"/>
                    <a:pt x="21404" y="8800"/>
                    <a:pt x="18436" y="8800"/>
                  </a:cubicBezTo>
                  <a:cubicBezTo>
                    <a:pt x="18359" y="8800"/>
                    <a:pt x="18281" y="8799"/>
                    <a:pt x="18202" y="8796"/>
                  </a:cubicBezTo>
                  <a:cubicBezTo>
                    <a:pt x="17201" y="8760"/>
                    <a:pt x="16297" y="8495"/>
                    <a:pt x="15429" y="8241"/>
                  </a:cubicBezTo>
                  <a:cubicBezTo>
                    <a:pt x="14500" y="7960"/>
                    <a:pt x="13544" y="7678"/>
                    <a:pt x="12436" y="7678"/>
                  </a:cubicBezTo>
                  <a:cubicBezTo>
                    <a:pt x="12264" y="7678"/>
                    <a:pt x="12089" y="7685"/>
                    <a:pt x="11910" y="7699"/>
                  </a:cubicBezTo>
                  <a:cubicBezTo>
                    <a:pt x="9728" y="7892"/>
                    <a:pt x="7402" y="8639"/>
                    <a:pt x="5160" y="9362"/>
                  </a:cubicBezTo>
                  <a:cubicBezTo>
                    <a:pt x="3448" y="9905"/>
                    <a:pt x="1676" y="10483"/>
                    <a:pt x="1" y="10785"/>
                  </a:cubicBezTo>
                  <a:lnTo>
                    <a:pt x="1" y="10833"/>
                  </a:lnTo>
                  <a:cubicBezTo>
                    <a:pt x="1688" y="10520"/>
                    <a:pt x="3460" y="9953"/>
                    <a:pt x="5172" y="9399"/>
                  </a:cubicBezTo>
                  <a:cubicBezTo>
                    <a:pt x="7414" y="8675"/>
                    <a:pt x="9728" y="7928"/>
                    <a:pt x="11910" y="7747"/>
                  </a:cubicBezTo>
                  <a:cubicBezTo>
                    <a:pt x="12088" y="7733"/>
                    <a:pt x="12262" y="7726"/>
                    <a:pt x="12432" y="7726"/>
                  </a:cubicBezTo>
                  <a:cubicBezTo>
                    <a:pt x="13533" y="7726"/>
                    <a:pt x="14489" y="8006"/>
                    <a:pt x="15417" y="8278"/>
                  </a:cubicBezTo>
                  <a:cubicBezTo>
                    <a:pt x="16285" y="8543"/>
                    <a:pt x="17189" y="8808"/>
                    <a:pt x="18202" y="8844"/>
                  </a:cubicBezTo>
                  <a:cubicBezTo>
                    <a:pt x="18281" y="8847"/>
                    <a:pt x="18359" y="8848"/>
                    <a:pt x="18436" y="8848"/>
                  </a:cubicBezTo>
                  <a:cubicBezTo>
                    <a:pt x="21416" y="8848"/>
                    <a:pt x="23192" y="6836"/>
                    <a:pt x="25072" y="4710"/>
                  </a:cubicBezTo>
                  <a:cubicBezTo>
                    <a:pt x="27037" y="2480"/>
                    <a:pt x="29062" y="178"/>
                    <a:pt x="32630" y="93"/>
                  </a:cubicBezTo>
                  <a:cubicBezTo>
                    <a:pt x="33613" y="69"/>
                    <a:pt x="34637" y="48"/>
                    <a:pt x="35672" y="48"/>
                  </a:cubicBezTo>
                  <a:cubicBezTo>
                    <a:pt x="38190" y="48"/>
                    <a:pt x="40771" y="169"/>
                    <a:pt x="42984" y="648"/>
                  </a:cubicBezTo>
                  <a:cubicBezTo>
                    <a:pt x="43743" y="816"/>
                    <a:pt x="44490" y="1058"/>
                    <a:pt x="45213" y="1287"/>
                  </a:cubicBezTo>
                  <a:cubicBezTo>
                    <a:pt x="46154" y="1588"/>
                    <a:pt x="47130" y="1901"/>
                    <a:pt x="48167" y="2046"/>
                  </a:cubicBezTo>
                  <a:cubicBezTo>
                    <a:pt x="49418" y="2237"/>
                    <a:pt x="50739" y="2301"/>
                    <a:pt x="52084" y="2301"/>
                  </a:cubicBezTo>
                  <a:cubicBezTo>
                    <a:pt x="53459" y="2301"/>
                    <a:pt x="54859" y="2234"/>
                    <a:pt x="56230" y="2166"/>
                  </a:cubicBezTo>
                  <a:cubicBezTo>
                    <a:pt x="57424" y="2106"/>
                    <a:pt x="58641" y="2046"/>
                    <a:pt x="59798" y="2034"/>
                  </a:cubicBezTo>
                  <a:lnTo>
                    <a:pt x="59798" y="1998"/>
                  </a:lnTo>
                  <a:cubicBezTo>
                    <a:pt x="58641" y="2010"/>
                    <a:pt x="57424" y="2058"/>
                    <a:pt x="56230" y="2118"/>
                  </a:cubicBezTo>
                  <a:cubicBezTo>
                    <a:pt x="54842" y="2186"/>
                    <a:pt x="53429" y="2254"/>
                    <a:pt x="52041" y="2254"/>
                  </a:cubicBezTo>
                  <a:cubicBezTo>
                    <a:pt x="50716" y="2254"/>
                    <a:pt x="49414" y="2192"/>
                    <a:pt x="48179" y="2010"/>
                  </a:cubicBezTo>
                  <a:cubicBezTo>
                    <a:pt x="47142" y="1853"/>
                    <a:pt x="46178" y="1540"/>
                    <a:pt x="45226" y="1238"/>
                  </a:cubicBezTo>
                  <a:cubicBezTo>
                    <a:pt x="44502" y="1009"/>
                    <a:pt x="43767" y="768"/>
                    <a:pt x="42996" y="612"/>
                  </a:cubicBezTo>
                  <a:cubicBezTo>
                    <a:pt x="40777" y="123"/>
                    <a:pt x="38181" y="0"/>
                    <a:pt x="3565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15"/>
            <p:cNvSpPr/>
            <p:nvPr/>
          </p:nvSpPr>
          <p:spPr>
            <a:xfrm>
              <a:off x="3826250" y="833325"/>
              <a:ext cx="1439800" cy="264225"/>
            </a:xfrm>
            <a:custGeom>
              <a:rect b="b" l="l" r="r" t="t"/>
              <a:pathLst>
                <a:path extrusionOk="0" h="10569" w="57592">
                  <a:moveTo>
                    <a:pt x="34823" y="1"/>
                  </a:moveTo>
                  <a:cubicBezTo>
                    <a:pt x="33708" y="1"/>
                    <a:pt x="32509" y="52"/>
                    <a:pt x="31231" y="154"/>
                  </a:cubicBezTo>
                  <a:cubicBezTo>
                    <a:pt x="27820" y="420"/>
                    <a:pt x="25915" y="2432"/>
                    <a:pt x="24107" y="4337"/>
                  </a:cubicBezTo>
                  <a:cubicBezTo>
                    <a:pt x="22299" y="6253"/>
                    <a:pt x="20588" y="8049"/>
                    <a:pt x="17538" y="8290"/>
                  </a:cubicBezTo>
                  <a:cubicBezTo>
                    <a:pt x="17316" y="8307"/>
                    <a:pt x="17098" y="8314"/>
                    <a:pt x="16883" y="8314"/>
                  </a:cubicBezTo>
                  <a:cubicBezTo>
                    <a:pt x="15988" y="8314"/>
                    <a:pt x="15146" y="8188"/>
                    <a:pt x="14320" y="8061"/>
                  </a:cubicBezTo>
                  <a:cubicBezTo>
                    <a:pt x="13491" y="7933"/>
                    <a:pt x="12649" y="7811"/>
                    <a:pt x="11753" y="7811"/>
                  </a:cubicBezTo>
                  <a:cubicBezTo>
                    <a:pt x="11385" y="7811"/>
                    <a:pt x="11009" y="7832"/>
                    <a:pt x="10620" y="7881"/>
                  </a:cubicBezTo>
                  <a:cubicBezTo>
                    <a:pt x="8703" y="8134"/>
                    <a:pt x="6726" y="8724"/>
                    <a:pt x="4822" y="9279"/>
                  </a:cubicBezTo>
                  <a:cubicBezTo>
                    <a:pt x="3243" y="9749"/>
                    <a:pt x="1604" y="10231"/>
                    <a:pt x="0" y="10532"/>
                  </a:cubicBezTo>
                  <a:lnTo>
                    <a:pt x="0" y="10569"/>
                  </a:lnTo>
                  <a:cubicBezTo>
                    <a:pt x="1616" y="10279"/>
                    <a:pt x="3267" y="9797"/>
                    <a:pt x="4834" y="9315"/>
                  </a:cubicBezTo>
                  <a:cubicBezTo>
                    <a:pt x="6738" y="8761"/>
                    <a:pt x="8703" y="8170"/>
                    <a:pt x="10632" y="7929"/>
                  </a:cubicBezTo>
                  <a:cubicBezTo>
                    <a:pt x="11016" y="7876"/>
                    <a:pt x="11392" y="7854"/>
                    <a:pt x="11760" y="7854"/>
                  </a:cubicBezTo>
                  <a:cubicBezTo>
                    <a:pt x="12647" y="7854"/>
                    <a:pt x="13490" y="7982"/>
                    <a:pt x="14308" y="8110"/>
                  </a:cubicBezTo>
                  <a:cubicBezTo>
                    <a:pt x="15133" y="8226"/>
                    <a:pt x="15981" y="8350"/>
                    <a:pt x="16878" y="8350"/>
                  </a:cubicBezTo>
                  <a:cubicBezTo>
                    <a:pt x="17095" y="8350"/>
                    <a:pt x="17315" y="8343"/>
                    <a:pt x="17538" y="8327"/>
                  </a:cubicBezTo>
                  <a:cubicBezTo>
                    <a:pt x="20612" y="8086"/>
                    <a:pt x="22311" y="6290"/>
                    <a:pt x="24131" y="4373"/>
                  </a:cubicBezTo>
                  <a:cubicBezTo>
                    <a:pt x="25964" y="2457"/>
                    <a:pt x="27844" y="456"/>
                    <a:pt x="31231" y="191"/>
                  </a:cubicBezTo>
                  <a:cubicBezTo>
                    <a:pt x="32506" y="92"/>
                    <a:pt x="33702" y="42"/>
                    <a:pt x="34817" y="42"/>
                  </a:cubicBezTo>
                  <a:cubicBezTo>
                    <a:pt x="36968" y="42"/>
                    <a:pt x="38815" y="227"/>
                    <a:pt x="40331" y="600"/>
                  </a:cubicBezTo>
                  <a:cubicBezTo>
                    <a:pt x="41175" y="841"/>
                    <a:pt x="41995" y="1143"/>
                    <a:pt x="42790" y="1516"/>
                  </a:cubicBezTo>
                  <a:cubicBezTo>
                    <a:pt x="43658" y="1890"/>
                    <a:pt x="44538" y="2276"/>
                    <a:pt x="45502" y="2481"/>
                  </a:cubicBezTo>
                  <a:cubicBezTo>
                    <a:pt x="46584" y="2710"/>
                    <a:pt x="47750" y="2793"/>
                    <a:pt x="48955" y="2793"/>
                  </a:cubicBezTo>
                  <a:cubicBezTo>
                    <a:pt x="50543" y="2793"/>
                    <a:pt x="52201" y="2649"/>
                    <a:pt x="53831" y="2505"/>
                  </a:cubicBezTo>
                  <a:cubicBezTo>
                    <a:pt x="55157" y="2396"/>
                    <a:pt x="56399" y="2288"/>
                    <a:pt x="57592" y="2252"/>
                  </a:cubicBezTo>
                  <a:lnTo>
                    <a:pt x="57592" y="2203"/>
                  </a:lnTo>
                  <a:cubicBezTo>
                    <a:pt x="56399" y="2240"/>
                    <a:pt x="55157" y="2348"/>
                    <a:pt x="53831" y="2457"/>
                  </a:cubicBezTo>
                  <a:cubicBezTo>
                    <a:pt x="52208" y="2600"/>
                    <a:pt x="50549" y="2744"/>
                    <a:pt x="48961" y="2744"/>
                  </a:cubicBezTo>
                  <a:cubicBezTo>
                    <a:pt x="47756" y="2744"/>
                    <a:pt x="46591" y="2661"/>
                    <a:pt x="45514" y="2432"/>
                  </a:cubicBezTo>
                  <a:cubicBezTo>
                    <a:pt x="44562" y="2228"/>
                    <a:pt x="43670" y="1854"/>
                    <a:pt x="42814" y="1480"/>
                  </a:cubicBezTo>
                  <a:cubicBezTo>
                    <a:pt x="42019" y="1107"/>
                    <a:pt x="41187" y="793"/>
                    <a:pt x="40343" y="564"/>
                  </a:cubicBezTo>
                  <a:cubicBezTo>
                    <a:pt x="38826" y="191"/>
                    <a:pt x="36979" y="1"/>
                    <a:pt x="3482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15"/>
            <p:cNvSpPr/>
            <p:nvPr/>
          </p:nvSpPr>
          <p:spPr>
            <a:xfrm>
              <a:off x="3853375" y="874250"/>
              <a:ext cx="1370200" cy="253125"/>
            </a:xfrm>
            <a:custGeom>
              <a:rect b="b" l="l" r="r" t="t"/>
              <a:pathLst>
                <a:path extrusionOk="0" h="10125" w="54808">
                  <a:moveTo>
                    <a:pt x="33519" y="0"/>
                  </a:moveTo>
                  <a:cubicBezTo>
                    <a:pt x="32303" y="0"/>
                    <a:pt x="30966" y="109"/>
                    <a:pt x="29471" y="325"/>
                  </a:cubicBezTo>
                  <a:cubicBezTo>
                    <a:pt x="26530" y="747"/>
                    <a:pt x="24662" y="2507"/>
                    <a:pt x="22854" y="4219"/>
                  </a:cubicBezTo>
                  <a:cubicBezTo>
                    <a:pt x="20913" y="6051"/>
                    <a:pt x="19069" y="7786"/>
                    <a:pt x="16031" y="7835"/>
                  </a:cubicBezTo>
                  <a:cubicBezTo>
                    <a:pt x="15151" y="7835"/>
                    <a:pt x="14368" y="7786"/>
                    <a:pt x="13597" y="7726"/>
                  </a:cubicBezTo>
                  <a:cubicBezTo>
                    <a:pt x="12950" y="7680"/>
                    <a:pt x="12319" y="7636"/>
                    <a:pt x="11664" y="7636"/>
                  </a:cubicBezTo>
                  <a:cubicBezTo>
                    <a:pt x="10781" y="7636"/>
                    <a:pt x="9854" y="7716"/>
                    <a:pt x="8787" y="7979"/>
                  </a:cubicBezTo>
                  <a:cubicBezTo>
                    <a:pt x="7943" y="8184"/>
                    <a:pt x="7076" y="8413"/>
                    <a:pt x="6244" y="8630"/>
                  </a:cubicBezTo>
                  <a:cubicBezTo>
                    <a:pt x="4219" y="9173"/>
                    <a:pt x="2110" y="9727"/>
                    <a:pt x="0" y="10077"/>
                  </a:cubicBezTo>
                  <a:lnTo>
                    <a:pt x="12" y="10125"/>
                  </a:lnTo>
                  <a:cubicBezTo>
                    <a:pt x="2134" y="9763"/>
                    <a:pt x="4231" y="9209"/>
                    <a:pt x="6256" y="8678"/>
                  </a:cubicBezTo>
                  <a:cubicBezTo>
                    <a:pt x="7088" y="8461"/>
                    <a:pt x="7956" y="8232"/>
                    <a:pt x="8811" y="8016"/>
                  </a:cubicBezTo>
                  <a:cubicBezTo>
                    <a:pt x="9848" y="7758"/>
                    <a:pt x="10756" y="7679"/>
                    <a:pt x="11620" y="7679"/>
                  </a:cubicBezTo>
                  <a:cubicBezTo>
                    <a:pt x="12292" y="7679"/>
                    <a:pt x="12937" y="7727"/>
                    <a:pt x="13597" y="7774"/>
                  </a:cubicBezTo>
                  <a:cubicBezTo>
                    <a:pt x="14300" y="7818"/>
                    <a:pt x="15014" y="7872"/>
                    <a:pt x="15802" y="7872"/>
                  </a:cubicBezTo>
                  <a:cubicBezTo>
                    <a:pt x="15878" y="7872"/>
                    <a:pt x="15954" y="7872"/>
                    <a:pt x="16031" y="7871"/>
                  </a:cubicBezTo>
                  <a:cubicBezTo>
                    <a:pt x="19093" y="7835"/>
                    <a:pt x="20937" y="6087"/>
                    <a:pt x="22890" y="4243"/>
                  </a:cubicBezTo>
                  <a:cubicBezTo>
                    <a:pt x="24686" y="2543"/>
                    <a:pt x="26554" y="783"/>
                    <a:pt x="29483" y="362"/>
                  </a:cubicBezTo>
                  <a:cubicBezTo>
                    <a:pt x="30971" y="151"/>
                    <a:pt x="32298" y="45"/>
                    <a:pt x="33505" y="45"/>
                  </a:cubicBezTo>
                  <a:cubicBezTo>
                    <a:pt x="35476" y="45"/>
                    <a:pt x="37124" y="328"/>
                    <a:pt x="38620" y="904"/>
                  </a:cubicBezTo>
                  <a:cubicBezTo>
                    <a:pt x="39270" y="1157"/>
                    <a:pt x="39873" y="1458"/>
                    <a:pt x="40452" y="1760"/>
                  </a:cubicBezTo>
                  <a:cubicBezTo>
                    <a:pt x="41524" y="2290"/>
                    <a:pt x="42537" y="2808"/>
                    <a:pt x="43851" y="3037"/>
                  </a:cubicBezTo>
                  <a:cubicBezTo>
                    <a:pt x="44490" y="3149"/>
                    <a:pt x="45171" y="3195"/>
                    <a:pt x="45878" y="3195"/>
                  </a:cubicBezTo>
                  <a:cubicBezTo>
                    <a:pt x="47530" y="3195"/>
                    <a:pt x="49327" y="2945"/>
                    <a:pt x="51083" y="2700"/>
                  </a:cubicBezTo>
                  <a:cubicBezTo>
                    <a:pt x="52409" y="2519"/>
                    <a:pt x="53650" y="2350"/>
                    <a:pt x="54807" y="2278"/>
                  </a:cubicBezTo>
                  <a:lnTo>
                    <a:pt x="54807" y="2242"/>
                  </a:lnTo>
                  <a:cubicBezTo>
                    <a:pt x="53650" y="2302"/>
                    <a:pt x="52409" y="2471"/>
                    <a:pt x="51083" y="2664"/>
                  </a:cubicBezTo>
                  <a:cubicBezTo>
                    <a:pt x="49330" y="2900"/>
                    <a:pt x="47542" y="3147"/>
                    <a:pt x="45895" y="3147"/>
                  </a:cubicBezTo>
                  <a:cubicBezTo>
                    <a:pt x="45187" y="3147"/>
                    <a:pt x="44505" y="3102"/>
                    <a:pt x="43863" y="2989"/>
                  </a:cubicBezTo>
                  <a:cubicBezTo>
                    <a:pt x="42549" y="2760"/>
                    <a:pt x="41537" y="2254"/>
                    <a:pt x="40464" y="1712"/>
                  </a:cubicBezTo>
                  <a:cubicBezTo>
                    <a:pt x="39885" y="1422"/>
                    <a:pt x="39283" y="1121"/>
                    <a:pt x="38632" y="868"/>
                  </a:cubicBezTo>
                  <a:cubicBezTo>
                    <a:pt x="37141" y="286"/>
                    <a:pt x="35489" y="0"/>
                    <a:pt x="3351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15"/>
            <p:cNvSpPr/>
            <p:nvPr/>
          </p:nvSpPr>
          <p:spPr>
            <a:xfrm>
              <a:off x="3881400" y="916875"/>
              <a:ext cx="1299975" cy="241850"/>
            </a:xfrm>
            <a:custGeom>
              <a:rect b="b" l="l" r="r" t="t"/>
              <a:pathLst>
                <a:path extrusionOk="0" h="9674" w="51999">
                  <a:moveTo>
                    <a:pt x="31860" y="1"/>
                  </a:moveTo>
                  <a:cubicBezTo>
                    <a:pt x="30531" y="1"/>
                    <a:pt x="29156" y="207"/>
                    <a:pt x="27651" y="525"/>
                  </a:cubicBezTo>
                  <a:cubicBezTo>
                    <a:pt x="25035" y="1067"/>
                    <a:pt x="23288" y="2574"/>
                    <a:pt x="21576" y="4032"/>
                  </a:cubicBezTo>
                  <a:cubicBezTo>
                    <a:pt x="19756" y="5587"/>
                    <a:pt x="18044" y="7046"/>
                    <a:pt x="15429" y="7371"/>
                  </a:cubicBezTo>
                  <a:cubicBezTo>
                    <a:pt x="14646" y="7462"/>
                    <a:pt x="13857" y="7505"/>
                    <a:pt x="13071" y="7505"/>
                  </a:cubicBezTo>
                  <a:cubicBezTo>
                    <a:pt x="12815" y="7505"/>
                    <a:pt x="12561" y="7501"/>
                    <a:pt x="12307" y="7492"/>
                  </a:cubicBezTo>
                  <a:cubicBezTo>
                    <a:pt x="11981" y="7486"/>
                    <a:pt x="11660" y="7480"/>
                    <a:pt x="11339" y="7480"/>
                  </a:cubicBezTo>
                  <a:cubicBezTo>
                    <a:pt x="10315" y="7480"/>
                    <a:pt x="9281" y="7539"/>
                    <a:pt x="8052" y="7841"/>
                  </a:cubicBezTo>
                  <a:cubicBezTo>
                    <a:pt x="7449" y="7974"/>
                    <a:pt x="6847" y="8131"/>
                    <a:pt x="6268" y="8275"/>
                  </a:cubicBezTo>
                  <a:cubicBezTo>
                    <a:pt x="4231" y="8781"/>
                    <a:pt x="2134" y="9312"/>
                    <a:pt x="0" y="9637"/>
                  </a:cubicBezTo>
                  <a:lnTo>
                    <a:pt x="12" y="9673"/>
                  </a:lnTo>
                  <a:cubicBezTo>
                    <a:pt x="2146" y="9360"/>
                    <a:pt x="4243" y="8830"/>
                    <a:pt x="6268" y="8323"/>
                  </a:cubicBezTo>
                  <a:cubicBezTo>
                    <a:pt x="6847" y="8179"/>
                    <a:pt x="7449" y="8034"/>
                    <a:pt x="8052" y="7877"/>
                  </a:cubicBezTo>
                  <a:cubicBezTo>
                    <a:pt x="9311" y="7577"/>
                    <a:pt x="10357" y="7518"/>
                    <a:pt x="11402" y="7518"/>
                  </a:cubicBezTo>
                  <a:cubicBezTo>
                    <a:pt x="11698" y="7518"/>
                    <a:pt x="11994" y="7523"/>
                    <a:pt x="12295" y="7528"/>
                  </a:cubicBezTo>
                  <a:cubicBezTo>
                    <a:pt x="12567" y="7541"/>
                    <a:pt x="12841" y="7547"/>
                    <a:pt x="13115" y="7547"/>
                  </a:cubicBezTo>
                  <a:cubicBezTo>
                    <a:pt x="13883" y="7547"/>
                    <a:pt x="14656" y="7499"/>
                    <a:pt x="15429" y="7419"/>
                  </a:cubicBezTo>
                  <a:cubicBezTo>
                    <a:pt x="18056" y="7094"/>
                    <a:pt x="19780" y="5623"/>
                    <a:pt x="21600" y="4069"/>
                  </a:cubicBezTo>
                  <a:cubicBezTo>
                    <a:pt x="23300" y="2622"/>
                    <a:pt x="25059" y="1115"/>
                    <a:pt x="27651" y="561"/>
                  </a:cubicBezTo>
                  <a:cubicBezTo>
                    <a:pt x="29154" y="249"/>
                    <a:pt x="30522" y="46"/>
                    <a:pt x="31844" y="46"/>
                  </a:cubicBezTo>
                  <a:cubicBezTo>
                    <a:pt x="33533" y="46"/>
                    <a:pt x="35148" y="377"/>
                    <a:pt x="36872" y="1236"/>
                  </a:cubicBezTo>
                  <a:cubicBezTo>
                    <a:pt x="37354" y="1501"/>
                    <a:pt x="37836" y="1778"/>
                    <a:pt x="38294" y="2104"/>
                  </a:cubicBezTo>
                  <a:cubicBezTo>
                    <a:pt x="39102" y="2646"/>
                    <a:pt x="39873" y="3165"/>
                    <a:pt x="41018" y="3406"/>
                  </a:cubicBezTo>
                  <a:cubicBezTo>
                    <a:pt x="41583" y="3530"/>
                    <a:pt x="42194" y="3583"/>
                    <a:pt x="42834" y="3583"/>
                  </a:cubicBezTo>
                  <a:cubicBezTo>
                    <a:pt x="44543" y="3583"/>
                    <a:pt x="46471" y="3211"/>
                    <a:pt x="48347" y="2851"/>
                  </a:cubicBezTo>
                  <a:cubicBezTo>
                    <a:pt x="49661" y="2610"/>
                    <a:pt x="50890" y="2369"/>
                    <a:pt x="51999" y="2273"/>
                  </a:cubicBezTo>
                  <a:lnTo>
                    <a:pt x="51999" y="2224"/>
                  </a:lnTo>
                  <a:cubicBezTo>
                    <a:pt x="50890" y="2321"/>
                    <a:pt x="49661" y="2562"/>
                    <a:pt x="48347" y="2815"/>
                  </a:cubicBezTo>
                  <a:cubicBezTo>
                    <a:pt x="46468" y="3175"/>
                    <a:pt x="44537" y="3541"/>
                    <a:pt x="42831" y="3541"/>
                  </a:cubicBezTo>
                  <a:cubicBezTo>
                    <a:pt x="42195" y="3541"/>
                    <a:pt x="41590" y="3491"/>
                    <a:pt x="41030" y="3369"/>
                  </a:cubicBezTo>
                  <a:cubicBezTo>
                    <a:pt x="39897" y="3116"/>
                    <a:pt x="39138" y="2610"/>
                    <a:pt x="38318" y="2068"/>
                  </a:cubicBezTo>
                  <a:cubicBezTo>
                    <a:pt x="37872" y="1742"/>
                    <a:pt x="37390" y="1453"/>
                    <a:pt x="36896" y="1200"/>
                  </a:cubicBezTo>
                  <a:cubicBezTo>
                    <a:pt x="35174" y="335"/>
                    <a:pt x="33554" y="1"/>
                    <a:pt x="3186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15"/>
            <p:cNvSpPr/>
            <p:nvPr/>
          </p:nvSpPr>
          <p:spPr>
            <a:xfrm>
              <a:off x="3899175" y="961725"/>
              <a:ext cx="1248750" cy="235275"/>
            </a:xfrm>
            <a:custGeom>
              <a:rect b="b" l="l" r="r" t="t"/>
              <a:pathLst>
                <a:path extrusionOk="0" h="9411" w="49950">
                  <a:moveTo>
                    <a:pt x="30910" y="1"/>
                  </a:moveTo>
                  <a:cubicBezTo>
                    <a:pt x="29502" y="1"/>
                    <a:pt x="27975" y="294"/>
                    <a:pt x="26205" y="756"/>
                  </a:cubicBezTo>
                  <a:cubicBezTo>
                    <a:pt x="23746" y="1383"/>
                    <a:pt x="22215" y="2226"/>
                    <a:pt x="20539" y="3371"/>
                  </a:cubicBezTo>
                  <a:cubicBezTo>
                    <a:pt x="19973" y="3769"/>
                    <a:pt x="19431" y="4191"/>
                    <a:pt x="18912" y="4649"/>
                  </a:cubicBezTo>
                  <a:cubicBezTo>
                    <a:pt x="17743" y="5650"/>
                    <a:pt x="16634" y="6602"/>
                    <a:pt x="14874" y="7000"/>
                  </a:cubicBezTo>
                  <a:cubicBezTo>
                    <a:pt x="13669" y="7277"/>
                    <a:pt x="12464" y="7313"/>
                    <a:pt x="11294" y="7349"/>
                  </a:cubicBezTo>
                  <a:cubicBezTo>
                    <a:pt x="10053" y="7385"/>
                    <a:pt x="8787" y="7433"/>
                    <a:pt x="7473" y="7747"/>
                  </a:cubicBezTo>
                  <a:lnTo>
                    <a:pt x="6027" y="8108"/>
                  </a:lnTo>
                  <a:cubicBezTo>
                    <a:pt x="4050" y="8603"/>
                    <a:pt x="2170" y="9073"/>
                    <a:pt x="0" y="9374"/>
                  </a:cubicBezTo>
                  <a:lnTo>
                    <a:pt x="0" y="9410"/>
                  </a:lnTo>
                  <a:cubicBezTo>
                    <a:pt x="2170" y="9109"/>
                    <a:pt x="4050" y="8639"/>
                    <a:pt x="6027" y="8145"/>
                  </a:cubicBezTo>
                  <a:lnTo>
                    <a:pt x="7461" y="7795"/>
                  </a:lnTo>
                  <a:cubicBezTo>
                    <a:pt x="8775" y="7482"/>
                    <a:pt x="10053" y="7433"/>
                    <a:pt x="11282" y="7397"/>
                  </a:cubicBezTo>
                  <a:cubicBezTo>
                    <a:pt x="12452" y="7361"/>
                    <a:pt x="13657" y="7325"/>
                    <a:pt x="14874" y="7048"/>
                  </a:cubicBezTo>
                  <a:cubicBezTo>
                    <a:pt x="16634" y="6638"/>
                    <a:pt x="17755" y="5686"/>
                    <a:pt x="18936" y="4685"/>
                  </a:cubicBezTo>
                  <a:cubicBezTo>
                    <a:pt x="19443" y="4227"/>
                    <a:pt x="19985" y="3805"/>
                    <a:pt x="20539" y="3408"/>
                  </a:cubicBezTo>
                  <a:cubicBezTo>
                    <a:pt x="22215" y="2262"/>
                    <a:pt x="23746" y="1431"/>
                    <a:pt x="26205" y="792"/>
                  </a:cubicBezTo>
                  <a:cubicBezTo>
                    <a:pt x="27963" y="336"/>
                    <a:pt x="29483" y="46"/>
                    <a:pt x="30886" y="46"/>
                  </a:cubicBezTo>
                  <a:cubicBezTo>
                    <a:pt x="32339" y="46"/>
                    <a:pt x="33667" y="357"/>
                    <a:pt x="35004" y="1117"/>
                  </a:cubicBezTo>
                  <a:cubicBezTo>
                    <a:pt x="35534" y="1443"/>
                    <a:pt x="36040" y="1829"/>
                    <a:pt x="36510" y="2262"/>
                  </a:cubicBezTo>
                  <a:cubicBezTo>
                    <a:pt x="37426" y="3058"/>
                    <a:pt x="38294" y="3805"/>
                    <a:pt x="39909" y="3962"/>
                  </a:cubicBezTo>
                  <a:cubicBezTo>
                    <a:pt x="40121" y="3980"/>
                    <a:pt x="40339" y="3989"/>
                    <a:pt x="40563" y="3989"/>
                  </a:cubicBezTo>
                  <a:cubicBezTo>
                    <a:pt x="42249" y="3989"/>
                    <a:pt x="44252" y="3499"/>
                    <a:pt x="46189" y="3010"/>
                  </a:cubicBezTo>
                  <a:cubicBezTo>
                    <a:pt x="47539" y="2672"/>
                    <a:pt x="48829" y="2359"/>
                    <a:pt x="49950" y="2226"/>
                  </a:cubicBezTo>
                  <a:lnTo>
                    <a:pt x="49950" y="2178"/>
                  </a:lnTo>
                  <a:cubicBezTo>
                    <a:pt x="48841" y="2311"/>
                    <a:pt x="47539" y="2636"/>
                    <a:pt x="46189" y="2974"/>
                  </a:cubicBezTo>
                  <a:cubicBezTo>
                    <a:pt x="44264" y="3450"/>
                    <a:pt x="42284" y="3944"/>
                    <a:pt x="40606" y="3944"/>
                  </a:cubicBezTo>
                  <a:cubicBezTo>
                    <a:pt x="40371" y="3944"/>
                    <a:pt x="40143" y="3935"/>
                    <a:pt x="39921" y="3914"/>
                  </a:cubicBezTo>
                  <a:cubicBezTo>
                    <a:pt x="38330" y="3769"/>
                    <a:pt x="37463" y="3022"/>
                    <a:pt x="36547" y="2226"/>
                  </a:cubicBezTo>
                  <a:cubicBezTo>
                    <a:pt x="36088" y="1792"/>
                    <a:pt x="35582" y="1407"/>
                    <a:pt x="35040" y="1081"/>
                  </a:cubicBezTo>
                  <a:cubicBezTo>
                    <a:pt x="33697" y="315"/>
                    <a:pt x="32367" y="1"/>
                    <a:pt x="3091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15"/>
            <p:cNvSpPr/>
            <p:nvPr/>
          </p:nvSpPr>
          <p:spPr>
            <a:xfrm>
              <a:off x="3895850" y="1009075"/>
              <a:ext cx="1232200" cy="237650"/>
            </a:xfrm>
            <a:custGeom>
              <a:rect b="b" l="l" r="r" t="t"/>
              <a:pathLst>
                <a:path extrusionOk="0" h="9506" w="49288">
                  <a:moveTo>
                    <a:pt x="30758" y="0"/>
                  </a:moveTo>
                  <a:cubicBezTo>
                    <a:pt x="30644" y="0"/>
                    <a:pt x="30529" y="3"/>
                    <a:pt x="30412" y="7"/>
                  </a:cubicBezTo>
                  <a:cubicBezTo>
                    <a:pt x="28977" y="43"/>
                    <a:pt x="27434" y="405"/>
                    <a:pt x="25590" y="923"/>
                  </a:cubicBezTo>
                  <a:cubicBezTo>
                    <a:pt x="23457" y="1502"/>
                    <a:pt x="21432" y="2406"/>
                    <a:pt x="19588" y="3611"/>
                  </a:cubicBezTo>
                  <a:cubicBezTo>
                    <a:pt x="19009" y="3985"/>
                    <a:pt x="18467" y="4406"/>
                    <a:pt x="17960" y="4816"/>
                  </a:cubicBezTo>
                  <a:cubicBezTo>
                    <a:pt x="16815" y="5708"/>
                    <a:pt x="15646" y="6636"/>
                    <a:pt x="13983" y="7034"/>
                  </a:cubicBezTo>
                  <a:cubicBezTo>
                    <a:pt x="12862" y="7299"/>
                    <a:pt x="11741" y="7360"/>
                    <a:pt x="10644" y="7420"/>
                  </a:cubicBezTo>
                  <a:cubicBezTo>
                    <a:pt x="9487" y="7480"/>
                    <a:pt x="8294" y="7540"/>
                    <a:pt x="7076" y="7854"/>
                  </a:cubicBezTo>
                  <a:cubicBezTo>
                    <a:pt x="6606" y="7974"/>
                    <a:pt x="6160" y="8083"/>
                    <a:pt x="5726" y="8203"/>
                  </a:cubicBezTo>
                  <a:cubicBezTo>
                    <a:pt x="3810" y="8697"/>
                    <a:pt x="2146" y="9131"/>
                    <a:pt x="1" y="9457"/>
                  </a:cubicBezTo>
                  <a:lnTo>
                    <a:pt x="1" y="9505"/>
                  </a:lnTo>
                  <a:cubicBezTo>
                    <a:pt x="2146" y="9180"/>
                    <a:pt x="3810" y="8746"/>
                    <a:pt x="5726" y="8239"/>
                  </a:cubicBezTo>
                  <a:cubicBezTo>
                    <a:pt x="6160" y="8131"/>
                    <a:pt x="6606" y="8010"/>
                    <a:pt x="7076" y="7890"/>
                  </a:cubicBezTo>
                  <a:cubicBezTo>
                    <a:pt x="8294" y="7589"/>
                    <a:pt x="9487" y="7516"/>
                    <a:pt x="10644" y="7456"/>
                  </a:cubicBezTo>
                  <a:cubicBezTo>
                    <a:pt x="11729" y="7408"/>
                    <a:pt x="12850" y="7347"/>
                    <a:pt x="13983" y="7070"/>
                  </a:cubicBezTo>
                  <a:cubicBezTo>
                    <a:pt x="15646" y="6672"/>
                    <a:pt x="16827" y="5756"/>
                    <a:pt x="17972" y="4852"/>
                  </a:cubicBezTo>
                  <a:cubicBezTo>
                    <a:pt x="18491" y="4443"/>
                    <a:pt x="19021" y="4021"/>
                    <a:pt x="19600" y="3647"/>
                  </a:cubicBezTo>
                  <a:cubicBezTo>
                    <a:pt x="21444" y="2442"/>
                    <a:pt x="23457" y="1538"/>
                    <a:pt x="25590" y="971"/>
                  </a:cubicBezTo>
                  <a:cubicBezTo>
                    <a:pt x="27440" y="454"/>
                    <a:pt x="29120" y="40"/>
                    <a:pt x="30712" y="40"/>
                  </a:cubicBezTo>
                  <a:cubicBezTo>
                    <a:pt x="32086" y="40"/>
                    <a:pt x="33395" y="349"/>
                    <a:pt x="34691" y="1164"/>
                  </a:cubicBezTo>
                  <a:cubicBezTo>
                    <a:pt x="35209" y="1502"/>
                    <a:pt x="35679" y="1911"/>
                    <a:pt x="36113" y="2369"/>
                  </a:cubicBezTo>
                  <a:cubicBezTo>
                    <a:pt x="36933" y="3189"/>
                    <a:pt x="37800" y="4033"/>
                    <a:pt x="39404" y="4177"/>
                  </a:cubicBezTo>
                  <a:cubicBezTo>
                    <a:pt x="39590" y="4194"/>
                    <a:pt x="39782" y="4202"/>
                    <a:pt x="39979" y="4202"/>
                  </a:cubicBezTo>
                  <a:cubicBezTo>
                    <a:pt x="41613" y="4202"/>
                    <a:pt x="43576" y="3656"/>
                    <a:pt x="45491" y="3129"/>
                  </a:cubicBezTo>
                  <a:cubicBezTo>
                    <a:pt x="46865" y="2743"/>
                    <a:pt x="48166" y="2393"/>
                    <a:pt x="49287" y="2237"/>
                  </a:cubicBezTo>
                  <a:lnTo>
                    <a:pt x="49287" y="2189"/>
                  </a:lnTo>
                  <a:cubicBezTo>
                    <a:pt x="48154" y="2333"/>
                    <a:pt x="46853" y="2695"/>
                    <a:pt x="45479" y="3081"/>
                  </a:cubicBezTo>
                  <a:cubicBezTo>
                    <a:pt x="43589" y="3614"/>
                    <a:pt x="41643" y="4158"/>
                    <a:pt x="40025" y="4158"/>
                  </a:cubicBezTo>
                  <a:cubicBezTo>
                    <a:pt x="39816" y="4158"/>
                    <a:pt x="39613" y="4148"/>
                    <a:pt x="39416" y="4129"/>
                  </a:cubicBezTo>
                  <a:cubicBezTo>
                    <a:pt x="37825" y="3985"/>
                    <a:pt x="37005" y="3177"/>
                    <a:pt x="36149" y="2321"/>
                  </a:cubicBezTo>
                  <a:cubicBezTo>
                    <a:pt x="35715" y="1863"/>
                    <a:pt x="35245" y="1465"/>
                    <a:pt x="34727" y="1116"/>
                  </a:cubicBezTo>
                  <a:cubicBezTo>
                    <a:pt x="33518" y="366"/>
                    <a:pt x="32246" y="0"/>
                    <a:pt x="3075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15"/>
            <p:cNvSpPr/>
            <p:nvPr/>
          </p:nvSpPr>
          <p:spPr>
            <a:xfrm>
              <a:off x="3875075" y="1056200"/>
              <a:ext cx="1240925" cy="253500"/>
            </a:xfrm>
            <a:custGeom>
              <a:rect b="b" l="l" r="r" t="t"/>
              <a:pathLst>
                <a:path extrusionOk="0" h="10140" w="49637">
                  <a:moveTo>
                    <a:pt x="31327" y="1"/>
                  </a:moveTo>
                  <a:cubicBezTo>
                    <a:pt x="29581" y="1"/>
                    <a:pt x="27768" y="583"/>
                    <a:pt x="25807" y="1208"/>
                  </a:cubicBezTo>
                  <a:cubicBezTo>
                    <a:pt x="23179" y="2051"/>
                    <a:pt x="21383" y="2823"/>
                    <a:pt x="19611" y="3847"/>
                  </a:cubicBezTo>
                  <a:cubicBezTo>
                    <a:pt x="19020" y="4185"/>
                    <a:pt x="18466" y="4595"/>
                    <a:pt x="17912" y="4980"/>
                  </a:cubicBezTo>
                  <a:cubicBezTo>
                    <a:pt x="16766" y="5812"/>
                    <a:pt x="15573" y="6656"/>
                    <a:pt x="14030" y="7017"/>
                  </a:cubicBezTo>
                  <a:cubicBezTo>
                    <a:pt x="12946" y="7283"/>
                    <a:pt x="11909" y="7283"/>
                    <a:pt x="10908" y="7295"/>
                  </a:cubicBezTo>
                  <a:cubicBezTo>
                    <a:pt x="9775" y="7307"/>
                    <a:pt x="8618" y="7319"/>
                    <a:pt x="7365" y="7668"/>
                  </a:cubicBezTo>
                  <a:cubicBezTo>
                    <a:pt x="6196" y="8006"/>
                    <a:pt x="5135" y="8391"/>
                    <a:pt x="4110" y="8777"/>
                  </a:cubicBezTo>
                  <a:cubicBezTo>
                    <a:pt x="2772" y="9295"/>
                    <a:pt x="1398" y="9741"/>
                    <a:pt x="0" y="10091"/>
                  </a:cubicBezTo>
                  <a:lnTo>
                    <a:pt x="12" y="10139"/>
                  </a:lnTo>
                  <a:cubicBezTo>
                    <a:pt x="1410" y="9778"/>
                    <a:pt x="2784" y="9344"/>
                    <a:pt x="4134" y="8813"/>
                  </a:cubicBezTo>
                  <a:cubicBezTo>
                    <a:pt x="5147" y="8440"/>
                    <a:pt x="6208" y="8042"/>
                    <a:pt x="7389" y="7716"/>
                  </a:cubicBezTo>
                  <a:cubicBezTo>
                    <a:pt x="8630" y="7355"/>
                    <a:pt x="9787" y="7355"/>
                    <a:pt x="10908" y="7343"/>
                  </a:cubicBezTo>
                  <a:cubicBezTo>
                    <a:pt x="11921" y="7331"/>
                    <a:pt x="12958" y="7319"/>
                    <a:pt x="14042" y="7066"/>
                  </a:cubicBezTo>
                  <a:cubicBezTo>
                    <a:pt x="15597" y="6704"/>
                    <a:pt x="16791" y="5848"/>
                    <a:pt x="17948" y="5016"/>
                  </a:cubicBezTo>
                  <a:cubicBezTo>
                    <a:pt x="18490" y="4643"/>
                    <a:pt x="19057" y="4233"/>
                    <a:pt x="19635" y="3883"/>
                  </a:cubicBezTo>
                  <a:cubicBezTo>
                    <a:pt x="21395" y="2859"/>
                    <a:pt x="23191" y="2100"/>
                    <a:pt x="25819" y="1256"/>
                  </a:cubicBezTo>
                  <a:cubicBezTo>
                    <a:pt x="27772" y="625"/>
                    <a:pt x="29580" y="48"/>
                    <a:pt x="31318" y="48"/>
                  </a:cubicBezTo>
                  <a:cubicBezTo>
                    <a:pt x="32670" y="48"/>
                    <a:pt x="33979" y="397"/>
                    <a:pt x="35281" y="1340"/>
                  </a:cubicBezTo>
                  <a:cubicBezTo>
                    <a:pt x="35690" y="1654"/>
                    <a:pt x="36076" y="1979"/>
                    <a:pt x="36450" y="2341"/>
                  </a:cubicBezTo>
                  <a:cubicBezTo>
                    <a:pt x="37462" y="3269"/>
                    <a:pt x="38415" y="4137"/>
                    <a:pt x="40259" y="4281"/>
                  </a:cubicBezTo>
                  <a:cubicBezTo>
                    <a:pt x="40460" y="4297"/>
                    <a:pt x="40664" y="4305"/>
                    <a:pt x="40871" y="4305"/>
                  </a:cubicBezTo>
                  <a:cubicBezTo>
                    <a:pt x="42689" y="4305"/>
                    <a:pt x="44727" y="3722"/>
                    <a:pt x="46707" y="3148"/>
                  </a:cubicBezTo>
                  <a:cubicBezTo>
                    <a:pt x="47756" y="2847"/>
                    <a:pt x="48732" y="2570"/>
                    <a:pt x="49636" y="2389"/>
                  </a:cubicBezTo>
                  <a:lnTo>
                    <a:pt x="49624" y="2341"/>
                  </a:lnTo>
                  <a:cubicBezTo>
                    <a:pt x="48720" y="2521"/>
                    <a:pt x="47744" y="2799"/>
                    <a:pt x="46707" y="3100"/>
                  </a:cubicBezTo>
                  <a:cubicBezTo>
                    <a:pt x="44712" y="3678"/>
                    <a:pt x="42648" y="4265"/>
                    <a:pt x="40827" y="4265"/>
                  </a:cubicBezTo>
                  <a:cubicBezTo>
                    <a:pt x="40635" y="4265"/>
                    <a:pt x="40445" y="4259"/>
                    <a:pt x="40259" y="4245"/>
                  </a:cubicBezTo>
                  <a:cubicBezTo>
                    <a:pt x="38439" y="4100"/>
                    <a:pt x="37486" y="3221"/>
                    <a:pt x="36486" y="2304"/>
                  </a:cubicBezTo>
                  <a:cubicBezTo>
                    <a:pt x="36112" y="1955"/>
                    <a:pt x="35715" y="1617"/>
                    <a:pt x="35305" y="1304"/>
                  </a:cubicBezTo>
                  <a:cubicBezTo>
                    <a:pt x="33994" y="351"/>
                    <a:pt x="32680" y="1"/>
                    <a:pt x="3132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15"/>
            <p:cNvSpPr/>
            <p:nvPr/>
          </p:nvSpPr>
          <p:spPr>
            <a:xfrm>
              <a:off x="3859400" y="1100400"/>
              <a:ext cx="1250875" cy="268650"/>
            </a:xfrm>
            <a:custGeom>
              <a:rect b="b" l="l" r="r" t="t"/>
              <a:pathLst>
                <a:path extrusionOk="0" h="10746" w="50035">
                  <a:moveTo>
                    <a:pt x="31881" y="1"/>
                  </a:moveTo>
                  <a:cubicBezTo>
                    <a:pt x="31652" y="1"/>
                    <a:pt x="31420" y="15"/>
                    <a:pt x="31183" y="42"/>
                  </a:cubicBezTo>
                  <a:cubicBezTo>
                    <a:pt x="29652" y="211"/>
                    <a:pt x="28061" y="922"/>
                    <a:pt x="26048" y="1826"/>
                  </a:cubicBezTo>
                  <a:lnTo>
                    <a:pt x="26000" y="1838"/>
                  </a:lnTo>
                  <a:cubicBezTo>
                    <a:pt x="25313" y="2140"/>
                    <a:pt x="24613" y="2441"/>
                    <a:pt x="23951" y="2730"/>
                  </a:cubicBezTo>
                  <a:cubicBezTo>
                    <a:pt x="22613" y="3297"/>
                    <a:pt x="21251" y="3875"/>
                    <a:pt x="19961" y="4538"/>
                  </a:cubicBezTo>
                  <a:cubicBezTo>
                    <a:pt x="19430" y="4803"/>
                    <a:pt x="18912" y="5129"/>
                    <a:pt x="18406" y="5442"/>
                  </a:cubicBezTo>
                  <a:cubicBezTo>
                    <a:pt x="17225" y="6165"/>
                    <a:pt x="16007" y="6913"/>
                    <a:pt x="14561" y="7130"/>
                  </a:cubicBezTo>
                  <a:cubicBezTo>
                    <a:pt x="14106" y="7204"/>
                    <a:pt x="13673" y="7231"/>
                    <a:pt x="13256" y="7231"/>
                  </a:cubicBezTo>
                  <a:cubicBezTo>
                    <a:pt x="12655" y="7231"/>
                    <a:pt x="12085" y="7175"/>
                    <a:pt x="11523" y="7118"/>
                  </a:cubicBezTo>
                  <a:cubicBezTo>
                    <a:pt x="10974" y="7061"/>
                    <a:pt x="10408" y="7007"/>
                    <a:pt x="9818" y="7007"/>
                  </a:cubicBezTo>
                  <a:cubicBezTo>
                    <a:pt x="9152" y="7007"/>
                    <a:pt x="8455" y="7076"/>
                    <a:pt x="7715" y="7286"/>
                  </a:cubicBezTo>
                  <a:cubicBezTo>
                    <a:pt x="6316" y="7684"/>
                    <a:pt x="4954" y="8383"/>
                    <a:pt x="3628" y="9058"/>
                  </a:cubicBezTo>
                  <a:cubicBezTo>
                    <a:pt x="2459" y="9661"/>
                    <a:pt x="1242" y="10288"/>
                    <a:pt x="0" y="10698"/>
                  </a:cubicBezTo>
                  <a:lnTo>
                    <a:pt x="24" y="10746"/>
                  </a:lnTo>
                  <a:cubicBezTo>
                    <a:pt x="1266" y="10324"/>
                    <a:pt x="2471" y="9709"/>
                    <a:pt x="3640" y="9106"/>
                  </a:cubicBezTo>
                  <a:cubicBezTo>
                    <a:pt x="4966" y="8431"/>
                    <a:pt x="6316" y="7744"/>
                    <a:pt x="7727" y="7335"/>
                  </a:cubicBezTo>
                  <a:cubicBezTo>
                    <a:pt x="8474" y="7124"/>
                    <a:pt x="9150" y="7055"/>
                    <a:pt x="9804" y="7055"/>
                  </a:cubicBezTo>
                  <a:cubicBezTo>
                    <a:pt x="10384" y="7055"/>
                    <a:pt x="10945" y="7109"/>
                    <a:pt x="11523" y="7166"/>
                  </a:cubicBezTo>
                  <a:cubicBezTo>
                    <a:pt x="12098" y="7224"/>
                    <a:pt x="12681" y="7282"/>
                    <a:pt x="13296" y="7282"/>
                  </a:cubicBezTo>
                  <a:cubicBezTo>
                    <a:pt x="13701" y="7282"/>
                    <a:pt x="14121" y="7257"/>
                    <a:pt x="14561" y="7190"/>
                  </a:cubicBezTo>
                  <a:cubicBezTo>
                    <a:pt x="16031" y="6961"/>
                    <a:pt x="17249" y="6214"/>
                    <a:pt x="18418" y="5478"/>
                  </a:cubicBezTo>
                  <a:cubicBezTo>
                    <a:pt x="18924" y="5165"/>
                    <a:pt x="19455" y="4840"/>
                    <a:pt x="19973" y="4574"/>
                  </a:cubicBezTo>
                  <a:cubicBezTo>
                    <a:pt x="21263" y="3923"/>
                    <a:pt x="22637" y="3333"/>
                    <a:pt x="23963" y="2766"/>
                  </a:cubicBezTo>
                  <a:cubicBezTo>
                    <a:pt x="24638" y="2489"/>
                    <a:pt x="25337" y="2188"/>
                    <a:pt x="26012" y="1886"/>
                  </a:cubicBezTo>
                  <a:lnTo>
                    <a:pt x="26060" y="1862"/>
                  </a:lnTo>
                  <a:cubicBezTo>
                    <a:pt x="28373" y="833"/>
                    <a:pt x="30160" y="38"/>
                    <a:pt x="31868" y="38"/>
                  </a:cubicBezTo>
                  <a:cubicBezTo>
                    <a:pt x="33141" y="38"/>
                    <a:pt x="34369" y="480"/>
                    <a:pt x="35739" y="1597"/>
                  </a:cubicBezTo>
                  <a:cubicBezTo>
                    <a:pt x="36028" y="1826"/>
                    <a:pt x="36305" y="2079"/>
                    <a:pt x="36571" y="2308"/>
                  </a:cubicBezTo>
                  <a:cubicBezTo>
                    <a:pt x="37800" y="3393"/>
                    <a:pt x="38969" y="4418"/>
                    <a:pt x="41163" y="4550"/>
                  </a:cubicBezTo>
                  <a:cubicBezTo>
                    <a:pt x="41331" y="4560"/>
                    <a:pt x="41501" y="4564"/>
                    <a:pt x="41672" y="4564"/>
                  </a:cubicBezTo>
                  <a:cubicBezTo>
                    <a:pt x="43917" y="4564"/>
                    <a:pt x="46328" y="3785"/>
                    <a:pt x="48467" y="3080"/>
                  </a:cubicBezTo>
                  <a:cubicBezTo>
                    <a:pt x="49010" y="2899"/>
                    <a:pt x="49528" y="2730"/>
                    <a:pt x="50034" y="2586"/>
                  </a:cubicBezTo>
                  <a:lnTo>
                    <a:pt x="50022" y="2537"/>
                  </a:lnTo>
                  <a:cubicBezTo>
                    <a:pt x="49504" y="2694"/>
                    <a:pt x="48998" y="2863"/>
                    <a:pt x="48455" y="3044"/>
                  </a:cubicBezTo>
                  <a:cubicBezTo>
                    <a:pt x="46327" y="3735"/>
                    <a:pt x="43941" y="4518"/>
                    <a:pt x="41707" y="4518"/>
                  </a:cubicBezTo>
                  <a:cubicBezTo>
                    <a:pt x="41524" y="4518"/>
                    <a:pt x="41343" y="4513"/>
                    <a:pt x="41163" y="4502"/>
                  </a:cubicBezTo>
                  <a:cubicBezTo>
                    <a:pt x="38981" y="4382"/>
                    <a:pt x="37824" y="3357"/>
                    <a:pt x="36607" y="2272"/>
                  </a:cubicBezTo>
                  <a:cubicBezTo>
                    <a:pt x="36342" y="2043"/>
                    <a:pt x="36064" y="1790"/>
                    <a:pt x="35775" y="1561"/>
                  </a:cubicBezTo>
                  <a:cubicBezTo>
                    <a:pt x="34464" y="498"/>
                    <a:pt x="33242" y="1"/>
                    <a:pt x="3188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15"/>
            <p:cNvSpPr/>
            <p:nvPr/>
          </p:nvSpPr>
          <p:spPr>
            <a:xfrm>
              <a:off x="3860300" y="1143675"/>
              <a:ext cx="1248475" cy="280525"/>
            </a:xfrm>
            <a:custGeom>
              <a:rect b="b" l="l" r="r" t="t"/>
              <a:pathLst>
                <a:path extrusionOk="0" h="11221" w="49939">
                  <a:moveTo>
                    <a:pt x="31568" y="0"/>
                  </a:moveTo>
                  <a:cubicBezTo>
                    <a:pt x="29906" y="0"/>
                    <a:pt x="28238" y="995"/>
                    <a:pt x="25735" y="2626"/>
                  </a:cubicBezTo>
                  <a:cubicBezTo>
                    <a:pt x="23601" y="4025"/>
                    <a:pt x="18201" y="7279"/>
                    <a:pt x="14344" y="7339"/>
                  </a:cubicBezTo>
                  <a:lnTo>
                    <a:pt x="14224" y="7339"/>
                  </a:lnTo>
                  <a:cubicBezTo>
                    <a:pt x="13356" y="7315"/>
                    <a:pt x="12500" y="7195"/>
                    <a:pt x="11668" y="6990"/>
                  </a:cubicBezTo>
                  <a:cubicBezTo>
                    <a:pt x="10890" y="6831"/>
                    <a:pt x="10136" y="6677"/>
                    <a:pt x="9324" y="6677"/>
                  </a:cubicBezTo>
                  <a:cubicBezTo>
                    <a:pt x="8715" y="6677"/>
                    <a:pt x="8073" y="6764"/>
                    <a:pt x="7365" y="7002"/>
                  </a:cubicBezTo>
                  <a:cubicBezTo>
                    <a:pt x="5931" y="7484"/>
                    <a:pt x="4629" y="8352"/>
                    <a:pt x="3375" y="9196"/>
                  </a:cubicBezTo>
                  <a:cubicBezTo>
                    <a:pt x="2315" y="9919"/>
                    <a:pt x="1206" y="10666"/>
                    <a:pt x="0" y="11172"/>
                  </a:cubicBezTo>
                  <a:lnTo>
                    <a:pt x="12" y="11221"/>
                  </a:lnTo>
                  <a:cubicBezTo>
                    <a:pt x="1230" y="10702"/>
                    <a:pt x="2339" y="9955"/>
                    <a:pt x="3412" y="9232"/>
                  </a:cubicBezTo>
                  <a:cubicBezTo>
                    <a:pt x="4653" y="8400"/>
                    <a:pt x="5955" y="7520"/>
                    <a:pt x="7377" y="7038"/>
                  </a:cubicBezTo>
                  <a:cubicBezTo>
                    <a:pt x="8078" y="6808"/>
                    <a:pt x="8712" y="6723"/>
                    <a:pt x="9313" y="6723"/>
                  </a:cubicBezTo>
                  <a:cubicBezTo>
                    <a:pt x="10127" y="6723"/>
                    <a:pt x="10879" y="6878"/>
                    <a:pt x="11656" y="7038"/>
                  </a:cubicBezTo>
                  <a:cubicBezTo>
                    <a:pt x="12449" y="7208"/>
                    <a:pt x="13252" y="7378"/>
                    <a:pt x="14166" y="7378"/>
                  </a:cubicBezTo>
                  <a:cubicBezTo>
                    <a:pt x="14225" y="7378"/>
                    <a:pt x="14284" y="7377"/>
                    <a:pt x="14344" y="7375"/>
                  </a:cubicBezTo>
                  <a:cubicBezTo>
                    <a:pt x="18225" y="7327"/>
                    <a:pt x="23625" y="4061"/>
                    <a:pt x="25771" y="2675"/>
                  </a:cubicBezTo>
                  <a:cubicBezTo>
                    <a:pt x="28265" y="1047"/>
                    <a:pt x="29924" y="55"/>
                    <a:pt x="31578" y="55"/>
                  </a:cubicBezTo>
                  <a:cubicBezTo>
                    <a:pt x="32939" y="55"/>
                    <a:pt x="34296" y="726"/>
                    <a:pt x="36113" y="2265"/>
                  </a:cubicBezTo>
                  <a:cubicBezTo>
                    <a:pt x="38089" y="3940"/>
                    <a:pt x="40090" y="4736"/>
                    <a:pt x="42405" y="4748"/>
                  </a:cubicBezTo>
                  <a:cubicBezTo>
                    <a:pt x="42425" y="4748"/>
                    <a:pt x="42444" y="4748"/>
                    <a:pt x="42464" y="4748"/>
                  </a:cubicBezTo>
                  <a:cubicBezTo>
                    <a:pt x="44524" y="4748"/>
                    <a:pt x="46894" y="4132"/>
                    <a:pt x="49938" y="2795"/>
                  </a:cubicBezTo>
                  <a:lnTo>
                    <a:pt x="49926" y="2747"/>
                  </a:lnTo>
                  <a:cubicBezTo>
                    <a:pt x="47262" y="3919"/>
                    <a:pt x="44824" y="4699"/>
                    <a:pt x="42511" y="4699"/>
                  </a:cubicBezTo>
                  <a:cubicBezTo>
                    <a:pt x="40303" y="4699"/>
                    <a:pt x="38209" y="3989"/>
                    <a:pt x="36137" y="2229"/>
                  </a:cubicBezTo>
                  <a:cubicBezTo>
                    <a:pt x="34307" y="676"/>
                    <a:pt x="32939" y="0"/>
                    <a:pt x="3156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15"/>
            <p:cNvSpPr/>
            <p:nvPr/>
          </p:nvSpPr>
          <p:spPr>
            <a:xfrm>
              <a:off x="3871150" y="1178650"/>
              <a:ext cx="1239725" cy="300100"/>
            </a:xfrm>
            <a:custGeom>
              <a:rect b="b" l="l" r="r" t="t"/>
              <a:pathLst>
                <a:path extrusionOk="0" h="12004" w="49589">
                  <a:moveTo>
                    <a:pt x="30972" y="1"/>
                  </a:moveTo>
                  <a:cubicBezTo>
                    <a:pt x="30802" y="1"/>
                    <a:pt x="30627" y="11"/>
                    <a:pt x="30447" y="34"/>
                  </a:cubicBezTo>
                  <a:cubicBezTo>
                    <a:pt x="28953" y="227"/>
                    <a:pt x="27543" y="1613"/>
                    <a:pt x="26410" y="2734"/>
                  </a:cubicBezTo>
                  <a:cubicBezTo>
                    <a:pt x="26024" y="3096"/>
                    <a:pt x="25674" y="3445"/>
                    <a:pt x="25349" y="3722"/>
                  </a:cubicBezTo>
                  <a:cubicBezTo>
                    <a:pt x="22886" y="5790"/>
                    <a:pt x="18475" y="7914"/>
                    <a:pt x="14943" y="7914"/>
                  </a:cubicBezTo>
                  <a:cubicBezTo>
                    <a:pt x="14810" y="7914"/>
                    <a:pt x="14679" y="7911"/>
                    <a:pt x="14549" y="7905"/>
                  </a:cubicBezTo>
                  <a:cubicBezTo>
                    <a:pt x="13621" y="7869"/>
                    <a:pt x="12729" y="7616"/>
                    <a:pt x="11861" y="7363"/>
                  </a:cubicBezTo>
                  <a:cubicBezTo>
                    <a:pt x="10919" y="7094"/>
                    <a:pt x="9957" y="6814"/>
                    <a:pt x="8926" y="6814"/>
                  </a:cubicBezTo>
                  <a:cubicBezTo>
                    <a:pt x="8387" y="6814"/>
                    <a:pt x="7828" y="6891"/>
                    <a:pt x="7245" y="7085"/>
                  </a:cubicBezTo>
                  <a:cubicBezTo>
                    <a:pt x="5750" y="7592"/>
                    <a:pt x="4436" y="8664"/>
                    <a:pt x="3170" y="9725"/>
                  </a:cubicBezTo>
                  <a:cubicBezTo>
                    <a:pt x="2158" y="10557"/>
                    <a:pt x="1109" y="11413"/>
                    <a:pt x="0" y="11967"/>
                  </a:cubicBezTo>
                  <a:lnTo>
                    <a:pt x="24" y="12003"/>
                  </a:lnTo>
                  <a:cubicBezTo>
                    <a:pt x="1145" y="11449"/>
                    <a:pt x="2182" y="10593"/>
                    <a:pt x="3207" y="9761"/>
                  </a:cubicBezTo>
                  <a:cubicBezTo>
                    <a:pt x="4472" y="8713"/>
                    <a:pt x="5798" y="7628"/>
                    <a:pt x="7269" y="7134"/>
                  </a:cubicBezTo>
                  <a:cubicBezTo>
                    <a:pt x="7854" y="6937"/>
                    <a:pt x="8414" y="6860"/>
                    <a:pt x="8956" y="6860"/>
                  </a:cubicBezTo>
                  <a:cubicBezTo>
                    <a:pt x="9978" y="6860"/>
                    <a:pt x="10936" y="7135"/>
                    <a:pt x="11873" y="7411"/>
                  </a:cubicBezTo>
                  <a:cubicBezTo>
                    <a:pt x="12729" y="7652"/>
                    <a:pt x="13621" y="7917"/>
                    <a:pt x="14561" y="7953"/>
                  </a:cubicBezTo>
                  <a:cubicBezTo>
                    <a:pt x="14692" y="7959"/>
                    <a:pt x="14824" y="7962"/>
                    <a:pt x="14956" y="7962"/>
                  </a:cubicBezTo>
                  <a:cubicBezTo>
                    <a:pt x="16989" y="7962"/>
                    <a:pt x="19052" y="7288"/>
                    <a:pt x="20455" y="6700"/>
                  </a:cubicBezTo>
                  <a:cubicBezTo>
                    <a:pt x="22287" y="5928"/>
                    <a:pt x="24095" y="4856"/>
                    <a:pt x="25397" y="3747"/>
                  </a:cubicBezTo>
                  <a:cubicBezTo>
                    <a:pt x="25723" y="3481"/>
                    <a:pt x="26072" y="3132"/>
                    <a:pt x="26446" y="2758"/>
                  </a:cubicBezTo>
                  <a:cubicBezTo>
                    <a:pt x="27579" y="1649"/>
                    <a:pt x="28977" y="263"/>
                    <a:pt x="30460" y="70"/>
                  </a:cubicBezTo>
                  <a:cubicBezTo>
                    <a:pt x="30633" y="49"/>
                    <a:pt x="30801" y="39"/>
                    <a:pt x="30965" y="39"/>
                  </a:cubicBezTo>
                  <a:cubicBezTo>
                    <a:pt x="32777" y="39"/>
                    <a:pt x="34049" y="1257"/>
                    <a:pt x="35088" y="2252"/>
                  </a:cubicBezTo>
                  <a:cubicBezTo>
                    <a:pt x="35353" y="2505"/>
                    <a:pt x="35594" y="2746"/>
                    <a:pt x="35835" y="2951"/>
                  </a:cubicBezTo>
                  <a:cubicBezTo>
                    <a:pt x="37818" y="4652"/>
                    <a:pt x="40092" y="5503"/>
                    <a:pt x="42531" y="5503"/>
                  </a:cubicBezTo>
                  <a:cubicBezTo>
                    <a:pt x="44776" y="5503"/>
                    <a:pt x="47162" y="4781"/>
                    <a:pt x="49588" y="3337"/>
                  </a:cubicBezTo>
                  <a:lnTo>
                    <a:pt x="49564" y="3301"/>
                  </a:lnTo>
                  <a:cubicBezTo>
                    <a:pt x="47144" y="4739"/>
                    <a:pt x="44767" y="5458"/>
                    <a:pt x="42531" y="5458"/>
                  </a:cubicBezTo>
                  <a:cubicBezTo>
                    <a:pt x="40101" y="5458"/>
                    <a:pt x="37837" y="4610"/>
                    <a:pt x="35859" y="2915"/>
                  </a:cubicBezTo>
                  <a:cubicBezTo>
                    <a:pt x="35606" y="2710"/>
                    <a:pt x="35365" y="2469"/>
                    <a:pt x="35100" y="2228"/>
                  </a:cubicBezTo>
                  <a:cubicBezTo>
                    <a:pt x="34064" y="1225"/>
                    <a:pt x="32787" y="1"/>
                    <a:pt x="3097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3_1">
    <p:spTree>
      <p:nvGrpSpPr>
        <p:cNvPr id="538" name="Shape 538"/>
        <p:cNvGrpSpPr/>
        <p:nvPr/>
      </p:nvGrpSpPr>
      <p:grpSpPr>
        <a:xfrm>
          <a:off x="0" y="0"/>
          <a:ext cx="0" cy="0"/>
          <a:chOff x="0" y="0"/>
          <a:chExt cx="0" cy="0"/>
        </a:xfrm>
      </p:grpSpPr>
      <p:sp>
        <p:nvSpPr>
          <p:cNvPr id="539" name="Google Shape;539;p16"/>
          <p:cNvSpPr txBox="1"/>
          <p:nvPr>
            <p:ph type="title"/>
          </p:nvPr>
        </p:nvSpPr>
        <p:spPr>
          <a:xfrm flipH="1">
            <a:off x="621100" y="1754700"/>
            <a:ext cx="3128400" cy="556800"/>
          </a:xfrm>
          <a:prstGeom prst="rect">
            <a:avLst/>
          </a:prstGeom>
        </p:spPr>
        <p:txBody>
          <a:bodyPr anchorCtr="0" anchor="ctr" bIns="91425" lIns="91425" spcFirstLastPara="1" rIns="91425" wrap="square" tIns="91425">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p:txBody>
      </p:sp>
      <p:sp>
        <p:nvSpPr>
          <p:cNvPr id="540" name="Google Shape;540;p16"/>
          <p:cNvSpPr txBox="1"/>
          <p:nvPr>
            <p:ph idx="1" type="subTitle"/>
          </p:nvPr>
        </p:nvSpPr>
        <p:spPr>
          <a:xfrm flipH="1">
            <a:off x="621202" y="2264100"/>
            <a:ext cx="3128400" cy="1124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600"/>
              <a:buNon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p:txBody>
      </p:sp>
      <p:grpSp>
        <p:nvGrpSpPr>
          <p:cNvPr id="541" name="Google Shape;541;p16"/>
          <p:cNvGrpSpPr/>
          <p:nvPr/>
        </p:nvGrpSpPr>
        <p:grpSpPr>
          <a:xfrm flipH="1">
            <a:off x="5107716" y="1806535"/>
            <a:ext cx="4005207" cy="3252437"/>
            <a:chOff x="3750925" y="237975"/>
            <a:chExt cx="1597100" cy="1296825"/>
          </a:xfrm>
        </p:grpSpPr>
        <p:sp>
          <p:nvSpPr>
            <p:cNvPr id="542" name="Google Shape;542;p16"/>
            <p:cNvSpPr/>
            <p:nvPr/>
          </p:nvSpPr>
          <p:spPr>
            <a:xfrm>
              <a:off x="3750925" y="237975"/>
              <a:ext cx="1597100" cy="1296825"/>
            </a:xfrm>
            <a:custGeom>
              <a:rect b="b" l="l" r="r" t="t"/>
              <a:pathLst>
                <a:path extrusionOk="0" h="51873" w="63884">
                  <a:moveTo>
                    <a:pt x="53707" y="49"/>
                  </a:moveTo>
                  <a:cubicBezTo>
                    <a:pt x="55141" y="49"/>
                    <a:pt x="56596" y="188"/>
                    <a:pt x="58025" y="331"/>
                  </a:cubicBezTo>
                  <a:cubicBezTo>
                    <a:pt x="59432" y="465"/>
                    <a:pt x="60900" y="599"/>
                    <a:pt x="62305" y="599"/>
                  </a:cubicBezTo>
                  <a:cubicBezTo>
                    <a:pt x="62418" y="599"/>
                    <a:pt x="62530" y="598"/>
                    <a:pt x="62642" y="597"/>
                  </a:cubicBezTo>
                  <a:lnTo>
                    <a:pt x="62642" y="597"/>
                  </a:lnTo>
                  <a:cubicBezTo>
                    <a:pt x="62244" y="1935"/>
                    <a:pt x="61328" y="3164"/>
                    <a:pt x="60436" y="4369"/>
                  </a:cubicBezTo>
                  <a:cubicBezTo>
                    <a:pt x="59436" y="5731"/>
                    <a:pt x="58411" y="7118"/>
                    <a:pt x="58170" y="8624"/>
                  </a:cubicBezTo>
                  <a:cubicBezTo>
                    <a:pt x="57905" y="10288"/>
                    <a:pt x="58857" y="11987"/>
                    <a:pt x="59701" y="13482"/>
                  </a:cubicBezTo>
                  <a:cubicBezTo>
                    <a:pt x="59761" y="13602"/>
                    <a:pt x="59821" y="13711"/>
                    <a:pt x="59894" y="13819"/>
                  </a:cubicBezTo>
                  <a:cubicBezTo>
                    <a:pt x="60147" y="14301"/>
                    <a:pt x="60436" y="14784"/>
                    <a:pt x="60725" y="15254"/>
                  </a:cubicBezTo>
                  <a:cubicBezTo>
                    <a:pt x="62244" y="17785"/>
                    <a:pt x="63823" y="20425"/>
                    <a:pt x="62497" y="23366"/>
                  </a:cubicBezTo>
                  <a:cubicBezTo>
                    <a:pt x="61798" y="24933"/>
                    <a:pt x="60388" y="26259"/>
                    <a:pt x="59038" y="27548"/>
                  </a:cubicBezTo>
                  <a:cubicBezTo>
                    <a:pt x="57652" y="28862"/>
                    <a:pt x="56217" y="30224"/>
                    <a:pt x="55518" y="31827"/>
                  </a:cubicBezTo>
                  <a:cubicBezTo>
                    <a:pt x="54024" y="35214"/>
                    <a:pt x="54180" y="39541"/>
                    <a:pt x="54482" y="42941"/>
                  </a:cubicBezTo>
                  <a:cubicBezTo>
                    <a:pt x="52371" y="44551"/>
                    <a:pt x="50726" y="45174"/>
                    <a:pt x="48174" y="45174"/>
                  </a:cubicBezTo>
                  <a:cubicBezTo>
                    <a:pt x="47651" y="45174"/>
                    <a:pt x="47090" y="45147"/>
                    <a:pt x="46478" y="45098"/>
                  </a:cubicBezTo>
                  <a:cubicBezTo>
                    <a:pt x="43597" y="44869"/>
                    <a:pt x="42537" y="43989"/>
                    <a:pt x="40789" y="42531"/>
                  </a:cubicBezTo>
                  <a:lnTo>
                    <a:pt x="40452" y="42253"/>
                  </a:lnTo>
                  <a:cubicBezTo>
                    <a:pt x="40150" y="42000"/>
                    <a:pt x="39861" y="41723"/>
                    <a:pt x="39572" y="41446"/>
                  </a:cubicBezTo>
                  <a:cubicBezTo>
                    <a:pt x="38646" y="40551"/>
                    <a:pt x="37696" y="39630"/>
                    <a:pt x="36195" y="39630"/>
                  </a:cubicBezTo>
                  <a:cubicBezTo>
                    <a:pt x="35897" y="39630"/>
                    <a:pt x="35578" y="39667"/>
                    <a:pt x="35232" y="39746"/>
                  </a:cubicBezTo>
                  <a:cubicBezTo>
                    <a:pt x="33702" y="40096"/>
                    <a:pt x="32581" y="41362"/>
                    <a:pt x="31604" y="42483"/>
                  </a:cubicBezTo>
                  <a:cubicBezTo>
                    <a:pt x="31219" y="42904"/>
                    <a:pt x="30857" y="43326"/>
                    <a:pt x="30495" y="43652"/>
                  </a:cubicBezTo>
                  <a:cubicBezTo>
                    <a:pt x="28252" y="45709"/>
                    <a:pt x="24318" y="47600"/>
                    <a:pt x="20691" y="47600"/>
                  </a:cubicBezTo>
                  <a:cubicBezTo>
                    <a:pt x="20302" y="47600"/>
                    <a:pt x="19918" y="47578"/>
                    <a:pt x="19539" y="47533"/>
                  </a:cubicBezTo>
                  <a:cubicBezTo>
                    <a:pt x="18755" y="47424"/>
                    <a:pt x="17972" y="47232"/>
                    <a:pt x="17224" y="46966"/>
                  </a:cubicBezTo>
                  <a:cubicBezTo>
                    <a:pt x="16291" y="46668"/>
                    <a:pt x="15337" y="46360"/>
                    <a:pt x="14303" y="46360"/>
                  </a:cubicBezTo>
                  <a:cubicBezTo>
                    <a:pt x="13708" y="46360"/>
                    <a:pt x="13087" y="46461"/>
                    <a:pt x="12427" y="46725"/>
                  </a:cubicBezTo>
                  <a:cubicBezTo>
                    <a:pt x="11005" y="47280"/>
                    <a:pt x="9836" y="48353"/>
                    <a:pt x="8703" y="49377"/>
                  </a:cubicBezTo>
                  <a:cubicBezTo>
                    <a:pt x="7726" y="50269"/>
                    <a:pt x="6714" y="51185"/>
                    <a:pt x="5533" y="51800"/>
                  </a:cubicBezTo>
                  <a:cubicBezTo>
                    <a:pt x="4821" y="49751"/>
                    <a:pt x="4207" y="47726"/>
                    <a:pt x="4351" y="45544"/>
                  </a:cubicBezTo>
                  <a:cubicBezTo>
                    <a:pt x="4412" y="44435"/>
                    <a:pt x="4809" y="43338"/>
                    <a:pt x="5183" y="42290"/>
                  </a:cubicBezTo>
                  <a:cubicBezTo>
                    <a:pt x="5533" y="41349"/>
                    <a:pt x="5882" y="40361"/>
                    <a:pt x="5991" y="39385"/>
                  </a:cubicBezTo>
                  <a:cubicBezTo>
                    <a:pt x="6183" y="37637"/>
                    <a:pt x="5075" y="36504"/>
                    <a:pt x="4014" y="35419"/>
                  </a:cubicBezTo>
                  <a:cubicBezTo>
                    <a:pt x="3146" y="34527"/>
                    <a:pt x="2242" y="33611"/>
                    <a:pt x="2025" y="32358"/>
                  </a:cubicBezTo>
                  <a:cubicBezTo>
                    <a:pt x="1832" y="31188"/>
                    <a:pt x="1941" y="30007"/>
                    <a:pt x="2061" y="28862"/>
                  </a:cubicBezTo>
                  <a:cubicBezTo>
                    <a:pt x="2194" y="27464"/>
                    <a:pt x="2338" y="26029"/>
                    <a:pt x="1917" y="24547"/>
                  </a:cubicBezTo>
                  <a:cubicBezTo>
                    <a:pt x="1712" y="23908"/>
                    <a:pt x="1471" y="23281"/>
                    <a:pt x="1169" y="22679"/>
                  </a:cubicBezTo>
                  <a:cubicBezTo>
                    <a:pt x="615" y="21509"/>
                    <a:pt x="48" y="20292"/>
                    <a:pt x="289" y="19002"/>
                  </a:cubicBezTo>
                  <a:cubicBezTo>
                    <a:pt x="651" y="17086"/>
                    <a:pt x="2640" y="15712"/>
                    <a:pt x="4749" y="14253"/>
                  </a:cubicBezTo>
                  <a:cubicBezTo>
                    <a:pt x="6135" y="13301"/>
                    <a:pt x="7570" y="12313"/>
                    <a:pt x="8486" y="11155"/>
                  </a:cubicBezTo>
                  <a:lnTo>
                    <a:pt x="9281" y="11192"/>
                  </a:lnTo>
                  <a:cubicBezTo>
                    <a:pt x="10378" y="11228"/>
                    <a:pt x="11496" y="11267"/>
                    <a:pt x="12619" y="11267"/>
                  </a:cubicBezTo>
                  <a:cubicBezTo>
                    <a:pt x="13741" y="11267"/>
                    <a:pt x="14868" y="11228"/>
                    <a:pt x="15983" y="11107"/>
                  </a:cubicBezTo>
                  <a:cubicBezTo>
                    <a:pt x="18020" y="10890"/>
                    <a:pt x="19418" y="10155"/>
                    <a:pt x="20889" y="9384"/>
                  </a:cubicBezTo>
                  <a:cubicBezTo>
                    <a:pt x="21371" y="9130"/>
                    <a:pt x="21877" y="8877"/>
                    <a:pt x="22407" y="8624"/>
                  </a:cubicBezTo>
                  <a:cubicBezTo>
                    <a:pt x="23532" y="8090"/>
                    <a:pt x="24279" y="7926"/>
                    <a:pt x="24935" y="7926"/>
                  </a:cubicBezTo>
                  <a:cubicBezTo>
                    <a:pt x="25390" y="7926"/>
                    <a:pt x="25801" y="8005"/>
                    <a:pt x="26265" y="8094"/>
                  </a:cubicBezTo>
                  <a:cubicBezTo>
                    <a:pt x="26843" y="8214"/>
                    <a:pt x="27434" y="8299"/>
                    <a:pt x="28024" y="8335"/>
                  </a:cubicBezTo>
                  <a:cubicBezTo>
                    <a:pt x="28473" y="8362"/>
                    <a:pt x="28881" y="8376"/>
                    <a:pt x="29264" y="8376"/>
                  </a:cubicBezTo>
                  <a:cubicBezTo>
                    <a:pt x="30923" y="8376"/>
                    <a:pt x="32126" y="8115"/>
                    <a:pt x="34172" y="7527"/>
                  </a:cubicBezTo>
                  <a:cubicBezTo>
                    <a:pt x="38487" y="6286"/>
                    <a:pt x="41512" y="5189"/>
                    <a:pt x="45080" y="2911"/>
                  </a:cubicBezTo>
                  <a:lnTo>
                    <a:pt x="45176" y="2851"/>
                  </a:lnTo>
                  <a:cubicBezTo>
                    <a:pt x="47310" y="1489"/>
                    <a:pt x="48853" y="512"/>
                    <a:pt x="51541" y="175"/>
                  </a:cubicBezTo>
                  <a:cubicBezTo>
                    <a:pt x="52253" y="85"/>
                    <a:pt x="52977" y="49"/>
                    <a:pt x="53707" y="49"/>
                  </a:cubicBezTo>
                  <a:close/>
                  <a:moveTo>
                    <a:pt x="53734" y="1"/>
                  </a:moveTo>
                  <a:cubicBezTo>
                    <a:pt x="52999" y="1"/>
                    <a:pt x="52269" y="36"/>
                    <a:pt x="51553" y="127"/>
                  </a:cubicBezTo>
                  <a:cubicBezTo>
                    <a:pt x="48841" y="464"/>
                    <a:pt x="47298" y="1452"/>
                    <a:pt x="45152" y="2814"/>
                  </a:cubicBezTo>
                  <a:lnTo>
                    <a:pt x="45068" y="2875"/>
                  </a:lnTo>
                  <a:cubicBezTo>
                    <a:pt x="41500" y="5141"/>
                    <a:pt x="38487" y="6250"/>
                    <a:pt x="34172" y="7491"/>
                  </a:cubicBezTo>
                  <a:cubicBezTo>
                    <a:pt x="32112" y="8083"/>
                    <a:pt x="30906" y="8336"/>
                    <a:pt x="29236" y="8336"/>
                  </a:cubicBezTo>
                  <a:cubicBezTo>
                    <a:pt x="28864" y="8336"/>
                    <a:pt x="28469" y="8323"/>
                    <a:pt x="28036" y="8299"/>
                  </a:cubicBezTo>
                  <a:cubicBezTo>
                    <a:pt x="27446" y="8251"/>
                    <a:pt x="26867" y="8166"/>
                    <a:pt x="26289" y="8046"/>
                  </a:cubicBezTo>
                  <a:cubicBezTo>
                    <a:pt x="25825" y="7957"/>
                    <a:pt x="25412" y="7878"/>
                    <a:pt x="24954" y="7878"/>
                  </a:cubicBezTo>
                  <a:cubicBezTo>
                    <a:pt x="24293" y="7878"/>
                    <a:pt x="23539" y="8042"/>
                    <a:pt x="22407" y="8576"/>
                  </a:cubicBezTo>
                  <a:cubicBezTo>
                    <a:pt x="21865" y="8829"/>
                    <a:pt x="21371" y="9094"/>
                    <a:pt x="20889" y="9347"/>
                  </a:cubicBezTo>
                  <a:cubicBezTo>
                    <a:pt x="19418" y="10119"/>
                    <a:pt x="18020" y="10842"/>
                    <a:pt x="15995" y="11059"/>
                  </a:cubicBezTo>
                  <a:cubicBezTo>
                    <a:pt x="14886" y="11180"/>
                    <a:pt x="13762" y="11219"/>
                    <a:pt x="12640" y="11219"/>
                  </a:cubicBezTo>
                  <a:cubicBezTo>
                    <a:pt x="11517" y="11219"/>
                    <a:pt x="10396" y="11180"/>
                    <a:pt x="9293" y="11143"/>
                  </a:cubicBezTo>
                  <a:lnTo>
                    <a:pt x="8486" y="11107"/>
                  </a:lnTo>
                  <a:lnTo>
                    <a:pt x="8474" y="11107"/>
                  </a:lnTo>
                  <a:lnTo>
                    <a:pt x="8474" y="11119"/>
                  </a:lnTo>
                  <a:cubicBezTo>
                    <a:pt x="7546" y="12276"/>
                    <a:pt x="6123" y="13265"/>
                    <a:pt x="4737" y="14217"/>
                  </a:cubicBezTo>
                  <a:cubicBezTo>
                    <a:pt x="2616" y="15676"/>
                    <a:pt x="627" y="17062"/>
                    <a:pt x="253" y="18990"/>
                  </a:cubicBezTo>
                  <a:cubicBezTo>
                    <a:pt x="0" y="20292"/>
                    <a:pt x="579" y="21521"/>
                    <a:pt x="1133" y="22703"/>
                  </a:cubicBezTo>
                  <a:cubicBezTo>
                    <a:pt x="1434" y="23305"/>
                    <a:pt x="1688" y="23920"/>
                    <a:pt x="1880" y="24559"/>
                  </a:cubicBezTo>
                  <a:cubicBezTo>
                    <a:pt x="2302" y="26029"/>
                    <a:pt x="2158" y="27464"/>
                    <a:pt x="2025" y="28862"/>
                  </a:cubicBezTo>
                  <a:cubicBezTo>
                    <a:pt x="1904" y="30007"/>
                    <a:pt x="1796" y="31188"/>
                    <a:pt x="1989" y="32370"/>
                  </a:cubicBezTo>
                  <a:cubicBezTo>
                    <a:pt x="2206" y="33635"/>
                    <a:pt x="3110" y="34551"/>
                    <a:pt x="3990" y="35443"/>
                  </a:cubicBezTo>
                  <a:cubicBezTo>
                    <a:pt x="5050" y="36528"/>
                    <a:pt x="6147" y="37649"/>
                    <a:pt x="5954" y="39385"/>
                  </a:cubicBezTo>
                  <a:cubicBezTo>
                    <a:pt x="5846" y="40349"/>
                    <a:pt x="5496" y="41325"/>
                    <a:pt x="5159" y="42278"/>
                  </a:cubicBezTo>
                  <a:cubicBezTo>
                    <a:pt x="4773" y="43326"/>
                    <a:pt x="4375" y="44423"/>
                    <a:pt x="4315" y="45544"/>
                  </a:cubicBezTo>
                  <a:cubicBezTo>
                    <a:pt x="4171" y="47738"/>
                    <a:pt x="4797" y="49775"/>
                    <a:pt x="5508" y="51848"/>
                  </a:cubicBezTo>
                  <a:lnTo>
                    <a:pt x="5508" y="51872"/>
                  </a:lnTo>
                  <a:lnTo>
                    <a:pt x="5533" y="51860"/>
                  </a:lnTo>
                  <a:cubicBezTo>
                    <a:pt x="6738" y="51245"/>
                    <a:pt x="7750" y="50317"/>
                    <a:pt x="8739" y="49425"/>
                  </a:cubicBezTo>
                  <a:cubicBezTo>
                    <a:pt x="9872" y="48389"/>
                    <a:pt x="11041" y="47328"/>
                    <a:pt x="12451" y="46774"/>
                  </a:cubicBezTo>
                  <a:cubicBezTo>
                    <a:pt x="13117" y="46510"/>
                    <a:pt x="13735" y="46407"/>
                    <a:pt x="14327" y="46407"/>
                  </a:cubicBezTo>
                  <a:cubicBezTo>
                    <a:pt x="15331" y="46407"/>
                    <a:pt x="16261" y="46704"/>
                    <a:pt x="17224" y="47015"/>
                  </a:cubicBezTo>
                  <a:cubicBezTo>
                    <a:pt x="17972" y="47280"/>
                    <a:pt x="18755" y="47473"/>
                    <a:pt x="19539" y="47593"/>
                  </a:cubicBezTo>
                  <a:cubicBezTo>
                    <a:pt x="19912" y="47637"/>
                    <a:pt x="20291" y="47657"/>
                    <a:pt x="20674" y="47657"/>
                  </a:cubicBezTo>
                  <a:cubicBezTo>
                    <a:pt x="24320" y="47657"/>
                    <a:pt x="28284" y="45772"/>
                    <a:pt x="30532" y="43700"/>
                  </a:cubicBezTo>
                  <a:cubicBezTo>
                    <a:pt x="30917" y="43314"/>
                    <a:pt x="31291" y="42916"/>
                    <a:pt x="31640" y="42495"/>
                  </a:cubicBezTo>
                  <a:cubicBezTo>
                    <a:pt x="32617" y="41386"/>
                    <a:pt x="33726" y="40132"/>
                    <a:pt x="35244" y="39783"/>
                  </a:cubicBezTo>
                  <a:cubicBezTo>
                    <a:pt x="35591" y="39703"/>
                    <a:pt x="35911" y="39667"/>
                    <a:pt x="36208" y="39667"/>
                  </a:cubicBezTo>
                  <a:cubicBezTo>
                    <a:pt x="37673" y="39667"/>
                    <a:pt x="38585" y="40548"/>
                    <a:pt x="39548" y="41470"/>
                  </a:cubicBezTo>
                  <a:cubicBezTo>
                    <a:pt x="39825" y="41747"/>
                    <a:pt x="40126" y="42024"/>
                    <a:pt x="40427" y="42278"/>
                  </a:cubicBezTo>
                  <a:lnTo>
                    <a:pt x="40765" y="42555"/>
                  </a:lnTo>
                  <a:cubicBezTo>
                    <a:pt x="42525" y="44025"/>
                    <a:pt x="43585" y="44905"/>
                    <a:pt x="46478" y="45134"/>
                  </a:cubicBezTo>
                  <a:cubicBezTo>
                    <a:pt x="47100" y="45186"/>
                    <a:pt x="47671" y="45214"/>
                    <a:pt x="48203" y="45214"/>
                  </a:cubicBezTo>
                  <a:cubicBezTo>
                    <a:pt x="50752" y="45214"/>
                    <a:pt x="52404" y="44580"/>
                    <a:pt x="54518" y="42965"/>
                  </a:cubicBezTo>
                  <a:lnTo>
                    <a:pt x="54530" y="42953"/>
                  </a:lnTo>
                  <a:lnTo>
                    <a:pt x="54530" y="42941"/>
                  </a:lnTo>
                  <a:cubicBezTo>
                    <a:pt x="54229" y="39554"/>
                    <a:pt x="54072" y="35226"/>
                    <a:pt x="55567" y="31839"/>
                  </a:cubicBezTo>
                  <a:cubicBezTo>
                    <a:pt x="56266" y="30236"/>
                    <a:pt x="57712" y="28874"/>
                    <a:pt x="59074" y="27584"/>
                  </a:cubicBezTo>
                  <a:cubicBezTo>
                    <a:pt x="60436" y="26283"/>
                    <a:pt x="61846" y="24945"/>
                    <a:pt x="62558" y="23378"/>
                  </a:cubicBezTo>
                  <a:cubicBezTo>
                    <a:pt x="63883" y="20413"/>
                    <a:pt x="62304" y="17773"/>
                    <a:pt x="60774" y="15218"/>
                  </a:cubicBezTo>
                  <a:cubicBezTo>
                    <a:pt x="60496" y="14759"/>
                    <a:pt x="60207" y="14265"/>
                    <a:pt x="59942" y="13795"/>
                  </a:cubicBezTo>
                  <a:lnTo>
                    <a:pt x="59749" y="13458"/>
                  </a:lnTo>
                  <a:cubicBezTo>
                    <a:pt x="58917" y="11963"/>
                    <a:pt x="57965" y="10276"/>
                    <a:pt x="58230" y="8624"/>
                  </a:cubicBezTo>
                  <a:cubicBezTo>
                    <a:pt x="58459" y="7142"/>
                    <a:pt x="59484" y="5756"/>
                    <a:pt x="60484" y="4393"/>
                  </a:cubicBezTo>
                  <a:cubicBezTo>
                    <a:pt x="61388" y="3188"/>
                    <a:pt x="62317" y="1935"/>
                    <a:pt x="62702" y="573"/>
                  </a:cubicBezTo>
                  <a:lnTo>
                    <a:pt x="62702" y="548"/>
                  </a:lnTo>
                  <a:lnTo>
                    <a:pt x="62678" y="548"/>
                  </a:lnTo>
                  <a:cubicBezTo>
                    <a:pt x="62566" y="550"/>
                    <a:pt x="62453" y="551"/>
                    <a:pt x="62340" y="551"/>
                  </a:cubicBezTo>
                  <a:cubicBezTo>
                    <a:pt x="60924" y="551"/>
                    <a:pt x="59455" y="416"/>
                    <a:pt x="58038" y="271"/>
                  </a:cubicBezTo>
                  <a:cubicBezTo>
                    <a:pt x="56613" y="136"/>
                    <a:pt x="55162" y="1"/>
                    <a:pt x="5373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16"/>
            <p:cNvSpPr/>
            <p:nvPr/>
          </p:nvSpPr>
          <p:spPr>
            <a:xfrm>
              <a:off x="3863625" y="518350"/>
              <a:ext cx="166950" cy="971850"/>
            </a:xfrm>
            <a:custGeom>
              <a:rect b="b" l="l" r="r" t="t"/>
              <a:pathLst>
                <a:path extrusionOk="0" h="38874" w="6678">
                  <a:moveTo>
                    <a:pt x="6641" y="1"/>
                  </a:moveTo>
                  <a:cubicBezTo>
                    <a:pt x="5906" y="1146"/>
                    <a:pt x="4737" y="2122"/>
                    <a:pt x="3616" y="3062"/>
                  </a:cubicBezTo>
                  <a:cubicBezTo>
                    <a:pt x="1977" y="4424"/>
                    <a:pt x="434" y="5714"/>
                    <a:pt x="157" y="7474"/>
                  </a:cubicBezTo>
                  <a:cubicBezTo>
                    <a:pt x="0" y="8498"/>
                    <a:pt x="362" y="9499"/>
                    <a:pt x="711" y="10463"/>
                  </a:cubicBezTo>
                  <a:cubicBezTo>
                    <a:pt x="928" y="11006"/>
                    <a:pt x="1097" y="11560"/>
                    <a:pt x="1229" y="12139"/>
                  </a:cubicBezTo>
                  <a:cubicBezTo>
                    <a:pt x="1495" y="13585"/>
                    <a:pt x="1290" y="15068"/>
                    <a:pt x="1097" y="16502"/>
                  </a:cubicBezTo>
                  <a:cubicBezTo>
                    <a:pt x="904" y="17828"/>
                    <a:pt x="723" y="19202"/>
                    <a:pt x="916" y="20504"/>
                  </a:cubicBezTo>
                  <a:cubicBezTo>
                    <a:pt x="1085" y="21649"/>
                    <a:pt x="1760" y="22637"/>
                    <a:pt x="2411" y="23589"/>
                  </a:cubicBezTo>
                  <a:cubicBezTo>
                    <a:pt x="3206" y="24747"/>
                    <a:pt x="4026" y="25940"/>
                    <a:pt x="3917" y="27435"/>
                  </a:cubicBezTo>
                  <a:cubicBezTo>
                    <a:pt x="3845" y="28399"/>
                    <a:pt x="3508" y="29375"/>
                    <a:pt x="3182" y="30315"/>
                  </a:cubicBezTo>
                  <a:cubicBezTo>
                    <a:pt x="2857" y="31255"/>
                    <a:pt x="2519" y="32232"/>
                    <a:pt x="2447" y="33208"/>
                  </a:cubicBezTo>
                  <a:cubicBezTo>
                    <a:pt x="2278" y="35209"/>
                    <a:pt x="2821" y="37029"/>
                    <a:pt x="3423" y="38873"/>
                  </a:cubicBezTo>
                  <a:lnTo>
                    <a:pt x="3459" y="38861"/>
                  </a:lnTo>
                  <a:cubicBezTo>
                    <a:pt x="2857" y="37017"/>
                    <a:pt x="2314" y="35197"/>
                    <a:pt x="2483" y="33208"/>
                  </a:cubicBezTo>
                  <a:cubicBezTo>
                    <a:pt x="2555" y="32244"/>
                    <a:pt x="2893" y="31280"/>
                    <a:pt x="3218" y="30339"/>
                  </a:cubicBezTo>
                  <a:cubicBezTo>
                    <a:pt x="3544" y="29387"/>
                    <a:pt x="3881" y="28411"/>
                    <a:pt x="3954" y="27435"/>
                  </a:cubicBezTo>
                  <a:cubicBezTo>
                    <a:pt x="4062" y="25928"/>
                    <a:pt x="3242" y="24722"/>
                    <a:pt x="2447" y="23565"/>
                  </a:cubicBezTo>
                  <a:cubicBezTo>
                    <a:pt x="1796" y="22613"/>
                    <a:pt x="1133" y="21637"/>
                    <a:pt x="964" y="20504"/>
                  </a:cubicBezTo>
                  <a:cubicBezTo>
                    <a:pt x="759" y="19202"/>
                    <a:pt x="952" y="17828"/>
                    <a:pt x="1133" y="16514"/>
                  </a:cubicBezTo>
                  <a:cubicBezTo>
                    <a:pt x="1338" y="15080"/>
                    <a:pt x="1543" y="13585"/>
                    <a:pt x="1266" y="12127"/>
                  </a:cubicBezTo>
                  <a:cubicBezTo>
                    <a:pt x="1145" y="11560"/>
                    <a:pt x="976" y="10994"/>
                    <a:pt x="759" y="10451"/>
                  </a:cubicBezTo>
                  <a:cubicBezTo>
                    <a:pt x="410" y="9487"/>
                    <a:pt x="36" y="8498"/>
                    <a:pt x="205" y="7474"/>
                  </a:cubicBezTo>
                  <a:cubicBezTo>
                    <a:pt x="482" y="5738"/>
                    <a:pt x="2013" y="4448"/>
                    <a:pt x="3640" y="3098"/>
                  </a:cubicBezTo>
                  <a:cubicBezTo>
                    <a:pt x="4773" y="2158"/>
                    <a:pt x="5942" y="1182"/>
                    <a:pt x="6678" y="25"/>
                  </a:cubicBezTo>
                  <a:lnTo>
                    <a:pt x="664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16"/>
            <p:cNvSpPr/>
            <p:nvPr/>
          </p:nvSpPr>
          <p:spPr>
            <a:xfrm>
              <a:off x="3980525" y="517750"/>
              <a:ext cx="115750" cy="920325"/>
            </a:xfrm>
            <a:custGeom>
              <a:rect b="b" l="l" r="r" t="t"/>
              <a:pathLst>
                <a:path extrusionOk="0" h="36813" w="4630">
                  <a:moveTo>
                    <a:pt x="4581" y="1"/>
                  </a:moveTo>
                  <a:cubicBezTo>
                    <a:pt x="4292" y="1061"/>
                    <a:pt x="3569" y="1917"/>
                    <a:pt x="2833" y="2773"/>
                  </a:cubicBezTo>
                  <a:cubicBezTo>
                    <a:pt x="2098" y="3617"/>
                    <a:pt x="1399" y="4448"/>
                    <a:pt x="1146" y="5425"/>
                  </a:cubicBezTo>
                  <a:cubicBezTo>
                    <a:pt x="905" y="6413"/>
                    <a:pt x="1158" y="7546"/>
                    <a:pt x="1399" y="8643"/>
                  </a:cubicBezTo>
                  <a:cubicBezTo>
                    <a:pt x="1580" y="9451"/>
                    <a:pt x="1773" y="10282"/>
                    <a:pt x="1749" y="11030"/>
                  </a:cubicBezTo>
                  <a:cubicBezTo>
                    <a:pt x="1712" y="12440"/>
                    <a:pt x="1387" y="13862"/>
                    <a:pt x="1061" y="15236"/>
                  </a:cubicBezTo>
                  <a:cubicBezTo>
                    <a:pt x="748" y="16586"/>
                    <a:pt x="411" y="17984"/>
                    <a:pt x="374" y="19334"/>
                  </a:cubicBezTo>
                  <a:cubicBezTo>
                    <a:pt x="338" y="20492"/>
                    <a:pt x="676" y="21601"/>
                    <a:pt x="989" y="22673"/>
                  </a:cubicBezTo>
                  <a:cubicBezTo>
                    <a:pt x="1363" y="23903"/>
                    <a:pt x="1749" y="25180"/>
                    <a:pt x="1568" y="26518"/>
                  </a:cubicBezTo>
                  <a:cubicBezTo>
                    <a:pt x="1459" y="27362"/>
                    <a:pt x="1170" y="28206"/>
                    <a:pt x="881" y="29013"/>
                  </a:cubicBezTo>
                  <a:cubicBezTo>
                    <a:pt x="579" y="29893"/>
                    <a:pt x="254" y="30821"/>
                    <a:pt x="170" y="31737"/>
                  </a:cubicBezTo>
                  <a:cubicBezTo>
                    <a:pt x="1" y="33618"/>
                    <a:pt x="579" y="35233"/>
                    <a:pt x="1146" y="36812"/>
                  </a:cubicBezTo>
                  <a:lnTo>
                    <a:pt x="1182" y="36788"/>
                  </a:lnTo>
                  <a:cubicBezTo>
                    <a:pt x="628" y="35233"/>
                    <a:pt x="49" y="33606"/>
                    <a:pt x="218" y="31750"/>
                  </a:cubicBezTo>
                  <a:cubicBezTo>
                    <a:pt x="302" y="30821"/>
                    <a:pt x="616" y="29905"/>
                    <a:pt x="929" y="29025"/>
                  </a:cubicBezTo>
                  <a:cubicBezTo>
                    <a:pt x="1218" y="28218"/>
                    <a:pt x="1507" y="27374"/>
                    <a:pt x="1616" y="26530"/>
                  </a:cubicBezTo>
                  <a:cubicBezTo>
                    <a:pt x="1785" y="25168"/>
                    <a:pt x="1411" y="23903"/>
                    <a:pt x="1037" y="22661"/>
                  </a:cubicBezTo>
                  <a:cubicBezTo>
                    <a:pt x="724" y="21601"/>
                    <a:pt x="386" y="20492"/>
                    <a:pt x="423" y="19334"/>
                  </a:cubicBezTo>
                  <a:cubicBezTo>
                    <a:pt x="459" y="17984"/>
                    <a:pt x="784" y="16598"/>
                    <a:pt x="1098" y="15248"/>
                  </a:cubicBezTo>
                  <a:cubicBezTo>
                    <a:pt x="1423" y="13874"/>
                    <a:pt x="1761" y="12440"/>
                    <a:pt x="1797" y="11030"/>
                  </a:cubicBezTo>
                  <a:cubicBezTo>
                    <a:pt x="1809" y="10270"/>
                    <a:pt x="1628" y="9439"/>
                    <a:pt x="1447" y="8631"/>
                  </a:cubicBezTo>
                  <a:cubicBezTo>
                    <a:pt x="1206" y="7546"/>
                    <a:pt x="941" y="6425"/>
                    <a:pt x="1194" y="5437"/>
                  </a:cubicBezTo>
                  <a:cubicBezTo>
                    <a:pt x="1447" y="4448"/>
                    <a:pt x="2146" y="3641"/>
                    <a:pt x="2870" y="2797"/>
                  </a:cubicBezTo>
                  <a:cubicBezTo>
                    <a:pt x="3593" y="1953"/>
                    <a:pt x="4328" y="1085"/>
                    <a:pt x="4629" y="13"/>
                  </a:cubicBezTo>
                  <a:lnTo>
                    <a:pt x="458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16"/>
            <p:cNvSpPr/>
            <p:nvPr/>
          </p:nvSpPr>
          <p:spPr>
            <a:xfrm>
              <a:off x="4042900" y="514150"/>
              <a:ext cx="118450" cy="889550"/>
            </a:xfrm>
            <a:custGeom>
              <a:rect b="b" l="l" r="r" t="t"/>
              <a:pathLst>
                <a:path extrusionOk="0" h="35582" w="4738">
                  <a:moveTo>
                    <a:pt x="4653" y="0"/>
                  </a:moveTo>
                  <a:cubicBezTo>
                    <a:pt x="4690" y="1037"/>
                    <a:pt x="4364" y="1892"/>
                    <a:pt x="4051" y="2712"/>
                  </a:cubicBezTo>
                  <a:cubicBezTo>
                    <a:pt x="3786" y="3375"/>
                    <a:pt x="3533" y="4062"/>
                    <a:pt x="3448" y="4833"/>
                  </a:cubicBezTo>
                  <a:cubicBezTo>
                    <a:pt x="3376" y="5665"/>
                    <a:pt x="3376" y="6509"/>
                    <a:pt x="3436" y="7341"/>
                  </a:cubicBezTo>
                  <a:cubicBezTo>
                    <a:pt x="3472" y="8317"/>
                    <a:pt x="3520" y="9317"/>
                    <a:pt x="3340" y="10378"/>
                  </a:cubicBezTo>
                  <a:cubicBezTo>
                    <a:pt x="3111" y="11571"/>
                    <a:pt x="2821" y="12753"/>
                    <a:pt x="2460" y="13922"/>
                  </a:cubicBezTo>
                  <a:cubicBezTo>
                    <a:pt x="2038" y="15392"/>
                    <a:pt x="1592" y="16911"/>
                    <a:pt x="1447" y="18418"/>
                  </a:cubicBezTo>
                  <a:cubicBezTo>
                    <a:pt x="1327" y="19575"/>
                    <a:pt x="1399" y="20744"/>
                    <a:pt x="1459" y="21865"/>
                  </a:cubicBezTo>
                  <a:cubicBezTo>
                    <a:pt x="1544" y="23348"/>
                    <a:pt x="1628" y="24878"/>
                    <a:pt x="1291" y="26445"/>
                  </a:cubicBezTo>
                  <a:cubicBezTo>
                    <a:pt x="1242" y="26662"/>
                    <a:pt x="1206" y="26855"/>
                    <a:pt x="1158" y="27048"/>
                  </a:cubicBezTo>
                  <a:cubicBezTo>
                    <a:pt x="459" y="30242"/>
                    <a:pt x="1" y="32364"/>
                    <a:pt x="1074" y="35582"/>
                  </a:cubicBezTo>
                  <a:lnTo>
                    <a:pt x="1122" y="35570"/>
                  </a:lnTo>
                  <a:cubicBezTo>
                    <a:pt x="49" y="32352"/>
                    <a:pt x="519" y="30254"/>
                    <a:pt x="1206" y="27060"/>
                  </a:cubicBezTo>
                  <a:cubicBezTo>
                    <a:pt x="1254" y="26855"/>
                    <a:pt x="1303" y="26662"/>
                    <a:pt x="1339" y="26457"/>
                  </a:cubicBezTo>
                  <a:cubicBezTo>
                    <a:pt x="1688" y="24878"/>
                    <a:pt x="1592" y="23348"/>
                    <a:pt x="1508" y="21853"/>
                  </a:cubicBezTo>
                  <a:cubicBezTo>
                    <a:pt x="1447" y="20732"/>
                    <a:pt x="1387" y="19575"/>
                    <a:pt x="1495" y="18418"/>
                  </a:cubicBezTo>
                  <a:cubicBezTo>
                    <a:pt x="1640" y="16923"/>
                    <a:pt x="2086" y="15404"/>
                    <a:pt x="2508" y="13922"/>
                  </a:cubicBezTo>
                  <a:cubicBezTo>
                    <a:pt x="2870" y="12765"/>
                    <a:pt x="3171" y="11583"/>
                    <a:pt x="3400" y="10378"/>
                  </a:cubicBezTo>
                  <a:cubicBezTo>
                    <a:pt x="3581" y="9329"/>
                    <a:pt x="3533" y="8317"/>
                    <a:pt x="3484" y="7329"/>
                  </a:cubicBezTo>
                  <a:cubicBezTo>
                    <a:pt x="3424" y="6509"/>
                    <a:pt x="3436" y="5665"/>
                    <a:pt x="3496" y="4833"/>
                  </a:cubicBezTo>
                  <a:cubicBezTo>
                    <a:pt x="3581" y="4062"/>
                    <a:pt x="3846" y="3387"/>
                    <a:pt x="4099" y="2724"/>
                  </a:cubicBezTo>
                  <a:cubicBezTo>
                    <a:pt x="4412" y="1904"/>
                    <a:pt x="4738" y="1049"/>
                    <a:pt x="470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16"/>
            <p:cNvSpPr/>
            <p:nvPr/>
          </p:nvSpPr>
          <p:spPr>
            <a:xfrm>
              <a:off x="4105575" y="497275"/>
              <a:ext cx="119675" cy="903125"/>
            </a:xfrm>
            <a:custGeom>
              <a:rect b="b" l="l" r="r" t="t"/>
              <a:pathLst>
                <a:path extrusionOk="0" h="36125" w="4787">
                  <a:moveTo>
                    <a:pt x="4630" y="0"/>
                  </a:moveTo>
                  <a:cubicBezTo>
                    <a:pt x="4738" y="1109"/>
                    <a:pt x="4473" y="2049"/>
                    <a:pt x="4196" y="3050"/>
                  </a:cubicBezTo>
                  <a:cubicBezTo>
                    <a:pt x="3979" y="3725"/>
                    <a:pt x="3834" y="4424"/>
                    <a:pt x="3738" y="5135"/>
                  </a:cubicBezTo>
                  <a:cubicBezTo>
                    <a:pt x="3689" y="5918"/>
                    <a:pt x="3689" y="6714"/>
                    <a:pt x="3774" y="7497"/>
                  </a:cubicBezTo>
                  <a:cubicBezTo>
                    <a:pt x="3834" y="8450"/>
                    <a:pt x="3894" y="9414"/>
                    <a:pt x="3726" y="10402"/>
                  </a:cubicBezTo>
                  <a:cubicBezTo>
                    <a:pt x="3484" y="11656"/>
                    <a:pt x="3171" y="12885"/>
                    <a:pt x="2785" y="14091"/>
                  </a:cubicBezTo>
                  <a:cubicBezTo>
                    <a:pt x="2315" y="15694"/>
                    <a:pt x="1821" y="17345"/>
                    <a:pt x="1701" y="18984"/>
                  </a:cubicBezTo>
                  <a:cubicBezTo>
                    <a:pt x="1652" y="19936"/>
                    <a:pt x="1676" y="20889"/>
                    <a:pt x="1761" y="21841"/>
                  </a:cubicBezTo>
                  <a:cubicBezTo>
                    <a:pt x="1869" y="23227"/>
                    <a:pt x="1966" y="24649"/>
                    <a:pt x="1604" y="26096"/>
                  </a:cubicBezTo>
                  <a:lnTo>
                    <a:pt x="1508" y="26506"/>
                  </a:lnTo>
                  <a:cubicBezTo>
                    <a:pt x="592" y="30110"/>
                    <a:pt x="1" y="32508"/>
                    <a:pt x="1146" y="36124"/>
                  </a:cubicBezTo>
                  <a:lnTo>
                    <a:pt x="1194" y="36124"/>
                  </a:lnTo>
                  <a:cubicBezTo>
                    <a:pt x="37" y="32508"/>
                    <a:pt x="640" y="30134"/>
                    <a:pt x="1544" y="26518"/>
                  </a:cubicBezTo>
                  <a:lnTo>
                    <a:pt x="1640" y="26120"/>
                  </a:lnTo>
                  <a:cubicBezTo>
                    <a:pt x="2014" y="24661"/>
                    <a:pt x="1905" y="23239"/>
                    <a:pt x="1809" y="21853"/>
                  </a:cubicBezTo>
                  <a:cubicBezTo>
                    <a:pt x="1713" y="20901"/>
                    <a:pt x="1701" y="19949"/>
                    <a:pt x="1749" y="18996"/>
                  </a:cubicBezTo>
                  <a:cubicBezTo>
                    <a:pt x="1869" y="17369"/>
                    <a:pt x="2363" y="15706"/>
                    <a:pt x="2834" y="14115"/>
                  </a:cubicBezTo>
                  <a:cubicBezTo>
                    <a:pt x="3195" y="12897"/>
                    <a:pt x="3557" y="11644"/>
                    <a:pt x="3774" y="10414"/>
                  </a:cubicBezTo>
                  <a:cubicBezTo>
                    <a:pt x="3942" y="9426"/>
                    <a:pt x="3870" y="8450"/>
                    <a:pt x="3810" y="7509"/>
                  </a:cubicBezTo>
                  <a:cubicBezTo>
                    <a:pt x="3738" y="6714"/>
                    <a:pt x="3726" y="5930"/>
                    <a:pt x="3786" y="5135"/>
                  </a:cubicBezTo>
                  <a:cubicBezTo>
                    <a:pt x="3870" y="4436"/>
                    <a:pt x="4027" y="3737"/>
                    <a:pt x="4244" y="3062"/>
                  </a:cubicBezTo>
                  <a:cubicBezTo>
                    <a:pt x="4509" y="2109"/>
                    <a:pt x="4786" y="1121"/>
                    <a:pt x="467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16"/>
            <p:cNvSpPr/>
            <p:nvPr/>
          </p:nvSpPr>
          <p:spPr>
            <a:xfrm>
              <a:off x="4168275" y="467425"/>
              <a:ext cx="122650" cy="953450"/>
            </a:xfrm>
            <a:custGeom>
              <a:rect b="b" l="l" r="r" t="t"/>
              <a:pathLst>
                <a:path extrusionOk="0" h="38138" w="4906">
                  <a:moveTo>
                    <a:pt x="4665" y="1"/>
                  </a:moveTo>
                  <a:lnTo>
                    <a:pt x="4617" y="13"/>
                  </a:lnTo>
                  <a:cubicBezTo>
                    <a:pt x="4858" y="1423"/>
                    <a:pt x="4677" y="2785"/>
                    <a:pt x="4508" y="4111"/>
                  </a:cubicBezTo>
                  <a:cubicBezTo>
                    <a:pt x="4363" y="5051"/>
                    <a:pt x="4291" y="6003"/>
                    <a:pt x="4279" y="6968"/>
                  </a:cubicBezTo>
                  <a:cubicBezTo>
                    <a:pt x="4279" y="7474"/>
                    <a:pt x="4327" y="7980"/>
                    <a:pt x="4351" y="8474"/>
                  </a:cubicBezTo>
                  <a:cubicBezTo>
                    <a:pt x="4424" y="9427"/>
                    <a:pt x="4496" y="10427"/>
                    <a:pt x="4339" y="11452"/>
                  </a:cubicBezTo>
                  <a:cubicBezTo>
                    <a:pt x="4110" y="12826"/>
                    <a:pt x="3652" y="14248"/>
                    <a:pt x="3206" y="15610"/>
                  </a:cubicBezTo>
                  <a:cubicBezTo>
                    <a:pt x="2628" y="17358"/>
                    <a:pt x="2037" y="19178"/>
                    <a:pt x="1941" y="20950"/>
                  </a:cubicBezTo>
                  <a:cubicBezTo>
                    <a:pt x="1917" y="21709"/>
                    <a:pt x="1929" y="22468"/>
                    <a:pt x="1989" y="23228"/>
                  </a:cubicBezTo>
                  <a:cubicBezTo>
                    <a:pt x="2085" y="24686"/>
                    <a:pt x="2170" y="26084"/>
                    <a:pt x="1579" y="27639"/>
                  </a:cubicBezTo>
                  <a:cubicBezTo>
                    <a:pt x="796" y="29688"/>
                    <a:pt x="446" y="31316"/>
                    <a:pt x="470" y="32907"/>
                  </a:cubicBezTo>
                  <a:cubicBezTo>
                    <a:pt x="494" y="34413"/>
                    <a:pt x="808" y="35920"/>
                    <a:pt x="1579" y="38138"/>
                  </a:cubicBezTo>
                  <a:lnTo>
                    <a:pt x="1615" y="38114"/>
                  </a:lnTo>
                  <a:cubicBezTo>
                    <a:pt x="301" y="34317"/>
                    <a:pt x="0" y="31894"/>
                    <a:pt x="1615" y="27639"/>
                  </a:cubicBezTo>
                  <a:cubicBezTo>
                    <a:pt x="2218" y="26072"/>
                    <a:pt x="2134" y="24674"/>
                    <a:pt x="2037" y="23204"/>
                  </a:cubicBezTo>
                  <a:cubicBezTo>
                    <a:pt x="1977" y="22456"/>
                    <a:pt x="1953" y="21697"/>
                    <a:pt x="1989" y="20938"/>
                  </a:cubicBezTo>
                  <a:cubicBezTo>
                    <a:pt x="2085" y="19178"/>
                    <a:pt x="2676" y="17370"/>
                    <a:pt x="3242" y="15622"/>
                  </a:cubicBezTo>
                  <a:cubicBezTo>
                    <a:pt x="3701" y="14248"/>
                    <a:pt x="4159" y="12838"/>
                    <a:pt x="4388" y="11452"/>
                  </a:cubicBezTo>
                  <a:cubicBezTo>
                    <a:pt x="4556" y="10415"/>
                    <a:pt x="4472" y="9427"/>
                    <a:pt x="4400" y="8462"/>
                  </a:cubicBezTo>
                  <a:cubicBezTo>
                    <a:pt x="4363" y="7968"/>
                    <a:pt x="4327" y="7462"/>
                    <a:pt x="4327" y="6956"/>
                  </a:cubicBezTo>
                  <a:cubicBezTo>
                    <a:pt x="4339" y="6003"/>
                    <a:pt x="4412" y="5051"/>
                    <a:pt x="4556" y="4111"/>
                  </a:cubicBezTo>
                  <a:cubicBezTo>
                    <a:pt x="4725" y="2785"/>
                    <a:pt x="4906" y="1423"/>
                    <a:pt x="466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16"/>
            <p:cNvSpPr/>
            <p:nvPr/>
          </p:nvSpPr>
          <p:spPr>
            <a:xfrm>
              <a:off x="4216175" y="439400"/>
              <a:ext cx="138950" cy="989325"/>
            </a:xfrm>
            <a:custGeom>
              <a:rect b="b" l="l" r="r" t="t"/>
              <a:pathLst>
                <a:path extrusionOk="0" h="39573" w="5558">
                  <a:moveTo>
                    <a:pt x="5196" y="1"/>
                  </a:moveTo>
                  <a:lnTo>
                    <a:pt x="5159" y="13"/>
                  </a:lnTo>
                  <a:cubicBezTo>
                    <a:pt x="5497" y="1544"/>
                    <a:pt x="5376" y="2978"/>
                    <a:pt x="5256" y="4485"/>
                  </a:cubicBezTo>
                  <a:cubicBezTo>
                    <a:pt x="5135" y="5545"/>
                    <a:pt x="5111" y="6606"/>
                    <a:pt x="5159" y="7679"/>
                  </a:cubicBezTo>
                  <a:cubicBezTo>
                    <a:pt x="5184" y="8101"/>
                    <a:pt x="5220" y="8511"/>
                    <a:pt x="5256" y="8908"/>
                  </a:cubicBezTo>
                  <a:cubicBezTo>
                    <a:pt x="5389" y="10319"/>
                    <a:pt x="5509" y="11632"/>
                    <a:pt x="5232" y="13127"/>
                  </a:cubicBezTo>
                  <a:cubicBezTo>
                    <a:pt x="4991" y="14405"/>
                    <a:pt x="4533" y="15718"/>
                    <a:pt x="4075" y="16996"/>
                  </a:cubicBezTo>
                  <a:cubicBezTo>
                    <a:pt x="3436" y="18804"/>
                    <a:pt x="2785" y="20672"/>
                    <a:pt x="2737" y="22481"/>
                  </a:cubicBezTo>
                  <a:cubicBezTo>
                    <a:pt x="2725" y="23131"/>
                    <a:pt x="2761" y="23698"/>
                    <a:pt x="2785" y="24252"/>
                  </a:cubicBezTo>
                  <a:cubicBezTo>
                    <a:pt x="2869" y="25747"/>
                    <a:pt x="2942" y="27049"/>
                    <a:pt x="2038" y="28845"/>
                  </a:cubicBezTo>
                  <a:cubicBezTo>
                    <a:pt x="1" y="32895"/>
                    <a:pt x="929" y="35486"/>
                    <a:pt x="2315" y="39404"/>
                  </a:cubicBezTo>
                  <a:lnTo>
                    <a:pt x="2375" y="39572"/>
                  </a:lnTo>
                  <a:lnTo>
                    <a:pt x="2423" y="39548"/>
                  </a:lnTo>
                  <a:lnTo>
                    <a:pt x="2363" y="39380"/>
                  </a:lnTo>
                  <a:cubicBezTo>
                    <a:pt x="977" y="35474"/>
                    <a:pt x="61" y="32883"/>
                    <a:pt x="2074" y="28857"/>
                  </a:cubicBezTo>
                  <a:cubicBezTo>
                    <a:pt x="2978" y="27037"/>
                    <a:pt x="2905" y="25735"/>
                    <a:pt x="2833" y="24228"/>
                  </a:cubicBezTo>
                  <a:cubicBezTo>
                    <a:pt x="2809" y="23686"/>
                    <a:pt x="2773" y="23107"/>
                    <a:pt x="2785" y="22481"/>
                  </a:cubicBezTo>
                  <a:cubicBezTo>
                    <a:pt x="2821" y="20672"/>
                    <a:pt x="3484" y="18804"/>
                    <a:pt x="4123" y="16996"/>
                  </a:cubicBezTo>
                  <a:cubicBezTo>
                    <a:pt x="4569" y="15718"/>
                    <a:pt x="5039" y="14405"/>
                    <a:pt x="5268" y="13127"/>
                  </a:cubicBezTo>
                  <a:cubicBezTo>
                    <a:pt x="5557" y="11620"/>
                    <a:pt x="5437" y="10306"/>
                    <a:pt x="5304" y="8908"/>
                  </a:cubicBezTo>
                  <a:cubicBezTo>
                    <a:pt x="5268" y="8511"/>
                    <a:pt x="5232" y="8101"/>
                    <a:pt x="5196" y="7667"/>
                  </a:cubicBezTo>
                  <a:cubicBezTo>
                    <a:pt x="5147" y="6606"/>
                    <a:pt x="5184" y="5545"/>
                    <a:pt x="5292" y="4485"/>
                  </a:cubicBezTo>
                  <a:cubicBezTo>
                    <a:pt x="5413" y="3038"/>
                    <a:pt x="5545" y="1544"/>
                    <a:pt x="519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16"/>
            <p:cNvSpPr/>
            <p:nvPr/>
          </p:nvSpPr>
          <p:spPr>
            <a:xfrm>
              <a:off x="4278550" y="439100"/>
              <a:ext cx="141650" cy="982700"/>
            </a:xfrm>
            <a:custGeom>
              <a:rect b="b" l="l" r="r" t="t"/>
              <a:pathLst>
                <a:path extrusionOk="0" h="39308" w="5666">
                  <a:moveTo>
                    <a:pt x="5111" y="1"/>
                  </a:moveTo>
                  <a:lnTo>
                    <a:pt x="5075" y="13"/>
                  </a:lnTo>
                  <a:cubicBezTo>
                    <a:pt x="5425" y="1459"/>
                    <a:pt x="5304" y="2725"/>
                    <a:pt x="5172" y="4063"/>
                  </a:cubicBezTo>
                  <a:cubicBezTo>
                    <a:pt x="5063" y="5063"/>
                    <a:pt x="4967" y="6088"/>
                    <a:pt x="5075" y="7197"/>
                  </a:cubicBezTo>
                  <a:cubicBezTo>
                    <a:pt x="5123" y="7715"/>
                    <a:pt x="5196" y="8209"/>
                    <a:pt x="5268" y="8691"/>
                  </a:cubicBezTo>
                  <a:cubicBezTo>
                    <a:pt x="5449" y="9897"/>
                    <a:pt x="5630" y="11006"/>
                    <a:pt x="5437" y="12331"/>
                  </a:cubicBezTo>
                  <a:cubicBezTo>
                    <a:pt x="5244" y="13645"/>
                    <a:pt x="4810" y="14983"/>
                    <a:pt x="4388" y="16261"/>
                  </a:cubicBezTo>
                  <a:cubicBezTo>
                    <a:pt x="3894" y="17755"/>
                    <a:pt x="3388" y="19298"/>
                    <a:pt x="3267" y="20829"/>
                  </a:cubicBezTo>
                  <a:cubicBezTo>
                    <a:pt x="3219" y="21408"/>
                    <a:pt x="3195" y="21950"/>
                    <a:pt x="3171" y="22468"/>
                  </a:cubicBezTo>
                  <a:cubicBezTo>
                    <a:pt x="3110" y="24204"/>
                    <a:pt x="3050" y="25711"/>
                    <a:pt x="2086" y="27603"/>
                  </a:cubicBezTo>
                  <a:cubicBezTo>
                    <a:pt x="1" y="31713"/>
                    <a:pt x="748" y="34908"/>
                    <a:pt x="2122" y="39307"/>
                  </a:cubicBezTo>
                  <a:lnTo>
                    <a:pt x="2158" y="39283"/>
                  </a:lnTo>
                  <a:cubicBezTo>
                    <a:pt x="796" y="34908"/>
                    <a:pt x="49" y="31725"/>
                    <a:pt x="2122" y="27627"/>
                  </a:cubicBezTo>
                  <a:cubicBezTo>
                    <a:pt x="3098" y="25711"/>
                    <a:pt x="3159" y="24216"/>
                    <a:pt x="3219" y="22468"/>
                  </a:cubicBezTo>
                  <a:cubicBezTo>
                    <a:pt x="3243" y="21950"/>
                    <a:pt x="3267" y="21408"/>
                    <a:pt x="3303" y="20829"/>
                  </a:cubicBezTo>
                  <a:cubicBezTo>
                    <a:pt x="3436" y="19310"/>
                    <a:pt x="3942" y="17768"/>
                    <a:pt x="4424" y="16285"/>
                  </a:cubicBezTo>
                  <a:cubicBezTo>
                    <a:pt x="4858" y="14995"/>
                    <a:pt x="5292" y="13633"/>
                    <a:pt x="5485" y="12331"/>
                  </a:cubicBezTo>
                  <a:cubicBezTo>
                    <a:pt x="5666" y="11030"/>
                    <a:pt x="5497" y="9885"/>
                    <a:pt x="5316" y="8679"/>
                  </a:cubicBezTo>
                  <a:cubicBezTo>
                    <a:pt x="5244" y="8197"/>
                    <a:pt x="5172" y="7703"/>
                    <a:pt x="5123" y="7197"/>
                  </a:cubicBezTo>
                  <a:cubicBezTo>
                    <a:pt x="5003" y="6088"/>
                    <a:pt x="5111" y="5063"/>
                    <a:pt x="5208" y="4075"/>
                  </a:cubicBezTo>
                  <a:cubicBezTo>
                    <a:pt x="5340" y="2725"/>
                    <a:pt x="5473" y="1459"/>
                    <a:pt x="511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16"/>
            <p:cNvSpPr/>
            <p:nvPr/>
          </p:nvSpPr>
          <p:spPr>
            <a:xfrm>
              <a:off x="4347850" y="446025"/>
              <a:ext cx="149500" cy="960100"/>
            </a:xfrm>
            <a:custGeom>
              <a:rect b="b" l="l" r="r" t="t"/>
              <a:pathLst>
                <a:path extrusionOk="0" h="38404" w="5980">
                  <a:moveTo>
                    <a:pt x="4509" y="1"/>
                  </a:moveTo>
                  <a:lnTo>
                    <a:pt x="4461" y="13"/>
                  </a:lnTo>
                  <a:cubicBezTo>
                    <a:pt x="4810" y="1206"/>
                    <a:pt x="4726" y="2388"/>
                    <a:pt x="4630" y="3521"/>
                  </a:cubicBezTo>
                  <a:cubicBezTo>
                    <a:pt x="4557" y="4521"/>
                    <a:pt x="4473" y="5558"/>
                    <a:pt x="4702" y="6618"/>
                  </a:cubicBezTo>
                  <a:cubicBezTo>
                    <a:pt x="4822" y="7125"/>
                    <a:pt x="4991" y="7631"/>
                    <a:pt x="5196" y="8113"/>
                  </a:cubicBezTo>
                  <a:cubicBezTo>
                    <a:pt x="5437" y="8716"/>
                    <a:pt x="5690" y="9354"/>
                    <a:pt x="5763" y="10017"/>
                  </a:cubicBezTo>
                  <a:cubicBezTo>
                    <a:pt x="5931" y="11572"/>
                    <a:pt x="5521" y="13175"/>
                    <a:pt x="5124" y="14742"/>
                  </a:cubicBezTo>
                  <a:cubicBezTo>
                    <a:pt x="4979" y="15261"/>
                    <a:pt x="4846" y="15791"/>
                    <a:pt x="4738" y="16309"/>
                  </a:cubicBezTo>
                  <a:lnTo>
                    <a:pt x="4654" y="16659"/>
                  </a:lnTo>
                  <a:cubicBezTo>
                    <a:pt x="4063" y="19443"/>
                    <a:pt x="3496" y="22059"/>
                    <a:pt x="2207" y="24711"/>
                  </a:cubicBezTo>
                  <a:cubicBezTo>
                    <a:pt x="1158" y="26844"/>
                    <a:pt x="592" y="29182"/>
                    <a:pt x="543" y="31569"/>
                  </a:cubicBezTo>
                  <a:cubicBezTo>
                    <a:pt x="507" y="33510"/>
                    <a:pt x="784" y="35619"/>
                    <a:pt x="1459" y="38403"/>
                  </a:cubicBezTo>
                  <a:lnTo>
                    <a:pt x="1496" y="38391"/>
                  </a:lnTo>
                  <a:cubicBezTo>
                    <a:pt x="290" y="33401"/>
                    <a:pt x="1" y="29375"/>
                    <a:pt x="2243" y="24735"/>
                  </a:cubicBezTo>
                  <a:cubicBezTo>
                    <a:pt x="3533" y="22083"/>
                    <a:pt x="4099" y="19455"/>
                    <a:pt x="4702" y="16671"/>
                  </a:cubicBezTo>
                  <a:lnTo>
                    <a:pt x="4774" y="16321"/>
                  </a:lnTo>
                  <a:cubicBezTo>
                    <a:pt x="4883" y="15803"/>
                    <a:pt x="5027" y="15261"/>
                    <a:pt x="5160" y="14742"/>
                  </a:cubicBezTo>
                  <a:cubicBezTo>
                    <a:pt x="5558" y="13187"/>
                    <a:pt x="5980" y="11572"/>
                    <a:pt x="5811" y="10017"/>
                  </a:cubicBezTo>
                  <a:cubicBezTo>
                    <a:pt x="5738" y="9342"/>
                    <a:pt x="5485" y="8704"/>
                    <a:pt x="5232" y="8089"/>
                  </a:cubicBezTo>
                  <a:cubicBezTo>
                    <a:pt x="5027" y="7607"/>
                    <a:pt x="4859" y="7112"/>
                    <a:pt x="4738" y="6606"/>
                  </a:cubicBezTo>
                  <a:cubicBezTo>
                    <a:pt x="4509" y="5558"/>
                    <a:pt x="4593" y="4521"/>
                    <a:pt x="4678" y="3521"/>
                  </a:cubicBezTo>
                  <a:cubicBezTo>
                    <a:pt x="4762" y="2388"/>
                    <a:pt x="4859" y="1206"/>
                    <a:pt x="450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16"/>
            <p:cNvSpPr/>
            <p:nvPr/>
          </p:nvSpPr>
          <p:spPr>
            <a:xfrm>
              <a:off x="4404825" y="444825"/>
              <a:ext cx="169675" cy="938700"/>
            </a:xfrm>
            <a:custGeom>
              <a:rect b="b" l="l" r="r" t="t"/>
              <a:pathLst>
                <a:path extrusionOk="0" h="37548" w="6787">
                  <a:moveTo>
                    <a:pt x="4532" y="1"/>
                  </a:moveTo>
                  <a:lnTo>
                    <a:pt x="4484" y="13"/>
                  </a:lnTo>
                  <a:cubicBezTo>
                    <a:pt x="4846" y="1086"/>
                    <a:pt x="4749" y="2134"/>
                    <a:pt x="4653" y="3147"/>
                  </a:cubicBezTo>
                  <a:cubicBezTo>
                    <a:pt x="4568" y="4087"/>
                    <a:pt x="4472" y="5063"/>
                    <a:pt x="4749" y="6039"/>
                  </a:cubicBezTo>
                  <a:cubicBezTo>
                    <a:pt x="4906" y="6582"/>
                    <a:pt x="5207" y="7088"/>
                    <a:pt x="5509" y="7570"/>
                  </a:cubicBezTo>
                  <a:cubicBezTo>
                    <a:pt x="5786" y="8004"/>
                    <a:pt x="6027" y="8462"/>
                    <a:pt x="6208" y="8956"/>
                  </a:cubicBezTo>
                  <a:cubicBezTo>
                    <a:pt x="6738" y="10548"/>
                    <a:pt x="6328" y="11970"/>
                    <a:pt x="5858" y="13621"/>
                  </a:cubicBezTo>
                  <a:lnTo>
                    <a:pt x="5834" y="13693"/>
                  </a:lnTo>
                  <a:cubicBezTo>
                    <a:pt x="4918" y="16948"/>
                    <a:pt x="3773" y="20142"/>
                    <a:pt x="2387" y="23240"/>
                  </a:cubicBezTo>
                  <a:cubicBezTo>
                    <a:pt x="1350" y="25494"/>
                    <a:pt x="759" y="27929"/>
                    <a:pt x="615" y="30400"/>
                  </a:cubicBezTo>
                  <a:cubicBezTo>
                    <a:pt x="494" y="32533"/>
                    <a:pt x="687" y="34811"/>
                    <a:pt x="1217" y="37547"/>
                  </a:cubicBezTo>
                  <a:lnTo>
                    <a:pt x="1278" y="37535"/>
                  </a:lnTo>
                  <a:cubicBezTo>
                    <a:pt x="482" y="33497"/>
                    <a:pt x="0" y="28640"/>
                    <a:pt x="2435" y="23252"/>
                  </a:cubicBezTo>
                  <a:cubicBezTo>
                    <a:pt x="3821" y="20154"/>
                    <a:pt x="4966" y="16960"/>
                    <a:pt x="5894" y="13693"/>
                  </a:cubicBezTo>
                  <a:lnTo>
                    <a:pt x="5906" y="13633"/>
                  </a:lnTo>
                  <a:cubicBezTo>
                    <a:pt x="6376" y="11970"/>
                    <a:pt x="6786" y="10535"/>
                    <a:pt x="6256" y="8932"/>
                  </a:cubicBezTo>
                  <a:cubicBezTo>
                    <a:pt x="6075" y="8450"/>
                    <a:pt x="5834" y="7980"/>
                    <a:pt x="5545" y="7546"/>
                  </a:cubicBezTo>
                  <a:cubicBezTo>
                    <a:pt x="5243" y="7064"/>
                    <a:pt x="4942" y="6570"/>
                    <a:pt x="4797" y="6027"/>
                  </a:cubicBezTo>
                  <a:cubicBezTo>
                    <a:pt x="4520" y="5051"/>
                    <a:pt x="4617" y="4087"/>
                    <a:pt x="4701" y="3147"/>
                  </a:cubicBezTo>
                  <a:cubicBezTo>
                    <a:pt x="4797" y="2134"/>
                    <a:pt x="4894" y="1073"/>
                    <a:pt x="453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16"/>
            <p:cNvSpPr/>
            <p:nvPr/>
          </p:nvSpPr>
          <p:spPr>
            <a:xfrm>
              <a:off x="4459650" y="433675"/>
              <a:ext cx="180525" cy="917600"/>
            </a:xfrm>
            <a:custGeom>
              <a:rect b="b" l="l" r="r" t="t"/>
              <a:pathLst>
                <a:path extrusionOk="0" h="36704" w="7221">
                  <a:moveTo>
                    <a:pt x="4690" y="1"/>
                  </a:moveTo>
                  <a:lnTo>
                    <a:pt x="4653" y="13"/>
                  </a:lnTo>
                  <a:cubicBezTo>
                    <a:pt x="5087" y="1073"/>
                    <a:pt x="5075" y="2086"/>
                    <a:pt x="5075" y="3062"/>
                  </a:cubicBezTo>
                  <a:cubicBezTo>
                    <a:pt x="5063" y="3990"/>
                    <a:pt x="5063" y="4943"/>
                    <a:pt x="5413" y="5919"/>
                  </a:cubicBezTo>
                  <a:cubicBezTo>
                    <a:pt x="5594" y="6365"/>
                    <a:pt x="5835" y="6787"/>
                    <a:pt x="6112" y="7185"/>
                  </a:cubicBezTo>
                  <a:cubicBezTo>
                    <a:pt x="6449" y="7703"/>
                    <a:pt x="6799" y="8233"/>
                    <a:pt x="6920" y="8824"/>
                  </a:cubicBezTo>
                  <a:cubicBezTo>
                    <a:pt x="7173" y="10102"/>
                    <a:pt x="6654" y="11452"/>
                    <a:pt x="6148" y="12753"/>
                  </a:cubicBezTo>
                  <a:cubicBezTo>
                    <a:pt x="6016" y="13091"/>
                    <a:pt x="5883" y="13440"/>
                    <a:pt x="5774" y="13778"/>
                  </a:cubicBezTo>
                  <a:cubicBezTo>
                    <a:pt x="5365" y="14947"/>
                    <a:pt x="4943" y="16116"/>
                    <a:pt x="4545" y="17237"/>
                  </a:cubicBezTo>
                  <a:cubicBezTo>
                    <a:pt x="2207" y="23710"/>
                    <a:pt x="1" y="29821"/>
                    <a:pt x="1098" y="36704"/>
                  </a:cubicBezTo>
                  <a:lnTo>
                    <a:pt x="1134" y="36692"/>
                  </a:lnTo>
                  <a:cubicBezTo>
                    <a:pt x="49" y="29821"/>
                    <a:pt x="2255" y="23722"/>
                    <a:pt x="4581" y="17249"/>
                  </a:cubicBezTo>
                  <a:cubicBezTo>
                    <a:pt x="4991" y="16128"/>
                    <a:pt x="5413" y="14959"/>
                    <a:pt x="5811" y="13790"/>
                  </a:cubicBezTo>
                  <a:cubicBezTo>
                    <a:pt x="5931" y="13452"/>
                    <a:pt x="6064" y="13115"/>
                    <a:pt x="6184" y="12777"/>
                  </a:cubicBezTo>
                  <a:cubicBezTo>
                    <a:pt x="6691" y="11464"/>
                    <a:pt x="7221" y="10114"/>
                    <a:pt x="6956" y="8812"/>
                  </a:cubicBezTo>
                  <a:cubicBezTo>
                    <a:pt x="6835" y="8209"/>
                    <a:pt x="6486" y="7679"/>
                    <a:pt x="6148" y="7160"/>
                  </a:cubicBezTo>
                  <a:cubicBezTo>
                    <a:pt x="5871" y="6763"/>
                    <a:pt x="5642" y="6341"/>
                    <a:pt x="5461" y="5895"/>
                  </a:cubicBezTo>
                  <a:cubicBezTo>
                    <a:pt x="5099" y="4931"/>
                    <a:pt x="5111" y="3978"/>
                    <a:pt x="5111" y="3062"/>
                  </a:cubicBezTo>
                  <a:cubicBezTo>
                    <a:pt x="5124" y="2074"/>
                    <a:pt x="5136" y="1049"/>
                    <a:pt x="469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16"/>
            <p:cNvSpPr/>
            <p:nvPr/>
          </p:nvSpPr>
          <p:spPr>
            <a:xfrm>
              <a:off x="4516000" y="417100"/>
              <a:ext cx="199525" cy="885975"/>
            </a:xfrm>
            <a:custGeom>
              <a:rect b="b" l="l" r="r" t="t"/>
              <a:pathLst>
                <a:path extrusionOk="0" h="35439" w="7981">
                  <a:moveTo>
                    <a:pt x="4750" y="1"/>
                  </a:moveTo>
                  <a:lnTo>
                    <a:pt x="4702" y="25"/>
                  </a:lnTo>
                  <a:cubicBezTo>
                    <a:pt x="5280" y="1074"/>
                    <a:pt x="5401" y="2074"/>
                    <a:pt x="5521" y="3038"/>
                  </a:cubicBezTo>
                  <a:cubicBezTo>
                    <a:pt x="5618" y="3810"/>
                    <a:pt x="5714" y="4617"/>
                    <a:pt x="6040" y="5449"/>
                  </a:cubicBezTo>
                  <a:cubicBezTo>
                    <a:pt x="6257" y="5955"/>
                    <a:pt x="6546" y="6425"/>
                    <a:pt x="6871" y="6871"/>
                  </a:cubicBezTo>
                  <a:cubicBezTo>
                    <a:pt x="7426" y="7655"/>
                    <a:pt x="7944" y="8390"/>
                    <a:pt x="7860" y="9354"/>
                  </a:cubicBezTo>
                  <a:cubicBezTo>
                    <a:pt x="7775" y="10415"/>
                    <a:pt x="7112" y="11548"/>
                    <a:pt x="6461" y="12633"/>
                  </a:cubicBezTo>
                  <a:cubicBezTo>
                    <a:pt x="6088" y="13236"/>
                    <a:pt x="5750" y="13862"/>
                    <a:pt x="5461" y="14501"/>
                  </a:cubicBezTo>
                  <a:cubicBezTo>
                    <a:pt x="2544" y="21540"/>
                    <a:pt x="1" y="28435"/>
                    <a:pt x="905" y="35438"/>
                  </a:cubicBezTo>
                  <a:lnTo>
                    <a:pt x="953" y="35426"/>
                  </a:lnTo>
                  <a:cubicBezTo>
                    <a:pt x="49" y="28447"/>
                    <a:pt x="2592" y="21552"/>
                    <a:pt x="5509" y="14525"/>
                  </a:cubicBezTo>
                  <a:cubicBezTo>
                    <a:pt x="5799" y="13886"/>
                    <a:pt x="6124" y="13272"/>
                    <a:pt x="6498" y="12669"/>
                  </a:cubicBezTo>
                  <a:cubicBezTo>
                    <a:pt x="7161" y="11572"/>
                    <a:pt x="7824" y="10439"/>
                    <a:pt x="7908" y="9366"/>
                  </a:cubicBezTo>
                  <a:cubicBezTo>
                    <a:pt x="7980" y="8390"/>
                    <a:pt x="7438" y="7607"/>
                    <a:pt x="6907" y="6859"/>
                  </a:cubicBezTo>
                  <a:cubicBezTo>
                    <a:pt x="6582" y="6413"/>
                    <a:pt x="6305" y="5943"/>
                    <a:pt x="6076" y="5437"/>
                  </a:cubicBezTo>
                  <a:cubicBezTo>
                    <a:pt x="5750" y="4605"/>
                    <a:pt x="5654" y="3810"/>
                    <a:pt x="5557" y="3026"/>
                  </a:cubicBezTo>
                  <a:cubicBezTo>
                    <a:pt x="5449" y="2062"/>
                    <a:pt x="5316" y="1061"/>
                    <a:pt x="475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16"/>
            <p:cNvSpPr/>
            <p:nvPr/>
          </p:nvSpPr>
          <p:spPr>
            <a:xfrm>
              <a:off x="4575675" y="399025"/>
              <a:ext cx="223625" cy="853125"/>
            </a:xfrm>
            <a:custGeom>
              <a:rect b="b" l="l" r="r" t="t"/>
              <a:pathLst>
                <a:path extrusionOk="0" h="34125" w="8945">
                  <a:moveTo>
                    <a:pt x="4617" y="1"/>
                  </a:moveTo>
                  <a:lnTo>
                    <a:pt x="4581" y="25"/>
                  </a:lnTo>
                  <a:cubicBezTo>
                    <a:pt x="5316" y="1097"/>
                    <a:pt x="5641" y="2170"/>
                    <a:pt x="5967" y="3219"/>
                  </a:cubicBezTo>
                  <a:cubicBezTo>
                    <a:pt x="6196" y="4063"/>
                    <a:pt x="6509" y="4894"/>
                    <a:pt x="6895" y="5678"/>
                  </a:cubicBezTo>
                  <a:cubicBezTo>
                    <a:pt x="7124" y="6100"/>
                    <a:pt x="7389" y="6497"/>
                    <a:pt x="7678" y="6883"/>
                  </a:cubicBezTo>
                  <a:cubicBezTo>
                    <a:pt x="8341" y="7775"/>
                    <a:pt x="8908" y="8559"/>
                    <a:pt x="8607" y="9764"/>
                  </a:cubicBezTo>
                  <a:cubicBezTo>
                    <a:pt x="8341" y="10849"/>
                    <a:pt x="7474" y="11934"/>
                    <a:pt x="6630" y="12982"/>
                  </a:cubicBezTo>
                  <a:cubicBezTo>
                    <a:pt x="6015" y="13766"/>
                    <a:pt x="5376" y="14573"/>
                    <a:pt x="4991" y="15369"/>
                  </a:cubicBezTo>
                  <a:cubicBezTo>
                    <a:pt x="1483" y="22577"/>
                    <a:pt x="0" y="28893"/>
                    <a:pt x="567" y="34124"/>
                  </a:cubicBezTo>
                  <a:lnTo>
                    <a:pt x="615" y="34124"/>
                  </a:lnTo>
                  <a:cubicBezTo>
                    <a:pt x="49" y="28905"/>
                    <a:pt x="1531" y="22589"/>
                    <a:pt x="5027" y="15393"/>
                  </a:cubicBezTo>
                  <a:cubicBezTo>
                    <a:pt x="5412" y="14597"/>
                    <a:pt x="6051" y="13802"/>
                    <a:pt x="6666" y="13018"/>
                  </a:cubicBezTo>
                  <a:cubicBezTo>
                    <a:pt x="7510" y="11958"/>
                    <a:pt x="8378" y="10873"/>
                    <a:pt x="8643" y="9776"/>
                  </a:cubicBezTo>
                  <a:cubicBezTo>
                    <a:pt x="8944" y="8546"/>
                    <a:pt x="8353" y="7727"/>
                    <a:pt x="7715" y="6859"/>
                  </a:cubicBezTo>
                  <a:cubicBezTo>
                    <a:pt x="7425" y="6485"/>
                    <a:pt x="7172" y="6076"/>
                    <a:pt x="6931" y="5654"/>
                  </a:cubicBezTo>
                  <a:cubicBezTo>
                    <a:pt x="6545" y="4870"/>
                    <a:pt x="6244" y="4051"/>
                    <a:pt x="6003" y="3207"/>
                  </a:cubicBezTo>
                  <a:cubicBezTo>
                    <a:pt x="5690" y="2158"/>
                    <a:pt x="5352" y="1073"/>
                    <a:pt x="461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16"/>
            <p:cNvSpPr/>
            <p:nvPr/>
          </p:nvSpPr>
          <p:spPr>
            <a:xfrm>
              <a:off x="4631725" y="378225"/>
              <a:ext cx="241100" cy="851925"/>
            </a:xfrm>
            <a:custGeom>
              <a:rect b="b" l="l" r="r" t="t"/>
              <a:pathLst>
                <a:path extrusionOk="0" h="34077" w="9644">
                  <a:moveTo>
                    <a:pt x="4617" y="1"/>
                  </a:moveTo>
                  <a:lnTo>
                    <a:pt x="4581" y="25"/>
                  </a:lnTo>
                  <a:cubicBezTo>
                    <a:pt x="5376" y="1086"/>
                    <a:pt x="5810" y="2231"/>
                    <a:pt x="6232" y="3340"/>
                  </a:cubicBezTo>
                  <a:cubicBezTo>
                    <a:pt x="6545" y="4244"/>
                    <a:pt x="6931" y="5112"/>
                    <a:pt x="7401" y="5931"/>
                  </a:cubicBezTo>
                  <a:cubicBezTo>
                    <a:pt x="7642" y="6341"/>
                    <a:pt x="7919" y="6727"/>
                    <a:pt x="8233" y="7088"/>
                  </a:cubicBezTo>
                  <a:cubicBezTo>
                    <a:pt x="8968" y="8016"/>
                    <a:pt x="9607" y="8812"/>
                    <a:pt x="9149" y="10126"/>
                  </a:cubicBezTo>
                  <a:cubicBezTo>
                    <a:pt x="8751" y="11271"/>
                    <a:pt x="7775" y="12380"/>
                    <a:pt x="6823" y="13453"/>
                  </a:cubicBezTo>
                  <a:cubicBezTo>
                    <a:pt x="6051" y="14308"/>
                    <a:pt x="5256" y="15212"/>
                    <a:pt x="4774" y="16116"/>
                  </a:cubicBezTo>
                  <a:cubicBezTo>
                    <a:pt x="1652" y="21962"/>
                    <a:pt x="0" y="28845"/>
                    <a:pt x="458" y="34076"/>
                  </a:cubicBezTo>
                  <a:lnTo>
                    <a:pt x="507" y="34076"/>
                  </a:lnTo>
                  <a:cubicBezTo>
                    <a:pt x="37" y="28845"/>
                    <a:pt x="1688" y="21974"/>
                    <a:pt x="4810" y="16141"/>
                  </a:cubicBezTo>
                  <a:cubicBezTo>
                    <a:pt x="5292" y="15236"/>
                    <a:pt x="6075" y="14345"/>
                    <a:pt x="6847" y="13489"/>
                  </a:cubicBezTo>
                  <a:cubicBezTo>
                    <a:pt x="7799" y="12416"/>
                    <a:pt x="8787" y="11295"/>
                    <a:pt x="9185" y="10138"/>
                  </a:cubicBezTo>
                  <a:cubicBezTo>
                    <a:pt x="9643" y="8812"/>
                    <a:pt x="9016" y="7992"/>
                    <a:pt x="8257" y="7064"/>
                  </a:cubicBezTo>
                  <a:cubicBezTo>
                    <a:pt x="7956" y="6703"/>
                    <a:pt x="7690" y="6317"/>
                    <a:pt x="7437" y="5919"/>
                  </a:cubicBezTo>
                  <a:cubicBezTo>
                    <a:pt x="6979" y="5087"/>
                    <a:pt x="6582" y="4232"/>
                    <a:pt x="6280" y="3328"/>
                  </a:cubicBezTo>
                  <a:cubicBezTo>
                    <a:pt x="5846" y="2219"/>
                    <a:pt x="5412" y="1074"/>
                    <a:pt x="461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16"/>
            <p:cNvSpPr/>
            <p:nvPr/>
          </p:nvSpPr>
          <p:spPr>
            <a:xfrm>
              <a:off x="4685350" y="351725"/>
              <a:ext cx="224825" cy="888350"/>
            </a:xfrm>
            <a:custGeom>
              <a:rect b="b" l="l" r="r" t="t"/>
              <a:pathLst>
                <a:path extrusionOk="0" h="35534" w="8993">
                  <a:moveTo>
                    <a:pt x="4798" y="0"/>
                  </a:moveTo>
                  <a:lnTo>
                    <a:pt x="4762" y="12"/>
                  </a:lnTo>
                  <a:cubicBezTo>
                    <a:pt x="5485" y="1181"/>
                    <a:pt x="5883" y="2447"/>
                    <a:pt x="6281" y="3652"/>
                  </a:cubicBezTo>
                  <a:cubicBezTo>
                    <a:pt x="6558" y="4568"/>
                    <a:pt x="6895" y="5472"/>
                    <a:pt x="7305" y="6352"/>
                  </a:cubicBezTo>
                  <a:cubicBezTo>
                    <a:pt x="7474" y="6714"/>
                    <a:pt x="7667" y="7051"/>
                    <a:pt x="7848" y="7377"/>
                  </a:cubicBezTo>
                  <a:cubicBezTo>
                    <a:pt x="8438" y="8414"/>
                    <a:pt x="8945" y="9342"/>
                    <a:pt x="8607" y="10668"/>
                  </a:cubicBezTo>
                  <a:cubicBezTo>
                    <a:pt x="8258" y="11993"/>
                    <a:pt x="7354" y="13331"/>
                    <a:pt x="6486" y="14621"/>
                  </a:cubicBezTo>
                  <a:cubicBezTo>
                    <a:pt x="5919" y="15405"/>
                    <a:pt x="5413" y="16224"/>
                    <a:pt x="4967" y="17068"/>
                  </a:cubicBezTo>
                  <a:cubicBezTo>
                    <a:pt x="1483" y="23963"/>
                    <a:pt x="1" y="30001"/>
                    <a:pt x="459" y="35534"/>
                  </a:cubicBezTo>
                  <a:lnTo>
                    <a:pt x="495" y="35534"/>
                  </a:lnTo>
                  <a:cubicBezTo>
                    <a:pt x="49" y="30013"/>
                    <a:pt x="1520" y="23975"/>
                    <a:pt x="4991" y="17092"/>
                  </a:cubicBezTo>
                  <a:cubicBezTo>
                    <a:pt x="5449" y="16248"/>
                    <a:pt x="5955" y="15429"/>
                    <a:pt x="6510" y="14645"/>
                  </a:cubicBezTo>
                  <a:cubicBezTo>
                    <a:pt x="7390" y="13355"/>
                    <a:pt x="8294" y="12018"/>
                    <a:pt x="8643" y="10680"/>
                  </a:cubicBezTo>
                  <a:cubicBezTo>
                    <a:pt x="8993" y="9305"/>
                    <a:pt x="8487" y="8401"/>
                    <a:pt x="7884" y="7353"/>
                  </a:cubicBezTo>
                  <a:cubicBezTo>
                    <a:pt x="7703" y="7027"/>
                    <a:pt x="7522" y="6690"/>
                    <a:pt x="7341" y="6328"/>
                  </a:cubicBezTo>
                  <a:cubicBezTo>
                    <a:pt x="6944" y="5448"/>
                    <a:pt x="6606" y="4556"/>
                    <a:pt x="6329" y="3628"/>
                  </a:cubicBezTo>
                  <a:cubicBezTo>
                    <a:pt x="5931" y="2423"/>
                    <a:pt x="5521" y="1169"/>
                    <a:pt x="479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16"/>
            <p:cNvSpPr/>
            <p:nvPr/>
          </p:nvSpPr>
          <p:spPr>
            <a:xfrm>
              <a:off x="4740200" y="316450"/>
              <a:ext cx="200425" cy="970650"/>
            </a:xfrm>
            <a:custGeom>
              <a:rect b="b" l="l" r="r" t="t"/>
              <a:pathLst>
                <a:path extrusionOk="0" h="38826" w="8017">
                  <a:moveTo>
                    <a:pt x="5147" y="1"/>
                  </a:moveTo>
                  <a:lnTo>
                    <a:pt x="5099" y="13"/>
                  </a:lnTo>
                  <a:cubicBezTo>
                    <a:pt x="7980" y="7293"/>
                    <a:pt x="8016" y="12910"/>
                    <a:pt x="5196" y="18756"/>
                  </a:cubicBezTo>
                  <a:cubicBezTo>
                    <a:pt x="4714" y="19757"/>
                    <a:pt x="4147" y="20745"/>
                    <a:pt x="3605" y="21697"/>
                  </a:cubicBezTo>
                  <a:cubicBezTo>
                    <a:pt x="2544" y="23553"/>
                    <a:pt x="1447" y="25458"/>
                    <a:pt x="953" y="27447"/>
                  </a:cubicBezTo>
                  <a:cubicBezTo>
                    <a:pt x="145" y="30689"/>
                    <a:pt x="1" y="34305"/>
                    <a:pt x="495" y="38825"/>
                  </a:cubicBezTo>
                  <a:lnTo>
                    <a:pt x="543" y="38825"/>
                  </a:lnTo>
                  <a:cubicBezTo>
                    <a:pt x="37" y="34305"/>
                    <a:pt x="181" y="30689"/>
                    <a:pt x="989" y="27459"/>
                  </a:cubicBezTo>
                  <a:cubicBezTo>
                    <a:pt x="1495" y="25470"/>
                    <a:pt x="2580" y="23565"/>
                    <a:pt x="3641" y="21721"/>
                  </a:cubicBezTo>
                  <a:cubicBezTo>
                    <a:pt x="4183" y="20769"/>
                    <a:pt x="4750" y="19769"/>
                    <a:pt x="5232" y="18780"/>
                  </a:cubicBezTo>
                  <a:cubicBezTo>
                    <a:pt x="6739" y="15646"/>
                    <a:pt x="7426" y="12537"/>
                    <a:pt x="7317" y="9294"/>
                  </a:cubicBezTo>
                  <a:cubicBezTo>
                    <a:pt x="7221" y="6450"/>
                    <a:pt x="6534" y="3496"/>
                    <a:pt x="514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16"/>
            <p:cNvSpPr/>
            <p:nvPr/>
          </p:nvSpPr>
          <p:spPr>
            <a:xfrm>
              <a:off x="4775750" y="278800"/>
              <a:ext cx="188975" cy="1054100"/>
            </a:xfrm>
            <a:custGeom>
              <a:rect b="b" l="l" r="r" t="t"/>
              <a:pathLst>
                <a:path extrusionOk="0" h="42164" w="7559">
                  <a:moveTo>
                    <a:pt x="6112" y="0"/>
                  </a:moveTo>
                  <a:cubicBezTo>
                    <a:pt x="6847" y="3592"/>
                    <a:pt x="7257" y="7642"/>
                    <a:pt x="7426" y="13139"/>
                  </a:cubicBezTo>
                  <a:cubicBezTo>
                    <a:pt x="7510" y="16188"/>
                    <a:pt x="7112" y="18623"/>
                    <a:pt x="6160" y="20780"/>
                  </a:cubicBezTo>
                  <a:cubicBezTo>
                    <a:pt x="5558" y="22142"/>
                    <a:pt x="4702" y="23468"/>
                    <a:pt x="3870" y="24758"/>
                  </a:cubicBezTo>
                  <a:cubicBezTo>
                    <a:pt x="2761" y="26470"/>
                    <a:pt x="1616" y="28242"/>
                    <a:pt x="1062" y="30134"/>
                  </a:cubicBezTo>
                  <a:cubicBezTo>
                    <a:pt x="1" y="33726"/>
                    <a:pt x="579" y="37366"/>
                    <a:pt x="1146" y="40886"/>
                  </a:cubicBezTo>
                  <a:cubicBezTo>
                    <a:pt x="1206" y="41308"/>
                    <a:pt x="1279" y="41741"/>
                    <a:pt x="1339" y="42163"/>
                  </a:cubicBezTo>
                  <a:lnTo>
                    <a:pt x="1387" y="42151"/>
                  </a:lnTo>
                  <a:cubicBezTo>
                    <a:pt x="1327" y="41729"/>
                    <a:pt x="1254" y="41295"/>
                    <a:pt x="1194" y="40886"/>
                  </a:cubicBezTo>
                  <a:cubicBezTo>
                    <a:pt x="628" y="37366"/>
                    <a:pt x="49" y="33726"/>
                    <a:pt x="1110" y="30146"/>
                  </a:cubicBezTo>
                  <a:cubicBezTo>
                    <a:pt x="1664" y="28254"/>
                    <a:pt x="2797" y="26494"/>
                    <a:pt x="3906" y="24782"/>
                  </a:cubicBezTo>
                  <a:cubicBezTo>
                    <a:pt x="4738" y="23492"/>
                    <a:pt x="5594" y="22167"/>
                    <a:pt x="6196" y="20793"/>
                  </a:cubicBezTo>
                  <a:cubicBezTo>
                    <a:pt x="7161" y="18635"/>
                    <a:pt x="7558" y="16200"/>
                    <a:pt x="7462" y="13139"/>
                  </a:cubicBezTo>
                  <a:cubicBezTo>
                    <a:pt x="7305" y="7642"/>
                    <a:pt x="6896" y="3592"/>
                    <a:pt x="616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16"/>
            <p:cNvSpPr/>
            <p:nvPr/>
          </p:nvSpPr>
          <p:spPr>
            <a:xfrm>
              <a:off x="4814925" y="251675"/>
              <a:ext cx="199525" cy="1107750"/>
            </a:xfrm>
            <a:custGeom>
              <a:rect b="b" l="l" r="r" t="t"/>
              <a:pathLst>
                <a:path extrusionOk="0" h="44310" w="7981">
                  <a:moveTo>
                    <a:pt x="7028" y="0"/>
                  </a:moveTo>
                  <a:cubicBezTo>
                    <a:pt x="7233" y="2315"/>
                    <a:pt x="7209" y="4641"/>
                    <a:pt x="7173" y="6895"/>
                  </a:cubicBezTo>
                  <a:cubicBezTo>
                    <a:pt x="7149" y="9113"/>
                    <a:pt x="7112" y="11391"/>
                    <a:pt x="7317" y="13669"/>
                  </a:cubicBezTo>
                  <a:cubicBezTo>
                    <a:pt x="7354" y="14019"/>
                    <a:pt x="7390" y="14380"/>
                    <a:pt x="7414" y="14730"/>
                  </a:cubicBezTo>
                  <a:cubicBezTo>
                    <a:pt x="7667" y="17249"/>
                    <a:pt x="7932" y="19853"/>
                    <a:pt x="6811" y="22456"/>
                  </a:cubicBezTo>
                  <a:cubicBezTo>
                    <a:pt x="6148" y="24011"/>
                    <a:pt x="5124" y="25518"/>
                    <a:pt x="4123" y="26976"/>
                  </a:cubicBezTo>
                  <a:cubicBezTo>
                    <a:pt x="3002" y="28615"/>
                    <a:pt x="1845" y="30315"/>
                    <a:pt x="1182" y="32111"/>
                  </a:cubicBezTo>
                  <a:cubicBezTo>
                    <a:pt x="1" y="35377"/>
                    <a:pt x="784" y="38644"/>
                    <a:pt x="1556" y="41814"/>
                  </a:cubicBezTo>
                  <a:cubicBezTo>
                    <a:pt x="1761" y="42634"/>
                    <a:pt x="1966" y="43477"/>
                    <a:pt x="2122" y="44309"/>
                  </a:cubicBezTo>
                  <a:lnTo>
                    <a:pt x="2171" y="44297"/>
                  </a:lnTo>
                  <a:cubicBezTo>
                    <a:pt x="2002" y="43465"/>
                    <a:pt x="1797" y="42622"/>
                    <a:pt x="1604" y="41802"/>
                  </a:cubicBezTo>
                  <a:cubicBezTo>
                    <a:pt x="833" y="38644"/>
                    <a:pt x="49" y="35389"/>
                    <a:pt x="1230" y="32135"/>
                  </a:cubicBezTo>
                  <a:cubicBezTo>
                    <a:pt x="1881" y="30351"/>
                    <a:pt x="3038" y="28640"/>
                    <a:pt x="4171" y="26988"/>
                  </a:cubicBezTo>
                  <a:cubicBezTo>
                    <a:pt x="5160" y="25542"/>
                    <a:pt x="6184" y="24035"/>
                    <a:pt x="6859" y="22468"/>
                  </a:cubicBezTo>
                  <a:cubicBezTo>
                    <a:pt x="7980" y="19865"/>
                    <a:pt x="7715" y="17249"/>
                    <a:pt x="7462" y="14718"/>
                  </a:cubicBezTo>
                  <a:cubicBezTo>
                    <a:pt x="7426" y="14380"/>
                    <a:pt x="7390" y="14019"/>
                    <a:pt x="7366" y="13669"/>
                  </a:cubicBezTo>
                  <a:cubicBezTo>
                    <a:pt x="7161" y="11403"/>
                    <a:pt x="7185" y="9113"/>
                    <a:pt x="7221" y="6907"/>
                  </a:cubicBezTo>
                  <a:cubicBezTo>
                    <a:pt x="7257" y="4653"/>
                    <a:pt x="7281" y="2327"/>
                    <a:pt x="706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16"/>
            <p:cNvSpPr/>
            <p:nvPr/>
          </p:nvSpPr>
          <p:spPr>
            <a:xfrm>
              <a:off x="4871275" y="239325"/>
              <a:ext cx="207950" cy="1128225"/>
            </a:xfrm>
            <a:custGeom>
              <a:rect b="b" l="l" r="r" t="t"/>
              <a:pathLst>
                <a:path extrusionOk="0" h="45129" w="8318">
                  <a:moveTo>
                    <a:pt x="7583" y="0"/>
                  </a:moveTo>
                  <a:cubicBezTo>
                    <a:pt x="7703" y="2085"/>
                    <a:pt x="7510" y="4207"/>
                    <a:pt x="7329" y="6256"/>
                  </a:cubicBezTo>
                  <a:cubicBezTo>
                    <a:pt x="7100" y="8679"/>
                    <a:pt x="6871" y="11198"/>
                    <a:pt x="7173" y="13645"/>
                  </a:cubicBezTo>
                  <a:cubicBezTo>
                    <a:pt x="7257" y="14284"/>
                    <a:pt x="7354" y="14922"/>
                    <a:pt x="7462" y="15549"/>
                  </a:cubicBezTo>
                  <a:cubicBezTo>
                    <a:pt x="7872" y="18177"/>
                    <a:pt x="8270" y="20648"/>
                    <a:pt x="7124" y="23348"/>
                  </a:cubicBezTo>
                  <a:cubicBezTo>
                    <a:pt x="6449" y="24963"/>
                    <a:pt x="5316" y="26506"/>
                    <a:pt x="4220" y="27988"/>
                  </a:cubicBezTo>
                  <a:cubicBezTo>
                    <a:pt x="2906" y="29760"/>
                    <a:pt x="1556" y="31604"/>
                    <a:pt x="953" y="33581"/>
                  </a:cubicBezTo>
                  <a:cubicBezTo>
                    <a:pt x="1" y="36739"/>
                    <a:pt x="941" y="39982"/>
                    <a:pt x="1845" y="43116"/>
                  </a:cubicBezTo>
                  <a:cubicBezTo>
                    <a:pt x="2038" y="43815"/>
                    <a:pt x="2231" y="44466"/>
                    <a:pt x="2400" y="45128"/>
                  </a:cubicBezTo>
                  <a:lnTo>
                    <a:pt x="2448" y="45128"/>
                  </a:lnTo>
                  <a:cubicBezTo>
                    <a:pt x="2279" y="44466"/>
                    <a:pt x="2086" y="43803"/>
                    <a:pt x="1881" y="43116"/>
                  </a:cubicBezTo>
                  <a:cubicBezTo>
                    <a:pt x="989" y="39982"/>
                    <a:pt x="49" y="36751"/>
                    <a:pt x="1001" y="33593"/>
                  </a:cubicBezTo>
                  <a:cubicBezTo>
                    <a:pt x="1592" y="31629"/>
                    <a:pt x="2942" y="29796"/>
                    <a:pt x="4256" y="28025"/>
                  </a:cubicBezTo>
                  <a:cubicBezTo>
                    <a:pt x="5353" y="26542"/>
                    <a:pt x="6486" y="24987"/>
                    <a:pt x="7173" y="23372"/>
                  </a:cubicBezTo>
                  <a:cubicBezTo>
                    <a:pt x="8318" y="20660"/>
                    <a:pt x="7920" y="18177"/>
                    <a:pt x="7498" y="15537"/>
                  </a:cubicBezTo>
                  <a:cubicBezTo>
                    <a:pt x="7402" y="14922"/>
                    <a:pt x="7305" y="14272"/>
                    <a:pt x="7221" y="13633"/>
                  </a:cubicBezTo>
                  <a:cubicBezTo>
                    <a:pt x="6920" y="11198"/>
                    <a:pt x="7149" y="8691"/>
                    <a:pt x="7378" y="6268"/>
                  </a:cubicBezTo>
                  <a:cubicBezTo>
                    <a:pt x="7558" y="4207"/>
                    <a:pt x="7751" y="2085"/>
                    <a:pt x="761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16"/>
            <p:cNvSpPr/>
            <p:nvPr/>
          </p:nvSpPr>
          <p:spPr>
            <a:xfrm>
              <a:off x="4941800" y="240825"/>
              <a:ext cx="227525" cy="1124625"/>
            </a:xfrm>
            <a:custGeom>
              <a:rect b="b" l="l" r="r" t="t"/>
              <a:pathLst>
                <a:path extrusionOk="0" h="44985" w="9101">
                  <a:moveTo>
                    <a:pt x="8293" y="0"/>
                  </a:moveTo>
                  <a:cubicBezTo>
                    <a:pt x="8173" y="1748"/>
                    <a:pt x="7751" y="3436"/>
                    <a:pt x="7341" y="5063"/>
                  </a:cubicBezTo>
                  <a:cubicBezTo>
                    <a:pt x="6618" y="7992"/>
                    <a:pt x="5919" y="10752"/>
                    <a:pt x="6823" y="13754"/>
                  </a:cubicBezTo>
                  <a:cubicBezTo>
                    <a:pt x="6979" y="14260"/>
                    <a:pt x="7148" y="14766"/>
                    <a:pt x="7305" y="15260"/>
                  </a:cubicBezTo>
                  <a:cubicBezTo>
                    <a:pt x="8173" y="17852"/>
                    <a:pt x="9053" y="20540"/>
                    <a:pt x="7775" y="23372"/>
                  </a:cubicBezTo>
                  <a:cubicBezTo>
                    <a:pt x="7052" y="24951"/>
                    <a:pt x="5834" y="26422"/>
                    <a:pt x="4641" y="27832"/>
                  </a:cubicBezTo>
                  <a:cubicBezTo>
                    <a:pt x="3399" y="29327"/>
                    <a:pt x="2110" y="30882"/>
                    <a:pt x="1399" y="32569"/>
                  </a:cubicBezTo>
                  <a:cubicBezTo>
                    <a:pt x="0" y="35932"/>
                    <a:pt x="953" y="39813"/>
                    <a:pt x="1784" y="43236"/>
                  </a:cubicBezTo>
                  <a:cubicBezTo>
                    <a:pt x="1929" y="43839"/>
                    <a:pt x="2074" y="44418"/>
                    <a:pt x="2194" y="44984"/>
                  </a:cubicBezTo>
                  <a:lnTo>
                    <a:pt x="2242" y="44960"/>
                  </a:lnTo>
                  <a:cubicBezTo>
                    <a:pt x="2110" y="44394"/>
                    <a:pt x="1977" y="43815"/>
                    <a:pt x="1820" y="43212"/>
                  </a:cubicBezTo>
                  <a:cubicBezTo>
                    <a:pt x="989" y="39801"/>
                    <a:pt x="49" y="35920"/>
                    <a:pt x="1447" y="32569"/>
                  </a:cubicBezTo>
                  <a:cubicBezTo>
                    <a:pt x="2146" y="30894"/>
                    <a:pt x="3436" y="29351"/>
                    <a:pt x="4677" y="27856"/>
                  </a:cubicBezTo>
                  <a:cubicBezTo>
                    <a:pt x="5870" y="26434"/>
                    <a:pt x="7088" y="24963"/>
                    <a:pt x="7811" y="23372"/>
                  </a:cubicBezTo>
                  <a:cubicBezTo>
                    <a:pt x="9101" y="20528"/>
                    <a:pt x="8209" y="17840"/>
                    <a:pt x="7353" y="15236"/>
                  </a:cubicBezTo>
                  <a:cubicBezTo>
                    <a:pt x="7184" y="14742"/>
                    <a:pt x="7016" y="14236"/>
                    <a:pt x="6871" y="13729"/>
                  </a:cubicBezTo>
                  <a:cubicBezTo>
                    <a:pt x="5967" y="10740"/>
                    <a:pt x="6654" y="7992"/>
                    <a:pt x="7389" y="5075"/>
                  </a:cubicBezTo>
                  <a:cubicBezTo>
                    <a:pt x="7787" y="3436"/>
                    <a:pt x="8209" y="1748"/>
                    <a:pt x="834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16"/>
            <p:cNvSpPr/>
            <p:nvPr/>
          </p:nvSpPr>
          <p:spPr>
            <a:xfrm>
              <a:off x="5021650" y="248950"/>
              <a:ext cx="243500" cy="1097500"/>
            </a:xfrm>
            <a:custGeom>
              <a:rect b="b" l="l" r="r" t="t"/>
              <a:pathLst>
                <a:path extrusionOk="0" h="43900" w="9740">
                  <a:moveTo>
                    <a:pt x="8715" y="1"/>
                  </a:moveTo>
                  <a:cubicBezTo>
                    <a:pt x="8402" y="1387"/>
                    <a:pt x="7618" y="2749"/>
                    <a:pt x="6859" y="4075"/>
                  </a:cubicBezTo>
                  <a:cubicBezTo>
                    <a:pt x="6076" y="5437"/>
                    <a:pt x="5268" y="6847"/>
                    <a:pt x="4991" y="8270"/>
                  </a:cubicBezTo>
                  <a:cubicBezTo>
                    <a:pt x="4677" y="9909"/>
                    <a:pt x="5449" y="11584"/>
                    <a:pt x="6124" y="13067"/>
                  </a:cubicBezTo>
                  <a:lnTo>
                    <a:pt x="6172" y="13187"/>
                  </a:lnTo>
                  <a:cubicBezTo>
                    <a:pt x="6437" y="13754"/>
                    <a:pt x="6726" y="14333"/>
                    <a:pt x="7016" y="14887"/>
                  </a:cubicBezTo>
                  <a:cubicBezTo>
                    <a:pt x="8330" y="17466"/>
                    <a:pt x="9704" y="20130"/>
                    <a:pt x="8342" y="22963"/>
                  </a:cubicBezTo>
                  <a:cubicBezTo>
                    <a:pt x="7606" y="24506"/>
                    <a:pt x="6268" y="25868"/>
                    <a:pt x="4991" y="27182"/>
                  </a:cubicBezTo>
                  <a:cubicBezTo>
                    <a:pt x="3725" y="28495"/>
                    <a:pt x="2399" y="29845"/>
                    <a:pt x="1652" y="31388"/>
                  </a:cubicBezTo>
                  <a:cubicBezTo>
                    <a:pt x="1" y="34799"/>
                    <a:pt x="700" y="39127"/>
                    <a:pt x="1266" y="42586"/>
                  </a:cubicBezTo>
                  <a:cubicBezTo>
                    <a:pt x="1351" y="43044"/>
                    <a:pt x="1411" y="43478"/>
                    <a:pt x="1483" y="43900"/>
                  </a:cubicBezTo>
                  <a:lnTo>
                    <a:pt x="1531" y="43900"/>
                  </a:lnTo>
                  <a:cubicBezTo>
                    <a:pt x="1471" y="43466"/>
                    <a:pt x="1399" y="43032"/>
                    <a:pt x="1314" y="42586"/>
                  </a:cubicBezTo>
                  <a:cubicBezTo>
                    <a:pt x="760" y="39115"/>
                    <a:pt x="49" y="34811"/>
                    <a:pt x="1700" y="31412"/>
                  </a:cubicBezTo>
                  <a:cubicBezTo>
                    <a:pt x="2435" y="29882"/>
                    <a:pt x="3737" y="28544"/>
                    <a:pt x="5027" y="27218"/>
                  </a:cubicBezTo>
                  <a:cubicBezTo>
                    <a:pt x="6317" y="25892"/>
                    <a:pt x="7642" y="24530"/>
                    <a:pt x="8378" y="22987"/>
                  </a:cubicBezTo>
                  <a:cubicBezTo>
                    <a:pt x="9740" y="20130"/>
                    <a:pt x="8378" y="17454"/>
                    <a:pt x="7052" y="14875"/>
                  </a:cubicBezTo>
                  <a:cubicBezTo>
                    <a:pt x="6763" y="14308"/>
                    <a:pt x="6473" y="13730"/>
                    <a:pt x="6220" y="13175"/>
                  </a:cubicBezTo>
                  <a:lnTo>
                    <a:pt x="6160" y="13043"/>
                  </a:lnTo>
                  <a:cubicBezTo>
                    <a:pt x="5497" y="11572"/>
                    <a:pt x="4726" y="9897"/>
                    <a:pt x="5039" y="8270"/>
                  </a:cubicBezTo>
                  <a:cubicBezTo>
                    <a:pt x="5316" y="6871"/>
                    <a:pt x="6124" y="5461"/>
                    <a:pt x="6895" y="4099"/>
                  </a:cubicBezTo>
                  <a:cubicBezTo>
                    <a:pt x="7655" y="2773"/>
                    <a:pt x="8438" y="1399"/>
                    <a:pt x="8751" y="13"/>
                  </a:cubicBezTo>
                  <a:lnTo>
                    <a:pt x="871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16"/>
            <p:cNvSpPr/>
            <p:nvPr/>
          </p:nvSpPr>
          <p:spPr>
            <a:xfrm>
              <a:off x="3902175" y="298200"/>
              <a:ext cx="1389500" cy="273525"/>
            </a:xfrm>
            <a:custGeom>
              <a:rect b="b" l="l" r="r" t="t"/>
              <a:pathLst>
                <a:path extrusionOk="0" h="10941" w="55580">
                  <a:moveTo>
                    <a:pt x="47793" y="1"/>
                  </a:moveTo>
                  <a:cubicBezTo>
                    <a:pt x="46765" y="1"/>
                    <a:pt x="45739" y="62"/>
                    <a:pt x="44731" y="237"/>
                  </a:cubicBezTo>
                  <a:cubicBezTo>
                    <a:pt x="42972" y="562"/>
                    <a:pt x="41718" y="1370"/>
                    <a:pt x="40392" y="2238"/>
                  </a:cubicBezTo>
                  <a:cubicBezTo>
                    <a:pt x="40079" y="2443"/>
                    <a:pt x="39741" y="2659"/>
                    <a:pt x="39404" y="2864"/>
                  </a:cubicBezTo>
                  <a:cubicBezTo>
                    <a:pt x="36017" y="4950"/>
                    <a:pt x="32810" y="5854"/>
                    <a:pt x="28977" y="6830"/>
                  </a:cubicBezTo>
                  <a:cubicBezTo>
                    <a:pt x="28580" y="6926"/>
                    <a:pt x="28170" y="7035"/>
                    <a:pt x="27772" y="7143"/>
                  </a:cubicBezTo>
                  <a:cubicBezTo>
                    <a:pt x="26434" y="7517"/>
                    <a:pt x="25048" y="7903"/>
                    <a:pt x="23650" y="7939"/>
                  </a:cubicBezTo>
                  <a:cubicBezTo>
                    <a:pt x="23555" y="7940"/>
                    <a:pt x="23460" y="7941"/>
                    <a:pt x="23365" y="7941"/>
                  </a:cubicBezTo>
                  <a:cubicBezTo>
                    <a:pt x="22688" y="7941"/>
                    <a:pt x="22012" y="7903"/>
                    <a:pt x="21336" y="7818"/>
                  </a:cubicBezTo>
                  <a:cubicBezTo>
                    <a:pt x="20809" y="7768"/>
                    <a:pt x="20315" y="7719"/>
                    <a:pt x="19790" y="7719"/>
                  </a:cubicBezTo>
                  <a:cubicBezTo>
                    <a:pt x="19065" y="7719"/>
                    <a:pt x="18281" y="7812"/>
                    <a:pt x="17274" y="8120"/>
                  </a:cubicBezTo>
                  <a:cubicBezTo>
                    <a:pt x="16454" y="8373"/>
                    <a:pt x="15658" y="8674"/>
                    <a:pt x="14911" y="8951"/>
                  </a:cubicBezTo>
                  <a:cubicBezTo>
                    <a:pt x="13585" y="9458"/>
                    <a:pt x="12320" y="9928"/>
                    <a:pt x="10849" y="10205"/>
                  </a:cubicBezTo>
                  <a:cubicBezTo>
                    <a:pt x="7769" y="10766"/>
                    <a:pt x="3846" y="10895"/>
                    <a:pt x="838" y="10895"/>
                  </a:cubicBezTo>
                  <a:cubicBezTo>
                    <a:pt x="550" y="10895"/>
                    <a:pt x="271" y="10894"/>
                    <a:pt x="1" y="10892"/>
                  </a:cubicBezTo>
                  <a:lnTo>
                    <a:pt x="1" y="10940"/>
                  </a:lnTo>
                  <a:lnTo>
                    <a:pt x="941" y="10940"/>
                  </a:lnTo>
                  <a:cubicBezTo>
                    <a:pt x="3942" y="10940"/>
                    <a:pt x="7812" y="10808"/>
                    <a:pt x="10861" y="10241"/>
                  </a:cubicBezTo>
                  <a:cubicBezTo>
                    <a:pt x="12344" y="9976"/>
                    <a:pt x="13597" y="9494"/>
                    <a:pt x="14935" y="9000"/>
                  </a:cubicBezTo>
                  <a:cubicBezTo>
                    <a:pt x="15682" y="8710"/>
                    <a:pt x="16466" y="8421"/>
                    <a:pt x="17298" y="8168"/>
                  </a:cubicBezTo>
                  <a:cubicBezTo>
                    <a:pt x="18298" y="7860"/>
                    <a:pt x="19079" y="7768"/>
                    <a:pt x="19801" y="7768"/>
                  </a:cubicBezTo>
                  <a:cubicBezTo>
                    <a:pt x="20323" y="7768"/>
                    <a:pt x="20814" y="7816"/>
                    <a:pt x="21336" y="7867"/>
                  </a:cubicBezTo>
                  <a:cubicBezTo>
                    <a:pt x="22028" y="7942"/>
                    <a:pt x="22721" y="7989"/>
                    <a:pt x="23414" y="7989"/>
                  </a:cubicBezTo>
                  <a:cubicBezTo>
                    <a:pt x="23492" y="7989"/>
                    <a:pt x="23571" y="7988"/>
                    <a:pt x="23650" y="7987"/>
                  </a:cubicBezTo>
                  <a:cubicBezTo>
                    <a:pt x="25060" y="7951"/>
                    <a:pt x="26446" y="7565"/>
                    <a:pt x="27784" y="7192"/>
                  </a:cubicBezTo>
                  <a:cubicBezTo>
                    <a:pt x="28182" y="7083"/>
                    <a:pt x="28592" y="6975"/>
                    <a:pt x="28990" y="6866"/>
                  </a:cubicBezTo>
                  <a:cubicBezTo>
                    <a:pt x="32835" y="5902"/>
                    <a:pt x="36041" y="4998"/>
                    <a:pt x="39428" y="2901"/>
                  </a:cubicBezTo>
                  <a:cubicBezTo>
                    <a:pt x="39765" y="2696"/>
                    <a:pt x="40103" y="2479"/>
                    <a:pt x="40416" y="2274"/>
                  </a:cubicBezTo>
                  <a:cubicBezTo>
                    <a:pt x="41742" y="1406"/>
                    <a:pt x="42996" y="598"/>
                    <a:pt x="44731" y="285"/>
                  </a:cubicBezTo>
                  <a:cubicBezTo>
                    <a:pt x="45730" y="101"/>
                    <a:pt x="46746" y="38"/>
                    <a:pt x="47765" y="38"/>
                  </a:cubicBezTo>
                  <a:cubicBezTo>
                    <a:pt x="48948" y="38"/>
                    <a:pt x="50135" y="123"/>
                    <a:pt x="51301" y="201"/>
                  </a:cubicBezTo>
                  <a:cubicBezTo>
                    <a:pt x="52472" y="281"/>
                    <a:pt x="53669" y="369"/>
                    <a:pt x="54855" y="369"/>
                  </a:cubicBezTo>
                  <a:cubicBezTo>
                    <a:pt x="55097" y="369"/>
                    <a:pt x="55339" y="365"/>
                    <a:pt x="55579" y="357"/>
                  </a:cubicBezTo>
                  <a:lnTo>
                    <a:pt x="55579" y="309"/>
                  </a:lnTo>
                  <a:cubicBezTo>
                    <a:pt x="55321" y="318"/>
                    <a:pt x="55060" y="322"/>
                    <a:pt x="54799" y="322"/>
                  </a:cubicBezTo>
                  <a:cubicBezTo>
                    <a:pt x="53636" y="322"/>
                    <a:pt x="52452" y="243"/>
                    <a:pt x="51301" y="164"/>
                  </a:cubicBezTo>
                  <a:cubicBezTo>
                    <a:pt x="50144" y="81"/>
                    <a:pt x="48967" y="1"/>
                    <a:pt x="4779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16"/>
            <p:cNvSpPr/>
            <p:nvPr/>
          </p:nvSpPr>
          <p:spPr>
            <a:xfrm>
              <a:off x="3821425" y="364375"/>
              <a:ext cx="1428375" cy="264900"/>
            </a:xfrm>
            <a:custGeom>
              <a:rect b="b" l="l" r="r" t="t"/>
              <a:pathLst>
                <a:path extrusionOk="0" h="10596" w="57135">
                  <a:moveTo>
                    <a:pt x="57134" y="0"/>
                  </a:moveTo>
                  <a:cubicBezTo>
                    <a:pt x="55868" y="121"/>
                    <a:pt x="54675" y="181"/>
                    <a:pt x="53530" y="229"/>
                  </a:cubicBezTo>
                  <a:cubicBezTo>
                    <a:pt x="49938" y="398"/>
                    <a:pt x="46828" y="543"/>
                    <a:pt x="43297" y="2315"/>
                  </a:cubicBezTo>
                  <a:cubicBezTo>
                    <a:pt x="39512" y="4207"/>
                    <a:pt x="36257" y="4954"/>
                    <a:pt x="32075" y="5810"/>
                  </a:cubicBezTo>
                  <a:cubicBezTo>
                    <a:pt x="29990" y="6232"/>
                    <a:pt x="27904" y="6533"/>
                    <a:pt x="25891" y="6823"/>
                  </a:cubicBezTo>
                  <a:cubicBezTo>
                    <a:pt x="24180" y="7064"/>
                    <a:pt x="22408" y="7317"/>
                    <a:pt x="20648" y="7654"/>
                  </a:cubicBezTo>
                  <a:cubicBezTo>
                    <a:pt x="13271" y="9028"/>
                    <a:pt x="6630" y="10198"/>
                    <a:pt x="1" y="10547"/>
                  </a:cubicBezTo>
                  <a:lnTo>
                    <a:pt x="1" y="10595"/>
                  </a:lnTo>
                  <a:cubicBezTo>
                    <a:pt x="6630" y="10246"/>
                    <a:pt x="13283" y="9077"/>
                    <a:pt x="20648" y="7691"/>
                  </a:cubicBezTo>
                  <a:cubicBezTo>
                    <a:pt x="22408" y="7365"/>
                    <a:pt x="24180" y="7112"/>
                    <a:pt x="25891" y="6871"/>
                  </a:cubicBezTo>
                  <a:cubicBezTo>
                    <a:pt x="27916" y="6570"/>
                    <a:pt x="30002" y="6280"/>
                    <a:pt x="32087" y="5846"/>
                  </a:cubicBezTo>
                  <a:cubicBezTo>
                    <a:pt x="36269" y="5003"/>
                    <a:pt x="39536" y="4243"/>
                    <a:pt x="43309" y="2351"/>
                  </a:cubicBezTo>
                  <a:cubicBezTo>
                    <a:pt x="46840" y="591"/>
                    <a:pt x="49938" y="446"/>
                    <a:pt x="53530" y="278"/>
                  </a:cubicBezTo>
                  <a:cubicBezTo>
                    <a:pt x="54675" y="217"/>
                    <a:pt x="55868" y="169"/>
                    <a:pt x="57134" y="49"/>
                  </a:cubicBezTo>
                  <a:lnTo>
                    <a:pt x="57134"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16"/>
            <p:cNvSpPr/>
            <p:nvPr/>
          </p:nvSpPr>
          <p:spPr>
            <a:xfrm>
              <a:off x="3765075" y="420725"/>
              <a:ext cx="1450650" cy="270325"/>
            </a:xfrm>
            <a:custGeom>
              <a:rect b="b" l="l" r="r" t="t"/>
              <a:pathLst>
                <a:path extrusionOk="0" h="10813" w="58026">
                  <a:moveTo>
                    <a:pt x="58026" y="0"/>
                  </a:moveTo>
                  <a:cubicBezTo>
                    <a:pt x="57230" y="109"/>
                    <a:pt x="56435" y="205"/>
                    <a:pt x="55664" y="302"/>
                  </a:cubicBezTo>
                  <a:cubicBezTo>
                    <a:pt x="52216" y="724"/>
                    <a:pt x="48962" y="1121"/>
                    <a:pt x="45864" y="2447"/>
                  </a:cubicBezTo>
                  <a:cubicBezTo>
                    <a:pt x="42019" y="4099"/>
                    <a:pt x="38656" y="4641"/>
                    <a:pt x="34389" y="5340"/>
                  </a:cubicBezTo>
                  <a:cubicBezTo>
                    <a:pt x="32581" y="5629"/>
                    <a:pt x="30773" y="6063"/>
                    <a:pt x="29013" y="6497"/>
                  </a:cubicBezTo>
                  <a:cubicBezTo>
                    <a:pt x="26928" y="6991"/>
                    <a:pt x="24770" y="7522"/>
                    <a:pt x="22613" y="7799"/>
                  </a:cubicBezTo>
                  <a:cubicBezTo>
                    <a:pt x="21464" y="7921"/>
                    <a:pt x="20305" y="7981"/>
                    <a:pt x="19154" y="7981"/>
                  </a:cubicBezTo>
                  <a:cubicBezTo>
                    <a:pt x="19049" y="7981"/>
                    <a:pt x="18945" y="7981"/>
                    <a:pt x="18840" y="7980"/>
                  </a:cubicBezTo>
                  <a:cubicBezTo>
                    <a:pt x="17900" y="7980"/>
                    <a:pt x="16936" y="7992"/>
                    <a:pt x="15983" y="8064"/>
                  </a:cubicBezTo>
                  <a:cubicBezTo>
                    <a:pt x="13042" y="8281"/>
                    <a:pt x="10186" y="8884"/>
                    <a:pt x="7438" y="9462"/>
                  </a:cubicBezTo>
                  <a:cubicBezTo>
                    <a:pt x="5039" y="9969"/>
                    <a:pt x="2556" y="10487"/>
                    <a:pt x="1" y="10776"/>
                  </a:cubicBezTo>
                  <a:lnTo>
                    <a:pt x="1" y="10812"/>
                  </a:lnTo>
                  <a:cubicBezTo>
                    <a:pt x="2568" y="10535"/>
                    <a:pt x="5039" y="10017"/>
                    <a:pt x="7425" y="9511"/>
                  </a:cubicBezTo>
                  <a:cubicBezTo>
                    <a:pt x="10174" y="8932"/>
                    <a:pt x="13030" y="8329"/>
                    <a:pt x="15971" y="8100"/>
                  </a:cubicBezTo>
                  <a:cubicBezTo>
                    <a:pt x="16924" y="8028"/>
                    <a:pt x="17888" y="8016"/>
                    <a:pt x="18816" y="8016"/>
                  </a:cubicBezTo>
                  <a:cubicBezTo>
                    <a:pt x="18997" y="8019"/>
                    <a:pt x="19178" y="8021"/>
                    <a:pt x="19358" y="8021"/>
                  </a:cubicBezTo>
                  <a:cubicBezTo>
                    <a:pt x="20443" y="8021"/>
                    <a:pt x="21526" y="7959"/>
                    <a:pt x="22601" y="7835"/>
                  </a:cubicBezTo>
                  <a:cubicBezTo>
                    <a:pt x="24770" y="7558"/>
                    <a:pt x="26928" y="7040"/>
                    <a:pt x="29013" y="6533"/>
                  </a:cubicBezTo>
                  <a:cubicBezTo>
                    <a:pt x="30761" y="6112"/>
                    <a:pt x="32569" y="5678"/>
                    <a:pt x="34377" y="5376"/>
                  </a:cubicBezTo>
                  <a:cubicBezTo>
                    <a:pt x="38487" y="4713"/>
                    <a:pt x="42019" y="4147"/>
                    <a:pt x="45864" y="2483"/>
                  </a:cubicBezTo>
                  <a:cubicBezTo>
                    <a:pt x="48962" y="1158"/>
                    <a:pt x="52216" y="760"/>
                    <a:pt x="55664" y="338"/>
                  </a:cubicBezTo>
                  <a:cubicBezTo>
                    <a:pt x="56435" y="241"/>
                    <a:pt x="57230" y="145"/>
                    <a:pt x="58026" y="37"/>
                  </a:cubicBezTo>
                  <a:lnTo>
                    <a:pt x="5802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16"/>
            <p:cNvSpPr/>
            <p:nvPr/>
          </p:nvSpPr>
          <p:spPr>
            <a:xfrm>
              <a:off x="3760550" y="473150"/>
              <a:ext cx="1444350" cy="285700"/>
            </a:xfrm>
            <a:custGeom>
              <a:rect b="b" l="l" r="r" t="t"/>
              <a:pathLst>
                <a:path extrusionOk="0" h="11428" w="57774">
                  <a:moveTo>
                    <a:pt x="57773" y="1"/>
                  </a:moveTo>
                  <a:cubicBezTo>
                    <a:pt x="57134" y="85"/>
                    <a:pt x="56495" y="157"/>
                    <a:pt x="55808" y="230"/>
                  </a:cubicBezTo>
                  <a:cubicBezTo>
                    <a:pt x="52614" y="603"/>
                    <a:pt x="49324" y="977"/>
                    <a:pt x="46732" y="2351"/>
                  </a:cubicBezTo>
                  <a:cubicBezTo>
                    <a:pt x="43598" y="4027"/>
                    <a:pt x="40754" y="4412"/>
                    <a:pt x="37150" y="4894"/>
                  </a:cubicBezTo>
                  <a:cubicBezTo>
                    <a:pt x="36667" y="4967"/>
                    <a:pt x="36173" y="5027"/>
                    <a:pt x="35655" y="5099"/>
                  </a:cubicBezTo>
                  <a:cubicBezTo>
                    <a:pt x="33738" y="5377"/>
                    <a:pt x="31810" y="5895"/>
                    <a:pt x="29954" y="6401"/>
                  </a:cubicBezTo>
                  <a:cubicBezTo>
                    <a:pt x="27760" y="6992"/>
                    <a:pt x="25494" y="7606"/>
                    <a:pt x="23228" y="7811"/>
                  </a:cubicBezTo>
                  <a:cubicBezTo>
                    <a:pt x="22814" y="7849"/>
                    <a:pt x="22400" y="7864"/>
                    <a:pt x="21988" y="7864"/>
                  </a:cubicBezTo>
                  <a:cubicBezTo>
                    <a:pt x="21222" y="7864"/>
                    <a:pt x="20460" y="7814"/>
                    <a:pt x="19708" y="7775"/>
                  </a:cubicBezTo>
                  <a:cubicBezTo>
                    <a:pt x="18974" y="7728"/>
                    <a:pt x="18220" y="7681"/>
                    <a:pt x="17462" y="7681"/>
                  </a:cubicBezTo>
                  <a:cubicBezTo>
                    <a:pt x="17062" y="7681"/>
                    <a:pt x="16660" y="7694"/>
                    <a:pt x="16261" y="7727"/>
                  </a:cubicBezTo>
                  <a:cubicBezTo>
                    <a:pt x="13187" y="7992"/>
                    <a:pt x="10029" y="8860"/>
                    <a:pt x="6980" y="9704"/>
                  </a:cubicBezTo>
                  <a:cubicBezTo>
                    <a:pt x="4690" y="10343"/>
                    <a:pt x="2315" y="10994"/>
                    <a:pt x="1" y="11379"/>
                  </a:cubicBezTo>
                  <a:lnTo>
                    <a:pt x="1" y="11427"/>
                  </a:lnTo>
                  <a:cubicBezTo>
                    <a:pt x="2327" y="11042"/>
                    <a:pt x="4702" y="10391"/>
                    <a:pt x="6992" y="9740"/>
                  </a:cubicBezTo>
                  <a:cubicBezTo>
                    <a:pt x="10041" y="8896"/>
                    <a:pt x="13187" y="8028"/>
                    <a:pt x="16261" y="7763"/>
                  </a:cubicBezTo>
                  <a:cubicBezTo>
                    <a:pt x="16660" y="7730"/>
                    <a:pt x="17060" y="7717"/>
                    <a:pt x="17458" y="7717"/>
                  </a:cubicBezTo>
                  <a:cubicBezTo>
                    <a:pt x="18213" y="7717"/>
                    <a:pt x="18962" y="7764"/>
                    <a:pt x="19696" y="7811"/>
                  </a:cubicBezTo>
                  <a:cubicBezTo>
                    <a:pt x="20428" y="7857"/>
                    <a:pt x="21174" y="7903"/>
                    <a:pt x="21923" y="7903"/>
                  </a:cubicBezTo>
                  <a:cubicBezTo>
                    <a:pt x="22358" y="7903"/>
                    <a:pt x="22794" y="7887"/>
                    <a:pt x="23228" y="7848"/>
                  </a:cubicBezTo>
                  <a:cubicBezTo>
                    <a:pt x="25506" y="7643"/>
                    <a:pt x="27772" y="7028"/>
                    <a:pt x="29966" y="6437"/>
                  </a:cubicBezTo>
                  <a:cubicBezTo>
                    <a:pt x="31822" y="5931"/>
                    <a:pt x="33738" y="5413"/>
                    <a:pt x="35667" y="5148"/>
                  </a:cubicBezTo>
                  <a:cubicBezTo>
                    <a:pt x="36173" y="5075"/>
                    <a:pt x="36667" y="5003"/>
                    <a:pt x="37150" y="4943"/>
                  </a:cubicBezTo>
                  <a:cubicBezTo>
                    <a:pt x="40754" y="4448"/>
                    <a:pt x="43598" y="4063"/>
                    <a:pt x="46756" y="2387"/>
                  </a:cubicBezTo>
                  <a:cubicBezTo>
                    <a:pt x="49336" y="1025"/>
                    <a:pt x="52626" y="640"/>
                    <a:pt x="55808" y="278"/>
                  </a:cubicBezTo>
                  <a:cubicBezTo>
                    <a:pt x="56495" y="194"/>
                    <a:pt x="57134" y="121"/>
                    <a:pt x="57773" y="37"/>
                  </a:cubicBezTo>
                  <a:lnTo>
                    <a:pt x="5777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16"/>
            <p:cNvSpPr/>
            <p:nvPr/>
          </p:nvSpPr>
          <p:spPr>
            <a:xfrm>
              <a:off x="3782550" y="525900"/>
              <a:ext cx="1436500" cy="286900"/>
            </a:xfrm>
            <a:custGeom>
              <a:rect b="b" l="l" r="r" t="t"/>
              <a:pathLst>
                <a:path extrusionOk="0" h="11476" w="57460">
                  <a:moveTo>
                    <a:pt x="57460" y="0"/>
                  </a:moveTo>
                  <a:cubicBezTo>
                    <a:pt x="56604" y="109"/>
                    <a:pt x="55724" y="181"/>
                    <a:pt x="54856" y="265"/>
                  </a:cubicBezTo>
                  <a:cubicBezTo>
                    <a:pt x="51891" y="530"/>
                    <a:pt x="48817" y="820"/>
                    <a:pt x="46153" y="1832"/>
                  </a:cubicBezTo>
                  <a:cubicBezTo>
                    <a:pt x="42537" y="3206"/>
                    <a:pt x="39572" y="3676"/>
                    <a:pt x="35450" y="4231"/>
                  </a:cubicBezTo>
                  <a:cubicBezTo>
                    <a:pt x="33184" y="4544"/>
                    <a:pt x="30773" y="4918"/>
                    <a:pt x="28326" y="5870"/>
                  </a:cubicBezTo>
                  <a:cubicBezTo>
                    <a:pt x="27880" y="6039"/>
                    <a:pt x="27446" y="6220"/>
                    <a:pt x="27025" y="6400"/>
                  </a:cubicBezTo>
                  <a:cubicBezTo>
                    <a:pt x="25578" y="7003"/>
                    <a:pt x="24204" y="7582"/>
                    <a:pt x="22432" y="7738"/>
                  </a:cubicBezTo>
                  <a:cubicBezTo>
                    <a:pt x="22117" y="7764"/>
                    <a:pt x="21801" y="7776"/>
                    <a:pt x="21486" y="7776"/>
                  </a:cubicBezTo>
                  <a:cubicBezTo>
                    <a:pt x="20630" y="7776"/>
                    <a:pt x="19776" y="7694"/>
                    <a:pt x="18949" y="7606"/>
                  </a:cubicBezTo>
                  <a:cubicBezTo>
                    <a:pt x="18118" y="7520"/>
                    <a:pt x="17275" y="7441"/>
                    <a:pt x="16425" y="7441"/>
                  </a:cubicBezTo>
                  <a:cubicBezTo>
                    <a:pt x="16078" y="7441"/>
                    <a:pt x="15730" y="7454"/>
                    <a:pt x="15381" y="7485"/>
                  </a:cubicBezTo>
                  <a:cubicBezTo>
                    <a:pt x="12428" y="7763"/>
                    <a:pt x="9354" y="8727"/>
                    <a:pt x="6377" y="9667"/>
                  </a:cubicBezTo>
                  <a:cubicBezTo>
                    <a:pt x="4268" y="10330"/>
                    <a:pt x="2098" y="11017"/>
                    <a:pt x="1" y="11427"/>
                  </a:cubicBezTo>
                  <a:lnTo>
                    <a:pt x="13" y="11475"/>
                  </a:lnTo>
                  <a:cubicBezTo>
                    <a:pt x="2098" y="11053"/>
                    <a:pt x="4280" y="10366"/>
                    <a:pt x="6389" y="9703"/>
                  </a:cubicBezTo>
                  <a:cubicBezTo>
                    <a:pt x="9354" y="8775"/>
                    <a:pt x="12428" y="7811"/>
                    <a:pt x="15381" y="7534"/>
                  </a:cubicBezTo>
                  <a:cubicBezTo>
                    <a:pt x="15730" y="7498"/>
                    <a:pt x="16082" y="7484"/>
                    <a:pt x="16433" y="7484"/>
                  </a:cubicBezTo>
                  <a:cubicBezTo>
                    <a:pt x="17281" y="7484"/>
                    <a:pt x="18127" y="7569"/>
                    <a:pt x="18937" y="7654"/>
                  </a:cubicBezTo>
                  <a:cubicBezTo>
                    <a:pt x="19764" y="7732"/>
                    <a:pt x="20604" y="7817"/>
                    <a:pt x="21452" y="7817"/>
                  </a:cubicBezTo>
                  <a:cubicBezTo>
                    <a:pt x="21778" y="7817"/>
                    <a:pt x="22105" y="7805"/>
                    <a:pt x="22432" y="7775"/>
                  </a:cubicBezTo>
                  <a:cubicBezTo>
                    <a:pt x="24216" y="7630"/>
                    <a:pt x="25590" y="7039"/>
                    <a:pt x="27037" y="6437"/>
                  </a:cubicBezTo>
                  <a:cubicBezTo>
                    <a:pt x="27458" y="6268"/>
                    <a:pt x="27892" y="6087"/>
                    <a:pt x="28338" y="5906"/>
                  </a:cubicBezTo>
                  <a:cubicBezTo>
                    <a:pt x="30773" y="4966"/>
                    <a:pt x="33184" y="4580"/>
                    <a:pt x="35450" y="4279"/>
                  </a:cubicBezTo>
                  <a:cubicBezTo>
                    <a:pt x="39572" y="3725"/>
                    <a:pt x="42549" y="3255"/>
                    <a:pt x="46165" y="1880"/>
                  </a:cubicBezTo>
                  <a:cubicBezTo>
                    <a:pt x="48817" y="868"/>
                    <a:pt x="51891" y="579"/>
                    <a:pt x="54856" y="313"/>
                  </a:cubicBezTo>
                  <a:cubicBezTo>
                    <a:pt x="55724" y="229"/>
                    <a:pt x="56604" y="145"/>
                    <a:pt x="57460" y="48"/>
                  </a:cubicBezTo>
                  <a:lnTo>
                    <a:pt x="5746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16"/>
            <p:cNvSpPr/>
            <p:nvPr/>
          </p:nvSpPr>
          <p:spPr>
            <a:xfrm>
              <a:off x="3800325" y="581025"/>
              <a:ext cx="1447350" cy="278775"/>
            </a:xfrm>
            <a:custGeom>
              <a:rect b="b" l="l" r="r" t="t"/>
              <a:pathLst>
                <a:path extrusionOk="0" h="11151" w="57894">
                  <a:moveTo>
                    <a:pt x="57894" y="1"/>
                  </a:moveTo>
                  <a:cubicBezTo>
                    <a:pt x="56628" y="109"/>
                    <a:pt x="55278" y="182"/>
                    <a:pt x="53976" y="254"/>
                  </a:cubicBezTo>
                  <a:cubicBezTo>
                    <a:pt x="51108" y="411"/>
                    <a:pt x="48130" y="579"/>
                    <a:pt x="45418" y="1206"/>
                  </a:cubicBezTo>
                  <a:cubicBezTo>
                    <a:pt x="41405" y="2134"/>
                    <a:pt x="38367" y="2677"/>
                    <a:pt x="34932" y="3075"/>
                  </a:cubicBezTo>
                  <a:cubicBezTo>
                    <a:pt x="32364" y="3376"/>
                    <a:pt x="30219" y="3713"/>
                    <a:pt x="27808" y="5027"/>
                  </a:cubicBezTo>
                  <a:cubicBezTo>
                    <a:pt x="27314" y="5304"/>
                    <a:pt x="26832" y="5594"/>
                    <a:pt x="26374" y="5871"/>
                  </a:cubicBezTo>
                  <a:cubicBezTo>
                    <a:pt x="24843" y="6799"/>
                    <a:pt x="23409" y="7679"/>
                    <a:pt x="21360" y="7836"/>
                  </a:cubicBezTo>
                  <a:cubicBezTo>
                    <a:pt x="21157" y="7850"/>
                    <a:pt x="20955" y="7857"/>
                    <a:pt x="20753" y="7857"/>
                  </a:cubicBezTo>
                  <a:cubicBezTo>
                    <a:pt x="19794" y="7857"/>
                    <a:pt x="18849" y="7706"/>
                    <a:pt x="17912" y="7546"/>
                  </a:cubicBezTo>
                  <a:cubicBezTo>
                    <a:pt x="16988" y="7399"/>
                    <a:pt x="16040" y="7243"/>
                    <a:pt x="15074" y="7243"/>
                  </a:cubicBezTo>
                  <a:cubicBezTo>
                    <a:pt x="14856" y="7243"/>
                    <a:pt x="14637" y="7251"/>
                    <a:pt x="14417" y="7269"/>
                  </a:cubicBezTo>
                  <a:cubicBezTo>
                    <a:pt x="11632" y="7486"/>
                    <a:pt x="8703" y="8462"/>
                    <a:pt x="5859" y="9403"/>
                  </a:cubicBezTo>
                  <a:cubicBezTo>
                    <a:pt x="3918" y="10041"/>
                    <a:pt x="1905" y="10716"/>
                    <a:pt x="1" y="11114"/>
                  </a:cubicBezTo>
                  <a:lnTo>
                    <a:pt x="13" y="11150"/>
                  </a:lnTo>
                  <a:cubicBezTo>
                    <a:pt x="1917" y="10753"/>
                    <a:pt x="3930" y="10090"/>
                    <a:pt x="5871" y="9451"/>
                  </a:cubicBezTo>
                  <a:cubicBezTo>
                    <a:pt x="8703" y="8511"/>
                    <a:pt x="11632" y="7534"/>
                    <a:pt x="14405" y="7317"/>
                  </a:cubicBezTo>
                  <a:cubicBezTo>
                    <a:pt x="14625" y="7300"/>
                    <a:pt x="14844" y="7292"/>
                    <a:pt x="15062" y="7292"/>
                  </a:cubicBezTo>
                  <a:cubicBezTo>
                    <a:pt x="16028" y="7292"/>
                    <a:pt x="16976" y="7447"/>
                    <a:pt x="17900" y="7595"/>
                  </a:cubicBezTo>
                  <a:cubicBezTo>
                    <a:pt x="18834" y="7745"/>
                    <a:pt x="19794" y="7904"/>
                    <a:pt x="20771" y="7904"/>
                  </a:cubicBezTo>
                  <a:cubicBezTo>
                    <a:pt x="20966" y="7904"/>
                    <a:pt x="21163" y="7898"/>
                    <a:pt x="21360" y="7884"/>
                  </a:cubicBezTo>
                  <a:cubicBezTo>
                    <a:pt x="23421" y="7727"/>
                    <a:pt x="24867" y="6847"/>
                    <a:pt x="26386" y="5919"/>
                  </a:cubicBezTo>
                  <a:cubicBezTo>
                    <a:pt x="26856" y="5630"/>
                    <a:pt x="27326" y="5341"/>
                    <a:pt x="27832" y="5063"/>
                  </a:cubicBezTo>
                  <a:cubicBezTo>
                    <a:pt x="30231" y="3750"/>
                    <a:pt x="32364" y="3424"/>
                    <a:pt x="34932" y="3123"/>
                  </a:cubicBezTo>
                  <a:cubicBezTo>
                    <a:pt x="38367" y="2725"/>
                    <a:pt x="41405" y="2171"/>
                    <a:pt x="45430" y="1242"/>
                  </a:cubicBezTo>
                  <a:cubicBezTo>
                    <a:pt x="48142" y="616"/>
                    <a:pt x="51108" y="459"/>
                    <a:pt x="53976" y="302"/>
                  </a:cubicBezTo>
                  <a:cubicBezTo>
                    <a:pt x="55278" y="230"/>
                    <a:pt x="56628" y="158"/>
                    <a:pt x="57894" y="37"/>
                  </a:cubicBezTo>
                  <a:lnTo>
                    <a:pt x="57894"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16"/>
            <p:cNvSpPr/>
            <p:nvPr/>
          </p:nvSpPr>
          <p:spPr>
            <a:xfrm>
              <a:off x="3805150" y="636775"/>
              <a:ext cx="1475375" cy="266725"/>
            </a:xfrm>
            <a:custGeom>
              <a:rect b="b" l="l" r="r" t="t"/>
              <a:pathLst>
                <a:path extrusionOk="0" h="10669" w="59015">
                  <a:moveTo>
                    <a:pt x="59015" y="1"/>
                  </a:moveTo>
                  <a:cubicBezTo>
                    <a:pt x="56881" y="145"/>
                    <a:pt x="54699" y="182"/>
                    <a:pt x="52590" y="218"/>
                  </a:cubicBezTo>
                  <a:cubicBezTo>
                    <a:pt x="50083" y="266"/>
                    <a:pt x="47491" y="314"/>
                    <a:pt x="44972" y="531"/>
                  </a:cubicBezTo>
                  <a:cubicBezTo>
                    <a:pt x="43224" y="676"/>
                    <a:pt x="41441" y="929"/>
                    <a:pt x="39729" y="1158"/>
                  </a:cubicBezTo>
                  <a:cubicBezTo>
                    <a:pt x="38041" y="1399"/>
                    <a:pt x="36306" y="1640"/>
                    <a:pt x="34582" y="1785"/>
                  </a:cubicBezTo>
                  <a:cubicBezTo>
                    <a:pt x="31605" y="2062"/>
                    <a:pt x="29978" y="2436"/>
                    <a:pt x="27555" y="4099"/>
                  </a:cubicBezTo>
                  <a:cubicBezTo>
                    <a:pt x="27061" y="4436"/>
                    <a:pt x="26579" y="4822"/>
                    <a:pt x="26072" y="5232"/>
                  </a:cubicBezTo>
                  <a:cubicBezTo>
                    <a:pt x="24517" y="6474"/>
                    <a:pt x="22758" y="7884"/>
                    <a:pt x="20540" y="7992"/>
                  </a:cubicBezTo>
                  <a:cubicBezTo>
                    <a:pt x="20413" y="8000"/>
                    <a:pt x="20286" y="8004"/>
                    <a:pt x="20160" y="8004"/>
                  </a:cubicBezTo>
                  <a:cubicBezTo>
                    <a:pt x="19137" y="8004"/>
                    <a:pt x="18142" y="7760"/>
                    <a:pt x="17177" y="7534"/>
                  </a:cubicBezTo>
                  <a:cubicBezTo>
                    <a:pt x="16194" y="7294"/>
                    <a:pt x="15171" y="7044"/>
                    <a:pt x="14118" y="7044"/>
                  </a:cubicBezTo>
                  <a:cubicBezTo>
                    <a:pt x="14009" y="7044"/>
                    <a:pt x="13900" y="7046"/>
                    <a:pt x="13790" y="7052"/>
                  </a:cubicBezTo>
                  <a:cubicBezTo>
                    <a:pt x="11186" y="7197"/>
                    <a:pt x="8318" y="8137"/>
                    <a:pt x="5545" y="9041"/>
                  </a:cubicBezTo>
                  <a:cubicBezTo>
                    <a:pt x="3605" y="9680"/>
                    <a:pt x="1760" y="10282"/>
                    <a:pt x="1" y="10632"/>
                  </a:cubicBezTo>
                  <a:lnTo>
                    <a:pt x="13" y="10668"/>
                  </a:lnTo>
                  <a:cubicBezTo>
                    <a:pt x="1773" y="10319"/>
                    <a:pt x="3617" y="9716"/>
                    <a:pt x="5557" y="9089"/>
                  </a:cubicBezTo>
                  <a:cubicBezTo>
                    <a:pt x="8330" y="8185"/>
                    <a:pt x="11198" y="7245"/>
                    <a:pt x="13790" y="7112"/>
                  </a:cubicBezTo>
                  <a:cubicBezTo>
                    <a:pt x="13918" y="7104"/>
                    <a:pt x="14046" y="7101"/>
                    <a:pt x="14174" y="7101"/>
                  </a:cubicBezTo>
                  <a:cubicBezTo>
                    <a:pt x="15205" y="7101"/>
                    <a:pt x="16199" y="7345"/>
                    <a:pt x="17165" y="7570"/>
                  </a:cubicBezTo>
                  <a:cubicBezTo>
                    <a:pt x="18144" y="7810"/>
                    <a:pt x="19153" y="8049"/>
                    <a:pt x="20200" y="8049"/>
                  </a:cubicBezTo>
                  <a:cubicBezTo>
                    <a:pt x="20313" y="8049"/>
                    <a:pt x="20426" y="8046"/>
                    <a:pt x="20540" y="8040"/>
                  </a:cubicBezTo>
                  <a:cubicBezTo>
                    <a:pt x="22782" y="7920"/>
                    <a:pt x="24542" y="6510"/>
                    <a:pt x="26096" y="5268"/>
                  </a:cubicBezTo>
                  <a:cubicBezTo>
                    <a:pt x="26603" y="4858"/>
                    <a:pt x="27085" y="4473"/>
                    <a:pt x="27579" y="4135"/>
                  </a:cubicBezTo>
                  <a:cubicBezTo>
                    <a:pt x="29990" y="2484"/>
                    <a:pt x="31617" y="2098"/>
                    <a:pt x="34582" y="1833"/>
                  </a:cubicBezTo>
                  <a:cubicBezTo>
                    <a:pt x="36306" y="1676"/>
                    <a:pt x="38054" y="1435"/>
                    <a:pt x="39729" y="1206"/>
                  </a:cubicBezTo>
                  <a:cubicBezTo>
                    <a:pt x="41453" y="965"/>
                    <a:pt x="43224" y="724"/>
                    <a:pt x="44972" y="567"/>
                  </a:cubicBezTo>
                  <a:cubicBezTo>
                    <a:pt x="47479" y="350"/>
                    <a:pt x="50083" y="302"/>
                    <a:pt x="52578" y="266"/>
                  </a:cubicBezTo>
                  <a:cubicBezTo>
                    <a:pt x="54699" y="230"/>
                    <a:pt x="56881" y="194"/>
                    <a:pt x="59015" y="37"/>
                  </a:cubicBezTo>
                  <a:lnTo>
                    <a:pt x="5901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16"/>
            <p:cNvSpPr/>
            <p:nvPr/>
          </p:nvSpPr>
          <p:spPr>
            <a:xfrm>
              <a:off x="3803350" y="692225"/>
              <a:ext cx="1506400" cy="253150"/>
            </a:xfrm>
            <a:custGeom>
              <a:rect b="b" l="l" r="r" t="t"/>
              <a:pathLst>
                <a:path extrusionOk="0" h="10126" w="60256">
                  <a:moveTo>
                    <a:pt x="60256" y="1"/>
                  </a:moveTo>
                  <a:cubicBezTo>
                    <a:pt x="56278" y="181"/>
                    <a:pt x="52325" y="181"/>
                    <a:pt x="48491" y="181"/>
                  </a:cubicBezTo>
                  <a:cubicBezTo>
                    <a:pt x="48172" y="181"/>
                    <a:pt x="47852" y="181"/>
                    <a:pt x="47532" y="181"/>
                  </a:cubicBezTo>
                  <a:cubicBezTo>
                    <a:pt x="43203" y="181"/>
                    <a:pt x="38746" y="192"/>
                    <a:pt x="34268" y="495"/>
                  </a:cubicBezTo>
                  <a:cubicBezTo>
                    <a:pt x="31134" y="712"/>
                    <a:pt x="29917" y="1375"/>
                    <a:pt x="27699" y="2954"/>
                  </a:cubicBezTo>
                  <a:cubicBezTo>
                    <a:pt x="26952" y="3508"/>
                    <a:pt x="26253" y="4135"/>
                    <a:pt x="25602" y="4798"/>
                  </a:cubicBezTo>
                  <a:cubicBezTo>
                    <a:pt x="23951" y="6391"/>
                    <a:pt x="22245" y="8050"/>
                    <a:pt x="19722" y="8050"/>
                  </a:cubicBezTo>
                  <a:cubicBezTo>
                    <a:pt x="19610" y="8050"/>
                    <a:pt x="19497" y="8047"/>
                    <a:pt x="19382" y="8040"/>
                  </a:cubicBezTo>
                  <a:cubicBezTo>
                    <a:pt x="18382" y="7992"/>
                    <a:pt x="17466" y="7703"/>
                    <a:pt x="16574" y="7426"/>
                  </a:cubicBezTo>
                  <a:cubicBezTo>
                    <a:pt x="15576" y="7118"/>
                    <a:pt x="14547" y="6801"/>
                    <a:pt x="13398" y="6801"/>
                  </a:cubicBezTo>
                  <a:cubicBezTo>
                    <a:pt x="13285" y="6801"/>
                    <a:pt x="13170" y="6804"/>
                    <a:pt x="13054" y="6811"/>
                  </a:cubicBezTo>
                  <a:cubicBezTo>
                    <a:pt x="10704" y="6943"/>
                    <a:pt x="8040" y="7787"/>
                    <a:pt x="5473" y="8595"/>
                  </a:cubicBezTo>
                  <a:cubicBezTo>
                    <a:pt x="3616" y="9173"/>
                    <a:pt x="1712" y="9776"/>
                    <a:pt x="0" y="10077"/>
                  </a:cubicBezTo>
                  <a:lnTo>
                    <a:pt x="0" y="10126"/>
                  </a:lnTo>
                  <a:cubicBezTo>
                    <a:pt x="1724" y="9812"/>
                    <a:pt x="3628" y="9222"/>
                    <a:pt x="5473" y="8631"/>
                  </a:cubicBezTo>
                  <a:cubicBezTo>
                    <a:pt x="8052" y="7823"/>
                    <a:pt x="10704" y="6992"/>
                    <a:pt x="13042" y="6859"/>
                  </a:cubicBezTo>
                  <a:cubicBezTo>
                    <a:pt x="13159" y="6853"/>
                    <a:pt x="13275" y="6849"/>
                    <a:pt x="13389" y="6849"/>
                  </a:cubicBezTo>
                  <a:cubicBezTo>
                    <a:pt x="14545" y="6849"/>
                    <a:pt x="15564" y="7167"/>
                    <a:pt x="16562" y="7474"/>
                  </a:cubicBezTo>
                  <a:cubicBezTo>
                    <a:pt x="17454" y="7751"/>
                    <a:pt x="18370" y="8028"/>
                    <a:pt x="19382" y="8089"/>
                  </a:cubicBezTo>
                  <a:cubicBezTo>
                    <a:pt x="19490" y="8094"/>
                    <a:pt x="19596" y="8097"/>
                    <a:pt x="19701" y="8097"/>
                  </a:cubicBezTo>
                  <a:cubicBezTo>
                    <a:pt x="22248" y="8097"/>
                    <a:pt x="23970" y="6443"/>
                    <a:pt x="25626" y="4834"/>
                  </a:cubicBezTo>
                  <a:cubicBezTo>
                    <a:pt x="26289" y="4171"/>
                    <a:pt x="26976" y="3544"/>
                    <a:pt x="27723" y="2990"/>
                  </a:cubicBezTo>
                  <a:cubicBezTo>
                    <a:pt x="29929" y="1411"/>
                    <a:pt x="31147" y="748"/>
                    <a:pt x="34268" y="543"/>
                  </a:cubicBezTo>
                  <a:cubicBezTo>
                    <a:pt x="39078" y="218"/>
                    <a:pt x="43863" y="218"/>
                    <a:pt x="48491" y="218"/>
                  </a:cubicBezTo>
                  <a:cubicBezTo>
                    <a:pt x="49278" y="220"/>
                    <a:pt x="50070" y="222"/>
                    <a:pt x="50866" y="222"/>
                  </a:cubicBezTo>
                  <a:cubicBezTo>
                    <a:pt x="53948" y="222"/>
                    <a:pt x="57094" y="193"/>
                    <a:pt x="60256" y="49"/>
                  </a:cubicBezTo>
                  <a:lnTo>
                    <a:pt x="602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16"/>
            <p:cNvSpPr/>
            <p:nvPr/>
          </p:nvSpPr>
          <p:spPr>
            <a:xfrm>
              <a:off x="3799425" y="729100"/>
              <a:ext cx="1526300" cy="257250"/>
            </a:xfrm>
            <a:custGeom>
              <a:rect b="b" l="l" r="r" t="t"/>
              <a:pathLst>
                <a:path extrusionOk="0" h="10290" w="61052">
                  <a:moveTo>
                    <a:pt x="36834" y="1"/>
                  </a:moveTo>
                  <a:cubicBezTo>
                    <a:pt x="35870" y="1"/>
                    <a:pt x="34902" y="14"/>
                    <a:pt x="33931" y="44"/>
                  </a:cubicBezTo>
                  <a:cubicBezTo>
                    <a:pt x="30363" y="153"/>
                    <a:pt x="28109" y="2455"/>
                    <a:pt x="25940" y="4673"/>
                  </a:cubicBezTo>
                  <a:cubicBezTo>
                    <a:pt x="23957" y="6701"/>
                    <a:pt x="22082" y="8622"/>
                    <a:pt x="19378" y="8622"/>
                  </a:cubicBezTo>
                  <a:cubicBezTo>
                    <a:pt x="19221" y="8622"/>
                    <a:pt x="19062" y="8616"/>
                    <a:pt x="18900" y="8602"/>
                  </a:cubicBezTo>
                  <a:cubicBezTo>
                    <a:pt x="17912" y="8530"/>
                    <a:pt x="17032" y="8205"/>
                    <a:pt x="16176" y="7903"/>
                  </a:cubicBezTo>
                  <a:cubicBezTo>
                    <a:pt x="15188" y="7544"/>
                    <a:pt x="14179" y="7174"/>
                    <a:pt x="12973" y="7174"/>
                  </a:cubicBezTo>
                  <a:cubicBezTo>
                    <a:pt x="12885" y="7174"/>
                    <a:pt x="12795" y="7176"/>
                    <a:pt x="12705" y="7180"/>
                  </a:cubicBezTo>
                  <a:cubicBezTo>
                    <a:pt x="10451" y="7276"/>
                    <a:pt x="7860" y="8072"/>
                    <a:pt x="5352" y="8843"/>
                  </a:cubicBezTo>
                  <a:cubicBezTo>
                    <a:pt x="3544" y="9398"/>
                    <a:pt x="1664" y="9964"/>
                    <a:pt x="1" y="10242"/>
                  </a:cubicBezTo>
                  <a:lnTo>
                    <a:pt x="1" y="10290"/>
                  </a:lnTo>
                  <a:cubicBezTo>
                    <a:pt x="1676" y="10013"/>
                    <a:pt x="3556" y="9446"/>
                    <a:pt x="5364" y="8880"/>
                  </a:cubicBezTo>
                  <a:cubicBezTo>
                    <a:pt x="7872" y="8120"/>
                    <a:pt x="10451" y="7325"/>
                    <a:pt x="12705" y="7228"/>
                  </a:cubicBezTo>
                  <a:cubicBezTo>
                    <a:pt x="12795" y="7224"/>
                    <a:pt x="12883" y="7222"/>
                    <a:pt x="12971" y="7222"/>
                  </a:cubicBezTo>
                  <a:cubicBezTo>
                    <a:pt x="14167" y="7222"/>
                    <a:pt x="15176" y="7591"/>
                    <a:pt x="16164" y="7939"/>
                  </a:cubicBezTo>
                  <a:cubicBezTo>
                    <a:pt x="17020" y="8253"/>
                    <a:pt x="17900" y="8566"/>
                    <a:pt x="18900" y="8651"/>
                  </a:cubicBezTo>
                  <a:cubicBezTo>
                    <a:pt x="19056" y="8662"/>
                    <a:pt x="19209" y="8668"/>
                    <a:pt x="19359" y="8668"/>
                  </a:cubicBezTo>
                  <a:cubicBezTo>
                    <a:pt x="22096" y="8668"/>
                    <a:pt x="23976" y="6742"/>
                    <a:pt x="25976" y="4697"/>
                  </a:cubicBezTo>
                  <a:cubicBezTo>
                    <a:pt x="28146" y="2491"/>
                    <a:pt x="30387" y="201"/>
                    <a:pt x="33943" y="93"/>
                  </a:cubicBezTo>
                  <a:cubicBezTo>
                    <a:pt x="34912" y="62"/>
                    <a:pt x="35877" y="49"/>
                    <a:pt x="36839" y="49"/>
                  </a:cubicBezTo>
                  <a:cubicBezTo>
                    <a:pt x="40453" y="49"/>
                    <a:pt x="44017" y="237"/>
                    <a:pt x="47491" y="418"/>
                  </a:cubicBezTo>
                  <a:cubicBezTo>
                    <a:pt x="50956" y="599"/>
                    <a:pt x="54519" y="787"/>
                    <a:pt x="58143" y="787"/>
                  </a:cubicBezTo>
                  <a:cubicBezTo>
                    <a:pt x="59108" y="787"/>
                    <a:pt x="60078" y="774"/>
                    <a:pt x="61052" y="743"/>
                  </a:cubicBezTo>
                  <a:lnTo>
                    <a:pt x="61052" y="695"/>
                  </a:lnTo>
                  <a:cubicBezTo>
                    <a:pt x="60076" y="726"/>
                    <a:pt x="59105" y="739"/>
                    <a:pt x="58140" y="739"/>
                  </a:cubicBezTo>
                  <a:cubicBezTo>
                    <a:pt x="54515" y="739"/>
                    <a:pt x="50966" y="551"/>
                    <a:pt x="47491" y="370"/>
                  </a:cubicBezTo>
                  <a:cubicBezTo>
                    <a:pt x="44017" y="189"/>
                    <a:pt x="40453" y="1"/>
                    <a:pt x="3683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16"/>
            <p:cNvSpPr/>
            <p:nvPr/>
          </p:nvSpPr>
          <p:spPr>
            <a:xfrm>
              <a:off x="3798825" y="759225"/>
              <a:ext cx="1523575" cy="269025"/>
            </a:xfrm>
            <a:custGeom>
              <a:rect b="b" l="l" r="r" t="t"/>
              <a:pathLst>
                <a:path extrusionOk="0" h="10761" w="60943">
                  <a:moveTo>
                    <a:pt x="37716" y="1"/>
                  </a:moveTo>
                  <a:cubicBezTo>
                    <a:pt x="36871" y="1"/>
                    <a:pt x="36024" y="11"/>
                    <a:pt x="35185" y="21"/>
                  </a:cubicBezTo>
                  <a:cubicBezTo>
                    <a:pt x="34594" y="21"/>
                    <a:pt x="34028" y="33"/>
                    <a:pt x="33473" y="33"/>
                  </a:cubicBezTo>
                  <a:cubicBezTo>
                    <a:pt x="29761" y="57"/>
                    <a:pt x="27615" y="2480"/>
                    <a:pt x="25542" y="4830"/>
                  </a:cubicBezTo>
                  <a:cubicBezTo>
                    <a:pt x="23635" y="6989"/>
                    <a:pt x="21827" y="9028"/>
                    <a:pt x="18982" y="9028"/>
                  </a:cubicBezTo>
                  <a:cubicBezTo>
                    <a:pt x="18841" y="9028"/>
                    <a:pt x="18697" y="9023"/>
                    <a:pt x="18551" y="9013"/>
                  </a:cubicBezTo>
                  <a:cubicBezTo>
                    <a:pt x="17538" y="8940"/>
                    <a:pt x="16670" y="8615"/>
                    <a:pt x="15827" y="8313"/>
                  </a:cubicBezTo>
                  <a:cubicBezTo>
                    <a:pt x="14874" y="7963"/>
                    <a:pt x="13892" y="7603"/>
                    <a:pt x="12709" y="7603"/>
                  </a:cubicBezTo>
                  <a:cubicBezTo>
                    <a:pt x="12589" y="7603"/>
                    <a:pt x="12467" y="7607"/>
                    <a:pt x="12343" y="7614"/>
                  </a:cubicBezTo>
                  <a:cubicBezTo>
                    <a:pt x="10101" y="7735"/>
                    <a:pt x="7642" y="8530"/>
                    <a:pt x="5256" y="9278"/>
                  </a:cubicBezTo>
                  <a:cubicBezTo>
                    <a:pt x="3496" y="9844"/>
                    <a:pt x="1676" y="10411"/>
                    <a:pt x="1" y="10712"/>
                  </a:cubicBezTo>
                  <a:lnTo>
                    <a:pt x="13" y="10760"/>
                  </a:lnTo>
                  <a:cubicBezTo>
                    <a:pt x="1688" y="10471"/>
                    <a:pt x="3508" y="9892"/>
                    <a:pt x="5256" y="9326"/>
                  </a:cubicBezTo>
                  <a:cubicBezTo>
                    <a:pt x="7642" y="8567"/>
                    <a:pt x="10101" y="7783"/>
                    <a:pt x="12343" y="7650"/>
                  </a:cubicBezTo>
                  <a:cubicBezTo>
                    <a:pt x="12451" y="7645"/>
                    <a:pt x="12556" y="7642"/>
                    <a:pt x="12661" y="7642"/>
                  </a:cubicBezTo>
                  <a:cubicBezTo>
                    <a:pt x="13853" y="7642"/>
                    <a:pt x="14838" y="8006"/>
                    <a:pt x="15803" y="8350"/>
                  </a:cubicBezTo>
                  <a:cubicBezTo>
                    <a:pt x="16646" y="8663"/>
                    <a:pt x="17526" y="8976"/>
                    <a:pt x="18539" y="9049"/>
                  </a:cubicBezTo>
                  <a:cubicBezTo>
                    <a:pt x="18683" y="9073"/>
                    <a:pt x="18840" y="9073"/>
                    <a:pt x="18985" y="9073"/>
                  </a:cubicBezTo>
                  <a:cubicBezTo>
                    <a:pt x="21853" y="9073"/>
                    <a:pt x="23662" y="7024"/>
                    <a:pt x="25578" y="4866"/>
                  </a:cubicBezTo>
                  <a:cubicBezTo>
                    <a:pt x="27651" y="2516"/>
                    <a:pt x="29785" y="105"/>
                    <a:pt x="33473" y="81"/>
                  </a:cubicBezTo>
                  <a:cubicBezTo>
                    <a:pt x="34028" y="81"/>
                    <a:pt x="34594" y="69"/>
                    <a:pt x="35185" y="69"/>
                  </a:cubicBezTo>
                  <a:cubicBezTo>
                    <a:pt x="36024" y="59"/>
                    <a:pt x="36870" y="49"/>
                    <a:pt x="37714" y="49"/>
                  </a:cubicBezTo>
                  <a:cubicBezTo>
                    <a:pt x="39913" y="49"/>
                    <a:pt x="42094" y="117"/>
                    <a:pt x="44080" y="430"/>
                  </a:cubicBezTo>
                  <a:cubicBezTo>
                    <a:pt x="49136" y="1229"/>
                    <a:pt x="53665" y="1595"/>
                    <a:pt x="58847" y="1595"/>
                  </a:cubicBezTo>
                  <a:cubicBezTo>
                    <a:pt x="59533" y="1595"/>
                    <a:pt x="60231" y="1588"/>
                    <a:pt x="60943" y="1576"/>
                  </a:cubicBezTo>
                  <a:lnTo>
                    <a:pt x="60943" y="1527"/>
                  </a:lnTo>
                  <a:cubicBezTo>
                    <a:pt x="60231" y="1540"/>
                    <a:pt x="59533" y="1546"/>
                    <a:pt x="58847" y="1546"/>
                  </a:cubicBezTo>
                  <a:cubicBezTo>
                    <a:pt x="53668" y="1546"/>
                    <a:pt x="49148" y="1180"/>
                    <a:pt x="44092" y="382"/>
                  </a:cubicBezTo>
                  <a:cubicBezTo>
                    <a:pt x="42106" y="69"/>
                    <a:pt x="39919" y="1"/>
                    <a:pt x="3771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16"/>
            <p:cNvSpPr/>
            <p:nvPr/>
          </p:nvSpPr>
          <p:spPr>
            <a:xfrm>
              <a:off x="3806350" y="795075"/>
              <a:ext cx="1494975" cy="270825"/>
            </a:xfrm>
            <a:custGeom>
              <a:rect b="b" l="l" r="r" t="t"/>
              <a:pathLst>
                <a:path extrusionOk="0" h="10833" w="59799">
                  <a:moveTo>
                    <a:pt x="35652" y="0"/>
                  </a:moveTo>
                  <a:cubicBezTo>
                    <a:pt x="34624" y="0"/>
                    <a:pt x="33606" y="21"/>
                    <a:pt x="32630" y="45"/>
                  </a:cubicBezTo>
                  <a:cubicBezTo>
                    <a:pt x="29050" y="142"/>
                    <a:pt x="27013" y="2444"/>
                    <a:pt x="25048" y="4674"/>
                  </a:cubicBezTo>
                  <a:cubicBezTo>
                    <a:pt x="23169" y="6800"/>
                    <a:pt x="21404" y="8800"/>
                    <a:pt x="18436" y="8800"/>
                  </a:cubicBezTo>
                  <a:cubicBezTo>
                    <a:pt x="18359" y="8800"/>
                    <a:pt x="18281" y="8799"/>
                    <a:pt x="18202" y="8796"/>
                  </a:cubicBezTo>
                  <a:cubicBezTo>
                    <a:pt x="17201" y="8760"/>
                    <a:pt x="16297" y="8495"/>
                    <a:pt x="15429" y="8241"/>
                  </a:cubicBezTo>
                  <a:cubicBezTo>
                    <a:pt x="14500" y="7960"/>
                    <a:pt x="13544" y="7678"/>
                    <a:pt x="12436" y="7678"/>
                  </a:cubicBezTo>
                  <a:cubicBezTo>
                    <a:pt x="12264" y="7678"/>
                    <a:pt x="12089" y="7685"/>
                    <a:pt x="11910" y="7699"/>
                  </a:cubicBezTo>
                  <a:cubicBezTo>
                    <a:pt x="9728" y="7892"/>
                    <a:pt x="7402" y="8639"/>
                    <a:pt x="5160" y="9362"/>
                  </a:cubicBezTo>
                  <a:cubicBezTo>
                    <a:pt x="3448" y="9905"/>
                    <a:pt x="1676" y="10483"/>
                    <a:pt x="1" y="10785"/>
                  </a:cubicBezTo>
                  <a:lnTo>
                    <a:pt x="1" y="10833"/>
                  </a:lnTo>
                  <a:cubicBezTo>
                    <a:pt x="1688" y="10520"/>
                    <a:pt x="3460" y="9953"/>
                    <a:pt x="5172" y="9399"/>
                  </a:cubicBezTo>
                  <a:cubicBezTo>
                    <a:pt x="7414" y="8675"/>
                    <a:pt x="9728" y="7928"/>
                    <a:pt x="11910" y="7747"/>
                  </a:cubicBezTo>
                  <a:cubicBezTo>
                    <a:pt x="12088" y="7733"/>
                    <a:pt x="12262" y="7726"/>
                    <a:pt x="12432" y="7726"/>
                  </a:cubicBezTo>
                  <a:cubicBezTo>
                    <a:pt x="13533" y="7726"/>
                    <a:pt x="14489" y="8006"/>
                    <a:pt x="15417" y="8278"/>
                  </a:cubicBezTo>
                  <a:cubicBezTo>
                    <a:pt x="16285" y="8543"/>
                    <a:pt x="17189" y="8808"/>
                    <a:pt x="18202" y="8844"/>
                  </a:cubicBezTo>
                  <a:cubicBezTo>
                    <a:pt x="18281" y="8847"/>
                    <a:pt x="18359" y="8848"/>
                    <a:pt x="18436" y="8848"/>
                  </a:cubicBezTo>
                  <a:cubicBezTo>
                    <a:pt x="21416" y="8848"/>
                    <a:pt x="23192" y="6836"/>
                    <a:pt x="25072" y="4710"/>
                  </a:cubicBezTo>
                  <a:cubicBezTo>
                    <a:pt x="27037" y="2480"/>
                    <a:pt x="29062" y="178"/>
                    <a:pt x="32630" y="93"/>
                  </a:cubicBezTo>
                  <a:cubicBezTo>
                    <a:pt x="33613" y="69"/>
                    <a:pt x="34637" y="48"/>
                    <a:pt x="35672" y="48"/>
                  </a:cubicBezTo>
                  <a:cubicBezTo>
                    <a:pt x="38190" y="48"/>
                    <a:pt x="40771" y="169"/>
                    <a:pt x="42984" y="648"/>
                  </a:cubicBezTo>
                  <a:cubicBezTo>
                    <a:pt x="43743" y="816"/>
                    <a:pt x="44490" y="1058"/>
                    <a:pt x="45213" y="1287"/>
                  </a:cubicBezTo>
                  <a:cubicBezTo>
                    <a:pt x="46154" y="1588"/>
                    <a:pt x="47130" y="1901"/>
                    <a:pt x="48167" y="2046"/>
                  </a:cubicBezTo>
                  <a:cubicBezTo>
                    <a:pt x="49418" y="2237"/>
                    <a:pt x="50739" y="2301"/>
                    <a:pt x="52084" y="2301"/>
                  </a:cubicBezTo>
                  <a:cubicBezTo>
                    <a:pt x="53459" y="2301"/>
                    <a:pt x="54859" y="2234"/>
                    <a:pt x="56230" y="2166"/>
                  </a:cubicBezTo>
                  <a:cubicBezTo>
                    <a:pt x="57424" y="2106"/>
                    <a:pt x="58641" y="2046"/>
                    <a:pt x="59798" y="2034"/>
                  </a:cubicBezTo>
                  <a:lnTo>
                    <a:pt x="59798" y="1998"/>
                  </a:lnTo>
                  <a:cubicBezTo>
                    <a:pt x="58641" y="2010"/>
                    <a:pt x="57424" y="2058"/>
                    <a:pt x="56230" y="2118"/>
                  </a:cubicBezTo>
                  <a:cubicBezTo>
                    <a:pt x="54842" y="2186"/>
                    <a:pt x="53429" y="2254"/>
                    <a:pt x="52041" y="2254"/>
                  </a:cubicBezTo>
                  <a:cubicBezTo>
                    <a:pt x="50716" y="2254"/>
                    <a:pt x="49414" y="2192"/>
                    <a:pt x="48179" y="2010"/>
                  </a:cubicBezTo>
                  <a:cubicBezTo>
                    <a:pt x="47142" y="1853"/>
                    <a:pt x="46178" y="1540"/>
                    <a:pt x="45226" y="1238"/>
                  </a:cubicBezTo>
                  <a:cubicBezTo>
                    <a:pt x="44502" y="1009"/>
                    <a:pt x="43767" y="768"/>
                    <a:pt x="42996" y="612"/>
                  </a:cubicBezTo>
                  <a:cubicBezTo>
                    <a:pt x="40777" y="123"/>
                    <a:pt x="38181" y="0"/>
                    <a:pt x="3565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16"/>
            <p:cNvSpPr/>
            <p:nvPr/>
          </p:nvSpPr>
          <p:spPr>
            <a:xfrm>
              <a:off x="3826250" y="833325"/>
              <a:ext cx="1439800" cy="264225"/>
            </a:xfrm>
            <a:custGeom>
              <a:rect b="b" l="l" r="r" t="t"/>
              <a:pathLst>
                <a:path extrusionOk="0" h="10569" w="57592">
                  <a:moveTo>
                    <a:pt x="34823" y="1"/>
                  </a:moveTo>
                  <a:cubicBezTo>
                    <a:pt x="33708" y="1"/>
                    <a:pt x="32509" y="52"/>
                    <a:pt x="31231" y="154"/>
                  </a:cubicBezTo>
                  <a:cubicBezTo>
                    <a:pt x="27820" y="420"/>
                    <a:pt x="25915" y="2432"/>
                    <a:pt x="24107" y="4337"/>
                  </a:cubicBezTo>
                  <a:cubicBezTo>
                    <a:pt x="22299" y="6253"/>
                    <a:pt x="20588" y="8049"/>
                    <a:pt x="17538" y="8290"/>
                  </a:cubicBezTo>
                  <a:cubicBezTo>
                    <a:pt x="17316" y="8307"/>
                    <a:pt x="17098" y="8314"/>
                    <a:pt x="16883" y="8314"/>
                  </a:cubicBezTo>
                  <a:cubicBezTo>
                    <a:pt x="15988" y="8314"/>
                    <a:pt x="15146" y="8188"/>
                    <a:pt x="14320" y="8061"/>
                  </a:cubicBezTo>
                  <a:cubicBezTo>
                    <a:pt x="13491" y="7933"/>
                    <a:pt x="12649" y="7811"/>
                    <a:pt x="11753" y="7811"/>
                  </a:cubicBezTo>
                  <a:cubicBezTo>
                    <a:pt x="11385" y="7811"/>
                    <a:pt x="11009" y="7832"/>
                    <a:pt x="10620" y="7881"/>
                  </a:cubicBezTo>
                  <a:cubicBezTo>
                    <a:pt x="8703" y="8134"/>
                    <a:pt x="6726" y="8724"/>
                    <a:pt x="4822" y="9279"/>
                  </a:cubicBezTo>
                  <a:cubicBezTo>
                    <a:pt x="3243" y="9749"/>
                    <a:pt x="1604" y="10231"/>
                    <a:pt x="0" y="10532"/>
                  </a:cubicBezTo>
                  <a:lnTo>
                    <a:pt x="0" y="10569"/>
                  </a:lnTo>
                  <a:cubicBezTo>
                    <a:pt x="1616" y="10279"/>
                    <a:pt x="3267" y="9797"/>
                    <a:pt x="4834" y="9315"/>
                  </a:cubicBezTo>
                  <a:cubicBezTo>
                    <a:pt x="6738" y="8761"/>
                    <a:pt x="8703" y="8170"/>
                    <a:pt x="10632" y="7929"/>
                  </a:cubicBezTo>
                  <a:cubicBezTo>
                    <a:pt x="11016" y="7876"/>
                    <a:pt x="11392" y="7854"/>
                    <a:pt x="11760" y="7854"/>
                  </a:cubicBezTo>
                  <a:cubicBezTo>
                    <a:pt x="12647" y="7854"/>
                    <a:pt x="13490" y="7982"/>
                    <a:pt x="14308" y="8110"/>
                  </a:cubicBezTo>
                  <a:cubicBezTo>
                    <a:pt x="15133" y="8226"/>
                    <a:pt x="15981" y="8350"/>
                    <a:pt x="16878" y="8350"/>
                  </a:cubicBezTo>
                  <a:cubicBezTo>
                    <a:pt x="17095" y="8350"/>
                    <a:pt x="17315" y="8343"/>
                    <a:pt x="17538" y="8327"/>
                  </a:cubicBezTo>
                  <a:cubicBezTo>
                    <a:pt x="20612" y="8086"/>
                    <a:pt x="22311" y="6290"/>
                    <a:pt x="24131" y="4373"/>
                  </a:cubicBezTo>
                  <a:cubicBezTo>
                    <a:pt x="25964" y="2457"/>
                    <a:pt x="27844" y="456"/>
                    <a:pt x="31231" y="191"/>
                  </a:cubicBezTo>
                  <a:cubicBezTo>
                    <a:pt x="32506" y="92"/>
                    <a:pt x="33702" y="42"/>
                    <a:pt x="34817" y="42"/>
                  </a:cubicBezTo>
                  <a:cubicBezTo>
                    <a:pt x="36968" y="42"/>
                    <a:pt x="38815" y="227"/>
                    <a:pt x="40331" y="600"/>
                  </a:cubicBezTo>
                  <a:cubicBezTo>
                    <a:pt x="41175" y="841"/>
                    <a:pt x="41995" y="1143"/>
                    <a:pt x="42790" y="1516"/>
                  </a:cubicBezTo>
                  <a:cubicBezTo>
                    <a:pt x="43658" y="1890"/>
                    <a:pt x="44538" y="2276"/>
                    <a:pt x="45502" y="2481"/>
                  </a:cubicBezTo>
                  <a:cubicBezTo>
                    <a:pt x="46584" y="2710"/>
                    <a:pt x="47750" y="2793"/>
                    <a:pt x="48955" y="2793"/>
                  </a:cubicBezTo>
                  <a:cubicBezTo>
                    <a:pt x="50543" y="2793"/>
                    <a:pt x="52201" y="2649"/>
                    <a:pt x="53831" y="2505"/>
                  </a:cubicBezTo>
                  <a:cubicBezTo>
                    <a:pt x="55157" y="2396"/>
                    <a:pt x="56399" y="2288"/>
                    <a:pt x="57592" y="2252"/>
                  </a:cubicBezTo>
                  <a:lnTo>
                    <a:pt x="57592" y="2203"/>
                  </a:lnTo>
                  <a:cubicBezTo>
                    <a:pt x="56399" y="2240"/>
                    <a:pt x="55157" y="2348"/>
                    <a:pt x="53831" y="2457"/>
                  </a:cubicBezTo>
                  <a:cubicBezTo>
                    <a:pt x="52208" y="2600"/>
                    <a:pt x="50549" y="2744"/>
                    <a:pt x="48961" y="2744"/>
                  </a:cubicBezTo>
                  <a:cubicBezTo>
                    <a:pt x="47756" y="2744"/>
                    <a:pt x="46591" y="2661"/>
                    <a:pt x="45514" y="2432"/>
                  </a:cubicBezTo>
                  <a:cubicBezTo>
                    <a:pt x="44562" y="2228"/>
                    <a:pt x="43670" y="1854"/>
                    <a:pt x="42814" y="1480"/>
                  </a:cubicBezTo>
                  <a:cubicBezTo>
                    <a:pt x="42019" y="1107"/>
                    <a:pt x="41187" y="793"/>
                    <a:pt x="40343" y="564"/>
                  </a:cubicBezTo>
                  <a:cubicBezTo>
                    <a:pt x="38826" y="191"/>
                    <a:pt x="36979" y="1"/>
                    <a:pt x="3482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16"/>
            <p:cNvSpPr/>
            <p:nvPr/>
          </p:nvSpPr>
          <p:spPr>
            <a:xfrm>
              <a:off x="3853375" y="874250"/>
              <a:ext cx="1370200" cy="253125"/>
            </a:xfrm>
            <a:custGeom>
              <a:rect b="b" l="l" r="r" t="t"/>
              <a:pathLst>
                <a:path extrusionOk="0" h="10125" w="54808">
                  <a:moveTo>
                    <a:pt x="33519" y="0"/>
                  </a:moveTo>
                  <a:cubicBezTo>
                    <a:pt x="32303" y="0"/>
                    <a:pt x="30966" y="109"/>
                    <a:pt x="29471" y="325"/>
                  </a:cubicBezTo>
                  <a:cubicBezTo>
                    <a:pt x="26530" y="747"/>
                    <a:pt x="24662" y="2507"/>
                    <a:pt x="22854" y="4219"/>
                  </a:cubicBezTo>
                  <a:cubicBezTo>
                    <a:pt x="20913" y="6051"/>
                    <a:pt x="19069" y="7786"/>
                    <a:pt x="16031" y="7835"/>
                  </a:cubicBezTo>
                  <a:cubicBezTo>
                    <a:pt x="15151" y="7835"/>
                    <a:pt x="14368" y="7786"/>
                    <a:pt x="13597" y="7726"/>
                  </a:cubicBezTo>
                  <a:cubicBezTo>
                    <a:pt x="12950" y="7680"/>
                    <a:pt x="12319" y="7636"/>
                    <a:pt x="11664" y="7636"/>
                  </a:cubicBezTo>
                  <a:cubicBezTo>
                    <a:pt x="10781" y="7636"/>
                    <a:pt x="9854" y="7716"/>
                    <a:pt x="8787" y="7979"/>
                  </a:cubicBezTo>
                  <a:cubicBezTo>
                    <a:pt x="7943" y="8184"/>
                    <a:pt x="7076" y="8413"/>
                    <a:pt x="6244" y="8630"/>
                  </a:cubicBezTo>
                  <a:cubicBezTo>
                    <a:pt x="4219" y="9173"/>
                    <a:pt x="2110" y="9727"/>
                    <a:pt x="0" y="10077"/>
                  </a:cubicBezTo>
                  <a:lnTo>
                    <a:pt x="12" y="10125"/>
                  </a:lnTo>
                  <a:cubicBezTo>
                    <a:pt x="2134" y="9763"/>
                    <a:pt x="4231" y="9209"/>
                    <a:pt x="6256" y="8678"/>
                  </a:cubicBezTo>
                  <a:cubicBezTo>
                    <a:pt x="7088" y="8461"/>
                    <a:pt x="7956" y="8232"/>
                    <a:pt x="8811" y="8016"/>
                  </a:cubicBezTo>
                  <a:cubicBezTo>
                    <a:pt x="9848" y="7758"/>
                    <a:pt x="10756" y="7679"/>
                    <a:pt x="11620" y="7679"/>
                  </a:cubicBezTo>
                  <a:cubicBezTo>
                    <a:pt x="12292" y="7679"/>
                    <a:pt x="12937" y="7727"/>
                    <a:pt x="13597" y="7774"/>
                  </a:cubicBezTo>
                  <a:cubicBezTo>
                    <a:pt x="14300" y="7818"/>
                    <a:pt x="15014" y="7872"/>
                    <a:pt x="15802" y="7872"/>
                  </a:cubicBezTo>
                  <a:cubicBezTo>
                    <a:pt x="15878" y="7872"/>
                    <a:pt x="15954" y="7872"/>
                    <a:pt x="16031" y="7871"/>
                  </a:cubicBezTo>
                  <a:cubicBezTo>
                    <a:pt x="19093" y="7835"/>
                    <a:pt x="20937" y="6087"/>
                    <a:pt x="22890" y="4243"/>
                  </a:cubicBezTo>
                  <a:cubicBezTo>
                    <a:pt x="24686" y="2543"/>
                    <a:pt x="26554" y="783"/>
                    <a:pt x="29483" y="362"/>
                  </a:cubicBezTo>
                  <a:cubicBezTo>
                    <a:pt x="30971" y="151"/>
                    <a:pt x="32298" y="45"/>
                    <a:pt x="33505" y="45"/>
                  </a:cubicBezTo>
                  <a:cubicBezTo>
                    <a:pt x="35476" y="45"/>
                    <a:pt x="37124" y="328"/>
                    <a:pt x="38620" y="904"/>
                  </a:cubicBezTo>
                  <a:cubicBezTo>
                    <a:pt x="39270" y="1157"/>
                    <a:pt x="39873" y="1458"/>
                    <a:pt x="40452" y="1760"/>
                  </a:cubicBezTo>
                  <a:cubicBezTo>
                    <a:pt x="41524" y="2290"/>
                    <a:pt x="42537" y="2808"/>
                    <a:pt x="43851" y="3037"/>
                  </a:cubicBezTo>
                  <a:cubicBezTo>
                    <a:pt x="44490" y="3149"/>
                    <a:pt x="45171" y="3195"/>
                    <a:pt x="45878" y="3195"/>
                  </a:cubicBezTo>
                  <a:cubicBezTo>
                    <a:pt x="47530" y="3195"/>
                    <a:pt x="49327" y="2945"/>
                    <a:pt x="51083" y="2700"/>
                  </a:cubicBezTo>
                  <a:cubicBezTo>
                    <a:pt x="52409" y="2519"/>
                    <a:pt x="53650" y="2350"/>
                    <a:pt x="54807" y="2278"/>
                  </a:cubicBezTo>
                  <a:lnTo>
                    <a:pt x="54807" y="2242"/>
                  </a:lnTo>
                  <a:cubicBezTo>
                    <a:pt x="53650" y="2302"/>
                    <a:pt x="52409" y="2471"/>
                    <a:pt x="51083" y="2664"/>
                  </a:cubicBezTo>
                  <a:cubicBezTo>
                    <a:pt x="49330" y="2900"/>
                    <a:pt x="47542" y="3147"/>
                    <a:pt x="45895" y="3147"/>
                  </a:cubicBezTo>
                  <a:cubicBezTo>
                    <a:pt x="45187" y="3147"/>
                    <a:pt x="44505" y="3102"/>
                    <a:pt x="43863" y="2989"/>
                  </a:cubicBezTo>
                  <a:cubicBezTo>
                    <a:pt x="42549" y="2760"/>
                    <a:pt x="41537" y="2254"/>
                    <a:pt x="40464" y="1712"/>
                  </a:cubicBezTo>
                  <a:cubicBezTo>
                    <a:pt x="39885" y="1422"/>
                    <a:pt x="39283" y="1121"/>
                    <a:pt x="38632" y="868"/>
                  </a:cubicBezTo>
                  <a:cubicBezTo>
                    <a:pt x="37141" y="286"/>
                    <a:pt x="35489" y="0"/>
                    <a:pt x="3351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16"/>
            <p:cNvSpPr/>
            <p:nvPr/>
          </p:nvSpPr>
          <p:spPr>
            <a:xfrm>
              <a:off x="3881400" y="916875"/>
              <a:ext cx="1299975" cy="241850"/>
            </a:xfrm>
            <a:custGeom>
              <a:rect b="b" l="l" r="r" t="t"/>
              <a:pathLst>
                <a:path extrusionOk="0" h="9674" w="51999">
                  <a:moveTo>
                    <a:pt x="31860" y="1"/>
                  </a:moveTo>
                  <a:cubicBezTo>
                    <a:pt x="30531" y="1"/>
                    <a:pt x="29156" y="207"/>
                    <a:pt x="27651" y="525"/>
                  </a:cubicBezTo>
                  <a:cubicBezTo>
                    <a:pt x="25035" y="1067"/>
                    <a:pt x="23288" y="2574"/>
                    <a:pt x="21576" y="4032"/>
                  </a:cubicBezTo>
                  <a:cubicBezTo>
                    <a:pt x="19756" y="5587"/>
                    <a:pt x="18044" y="7046"/>
                    <a:pt x="15429" y="7371"/>
                  </a:cubicBezTo>
                  <a:cubicBezTo>
                    <a:pt x="14646" y="7462"/>
                    <a:pt x="13857" y="7505"/>
                    <a:pt x="13071" y="7505"/>
                  </a:cubicBezTo>
                  <a:cubicBezTo>
                    <a:pt x="12815" y="7505"/>
                    <a:pt x="12561" y="7501"/>
                    <a:pt x="12307" y="7492"/>
                  </a:cubicBezTo>
                  <a:cubicBezTo>
                    <a:pt x="11981" y="7486"/>
                    <a:pt x="11660" y="7480"/>
                    <a:pt x="11339" y="7480"/>
                  </a:cubicBezTo>
                  <a:cubicBezTo>
                    <a:pt x="10315" y="7480"/>
                    <a:pt x="9281" y="7539"/>
                    <a:pt x="8052" y="7841"/>
                  </a:cubicBezTo>
                  <a:cubicBezTo>
                    <a:pt x="7449" y="7974"/>
                    <a:pt x="6847" y="8131"/>
                    <a:pt x="6268" y="8275"/>
                  </a:cubicBezTo>
                  <a:cubicBezTo>
                    <a:pt x="4231" y="8781"/>
                    <a:pt x="2134" y="9312"/>
                    <a:pt x="0" y="9637"/>
                  </a:cubicBezTo>
                  <a:lnTo>
                    <a:pt x="12" y="9673"/>
                  </a:lnTo>
                  <a:cubicBezTo>
                    <a:pt x="2146" y="9360"/>
                    <a:pt x="4243" y="8830"/>
                    <a:pt x="6268" y="8323"/>
                  </a:cubicBezTo>
                  <a:cubicBezTo>
                    <a:pt x="6847" y="8179"/>
                    <a:pt x="7449" y="8034"/>
                    <a:pt x="8052" y="7877"/>
                  </a:cubicBezTo>
                  <a:cubicBezTo>
                    <a:pt x="9311" y="7577"/>
                    <a:pt x="10357" y="7518"/>
                    <a:pt x="11402" y="7518"/>
                  </a:cubicBezTo>
                  <a:cubicBezTo>
                    <a:pt x="11698" y="7518"/>
                    <a:pt x="11994" y="7523"/>
                    <a:pt x="12295" y="7528"/>
                  </a:cubicBezTo>
                  <a:cubicBezTo>
                    <a:pt x="12567" y="7541"/>
                    <a:pt x="12841" y="7547"/>
                    <a:pt x="13115" y="7547"/>
                  </a:cubicBezTo>
                  <a:cubicBezTo>
                    <a:pt x="13883" y="7547"/>
                    <a:pt x="14656" y="7499"/>
                    <a:pt x="15429" y="7419"/>
                  </a:cubicBezTo>
                  <a:cubicBezTo>
                    <a:pt x="18056" y="7094"/>
                    <a:pt x="19780" y="5623"/>
                    <a:pt x="21600" y="4069"/>
                  </a:cubicBezTo>
                  <a:cubicBezTo>
                    <a:pt x="23300" y="2622"/>
                    <a:pt x="25059" y="1115"/>
                    <a:pt x="27651" y="561"/>
                  </a:cubicBezTo>
                  <a:cubicBezTo>
                    <a:pt x="29154" y="249"/>
                    <a:pt x="30522" y="46"/>
                    <a:pt x="31844" y="46"/>
                  </a:cubicBezTo>
                  <a:cubicBezTo>
                    <a:pt x="33533" y="46"/>
                    <a:pt x="35148" y="377"/>
                    <a:pt x="36872" y="1236"/>
                  </a:cubicBezTo>
                  <a:cubicBezTo>
                    <a:pt x="37354" y="1501"/>
                    <a:pt x="37836" y="1778"/>
                    <a:pt x="38294" y="2104"/>
                  </a:cubicBezTo>
                  <a:cubicBezTo>
                    <a:pt x="39102" y="2646"/>
                    <a:pt x="39873" y="3165"/>
                    <a:pt x="41018" y="3406"/>
                  </a:cubicBezTo>
                  <a:cubicBezTo>
                    <a:pt x="41583" y="3530"/>
                    <a:pt x="42194" y="3583"/>
                    <a:pt x="42834" y="3583"/>
                  </a:cubicBezTo>
                  <a:cubicBezTo>
                    <a:pt x="44543" y="3583"/>
                    <a:pt x="46471" y="3211"/>
                    <a:pt x="48347" y="2851"/>
                  </a:cubicBezTo>
                  <a:cubicBezTo>
                    <a:pt x="49661" y="2610"/>
                    <a:pt x="50890" y="2369"/>
                    <a:pt x="51999" y="2273"/>
                  </a:cubicBezTo>
                  <a:lnTo>
                    <a:pt x="51999" y="2224"/>
                  </a:lnTo>
                  <a:cubicBezTo>
                    <a:pt x="50890" y="2321"/>
                    <a:pt x="49661" y="2562"/>
                    <a:pt x="48347" y="2815"/>
                  </a:cubicBezTo>
                  <a:cubicBezTo>
                    <a:pt x="46468" y="3175"/>
                    <a:pt x="44537" y="3541"/>
                    <a:pt x="42831" y="3541"/>
                  </a:cubicBezTo>
                  <a:cubicBezTo>
                    <a:pt x="42195" y="3541"/>
                    <a:pt x="41590" y="3491"/>
                    <a:pt x="41030" y="3369"/>
                  </a:cubicBezTo>
                  <a:cubicBezTo>
                    <a:pt x="39897" y="3116"/>
                    <a:pt x="39138" y="2610"/>
                    <a:pt x="38318" y="2068"/>
                  </a:cubicBezTo>
                  <a:cubicBezTo>
                    <a:pt x="37872" y="1742"/>
                    <a:pt x="37390" y="1453"/>
                    <a:pt x="36896" y="1200"/>
                  </a:cubicBezTo>
                  <a:cubicBezTo>
                    <a:pt x="35174" y="335"/>
                    <a:pt x="33554" y="1"/>
                    <a:pt x="3186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16"/>
            <p:cNvSpPr/>
            <p:nvPr/>
          </p:nvSpPr>
          <p:spPr>
            <a:xfrm>
              <a:off x="3899175" y="961725"/>
              <a:ext cx="1248750" cy="235275"/>
            </a:xfrm>
            <a:custGeom>
              <a:rect b="b" l="l" r="r" t="t"/>
              <a:pathLst>
                <a:path extrusionOk="0" h="9411" w="49950">
                  <a:moveTo>
                    <a:pt x="30910" y="1"/>
                  </a:moveTo>
                  <a:cubicBezTo>
                    <a:pt x="29502" y="1"/>
                    <a:pt x="27975" y="294"/>
                    <a:pt x="26205" y="756"/>
                  </a:cubicBezTo>
                  <a:cubicBezTo>
                    <a:pt x="23746" y="1383"/>
                    <a:pt x="22215" y="2226"/>
                    <a:pt x="20539" y="3371"/>
                  </a:cubicBezTo>
                  <a:cubicBezTo>
                    <a:pt x="19973" y="3769"/>
                    <a:pt x="19431" y="4191"/>
                    <a:pt x="18912" y="4649"/>
                  </a:cubicBezTo>
                  <a:cubicBezTo>
                    <a:pt x="17743" y="5650"/>
                    <a:pt x="16634" y="6602"/>
                    <a:pt x="14874" y="7000"/>
                  </a:cubicBezTo>
                  <a:cubicBezTo>
                    <a:pt x="13669" y="7277"/>
                    <a:pt x="12464" y="7313"/>
                    <a:pt x="11294" y="7349"/>
                  </a:cubicBezTo>
                  <a:cubicBezTo>
                    <a:pt x="10053" y="7385"/>
                    <a:pt x="8787" y="7433"/>
                    <a:pt x="7473" y="7747"/>
                  </a:cubicBezTo>
                  <a:lnTo>
                    <a:pt x="6027" y="8108"/>
                  </a:lnTo>
                  <a:cubicBezTo>
                    <a:pt x="4050" y="8603"/>
                    <a:pt x="2170" y="9073"/>
                    <a:pt x="0" y="9374"/>
                  </a:cubicBezTo>
                  <a:lnTo>
                    <a:pt x="0" y="9410"/>
                  </a:lnTo>
                  <a:cubicBezTo>
                    <a:pt x="2170" y="9109"/>
                    <a:pt x="4050" y="8639"/>
                    <a:pt x="6027" y="8145"/>
                  </a:cubicBezTo>
                  <a:lnTo>
                    <a:pt x="7461" y="7795"/>
                  </a:lnTo>
                  <a:cubicBezTo>
                    <a:pt x="8775" y="7482"/>
                    <a:pt x="10053" y="7433"/>
                    <a:pt x="11282" y="7397"/>
                  </a:cubicBezTo>
                  <a:cubicBezTo>
                    <a:pt x="12452" y="7361"/>
                    <a:pt x="13657" y="7325"/>
                    <a:pt x="14874" y="7048"/>
                  </a:cubicBezTo>
                  <a:cubicBezTo>
                    <a:pt x="16634" y="6638"/>
                    <a:pt x="17755" y="5686"/>
                    <a:pt x="18936" y="4685"/>
                  </a:cubicBezTo>
                  <a:cubicBezTo>
                    <a:pt x="19443" y="4227"/>
                    <a:pt x="19985" y="3805"/>
                    <a:pt x="20539" y="3408"/>
                  </a:cubicBezTo>
                  <a:cubicBezTo>
                    <a:pt x="22215" y="2262"/>
                    <a:pt x="23746" y="1431"/>
                    <a:pt x="26205" y="792"/>
                  </a:cubicBezTo>
                  <a:cubicBezTo>
                    <a:pt x="27963" y="336"/>
                    <a:pt x="29483" y="46"/>
                    <a:pt x="30886" y="46"/>
                  </a:cubicBezTo>
                  <a:cubicBezTo>
                    <a:pt x="32339" y="46"/>
                    <a:pt x="33667" y="357"/>
                    <a:pt x="35004" y="1117"/>
                  </a:cubicBezTo>
                  <a:cubicBezTo>
                    <a:pt x="35534" y="1443"/>
                    <a:pt x="36040" y="1829"/>
                    <a:pt x="36510" y="2262"/>
                  </a:cubicBezTo>
                  <a:cubicBezTo>
                    <a:pt x="37426" y="3058"/>
                    <a:pt x="38294" y="3805"/>
                    <a:pt x="39909" y="3962"/>
                  </a:cubicBezTo>
                  <a:cubicBezTo>
                    <a:pt x="40121" y="3980"/>
                    <a:pt x="40339" y="3989"/>
                    <a:pt x="40563" y="3989"/>
                  </a:cubicBezTo>
                  <a:cubicBezTo>
                    <a:pt x="42249" y="3989"/>
                    <a:pt x="44252" y="3499"/>
                    <a:pt x="46189" y="3010"/>
                  </a:cubicBezTo>
                  <a:cubicBezTo>
                    <a:pt x="47539" y="2672"/>
                    <a:pt x="48829" y="2359"/>
                    <a:pt x="49950" y="2226"/>
                  </a:cubicBezTo>
                  <a:lnTo>
                    <a:pt x="49950" y="2178"/>
                  </a:lnTo>
                  <a:cubicBezTo>
                    <a:pt x="48841" y="2311"/>
                    <a:pt x="47539" y="2636"/>
                    <a:pt x="46189" y="2974"/>
                  </a:cubicBezTo>
                  <a:cubicBezTo>
                    <a:pt x="44264" y="3450"/>
                    <a:pt x="42284" y="3944"/>
                    <a:pt x="40606" y="3944"/>
                  </a:cubicBezTo>
                  <a:cubicBezTo>
                    <a:pt x="40371" y="3944"/>
                    <a:pt x="40143" y="3935"/>
                    <a:pt x="39921" y="3914"/>
                  </a:cubicBezTo>
                  <a:cubicBezTo>
                    <a:pt x="38330" y="3769"/>
                    <a:pt x="37463" y="3022"/>
                    <a:pt x="36547" y="2226"/>
                  </a:cubicBezTo>
                  <a:cubicBezTo>
                    <a:pt x="36088" y="1792"/>
                    <a:pt x="35582" y="1407"/>
                    <a:pt x="35040" y="1081"/>
                  </a:cubicBezTo>
                  <a:cubicBezTo>
                    <a:pt x="33697" y="315"/>
                    <a:pt x="32367" y="1"/>
                    <a:pt x="3091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16"/>
            <p:cNvSpPr/>
            <p:nvPr/>
          </p:nvSpPr>
          <p:spPr>
            <a:xfrm>
              <a:off x="3895850" y="1009075"/>
              <a:ext cx="1232200" cy="237650"/>
            </a:xfrm>
            <a:custGeom>
              <a:rect b="b" l="l" r="r" t="t"/>
              <a:pathLst>
                <a:path extrusionOk="0" h="9506" w="49288">
                  <a:moveTo>
                    <a:pt x="30758" y="0"/>
                  </a:moveTo>
                  <a:cubicBezTo>
                    <a:pt x="30644" y="0"/>
                    <a:pt x="30529" y="3"/>
                    <a:pt x="30412" y="7"/>
                  </a:cubicBezTo>
                  <a:cubicBezTo>
                    <a:pt x="28977" y="43"/>
                    <a:pt x="27434" y="405"/>
                    <a:pt x="25590" y="923"/>
                  </a:cubicBezTo>
                  <a:cubicBezTo>
                    <a:pt x="23457" y="1502"/>
                    <a:pt x="21432" y="2406"/>
                    <a:pt x="19588" y="3611"/>
                  </a:cubicBezTo>
                  <a:cubicBezTo>
                    <a:pt x="19009" y="3985"/>
                    <a:pt x="18467" y="4406"/>
                    <a:pt x="17960" y="4816"/>
                  </a:cubicBezTo>
                  <a:cubicBezTo>
                    <a:pt x="16815" y="5708"/>
                    <a:pt x="15646" y="6636"/>
                    <a:pt x="13983" y="7034"/>
                  </a:cubicBezTo>
                  <a:cubicBezTo>
                    <a:pt x="12862" y="7299"/>
                    <a:pt x="11741" y="7360"/>
                    <a:pt x="10644" y="7420"/>
                  </a:cubicBezTo>
                  <a:cubicBezTo>
                    <a:pt x="9487" y="7480"/>
                    <a:pt x="8294" y="7540"/>
                    <a:pt x="7076" y="7854"/>
                  </a:cubicBezTo>
                  <a:cubicBezTo>
                    <a:pt x="6606" y="7974"/>
                    <a:pt x="6160" y="8083"/>
                    <a:pt x="5726" y="8203"/>
                  </a:cubicBezTo>
                  <a:cubicBezTo>
                    <a:pt x="3810" y="8697"/>
                    <a:pt x="2146" y="9131"/>
                    <a:pt x="1" y="9457"/>
                  </a:cubicBezTo>
                  <a:lnTo>
                    <a:pt x="1" y="9505"/>
                  </a:lnTo>
                  <a:cubicBezTo>
                    <a:pt x="2146" y="9180"/>
                    <a:pt x="3810" y="8746"/>
                    <a:pt x="5726" y="8239"/>
                  </a:cubicBezTo>
                  <a:cubicBezTo>
                    <a:pt x="6160" y="8131"/>
                    <a:pt x="6606" y="8010"/>
                    <a:pt x="7076" y="7890"/>
                  </a:cubicBezTo>
                  <a:cubicBezTo>
                    <a:pt x="8294" y="7589"/>
                    <a:pt x="9487" y="7516"/>
                    <a:pt x="10644" y="7456"/>
                  </a:cubicBezTo>
                  <a:cubicBezTo>
                    <a:pt x="11729" y="7408"/>
                    <a:pt x="12850" y="7347"/>
                    <a:pt x="13983" y="7070"/>
                  </a:cubicBezTo>
                  <a:cubicBezTo>
                    <a:pt x="15646" y="6672"/>
                    <a:pt x="16827" y="5756"/>
                    <a:pt x="17972" y="4852"/>
                  </a:cubicBezTo>
                  <a:cubicBezTo>
                    <a:pt x="18491" y="4443"/>
                    <a:pt x="19021" y="4021"/>
                    <a:pt x="19600" y="3647"/>
                  </a:cubicBezTo>
                  <a:cubicBezTo>
                    <a:pt x="21444" y="2442"/>
                    <a:pt x="23457" y="1538"/>
                    <a:pt x="25590" y="971"/>
                  </a:cubicBezTo>
                  <a:cubicBezTo>
                    <a:pt x="27440" y="454"/>
                    <a:pt x="29120" y="40"/>
                    <a:pt x="30712" y="40"/>
                  </a:cubicBezTo>
                  <a:cubicBezTo>
                    <a:pt x="32086" y="40"/>
                    <a:pt x="33395" y="349"/>
                    <a:pt x="34691" y="1164"/>
                  </a:cubicBezTo>
                  <a:cubicBezTo>
                    <a:pt x="35209" y="1502"/>
                    <a:pt x="35679" y="1911"/>
                    <a:pt x="36113" y="2369"/>
                  </a:cubicBezTo>
                  <a:cubicBezTo>
                    <a:pt x="36933" y="3189"/>
                    <a:pt x="37800" y="4033"/>
                    <a:pt x="39404" y="4177"/>
                  </a:cubicBezTo>
                  <a:cubicBezTo>
                    <a:pt x="39590" y="4194"/>
                    <a:pt x="39782" y="4202"/>
                    <a:pt x="39979" y="4202"/>
                  </a:cubicBezTo>
                  <a:cubicBezTo>
                    <a:pt x="41613" y="4202"/>
                    <a:pt x="43576" y="3656"/>
                    <a:pt x="45491" y="3129"/>
                  </a:cubicBezTo>
                  <a:cubicBezTo>
                    <a:pt x="46865" y="2743"/>
                    <a:pt x="48166" y="2393"/>
                    <a:pt x="49287" y="2237"/>
                  </a:cubicBezTo>
                  <a:lnTo>
                    <a:pt x="49287" y="2189"/>
                  </a:lnTo>
                  <a:cubicBezTo>
                    <a:pt x="48154" y="2333"/>
                    <a:pt x="46853" y="2695"/>
                    <a:pt x="45479" y="3081"/>
                  </a:cubicBezTo>
                  <a:cubicBezTo>
                    <a:pt x="43589" y="3614"/>
                    <a:pt x="41643" y="4158"/>
                    <a:pt x="40025" y="4158"/>
                  </a:cubicBezTo>
                  <a:cubicBezTo>
                    <a:pt x="39816" y="4158"/>
                    <a:pt x="39613" y="4148"/>
                    <a:pt x="39416" y="4129"/>
                  </a:cubicBezTo>
                  <a:cubicBezTo>
                    <a:pt x="37825" y="3985"/>
                    <a:pt x="37005" y="3177"/>
                    <a:pt x="36149" y="2321"/>
                  </a:cubicBezTo>
                  <a:cubicBezTo>
                    <a:pt x="35715" y="1863"/>
                    <a:pt x="35245" y="1465"/>
                    <a:pt x="34727" y="1116"/>
                  </a:cubicBezTo>
                  <a:cubicBezTo>
                    <a:pt x="33518" y="366"/>
                    <a:pt x="32246" y="0"/>
                    <a:pt x="3075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16"/>
            <p:cNvSpPr/>
            <p:nvPr/>
          </p:nvSpPr>
          <p:spPr>
            <a:xfrm>
              <a:off x="3875075" y="1056200"/>
              <a:ext cx="1240925" cy="253500"/>
            </a:xfrm>
            <a:custGeom>
              <a:rect b="b" l="l" r="r" t="t"/>
              <a:pathLst>
                <a:path extrusionOk="0" h="10140" w="49637">
                  <a:moveTo>
                    <a:pt x="31327" y="1"/>
                  </a:moveTo>
                  <a:cubicBezTo>
                    <a:pt x="29581" y="1"/>
                    <a:pt x="27768" y="583"/>
                    <a:pt x="25807" y="1208"/>
                  </a:cubicBezTo>
                  <a:cubicBezTo>
                    <a:pt x="23179" y="2051"/>
                    <a:pt x="21383" y="2823"/>
                    <a:pt x="19611" y="3847"/>
                  </a:cubicBezTo>
                  <a:cubicBezTo>
                    <a:pt x="19020" y="4185"/>
                    <a:pt x="18466" y="4595"/>
                    <a:pt x="17912" y="4980"/>
                  </a:cubicBezTo>
                  <a:cubicBezTo>
                    <a:pt x="16766" y="5812"/>
                    <a:pt x="15573" y="6656"/>
                    <a:pt x="14030" y="7017"/>
                  </a:cubicBezTo>
                  <a:cubicBezTo>
                    <a:pt x="12946" y="7283"/>
                    <a:pt x="11909" y="7283"/>
                    <a:pt x="10908" y="7295"/>
                  </a:cubicBezTo>
                  <a:cubicBezTo>
                    <a:pt x="9775" y="7307"/>
                    <a:pt x="8618" y="7319"/>
                    <a:pt x="7365" y="7668"/>
                  </a:cubicBezTo>
                  <a:cubicBezTo>
                    <a:pt x="6196" y="8006"/>
                    <a:pt x="5135" y="8391"/>
                    <a:pt x="4110" y="8777"/>
                  </a:cubicBezTo>
                  <a:cubicBezTo>
                    <a:pt x="2772" y="9295"/>
                    <a:pt x="1398" y="9741"/>
                    <a:pt x="0" y="10091"/>
                  </a:cubicBezTo>
                  <a:lnTo>
                    <a:pt x="12" y="10139"/>
                  </a:lnTo>
                  <a:cubicBezTo>
                    <a:pt x="1410" y="9778"/>
                    <a:pt x="2784" y="9344"/>
                    <a:pt x="4134" y="8813"/>
                  </a:cubicBezTo>
                  <a:cubicBezTo>
                    <a:pt x="5147" y="8440"/>
                    <a:pt x="6208" y="8042"/>
                    <a:pt x="7389" y="7716"/>
                  </a:cubicBezTo>
                  <a:cubicBezTo>
                    <a:pt x="8630" y="7355"/>
                    <a:pt x="9787" y="7355"/>
                    <a:pt x="10908" y="7343"/>
                  </a:cubicBezTo>
                  <a:cubicBezTo>
                    <a:pt x="11921" y="7331"/>
                    <a:pt x="12958" y="7319"/>
                    <a:pt x="14042" y="7066"/>
                  </a:cubicBezTo>
                  <a:cubicBezTo>
                    <a:pt x="15597" y="6704"/>
                    <a:pt x="16791" y="5848"/>
                    <a:pt x="17948" y="5016"/>
                  </a:cubicBezTo>
                  <a:cubicBezTo>
                    <a:pt x="18490" y="4643"/>
                    <a:pt x="19057" y="4233"/>
                    <a:pt x="19635" y="3883"/>
                  </a:cubicBezTo>
                  <a:cubicBezTo>
                    <a:pt x="21395" y="2859"/>
                    <a:pt x="23191" y="2100"/>
                    <a:pt x="25819" y="1256"/>
                  </a:cubicBezTo>
                  <a:cubicBezTo>
                    <a:pt x="27772" y="625"/>
                    <a:pt x="29580" y="48"/>
                    <a:pt x="31318" y="48"/>
                  </a:cubicBezTo>
                  <a:cubicBezTo>
                    <a:pt x="32670" y="48"/>
                    <a:pt x="33979" y="397"/>
                    <a:pt x="35281" y="1340"/>
                  </a:cubicBezTo>
                  <a:cubicBezTo>
                    <a:pt x="35690" y="1654"/>
                    <a:pt x="36076" y="1979"/>
                    <a:pt x="36450" y="2341"/>
                  </a:cubicBezTo>
                  <a:cubicBezTo>
                    <a:pt x="37462" y="3269"/>
                    <a:pt x="38415" y="4137"/>
                    <a:pt x="40259" y="4281"/>
                  </a:cubicBezTo>
                  <a:cubicBezTo>
                    <a:pt x="40460" y="4297"/>
                    <a:pt x="40664" y="4305"/>
                    <a:pt x="40871" y="4305"/>
                  </a:cubicBezTo>
                  <a:cubicBezTo>
                    <a:pt x="42689" y="4305"/>
                    <a:pt x="44727" y="3722"/>
                    <a:pt x="46707" y="3148"/>
                  </a:cubicBezTo>
                  <a:cubicBezTo>
                    <a:pt x="47756" y="2847"/>
                    <a:pt x="48732" y="2570"/>
                    <a:pt x="49636" y="2389"/>
                  </a:cubicBezTo>
                  <a:lnTo>
                    <a:pt x="49624" y="2341"/>
                  </a:lnTo>
                  <a:cubicBezTo>
                    <a:pt x="48720" y="2521"/>
                    <a:pt x="47744" y="2799"/>
                    <a:pt x="46707" y="3100"/>
                  </a:cubicBezTo>
                  <a:cubicBezTo>
                    <a:pt x="44712" y="3678"/>
                    <a:pt x="42648" y="4265"/>
                    <a:pt x="40827" y="4265"/>
                  </a:cubicBezTo>
                  <a:cubicBezTo>
                    <a:pt x="40635" y="4265"/>
                    <a:pt x="40445" y="4259"/>
                    <a:pt x="40259" y="4245"/>
                  </a:cubicBezTo>
                  <a:cubicBezTo>
                    <a:pt x="38439" y="4100"/>
                    <a:pt x="37486" y="3221"/>
                    <a:pt x="36486" y="2304"/>
                  </a:cubicBezTo>
                  <a:cubicBezTo>
                    <a:pt x="36112" y="1955"/>
                    <a:pt x="35715" y="1617"/>
                    <a:pt x="35305" y="1304"/>
                  </a:cubicBezTo>
                  <a:cubicBezTo>
                    <a:pt x="33994" y="351"/>
                    <a:pt x="32680" y="1"/>
                    <a:pt x="3132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16"/>
            <p:cNvSpPr/>
            <p:nvPr/>
          </p:nvSpPr>
          <p:spPr>
            <a:xfrm>
              <a:off x="3859400" y="1100400"/>
              <a:ext cx="1250875" cy="268650"/>
            </a:xfrm>
            <a:custGeom>
              <a:rect b="b" l="l" r="r" t="t"/>
              <a:pathLst>
                <a:path extrusionOk="0" h="10746" w="50035">
                  <a:moveTo>
                    <a:pt x="31881" y="1"/>
                  </a:moveTo>
                  <a:cubicBezTo>
                    <a:pt x="31652" y="1"/>
                    <a:pt x="31420" y="15"/>
                    <a:pt x="31183" y="42"/>
                  </a:cubicBezTo>
                  <a:cubicBezTo>
                    <a:pt x="29652" y="211"/>
                    <a:pt x="28061" y="922"/>
                    <a:pt x="26048" y="1826"/>
                  </a:cubicBezTo>
                  <a:lnTo>
                    <a:pt x="26000" y="1838"/>
                  </a:lnTo>
                  <a:cubicBezTo>
                    <a:pt x="25313" y="2140"/>
                    <a:pt x="24613" y="2441"/>
                    <a:pt x="23951" y="2730"/>
                  </a:cubicBezTo>
                  <a:cubicBezTo>
                    <a:pt x="22613" y="3297"/>
                    <a:pt x="21251" y="3875"/>
                    <a:pt x="19961" y="4538"/>
                  </a:cubicBezTo>
                  <a:cubicBezTo>
                    <a:pt x="19430" y="4803"/>
                    <a:pt x="18912" y="5129"/>
                    <a:pt x="18406" y="5442"/>
                  </a:cubicBezTo>
                  <a:cubicBezTo>
                    <a:pt x="17225" y="6165"/>
                    <a:pt x="16007" y="6913"/>
                    <a:pt x="14561" y="7130"/>
                  </a:cubicBezTo>
                  <a:cubicBezTo>
                    <a:pt x="14106" y="7204"/>
                    <a:pt x="13673" y="7231"/>
                    <a:pt x="13256" y="7231"/>
                  </a:cubicBezTo>
                  <a:cubicBezTo>
                    <a:pt x="12655" y="7231"/>
                    <a:pt x="12085" y="7175"/>
                    <a:pt x="11523" y="7118"/>
                  </a:cubicBezTo>
                  <a:cubicBezTo>
                    <a:pt x="10974" y="7061"/>
                    <a:pt x="10408" y="7007"/>
                    <a:pt x="9818" y="7007"/>
                  </a:cubicBezTo>
                  <a:cubicBezTo>
                    <a:pt x="9152" y="7007"/>
                    <a:pt x="8455" y="7076"/>
                    <a:pt x="7715" y="7286"/>
                  </a:cubicBezTo>
                  <a:cubicBezTo>
                    <a:pt x="6316" y="7684"/>
                    <a:pt x="4954" y="8383"/>
                    <a:pt x="3628" y="9058"/>
                  </a:cubicBezTo>
                  <a:cubicBezTo>
                    <a:pt x="2459" y="9661"/>
                    <a:pt x="1242" y="10288"/>
                    <a:pt x="0" y="10698"/>
                  </a:cubicBezTo>
                  <a:lnTo>
                    <a:pt x="24" y="10746"/>
                  </a:lnTo>
                  <a:cubicBezTo>
                    <a:pt x="1266" y="10324"/>
                    <a:pt x="2471" y="9709"/>
                    <a:pt x="3640" y="9106"/>
                  </a:cubicBezTo>
                  <a:cubicBezTo>
                    <a:pt x="4966" y="8431"/>
                    <a:pt x="6316" y="7744"/>
                    <a:pt x="7727" y="7335"/>
                  </a:cubicBezTo>
                  <a:cubicBezTo>
                    <a:pt x="8474" y="7124"/>
                    <a:pt x="9150" y="7055"/>
                    <a:pt x="9804" y="7055"/>
                  </a:cubicBezTo>
                  <a:cubicBezTo>
                    <a:pt x="10384" y="7055"/>
                    <a:pt x="10945" y="7109"/>
                    <a:pt x="11523" y="7166"/>
                  </a:cubicBezTo>
                  <a:cubicBezTo>
                    <a:pt x="12098" y="7224"/>
                    <a:pt x="12681" y="7282"/>
                    <a:pt x="13296" y="7282"/>
                  </a:cubicBezTo>
                  <a:cubicBezTo>
                    <a:pt x="13701" y="7282"/>
                    <a:pt x="14121" y="7257"/>
                    <a:pt x="14561" y="7190"/>
                  </a:cubicBezTo>
                  <a:cubicBezTo>
                    <a:pt x="16031" y="6961"/>
                    <a:pt x="17249" y="6214"/>
                    <a:pt x="18418" y="5478"/>
                  </a:cubicBezTo>
                  <a:cubicBezTo>
                    <a:pt x="18924" y="5165"/>
                    <a:pt x="19455" y="4840"/>
                    <a:pt x="19973" y="4574"/>
                  </a:cubicBezTo>
                  <a:cubicBezTo>
                    <a:pt x="21263" y="3923"/>
                    <a:pt x="22637" y="3333"/>
                    <a:pt x="23963" y="2766"/>
                  </a:cubicBezTo>
                  <a:cubicBezTo>
                    <a:pt x="24638" y="2489"/>
                    <a:pt x="25337" y="2188"/>
                    <a:pt x="26012" y="1886"/>
                  </a:cubicBezTo>
                  <a:lnTo>
                    <a:pt x="26060" y="1862"/>
                  </a:lnTo>
                  <a:cubicBezTo>
                    <a:pt x="28373" y="833"/>
                    <a:pt x="30160" y="38"/>
                    <a:pt x="31868" y="38"/>
                  </a:cubicBezTo>
                  <a:cubicBezTo>
                    <a:pt x="33141" y="38"/>
                    <a:pt x="34369" y="480"/>
                    <a:pt x="35739" y="1597"/>
                  </a:cubicBezTo>
                  <a:cubicBezTo>
                    <a:pt x="36028" y="1826"/>
                    <a:pt x="36305" y="2079"/>
                    <a:pt x="36571" y="2308"/>
                  </a:cubicBezTo>
                  <a:cubicBezTo>
                    <a:pt x="37800" y="3393"/>
                    <a:pt x="38969" y="4418"/>
                    <a:pt x="41163" y="4550"/>
                  </a:cubicBezTo>
                  <a:cubicBezTo>
                    <a:pt x="41331" y="4560"/>
                    <a:pt x="41501" y="4564"/>
                    <a:pt x="41672" y="4564"/>
                  </a:cubicBezTo>
                  <a:cubicBezTo>
                    <a:pt x="43917" y="4564"/>
                    <a:pt x="46328" y="3785"/>
                    <a:pt x="48467" y="3080"/>
                  </a:cubicBezTo>
                  <a:cubicBezTo>
                    <a:pt x="49010" y="2899"/>
                    <a:pt x="49528" y="2730"/>
                    <a:pt x="50034" y="2586"/>
                  </a:cubicBezTo>
                  <a:lnTo>
                    <a:pt x="50022" y="2537"/>
                  </a:lnTo>
                  <a:cubicBezTo>
                    <a:pt x="49504" y="2694"/>
                    <a:pt x="48998" y="2863"/>
                    <a:pt x="48455" y="3044"/>
                  </a:cubicBezTo>
                  <a:cubicBezTo>
                    <a:pt x="46327" y="3735"/>
                    <a:pt x="43941" y="4518"/>
                    <a:pt x="41707" y="4518"/>
                  </a:cubicBezTo>
                  <a:cubicBezTo>
                    <a:pt x="41524" y="4518"/>
                    <a:pt x="41343" y="4513"/>
                    <a:pt x="41163" y="4502"/>
                  </a:cubicBezTo>
                  <a:cubicBezTo>
                    <a:pt x="38981" y="4382"/>
                    <a:pt x="37824" y="3357"/>
                    <a:pt x="36607" y="2272"/>
                  </a:cubicBezTo>
                  <a:cubicBezTo>
                    <a:pt x="36342" y="2043"/>
                    <a:pt x="36064" y="1790"/>
                    <a:pt x="35775" y="1561"/>
                  </a:cubicBezTo>
                  <a:cubicBezTo>
                    <a:pt x="34464" y="498"/>
                    <a:pt x="33242" y="1"/>
                    <a:pt x="3188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16"/>
            <p:cNvSpPr/>
            <p:nvPr/>
          </p:nvSpPr>
          <p:spPr>
            <a:xfrm>
              <a:off x="3860300" y="1143675"/>
              <a:ext cx="1248475" cy="280525"/>
            </a:xfrm>
            <a:custGeom>
              <a:rect b="b" l="l" r="r" t="t"/>
              <a:pathLst>
                <a:path extrusionOk="0" h="11221" w="49939">
                  <a:moveTo>
                    <a:pt x="31568" y="0"/>
                  </a:moveTo>
                  <a:cubicBezTo>
                    <a:pt x="29906" y="0"/>
                    <a:pt x="28238" y="995"/>
                    <a:pt x="25735" y="2626"/>
                  </a:cubicBezTo>
                  <a:cubicBezTo>
                    <a:pt x="23601" y="4025"/>
                    <a:pt x="18201" y="7279"/>
                    <a:pt x="14344" y="7339"/>
                  </a:cubicBezTo>
                  <a:lnTo>
                    <a:pt x="14224" y="7339"/>
                  </a:lnTo>
                  <a:cubicBezTo>
                    <a:pt x="13356" y="7315"/>
                    <a:pt x="12500" y="7195"/>
                    <a:pt x="11668" y="6990"/>
                  </a:cubicBezTo>
                  <a:cubicBezTo>
                    <a:pt x="10890" y="6831"/>
                    <a:pt x="10136" y="6677"/>
                    <a:pt x="9324" y="6677"/>
                  </a:cubicBezTo>
                  <a:cubicBezTo>
                    <a:pt x="8715" y="6677"/>
                    <a:pt x="8073" y="6764"/>
                    <a:pt x="7365" y="7002"/>
                  </a:cubicBezTo>
                  <a:cubicBezTo>
                    <a:pt x="5931" y="7484"/>
                    <a:pt x="4629" y="8352"/>
                    <a:pt x="3375" y="9196"/>
                  </a:cubicBezTo>
                  <a:cubicBezTo>
                    <a:pt x="2315" y="9919"/>
                    <a:pt x="1206" y="10666"/>
                    <a:pt x="0" y="11172"/>
                  </a:cubicBezTo>
                  <a:lnTo>
                    <a:pt x="12" y="11221"/>
                  </a:lnTo>
                  <a:cubicBezTo>
                    <a:pt x="1230" y="10702"/>
                    <a:pt x="2339" y="9955"/>
                    <a:pt x="3412" y="9232"/>
                  </a:cubicBezTo>
                  <a:cubicBezTo>
                    <a:pt x="4653" y="8400"/>
                    <a:pt x="5955" y="7520"/>
                    <a:pt x="7377" y="7038"/>
                  </a:cubicBezTo>
                  <a:cubicBezTo>
                    <a:pt x="8078" y="6808"/>
                    <a:pt x="8712" y="6723"/>
                    <a:pt x="9313" y="6723"/>
                  </a:cubicBezTo>
                  <a:cubicBezTo>
                    <a:pt x="10127" y="6723"/>
                    <a:pt x="10879" y="6878"/>
                    <a:pt x="11656" y="7038"/>
                  </a:cubicBezTo>
                  <a:cubicBezTo>
                    <a:pt x="12449" y="7208"/>
                    <a:pt x="13252" y="7378"/>
                    <a:pt x="14166" y="7378"/>
                  </a:cubicBezTo>
                  <a:cubicBezTo>
                    <a:pt x="14225" y="7378"/>
                    <a:pt x="14284" y="7377"/>
                    <a:pt x="14344" y="7375"/>
                  </a:cubicBezTo>
                  <a:cubicBezTo>
                    <a:pt x="18225" y="7327"/>
                    <a:pt x="23625" y="4061"/>
                    <a:pt x="25771" y="2675"/>
                  </a:cubicBezTo>
                  <a:cubicBezTo>
                    <a:pt x="28265" y="1047"/>
                    <a:pt x="29924" y="55"/>
                    <a:pt x="31578" y="55"/>
                  </a:cubicBezTo>
                  <a:cubicBezTo>
                    <a:pt x="32939" y="55"/>
                    <a:pt x="34296" y="726"/>
                    <a:pt x="36113" y="2265"/>
                  </a:cubicBezTo>
                  <a:cubicBezTo>
                    <a:pt x="38089" y="3940"/>
                    <a:pt x="40090" y="4736"/>
                    <a:pt x="42405" y="4748"/>
                  </a:cubicBezTo>
                  <a:cubicBezTo>
                    <a:pt x="42425" y="4748"/>
                    <a:pt x="42444" y="4748"/>
                    <a:pt x="42464" y="4748"/>
                  </a:cubicBezTo>
                  <a:cubicBezTo>
                    <a:pt x="44524" y="4748"/>
                    <a:pt x="46894" y="4132"/>
                    <a:pt x="49938" y="2795"/>
                  </a:cubicBezTo>
                  <a:lnTo>
                    <a:pt x="49926" y="2747"/>
                  </a:lnTo>
                  <a:cubicBezTo>
                    <a:pt x="47262" y="3919"/>
                    <a:pt x="44824" y="4699"/>
                    <a:pt x="42511" y="4699"/>
                  </a:cubicBezTo>
                  <a:cubicBezTo>
                    <a:pt x="40303" y="4699"/>
                    <a:pt x="38209" y="3989"/>
                    <a:pt x="36137" y="2229"/>
                  </a:cubicBezTo>
                  <a:cubicBezTo>
                    <a:pt x="34307" y="676"/>
                    <a:pt x="32939" y="0"/>
                    <a:pt x="3156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16"/>
            <p:cNvSpPr/>
            <p:nvPr/>
          </p:nvSpPr>
          <p:spPr>
            <a:xfrm>
              <a:off x="3871150" y="1178650"/>
              <a:ext cx="1239725" cy="300100"/>
            </a:xfrm>
            <a:custGeom>
              <a:rect b="b" l="l" r="r" t="t"/>
              <a:pathLst>
                <a:path extrusionOk="0" h="12004" w="49589">
                  <a:moveTo>
                    <a:pt x="30972" y="1"/>
                  </a:moveTo>
                  <a:cubicBezTo>
                    <a:pt x="30802" y="1"/>
                    <a:pt x="30627" y="11"/>
                    <a:pt x="30447" y="34"/>
                  </a:cubicBezTo>
                  <a:cubicBezTo>
                    <a:pt x="28953" y="227"/>
                    <a:pt x="27543" y="1613"/>
                    <a:pt x="26410" y="2734"/>
                  </a:cubicBezTo>
                  <a:cubicBezTo>
                    <a:pt x="26024" y="3096"/>
                    <a:pt x="25674" y="3445"/>
                    <a:pt x="25349" y="3722"/>
                  </a:cubicBezTo>
                  <a:cubicBezTo>
                    <a:pt x="22886" y="5790"/>
                    <a:pt x="18475" y="7914"/>
                    <a:pt x="14943" y="7914"/>
                  </a:cubicBezTo>
                  <a:cubicBezTo>
                    <a:pt x="14810" y="7914"/>
                    <a:pt x="14679" y="7911"/>
                    <a:pt x="14549" y="7905"/>
                  </a:cubicBezTo>
                  <a:cubicBezTo>
                    <a:pt x="13621" y="7869"/>
                    <a:pt x="12729" y="7616"/>
                    <a:pt x="11861" y="7363"/>
                  </a:cubicBezTo>
                  <a:cubicBezTo>
                    <a:pt x="10919" y="7094"/>
                    <a:pt x="9957" y="6814"/>
                    <a:pt x="8926" y="6814"/>
                  </a:cubicBezTo>
                  <a:cubicBezTo>
                    <a:pt x="8387" y="6814"/>
                    <a:pt x="7828" y="6891"/>
                    <a:pt x="7245" y="7085"/>
                  </a:cubicBezTo>
                  <a:cubicBezTo>
                    <a:pt x="5750" y="7592"/>
                    <a:pt x="4436" y="8664"/>
                    <a:pt x="3170" y="9725"/>
                  </a:cubicBezTo>
                  <a:cubicBezTo>
                    <a:pt x="2158" y="10557"/>
                    <a:pt x="1109" y="11413"/>
                    <a:pt x="0" y="11967"/>
                  </a:cubicBezTo>
                  <a:lnTo>
                    <a:pt x="24" y="12003"/>
                  </a:lnTo>
                  <a:cubicBezTo>
                    <a:pt x="1145" y="11449"/>
                    <a:pt x="2182" y="10593"/>
                    <a:pt x="3207" y="9761"/>
                  </a:cubicBezTo>
                  <a:cubicBezTo>
                    <a:pt x="4472" y="8713"/>
                    <a:pt x="5798" y="7628"/>
                    <a:pt x="7269" y="7134"/>
                  </a:cubicBezTo>
                  <a:cubicBezTo>
                    <a:pt x="7854" y="6937"/>
                    <a:pt x="8414" y="6860"/>
                    <a:pt x="8956" y="6860"/>
                  </a:cubicBezTo>
                  <a:cubicBezTo>
                    <a:pt x="9978" y="6860"/>
                    <a:pt x="10936" y="7135"/>
                    <a:pt x="11873" y="7411"/>
                  </a:cubicBezTo>
                  <a:cubicBezTo>
                    <a:pt x="12729" y="7652"/>
                    <a:pt x="13621" y="7917"/>
                    <a:pt x="14561" y="7953"/>
                  </a:cubicBezTo>
                  <a:cubicBezTo>
                    <a:pt x="14692" y="7959"/>
                    <a:pt x="14824" y="7962"/>
                    <a:pt x="14956" y="7962"/>
                  </a:cubicBezTo>
                  <a:cubicBezTo>
                    <a:pt x="16989" y="7962"/>
                    <a:pt x="19052" y="7288"/>
                    <a:pt x="20455" y="6700"/>
                  </a:cubicBezTo>
                  <a:cubicBezTo>
                    <a:pt x="22287" y="5928"/>
                    <a:pt x="24095" y="4856"/>
                    <a:pt x="25397" y="3747"/>
                  </a:cubicBezTo>
                  <a:cubicBezTo>
                    <a:pt x="25723" y="3481"/>
                    <a:pt x="26072" y="3132"/>
                    <a:pt x="26446" y="2758"/>
                  </a:cubicBezTo>
                  <a:cubicBezTo>
                    <a:pt x="27579" y="1649"/>
                    <a:pt x="28977" y="263"/>
                    <a:pt x="30460" y="70"/>
                  </a:cubicBezTo>
                  <a:cubicBezTo>
                    <a:pt x="30633" y="49"/>
                    <a:pt x="30801" y="39"/>
                    <a:pt x="30965" y="39"/>
                  </a:cubicBezTo>
                  <a:cubicBezTo>
                    <a:pt x="32777" y="39"/>
                    <a:pt x="34049" y="1257"/>
                    <a:pt x="35088" y="2252"/>
                  </a:cubicBezTo>
                  <a:cubicBezTo>
                    <a:pt x="35353" y="2505"/>
                    <a:pt x="35594" y="2746"/>
                    <a:pt x="35835" y="2951"/>
                  </a:cubicBezTo>
                  <a:cubicBezTo>
                    <a:pt x="37818" y="4652"/>
                    <a:pt x="40092" y="5503"/>
                    <a:pt x="42531" y="5503"/>
                  </a:cubicBezTo>
                  <a:cubicBezTo>
                    <a:pt x="44776" y="5503"/>
                    <a:pt x="47162" y="4781"/>
                    <a:pt x="49588" y="3337"/>
                  </a:cubicBezTo>
                  <a:lnTo>
                    <a:pt x="49564" y="3301"/>
                  </a:lnTo>
                  <a:cubicBezTo>
                    <a:pt x="47144" y="4739"/>
                    <a:pt x="44767" y="5458"/>
                    <a:pt x="42531" y="5458"/>
                  </a:cubicBezTo>
                  <a:cubicBezTo>
                    <a:pt x="40101" y="5458"/>
                    <a:pt x="37837" y="4610"/>
                    <a:pt x="35859" y="2915"/>
                  </a:cubicBezTo>
                  <a:cubicBezTo>
                    <a:pt x="35606" y="2710"/>
                    <a:pt x="35365" y="2469"/>
                    <a:pt x="35100" y="2228"/>
                  </a:cubicBezTo>
                  <a:cubicBezTo>
                    <a:pt x="34064" y="1225"/>
                    <a:pt x="32787" y="1"/>
                    <a:pt x="3097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3" name="Google Shape;583;p16"/>
          <p:cNvSpPr/>
          <p:nvPr/>
        </p:nvSpPr>
        <p:spPr>
          <a:xfrm>
            <a:off x="-81312" y="-789675"/>
            <a:ext cx="2415300" cy="2415300"/>
          </a:xfrm>
          <a:prstGeom prst="ellipse">
            <a:avLst/>
          </a:prstGeom>
          <a:solidFill>
            <a:srgbClr val="232131">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1_2">
    <p:spTree>
      <p:nvGrpSpPr>
        <p:cNvPr id="584" name="Shape 584"/>
        <p:cNvGrpSpPr/>
        <p:nvPr/>
      </p:nvGrpSpPr>
      <p:grpSpPr>
        <a:xfrm>
          <a:off x="0" y="0"/>
          <a:ext cx="0" cy="0"/>
          <a:chOff x="0" y="0"/>
          <a:chExt cx="0" cy="0"/>
        </a:xfrm>
      </p:grpSpPr>
      <p:sp>
        <p:nvSpPr>
          <p:cNvPr id="585" name="Google Shape;585;p17"/>
          <p:cNvSpPr txBox="1"/>
          <p:nvPr>
            <p:ph idx="1" type="subTitle"/>
          </p:nvPr>
        </p:nvSpPr>
        <p:spPr>
          <a:xfrm>
            <a:off x="3578388" y="2496950"/>
            <a:ext cx="19872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accent3"/>
              </a:buClr>
              <a:buSzPts val="2300"/>
              <a:buFont typeface="Raleway"/>
              <a:buNone/>
              <a:defRPr sz="2500">
                <a:solidFill>
                  <a:schemeClr val="accent3"/>
                </a:solidFill>
                <a:latin typeface="Raleway"/>
                <a:ea typeface="Raleway"/>
                <a:cs typeface="Raleway"/>
                <a:sym typeface="Raleway"/>
              </a:defRPr>
            </a:lvl1pPr>
            <a:lvl2pPr lvl="1" rtl="0" algn="ctr">
              <a:lnSpc>
                <a:spcPct val="100000"/>
              </a:lnSpc>
              <a:spcBef>
                <a:spcPts val="0"/>
              </a:spcBef>
              <a:spcAft>
                <a:spcPts val="0"/>
              </a:spcAft>
              <a:buClr>
                <a:schemeClr val="accent3"/>
              </a:buClr>
              <a:buSzPts val="2300"/>
              <a:buFont typeface="Raleway"/>
              <a:buNone/>
              <a:defRPr b="1" sz="2300">
                <a:solidFill>
                  <a:schemeClr val="accent3"/>
                </a:solidFill>
                <a:latin typeface="Raleway"/>
                <a:ea typeface="Raleway"/>
                <a:cs typeface="Raleway"/>
                <a:sym typeface="Raleway"/>
              </a:defRPr>
            </a:lvl2pPr>
            <a:lvl3pPr lvl="2" rtl="0" algn="ctr">
              <a:lnSpc>
                <a:spcPct val="100000"/>
              </a:lnSpc>
              <a:spcBef>
                <a:spcPts val="0"/>
              </a:spcBef>
              <a:spcAft>
                <a:spcPts val="0"/>
              </a:spcAft>
              <a:buClr>
                <a:schemeClr val="accent3"/>
              </a:buClr>
              <a:buSzPts val="2300"/>
              <a:buFont typeface="Raleway"/>
              <a:buNone/>
              <a:defRPr b="1" sz="2300">
                <a:solidFill>
                  <a:schemeClr val="accent3"/>
                </a:solidFill>
                <a:latin typeface="Raleway"/>
                <a:ea typeface="Raleway"/>
                <a:cs typeface="Raleway"/>
                <a:sym typeface="Raleway"/>
              </a:defRPr>
            </a:lvl3pPr>
            <a:lvl4pPr lvl="3" rtl="0" algn="ctr">
              <a:lnSpc>
                <a:spcPct val="100000"/>
              </a:lnSpc>
              <a:spcBef>
                <a:spcPts val="0"/>
              </a:spcBef>
              <a:spcAft>
                <a:spcPts val="0"/>
              </a:spcAft>
              <a:buClr>
                <a:schemeClr val="accent3"/>
              </a:buClr>
              <a:buSzPts val="2300"/>
              <a:buFont typeface="Raleway"/>
              <a:buNone/>
              <a:defRPr b="1" sz="2300">
                <a:solidFill>
                  <a:schemeClr val="accent3"/>
                </a:solidFill>
                <a:latin typeface="Raleway"/>
                <a:ea typeface="Raleway"/>
                <a:cs typeface="Raleway"/>
                <a:sym typeface="Raleway"/>
              </a:defRPr>
            </a:lvl4pPr>
            <a:lvl5pPr lvl="4" rtl="0" algn="ctr">
              <a:lnSpc>
                <a:spcPct val="100000"/>
              </a:lnSpc>
              <a:spcBef>
                <a:spcPts val="0"/>
              </a:spcBef>
              <a:spcAft>
                <a:spcPts val="0"/>
              </a:spcAft>
              <a:buClr>
                <a:schemeClr val="accent3"/>
              </a:buClr>
              <a:buSzPts val="2300"/>
              <a:buFont typeface="Raleway"/>
              <a:buNone/>
              <a:defRPr b="1" sz="2300">
                <a:solidFill>
                  <a:schemeClr val="accent3"/>
                </a:solidFill>
                <a:latin typeface="Raleway"/>
                <a:ea typeface="Raleway"/>
                <a:cs typeface="Raleway"/>
                <a:sym typeface="Raleway"/>
              </a:defRPr>
            </a:lvl5pPr>
            <a:lvl6pPr lvl="5" rtl="0" algn="ctr">
              <a:lnSpc>
                <a:spcPct val="100000"/>
              </a:lnSpc>
              <a:spcBef>
                <a:spcPts val="0"/>
              </a:spcBef>
              <a:spcAft>
                <a:spcPts val="0"/>
              </a:spcAft>
              <a:buClr>
                <a:schemeClr val="accent3"/>
              </a:buClr>
              <a:buSzPts val="2300"/>
              <a:buFont typeface="Raleway"/>
              <a:buNone/>
              <a:defRPr b="1" sz="2300">
                <a:solidFill>
                  <a:schemeClr val="accent3"/>
                </a:solidFill>
                <a:latin typeface="Raleway"/>
                <a:ea typeface="Raleway"/>
                <a:cs typeface="Raleway"/>
                <a:sym typeface="Raleway"/>
              </a:defRPr>
            </a:lvl6pPr>
            <a:lvl7pPr lvl="6" rtl="0" algn="ctr">
              <a:lnSpc>
                <a:spcPct val="100000"/>
              </a:lnSpc>
              <a:spcBef>
                <a:spcPts val="0"/>
              </a:spcBef>
              <a:spcAft>
                <a:spcPts val="0"/>
              </a:spcAft>
              <a:buClr>
                <a:schemeClr val="accent3"/>
              </a:buClr>
              <a:buSzPts val="2300"/>
              <a:buFont typeface="Raleway"/>
              <a:buNone/>
              <a:defRPr b="1" sz="2300">
                <a:solidFill>
                  <a:schemeClr val="accent3"/>
                </a:solidFill>
                <a:latin typeface="Raleway"/>
                <a:ea typeface="Raleway"/>
                <a:cs typeface="Raleway"/>
                <a:sym typeface="Raleway"/>
              </a:defRPr>
            </a:lvl7pPr>
            <a:lvl8pPr lvl="7" rtl="0" algn="ctr">
              <a:lnSpc>
                <a:spcPct val="100000"/>
              </a:lnSpc>
              <a:spcBef>
                <a:spcPts val="0"/>
              </a:spcBef>
              <a:spcAft>
                <a:spcPts val="0"/>
              </a:spcAft>
              <a:buClr>
                <a:schemeClr val="accent3"/>
              </a:buClr>
              <a:buSzPts val="2300"/>
              <a:buFont typeface="Raleway"/>
              <a:buNone/>
              <a:defRPr b="1" sz="2300">
                <a:solidFill>
                  <a:schemeClr val="accent3"/>
                </a:solidFill>
                <a:latin typeface="Raleway"/>
                <a:ea typeface="Raleway"/>
                <a:cs typeface="Raleway"/>
                <a:sym typeface="Raleway"/>
              </a:defRPr>
            </a:lvl8pPr>
            <a:lvl9pPr lvl="8" rtl="0" algn="ctr">
              <a:lnSpc>
                <a:spcPct val="100000"/>
              </a:lnSpc>
              <a:spcBef>
                <a:spcPts val="0"/>
              </a:spcBef>
              <a:spcAft>
                <a:spcPts val="0"/>
              </a:spcAft>
              <a:buClr>
                <a:schemeClr val="accent3"/>
              </a:buClr>
              <a:buSzPts val="2300"/>
              <a:buFont typeface="Raleway"/>
              <a:buNone/>
              <a:defRPr b="1" sz="2300">
                <a:solidFill>
                  <a:schemeClr val="accent3"/>
                </a:solidFill>
                <a:latin typeface="Raleway"/>
                <a:ea typeface="Raleway"/>
                <a:cs typeface="Raleway"/>
                <a:sym typeface="Raleway"/>
              </a:defRPr>
            </a:lvl9pPr>
          </a:lstStyle>
          <a:p/>
        </p:txBody>
      </p:sp>
      <p:sp>
        <p:nvSpPr>
          <p:cNvPr id="586" name="Google Shape;586;p17"/>
          <p:cNvSpPr txBox="1"/>
          <p:nvPr>
            <p:ph idx="2" type="subTitle"/>
          </p:nvPr>
        </p:nvSpPr>
        <p:spPr>
          <a:xfrm>
            <a:off x="3578388" y="2821500"/>
            <a:ext cx="1987200" cy="61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587" name="Google Shape;587;p17"/>
          <p:cNvSpPr txBox="1"/>
          <p:nvPr>
            <p:ph idx="3" type="subTitle"/>
          </p:nvPr>
        </p:nvSpPr>
        <p:spPr>
          <a:xfrm>
            <a:off x="1003189" y="2496950"/>
            <a:ext cx="19872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accent3"/>
              </a:buClr>
              <a:buSzPts val="2300"/>
              <a:buFont typeface="Raleway"/>
              <a:buNone/>
              <a:defRPr sz="2500">
                <a:solidFill>
                  <a:schemeClr val="accent3"/>
                </a:solidFill>
                <a:latin typeface="Raleway"/>
                <a:ea typeface="Raleway"/>
                <a:cs typeface="Raleway"/>
                <a:sym typeface="Raleway"/>
              </a:defRPr>
            </a:lvl1pPr>
            <a:lvl2pPr lvl="1" rtl="0" algn="ctr">
              <a:lnSpc>
                <a:spcPct val="100000"/>
              </a:lnSpc>
              <a:spcBef>
                <a:spcPts val="0"/>
              </a:spcBef>
              <a:spcAft>
                <a:spcPts val="0"/>
              </a:spcAft>
              <a:buClr>
                <a:schemeClr val="accent3"/>
              </a:buClr>
              <a:buSzPts val="2300"/>
              <a:buFont typeface="Raleway"/>
              <a:buNone/>
              <a:defRPr b="1" sz="2300">
                <a:solidFill>
                  <a:schemeClr val="accent3"/>
                </a:solidFill>
                <a:latin typeface="Raleway"/>
                <a:ea typeface="Raleway"/>
                <a:cs typeface="Raleway"/>
                <a:sym typeface="Raleway"/>
              </a:defRPr>
            </a:lvl2pPr>
            <a:lvl3pPr lvl="2" rtl="0" algn="ctr">
              <a:lnSpc>
                <a:spcPct val="100000"/>
              </a:lnSpc>
              <a:spcBef>
                <a:spcPts val="0"/>
              </a:spcBef>
              <a:spcAft>
                <a:spcPts val="0"/>
              </a:spcAft>
              <a:buClr>
                <a:schemeClr val="accent3"/>
              </a:buClr>
              <a:buSzPts val="2300"/>
              <a:buFont typeface="Raleway"/>
              <a:buNone/>
              <a:defRPr b="1" sz="2300">
                <a:solidFill>
                  <a:schemeClr val="accent3"/>
                </a:solidFill>
                <a:latin typeface="Raleway"/>
                <a:ea typeface="Raleway"/>
                <a:cs typeface="Raleway"/>
                <a:sym typeface="Raleway"/>
              </a:defRPr>
            </a:lvl3pPr>
            <a:lvl4pPr lvl="3" rtl="0" algn="ctr">
              <a:lnSpc>
                <a:spcPct val="100000"/>
              </a:lnSpc>
              <a:spcBef>
                <a:spcPts val="0"/>
              </a:spcBef>
              <a:spcAft>
                <a:spcPts val="0"/>
              </a:spcAft>
              <a:buClr>
                <a:schemeClr val="accent3"/>
              </a:buClr>
              <a:buSzPts val="2300"/>
              <a:buFont typeface="Raleway"/>
              <a:buNone/>
              <a:defRPr b="1" sz="2300">
                <a:solidFill>
                  <a:schemeClr val="accent3"/>
                </a:solidFill>
                <a:latin typeface="Raleway"/>
                <a:ea typeface="Raleway"/>
                <a:cs typeface="Raleway"/>
                <a:sym typeface="Raleway"/>
              </a:defRPr>
            </a:lvl4pPr>
            <a:lvl5pPr lvl="4" rtl="0" algn="ctr">
              <a:lnSpc>
                <a:spcPct val="100000"/>
              </a:lnSpc>
              <a:spcBef>
                <a:spcPts val="0"/>
              </a:spcBef>
              <a:spcAft>
                <a:spcPts val="0"/>
              </a:spcAft>
              <a:buClr>
                <a:schemeClr val="accent3"/>
              </a:buClr>
              <a:buSzPts val="2300"/>
              <a:buFont typeface="Raleway"/>
              <a:buNone/>
              <a:defRPr b="1" sz="2300">
                <a:solidFill>
                  <a:schemeClr val="accent3"/>
                </a:solidFill>
                <a:latin typeface="Raleway"/>
                <a:ea typeface="Raleway"/>
                <a:cs typeface="Raleway"/>
                <a:sym typeface="Raleway"/>
              </a:defRPr>
            </a:lvl5pPr>
            <a:lvl6pPr lvl="5" rtl="0" algn="ctr">
              <a:lnSpc>
                <a:spcPct val="100000"/>
              </a:lnSpc>
              <a:spcBef>
                <a:spcPts val="0"/>
              </a:spcBef>
              <a:spcAft>
                <a:spcPts val="0"/>
              </a:spcAft>
              <a:buClr>
                <a:schemeClr val="accent3"/>
              </a:buClr>
              <a:buSzPts val="2300"/>
              <a:buFont typeface="Raleway"/>
              <a:buNone/>
              <a:defRPr b="1" sz="2300">
                <a:solidFill>
                  <a:schemeClr val="accent3"/>
                </a:solidFill>
                <a:latin typeface="Raleway"/>
                <a:ea typeface="Raleway"/>
                <a:cs typeface="Raleway"/>
                <a:sym typeface="Raleway"/>
              </a:defRPr>
            </a:lvl6pPr>
            <a:lvl7pPr lvl="6" rtl="0" algn="ctr">
              <a:lnSpc>
                <a:spcPct val="100000"/>
              </a:lnSpc>
              <a:spcBef>
                <a:spcPts val="0"/>
              </a:spcBef>
              <a:spcAft>
                <a:spcPts val="0"/>
              </a:spcAft>
              <a:buClr>
                <a:schemeClr val="accent3"/>
              </a:buClr>
              <a:buSzPts val="2300"/>
              <a:buFont typeface="Raleway"/>
              <a:buNone/>
              <a:defRPr b="1" sz="2300">
                <a:solidFill>
                  <a:schemeClr val="accent3"/>
                </a:solidFill>
                <a:latin typeface="Raleway"/>
                <a:ea typeface="Raleway"/>
                <a:cs typeface="Raleway"/>
                <a:sym typeface="Raleway"/>
              </a:defRPr>
            </a:lvl7pPr>
            <a:lvl8pPr lvl="7" rtl="0" algn="ctr">
              <a:lnSpc>
                <a:spcPct val="100000"/>
              </a:lnSpc>
              <a:spcBef>
                <a:spcPts val="0"/>
              </a:spcBef>
              <a:spcAft>
                <a:spcPts val="0"/>
              </a:spcAft>
              <a:buClr>
                <a:schemeClr val="accent3"/>
              </a:buClr>
              <a:buSzPts val="2300"/>
              <a:buFont typeface="Raleway"/>
              <a:buNone/>
              <a:defRPr b="1" sz="2300">
                <a:solidFill>
                  <a:schemeClr val="accent3"/>
                </a:solidFill>
                <a:latin typeface="Raleway"/>
                <a:ea typeface="Raleway"/>
                <a:cs typeface="Raleway"/>
                <a:sym typeface="Raleway"/>
              </a:defRPr>
            </a:lvl8pPr>
            <a:lvl9pPr lvl="8" rtl="0" algn="ctr">
              <a:lnSpc>
                <a:spcPct val="100000"/>
              </a:lnSpc>
              <a:spcBef>
                <a:spcPts val="0"/>
              </a:spcBef>
              <a:spcAft>
                <a:spcPts val="0"/>
              </a:spcAft>
              <a:buClr>
                <a:schemeClr val="accent3"/>
              </a:buClr>
              <a:buSzPts val="2300"/>
              <a:buFont typeface="Raleway"/>
              <a:buNone/>
              <a:defRPr b="1" sz="2300">
                <a:solidFill>
                  <a:schemeClr val="accent3"/>
                </a:solidFill>
                <a:latin typeface="Raleway"/>
                <a:ea typeface="Raleway"/>
                <a:cs typeface="Raleway"/>
                <a:sym typeface="Raleway"/>
              </a:defRPr>
            </a:lvl9pPr>
          </a:lstStyle>
          <a:p/>
        </p:txBody>
      </p:sp>
      <p:sp>
        <p:nvSpPr>
          <p:cNvPr id="588" name="Google Shape;588;p17"/>
          <p:cNvSpPr txBox="1"/>
          <p:nvPr>
            <p:ph idx="4" type="subTitle"/>
          </p:nvPr>
        </p:nvSpPr>
        <p:spPr>
          <a:xfrm>
            <a:off x="1003189" y="2821500"/>
            <a:ext cx="1987200" cy="61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589" name="Google Shape;589;p17"/>
          <p:cNvSpPr txBox="1"/>
          <p:nvPr>
            <p:ph idx="5" type="subTitle"/>
          </p:nvPr>
        </p:nvSpPr>
        <p:spPr>
          <a:xfrm>
            <a:off x="6153525" y="2496950"/>
            <a:ext cx="19872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accent3"/>
              </a:buClr>
              <a:buSzPts val="2300"/>
              <a:buFont typeface="Raleway"/>
              <a:buNone/>
              <a:defRPr sz="2500">
                <a:solidFill>
                  <a:schemeClr val="accent3"/>
                </a:solidFill>
                <a:latin typeface="Raleway"/>
                <a:ea typeface="Raleway"/>
                <a:cs typeface="Raleway"/>
                <a:sym typeface="Raleway"/>
              </a:defRPr>
            </a:lvl1pPr>
            <a:lvl2pPr lvl="1" rtl="0" algn="ctr">
              <a:lnSpc>
                <a:spcPct val="100000"/>
              </a:lnSpc>
              <a:spcBef>
                <a:spcPts val="0"/>
              </a:spcBef>
              <a:spcAft>
                <a:spcPts val="0"/>
              </a:spcAft>
              <a:buClr>
                <a:schemeClr val="accent3"/>
              </a:buClr>
              <a:buSzPts val="2300"/>
              <a:buFont typeface="Raleway"/>
              <a:buNone/>
              <a:defRPr b="1" sz="2300">
                <a:solidFill>
                  <a:schemeClr val="accent3"/>
                </a:solidFill>
                <a:latin typeface="Raleway"/>
                <a:ea typeface="Raleway"/>
                <a:cs typeface="Raleway"/>
                <a:sym typeface="Raleway"/>
              </a:defRPr>
            </a:lvl2pPr>
            <a:lvl3pPr lvl="2" rtl="0" algn="ctr">
              <a:lnSpc>
                <a:spcPct val="100000"/>
              </a:lnSpc>
              <a:spcBef>
                <a:spcPts val="0"/>
              </a:spcBef>
              <a:spcAft>
                <a:spcPts val="0"/>
              </a:spcAft>
              <a:buClr>
                <a:schemeClr val="accent3"/>
              </a:buClr>
              <a:buSzPts val="2300"/>
              <a:buFont typeface="Raleway"/>
              <a:buNone/>
              <a:defRPr b="1" sz="2300">
                <a:solidFill>
                  <a:schemeClr val="accent3"/>
                </a:solidFill>
                <a:latin typeface="Raleway"/>
                <a:ea typeface="Raleway"/>
                <a:cs typeface="Raleway"/>
                <a:sym typeface="Raleway"/>
              </a:defRPr>
            </a:lvl3pPr>
            <a:lvl4pPr lvl="3" rtl="0" algn="ctr">
              <a:lnSpc>
                <a:spcPct val="100000"/>
              </a:lnSpc>
              <a:spcBef>
                <a:spcPts val="0"/>
              </a:spcBef>
              <a:spcAft>
                <a:spcPts val="0"/>
              </a:spcAft>
              <a:buClr>
                <a:schemeClr val="accent3"/>
              </a:buClr>
              <a:buSzPts val="2300"/>
              <a:buFont typeface="Raleway"/>
              <a:buNone/>
              <a:defRPr b="1" sz="2300">
                <a:solidFill>
                  <a:schemeClr val="accent3"/>
                </a:solidFill>
                <a:latin typeface="Raleway"/>
                <a:ea typeface="Raleway"/>
                <a:cs typeface="Raleway"/>
                <a:sym typeface="Raleway"/>
              </a:defRPr>
            </a:lvl4pPr>
            <a:lvl5pPr lvl="4" rtl="0" algn="ctr">
              <a:lnSpc>
                <a:spcPct val="100000"/>
              </a:lnSpc>
              <a:spcBef>
                <a:spcPts val="0"/>
              </a:spcBef>
              <a:spcAft>
                <a:spcPts val="0"/>
              </a:spcAft>
              <a:buClr>
                <a:schemeClr val="accent3"/>
              </a:buClr>
              <a:buSzPts val="2300"/>
              <a:buFont typeface="Raleway"/>
              <a:buNone/>
              <a:defRPr b="1" sz="2300">
                <a:solidFill>
                  <a:schemeClr val="accent3"/>
                </a:solidFill>
                <a:latin typeface="Raleway"/>
                <a:ea typeface="Raleway"/>
                <a:cs typeface="Raleway"/>
                <a:sym typeface="Raleway"/>
              </a:defRPr>
            </a:lvl5pPr>
            <a:lvl6pPr lvl="5" rtl="0" algn="ctr">
              <a:lnSpc>
                <a:spcPct val="100000"/>
              </a:lnSpc>
              <a:spcBef>
                <a:spcPts val="0"/>
              </a:spcBef>
              <a:spcAft>
                <a:spcPts val="0"/>
              </a:spcAft>
              <a:buClr>
                <a:schemeClr val="accent3"/>
              </a:buClr>
              <a:buSzPts val="2300"/>
              <a:buFont typeface="Raleway"/>
              <a:buNone/>
              <a:defRPr b="1" sz="2300">
                <a:solidFill>
                  <a:schemeClr val="accent3"/>
                </a:solidFill>
                <a:latin typeface="Raleway"/>
                <a:ea typeface="Raleway"/>
                <a:cs typeface="Raleway"/>
                <a:sym typeface="Raleway"/>
              </a:defRPr>
            </a:lvl6pPr>
            <a:lvl7pPr lvl="6" rtl="0" algn="ctr">
              <a:lnSpc>
                <a:spcPct val="100000"/>
              </a:lnSpc>
              <a:spcBef>
                <a:spcPts val="0"/>
              </a:spcBef>
              <a:spcAft>
                <a:spcPts val="0"/>
              </a:spcAft>
              <a:buClr>
                <a:schemeClr val="accent3"/>
              </a:buClr>
              <a:buSzPts val="2300"/>
              <a:buFont typeface="Raleway"/>
              <a:buNone/>
              <a:defRPr b="1" sz="2300">
                <a:solidFill>
                  <a:schemeClr val="accent3"/>
                </a:solidFill>
                <a:latin typeface="Raleway"/>
                <a:ea typeface="Raleway"/>
                <a:cs typeface="Raleway"/>
                <a:sym typeface="Raleway"/>
              </a:defRPr>
            </a:lvl7pPr>
            <a:lvl8pPr lvl="7" rtl="0" algn="ctr">
              <a:lnSpc>
                <a:spcPct val="100000"/>
              </a:lnSpc>
              <a:spcBef>
                <a:spcPts val="0"/>
              </a:spcBef>
              <a:spcAft>
                <a:spcPts val="0"/>
              </a:spcAft>
              <a:buClr>
                <a:schemeClr val="accent3"/>
              </a:buClr>
              <a:buSzPts val="2300"/>
              <a:buFont typeface="Raleway"/>
              <a:buNone/>
              <a:defRPr b="1" sz="2300">
                <a:solidFill>
                  <a:schemeClr val="accent3"/>
                </a:solidFill>
                <a:latin typeface="Raleway"/>
                <a:ea typeface="Raleway"/>
                <a:cs typeface="Raleway"/>
                <a:sym typeface="Raleway"/>
              </a:defRPr>
            </a:lvl8pPr>
            <a:lvl9pPr lvl="8" rtl="0" algn="ctr">
              <a:lnSpc>
                <a:spcPct val="100000"/>
              </a:lnSpc>
              <a:spcBef>
                <a:spcPts val="0"/>
              </a:spcBef>
              <a:spcAft>
                <a:spcPts val="0"/>
              </a:spcAft>
              <a:buClr>
                <a:schemeClr val="accent3"/>
              </a:buClr>
              <a:buSzPts val="2300"/>
              <a:buFont typeface="Raleway"/>
              <a:buNone/>
              <a:defRPr b="1" sz="2300">
                <a:solidFill>
                  <a:schemeClr val="accent3"/>
                </a:solidFill>
                <a:latin typeface="Raleway"/>
                <a:ea typeface="Raleway"/>
                <a:cs typeface="Raleway"/>
                <a:sym typeface="Raleway"/>
              </a:defRPr>
            </a:lvl9pPr>
          </a:lstStyle>
          <a:p/>
        </p:txBody>
      </p:sp>
      <p:sp>
        <p:nvSpPr>
          <p:cNvPr id="590" name="Google Shape;590;p17"/>
          <p:cNvSpPr txBox="1"/>
          <p:nvPr>
            <p:ph idx="6" type="subTitle"/>
          </p:nvPr>
        </p:nvSpPr>
        <p:spPr>
          <a:xfrm>
            <a:off x="6153525" y="2821500"/>
            <a:ext cx="1987200" cy="61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591" name="Google Shape;591;p17"/>
          <p:cNvSpPr txBox="1"/>
          <p:nvPr>
            <p:ph type="title"/>
          </p:nvPr>
        </p:nvSpPr>
        <p:spPr>
          <a:xfrm>
            <a:off x="621100" y="445025"/>
            <a:ext cx="79017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p:txBody>
      </p:sp>
      <p:grpSp>
        <p:nvGrpSpPr>
          <p:cNvPr id="592" name="Google Shape;592;p17"/>
          <p:cNvGrpSpPr/>
          <p:nvPr/>
        </p:nvGrpSpPr>
        <p:grpSpPr>
          <a:xfrm>
            <a:off x="5152483" y="-1186017"/>
            <a:ext cx="3461395" cy="2810739"/>
            <a:chOff x="3750925" y="237975"/>
            <a:chExt cx="1597100" cy="1296825"/>
          </a:xfrm>
        </p:grpSpPr>
        <p:sp>
          <p:nvSpPr>
            <p:cNvPr id="593" name="Google Shape;593;p17"/>
            <p:cNvSpPr/>
            <p:nvPr/>
          </p:nvSpPr>
          <p:spPr>
            <a:xfrm>
              <a:off x="3750925" y="237975"/>
              <a:ext cx="1597100" cy="1296825"/>
            </a:xfrm>
            <a:custGeom>
              <a:rect b="b" l="l" r="r" t="t"/>
              <a:pathLst>
                <a:path extrusionOk="0" h="51873" w="63884">
                  <a:moveTo>
                    <a:pt x="53707" y="49"/>
                  </a:moveTo>
                  <a:cubicBezTo>
                    <a:pt x="55141" y="49"/>
                    <a:pt x="56596" y="188"/>
                    <a:pt x="58025" y="331"/>
                  </a:cubicBezTo>
                  <a:cubicBezTo>
                    <a:pt x="59432" y="465"/>
                    <a:pt x="60900" y="599"/>
                    <a:pt x="62305" y="599"/>
                  </a:cubicBezTo>
                  <a:cubicBezTo>
                    <a:pt x="62418" y="599"/>
                    <a:pt x="62530" y="598"/>
                    <a:pt x="62642" y="597"/>
                  </a:cubicBezTo>
                  <a:lnTo>
                    <a:pt x="62642" y="597"/>
                  </a:lnTo>
                  <a:cubicBezTo>
                    <a:pt x="62244" y="1935"/>
                    <a:pt x="61328" y="3164"/>
                    <a:pt x="60436" y="4369"/>
                  </a:cubicBezTo>
                  <a:cubicBezTo>
                    <a:pt x="59436" y="5731"/>
                    <a:pt x="58411" y="7118"/>
                    <a:pt x="58170" y="8624"/>
                  </a:cubicBezTo>
                  <a:cubicBezTo>
                    <a:pt x="57905" y="10288"/>
                    <a:pt x="58857" y="11987"/>
                    <a:pt x="59701" y="13482"/>
                  </a:cubicBezTo>
                  <a:cubicBezTo>
                    <a:pt x="59761" y="13602"/>
                    <a:pt x="59821" y="13711"/>
                    <a:pt x="59894" y="13819"/>
                  </a:cubicBezTo>
                  <a:cubicBezTo>
                    <a:pt x="60147" y="14301"/>
                    <a:pt x="60436" y="14784"/>
                    <a:pt x="60725" y="15254"/>
                  </a:cubicBezTo>
                  <a:cubicBezTo>
                    <a:pt x="62244" y="17785"/>
                    <a:pt x="63823" y="20425"/>
                    <a:pt x="62497" y="23366"/>
                  </a:cubicBezTo>
                  <a:cubicBezTo>
                    <a:pt x="61798" y="24933"/>
                    <a:pt x="60388" y="26259"/>
                    <a:pt x="59038" y="27548"/>
                  </a:cubicBezTo>
                  <a:cubicBezTo>
                    <a:pt x="57652" y="28862"/>
                    <a:pt x="56217" y="30224"/>
                    <a:pt x="55518" y="31827"/>
                  </a:cubicBezTo>
                  <a:cubicBezTo>
                    <a:pt x="54024" y="35214"/>
                    <a:pt x="54180" y="39541"/>
                    <a:pt x="54482" y="42941"/>
                  </a:cubicBezTo>
                  <a:cubicBezTo>
                    <a:pt x="52371" y="44551"/>
                    <a:pt x="50726" y="45174"/>
                    <a:pt x="48174" y="45174"/>
                  </a:cubicBezTo>
                  <a:cubicBezTo>
                    <a:pt x="47651" y="45174"/>
                    <a:pt x="47090" y="45147"/>
                    <a:pt x="46478" y="45098"/>
                  </a:cubicBezTo>
                  <a:cubicBezTo>
                    <a:pt x="43597" y="44869"/>
                    <a:pt x="42537" y="43989"/>
                    <a:pt x="40789" y="42531"/>
                  </a:cubicBezTo>
                  <a:lnTo>
                    <a:pt x="40452" y="42253"/>
                  </a:lnTo>
                  <a:cubicBezTo>
                    <a:pt x="40150" y="42000"/>
                    <a:pt x="39861" y="41723"/>
                    <a:pt x="39572" y="41446"/>
                  </a:cubicBezTo>
                  <a:cubicBezTo>
                    <a:pt x="38646" y="40551"/>
                    <a:pt x="37696" y="39630"/>
                    <a:pt x="36195" y="39630"/>
                  </a:cubicBezTo>
                  <a:cubicBezTo>
                    <a:pt x="35897" y="39630"/>
                    <a:pt x="35578" y="39667"/>
                    <a:pt x="35232" y="39746"/>
                  </a:cubicBezTo>
                  <a:cubicBezTo>
                    <a:pt x="33702" y="40096"/>
                    <a:pt x="32581" y="41362"/>
                    <a:pt x="31604" y="42483"/>
                  </a:cubicBezTo>
                  <a:cubicBezTo>
                    <a:pt x="31219" y="42904"/>
                    <a:pt x="30857" y="43326"/>
                    <a:pt x="30495" y="43652"/>
                  </a:cubicBezTo>
                  <a:cubicBezTo>
                    <a:pt x="28252" y="45709"/>
                    <a:pt x="24318" y="47600"/>
                    <a:pt x="20691" y="47600"/>
                  </a:cubicBezTo>
                  <a:cubicBezTo>
                    <a:pt x="20302" y="47600"/>
                    <a:pt x="19918" y="47578"/>
                    <a:pt x="19539" y="47533"/>
                  </a:cubicBezTo>
                  <a:cubicBezTo>
                    <a:pt x="18755" y="47424"/>
                    <a:pt x="17972" y="47232"/>
                    <a:pt x="17224" y="46966"/>
                  </a:cubicBezTo>
                  <a:cubicBezTo>
                    <a:pt x="16291" y="46668"/>
                    <a:pt x="15337" y="46360"/>
                    <a:pt x="14303" y="46360"/>
                  </a:cubicBezTo>
                  <a:cubicBezTo>
                    <a:pt x="13708" y="46360"/>
                    <a:pt x="13087" y="46461"/>
                    <a:pt x="12427" y="46725"/>
                  </a:cubicBezTo>
                  <a:cubicBezTo>
                    <a:pt x="11005" y="47280"/>
                    <a:pt x="9836" y="48353"/>
                    <a:pt x="8703" y="49377"/>
                  </a:cubicBezTo>
                  <a:cubicBezTo>
                    <a:pt x="7726" y="50269"/>
                    <a:pt x="6714" y="51185"/>
                    <a:pt x="5533" y="51800"/>
                  </a:cubicBezTo>
                  <a:cubicBezTo>
                    <a:pt x="4821" y="49751"/>
                    <a:pt x="4207" y="47726"/>
                    <a:pt x="4351" y="45544"/>
                  </a:cubicBezTo>
                  <a:cubicBezTo>
                    <a:pt x="4412" y="44435"/>
                    <a:pt x="4809" y="43338"/>
                    <a:pt x="5183" y="42290"/>
                  </a:cubicBezTo>
                  <a:cubicBezTo>
                    <a:pt x="5533" y="41349"/>
                    <a:pt x="5882" y="40361"/>
                    <a:pt x="5991" y="39385"/>
                  </a:cubicBezTo>
                  <a:cubicBezTo>
                    <a:pt x="6183" y="37637"/>
                    <a:pt x="5075" y="36504"/>
                    <a:pt x="4014" y="35419"/>
                  </a:cubicBezTo>
                  <a:cubicBezTo>
                    <a:pt x="3146" y="34527"/>
                    <a:pt x="2242" y="33611"/>
                    <a:pt x="2025" y="32358"/>
                  </a:cubicBezTo>
                  <a:cubicBezTo>
                    <a:pt x="1832" y="31188"/>
                    <a:pt x="1941" y="30007"/>
                    <a:pt x="2061" y="28862"/>
                  </a:cubicBezTo>
                  <a:cubicBezTo>
                    <a:pt x="2194" y="27464"/>
                    <a:pt x="2338" y="26029"/>
                    <a:pt x="1917" y="24547"/>
                  </a:cubicBezTo>
                  <a:cubicBezTo>
                    <a:pt x="1712" y="23908"/>
                    <a:pt x="1471" y="23281"/>
                    <a:pt x="1169" y="22679"/>
                  </a:cubicBezTo>
                  <a:cubicBezTo>
                    <a:pt x="615" y="21509"/>
                    <a:pt x="48" y="20292"/>
                    <a:pt x="289" y="19002"/>
                  </a:cubicBezTo>
                  <a:cubicBezTo>
                    <a:pt x="651" y="17086"/>
                    <a:pt x="2640" y="15712"/>
                    <a:pt x="4749" y="14253"/>
                  </a:cubicBezTo>
                  <a:cubicBezTo>
                    <a:pt x="6135" y="13301"/>
                    <a:pt x="7570" y="12313"/>
                    <a:pt x="8486" y="11155"/>
                  </a:cubicBezTo>
                  <a:lnTo>
                    <a:pt x="9281" y="11192"/>
                  </a:lnTo>
                  <a:cubicBezTo>
                    <a:pt x="10378" y="11228"/>
                    <a:pt x="11496" y="11267"/>
                    <a:pt x="12619" y="11267"/>
                  </a:cubicBezTo>
                  <a:cubicBezTo>
                    <a:pt x="13741" y="11267"/>
                    <a:pt x="14868" y="11228"/>
                    <a:pt x="15983" y="11107"/>
                  </a:cubicBezTo>
                  <a:cubicBezTo>
                    <a:pt x="18020" y="10890"/>
                    <a:pt x="19418" y="10155"/>
                    <a:pt x="20889" y="9384"/>
                  </a:cubicBezTo>
                  <a:cubicBezTo>
                    <a:pt x="21371" y="9130"/>
                    <a:pt x="21877" y="8877"/>
                    <a:pt x="22407" y="8624"/>
                  </a:cubicBezTo>
                  <a:cubicBezTo>
                    <a:pt x="23532" y="8090"/>
                    <a:pt x="24279" y="7926"/>
                    <a:pt x="24935" y="7926"/>
                  </a:cubicBezTo>
                  <a:cubicBezTo>
                    <a:pt x="25390" y="7926"/>
                    <a:pt x="25801" y="8005"/>
                    <a:pt x="26265" y="8094"/>
                  </a:cubicBezTo>
                  <a:cubicBezTo>
                    <a:pt x="26843" y="8214"/>
                    <a:pt x="27434" y="8299"/>
                    <a:pt x="28024" y="8335"/>
                  </a:cubicBezTo>
                  <a:cubicBezTo>
                    <a:pt x="28473" y="8362"/>
                    <a:pt x="28881" y="8376"/>
                    <a:pt x="29264" y="8376"/>
                  </a:cubicBezTo>
                  <a:cubicBezTo>
                    <a:pt x="30923" y="8376"/>
                    <a:pt x="32126" y="8115"/>
                    <a:pt x="34172" y="7527"/>
                  </a:cubicBezTo>
                  <a:cubicBezTo>
                    <a:pt x="38487" y="6286"/>
                    <a:pt x="41512" y="5189"/>
                    <a:pt x="45080" y="2911"/>
                  </a:cubicBezTo>
                  <a:lnTo>
                    <a:pt x="45176" y="2851"/>
                  </a:lnTo>
                  <a:cubicBezTo>
                    <a:pt x="47310" y="1489"/>
                    <a:pt x="48853" y="512"/>
                    <a:pt x="51541" y="175"/>
                  </a:cubicBezTo>
                  <a:cubicBezTo>
                    <a:pt x="52253" y="85"/>
                    <a:pt x="52977" y="49"/>
                    <a:pt x="53707" y="49"/>
                  </a:cubicBezTo>
                  <a:close/>
                  <a:moveTo>
                    <a:pt x="53734" y="1"/>
                  </a:moveTo>
                  <a:cubicBezTo>
                    <a:pt x="52999" y="1"/>
                    <a:pt x="52269" y="36"/>
                    <a:pt x="51553" y="127"/>
                  </a:cubicBezTo>
                  <a:cubicBezTo>
                    <a:pt x="48841" y="464"/>
                    <a:pt x="47298" y="1452"/>
                    <a:pt x="45152" y="2814"/>
                  </a:cubicBezTo>
                  <a:lnTo>
                    <a:pt x="45068" y="2875"/>
                  </a:lnTo>
                  <a:cubicBezTo>
                    <a:pt x="41500" y="5141"/>
                    <a:pt x="38487" y="6250"/>
                    <a:pt x="34172" y="7491"/>
                  </a:cubicBezTo>
                  <a:cubicBezTo>
                    <a:pt x="32112" y="8083"/>
                    <a:pt x="30906" y="8336"/>
                    <a:pt x="29236" y="8336"/>
                  </a:cubicBezTo>
                  <a:cubicBezTo>
                    <a:pt x="28864" y="8336"/>
                    <a:pt x="28469" y="8323"/>
                    <a:pt x="28036" y="8299"/>
                  </a:cubicBezTo>
                  <a:cubicBezTo>
                    <a:pt x="27446" y="8251"/>
                    <a:pt x="26867" y="8166"/>
                    <a:pt x="26289" y="8046"/>
                  </a:cubicBezTo>
                  <a:cubicBezTo>
                    <a:pt x="25825" y="7957"/>
                    <a:pt x="25412" y="7878"/>
                    <a:pt x="24954" y="7878"/>
                  </a:cubicBezTo>
                  <a:cubicBezTo>
                    <a:pt x="24293" y="7878"/>
                    <a:pt x="23539" y="8042"/>
                    <a:pt x="22407" y="8576"/>
                  </a:cubicBezTo>
                  <a:cubicBezTo>
                    <a:pt x="21865" y="8829"/>
                    <a:pt x="21371" y="9094"/>
                    <a:pt x="20889" y="9347"/>
                  </a:cubicBezTo>
                  <a:cubicBezTo>
                    <a:pt x="19418" y="10119"/>
                    <a:pt x="18020" y="10842"/>
                    <a:pt x="15995" y="11059"/>
                  </a:cubicBezTo>
                  <a:cubicBezTo>
                    <a:pt x="14886" y="11180"/>
                    <a:pt x="13762" y="11219"/>
                    <a:pt x="12640" y="11219"/>
                  </a:cubicBezTo>
                  <a:cubicBezTo>
                    <a:pt x="11517" y="11219"/>
                    <a:pt x="10396" y="11180"/>
                    <a:pt x="9293" y="11143"/>
                  </a:cubicBezTo>
                  <a:lnTo>
                    <a:pt x="8486" y="11107"/>
                  </a:lnTo>
                  <a:lnTo>
                    <a:pt x="8474" y="11107"/>
                  </a:lnTo>
                  <a:lnTo>
                    <a:pt x="8474" y="11119"/>
                  </a:lnTo>
                  <a:cubicBezTo>
                    <a:pt x="7546" y="12276"/>
                    <a:pt x="6123" y="13265"/>
                    <a:pt x="4737" y="14217"/>
                  </a:cubicBezTo>
                  <a:cubicBezTo>
                    <a:pt x="2616" y="15676"/>
                    <a:pt x="627" y="17062"/>
                    <a:pt x="253" y="18990"/>
                  </a:cubicBezTo>
                  <a:cubicBezTo>
                    <a:pt x="0" y="20292"/>
                    <a:pt x="579" y="21521"/>
                    <a:pt x="1133" y="22703"/>
                  </a:cubicBezTo>
                  <a:cubicBezTo>
                    <a:pt x="1434" y="23305"/>
                    <a:pt x="1688" y="23920"/>
                    <a:pt x="1880" y="24559"/>
                  </a:cubicBezTo>
                  <a:cubicBezTo>
                    <a:pt x="2302" y="26029"/>
                    <a:pt x="2158" y="27464"/>
                    <a:pt x="2025" y="28862"/>
                  </a:cubicBezTo>
                  <a:cubicBezTo>
                    <a:pt x="1904" y="30007"/>
                    <a:pt x="1796" y="31188"/>
                    <a:pt x="1989" y="32370"/>
                  </a:cubicBezTo>
                  <a:cubicBezTo>
                    <a:pt x="2206" y="33635"/>
                    <a:pt x="3110" y="34551"/>
                    <a:pt x="3990" y="35443"/>
                  </a:cubicBezTo>
                  <a:cubicBezTo>
                    <a:pt x="5050" y="36528"/>
                    <a:pt x="6147" y="37649"/>
                    <a:pt x="5954" y="39385"/>
                  </a:cubicBezTo>
                  <a:cubicBezTo>
                    <a:pt x="5846" y="40349"/>
                    <a:pt x="5496" y="41325"/>
                    <a:pt x="5159" y="42278"/>
                  </a:cubicBezTo>
                  <a:cubicBezTo>
                    <a:pt x="4773" y="43326"/>
                    <a:pt x="4375" y="44423"/>
                    <a:pt x="4315" y="45544"/>
                  </a:cubicBezTo>
                  <a:cubicBezTo>
                    <a:pt x="4171" y="47738"/>
                    <a:pt x="4797" y="49775"/>
                    <a:pt x="5508" y="51848"/>
                  </a:cubicBezTo>
                  <a:lnTo>
                    <a:pt x="5508" y="51872"/>
                  </a:lnTo>
                  <a:lnTo>
                    <a:pt x="5533" y="51860"/>
                  </a:lnTo>
                  <a:cubicBezTo>
                    <a:pt x="6738" y="51245"/>
                    <a:pt x="7750" y="50317"/>
                    <a:pt x="8739" y="49425"/>
                  </a:cubicBezTo>
                  <a:cubicBezTo>
                    <a:pt x="9872" y="48389"/>
                    <a:pt x="11041" y="47328"/>
                    <a:pt x="12451" y="46774"/>
                  </a:cubicBezTo>
                  <a:cubicBezTo>
                    <a:pt x="13117" y="46510"/>
                    <a:pt x="13735" y="46407"/>
                    <a:pt x="14327" y="46407"/>
                  </a:cubicBezTo>
                  <a:cubicBezTo>
                    <a:pt x="15331" y="46407"/>
                    <a:pt x="16261" y="46704"/>
                    <a:pt x="17224" y="47015"/>
                  </a:cubicBezTo>
                  <a:cubicBezTo>
                    <a:pt x="17972" y="47280"/>
                    <a:pt x="18755" y="47473"/>
                    <a:pt x="19539" y="47593"/>
                  </a:cubicBezTo>
                  <a:cubicBezTo>
                    <a:pt x="19912" y="47637"/>
                    <a:pt x="20291" y="47657"/>
                    <a:pt x="20674" y="47657"/>
                  </a:cubicBezTo>
                  <a:cubicBezTo>
                    <a:pt x="24320" y="47657"/>
                    <a:pt x="28284" y="45772"/>
                    <a:pt x="30532" y="43700"/>
                  </a:cubicBezTo>
                  <a:cubicBezTo>
                    <a:pt x="30917" y="43314"/>
                    <a:pt x="31291" y="42916"/>
                    <a:pt x="31640" y="42495"/>
                  </a:cubicBezTo>
                  <a:cubicBezTo>
                    <a:pt x="32617" y="41386"/>
                    <a:pt x="33726" y="40132"/>
                    <a:pt x="35244" y="39783"/>
                  </a:cubicBezTo>
                  <a:cubicBezTo>
                    <a:pt x="35591" y="39703"/>
                    <a:pt x="35911" y="39667"/>
                    <a:pt x="36208" y="39667"/>
                  </a:cubicBezTo>
                  <a:cubicBezTo>
                    <a:pt x="37673" y="39667"/>
                    <a:pt x="38585" y="40548"/>
                    <a:pt x="39548" y="41470"/>
                  </a:cubicBezTo>
                  <a:cubicBezTo>
                    <a:pt x="39825" y="41747"/>
                    <a:pt x="40126" y="42024"/>
                    <a:pt x="40427" y="42278"/>
                  </a:cubicBezTo>
                  <a:lnTo>
                    <a:pt x="40765" y="42555"/>
                  </a:lnTo>
                  <a:cubicBezTo>
                    <a:pt x="42525" y="44025"/>
                    <a:pt x="43585" y="44905"/>
                    <a:pt x="46478" y="45134"/>
                  </a:cubicBezTo>
                  <a:cubicBezTo>
                    <a:pt x="47100" y="45186"/>
                    <a:pt x="47671" y="45214"/>
                    <a:pt x="48203" y="45214"/>
                  </a:cubicBezTo>
                  <a:cubicBezTo>
                    <a:pt x="50752" y="45214"/>
                    <a:pt x="52404" y="44580"/>
                    <a:pt x="54518" y="42965"/>
                  </a:cubicBezTo>
                  <a:lnTo>
                    <a:pt x="54530" y="42953"/>
                  </a:lnTo>
                  <a:lnTo>
                    <a:pt x="54530" y="42941"/>
                  </a:lnTo>
                  <a:cubicBezTo>
                    <a:pt x="54229" y="39554"/>
                    <a:pt x="54072" y="35226"/>
                    <a:pt x="55567" y="31839"/>
                  </a:cubicBezTo>
                  <a:cubicBezTo>
                    <a:pt x="56266" y="30236"/>
                    <a:pt x="57712" y="28874"/>
                    <a:pt x="59074" y="27584"/>
                  </a:cubicBezTo>
                  <a:cubicBezTo>
                    <a:pt x="60436" y="26283"/>
                    <a:pt x="61846" y="24945"/>
                    <a:pt x="62558" y="23378"/>
                  </a:cubicBezTo>
                  <a:cubicBezTo>
                    <a:pt x="63883" y="20413"/>
                    <a:pt x="62304" y="17773"/>
                    <a:pt x="60774" y="15218"/>
                  </a:cubicBezTo>
                  <a:cubicBezTo>
                    <a:pt x="60496" y="14759"/>
                    <a:pt x="60207" y="14265"/>
                    <a:pt x="59942" y="13795"/>
                  </a:cubicBezTo>
                  <a:lnTo>
                    <a:pt x="59749" y="13458"/>
                  </a:lnTo>
                  <a:cubicBezTo>
                    <a:pt x="58917" y="11963"/>
                    <a:pt x="57965" y="10276"/>
                    <a:pt x="58230" y="8624"/>
                  </a:cubicBezTo>
                  <a:cubicBezTo>
                    <a:pt x="58459" y="7142"/>
                    <a:pt x="59484" y="5756"/>
                    <a:pt x="60484" y="4393"/>
                  </a:cubicBezTo>
                  <a:cubicBezTo>
                    <a:pt x="61388" y="3188"/>
                    <a:pt x="62317" y="1935"/>
                    <a:pt x="62702" y="573"/>
                  </a:cubicBezTo>
                  <a:lnTo>
                    <a:pt x="62702" y="548"/>
                  </a:lnTo>
                  <a:lnTo>
                    <a:pt x="62678" y="548"/>
                  </a:lnTo>
                  <a:cubicBezTo>
                    <a:pt x="62566" y="550"/>
                    <a:pt x="62453" y="551"/>
                    <a:pt x="62340" y="551"/>
                  </a:cubicBezTo>
                  <a:cubicBezTo>
                    <a:pt x="60924" y="551"/>
                    <a:pt x="59455" y="416"/>
                    <a:pt x="58038" y="271"/>
                  </a:cubicBezTo>
                  <a:cubicBezTo>
                    <a:pt x="56613" y="136"/>
                    <a:pt x="55162" y="1"/>
                    <a:pt x="5373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17"/>
            <p:cNvSpPr/>
            <p:nvPr/>
          </p:nvSpPr>
          <p:spPr>
            <a:xfrm>
              <a:off x="3863625" y="518350"/>
              <a:ext cx="166950" cy="971850"/>
            </a:xfrm>
            <a:custGeom>
              <a:rect b="b" l="l" r="r" t="t"/>
              <a:pathLst>
                <a:path extrusionOk="0" h="38874" w="6678">
                  <a:moveTo>
                    <a:pt x="6641" y="1"/>
                  </a:moveTo>
                  <a:cubicBezTo>
                    <a:pt x="5906" y="1146"/>
                    <a:pt x="4737" y="2122"/>
                    <a:pt x="3616" y="3062"/>
                  </a:cubicBezTo>
                  <a:cubicBezTo>
                    <a:pt x="1977" y="4424"/>
                    <a:pt x="434" y="5714"/>
                    <a:pt x="157" y="7474"/>
                  </a:cubicBezTo>
                  <a:cubicBezTo>
                    <a:pt x="0" y="8498"/>
                    <a:pt x="362" y="9499"/>
                    <a:pt x="711" y="10463"/>
                  </a:cubicBezTo>
                  <a:cubicBezTo>
                    <a:pt x="928" y="11006"/>
                    <a:pt x="1097" y="11560"/>
                    <a:pt x="1229" y="12139"/>
                  </a:cubicBezTo>
                  <a:cubicBezTo>
                    <a:pt x="1495" y="13585"/>
                    <a:pt x="1290" y="15068"/>
                    <a:pt x="1097" y="16502"/>
                  </a:cubicBezTo>
                  <a:cubicBezTo>
                    <a:pt x="904" y="17828"/>
                    <a:pt x="723" y="19202"/>
                    <a:pt x="916" y="20504"/>
                  </a:cubicBezTo>
                  <a:cubicBezTo>
                    <a:pt x="1085" y="21649"/>
                    <a:pt x="1760" y="22637"/>
                    <a:pt x="2411" y="23589"/>
                  </a:cubicBezTo>
                  <a:cubicBezTo>
                    <a:pt x="3206" y="24747"/>
                    <a:pt x="4026" y="25940"/>
                    <a:pt x="3917" y="27435"/>
                  </a:cubicBezTo>
                  <a:cubicBezTo>
                    <a:pt x="3845" y="28399"/>
                    <a:pt x="3508" y="29375"/>
                    <a:pt x="3182" y="30315"/>
                  </a:cubicBezTo>
                  <a:cubicBezTo>
                    <a:pt x="2857" y="31255"/>
                    <a:pt x="2519" y="32232"/>
                    <a:pt x="2447" y="33208"/>
                  </a:cubicBezTo>
                  <a:cubicBezTo>
                    <a:pt x="2278" y="35209"/>
                    <a:pt x="2821" y="37029"/>
                    <a:pt x="3423" y="38873"/>
                  </a:cubicBezTo>
                  <a:lnTo>
                    <a:pt x="3459" y="38861"/>
                  </a:lnTo>
                  <a:cubicBezTo>
                    <a:pt x="2857" y="37017"/>
                    <a:pt x="2314" y="35197"/>
                    <a:pt x="2483" y="33208"/>
                  </a:cubicBezTo>
                  <a:cubicBezTo>
                    <a:pt x="2555" y="32244"/>
                    <a:pt x="2893" y="31280"/>
                    <a:pt x="3218" y="30339"/>
                  </a:cubicBezTo>
                  <a:cubicBezTo>
                    <a:pt x="3544" y="29387"/>
                    <a:pt x="3881" y="28411"/>
                    <a:pt x="3954" y="27435"/>
                  </a:cubicBezTo>
                  <a:cubicBezTo>
                    <a:pt x="4062" y="25928"/>
                    <a:pt x="3242" y="24722"/>
                    <a:pt x="2447" y="23565"/>
                  </a:cubicBezTo>
                  <a:cubicBezTo>
                    <a:pt x="1796" y="22613"/>
                    <a:pt x="1133" y="21637"/>
                    <a:pt x="964" y="20504"/>
                  </a:cubicBezTo>
                  <a:cubicBezTo>
                    <a:pt x="759" y="19202"/>
                    <a:pt x="952" y="17828"/>
                    <a:pt x="1133" y="16514"/>
                  </a:cubicBezTo>
                  <a:cubicBezTo>
                    <a:pt x="1338" y="15080"/>
                    <a:pt x="1543" y="13585"/>
                    <a:pt x="1266" y="12127"/>
                  </a:cubicBezTo>
                  <a:cubicBezTo>
                    <a:pt x="1145" y="11560"/>
                    <a:pt x="976" y="10994"/>
                    <a:pt x="759" y="10451"/>
                  </a:cubicBezTo>
                  <a:cubicBezTo>
                    <a:pt x="410" y="9487"/>
                    <a:pt x="36" y="8498"/>
                    <a:pt x="205" y="7474"/>
                  </a:cubicBezTo>
                  <a:cubicBezTo>
                    <a:pt x="482" y="5738"/>
                    <a:pt x="2013" y="4448"/>
                    <a:pt x="3640" y="3098"/>
                  </a:cubicBezTo>
                  <a:cubicBezTo>
                    <a:pt x="4773" y="2158"/>
                    <a:pt x="5942" y="1182"/>
                    <a:pt x="6678" y="25"/>
                  </a:cubicBezTo>
                  <a:lnTo>
                    <a:pt x="664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17"/>
            <p:cNvSpPr/>
            <p:nvPr/>
          </p:nvSpPr>
          <p:spPr>
            <a:xfrm>
              <a:off x="3980525" y="517750"/>
              <a:ext cx="115750" cy="920325"/>
            </a:xfrm>
            <a:custGeom>
              <a:rect b="b" l="l" r="r" t="t"/>
              <a:pathLst>
                <a:path extrusionOk="0" h="36813" w="4630">
                  <a:moveTo>
                    <a:pt x="4581" y="1"/>
                  </a:moveTo>
                  <a:cubicBezTo>
                    <a:pt x="4292" y="1061"/>
                    <a:pt x="3569" y="1917"/>
                    <a:pt x="2833" y="2773"/>
                  </a:cubicBezTo>
                  <a:cubicBezTo>
                    <a:pt x="2098" y="3617"/>
                    <a:pt x="1399" y="4448"/>
                    <a:pt x="1146" y="5425"/>
                  </a:cubicBezTo>
                  <a:cubicBezTo>
                    <a:pt x="905" y="6413"/>
                    <a:pt x="1158" y="7546"/>
                    <a:pt x="1399" y="8643"/>
                  </a:cubicBezTo>
                  <a:cubicBezTo>
                    <a:pt x="1580" y="9451"/>
                    <a:pt x="1773" y="10282"/>
                    <a:pt x="1749" y="11030"/>
                  </a:cubicBezTo>
                  <a:cubicBezTo>
                    <a:pt x="1712" y="12440"/>
                    <a:pt x="1387" y="13862"/>
                    <a:pt x="1061" y="15236"/>
                  </a:cubicBezTo>
                  <a:cubicBezTo>
                    <a:pt x="748" y="16586"/>
                    <a:pt x="411" y="17984"/>
                    <a:pt x="374" y="19334"/>
                  </a:cubicBezTo>
                  <a:cubicBezTo>
                    <a:pt x="338" y="20492"/>
                    <a:pt x="676" y="21601"/>
                    <a:pt x="989" y="22673"/>
                  </a:cubicBezTo>
                  <a:cubicBezTo>
                    <a:pt x="1363" y="23903"/>
                    <a:pt x="1749" y="25180"/>
                    <a:pt x="1568" y="26518"/>
                  </a:cubicBezTo>
                  <a:cubicBezTo>
                    <a:pt x="1459" y="27362"/>
                    <a:pt x="1170" y="28206"/>
                    <a:pt x="881" y="29013"/>
                  </a:cubicBezTo>
                  <a:cubicBezTo>
                    <a:pt x="579" y="29893"/>
                    <a:pt x="254" y="30821"/>
                    <a:pt x="170" y="31737"/>
                  </a:cubicBezTo>
                  <a:cubicBezTo>
                    <a:pt x="1" y="33618"/>
                    <a:pt x="579" y="35233"/>
                    <a:pt x="1146" y="36812"/>
                  </a:cubicBezTo>
                  <a:lnTo>
                    <a:pt x="1182" y="36788"/>
                  </a:lnTo>
                  <a:cubicBezTo>
                    <a:pt x="628" y="35233"/>
                    <a:pt x="49" y="33606"/>
                    <a:pt x="218" y="31750"/>
                  </a:cubicBezTo>
                  <a:cubicBezTo>
                    <a:pt x="302" y="30821"/>
                    <a:pt x="616" y="29905"/>
                    <a:pt x="929" y="29025"/>
                  </a:cubicBezTo>
                  <a:cubicBezTo>
                    <a:pt x="1218" y="28218"/>
                    <a:pt x="1507" y="27374"/>
                    <a:pt x="1616" y="26530"/>
                  </a:cubicBezTo>
                  <a:cubicBezTo>
                    <a:pt x="1785" y="25168"/>
                    <a:pt x="1411" y="23903"/>
                    <a:pt x="1037" y="22661"/>
                  </a:cubicBezTo>
                  <a:cubicBezTo>
                    <a:pt x="724" y="21601"/>
                    <a:pt x="386" y="20492"/>
                    <a:pt x="423" y="19334"/>
                  </a:cubicBezTo>
                  <a:cubicBezTo>
                    <a:pt x="459" y="17984"/>
                    <a:pt x="784" y="16598"/>
                    <a:pt x="1098" y="15248"/>
                  </a:cubicBezTo>
                  <a:cubicBezTo>
                    <a:pt x="1423" y="13874"/>
                    <a:pt x="1761" y="12440"/>
                    <a:pt x="1797" y="11030"/>
                  </a:cubicBezTo>
                  <a:cubicBezTo>
                    <a:pt x="1809" y="10270"/>
                    <a:pt x="1628" y="9439"/>
                    <a:pt x="1447" y="8631"/>
                  </a:cubicBezTo>
                  <a:cubicBezTo>
                    <a:pt x="1206" y="7546"/>
                    <a:pt x="941" y="6425"/>
                    <a:pt x="1194" y="5437"/>
                  </a:cubicBezTo>
                  <a:cubicBezTo>
                    <a:pt x="1447" y="4448"/>
                    <a:pt x="2146" y="3641"/>
                    <a:pt x="2870" y="2797"/>
                  </a:cubicBezTo>
                  <a:cubicBezTo>
                    <a:pt x="3593" y="1953"/>
                    <a:pt x="4328" y="1085"/>
                    <a:pt x="4629" y="13"/>
                  </a:cubicBezTo>
                  <a:lnTo>
                    <a:pt x="458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17"/>
            <p:cNvSpPr/>
            <p:nvPr/>
          </p:nvSpPr>
          <p:spPr>
            <a:xfrm>
              <a:off x="4042900" y="514150"/>
              <a:ext cx="118450" cy="889550"/>
            </a:xfrm>
            <a:custGeom>
              <a:rect b="b" l="l" r="r" t="t"/>
              <a:pathLst>
                <a:path extrusionOk="0" h="35582" w="4738">
                  <a:moveTo>
                    <a:pt x="4653" y="0"/>
                  </a:moveTo>
                  <a:cubicBezTo>
                    <a:pt x="4690" y="1037"/>
                    <a:pt x="4364" y="1892"/>
                    <a:pt x="4051" y="2712"/>
                  </a:cubicBezTo>
                  <a:cubicBezTo>
                    <a:pt x="3786" y="3375"/>
                    <a:pt x="3533" y="4062"/>
                    <a:pt x="3448" y="4833"/>
                  </a:cubicBezTo>
                  <a:cubicBezTo>
                    <a:pt x="3376" y="5665"/>
                    <a:pt x="3376" y="6509"/>
                    <a:pt x="3436" y="7341"/>
                  </a:cubicBezTo>
                  <a:cubicBezTo>
                    <a:pt x="3472" y="8317"/>
                    <a:pt x="3520" y="9317"/>
                    <a:pt x="3340" y="10378"/>
                  </a:cubicBezTo>
                  <a:cubicBezTo>
                    <a:pt x="3111" y="11571"/>
                    <a:pt x="2821" y="12753"/>
                    <a:pt x="2460" y="13922"/>
                  </a:cubicBezTo>
                  <a:cubicBezTo>
                    <a:pt x="2038" y="15392"/>
                    <a:pt x="1592" y="16911"/>
                    <a:pt x="1447" y="18418"/>
                  </a:cubicBezTo>
                  <a:cubicBezTo>
                    <a:pt x="1327" y="19575"/>
                    <a:pt x="1399" y="20744"/>
                    <a:pt x="1459" y="21865"/>
                  </a:cubicBezTo>
                  <a:cubicBezTo>
                    <a:pt x="1544" y="23348"/>
                    <a:pt x="1628" y="24878"/>
                    <a:pt x="1291" y="26445"/>
                  </a:cubicBezTo>
                  <a:cubicBezTo>
                    <a:pt x="1242" y="26662"/>
                    <a:pt x="1206" y="26855"/>
                    <a:pt x="1158" y="27048"/>
                  </a:cubicBezTo>
                  <a:cubicBezTo>
                    <a:pt x="459" y="30242"/>
                    <a:pt x="1" y="32364"/>
                    <a:pt x="1074" y="35582"/>
                  </a:cubicBezTo>
                  <a:lnTo>
                    <a:pt x="1122" y="35570"/>
                  </a:lnTo>
                  <a:cubicBezTo>
                    <a:pt x="49" y="32352"/>
                    <a:pt x="519" y="30254"/>
                    <a:pt x="1206" y="27060"/>
                  </a:cubicBezTo>
                  <a:cubicBezTo>
                    <a:pt x="1254" y="26855"/>
                    <a:pt x="1303" y="26662"/>
                    <a:pt x="1339" y="26457"/>
                  </a:cubicBezTo>
                  <a:cubicBezTo>
                    <a:pt x="1688" y="24878"/>
                    <a:pt x="1592" y="23348"/>
                    <a:pt x="1508" y="21853"/>
                  </a:cubicBezTo>
                  <a:cubicBezTo>
                    <a:pt x="1447" y="20732"/>
                    <a:pt x="1387" y="19575"/>
                    <a:pt x="1495" y="18418"/>
                  </a:cubicBezTo>
                  <a:cubicBezTo>
                    <a:pt x="1640" y="16923"/>
                    <a:pt x="2086" y="15404"/>
                    <a:pt x="2508" y="13922"/>
                  </a:cubicBezTo>
                  <a:cubicBezTo>
                    <a:pt x="2870" y="12765"/>
                    <a:pt x="3171" y="11583"/>
                    <a:pt x="3400" y="10378"/>
                  </a:cubicBezTo>
                  <a:cubicBezTo>
                    <a:pt x="3581" y="9329"/>
                    <a:pt x="3533" y="8317"/>
                    <a:pt x="3484" y="7329"/>
                  </a:cubicBezTo>
                  <a:cubicBezTo>
                    <a:pt x="3424" y="6509"/>
                    <a:pt x="3436" y="5665"/>
                    <a:pt x="3496" y="4833"/>
                  </a:cubicBezTo>
                  <a:cubicBezTo>
                    <a:pt x="3581" y="4062"/>
                    <a:pt x="3846" y="3387"/>
                    <a:pt x="4099" y="2724"/>
                  </a:cubicBezTo>
                  <a:cubicBezTo>
                    <a:pt x="4412" y="1904"/>
                    <a:pt x="4738" y="1049"/>
                    <a:pt x="470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17"/>
            <p:cNvSpPr/>
            <p:nvPr/>
          </p:nvSpPr>
          <p:spPr>
            <a:xfrm>
              <a:off x="4105575" y="497275"/>
              <a:ext cx="119675" cy="903125"/>
            </a:xfrm>
            <a:custGeom>
              <a:rect b="b" l="l" r="r" t="t"/>
              <a:pathLst>
                <a:path extrusionOk="0" h="36125" w="4787">
                  <a:moveTo>
                    <a:pt x="4630" y="0"/>
                  </a:moveTo>
                  <a:cubicBezTo>
                    <a:pt x="4738" y="1109"/>
                    <a:pt x="4473" y="2049"/>
                    <a:pt x="4196" y="3050"/>
                  </a:cubicBezTo>
                  <a:cubicBezTo>
                    <a:pt x="3979" y="3725"/>
                    <a:pt x="3834" y="4424"/>
                    <a:pt x="3738" y="5135"/>
                  </a:cubicBezTo>
                  <a:cubicBezTo>
                    <a:pt x="3689" y="5918"/>
                    <a:pt x="3689" y="6714"/>
                    <a:pt x="3774" y="7497"/>
                  </a:cubicBezTo>
                  <a:cubicBezTo>
                    <a:pt x="3834" y="8450"/>
                    <a:pt x="3894" y="9414"/>
                    <a:pt x="3726" y="10402"/>
                  </a:cubicBezTo>
                  <a:cubicBezTo>
                    <a:pt x="3484" y="11656"/>
                    <a:pt x="3171" y="12885"/>
                    <a:pt x="2785" y="14091"/>
                  </a:cubicBezTo>
                  <a:cubicBezTo>
                    <a:pt x="2315" y="15694"/>
                    <a:pt x="1821" y="17345"/>
                    <a:pt x="1701" y="18984"/>
                  </a:cubicBezTo>
                  <a:cubicBezTo>
                    <a:pt x="1652" y="19936"/>
                    <a:pt x="1676" y="20889"/>
                    <a:pt x="1761" y="21841"/>
                  </a:cubicBezTo>
                  <a:cubicBezTo>
                    <a:pt x="1869" y="23227"/>
                    <a:pt x="1966" y="24649"/>
                    <a:pt x="1604" y="26096"/>
                  </a:cubicBezTo>
                  <a:lnTo>
                    <a:pt x="1508" y="26506"/>
                  </a:lnTo>
                  <a:cubicBezTo>
                    <a:pt x="592" y="30110"/>
                    <a:pt x="1" y="32508"/>
                    <a:pt x="1146" y="36124"/>
                  </a:cubicBezTo>
                  <a:lnTo>
                    <a:pt x="1194" y="36124"/>
                  </a:lnTo>
                  <a:cubicBezTo>
                    <a:pt x="37" y="32508"/>
                    <a:pt x="640" y="30134"/>
                    <a:pt x="1544" y="26518"/>
                  </a:cubicBezTo>
                  <a:lnTo>
                    <a:pt x="1640" y="26120"/>
                  </a:lnTo>
                  <a:cubicBezTo>
                    <a:pt x="2014" y="24661"/>
                    <a:pt x="1905" y="23239"/>
                    <a:pt x="1809" y="21853"/>
                  </a:cubicBezTo>
                  <a:cubicBezTo>
                    <a:pt x="1713" y="20901"/>
                    <a:pt x="1701" y="19949"/>
                    <a:pt x="1749" y="18996"/>
                  </a:cubicBezTo>
                  <a:cubicBezTo>
                    <a:pt x="1869" y="17369"/>
                    <a:pt x="2363" y="15706"/>
                    <a:pt x="2834" y="14115"/>
                  </a:cubicBezTo>
                  <a:cubicBezTo>
                    <a:pt x="3195" y="12897"/>
                    <a:pt x="3557" y="11644"/>
                    <a:pt x="3774" y="10414"/>
                  </a:cubicBezTo>
                  <a:cubicBezTo>
                    <a:pt x="3942" y="9426"/>
                    <a:pt x="3870" y="8450"/>
                    <a:pt x="3810" y="7509"/>
                  </a:cubicBezTo>
                  <a:cubicBezTo>
                    <a:pt x="3738" y="6714"/>
                    <a:pt x="3726" y="5930"/>
                    <a:pt x="3786" y="5135"/>
                  </a:cubicBezTo>
                  <a:cubicBezTo>
                    <a:pt x="3870" y="4436"/>
                    <a:pt x="4027" y="3737"/>
                    <a:pt x="4244" y="3062"/>
                  </a:cubicBezTo>
                  <a:cubicBezTo>
                    <a:pt x="4509" y="2109"/>
                    <a:pt x="4786" y="1121"/>
                    <a:pt x="467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17"/>
            <p:cNvSpPr/>
            <p:nvPr/>
          </p:nvSpPr>
          <p:spPr>
            <a:xfrm>
              <a:off x="4168275" y="467425"/>
              <a:ext cx="122650" cy="953450"/>
            </a:xfrm>
            <a:custGeom>
              <a:rect b="b" l="l" r="r" t="t"/>
              <a:pathLst>
                <a:path extrusionOk="0" h="38138" w="4906">
                  <a:moveTo>
                    <a:pt x="4665" y="1"/>
                  </a:moveTo>
                  <a:lnTo>
                    <a:pt x="4617" y="13"/>
                  </a:lnTo>
                  <a:cubicBezTo>
                    <a:pt x="4858" y="1423"/>
                    <a:pt x="4677" y="2785"/>
                    <a:pt x="4508" y="4111"/>
                  </a:cubicBezTo>
                  <a:cubicBezTo>
                    <a:pt x="4363" y="5051"/>
                    <a:pt x="4291" y="6003"/>
                    <a:pt x="4279" y="6968"/>
                  </a:cubicBezTo>
                  <a:cubicBezTo>
                    <a:pt x="4279" y="7474"/>
                    <a:pt x="4327" y="7980"/>
                    <a:pt x="4351" y="8474"/>
                  </a:cubicBezTo>
                  <a:cubicBezTo>
                    <a:pt x="4424" y="9427"/>
                    <a:pt x="4496" y="10427"/>
                    <a:pt x="4339" y="11452"/>
                  </a:cubicBezTo>
                  <a:cubicBezTo>
                    <a:pt x="4110" y="12826"/>
                    <a:pt x="3652" y="14248"/>
                    <a:pt x="3206" y="15610"/>
                  </a:cubicBezTo>
                  <a:cubicBezTo>
                    <a:pt x="2628" y="17358"/>
                    <a:pt x="2037" y="19178"/>
                    <a:pt x="1941" y="20950"/>
                  </a:cubicBezTo>
                  <a:cubicBezTo>
                    <a:pt x="1917" y="21709"/>
                    <a:pt x="1929" y="22468"/>
                    <a:pt x="1989" y="23228"/>
                  </a:cubicBezTo>
                  <a:cubicBezTo>
                    <a:pt x="2085" y="24686"/>
                    <a:pt x="2170" y="26084"/>
                    <a:pt x="1579" y="27639"/>
                  </a:cubicBezTo>
                  <a:cubicBezTo>
                    <a:pt x="796" y="29688"/>
                    <a:pt x="446" y="31316"/>
                    <a:pt x="470" y="32907"/>
                  </a:cubicBezTo>
                  <a:cubicBezTo>
                    <a:pt x="494" y="34413"/>
                    <a:pt x="808" y="35920"/>
                    <a:pt x="1579" y="38138"/>
                  </a:cubicBezTo>
                  <a:lnTo>
                    <a:pt x="1615" y="38114"/>
                  </a:lnTo>
                  <a:cubicBezTo>
                    <a:pt x="301" y="34317"/>
                    <a:pt x="0" y="31894"/>
                    <a:pt x="1615" y="27639"/>
                  </a:cubicBezTo>
                  <a:cubicBezTo>
                    <a:pt x="2218" y="26072"/>
                    <a:pt x="2134" y="24674"/>
                    <a:pt x="2037" y="23204"/>
                  </a:cubicBezTo>
                  <a:cubicBezTo>
                    <a:pt x="1977" y="22456"/>
                    <a:pt x="1953" y="21697"/>
                    <a:pt x="1989" y="20938"/>
                  </a:cubicBezTo>
                  <a:cubicBezTo>
                    <a:pt x="2085" y="19178"/>
                    <a:pt x="2676" y="17370"/>
                    <a:pt x="3242" y="15622"/>
                  </a:cubicBezTo>
                  <a:cubicBezTo>
                    <a:pt x="3701" y="14248"/>
                    <a:pt x="4159" y="12838"/>
                    <a:pt x="4388" y="11452"/>
                  </a:cubicBezTo>
                  <a:cubicBezTo>
                    <a:pt x="4556" y="10415"/>
                    <a:pt x="4472" y="9427"/>
                    <a:pt x="4400" y="8462"/>
                  </a:cubicBezTo>
                  <a:cubicBezTo>
                    <a:pt x="4363" y="7968"/>
                    <a:pt x="4327" y="7462"/>
                    <a:pt x="4327" y="6956"/>
                  </a:cubicBezTo>
                  <a:cubicBezTo>
                    <a:pt x="4339" y="6003"/>
                    <a:pt x="4412" y="5051"/>
                    <a:pt x="4556" y="4111"/>
                  </a:cubicBezTo>
                  <a:cubicBezTo>
                    <a:pt x="4725" y="2785"/>
                    <a:pt x="4906" y="1423"/>
                    <a:pt x="466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17"/>
            <p:cNvSpPr/>
            <p:nvPr/>
          </p:nvSpPr>
          <p:spPr>
            <a:xfrm>
              <a:off x="4216175" y="439400"/>
              <a:ext cx="138950" cy="989325"/>
            </a:xfrm>
            <a:custGeom>
              <a:rect b="b" l="l" r="r" t="t"/>
              <a:pathLst>
                <a:path extrusionOk="0" h="39573" w="5558">
                  <a:moveTo>
                    <a:pt x="5196" y="1"/>
                  </a:moveTo>
                  <a:lnTo>
                    <a:pt x="5159" y="13"/>
                  </a:lnTo>
                  <a:cubicBezTo>
                    <a:pt x="5497" y="1544"/>
                    <a:pt x="5376" y="2978"/>
                    <a:pt x="5256" y="4485"/>
                  </a:cubicBezTo>
                  <a:cubicBezTo>
                    <a:pt x="5135" y="5545"/>
                    <a:pt x="5111" y="6606"/>
                    <a:pt x="5159" y="7679"/>
                  </a:cubicBezTo>
                  <a:cubicBezTo>
                    <a:pt x="5184" y="8101"/>
                    <a:pt x="5220" y="8511"/>
                    <a:pt x="5256" y="8908"/>
                  </a:cubicBezTo>
                  <a:cubicBezTo>
                    <a:pt x="5389" y="10319"/>
                    <a:pt x="5509" y="11632"/>
                    <a:pt x="5232" y="13127"/>
                  </a:cubicBezTo>
                  <a:cubicBezTo>
                    <a:pt x="4991" y="14405"/>
                    <a:pt x="4533" y="15718"/>
                    <a:pt x="4075" y="16996"/>
                  </a:cubicBezTo>
                  <a:cubicBezTo>
                    <a:pt x="3436" y="18804"/>
                    <a:pt x="2785" y="20672"/>
                    <a:pt x="2737" y="22481"/>
                  </a:cubicBezTo>
                  <a:cubicBezTo>
                    <a:pt x="2725" y="23131"/>
                    <a:pt x="2761" y="23698"/>
                    <a:pt x="2785" y="24252"/>
                  </a:cubicBezTo>
                  <a:cubicBezTo>
                    <a:pt x="2869" y="25747"/>
                    <a:pt x="2942" y="27049"/>
                    <a:pt x="2038" y="28845"/>
                  </a:cubicBezTo>
                  <a:cubicBezTo>
                    <a:pt x="1" y="32895"/>
                    <a:pt x="929" y="35486"/>
                    <a:pt x="2315" y="39404"/>
                  </a:cubicBezTo>
                  <a:lnTo>
                    <a:pt x="2375" y="39572"/>
                  </a:lnTo>
                  <a:lnTo>
                    <a:pt x="2423" y="39548"/>
                  </a:lnTo>
                  <a:lnTo>
                    <a:pt x="2363" y="39380"/>
                  </a:lnTo>
                  <a:cubicBezTo>
                    <a:pt x="977" y="35474"/>
                    <a:pt x="61" y="32883"/>
                    <a:pt x="2074" y="28857"/>
                  </a:cubicBezTo>
                  <a:cubicBezTo>
                    <a:pt x="2978" y="27037"/>
                    <a:pt x="2905" y="25735"/>
                    <a:pt x="2833" y="24228"/>
                  </a:cubicBezTo>
                  <a:cubicBezTo>
                    <a:pt x="2809" y="23686"/>
                    <a:pt x="2773" y="23107"/>
                    <a:pt x="2785" y="22481"/>
                  </a:cubicBezTo>
                  <a:cubicBezTo>
                    <a:pt x="2821" y="20672"/>
                    <a:pt x="3484" y="18804"/>
                    <a:pt x="4123" y="16996"/>
                  </a:cubicBezTo>
                  <a:cubicBezTo>
                    <a:pt x="4569" y="15718"/>
                    <a:pt x="5039" y="14405"/>
                    <a:pt x="5268" y="13127"/>
                  </a:cubicBezTo>
                  <a:cubicBezTo>
                    <a:pt x="5557" y="11620"/>
                    <a:pt x="5437" y="10306"/>
                    <a:pt x="5304" y="8908"/>
                  </a:cubicBezTo>
                  <a:cubicBezTo>
                    <a:pt x="5268" y="8511"/>
                    <a:pt x="5232" y="8101"/>
                    <a:pt x="5196" y="7667"/>
                  </a:cubicBezTo>
                  <a:cubicBezTo>
                    <a:pt x="5147" y="6606"/>
                    <a:pt x="5184" y="5545"/>
                    <a:pt x="5292" y="4485"/>
                  </a:cubicBezTo>
                  <a:cubicBezTo>
                    <a:pt x="5413" y="3038"/>
                    <a:pt x="5545" y="1544"/>
                    <a:pt x="519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17"/>
            <p:cNvSpPr/>
            <p:nvPr/>
          </p:nvSpPr>
          <p:spPr>
            <a:xfrm>
              <a:off x="4278550" y="439100"/>
              <a:ext cx="141650" cy="982700"/>
            </a:xfrm>
            <a:custGeom>
              <a:rect b="b" l="l" r="r" t="t"/>
              <a:pathLst>
                <a:path extrusionOk="0" h="39308" w="5666">
                  <a:moveTo>
                    <a:pt x="5111" y="1"/>
                  </a:moveTo>
                  <a:lnTo>
                    <a:pt x="5075" y="13"/>
                  </a:lnTo>
                  <a:cubicBezTo>
                    <a:pt x="5425" y="1459"/>
                    <a:pt x="5304" y="2725"/>
                    <a:pt x="5172" y="4063"/>
                  </a:cubicBezTo>
                  <a:cubicBezTo>
                    <a:pt x="5063" y="5063"/>
                    <a:pt x="4967" y="6088"/>
                    <a:pt x="5075" y="7197"/>
                  </a:cubicBezTo>
                  <a:cubicBezTo>
                    <a:pt x="5123" y="7715"/>
                    <a:pt x="5196" y="8209"/>
                    <a:pt x="5268" y="8691"/>
                  </a:cubicBezTo>
                  <a:cubicBezTo>
                    <a:pt x="5449" y="9897"/>
                    <a:pt x="5630" y="11006"/>
                    <a:pt x="5437" y="12331"/>
                  </a:cubicBezTo>
                  <a:cubicBezTo>
                    <a:pt x="5244" y="13645"/>
                    <a:pt x="4810" y="14983"/>
                    <a:pt x="4388" y="16261"/>
                  </a:cubicBezTo>
                  <a:cubicBezTo>
                    <a:pt x="3894" y="17755"/>
                    <a:pt x="3388" y="19298"/>
                    <a:pt x="3267" y="20829"/>
                  </a:cubicBezTo>
                  <a:cubicBezTo>
                    <a:pt x="3219" y="21408"/>
                    <a:pt x="3195" y="21950"/>
                    <a:pt x="3171" y="22468"/>
                  </a:cubicBezTo>
                  <a:cubicBezTo>
                    <a:pt x="3110" y="24204"/>
                    <a:pt x="3050" y="25711"/>
                    <a:pt x="2086" y="27603"/>
                  </a:cubicBezTo>
                  <a:cubicBezTo>
                    <a:pt x="1" y="31713"/>
                    <a:pt x="748" y="34908"/>
                    <a:pt x="2122" y="39307"/>
                  </a:cubicBezTo>
                  <a:lnTo>
                    <a:pt x="2158" y="39283"/>
                  </a:lnTo>
                  <a:cubicBezTo>
                    <a:pt x="796" y="34908"/>
                    <a:pt x="49" y="31725"/>
                    <a:pt x="2122" y="27627"/>
                  </a:cubicBezTo>
                  <a:cubicBezTo>
                    <a:pt x="3098" y="25711"/>
                    <a:pt x="3159" y="24216"/>
                    <a:pt x="3219" y="22468"/>
                  </a:cubicBezTo>
                  <a:cubicBezTo>
                    <a:pt x="3243" y="21950"/>
                    <a:pt x="3267" y="21408"/>
                    <a:pt x="3303" y="20829"/>
                  </a:cubicBezTo>
                  <a:cubicBezTo>
                    <a:pt x="3436" y="19310"/>
                    <a:pt x="3942" y="17768"/>
                    <a:pt x="4424" y="16285"/>
                  </a:cubicBezTo>
                  <a:cubicBezTo>
                    <a:pt x="4858" y="14995"/>
                    <a:pt x="5292" y="13633"/>
                    <a:pt x="5485" y="12331"/>
                  </a:cubicBezTo>
                  <a:cubicBezTo>
                    <a:pt x="5666" y="11030"/>
                    <a:pt x="5497" y="9885"/>
                    <a:pt x="5316" y="8679"/>
                  </a:cubicBezTo>
                  <a:cubicBezTo>
                    <a:pt x="5244" y="8197"/>
                    <a:pt x="5172" y="7703"/>
                    <a:pt x="5123" y="7197"/>
                  </a:cubicBezTo>
                  <a:cubicBezTo>
                    <a:pt x="5003" y="6088"/>
                    <a:pt x="5111" y="5063"/>
                    <a:pt x="5208" y="4075"/>
                  </a:cubicBezTo>
                  <a:cubicBezTo>
                    <a:pt x="5340" y="2725"/>
                    <a:pt x="5473" y="1459"/>
                    <a:pt x="511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17"/>
            <p:cNvSpPr/>
            <p:nvPr/>
          </p:nvSpPr>
          <p:spPr>
            <a:xfrm>
              <a:off x="4347850" y="446025"/>
              <a:ext cx="149500" cy="960100"/>
            </a:xfrm>
            <a:custGeom>
              <a:rect b="b" l="l" r="r" t="t"/>
              <a:pathLst>
                <a:path extrusionOk="0" h="38404" w="5980">
                  <a:moveTo>
                    <a:pt x="4509" y="1"/>
                  </a:moveTo>
                  <a:lnTo>
                    <a:pt x="4461" y="13"/>
                  </a:lnTo>
                  <a:cubicBezTo>
                    <a:pt x="4810" y="1206"/>
                    <a:pt x="4726" y="2388"/>
                    <a:pt x="4630" y="3521"/>
                  </a:cubicBezTo>
                  <a:cubicBezTo>
                    <a:pt x="4557" y="4521"/>
                    <a:pt x="4473" y="5558"/>
                    <a:pt x="4702" y="6618"/>
                  </a:cubicBezTo>
                  <a:cubicBezTo>
                    <a:pt x="4822" y="7125"/>
                    <a:pt x="4991" y="7631"/>
                    <a:pt x="5196" y="8113"/>
                  </a:cubicBezTo>
                  <a:cubicBezTo>
                    <a:pt x="5437" y="8716"/>
                    <a:pt x="5690" y="9354"/>
                    <a:pt x="5763" y="10017"/>
                  </a:cubicBezTo>
                  <a:cubicBezTo>
                    <a:pt x="5931" y="11572"/>
                    <a:pt x="5521" y="13175"/>
                    <a:pt x="5124" y="14742"/>
                  </a:cubicBezTo>
                  <a:cubicBezTo>
                    <a:pt x="4979" y="15261"/>
                    <a:pt x="4846" y="15791"/>
                    <a:pt x="4738" y="16309"/>
                  </a:cubicBezTo>
                  <a:lnTo>
                    <a:pt x="4654" y="16659"/>
                  </a:lnTo>
                  <a:cubicBezTo>
                    <a:pt x="4063" y="19443"/>
                    <a:pt x="3496" y="22059"/>
                    <a:pt x="2207" y="24711"/>
                  </a:cubicBezTo>
                  <a:cubicBezTo>
                    <a:pt x="1158" y="26844"/>
                    <a:pt x="592" y="29182"/>
                    <a:pt x="543" y="31569"/>
                  </a:cubicBezTo>
                  <a:cubicBezTo>
                    <a:pt x="507" y="33510"/>
                    <a:pt x="784" y="35619"/>
                    <a:pt x="1459" y="38403"/>
                  </a:cubicBezTo>
                  <a:lnTo>
                    <a:pt x="1496" y="38391"/>
                  </a:lnTo>
                  <a:cubicBezTo>
                    <a:pt x="290" y="33401"/>
                    <a:pt x="1" y="29375"/>
                    <a:pt x="2243" y="24735"/>
                  </a:cubicBezTo>
                  <a:cubicBezTo>
                    <a:pt x="3533" y="22083"/>
                    <a:pt x="4099" y="19455"/>
                    <a:pt x="4702" y="16671"/>
                  </a:cubicBezTo>
                  <a:lnTo>
                    <a:pt x="4774" y="16321"/>
                  </a:lnTo>
                  <a:cubicBezTo>
                    <a:pt x="4883" y="15803"/>
                    <a:pt x="5027" y="15261"/>
                    <a:pt x="5160" y="14742"/>
                  </a:cubicBezTo>
                  <a:cubicBezTo>
                    <a:pt x="5558" y="13187"/>
                    <a:pt x="5980" y="11572"/>
                    <a:pt x="5811" y="10017"/>
                  </a:cubicBezTo>
                  <a:cubicBezTo>
                    <a:pt x="5738" y="9342"/>
                    <a:pt x="5485" y="8704"/>
                    <a:pt x="5232" y="8089"/>
                  </a:cubicBezTo>
                  <a:cubicBezTo>
                    <a:pt x="5027" y="7607"/>
                    <a:pt x="4859" y="7112"/>
                    <a:pt x="4738" y="6606"/>
                  </a:cubicBezTo>
                  <a:cubicBezTo>
                    <a:pt x="4509" y="5558"/>
                    <a:pt x="4593" y="4521"/>
                    <a:pt x="4678" y="3521"/>
                  </a:cubicBezTo>
                  <a:cubicBezTo>
                    <a:pt x="4762" y="2388"/>
                    <a:pt x="4859" y="1206"/>
                    <a:pt x="450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17"/>
            <p:cNvSpPr/>
            <p:nvPr/>
          </p:nvSpPr>
          <p:spPr>
            <a:xfrm>
              <a:off x="4404825" y="444825"/>
              <a:ext cx="169675" cy="938700"/>
            </a:xfrm>
            <a:custGeom>
              <a:rect b="b" l="l" r="r" t="t"/>
              <a:pathLst>
                <a:path extrusionOk="0" h="37548" w="6787">
                  <a:moveTo>
                    <a:pt x="4532" y="1"/>
                  </a:moveTo>
                  <a:lnTo>
                    <a:pt x="4484" y="13"/>
                  </a:lnTo>
                  <a:cubicBezTo>
                    <a:pt x="4846" y="1086"/>
                    <a:pt x="4749" y="2134"/>
                    <a:pt x="4653" y="3147"/>
                  </a:cubicBezTo>
                  <a:cubicBezTo>
                    <a:pt x="4568" y="4087"/>
                    <a:pt x="4472" y="5063"/>
                    <a:pt x="4749" y="6039"/>
                  </a:cubicBezTo>
                  <a:cubicBezTo>
                    <a:pt x="4906" y="6582"/>
                    <a:pt x="5207" y="7088"/>
                    <a:pt x="5509" y="7570"/>
                  </a:cubicBezTo>
                  <a:cubicBezTo>
                    <a:pt x="5786" y="8004"/>
                    <a:pt x="6027" y="8462"/>
                    <a:pt x="6208" y="8956"/>
                  </a:cubicBezTo>
                  <a:cubicBezTo>
                    <a:pt x="6738" y="10548"/>
                    <a:pt x="6328" y="11970"/>
                    <a:pt x="5858" y="13621"/>
                  </a:cubicBezTo>
                  <a:lnTo>
                    <a:pt x="5834" y="13693"/>
                  </a:lnTo>
                  <a:cubicBezTo>
                    <a:pt x="4918" y="16948"/>
                    <a:pt x="3773" y="20142"/>
                    <a:pt x="2387" y="23240"/>
                  </a:cubicBezTo>
                  <a:cubicBezTo>
                    <a:pt x="1350" y="25494"/>
                    <a:pt x="759" y="27929"/>
                    <a:pt x="615" y="30400"/>
                  </a:cubicBezTo>
                  <a:cubicBezTo>
                    <a:pt x="494" y="32533"/>
                    <a:pt x="687" y="34811"/>
                    <a:pt x="1217" y="37547"/>
                  </a:cubicBezTo>
                  <a:lnTo>
                    <a:pt x="1278" y="37535"/>
                  </a:lnTo>
                  <a:cubicBezTo>
                    <a:pt x="482" y="33497"/>
                    <a:pt x="0" y="28640"/>
                    <a:pt x="2435" y="23252"/>
                  </a:cubicBezTo>
                  <a:cubicBezTo>
                    <a:pt x="3821" y="20154"/>
                    <a:pt x="4966" y="16960"/>
                    <a:pt x="5894" y="13693"/>
                  </a:cubicBezTo>
                  <a:lnTo>
                    <a:pt x="5906" y="13633"/>
                  </a:lnTo>
                  <a:cubicBezTo>
                    <a:pt x="6376" y="11970"/>
                    <a:pt x="6786" y="10535"/>
                    <a:pt x="6256" y="8932"/>
                  </a:cubicBezTo>
                  <a:cubicBezTo>
                    <a:pt x="6075" y="8450"/>
                    <a:pt x="5834" y="7980"/>
                    <a:pt x="5545" y="7546"/>
                  </a:cubicBezTo>
                  <a:cubicBezTo>
                    <a:pt x="5243" y="7064"/>
                    <a:pt x="4942" y="6570"/>
                    <a:pt x="4797" y="6027"/>
                  </a:cubicBezTo>
                  <a:cubicBezTo>
                    <a:pt x="4520" y="5051"/>
                    <a:pt x="4617" y="4087"/>
                    <a:pt x="4701" y="3147"/>
                  </a:cubicBezTo>
                  <a:cubicBezTo>
                    <a:pt x="4797" y="2134"/>
                    <a:pt x="4894" y="1073"/>
                    <a:pt x="453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17"/>
            <p:cNvSpPr/>
            <p:nvPr/>
          </p:nvSpPr>
          <p:spPr>
            <a:xfrm>
              <a:off x="4459650" y="433675"/>
              <a:ext cx="180525" cy="917600"/>
            </a:xfrm>
            <a:custGeom>
              <a:rect b="b" l="l" r="r" t="t"/>
              <a:pathLst>
                <a:path extrusionOk="0" h="36704" w="7221">
                  <a:moveTo>
                    <a:pt x="4690" y="1"/>
                  </a:moveTo>
                  <a:lnTo>
                    <a:pt x="4653" y="13"/>
                  </a:lnTo>
                  <a:cubicBezTo>
                    <a:pt x="5087" y="1073"/>
                    <a:pt x="5075" y="2086"/>
                    <a:pt x="5075" y="3062"/>
                  </a:cubicBezTo>
                  <a:cubicBezTo>
                    <a:pt x="5063" y="3990"/>
                    <a:pt x="5063" y="4943"/>
                    <a:pt x="5413" y="5919"/>
                  </a:cubicBezTo>
                  <a:cubicBezTo>
                    <a:pt x="5594" y="6365"/>
                    <a:pt x="5835" y="6787"/>
                    <a:pt x="6112" y="7185"/>
                  </a:cubicBezTo>
                  <a:cubicBezTo>
                    <a:pt x="6449" y="7703"/>
                    <a:pt x="6799" y="8233"/>
                    <a:pt x="6920" y="8824"/>
                  </a:cubicBezTo>
                  <a:cubicBezTo>
                    <a:pt x="7173" y="10102"/>
                    <a:pt x="6654" y="11452"/>
                    <a:pt x="6148" y="12753"/>
                  </a:cubicBezTo>
                  <a:cubicBezTo>
                    <a:pt x="6016" y="13091"/>
                    <a:pt x="5883" y="13440"/>
                    <a:pt x="5774" y="13778"/>
                  </a:cubicBezTo>
                  <a:cubicBezTo>
                    <a:pt x="5365" y="14947"/>
                    <a:pt x="4943" y="16116"/>
                    <a:pt x="4545" y="17237"/>
                  </a:cubicBezTo>
                  <a:cubicBezTo>
                    <a:pt x="2207" y="23710"/>
                    <a:pt x="1" y="29821"/>
                    <a:pt x="1098" y="36704"/>
                  </a:cubicBezTo>
                  <a:lnTo>
                    <a:pt x="1134" y="36692"/>
                  </a:lnTo>
                  <a:cubicBezTo>
                    <a:pt x="49" y="29821"/>
                    <a:pt x="2255" y="23722"/>
                    <a:pt x="4581" y="17249"/>
                  </a:cubicBezTo>
                  <a:cubicBezTo>
                    <a:pt x="4991" y="16128"/>
                    <a:pt x="5413" y="14959"/>
                    <a:pt x="5811" y="13790"/>
                  </a:cubicBezTo>
                  <a:cubicBezTo>
                    <a:pt x="5931" y="13452"/>
                    <a:pt x="6064" y="13115"/>
                    <a:pt x="6184" y="12777"/>
                  </a:cubicBezTo>
                  <a:cubicBezTo>
                    <a:pt x="6691" y="11464"/>
                    <a:pt x="7221" y="10114"/>
                    <a:pt x="6956" y="8812"/>
                  </a:cubicBezTo>
                  <a:cubicBezTo>
                    <a:pt x="6835" y="8209"/>
                    <a:pt x="6486" y="7679"/>
                    <a:pt x="6148" y="7160"/>
                  </a:cubicBezTo>
                  <a:cubicBezTo>
                    <a:pt x="5871" y="6763"/>
                    <a:pt x="5642" y="6341"/>
                    <a:pt x="5461" y="5895"/>
                  </a:cubicBezTo>
                  <a:cubicBezTo>
                    <a:pt x="5099" y="4931"/>
                    <a:pt x="5111" y="3978"/>
                    <a:pt x="5111" y="3062"/>
                  </a:cubicBezTo>
                  <a:cubicBezTo>
                    <a:pt x="5124" y="2074"/>
                    <a:pt x="5136" y="1049"/>
                    <a:pt x="469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17"/>
            <p:cNvSpPr/>
            <p:nvPr/>
          </p:nvSpPr>
          <p:spPr>
            <a:xfrm>
              <a:off x="4516000" y="417100"/>
              <a:ext cx="199525" cy="885975"/>
            </a:xfrm>
            <a:custGeom>
              <a:rect b="b" l="l" r="r" t="t"/>
              <a:pathLst>
                <a:path extrusionOk="0" h="35439" w="7981">
                  <a:moveTo>
                    <a:pt x="4750" y="1"/>
                  </a:moveTo>
                  <a:lnTo>
                    <a:pt x="4702" y="25"/>
                  </a:lnTo>
                  <a:cubicBezTo>
                    <a:pt x="5280" y="1074"/>
                    <a:pt x="5401" y="2074"/>
                    <a:pt x="5521" y="3038"/>
                  </a:cubicBezTo>
                  <a:cubicBezTo>
                    <a:pt x="5618" y="3810"/>
                    <a:pt x="5714" y="4617"/>
                    <a:pt x="6040" y="5449"/>
                  </a:cubicBezTo>
                  <a:cubicBezTo>
                    <a:pt x="6257" y="5955"/>
                    <a:pt x="6546" y="6425"/>
                    <a:pt x="6871" y="6871"/>
                  </a:cubicBezTo>
                  <a:cubicBezTo>
                    <a:pt x="7426" y="7655"/>
                    <a:pt x="7944" y="8390"/>
                    <a:pt x="7860" y="9354"/>
                  </a:cubicBezTo>
                  <a:cubicBezTo>
                    <a:pt x="7775" y="10415"/>
                    <a:pt x="7112" y="11548"/>
                    <a:pt x="6461" y="12633"/>
                  </a:cubicBezTo>
                  <a:cubicBezTo>
                    <a:pt x="6088" y="13236"/>
                    <a:pt x="5750" y="13862"/>
                    <a:pt x="5461" y="14501"/>
                  </a:cubicBezTo>
                  <a:cubicBezTo>
                    <a:pt x="2544" y="21540"/>
                    <a:pt x="1" y="28435"/>
                    <a:pt x="905" y="35438"/>
                  </a:cubicBezTo>
                  <a:lnTo>
                    <a:pt x="953" y="35426"/>
                  </a:lnTo>
                  <a:cubicBezTo>
                    <a:pt x="49" y="28447"/>
                    <a:pt x="2592" y="21552"/>
                    <a:pt x="5509" y="14525"/>
                  </a:cubicBezTo>
                  <a:cubicBezTo>
                    <a:pt x="5799" y="13886"/>
                    <a:pt x="6124" y="13272"/>
                    <a:pt x="6498" y="12669"/>
                  </a:cubicBezTo>
                  <a:cubicBezTo>
                    <a:pt x="7161" y="11572"/>
                    <a:pt x="7824" y="10439"/>
                    <a:pt x="7908" y="9366"/>
                  </a:cubicBezTo>
                  <a:cubicBezTo>
                    <a:pt x="7980" y="8390"/>
                    <a:pt x="7438" y="7607"/>
                    <a:pt x="6907" y="6859"/>
                  </a:cubicBezTo>
                  <a:cubicBezTo>
                    <a:pt x="6582" y="6413"/>
                    <a:pt x="6305" y="5943"/>
                    <a:pt x="6076" y="5437"/>
                  </a:cubicBezTo>
                  <a:cubicBezTo>
                    <a:pt x="5750" y="4605"/>
                    <a:pt x="5654" y="3810"/>
                    <a:pt x="5557" y="3026"/>
                  </a:cubicBezTo>
                  <a:cubicBezTo>
                    <a:pt x="5449" y="2062"/>
                    <a:pt x="5316" y="1061"/>
                    <a:pt x="475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17"/>
            <p:cNvSpPr/>
            <p:nvPr/>
          </p:nvSpPr>
          <p:spPr>
            <a:xfrm>
              <a:off x="4575675" y="399025"/>
              <a:ext cx="223625" cy="853125"/>
            </a:xfrm>
            <a:custGeom>
              <a:rect b="b" l="l" r="r" t="t"/>
              <a:pathLst>
                <a:path extrusionOk="0" h="34125" w="8945">
                  <a:moveTo>
                    <a:pt x="4617" y="1"/>
                  </a:moveTo>
                  <a:lnTo>
                    <a:pt x="4581" y="25"/>
                  </a:lnTo>
                  <a:cubicBezTo>
                    <a:pt x="5316" y="1097"/>
                    <a:pt x="5641" y="2170"/>
                    <a:pt x="5967" y="3219"/>
                  </a:cubicBezTo>
                  <a:cubicBezTo>
                    <a:pt x="6196" y="4063"/>
                    <a:pt x="6509" y="4894"/>
                    <a:pt x="6895" y="5678"/>
                  </a:cubicBezTo>
                  <a:cubicBezTo>
                    <a:pt x="7124" y="6100"/>
                    <a:pt x="7389" y="6497"/>
                    <a:pt x="7678" y="6883"/>
                  </a:cubicBezTo>
                  <a:cubicBezTo>
                    <a:pt x="8341" y="7775"/>
                    <a:pt x="8908" y="8559"/>
                    <a:pt x="8607" y="9764"/>
                  </a:cubicBezTo>
                  <a:cubicBezTo>
                    <a:pt x="8341" y="10849"/>
                    <a:pt x="7474" y="11934"/>
                    <a:pt x="6630" y="12982"/>
                  </a:cubicBezTo>
                  <a:cubicBezTo>
                    <a:pt x="6015" y="13766"/>
                    <a:pt x="5376" y="14573"/>
                    <a:pt x="4991" y="15369"/>
                  </a:cubicBezTo>
                  <a:cubicBezTo>
                    <a:pt x="1483" y="22577"/>
                    <a:pt x="0" y="28893"/>
                    <a:pt x="567" y="34124"/>
                  </a:cubicBezTo>
                  <a:lnTo>
                    <a:pt x="615" y="34124"/>
                  </a:lnTo>
                  <a:cubicBezTo>
                    <a:pt x="49" y="28905"/>
                    <a:pt x="1531" y="22589"/>
                    <a:pt x="5027" y="15393"/>
                  </a:cubicBezTo>
                  <a:cubicBezTo>
                    <a:pt x="5412" y="14597"/>
                    <a:pt x="6051" y="13802"/>
                    <a:pt x="6666" y="13018"/>
                  </a:cubicBezTo>
                  <a:cubicBezTo>
                    <a:pt x="7510" y="11958"/>
                    <a:pt x="8378" y="10873"/>
                    <a:pt x="8643" y="9776"/>
                  </a:cubicBezTo>
                  <a:cubicBezTo>
                    <a:pt x="8944" y="8546"/>
                    <a:pt x="8353" y="7727"/>
                    <a:pt x="7715" y="6859"/>
                  </a:cubicBezTo>
                  <a:cubicBezTo>
                    <a:pt x="7425" y="6485"/>
                    <a:pt x="7172" y="6076"/>
                    <a:pt x="6931" y="5654"/>
                  </a:cubicBezTo>
                  <a:cubicBezTo>
                    <a:pt x="6545" y="4870"/>
                    <a:pt x="6244" y="4051"/>
                    <a:pt x="6003" y="3207"/>
                  </a:cubicBezTo>
                  <a:cubicBezTo>
                    <a:pt x="5690" y="2158"/>
                    <a:pt x="5352" y="1073"/>
                    <a:pt x="461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17"/>
            <p:cNvSpPr/>
            <p:nvPr/>
          </p:nvSpPr>
          <p:spPr>
            <a:xfrm>
              <a:off x="4631725" y="378225"/>
              <a:ext cx="241100" cy="851925"/>
            </a:xfrm>
            <a:custGeom>
              <a:rect b="b" l="l" r="r" t="t"/>
              <a:pathLst>
                <a:path extrusionOk="0" h="34077" w="9644">
                  <a:moveTo>
                    <a:pt x="4617" y="1"/>
                  </a:moveTo>
                  <a:lnTo>
                    <a:pt x="4581" y="25"/>
                  </a:lnTo>
                  <a:cubicBezTo>
                    <a:pt x="5376" y="1086"/>
                    <a:pt x="5810" y="2231"/>
                    <a:pt x="6232" y="3340"/>
                  </a:cubicBezTo>
                  <a:cubicBezTo>
                    <a:pt x="6545" y="4244"/>
                    <a:pt x="6931" y="5112"/>
                    <a:pt x="7401" y="5931"/>
                  </a:cubicBezTo>
                  <a:cubicBezTo>
                    <a:pt x="7642" y="6341"/>
                    <a:pt x="7919" y="6727"/>
                    <a:pt x="8233" y="7088"/>
                  </a:cubicBezTo>
                  <a:cubicBezTo>
                    <a:pt x="8968" y="8016"/>
                    <a:pt x="9607" y="8812"/>
                    <a:pt x="9149" y="10126"/>
                  </a:cubicBezTo>
                  <a:cubicBezTo>
                    <a:pt x="8751" y="11271"/>
                    <a:pt x="7775" y="12380"/>
                    <a:pt x="6823" y="13453"/>
                  </a:cubicBezTo>
                  <a:cubicBezTo>
                    <a:pt x="6051" y="14308"/>
                    <a:pt x="5256" y="15212"/>
                    <a:pt x="4774" y="16116"/>
                  </a:cubicBezTo>
                  <a:cubicBezTo>
                    <a:pt x="1652" y="21962"/>
                    <a:pt x="0" y="28845"/>
                    <a:pt x="458" y="34076"/>
                  </a:cubicBezTo>
                  <a:lnTo>
                    <a:pt x="507" y="34076"/>
                  </a:lnTo>
                  <a:cubicBezTo>
                    <a:pt x="37" y="28845"/>
                    <a:pt x="1688" y="21974"/>
                    <a:pt x="4810" y="16141"/>
                  </a:cubicBezTo>
                  <a:cubicBezTo>
                    <a:pt x="5292" y="15236"/>
                    <a:pt x="6075" y="14345"/>
                    <a:pt x="6847" y="13489"/>
                  </a:cubicBezTo>
                  <a:cubicBezTo>
                    <a:pt x="7799" y="12416"/>
                    <a:pt x="8787" y="11295"/>
                    <a:pt x="9185" y="10138"/>
                  </a:cubicBezTo>
                  <a:cubicBezTo>
                    <a:pt x="9643" y="8812"/>
                    <a:pt x="9016" y="7992"/>
                    <a:pt x="8257" y="7064"/>
                  </a:cubicBezTo>
                  <a:cubicBezTo>
                    <a:pt x="7956" y="6703"/>
                    <a:pt x="7690" y="6317"/>
                    <a:pt x="7437" y="5919"/>
                  </a:cubicBezTo>
                  <a:cubicBezTo>
                    <a:pt x="6979" y="5087"/>
                    <a:pt x="6582" y="4232"/>
                    <a:pt x="6280" y="3328"/>
                  </a:cubicBezTo>
                  <a:cubicBezTo>
                    <a:pt x="5846" y="2219"/>
                    <a:pt x="5412" y="1074"/>
                    <a:pt x="461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17"/>
            <p:cNvSpPr/>
            <p:nvPr/>
          </p:nvSpPr>
          <p:spPr>
            <a:xfrm>
              <a:off x="4685350" y="351725"/>
              <a:ext cx="224825" cy="888350"/>
            </a:xfrm>
            <a:custGeom>
              <a:rect b="b" l="l" r="r" t="t"/>
              <a:pathLst>
                <a:path extrusionOk="0" h="35534" w="8993">
                  <a:moveTo>
                    <a:pt x="4798" y="0"/>
                  </a:moveTo>
                  <a:lnTo>
                    <a:pt x="4762" y="12"/>
                  </a:lnTo>
                  <a:cubicBezTo>
                    <a:pt x="5485" y="1181"/>
                    <a:pt x="5883" y="2447"/>
                    <a:pt x="6281" y="3652"/>
                  </a:cubicBezTo>
                  <a:cubicBezTo>
                    <a:pt x="6558" y="4568"/>
                    <a:pt x="6895" y="5472"/>
                    <a:pt x="7305" y="6352"/>
                  </a:cubicBezTo>
                  <a:cubicBezTo>
                    <a:pt x="7474" y="6714"/>
                    <a:pt x="7667" y="7051"/>
                    <a:pt x="7848" y="7377"/>
                  </a:cubicBezTo>
                  <a:cubicBezTo>
                    <a:pt x="8438" y="8414"/>
                    <a:pt x="8945" y="9342"/>
                    <a:pt x="8607" y="10668"/>
                  </a:cubicBezTo>
                  <a:cubicBezTo>
                    <a:pt x="8258" y="11993"/>
                    <a:pt x="7354" y="13331"/>
                    <a:pt x="6486" y="14621"/>
                  </a:cubicBezTo>
                  <a:cubicBezTo>
                    <a:pt x="5919" y="15405"/>
                    <a:pt x="5413" y="16224"/>
                    <a:pt x="4967" y="17068"/>
                  </a:cubicBezTo>
                  <a:cubicBezTo>
                    <a:pt x="1483" y="23963"/>
                    <a:pt x="1" y="30001"/>
                    <a:pt x="459" y="35534"/>
                  </a:cubicBezTo>
                  <a:lnTo>
                    <a:pt x="495" y="35534"/>
                  </a:lnTo>
                  <a:cubicBezTo>
                    <a:pt x="49" y="30013"/>
                    <a:pt x="1520" y="23975"/>
                    <a:pt x="4991" y="17092"/>
                  </a:cubicBezTo>
                  <a:cubicBezTo>
                    <a:pt x="5449" y="16248"/>
                    <a:pt x="5955" y="15429"/>
                    <a:pt x="6510" y="14645"/>
                  </a:cubicBezTo>
                  <a:cubicBezTo>
                    <a:pt x="7390" y="13355"/>
                    <a:pt x="8294" y="12018"/>
                    <a:pt x="8643" y="10680"/>
                  </a:cubicBezTo>
                  <a:cubicBezTo>
                    <a:pt x="8993" y="9305"/>
                    <a:pt x="8487" y="8401"/>
                    <a:pt x="7884" y="7353"/>
                  </a:cubicBezTo>
                  <a:cubicBezTo>
                    <a:pt x="7703" y="7027"/>
                    <a:pt x="7522" y="6690"/>
                    <a:pt x="7341" y="6328"/>
                  </a:cubicBezTo>
                  <a:cubicBezTo>
                    <a:pt x="6944" y="5448"/>
                    <a:pt x="6606" y="4556"/>
                    <a:pt x="6329" y="3628"/>
                  </a:cubicBezTo>
                  <a:cubicBezTo>
                    <a:pt x="5931" y="2423"/>
                    <a:pt x="5521" y="1169"/>
                    <a:pt x="479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17"/>
            <p:cNvSpPr/>
            <p:nvPr/>
          </p:nvSpPr>
          <p:spPr>
            <a:xfrm>
              <a:off x="4740200" y="316450"/>
              <a:ext cx="200425" cy="970650"/>
            </a:xfrm>
            <a:custGeom>
              <a:rect b="b" l="l" r="r" t="t"/>
              <a:pathLst>
                <a:path extrusionOk="0" h="38826" w="8017">
                  <a:moveTo>
                    <a:pt x="5147" y="1"/>
                  </a:moveTo>
                  <a:lnTo>
                    <a:pt x="5099" y="13"/>
                  </a:lnTo>
                  <a:cubicBezTo>
                    <a:pt x="7980" y="7293"/>
                    <a:pt x="8016" y="12910"/>
                    <a:pt x="5196" y="18756"/>
                  </a:cubicBezTo>
                  <a:cubicBezTo>
                    <a:pt x="4714" y="19757"/>
                    <a:pt x="4147" y="20745"/>
                    <a:pt x="3605" y="21697"/>
                  </a:cubicBezTo>
                  <a:cubicBezTo>
                    <a:pt x="2544" y="23553"/>
                    <a:pt x="1447" y="25458"/>
                    <a:pt x="953" y="27447"/>
                  </a:cubicBezTo>
                  <a:cubicBezTo>
                    <a:pt x="145" y="30689"/>
                    <a:pt x="1" y="34305"/>
                    <a:pt x="495" y="38825"/>
                  </a:cubicBezTo>
                  <a:lnTo>
                    <a:pt x="543" y="38825"/>
                  </a:lnTo>
                  <a:cubicBezTo>
                    <a:pt x="37" y="34305"/>
                    <a:pt x="181" y="30689"/>
                    <a:pt x="989" y="27459"/>
                  </a:cubicBezTo>
                  <a:cubicBezTo>
                    <a:pt x="1495" y="25470"/>
                    <a:pt x="2580" y="23565"/>
                    <a:pt x="3641" y="21721"/>
                  </a:cubicBezTo>
                  <a:cubicBezTo>
                    <a:pt x="4183" y="20769"/>
                    <a:pt x="4750" y="19769"/>
                    <a:pt x="5232" y="18780"/>
                  </a:cubicBezTo>
                  <a:cubicBezTo>
                    <a:pt x="6739" y="15646"/>
                    <a:pt x="7426" y="12537"/>
                    <a:pt x="7317" y="9294"/>
                  </a:cubicBezTo>
                  <a:cubicBezTo>
                    <a:pt x="7221" y="6450"/>
                    <a:pt x="6534" y="3496"/>
                    <a:pt x="514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17"/>
            <p:cNvSpPr/>
            <p:nvPr/>
          </p:nvSpPr>
          <p:spPr>
            <a:xfrm>
              <a:off x="4775750" y="278800"/>
              <a:ext cx="188975" cy="1054100"/>
            </a:xfrm>
            <a:custGeom>
              <a:rect b="b" l="l" r="r" t="t"/>
              <a:pathLst>
                <a:path extrusionOk="0" h="42164" w="7559">
                  <a:moveTo>
                    <a:pt x="6112" y="0"/>
                  </a:moveTo>
                  <a:cubicBezTo>
                    <a:pt x="6847" y="3592"/>
                    <a:pt x="7257" y="7642"/>
                    <a:pt x="7426" y="13139"/>
                  </a:cubicBezTo>
                  <a:cubicBezTo>
                    <a:pt x="7510" y="16188"/>
                    <a:pt x="7112" y="18623"/>
                    <a:pt x="6160" y="20780"/>
                  </a:cubicBezTo>
                  <a:cubicBezTo>
                    <a:pt x="5558" y="22142"/>
                    <a:pt x="4702" y="23468"/>
                    <a:pt x="3870" y="24758"/>
                  </a:cubicBezTo>
                  <a:cubicBezTo>
                    <a:pt x="2761" y="26470"/>
                    <a:pt x="1616" y="28242"/>
                    <a:pt x="1062" y="30134"/>
                  </a:cubicBezTo>
                  <a:cubicBezTo>
                    <a:pt x="1" y="33726"/>
                    <a:pt x="579" y="37366"/>
                    <a:pt x="1146" y="40886"/>
                  </a:cubicBezTo>
                  <a:cubicBezTo>
                    <a:pt x="1206" y="41308"/>
                    <a:pt x="1279" y="41741"/>
                    <a:pt x="1339" y="42163"/>
                  </a:cubicBezTo>
                  <a:lnTo>
                    <a:pt x="1387" y="42151"/>
                  </a:lnTo>
                  <a:cubicBezTo>
                    <a:pt x="1327" y="41729"/>
                    <a:pt x="1254" y="41295"/>
                    <a:pt x="1194" y="40886"/>
                  </a:cubicBezTo>
                  <a:cubicBezTo>
                    <a:pt x="628" y="37366"/>
                    <a:pt x="49" y="33726"/>
                    <a:pt x="1110" y="30146"/>
                  </a:cubicBezTo>
                  <a:cubicBezTo>
                    <a:pt x="1664" y="28254"/>
                    <a:pt x="2797" y="26494"/>
                    <a:pt x="3906" y="24782"/>
                  </a:cubicBezTo>
                  <a:cubicBezTo>
                    <a:pt x="4738" y="23492"/>
                    <a:pt x="5594" y="22167"/>
                    <a:pt x="6196" y="20793"/>
                  </a:cubicBezTo>
                  <a:cubicBezTo>
                    <a:pt x="7161" y="18635"/>
                    <a:pt x="7558" y="16200"/>
                    <a:pt x="7462" y="13139"/>
                  </a:cubicBezTo>
                  <a:cubicBezTo>
                    <a:pt x="7305" y="7642"/>
                    <a:pt x="6896" y="3592"/>
                    <a:pt x="616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17"/>
            <p:cNvSpPr/>
            <p:nvPr/>
          </p:nvSpPr>
          <p:spPr>
            <a:xfrm>
              <a:off x="4814925" y="251675"/>
              <a:ext cx="199525" cy="1107750"/>
            </a:xfrm>
            <a:custGeom>
              <a:rect b="b" l="l" r="r" t="t"/>
              <a:pathLst>
                <a:path extrusionOk="0" h="44310" w="7981">
                  <a:moveTo>
                    <a:pt x="7028" y="0"/>
                  </a:moveTo>
                  <a:cubicBezTo>
                    <a:pt x="7233" y="2315"/>
                    <a:pt x="7209" y="4641"/>
                    <a:pt x="7173" y="6895"/>
                  </a:cubicBezTo>
                  <a:cubicBezTo>
                    <a:pt x="7149" y="9113"/>
                    <a:pt x="7112" y="11391"/>
                    <a:pt x="7317" y="13669"/>
                  </a:cubicBezTo>
                  <a:cubicBezTo>
                    <a:pt x="7354" y="14019"/>
                    <a:pt x="7390" y="14380"/>
                    <a:pt x="7414" y="14730"/>
                  </a:cubicBezTo>
                  <a:cubicBezTo>
                    <a:pt x="7667" y="17249"/>
                    <a:pt x="7932" y="19853"/>
                    <a:pt x="6811" y="22456"/>
                  </a:cubicBezTo>
                  <a:cubicBezTo>
                    <a:pt x="6148" y="24011"/>
                    <a:pt x="5124" y="25518"/>
                    <a:pt x="4123" y="26976"/>
                  </a:cubicBezTo>
                  <a:cubicBezTo>
                    <a:pt x="3002" y="28615"/>
                    <a:pt x="1845" y="30315"/>
                    <a:pt x="1182" y="32111"/>
                  </a:cubicBezTo>
                  <a:cubicBezTo>
                    <a:pt x="1" y="35377"/>
                    <a:pt x="784" y="38644"/>
                    <a:pt x="1556" y="41814"/>
                  </a:cubicBezTo>
                  <a:cubicBezTo>
                    <a:pt x="1761" y="42634"/>
                    <a:pt x="1966" y="43477"/>
                    <a:pt x="2122" y="44309"/>
                  </a:cubicBezTo>
                  <a:lnTo>
                    <a:pt x="2171" y="44297"/>
                  </a:lnTo>
                  <a:cubicBezTo>
                    <a:pt x="2002" y="43465"/>
                    <a:pt x="1797" y="42622"/>
                    <a:pt x="1604" y="41802"/>
                  </a:cubicBezTo>
                  <a:cubicBezTo>
                    <a:pt x="833" y="38644"/>
                    <a:pt x="49" y="35389"/>
                    <a:pt x="1230" y="32135"/>
                  </a:cubicBezTo>
                  <a:cubicBezTo>
                    <a:pt x="1881" y="30351"/>
                    <a:pt x="3038" y="28640"/>
                    <a:pt x="4171" y="26988"/>
                  </a:cubicBezTo>
                  <a:cubicBezTo>
                    <a:pt x="5160" y="25542"/>
                    <a:pt x="6184" y="24035"/>
                    <a:pt x="6859" y="22468"/>
                  </a:cubicBezTo>
                  <a:cubicBezTo>
                    <a:pt x="7980" y="19865"/>
                    <a:pt x="7715" y="17249"/>
                    <a:pt x="7462" y="14718"/>
                  </a:cubicBezTo>
                  <a:cubicBezTo>
                    <a:pt x="7426" y="14380"/>
                    <a:pt x="7390" y="14019"/>
                    <a:pt x="7366" y="13669"/>
                  </a:cubicBezTo>
                  <a:cubicBezTo>
                    <a:pt x="7161" y="11403"/>
                    <a:pt x="7185" y="9113"/>
                    <a:pt x="7221" y="6907"/>
                  </a:cubicBezTo>
                  <a:cubicBezTo>
                    <a:pt x="7257" y="4653"/>
                    <a:pt x="7281" y="2327"/>
                    <a:pt x="706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17"/>
            <p:cNvSpPr/>
            <p:nvPr/>
          </p:nvSpPr>
          <p:spPr>
            <a:xfrm>
              <a:off x="4871275" y="239325"/>
              <a:ext cx="207950" cy="1128225"/>
            </a:xfrm>
            <a:custGeom>
              <a:rect b="b" l="l" r="r" t="t"/>
              <a:pathLst>
                <a:path extrusionOk="0" h="45129" w="8318">
                  <a:moveTo>
                    <a:pt x="7583" y="0"/>
                  </a:moveTo>
                  <a:cubicBezTo>
                    <a:pt x="7703" y="2085"/>
                    <a:pt x="7510" y="4207"/>
                    <a:pt x="7329" y="6256"/>
                  </a:cubicBezTo>
                  <a:cubicBezTo>
                    <a:pt x="7100" y="8679"/>
                    <a:pt x="6871" y="11198"/>
                    <a:pt x="7173" y="13645"/>
                  </a:cubicBezTo>
                  <a:cubicBezTo>
                    <a:pt x="7257" y="14284"/>
                    <a:pt x="7354" y="14922"/>
                    <a:pt x="7462" y="15549"/>
                  </a:cubicBezTo>
                  <a:cubicBezTo>
                    <a:pt x="7872" y="18177"/>
                    <a:pt x="8270" y="20648"/>
                    <a:pt x="7124" y="23348"/>
                  </a:cubicBezTo>
                  <a:cubicBezTo>
                    <a:pt x="6449" y="24963"/>
                    <a:pt x="5316" y="26506"/>
                    <a:pt x="4220" y="27988"/>
                  </a:cubicBezTo>
                  <a:cubicBezTo>
                    <a:pt x="2906" y="29760"/>
                    <a:pt x="1556" y="31604"/>
                    <a:pt x="953" y="33581"/>
                  </a:cubicBezTo>
                  <a:cubicBezTo>
                    <a:pt x="1" y="36739"/>
                    <a:pt x="941" y="39982"/>
                    <a:pt x="1845" y="43116"/>
                  </a:cubicBezTo>
                  <a:cubicBezTo>
                    <a:pt x="2038" y="43815"/>
                    <a:pt x="2231" y="44466"/>
                    <a:pt x="2400" y="45128"/>
                  </a:cubicBezTo>
                  <a:lnTo>
                    <a:pt x="2448" y="45128"/>
                  </a:lnTo>
                  <a:cubicBezTo>
                    <a:pt x="2279" y="44466"/>
                    <a:pt x="2086" y="43803"/>
                    <a:pt x="1881" y="43116"/>
                  </a:cubicBezTo>
                  <a:cubicBezTo>
                    <a:pt x="989" y="39982"/>
                    <a:pt x="49" y="36751"/>
                    <a:pt x="1001" y="33593"/>
                  </a:cubicBezTo>
                  <a:cubicBezTo>
                    <a:pt x="1592" y="31629"/>
                    <a:pt x="2942" y="29796"/>
                    <a:pt x="4256" y="28025"/>
                  </a:cubicBezTo>
                  <a:cubicBezTo>
                    <a:pt x="5353" y="26542"/>
                    <a:pt x="6486" y="24987"/>
                    <a:pt x="7173" y="23372"/>
                  </a:cubicBezTo>
                  <a:cubicBezTo>
                    <a:pt x="8318" y="20660"/>
                    <a:pt x="7920" y="18177"/>
                    <a:pt x="7498" y="15537"/>
                  </a:cubicBezTo>
                  <a:cubicBezTo>
                    <a:pt x="7402" y="14922"/>
                    <a:pt x="7305" y="14272"/>
                    <a:pt x="7221" y="13633"/>
                  </a:cubicBezTo>
                  <a:cubicBezTo>
                    <a:pt x="6920" y="11198"/>
                    <a:pt x="7149" y="8691"/>
                    <a:pt x="7378" y="6268"/>
                  </a:cubicBezTo>
                  <a:cubicBezTo>
                    <a:pt x="7558" y="4207"/>
                    <a:pt x="7751" y="2085"/>
                    <a:pt x="761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17"/>
            <p:cNvSpPr/>
            <p:nvPr/>
          </p:nvSpPr>
          <p:spPr>
            <a:xfrm>
              <a:off x="4941800" y="240825"/>
              <a:ext cx="227525" cy="1124625"/>
            </a:xfrm>
            <a:custGeom>
              <a:rect b="b" l="l" r="r" t="t"/>
              <a:pathLst>
                <a:path extrusionOk="0" h="44985" w="9101">
                  <a:moveTo>
                    <a:pt x="8293" y="0"/>
                  </a:moveTo>
                  <a:cubicBezTo>
                    <a:pt x="8173" y="1748"/>
                    <a:pt x="7751" y="3436"/>
                    <a:pt x="7341" y="5063"/>
                  </a:cubicBezTo>
                  <a:cubicBezTo>
                    <a:pt x="6618" y="7992"/>
                    <a:pt x="5919" y="10752"/>
                    <a:pt x="6823" y="13754"/>
                  </a:cubicBezTo>
                  <a:cubicBezTo>
                    <a:pt x="6979" y="14260"/>
                    <a:pt x="7148" y="14766"/>
                    <a:pt x="7305" y="15260"/>
                  </a:cubicBezTo>
                  <a:cubicBezTo>
                    <a:pt x="8173" y="17852"/>
                    <a:pt x="9053" y="20540"/>
                    <a:pt x="7775" y="23372"/>
                  </a:cubicBezTo>
                  <a:cubicBezTo>
                    <a:pt x="7052" y="24951"/>
                    <a:pt x="5834" y="26422"/>
                    <a:pt x="4641" y="27832"/>
                  </a:cubicBezTo>
                  <a:cubicBezTo>
                    <a:pt x="3399" y="29327"/>
                    <a:pt x="2110" y="30882"/>
                    <a:pt x="1399" y="32569"/>
                  </a:cubicBezTo>
                  <a:cubicBezTo>
                    <a:pt x="0" y="35932"/>
                    <a:pt x="953" y="39813"/>
                    <a:pt x="1784" y="43236"/>
                  </a:cubicBezTo>
                  <a:cubicBezTo>
                    <a:pt x="1929" y="43839"/>
                    <a:pt x="2074" y="44418"/>
                    <a:pt x="2194" y="44984"/>
                  </a:cubicBezTo>
                  <a:lnTo>
                    <a:pt x="2242" y="44960"/>
                  </a:lnTo>
                  <a:cubicBezTo>
                    <a:pt x="2110" y="44394"/>
                    <a:pt x="1977" y="43815"/>
                    <a:pt x="1820" y="43212"/>
                  </a:cubicBezTo>
                  <a:cubicBezTo>
                    <a:pt x="989" y="39801"/>
                    <a:pt x="49" y="35920"/>
                    <a:pt x="1447" y="32569"/>
                  </a:cubicBezTo>
                  <a:cubicBezTo>
                    <a:pt x="2146" y="30894"/>
                    <a:pt x="3436" y="29351"/>
                    <a:pt x="4677" y="27856"/>
                  </a:cubicBezTo>
                  <a:cubicBezTo>
                    <a:pt x="5870" y="26434"/>
                    <a:pt x="7088" y="24963"/>
                    <a:pt x="7811" y="23372"/>
                  </a:cubicBezTo>
                  <a:cubicBezTo>
                    <a:pt x="9101" y="20528"/>
                    <a:pt x="8209" y="17840"/>
                    <a:pt x="7353" y="15236"/>
                  </a:cubicBezTo>
                  <a:cubicBezTo>
                    <a:pt x="7184" y="14742"/>
                    <a:pt x="7016" y="14236"/>
                    <a:pt x="6871" y="13729"/>
                  </a:cubicBezTo>
                  <a:cubicBezTo>
                    <a:pt x="5967" y="10740"/>
                    <a:pt x="6654" y="7992"/>
                    <a:pt x="7389" y="5075"/>
                  </a:cubicBezTo>
                  <a:cubicBezTo>
                    <a:pt x="7787" y="3436"/>
                    <a:pt x="8209" y="1748"/>
                    <a:pt x="834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17"/>
            <p:cNvSpPr/>
            <p:nvPr/>
          </p:nvSpPr>
          <p:spPr>
            <a:xfrm>
              <a:off x="5021650" y="248950"/>
              <a:ext cx="243500" cy="1097500"/>
            </a:xfrm>
            <a:custGeom>
              <a:rect b="b" l="l" r="r" t="t"/>
              <a:pathLst>
                <a:path extrusionOk="0" h="43900" w="9740">
                  <a:moveTo>
                    <a:pt x="8715" y="1"/>
                  </a:moveTo>
                  <a:cubicBezTo>
                    <a:pt x="8402" y="1387"/>
                    <a:pt x="7618" y="2749"/>
                    <a:pt x="6859" y="4075"/>
                  </a:cubicBezTo>
                  <a:cubicBezTo>
                    <a:pt x="6076" y="5437"/>
                    <a:pt x="5268" y="6847"/>
                    <a:pt x="4991" y="8270"/>
                  </a:cubicBezTo>
                  <a:cubicBezTo>
                    <a:pt x="4677" y="9909"/>
                    <a:pt x="5449" y="11584"/>
                    <a:pt x="6124" y="13067"/>
                  </a:cubicBezTo>
                  <a:lnTo>
                    <a:pt x="6172" y="13187"/>
                  </a:lnTo>
                  <a:cubicBezTo>
                    <a:pt x="6437" y="13754"/>
                    <a:pt x="6726" y="14333"/>
                    <a:pt x="7016" y="14887"/>
                  </a:cubicBezTo>
                  <a:cubicBezTo>
                    <a:pt x="8330" y="17466"/>
                    <a:pt x="9704" y="20130"/>
                    <a:pt x="8342" y="22963"/>
                  </a:cubicBezTo>
                  <a:cubicBezTo>
                    <a:pt x="7606" y="24506"/>
                    <a:pt x="6268" y="25868"/>
                    <a:pt x="4991" y="27182"/>
                  </a:cubicBezTo>
                  <a:cubicBezTo>
                    <a:pt x="3725" y="28495"/>
                    <a:pt x="2399" y="29845"/>
                    <a:pt x="1652" y="31388"/>
                  </a:cubicBezTo>
                  <a:cubicBezTo>
                    <a:pt x="1" y="34799"/>
                    <a:pt x="700" y="39127"/>
                    <a:pt x="1266" y="42586"/>
                  </a:cubicBezTo>
                  <a:cubicBezTo>
                    <a:pt x="1351" y="43044"/>
                    <a:pt x="1411" y="43478"/>
                    <a:pt x="1483" y="43900"/>
                  </a:cubicBezTo>
                  <a:lnTo>
                    <a:pt x="1531" y="43900"/>
                  </a:lnTo>
                  <a:cubicBezTo>
                    <a:pt x="1471" y="43466"/>
                    <a:pt x="1399" y="43032"/>
                    <a:pt x="1314" y="42586"/>
                  </a:cubicBezTo>
                  <a:cubicBezTo>
                    <a:pt x="760" y="39115"/>
                    <a:pt x="49" y="34811"/>
                    <a:pt x="1700" y="31412"/>
                  </a:cubicBezTo>
                  <a:cubicBezTo>
                    <a:pt x="2435" y="29882"/>
                    <a:pt x="3737" y="28544"/>
                    <a:pt x="5027" y="27218"/>
                  </a:cubicBezTo>
                  <a:cubicBezTo>
                    <a:pt x="6317" y="25892"/>
                    <a:pt x="7642" y="24530"/>
                    <a:pt x="8378" y="22987"/>
                  </a:cubicBezTo>
                  <a:cubicBezTo>
                    <a:pt x="9740" y="20130"/>
                    <a:pt x="8378" y="17454"/>
                    <a:pt x="7052" y="14875"/>
                  </a:cubicBezTo>
                  <a:cubicBezTo>
                    <a:pt x="6763" y="14308"/>
                    <a:pt x="6473" y="13730"/>
                    <a:pt x="6220" y="13175"/>
                  </a:cubicBezTo>
                  <a:lnTo>
                    <a:pt x="6160" y="13043"/>
                  </a:lnTo>
                  <a:cubicBezTo>
                    <a:pt x="5497" y="11572"/>
                    <a:pt x="4726" y="9897"/>
                    <a:pt x="5039" y="8270"/>
                  </a:cubicBezTo>
                  <a:cubicBezTo>
                    <a:pt x="5316" y="6871"/>
                    <a:pt x="6124" y="5461"/>
                    <a:pt x="6895" y="4099"/>
                  </a:cubicBezTo>
                  <a:cubicBezTo>
                    <a:pt x="7655" y="2773"/>
                    <a:pt x="8438" y="1399"/>
                    <a:pt x="8751" y="13"/>
                  </a:cubicBezTo>
                  <a:lnTo>
                    <a:pt x="871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17"/>
            <p:cNvSpPr/>
            <p:nvPr/>
          </p:nvSpPr>
          <p:spPr>
            <a:xfrm>
              <a:off x="3902175" y="298200"/>
              <a:ext cx="1389500" cy="273525"/>
            </a:xfrm>
            <a:custGeom>
              <a:rect b="b" l="l" r="r" t="t"/>
              <a:pathLst>
                <a:path extrusionOk="0" h="10941" w="55580">
                  <a:moveTo>
                    <a:pt x="47793" y="1"/>
                  </a:moveTo>
                  <a:cubicBezTo>
                    <a:pt x="46765" y="1"/>
                    <a:pt x="45739" y="62"/>
                    <a:pt x="44731" y="237"/>
                  </a:cubicBezTo>
                  <a:cubicBezTo>
                    <a:pt x="42972" y="562"/>
                    <a:pt x="41718" y="1370"/>
                    <a:pt x="40392" y="2238"/>
                  </a:cubicBezTo>
                  <a:cubicBezTo>
                    <a:pt x="40079" y="2443"/>
                    <a:pt x="39741" y="2659"/>
                    <a:pt x="39404" y="2864"/>
                  </a:cubicBezTo>
                  <a:cubicBezTo>
                    <a:pt x="36017" y="4950"/>
                    <a:pt x="32810" y="5854"/>
                    <a:pt x="28977" y="6830"/>
                  </a:cubicBezTo>
                  <a:cubicBezTo>
                    <a:pt x="28580" y="6926"/>
                    <a:pt x="28170" y="7035"/>
                    <a:pt x="27772" y="7143"/>
                  </a:cubicBezTo>
                  <a:cubicBezTo>
                    <a:pt x="26434" y="7517"/>
                    <a:pt x="25048" y="7903"/>
                    <a:pt x="23650" y="7939"/>
                  </a:cubicBezTo>
                  <a:cubicBezTo>
                    <a:pt x="23555" y="7940"/>
                    <a:pt x="23460" y="7941"/>
                    <a:pt x="23365" y="7941"/>
                  </a:cubicBezTo>
                  <a:cubicBezTo>
                    <a:pt x="22688" y="7941"/>
                    <a:pt x="22012" y="7903"/>
                    <a:pt x="21336" y="7818"/>
                  </a:cubicBezTo>
                  <a:cubicBezTo>
                    <a:pt x="20809" y="7768"/>
                    <a:pt x="20315" y="7719"/>
                    <a:pt x="19790" y="7719"/>
                  </a:cubicBezTo>
                  <a:cubicBezTo>
                    <a:pt x="19065" y="7719"/>
                    <a:pt x="18281" y="7812"/>
                    <a:pt x="17274" y="8120"/>
                  </a:cubicBezTo>
                  <a:cubicBezTo>
                    <a:pt x="16454" y="8373"/>
                    <a:pt x="15658" y="8674"/>
                    <a:pt x="14911" y="8951"/>
                  </a:cubicBezTo>
                  <a:cubicBezTo>
                    <a:pt x="13585" y="9458"/>
                    <a:pt x="12320" y="9928"/>
                    <a:pt x="10849" y="10205"/>
                  </a:cubicBezTo>
                  <a:cubicBezTo>
                    <a:pt x="7769" y="10766"/>
                    <a:pt x="3846" y="10895"/>
                    <a:pt x="838" y="10895"/>
                  </a:cubicBezTo>
                  <a:cubicBezTo>
                    <a:pt x="550" y="10895"/>
                    <a:pt x="271" y="10894"/>
                    <a:pt x="1" y="10892"/>
                  </a:cubicBezTo>
                  <a:lnTo>
                    <a:pt x="1" y="10940"/>
                  </a:lnTo>
                  <a:lnTo>
                    <a:pt x="941" y="10940"/>
                  </a:lnTo>
                  <a:cubicBezTo>
                    <a:pt x="3942" y="10940"/>
                    <a:pt x="7812" y="10808"/>
                    <a:pt x="10861" y="10241"/>
                  </a:cubicBezTo>
                  <a:cubicBezTo>
                    <a:pt x="12344" y="9976"/>
                    <a:pt x="13597" y="9494"/>
                    <a:pt x="14935" y="9000"/>
                  </a:cubicBezTo>
                  <a:cubicBezTo>
                    <a:pt x="15682" y="8710"/>
                    <a:pt x="16466" y="8421"/>
                    <a:pt x="17298" y="8168"/>
                  </a:cubicBezTo>
                  <a:cubicBezTo>
                    <a:pt x="18298" y="7860"/>
                    <a:pt x="19079" y="7768"/>
                    <a:pt x="19801" y="7768"/>
                  </a:cubicBezTo>
                  <a:cubicBezTo>
                    <a:pt x="20323" y="7768"/>
                    <a:pt x="20814" y="7816"/>
                    <a:pt x="21336" y="7867"/>
                  </a:cubicBezTo>
                  <a:cubicBezTo>
                    <a:pt x="22028" y="7942"/>
                    <a:pt x="22721" y="7989"/>
                    <a:pt x="23414" y="7989"/>
                  </a:cubicBezTo>
                  <a:cubicBezTo>
                    <a:pt x="23492" y="7989"/>
                    <a:pt x="23571" y="7988"/>
                    <a:pt x="23650" y="7987"/>
                  </a:cubicBezTo>
                  <a:cubicBezTo>
                    <a:pt x="25060" y="7951"/>
                    <a:pt x="26446" y="7565"/>
                    <a:pt x="27784" y="7192"/>
                  </a:cubicBezTo>
                  <a:cubicBezTo>
                    <a:pt x="28182" y="7083"/>
                    <a:pt x="28592" y="6975"/>
                    <a:pt x="28990" y="6866"/>
                  </a:cubicBezTo>
                  <a:cubicBezTo>
                    <a:pt x="32835" y="5902"/>
                    <a:pt x="36041" y="4998"/>
                    <a:pt x="39428" y="2901"/>
                  </a:cubicBezTo>
                  <a:cubicBezTo>
                    <a:pt x="39765" y="2696"/>
                    <a:pt x="40103" y="2479"/>
                    <a:pt x="40416" y="2274"/>
                  </a:cubicBezTo>
                  <a:cubicBezTo>
                    <a:pt x="41742" y="1406"/>
                    <a:pt x="42996" y="598"/>
                    <a:pt x="44731" y="285"/>
                  </a:cubicBezTo>
                  <a:cubicBezTo>
                    <a:pt x="45730" y="101"/>
                    <a:pt x="46746" y="38"/>
                    <a:pt x="47765" y="38"/>
                  </a:cubicBezTo>
                  <a:cubicBezTo>
                    <a:pt x="48948" y="38"/>
                    <a:pt x="50135" y="123"/>
                    <a:pt x="51301" y="201"/>
                  </a:cubicBezTo>
                  <a:cubicBezTo>
                    <a:pt x="52472" y="281"/>
                    <a:pt x="53669" y="369"/>
                    <a:pt x="54855" y="369"/>
                  </a:cubicBezTo>
                  <a:cubicBezTo>
                    <a:pt x="55097" y="369"/>
                    <a:pt x="55339" y="365"/>
                    <a:pt x="55579" y="357"/>
                  </a:cubicBezTo>
                  <a:lnTo>
                    <a:pt x="55579" y="309"/>
                  </a:lnTo>
                  <a:cubicBezTo>
                    <a:pt x="55321" y="318"/>
                    <a:pt x="55060" y="322"/>
                    <a:pt x="54799" y="322"/>
                  </a:cubicBezTo>
                  <a:cubicBezTo>
                    <a:pt x="53636" y="322"/>
                    <a:pt x="52452" y="243"/>
                    <a:pt x="51301" y="164"/>
                  </a:cubicBezTo>
                  <a:cubicBezTo>
                    <a:pt x="50144" y="81"/>
                    <a:pt x="48967" y="1"/>
                    <a:pt x="4779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17"/>
            <p:cNvSpPr/>
            <p:nvPr/>
          </p:nvSpPr>
          <p:spPr>
            <a:xfrm>
              <a:off x="3821425" y="364375"/>
              <a:ext cx="1428375" cy="264900"/>
            </a:xfrm>
            <a:custGeom>
              <a:rect b="b" l="l" r="r" t="t"/>
              <a:pathLst>
                <a:path extrusionOk="0" h="10596" w="57135">
                  <a:moveTo>
                    <a:pt x="57134" y="0"/>
                  </a:moveTo>
                  <a:cubicBezTo>
                    <a:pt x="55868" y="121"/>
                    <a:pt x="54675" y="181"/>
                    <a:pt x="53530" y="229"/>
                  </a:cubicBezTo>
                  <a:cubicBezTo>
                    <a:pt x="49938" y="398"/>
                    <a:pt x="46828" y="543"/>
                    <a:pt x="43297" y="2315"/>
                  </a:cubicBezTo>
                  <a:cubicBezTo>
                    <a:pt x="39512" y="4207"/>
                    <a:pt x="36257" y="4954"/>
                    <a:pt x="32075" y="5810"/>
                  </a:cubicBezTo>
                  <a:cubicBezTo>
                    <a:pt x="29990" y="6232"/>
                    <a:pt x="27904" y="6533"/>
                    <a:pt x="25891" y="6823"/>
                  </a:cubicBezTo>
                  <a:cubicBezTo>
                    <a:pt x="24180" y="7064"/>
                    <a:pt x="22408" y="7317"/>
                    <a:pt x="20648" y="7654"/>
                  </a:cubicBezTo>
                  <a:cubicBezTo>
                    <a:pt x="13271" y="9028"/>
                    <a:pt x="6630" y="10198"/>
                    <a:pt x="1" y="10547"/>
                  </a:cubicBezTo>
                  <a:lnTo>
                    <a:pt x="1" y="10595"/>
                  </a:lnTo>
                  <a:cubicBezTo>
                    <a:pt x="6630" y="10246"/>
                    <a:pt x="13283" y="9077"/>
                    <a:pt x="20648" y="7691"/>
                  </a:cubicBezTo>
                  <a:cubicBezTo>
                    <a:pt x="22408" y="7365"/>
                    <a:pt x="24180" y="7112"/>
                    <a:pt x="25891" y="6871"/>
                  </a:cubicBezTo>
                  <a:cubicBezTo>
                    <a:pt x="27916" y="6570"/>
                    <a:pt x="30002" y="6280"/>
                    <a:pt x="32087" y="5846"/>
                  </a:cubicBezTo>
                  <a:cubicBezTo>
                    <a:pt x="36269" y="5003"/>
                    <a:pt x="39536" y="4243"/>
                    <a:pt x="43309" y="2351"/>
                  </a:cubicBezTo>
                  <a:cubicBezTo>
                    <a:pt x="46840" y="591"/>
                    <a:pt x="49938" y="446"/>
                    <a:pt x="53530" y="278"/>
                  </a:cubicBezTo>
                  <a:cubicBezTo>
                    <a:pt x="54675" y="217"/>
                    <a:pt x="55868" y="169"/>
                    <a:pt x="57134" y="49"/>
                  </a:cubicBezTo>
                  <a:lnTo>
                    <a:pt x="57134"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17"/>
            <p:cNvSpPr/>
            <p:nvPr/>
          </p:nvSpPr>
          <p:spPr>
            <a:xfrm>
              <a:off x="3765075" y="420725"/>
              <a:ext cx="1450650" cy="270325"/>
            </a:xfrm>
            <a:custGeom>
              <a:rect b="b" l="l" r="r" t="t"/>
              <a:pathLst>
                <a:path extrusionOk="0" h="10813" w="58026">
                  <a:moveTo>
                    <a:pt x="58026" y="0"/>
                  </a:moveTo>
                  <a:cubicBezTo>
                    <a:pt x="57230" y="109"/>
                    <a:pt x="56435" y="205"/>
                    <a:pt x="55664" y="302"/>
                  </a:cubicBezTo>
                  <a:cubicBezTo>
                    <a:pt x="52216" y="724"/>
                    <a:pt x="48962" y="1121"/>
                    <a:pt x="45864" y="2447"/>
                  </a:cubicBezTo>
                  <a:cubicBezTo>
                    <a:pt x="42019" y="4099"/>
                    <a:pt x="38656" y="4641"/>
                    <a:pt x="34389" y="5340"/>
                  </a:cubicBezTo>
                  <a:cubicBezTo>
                    <a:pt x="32581" y="5629"/>
                    <a:pt x="30773" y="6063"/>
                    <a:pt x="29013" y="6497"/>
                  </a:cubicBezTo>
                  <a:cubicBezTo>
                    <a:pt x="26928" y="6991"/>
                    <a:pt x="24770" y="7522"/>
                    <a:pt x="22613" y="7799"/>
                  </a:cubicBezTo>
                  <a:cubicBezTo>
                    <a:pt x="21464" y="7921"/>
                    <a:pt x="20305" y="7981"/>
                    <a:pt x="19154" y="7981"/>
                  </a:cubicBezTo>
                  <a:cubicBezTo>
                    <a:pt x="19049" y="7981"/>
                    <a:pt x="18945" y="7981"/>
                    <a:pt x="18840" y="7980"/>
                  </a:cubicBezTo>
                  <a:cubicBezTo>
                    <a:pt x="17900" y="7980"/>
                    <a:pt x="16936" y="7992"/>
                    <a:pt x="15983" y="8064"/>
                  </a:cubicBezTo>
                  <a:cubicBezTo>
                    <a:pt x="13042" y="8281"/>
                    <a:pt x="10186" y="8884"/>
                    <a:pt x="7438" y="9462"/>
                  </a:cubicBezTo>
                  <a:cubicBezTo>
                    <a:pt x="5039" y="9969"/>
                    <a:pt x="2556" y="10487"/>
                    <a:pt x="1" y="10776"/>
                  </a:cubicBezTo>
                  <a:lnTo>
                    <a:pt x="1" y="10812"/>
                  </a:lnTo>
                  <a:cubicBezTo>
                    <a:pt x="2568" y="10535"/>
                    <a:pt x="5039" y="10017"/>
                    <a:pt x="7425" y="9511"/>
                  </a:cubicBezTo>
                  <a:cubicBezTo>
                    <a:pt x="10174" y="8932"/>
                    <a:pt x="13030" y="8329"/>
                    <a:pt x="15971" y="8100"/>
                  </a:cubicBezTo>
                  <a:cubicBezTo>
                    <a:pt x="16924" y="8028"/>
                    <a:pt x="17888" y="8016"/>
                    <a:pt x="18816" y="8016"/>
                  </a:cubicBezTo>
                  <a:cubicBezTo>
                    <a:pt x="18997" y="8019"/>
                    <a:pt x="19178" y="8021"/>
                    <a:pt x="19358" y="8021"/>
                  </a:cubicBezTo>
                  <a:cubicBezTo>
                    <a:pt x="20443" y="8021"/>
                    <a:pt x="21526" y="7959"/>
                    <a:pt x="22601" y="7835"/>
                  </a:cubicBezTo>
                  <a:cubicBezTo>
                    <a:pt x="24770" y="7558"/>
                    <a:pt x="26928" y="7040"/>
                    <a:pt x="29013" y="6533"/>
                  </a:cubicBezTo>
                  <a:cubicBezTo>
                    <a:pt x="30761" y="6112"/>
                    <a:pt x="32569" y="5678"/>
                    <a:pt x="34377" y="5376"/>
                  </a:cubicBezTo>
                  <a:cubicBezTo>
                    <a:pt x="38487" y="4713"/>
                    <a:pt x="42019" y="4147"/>
                    <a:pt x="45864" y="2483"/>
                  </a:cubicBezTo>
                  <a:cubicBezTo>
                    <a:pt x="48962" y="1158"/>
                    <a:pt x="52216" y="760"/>
                    <a:pt x="55664" y="338"/>
                  </a:cubicBezTo>
                  <a:cubicBezTo>
                    <a:pt x="56435" y="241"/>
                    <a:pt x="57230" y="145"/>
                    <a:pt x="58026" y="37"/>
                  </a:cubicBezTo>
                  <a:lnTo>
                    <a:pt x="5802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17"/>
            <p:cNvSpPr/>
            <p:nvPr/>
          </p:nvSpPr>
          <p:spPr>
            <a:xfrm>
              <a:off x="3760550" y="473150"/>
              <a:ext cx="1444350" cy="285700"/>
            </a:xfrm>
            <a:custGeom>
              <a:rect b="b" l="l" r="r" t="t"/>
              <a:pathLst>
                <a:path extrusionOk="0" h="11428" w="57774">
                  <a:moveTo>
                    <a:pt x="57773" y="1"/>
                  </a:moveTo>
                  <a:cubicBezTo>
                    <a:pt x="57134" y="85"/>
                    <a:pt x="56495" y="157"/>
                    <a:pt x="55808" y="230"/>
                  </a:cubicBezTo>
                  <a:cubicBezTo>
                    <a:pt x="52614" y="603"/>
                    <a:pt x="49324" y="977"/>
                    <a:pt x="46732" y="2351"/>
                  </a:cubicBezTo>
                  <a:cubicBezTo>
                    <a:pt x="43598" y="4027"/>
                    <a:pt x="40754" y="4412"/>
                    <a:pt x="37150" y="4894"/>
                  </a:cubicBezTo>
                  <a:cubicBezTo>
                    <a:pt x="36667" y="4967"/>
                    <a:pt x="36173" y="5027"/>
                    <a:pt x="35655" y="5099"/>
                  </a:cubicBezTo>
                  <a:cubicBezTo>
                    <a:pt x="33738" y="5377"/>
                    <a:pt x="31810" y="5895"/>
                    <a:pt x="29954" y="6401"/>
                  </a:cubicBezTo>
                  <a:cubicBezTo>
                    <a:pt x="27760" y="6992"/>
                    <a:pt x="25494" y="7606"/>
                    <a:pt x="23228" y="7811"/>
                  </a:cubicBezTo>
                  <a:cubicBezTo>
                    <a:pt x="22814" y="7849"/>
                    <a:pt x="22400" y="7864"/>
                    <a:pt x="21988" y="7864"/>
                  </a:cubicBezTo>
                  <a:cubicBezTo>
                    <a:pt x="21222" y="7864"/>
                    <a:pt x="20460" y="7814"/>
                    <a:pt x="19708" y="7775"/>
                  </a:cubicBezTo>
                  <a:cubicBezTo>
                    <a:pt x="18974" y="7728"/>
                    <a:pt x="18220" y="7681"/>
                    <a:pt x="17462" y="7681"/>
                  </a:cubicBezTo>
                  <a:cubicBezTo>
                    <a:pt x="17062" y="7681"/>
                    <a:pt x="16660" y="7694"/>
                    <a:pt x="16261" y="7727"/>
                  </a:cubicBezTo>
                  <a:cubicBezTo>
                    <a:pt x="13187" y="7992"/>
                    <a:pt x="10029" y="8860"/>
                    <a:pt x="6980" y="9704"/>
                  </a:cubicBezTo>
                  <a:cubicBezTo>
                    <a:pt x="4690" y="10343"/>
                    <a:pt x="2315" y="10994"/>
                    <a:pt x="1" y="11379"/>
                  </a:cubicBezTo>
                  <a:lnTo>
                    <a:pt x="1" y="11427"/>
                  </a:lnTo>
                  <a:cubicBezTo>
                    <a:pt x="2327" y="11042"/>
                    <a:pt x="4702" y="10391"/>
                    <a:pt x="6992" y="9740"/>
                  </a:cubicBezTo>
                  <a:cubicBezTo>
                    <a:pt x="10041" y="8896"/>
                    <a:pt x="13187" y="8028"/>
                    <a:pt x="16261" y="7763"/>
                  </a:cubicBezTo>
                  <a:cubicBezTo>
                    <a:pt x="16660" y="7730"/>
                    <a:pt x="17060" y="7717"/>
                    <a:pt x="17458" y="7717"/>
                  </a:cubicBezTo>
                  <a:cubicBezTo>
                    <a:pt x="18213" y="7717"/>
                    <a:pt x="18962" y="7764"/>
                    <a:pt x="19696" y="7811"/>
                  </a:cubicBezTo>
                  <a:cubicBezTo>
                    <a:pt x="20428" y="7857"/>
                    <a:pt x="21174" y="7903"/>
                    <a:pt x="21923" y="7903"/>
                  </a:cubicBezTo>
                  <a:cubicBezTo>
                    <a:pt x="22358" y="7903"/>
                    <a:pt x="22794" y="7887"/>
                    <a:pt x="23228" y="7848"/>
                  </a:cubicBezTo>
                  <a:cubicBezTo>
                    <a:pt x="25506" y="7643"/>
                    <a:pt x="27772" y="7028"/>
                    <a:pt x="29966" y="6437"/>
                  </a:cubicBezTo>
                  <a:cubicBezTo>
                    <a:pt x="31822" y="5931"/>
                    <a:pt x="33738" y="5413"/>
                    <a:pt x="35667" y="5148"/>
                  </a:cubicBezTo>
                  <a:cubicBezTo>
                    <a:pt x="36173" y="5075"/>
                    <a:pt x="36667" y="5003"/>
                    <a:pt x="37150" y="4943"/>
                  </a:cubicBezTo>
                  <a:cubicBezTo>
                    <a:pt x="40754" y="4448"/>
                    <a:pt x="43598" y="4063"/>
                    <a:pt x="46756" y="2387"/>
                  </a:cubicBezTo>
                  <a:cubicBezTo>
                    <a:pt x="49336" y="1025"/>
                    <a:pt x="52626" y="640"/>
                    <a:pt x="55808" y="278"/>
                  </a:cubicBezTo>
                  <a:cubicBezTo>
                    <a:pt x="56495" y="194"/>
                    <a:pt x="57134" y="121"/>
                    <a:pt x="57773" y="37"/>
                  </a:cubicBezTo>
                  <a:lnTo>
                    <a:pt x="5777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17"/>
            <p:cNvSpPr/>
            <p:nvPr/>
          </p:nvSpPr>
          <p:spPr>
            <a:xfrm>
              <a:off x="3782550" y="525900"/>
              <a:ext cx="1436500" cy="286900"/>
            </a:xfrm>
            <a:custGeom>
              <a:rect b="b" l="l" r="r" t="t"/>
              <a:pathLst>
                <a:path extrusionOk="0" h="11476" w="57460">
                  <a:moveTo>
                    <a:pt x="57460" y="0"/>
                  </a:moveTo>
                  <a:cubicBezTo>
                    <a:pt x="56604" y="109"/>
                    <a:pt x="55724" y="181"/>
                    <a:pt x="54856" y="265"/>
                  </a:cubicBezTo>
                  <a:cubicBezTo>
                    <a:pt x="51891" y="530"/>
                    <a:pt x="48817" y="820"/>
                    <a:pt x="46153" y="1832"/>
                  </a:cubicBezTo>
                  <a:cubicBezTo>
                    <a:pt x="42537" y="3206"/>
                    <a:pt x="39572" y="3676"/>
                    <a:pt x="35450" y="4231"/>
                  </a:cubicBezTo>
                  <a:cubicBezTo>
                    <a:pt x="33184" y="4544"/>
                    <a:pt x="30773" y="4918"/>
                    <a:pt x="28326" y="5870"/>
                  </a:cubicBezTo>
                  <a:cubicBezTo>
                    <a:pt x="27880" y="6039"/>
                    <a:pt x="27446" y="6220"/>
                    <a:pt x="27025" y="6400"/>
                  </a:cubicBezTo>
                  <a:cubicBezTo>
                    <a:pt x="25578" y="7003"/>
                    <a:pt x="24204" y="7582"/>
                    <a:pt x="22432" y="7738"/>
                  </a:cubicBezTo>
                  <a:cubicBezTo>
                    <a:pt x="22117" y="7764"/>
                    <a:pt x="21801" y="7776"/>
                    <a:pt x="21486" y="7776"/>
                  </a:cubicBezTo>
                  <a:cubicBezTo>
                    <a:pt x="20630" y="7776"/>
                    <a:pt x="19776" y="7694"/>
                    <a:pt x="18949" y="7606"/>
                  </a:cubicBezTo>
                  <a:cubicBezTo>
                    <a:pt x="18118" y="7520"/>
                    <a:pt x="17275" y="7441"/>
                    <a:pt x="16425" y="7441"/>
                  </a:cubicBezTo>
                  <a:cubicBezTo>
                    <a:pt x="16078" y="7441"/>
                    <a:pt x="15730" y="7454"/>
                    <a:pt x="15381" y="7485"/>
                  </a:cubicBezTo>
                  <a:cubicBezTo>
                    <a:pt x="12428" y="7763"/>
                    <a:pt x="9354" y="8727"/>
                    <a:pt x="6377" y="9667"/>
                  </a:cubicBezTo>
                  <a:cubicBezTo>
                    <a:pt x="4268" y="10330"/>
                    <a:pt x="2098" y="11017"/>
                    <a:pt x="1" y="11427"/>
                  </a:cubicBezTo>
                  <a:lnTo>
                    <a:pt x="13" y="11475"/>
                  </a:lnTo>
                  <a:cubicBezTo>
                    <a:pt x="2098" y="11053"/>
                    <a:pt x="4280" y="10366"/>
                    <a:pt x="6389" y="9703"/>
                  </a:cubicBezTo>
                  <a:cubicBezTo>
                    <a:pt x="9354" y="8775"/>
                    <a:pt x="12428" y="7811"/>
                    <a:pt x="15381" y="7534"/>
                  </a:cubicBezTo>
                  <a:cubicBezTo>
                    <a:pt x="15730" y="7498"/>
                    <a:pt x="16082" y="7484"/>
                    <a:pt x="16433" y="7484"/>
                  </a:cubicBezTo>
                  <a:cubicBezTo>
                    <a:pt x="17281" y="7484"/>
                    <a:pt x="18127" y="7569"/>
                    <a:pt x="18937" y="7654"/>
                  </a:cubicBezTo>
                  <a:cubicBezTo>
                    <a:pt x="19764" y="7732"/>
                    <a:pt x="20604" y="7817"/>
                    <a:pt x="21452" y="7817"/>
                  </a:cubicBezTo>
                  <a:cubicBezTo>
                    <a:pt x="21778" y="7817"/>
                    <a:pt x="22105" y="7805"/>
                    <a:pt x="22432" y="7775"/>
                  </a:cubicBezTo>
                  <a:cubicBezTo>
                    <a:pt x="24216" y="7630"/>
                    <a:pt x="25590" y="7039"/>
                    <a:pt x="27037" y="6437"/>
                  </a:cubicBezTo>
                  <a:cubicBezTo>
                    <a:pt x="27458" y="6268"/>
                    <a:pt x="27892" y="6087"/>
                    <a:pt x="28338" y="5906"/>
                  </a:cubicBezTo>
                  <a:cubicBezTo>
                    <a:pt x="30773" y="4966"/>
                    <a:pt x="33184" y="4580"/>
                    <a:pt x="35450" y="4279"/>
                  </a:cubicBezTo>
                  <a:cubicBezTo>
                    <a:pt x="39572" y="3725"/>
                    <a:pt x="42549" y="3255"/>
                    <a:pt x="46165" y="1880"/>
                  </a:cubicBezTo>
                  <a:cubicBezTo>
                    <a:pt x="48817" y="868"/>
                    <a:pt x="51891" y="579"/>
                    <a:pt x="54856" y="313"/>
                  </a:cubicBezTo>
                  <a:cubicBezTo>
                    <a:pt x="55724" y="229"/>
                    <a:pt x="56604" y="145"/>
                    <a:pt x="57460" y="48"/>
                  </a:cubicBezTo>
                  <a:lnTo>
                    <a:pt x="5746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17"/>
            <p:cNvSpPr/>
            <p:nvPr/>
          </p:nvSpPr>
          <p:spPr>
            <a:xfrm>
              <a:off x="3800325" y="581025"/>
              <a:ext cx="1447350" cy="278775"/>
            </a:xfrm>
            <a:custGeom>
              <a:rect b="b" l="l" r="r" t="t"/>
              <a:pathLst>
                <a:path extrusionOk="0" h="11151" w="57894">
                  <a:moveTo>
                    <a:pt x="57894" y="1"/>
                  </a:moveTo>
                  <a:cubicBezTo>
                    <a:pt x="56628" y="109"/>
                    <a:pt x="55278" y="182"/>
                    <a:pt x="53976" y="254"/>
                  </a:cubicBezTo>
                  <a:cubicBezTo>
                    <a:pt x="51108" y="411"/>
                    <a:pt x="48130" y="579"/>
                    <a:pt x="45418" y="1206"/>
                  </a:cubicBezTo>
                  <a:cubicBezTo>
                    <a:pt x="41405" y="2134"/>
                    <a:pt x="38367" y="2677"/>
                    <a:pt x="34932" y="3075"/>
                  </a:cubicBezTo>
                  <a:cubicBezTo>
                    <a:pt x="32364" y="3376"/>
                    <a:pt x="30219" y="3713"/>
                    <a:pt x="27808" y="5027"/>
                  </a:cubicBezTo>
                  <a:cubicBezTo>
                    <a:pt x="27314" y="5304"/>
                    <a:pt x="26832" y="5594"/>
                    <a:pt x="26374" y="5871"/>
                  </a:cubicBezTo>
                  <a:cubicBezTo>
                    <a:pt x="24843" y="6799"/>
                    <a:pt x="23409" y="7679"/>
                    <a:pt x="21360" y="7836"/>
                  </a:cubicBezTo>
                  <a:cubicBezTo>
                    <a:pt x="21157" y="7850"/>
                    <a:pt x="20955" y="7857"/>
                    <a:pt x="20753" y="7857"/>
                  </a:cubicBezTo>
                  <a:cubicBezTo>
                    <a:pt x="19794" y="7857"/>
                    <a:pt x="18849" y="7706"/>
                    <a:pt x="17912" y="7546"/>
                  </a:cubicBezTo>
                  <a:cubicBezTo>
                    <a:pt x="16988" y="7399"/>
                    <a:pt x="16040" y="7243"/>
                    <a:pt x="15074" y="7243"/>
                  </a:cubicBezTo>
                  <a:cubicBezTo>
                    <a:pt x="14856" y="7243"/>
                    <a:pt x="14637" y="7251"/>
                    <a:pt x="14417" y="7269"/>
                  </a:cubicBezTo>
                  <a:cubicBezTo>
                    <a:pt x="11632" y="7486"/>
                    <a:pt x="8703" y="8462"/>
                    <a:pt x="5859" y="9403"/>
                  </a:cubicBezTo>
                  <a:cubicBezTo>
                    <a:pt x="3918" y="10041"/>
                    <a:pt x="1905" y="10716"/>
                    <a:pt x="1" y="11114"/>
                  </a:cubicBezTo>
                  <a:lnTo>
                    <a:pt x="13" y="11150"/>
                  </a:lnTo>
                  <a:cubicBezTo>
                    <a:pt x="1917" y="10753"/>
                    <a:pt x="3930" y="10090"/>
                    <a:pt x="5871" y="9451"/>
                  </a:cubicBezTo>
                  <a:cubicBezTo>
                    <a:pt x="8703" y="8511"/>
                    <a:pt x="11632" y="7534"/>
                    <a:pt x="14405" y="7317"/>
                  </a:cubicBezTo>
                  <a:cubicBezTo>
                    <a:pt x="14625" y="7300"/>
                    <a:pt x="14844" y="7292"/>
                    <a:pt x="15062" y="7292"/>
                  </a:cubicBezTo>
                  <a:cubicBezTo>
                    <a:pt x="16028" y="7292"/>
                    <a:pt x="16976" y="7447"/>
                    <a:pt x="17900" y="7595"/>
                  </a:cubicBezTo>
                  <a:cubicBezTo>
                    <a:pt x="18834" y="7745"/>
                    <a:pt x="19794" y="7904"/>
                    <a:pt x="20771" y="7904"/>
                  </a:cubicBezTo>
                  <a:cubicBezTo>
                    <a:pt x="20966" y="7904"/>
                    <a:pt x="21163" y="7898"/>
                    <a:pt x="21360" y="7884"/>
                  </a:cubicBezTo>
                  <a:cubicBezTo>
                    <a:pt x="23421" y="7727"/>
                    <a:pt x="24867" y="6847"/>
                    <a:pt x="26386" y="5919"/>
                  </a:cubicBezTo>
                  <a:cubicBezTo>
                    <a:pt x="26856" y="5630"/>
                    <a:pt x="27326" y="5341"/>
                    <a:pt x="27832" y="5063"/>
                  </a:cubicBezTo>
                  <a:cubicBezTo>
                    <a:pt x="30231" y="3750"/>
                    <a:pt x="32364" y="3424"/>
                    <a:pt x="34932" y="3123"/>
                  </a:cubicBezTo>
                  <a:cubicBezTo>
                    <a:pt x="38367" y="2725"/>
                    <a:pt x="41405" y="2171"/>
                    <a:pt x="45430" y="1242"/>
                  </a:cubicBezTo>
                  <a:cubicBezTo>
                    <a:pt x="48142" y="616"/>
                    <a:pt x="51108" y="459"/>
                    <a:pt x="53976" y="302"/>
                  </a:cubicBezTo>
                  <a:cubicBezTo>
                    <a:pt x="55278" y="230"/>
                    <a:pt x="56628" y="158"/>
                    <a:pt x="57894" y="37"/>
                  </a:cubicBezTo>
                  <a:lnTo>
                    <a:pt x="57894"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17"/>
            <p:cNvSpPr/>
            <p:nvPr/>
          </p:nvSpPr>
          <p:spPr>
            <a:xfrm>
              <a:off x="3805150" y="636775"/>
              <a:ext cx="1475375" cy="266725"/>
            </a:xfrm>
            <a:custGeom>
              <a:rect b="b" l="l" r="r" t="t"/>
              <a:pathLst>
                <a:path extrusionOk="0" h="10669" w="59015">
                  <a:moveTo>
                    <a:pt x="59015" y="1"/>
                  </a:moveTo>
                  <a:cubicBezTo>
                    <a:pt x="56881" y="145"/>
                    <a:pt x="54699" y="182"/>
                    <a:pt x="52590" y="218"/>
                  </a:cubicBezTo>
                  <a:cubicBezTo>
                    <a:pt x="50083" y="266"/>
                    <a:pt x="47491" y="314"/>
                    <a:pt x="44972" y="531"/>
                  </a:cubicBezTo>
                  <a:cubicBezTo>
                    <a:pt x="43224" y="676"/>
                    <a:pt x="41441" y="929"/>
                    <a:pt x="39729" y="1158"/>
                  </a:cubicBezTo>
                  <a:cubicBezTo>
                    <a:pt x="38041" y="1399"/>
                    <a:pt x="36306" y="1640"/>
                    <a:pt x="34582" y="1785"/>
                  </a:cubicBezTo>
                  <a:cubicBezTo>
                    <a:pt x="31605" y="2062"/>
                    <a:pt x="29978" y="2436"/>
                    <a:pt x="27555" y="4099"/>
                  </a:cubicBezTo>
                  <a:cubicBezTo>
                    <a:pt x="27061" y="4436"/>
                    <a:pt x="26579" y="4822"/>
                    <a:pt x="26072" y="5232"/>
                  </a:cubicBezTo>
                  <a:cubicBezTo>
                    <a:pt x="24517" y="6474"/>
                    <a:pt x="22758" y="7884"/>
                    <a:pt x="20540" y="7992"/>
                  </a:cubicBezTo>
                  <a:cubicBezTo>
                    <a:pt x="20413" y="8000"/>
                    <a:pt x="20286" y="8004"/>
                    <a:pt x="20160" y="8004"/>
                  </a:cubicBezTo>
                  <a:cubicBezTo>
                    <a:pt x="19137" y="8004"/>
                    <a:pt x="18142" y="7760"/>
                    <a:pt x="17177" y="7534"/>
                  </a:cubicBezTo>
                  <a:cubicBezTo>
                    <a:pt x="16194" y="7294"/>
                    <a:pt x="15171" y="7044"/>
                    <a:pt x="14118" y="7044"/>
                  </a:cubicBezTo>
                  <a:cubicBezTo>
                    <a:pt x="14009" y="7044"/>
                    <a:pt x="13900" y="7046"/>
                    <a:pt x="13790" y="7052"/>
                  </a:cubicBezTo>
                  <a:cubicBezTo>
                    <a:pt x="11186" y="7197"/>
                    <a:pt x="8318" y="8137"/>
                    <a:pt x="5545" y="9041"/>
                  </a:cubicBezTo>
                  <a:cubicBezTo>
                    <a:pt x="3605" y="9680"/>
                    <a:pt x="1760" y="10282"/>
                    <a:pt x="1" y="10632"/>
                  </a:cubicBezTo>
                  <a:lnTo>
                    <a:pt x="13" y="10668"/>
                  </a:lnTo>
                  <a:cubicBezTo>
                    <a:pt x="1773" y="10319"/>
                    <a:pt x="3617" y="9716"/>
                    <a:pt x="5557" y="9089"/>
                  </a:cubicBezTo>
                  <a:cubicBezTo>
                    <a:pt x="8330" y="8185"/>
                    <a:pt x="11198" y="7245"/>
                    <a:pt x="13790" y="7112"/>
                  </a:cubicBezTo>
                  <a:cubicBezTo>
                    <a:pt x="13918" y="7104"/>
                    <a:pt x="14046" y="7101"/>
                    <a:pt x="14174" y="7101"/>
                  </a:cubicBezTo>
                  <a:cubicBezTo>
                    <a:pt x="15205" y="7101"/>
                    <a:pt x="16199" y="7345"/>
                    <a:pt x="17165" y="7570"/>
                  </a:cubicBezTo>
                  <a:cubicBezTo>
                    <a:pt x="18144" y="7810"/>
                    <a:pt x="19153" y="8049"/>
                    <a:pt x="20200" y="8049"/>
                  </a:cubicBezTo>
                  <a:cubicBezTo>
                    <a:pt x="20313" y="8049"/>
                    <a:pt x="20426" y="8046"/>
                    <a:pt x="20540" y="8040"/>
                  </a:cubicBezTo>
                  <a:cubicBezTo>
                    <a:pt x="22782" y="7920"/>
                    <a:pt x="24542" y="6510"/>
                    <a:pt x="26096" y="5268"/>
                  </a:cubicBezTo>
                  <a:cubicBezTo>
                    <a:pt x="26603" y="4858"/>
                    <a:pt x="27085" y="4473"/>
                    <a:pt x="27579" y="4135"/>
                  </a:cubicBezTo>
                  <a:cubicBezTo>
                    <a:pt x="29990" y="2484"/>
                    <a:pt x="31617" y="2098"/>
                    <a:pt x="34582" y="1833"/>
                  </a:cubicBezTo>
                  <a:cubicBezTo>
                    <a:pt x="36306" y="1676"/>
                    <a:pt x="38054" y="1435"/>
                    <a:pt x="39729" y="1206"/>
                  </a:cubicBezTo>
                  <a:cubicBezTo>
                    <a:pt x="41453" y="965"/>
                    <a:pt x="43224" y="724"/>
                    <a:pt x="44972" y="567"/>
                  </a:cubicBezTo>
                  <a:cubicBezTo>
                    <a:pt x="47479" y="350"/>
                    <a:pt x="50083" y="302"/>
                    <a:pt x="52578" y="266"/>
                  </a:cubicBezTo>
                  <a:cubicBezTo>
                    <a:pt x="54699" y="230"/>
                    <a:pt x="56881" y="194"/>
                    <a:pt x="59015" y="37"/>
                  </a:cubicBezTo>
                  <a:lnTo>
                    <a:pt x="5901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17"/>
            <p:cNvSpPr/>
            <p:nvPr/>
          </p:nvSpPr>
          <p:spPr>
            <a:xfrm>
              <a:off x="3803350" y="692225"/>
              <a:ext cx="1506400" cy="253150"/>
            </a:xfrm>
            <a:custGeom>
              <a:rect b="b" l="l" r="r" t="t"/>
              <a:pathLst>
                <a:path extrusionOk="0" h="10126" w="60256">
                  <a:moveTo>
                    <a:pt x="60256" y="1"/>
                  </a:moveTo>
                  <a:cubicBezTo>
                    <a:pt x="56278" y="181"/>
                    <a:pt x="52325" y="181"/>
                    <a:pt x="48491" y="181"/>
                  </a:cubicBezTo>
                  <a:cubicBezTo>
                    <a:pt x="48172" y="181"/>
                    <a:pt x="47852" y="181"/>
                    <a:pt x="47532" y="181"/>
                  </a:cubicBezTo>
                  <a:cubicBezTo>
                    <a:pt x="43203" y="181"/>
                    <a:pt x="38746" y="192"/>
                    <a:pt x="34268" y="495"/>
                  </a:cubicBezTo>
                  <a:cubicBezTo>
                    <a:pt x="31134" y="712"/>
                    <a:pt x="29917" y="1375"/>
                    <a:pt x="27699" y="2954"/>
                  </a:cubicBezTo>
                  <a:cubicBezTo>
                    <a:pt x="26952" y="3508"/>
                    <a:pt x="26253" y="4135"/>
                    <a:pt x="25602" y="4798"/>
                  </a:cubicBezTo>
                  <a:cubicBezTo>
                    <a:pt x="23951" y="6391"/>
                    <a:pt x="22245" y="8050"/>
                    <a:pt x="19722" y="8050"/>
                  </a:cubicBezTo>
                  <a:cubicBezTo>
                    <a:pt x="19610" y="8050"/>
                    <a:pt x="19497" y="8047"/>
                    <a:pt x="19382" y="8040"/>
                  </a:cubicBezTo>
                  <a:cubicBezTo>
                    <a:pt x="18382" y="7992"/>
                    <a:pt x="17466" y="7703"/>
                    <a:pt x="16574" y="7426"/>
                  </a:cubicBezTo>
                  <a:cubicBezTo>
                    <a:pt x="15576" y="7118"/>
                    <a:pt x="14547" y="6801"/>
                    <a:pt x="13398" y="6801"/>
                  </a:cubicBezTo>
                  <a:cubicBezTo>
                    <a:pt x="13285" y="6801"/>
                    <a:pt x="13170" y="6804"/>
                    <a:pt x="13054" y="6811"/>
                  </a:cubicBezTo>
                  <a:cubicBezTo>
                    <a:pt x="10704" y="6943"/>
                    <a:pt x="8040" y="7787"/>
                    <a:pt x="5473" y="8595"/>
                  </a:cubicBezTo>
                  <a:cubicBezTo>
                    <a:pt x="3616" y="9173"/>
                    <a:pt x="1712" y="9776"/>
                    <a:pt x="0" y="10077"/>
                  </a:cubicBezTo>
                  <a:lnTo>
                    <a:pt x="0" y="10126"/>
                  </a:lnTo>
                  <a:cubicBezTo>
                    <a:pt x="1724" y="9812"/>
                    <a:pt x="3628" y="9222"/>
                    <a:pt x="5473" y="8631"/>
                  </a:cubicBezTo>
                  <a:cubicBezTo>
                    <a:pt x="8052" y="7823"/>
                    <a:pt x="10704" y="6992"/>
                    <a:pt x="13042" y="6859"/>
                  </a:cubicBezTo>
                  <a:cubicBezTo>
                    <a:pt x="13159" y="6853"/>
                    <a:pt x="13275" y="6849"/>
                    <a:pt x="13389" y="6849"/>
                  </a:cubicBezTo>
                  <a:cubicBezTo>
                    <a:pt x="14545" y="6849"/>
                    <a:pt x="15564" y="7167"/>
                    <a:pt x="16562" y="7474"/>
                  </a:cubicBezTo>
                  <a:cubicBezTo>
                    <a:pt x="17454" y="7751"/>
                    <a:pt x="18370" y="8028"/>
                    <a:pt x="19382" y="8089"/>
                  </a:cubicBezTo>
                  <a:cubicBezTo>
                    <a:pt x="19490" y="8094"/>
                    <a:pt x="19596" y="8097"/>
                    <a:pt x="19701" y="8097"/>
                  </a:cubicBezTo>
                  <a:cubicBezTo>
                    <a:pt x="22248" y="8097"/>
                    <a:pt x="23970" y="6443"/>
                    <a:pt x="25626" y="4834"/>
                  </a:cubicBezTo>
                  <a:cubicBezTo>
                    <a:pt x="26289" y="4171"/>
                    <a:pt x="26976" y="3544"/>
                    <a:pt x="27723" y="2990"/>
                  </a:cubicBezTo>
                  <a:cubicBezTo>
                    <a:pt x="29929" y="1411"/>
                    <a:pt x="31147" y="748"/>
                    <a:pt x="34268" y="543"/>
                  </a:cubicBezTo>
                  <a:cubicBezTo>
                    <a:pt x="39078" y="218"/>
                    <a:pt x="43863" y="218"/>
                    <a:pt x="48491" y="218"/>
                  </a:cubicBezTo>
                  <a:cubicBezTo>
                    <a:pt x="49278" y="220"/>
                    <a:pt x="50070" y="222"/>
                    <a:pt x="50866" y="222"/>
                  </a:cubicBezTo>
                  <a:cubicBezTo>
                    <a:pt x="53948" y="222"/>
                    <a:pt x="57094" y="193"/>
                    <a:pt x="60256" y="49"/>
                  </a:cubicBezTo>
                  <a:lnTo>
                    <a:pt x="602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17"/>
            <p:cNvSpPr/>
            <p:nvPr/>
          </p:nvSpPr>
          <p:spPr>
            <a:xfrm>
              <a:off x="3799425" y="729100"/>
              <a:ext cx="1526300" cy="257250"/>
            </a:xfrm>
            <a:custGeom>
              <a:rect b="b" l="l" r="r" t="t"/>
              <a:pathLst>
                <a:path extrusionOk="0" h="10290" w="61052">
                  <a:moveTo>
                    <a:pt x="36834" y="1"/>
                  </a:moveTo>
                  <a:cubicBezTo>
                    <a:pt x="35870" y="1"/>
                    <a:pt x="34902" y="14"/>
                    <a:pt x="33931" y="44"/>
                  </a:cubicBezTo>
                  <a:cubicBezTo>
                    <a:pt x="30363" y="153"/>
                    <a:pt x="28109" y="2455"/>
                    <a:pt x="25940" y="4673"/>
                  </a:cubicBezTo>
                  <a:cubicBezTo>
                    <a:pt x="23957" y="6701"/>
                    <a:pt x="22082" y="8622"/>
                    <a:pt x="19378" y="8622"/>
                  </a:cubicBezTo>
                  <a:cubicBezTo>
                    <a:pt x="19221" y="8622"/>
                    <a:pt x="19062" y="8616"/>
                    <a:pt x="18900" y="8602"/>
                  </a:cubicBezTo>
                  <a:cubicBezTo>
                    <a:pt x="17912" y="8530"/>
                    <a:pt x="17032" y="8205"/>
                    <a:pt x="16176" y="7903"/>
                  </a:cubicBezTo>
                  <a:cubicBezTo>
                    <a:pt x="15188" y="7544"/>
                    <a:pt x="14179" y="7174"/>
                    <a:pt x="12973" y="7174"/>
                  </a:cubicBezTo>
                  <a:cubicBezTo>
                    <a:pt x="12885" y="7174"/>
                    <a:pt x="12795" y="7176"/>
                    <a:pt x="12705" y="7180"/>
                  </a:cubicBezTo>
                  <a:cubicBezTo>
                    <a:pt x="10451" y="7276"/>
                    <a:pt x="7860" y="8072"/>
                    <a:pt x="5352" y="8843"/>
                  </a:cubicBezTo>
                  <a:cubicBezTo>
                    <a:pt x="3544" y="9398"/>
                    <a:pt x="1664" y="9964"/>
                    <a:pt x="1" y="10242"/>
                  </a:cubicBezTo>
                  <a:lnTo>
                    <a:pt x="1" y="10290"/>
                  </a:lnTo>
                  <a:cubicBezTo>
                    <a:pt x="1676" y="10013"/>
                    <a:pt x="3556" y="9446"/>
                    <a:pt x="5364" y="8880"/>
                  </a:cubicBezTo>
                  <a:cubicBezTo>
                    <a:pt x="7872" y="8120"/>
                    <a:pt x="10451" y="7325"/>
                    <a:pt x="12705" y="7228"/>
                  </a:cubicBezTo>
                  <a:cubicBezTo>
                    <a:pt x="12795" y="7224"/>
                    <a:pt x="12883" y="7222"/>
                    <a:pt x="12971" y="7222"/>
                  </a:cubicBezTo>
                  <a:cubicBezTo>
                    <a:pt x="14167" y="7222"/>
                    <a:pt x="15176" y="7591"/>
                    <a:pt x="16164" y="7939"/>
                  </a:cubicBezTo>
                  <a:cubicBezTo>
                    <a:pt x="17020" y="8253"/>
                    <a:pt x="17900" y="8566"/>
                    <a:pt x="18900" y="8651"/>
                  </a:cubicBezTo>
                  <a:cubicBezTo>
                    <a:pt x="19056" y="8662"/>
                    <a:pt x="19209" y="8668"/>
                    <a:pt x="19359" y="8668"/>
                  </a:cubicBezTo>
                  <a:cubicBezTo>
                    <a:pt x="22096" y="8668"/>
                    <a:pt x="23976" y="6742"/>
                    <a:pt x="25976" y="4697"/>
                  </a:cubicBezTo>
                  <a:cubicBezTo>
                    <a:pt x="28146" y="2491"/>
                    <a:pt x="30387" y="201"/>
                    <a:pt x="33943" y="93"/>
                  </a:cubicBezTo>
                  <a:cubicBezTo>
                    <a:pt x="34912" y="62"/>
                    <a:pt x="35877" y="49"/>
                    <a:pt x="36839" y="49"/>
                  </a:cubicBezTo>
                  <a:cubicBezTo>
                    <a:pt x="40453" y="49"/>
                    <a:pt x="44017" y="237"/>
                    <a:pt x="47491" y="418"/>
                  </a:cubicBezTo>
                  <a:cubicBezTo>
                    <a:pt x="50956" y="599"/>
                    <a:pt x="54519" y="787"/>
                    <a:pt x="58143" y="787"/>
                  </a:cubicBezTo>
                  <a:cubicBezTo>
                    <a:pt x="59108" y="787"/>
                    <a:pt x="60078" y="774"/>
                    <a:pt x="61052" y="743"/>
                  </a:cubicBezTo>
                  <a:lnTo>
                    <a:pt x="61052" y="695"/>
                  </a:lnTo>
                  <a:cubicBezTo>
                    <a:pt x="60076" y="726"/>
                    <a:pt x="59105" y="739"/>
                    <a:pt x="58140" y="739"/>
                  </a:cubicBezTo>
                  <a:cubicBezTo>
                    <a:pt x="54515" y="739"/>
                    <a:pt x="50966" y="551"/>
                    <a:pt x="47491" y="370"/>
                  </a:cubicBezTo>
                  <a:cubicBezTo>
                    <a:pt x="44017" y="189"/>
                    <a:pt x="40453" y="1"/>
                    <a:pt x="3683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17"/>
            <p:cNvSpPr/>
            <p:nvPr/>
          </p:nvSpPr>
          <p:spPr>
            <a:xfrm>
              <a:off x="3798825" y="759225"/>
              <a:ext cx="1523575" cy="269025"/>
            </a:xfrm>
            <a:custGeom>
              <a:rect b="b" l="l" r="r" t="t"/>
              <a:pathLst>
                <a:path extrusionOk="0" h="10761" w="60943">
                  <a:moveTo>
                    <a:pt x="37716" y="1"/>
                  </a:moveTo>
                  <a:cubicBezTo>
                    <a:pt x="36871" y="1"/>
                    <a:pt x="36024" y="11"/>
                    <a:pt x="35185" y="21"/>
                  </a:cubicBezTo>
                  <a:cubicBezTo>
                    <a:pt x="34594" y="21"/>
                    <a:pt x="34028" y="33"/>
                    <a:pt x="33473" y="33"/>
                  </a:cubicBezTo>
                  <a:cubicBezTo>
                    <a:pt x="29761" y="57"/>
                    <a:pt x="27615" y="2480"/>
                    <a:pt x="25542" y="4830"/>
                  </a:cubicBezTo>
                  <a:cubicBezTo>
                    <a:pt x="23635" y="6989"/>
                    <a:pt x="21827" y="9028"/>
                    <a:pt x="18982" y="9028"/>
                  </a:cubicBezTo>
                  <a:cubicBezTo>
                    <a:pt x="18841" y="9028"/>
                    <a:pt x="18697" y="9023"/>
                    <a:pt x="18551" y="9013"/>
                  </a:cubicBezTo>
                  <a:cubicBezTo>
                    <a:pt x="17538" y="8940"/>
                    <a:pt x="16670" y="8615"/>
                    <a:pt x="15827" y="8313"/>
                  </a:cubicBezTo>
                  <a:cubicBezTo>
                    <a:pt x="14874" y="7963"/>
                    <a:pt x="13892" y="7603"/>
                    <a:pt x="12709" y="7603"/>
                  </a:cubicBezTo>
                  <a:cubicBezTo>
                    <a:pt x="12589" y="7603"/>
                    <a:pt x="12467" y="7607"/>
                    <a:pt x="12343" y="7614"/>
                  </a:cubicBezTo>
                  <a:cubicBezTo>
                    <a:pt x="10101" y="7735"/>
                    <a:pt x="7642" y="8530"/>
                    <a:pt x="5256" y="9278"/>
                  </a:cubicBezTo>
                  <a:cubicBezTo>
                    <a:pt x="3496" y="9844"/>
                    <a:pt x="1676" y="10411"/>
                    <a:pt x="1" y="10712"/>
                  </a:cubicBezTo>
                  <a:lnTo>
                    <a:pt x="13" y="10760"/>
                  </a:lnTo>
                  <a:cubicBezTo>
                    <a:pt x="1688" y="10471"/>
                    <a:pt x="3508" y="9892"/>
                    <a:pt x="5256" y="9326"/>
                  </a:cubicBezTo>
                  <a:cubicBezTo>
                    <a:pt x="7642" y="8567"/>
                    <a:pt x="10101" y="7783"/>
                    <a:pt x="12343" y="7650"/>
                  </a:cubicBezTo>
                  <a:cubicBezTo>
                    <a:pt x="12451" y="7645"/>
                    <a:pt x="12556" y="7642"/>
                    <a:pt x="12661" y="7642"/>
                  </a:cubicBezTo>
                  <a:cubicBezTo>
                    <a:pt x="13853" y="7642"/>
                    <a:pt x="14838" y="8006"/>
                    <a:pt x="15803" y="8350"/>
                  </a:cubicBezTo>
                  <a:cubicBezTo>
                    <a:pt x="16646" y="8663"/>
                    <a:pt x="17526" y="8976"/>
                    <a:pt x="18539" y="9049"/>
                  </a:cubicBezTo>
                  <a:cubicBezTo>
                    <a:pt x="18683" y="9073"/>
                    <a:pt x="18840" y="9073"/>
                    <a:pt x="18985" y="9073"/>
                  </a:cubicBezTo>
                  <a:cubicBezTo>
                    <a:pt x="21853" y="9073"/>
                    <a:pt x="23662" y="7024"/>
                    <a:pt x="25578" y="4866"/>
                  </a:cubicBezTo>
                  <a:cubicBezTo>
                    <a:pt x="27651" y="2516"/>
                    <a:pt x="29785" y="105"/>
                    <a:pt x="33473" y="81"/>
                  </a:cubicBezTo>
                  <a:cubicBezTo>
                    <a:pt x="34028" y="81"/>
                    <a:pt x="34594" y="69"/>
                    <a:pt x="35185" y="69"/>
                  </a:cubicBezTo>
                  <a:cubicBezTo>
                    <a:pt x="36024" y="59"/>
                    <a:pt x="36870" y="49"/>
                    <a:pt x="37714" y="49"/>
                  </a:cubicBezTo>
                  <a:cubicBezTo>
                    <a:pt x="39913" y="49"/>
                    <a:pt x="42094" y="117"/>
                    <a:pt x="44080" y="430"/>
                  </a:cubicBezTo>
                  <a:cubicBezTo>
                    <a:pt x="49136" y="1229"/>
                    <a:pt x="53665" y="1595"/>
                    <a:pt x="58847" y="1595"/>
                  </a:cubicBezTo>
                  <a:cubicBezTo>
                    <a:pt x="59533" y="1595"/>
                    <a:pt x="60231" y="1588"/>
                    <a:pt x="60943" y="1576"/>
                  </a:cubicBezTo>
                  <a:lnTo>
                    <a:pt x="60943" y="1527"/>
                  </a:lnTo>
                  <a:cubicBezTo>
                    <a:pt x="60231" y="1540"/>
                    <a:pt x="59533" y="1546"/>
                    <a:pt x="58847" y="1546"/>
                  </a:cubicBezTo>
                  <a:cubicBezTo>
                    <a:pt x="53668" y="1546"/>
                    <a:pt x="49148" y="1180"/>
                    <a:pt x="44092" y="382"/>
                  </a:cubicBezTo>
                  <a:cubicBezTo>
                    <a:pt x="42106" y="69"/>
                    <a:pt x="39919" y="1"/>
                    <a:pt x="3771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17"/>
            <p:cNvSpPr/>
            <p:nvPr/>
          </p:nvSpPr>
          <p:spPr>
            <a:xfrm>
              <a:off x="3806350" y="795075"/>
              <a:ext cx="1494975" cy="270825"/>
            </a:xfrm>
            <a:custGeom>
              <a:rect b="b" l="l" r="r" t="t"/>
              <a:pathLst>
                <a:path extrusionOk="0" h="10833" w="59799">
                  <a:moveTo>
                    <a:pt x="35652" y="0"/>
                  </a:moveTo>
                  <a:cubicBezTo>
                    <a:pt x="34624" y="0"/>
                    <a:pt x="33606" y="21"/>
                    <a:pt x="32630" y="45"/>
                  </a:cubicBezTo>
                  <a:cubicBezTo>
                    <a:pt x="29050" y="142"/>
                    <a:pt x="27013" y="2444"/>
                    <a:pt x="25048" y="4674"/>
                  </a:cubicBezTo>
                  <a:cubicBezTo>
                    <a:pt x="23169" y="6800"/>
                    <a:pt x="21404" y="8800"/>
                    <a:pt x="18436" y="8800"/>
                  </a:cubicBezTo>
                  <a:cubicBezTo>
                    <a:pt x="18359" y="8800"/>
                    <a:pt x="18281" y="8799"/>
                    <a:pt x="18202" y="8796"/>
                  </a:cubicBezTo>
                  <a:cubicBezTo>
                    <a:pt x="17201" y="8760"/>
                    <a:pt x="16297" y="8495"/>
                    <a:pt x="15429" y="8241"/>
                  </a:cubicBezTo>
                  <a:cubicBezTo>
                    <a:pt x="14500" y="7960"/>
                    <a:pt x="13544" y="7678"/>
                    <a:pt x="12436" y="7678"/>
                  </a:cubicBezTo>
                  <a:cubicBezTo>
                    <a:pt x="12264" y="7678"/>
                    <a:pt x="12089" y="7685"/>
                    <a:pt x="11910" y="7699"/>
                  </a:cubicBezTo>
                  <a:cubicBezTo>
                    <a:pt x="9728" y="7892"/>
                    <a:pt x="7402" y="8639"/>
                    <a:pt x="5160" y="9362"/>
                  </a:cubicBezTo>
                  <a:cubicBezTo>
                    <a:pt x="3448" y="9905"/>
                    <a:pt x="1676" y="10483"/>
                    <a:pt x="1" y="10785"/>
                  </a:cubicBezTo>
                  <a:lnTo>
                    <a:pt x="1" y="10833"/>
                  </a:lnTo>
                  <a:cubicBezTo>
                    <a:pt x="1688" y="10520"/>
                    <a:pt x="3460" y="9953"/>
                    <a:pt x="5172" y="9399"/>
                  </a:cubicBezTo>
                  <a:cubicBezTo>
                    <a:pt x="7414" y="8675"/>
                    <a:pt x="9728" y="7928"/>
                    <a:pt x="11910" y="7747"/>
                  </a:cubicBezTo>
                  <a:cubicBezTo>
                    <a:pt x="12088" y="7733"/>
                    <a:pt x="12262" y="7726"/>
                    <a:pt x="12432" y="7726"/>
                  </a:cubicBezTo>
                  <a:cubicBezTo>
                    <a:pt x="13533" y="7726"/>
                    <a:pt x="14489" y="8006"/>
                    <a:pt x="15417" y="8278"/>
                  </a:cubicBezTo>
                  <a:cubicBezTo>
                    <a:pt x="16285" y="8543"/>
                    <a:pt x="17189" y="8808"/>
                    <a:pt x="18202" y="8844"/>
                  </a:cubicBezTo>
                  <a:cubicBezTo>
                    <a:pt x="18281" y="8847"/>
                    <a:pt x="18359" y="8848"/>
                    <a:pt x="18436" y="8848"/>
                  </a:cubicBezTo>
                  <a:cubicBezTo>
                    <a:pt x="21416" y="8848"/>
                    <a:pt x="23192" y="6836"/>
                    <a:pt x="25072" y="4710"/>
                  </a:cubicBezTo>
                  <a:cubicBezTo>
                    <a:pt x="27037" y="2480"/>
                    <a:pt x="29062" y="178"/>
                    <a:pt x="32630" y="93"/>
                  </a:cubicBezTo>
                  <a:cubicBezTo>
                    <a:pt x="33613" y="69"/>
                    <a:pt x="34637" y="48"/>
                    <a:pt x="35672" y="48"/>
                  </a:cubicBezTo>
                  <a:cubicBezTo>
                    <a:pt x="38190" y="48"/>
                    <a:pt x="40771" y="169"/>
                    <a:pt x="42984" y="648"/>
                  </a:cubicBezTo>
                  <a:cubicBezTo>
                    <a:pt x="43743" y="816"/>
                    <a:pt x="44490" y="1058"/>
                    <a:pt x="45213" y="1287"/>
                  </a:cubicBezTo>
                  <a:cubicBezTo>
                    <a:pt x="46154" y="1588"/>
                    <a:pt x="47130" y="1901"/>
                    <a:pt x="48167" y="2046"/>
                  </a:cubicBezTo>
                  <a:cubicBezTo>
                    <a:pt x="49418" y="2237"/>
                    <a:pt x="50739" y="2301"/>
                    <a:pt x="52084" y="2301"/>
                  </a:cubicBezTo>
                  <a:cubicBezTo>
                    <a:pt x="53459" y="2301"/>
                    <a:pt x="54859" y="2234"/>
                    <a:pt x="56230" y="2166"/>
                  </a:cubicBezTo>
                  <a:cubicBezTo>
                    <a:pt x="57424" y="2106"/>
                    <a:pt x="58641" y="2046"/>
                    <a:pt x="59798" y="2034"/>
                  </a:cubicBezTo>
                  <a:lnTo>
                    <a:pt x="59798" y="1998"/>
                  </a:lnTo>
                  <a:cubicBezTo>
                    <a:pt x="58641" y="2010"/>
                    <a:pt x="57424" y="2058"/>
                    <a:pt x="56230" y="2118"/>
                  </a:cubicBezTo>
                  <a:cubicBezTo>
                    <a:pt x="54842" y="2186"/>
                    <a:pt x="53429" y="2254"/>
                    <a:pt x="52041" y="2254"/>
                  </a:cubicBezTo>
                  <a:cubicBezTo>
                    <a:pt x="50716" y="2254"/>
                    <a:pt x="49414" y="2192"/>
                    <a:pt x="48179" y="2010"/>
                  </a:cubicBezTo>
                  <a:cubicBezTo>
                    <a:pt x="47142" y="1853"/>
                    <a:pt x="46178" y="1540"/>
                    <a:pt x="45226" y="1238"/>
                  </a:cubicBezTo>
                  <a:cubicBezTo>
                    <a:pt x="44502" y="1009"/>
                    <a:pt x="43767" y="768"/>
                    <a:pt x="42996" y="612"/>
                  </a:cubicBezTo>
                  <a:cubicBezTo>
                    <a:pt x="40777" y="123"/>
                    <a:pt x="38181" y="0"/>
                    <a:pt x="3565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17"/>
            <p:cNvSpPr/>
            <p:nvPr/>
          </p:nvSpPr>
          <p:spPr>
            <a:xfrm>
              <a:off x="3826250" y="833325"/>
              <a:ext cx="1439800" cy="264225"/>
            </a:xfrm>
            <a:custGeom>
              <a:rect b="b" l="l" r="r" t="t"/>
              <a:pathLst>
                <a:path extrusionOk="0" h="10569" w="57592">
                  <a:moveTo>
                    <a:pt x="34823" y="1"/>
                  </a:moveTo>
                  <a:cubicBezTo>
                    <a:pt x="33708" y="1"/>
                    <a:pt x="32509" y="52"/>
                    <a:pt x="31231" y="154"/>
                  </a:cubicBezTo>
                  <a:cubicBezTo>
                    <a:pt x="27820" y="420"/>
                    <a:pt x="25915" y="2432"/>
                    <a:pt x="24107" y="4337"/>
                  </a:cubicBezTo>
                  <a:cubicBezTo>
                    <a:pt x="22299" y="6253"/>
                    <a:pt x="20588" y="8049"/>
                    <a:pt x="17538" y="8290"/>
                  </a:cubicBezTo>
                  <a:cubicBezTo>
                    <a:pt x="17316" y="8307"/>
                    <a:pt x="17098" y="8314"/>
                    <a:pt x="16883" y="8314"/>
                  </a:cubicBezTo>
                  <a:cubicBezTo>
                    <a:pt x="15988" y="8314"/>
                    <a:pt x="15146" y="8188"/>
                    <a:pt x="14320" y="8061"/>
                  </a:cubicBezTo>
                  <a:cubicBezTo>
                    <a:pt x="13491" y="7933"/>
                    <a:pt x="12649" y="7811"/>
                    <a:pt x="11753" y="7811"/>
                  </a:cubicBezTo>
                  <a:cubicBezTo>
                    <a:pt x="11385" y="7811"/>
                    <a:pt x="11009" y="7832"/>
                    <a:pt x="10620" y="7881"/>
                  </a:cubicBezTo>
                  <a:cubicBezTo>
                    <a:pt x="8703" y="8134"/>
                    <a:pt x="6726" y="8724"/>
                    <a:pt x="4822" y="9279"/>
                  </a:cubicBezTo>
                  <a:cubicBezTo>
                    <a:pt x="3243" y="9749"/>
                    <a:pt x="1604" y="10231"/>
                    <a:pt x="0" y="10532"/>
                  </a:cubicBezTo>
                  <a:lnTo>
                    <a:pt x="0" y="10569"/>
                  </a:lnTo>
                  <a:cubicBezTo>
                    <a:pt x="1616" y="10279"/>
                    <a:pt x="3267" y="9797"/>
                    <a:pt x="4834" y="9315"/>
                  </a:cubicBezTo>
                  <a:cubicBezTo>
                    <a:pt x="6738" y="8761"/>
                    <a:pt x="8703" y="8170"/>
                    <a:pt x="10632" y="7929"/>
                  </a:cubicBezTo>
                  <a:cubicBezTo>
                    <a:pt x="11016" y="7876"/>
                    <a:pt x="11392" y="7854"/>
                    <a:pt x="11760" y="7854"/>
                  </a:cubicBezTo>
                  <a:cubicBezTo>
                    <a:pt x="12647" y="7854"/>
                    <a:pt x="13490" y="7982"/>
                    <a:pt x="14308" y="8110"/>
                  </a:cubicBezTo>
                  <a:cubicBezTo>
                    <a:pt x="15133" y="8226"/>
                    <a:pt x="15981" y="8350"/>
                    <a:pt x="16878" y="8350"/>
                  </a:cubicBezTo>
                  <a:cubicBezTo>
                    <a:pt x="17095" y="8350"/>
                    <a:pt x="17315" y="8343"/>
                    <a:pt x="17538" y="8327"/>
                  </a:cubicBezTo>
                  <a:cubicBezTo>
                    <a:pt x="20612" y="8086"/>
                    <a:pt x="22311" y="6290"/>
                    <a:pt x="24131" y="4373"/>
                  </a:cubicBezTo>
                  <a:cubicBezTo>
                    <a:pt x="25964" y="2457"/>
                    <a:pt x="27844" y="456"/>
                    <a:pt x="31231" y="191"/>
                  </a:cubicBezTo>
                  <a:cubicBezTo>
                    <a:pt x="32506" y="92"/>
                    <a:pt x="33702" y="42"/>
                    <a:pt x="34817" y="42"/>
                  </a:cubicBezTo>
                  <a:cubicBezTo>
                    <a:pt x="36968" y="42"/>
                    <a:pt x="38815" y="227"/>
                    <a:pt x="40331" y="600"/>
                  </a:cubicBezTo>
                  <a:cubicBezTo>
                    <a:pt x="41175" y="841"/>
                    <a:pt x="41995" y="1143"/>
                    <a:pt x="42790" y="1516"/>
                  </a:cubicBezTo>
                  <a:cubicBezTo>
                    <a:pt x="43658" y="1890"/>
                    <a:pt x="44538" y="2276"/>
                    <a:pt x="45502" y="2481"/>
                  </a:cubicBezTo>
                  <a:cubicBezTo>
                    <a:pt x="46584" y="2710"/>
                    <a:pt x="47750" y="2793"/>
                    <a:pt x="48955" y="2793"/>
                  </a:cubicBezTo>
                  <a:cubicBezTo>
                    <a:pt x="50543" y="2793"/>
                    <a:pt x="52201" y="2649"/>
                    <a:pt x="53831" y="2505"/>
                  </a:cubicBezTo>
                  <a:cubicBezTo>
                    <a:pt x="55157" y="2396"/>
                    <a:pt x="56399" y="2288"/>
                    <a:pt x="57592" y="2252"/>
                  </a:cubicBezTo>
                  <a:lnTo>
                    <a:pt x="57592" y="2203"/>
                  </a:lnTo>
                  <a:cubicBezTo>
                    <a:pt x="56399" y="2240"/>
                    <a:pt x="55157" y="2348"/>
                    <a:pt x="53831" y="2457"/>
                  </a:cubicBezTo>
                  <a:cubicBezTo>
                    <a:pt x="52208" y="2600"/>
                    <a:pt x="50549" y="2744"/>
                    <a:pt x="48961" y="2744"/>
                  </a:cubicBezTo>
                  <a:cubicBezTo>
                    <a:pt x="47756" y="2744"/>
                    <a:pt x="46591" y="2661"/>
                    <a:pt x="45514" y="2432"/>
                  </a:cubicBezTo>
                  <a:cubicBezTo>
                    <a:pt x="44562" y="2228"/>
                    <a:pt x="43670" y="1854"/>
                    <a:pt x="42814" y="1480"/>
                  </a:cubicBezTo>
                  <a:cubicBezTo>
                    <a:pt x="42019" y="1107"/>
                    <a:pt x="41187" y="793"/>
                    <a:pt x="40343" y="564"/>
                  </a:cubicBezTo>
                  <a:cubicBezTo>
                    <a:pt x="38826" y="191"/>
                    <a:pt x="36979" y="1"/>
                    <a:pt x="3482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17"/>
            <p:cNvSpPr/>
            <p:nvPr/>
          </p:nvSpPr>
          <p:spPr>
            <a:xfrm>
              <a:off x="3853375" y="874250"/>
              <a:ext cx="1370200" cy="253125"/>
            </a:xfrm>
            <a:custGeom>
              <a:rect b="b" l="l" r="r" t="t"/>
              <a:pathLst>
                <a:path extrusionOk="0" h="10125" w="54808">
                  <a:moveTo>
                    <a:pt x="33519" y="0"/>
                  </a:moveTo>
                  <a:cubicBezTo>
                    <a:pt x="32303" y="0"/>
                    <a:pt x="30966" y="109"/>
                    <a:pt x="29471" y="325"/>
                  </a:cubicBezTo>
                  <a:cubicBezTo>
                    <a:pt x="26530" y="747"/>
                    <a:pt x="24662" y="2507"/>
                    <a:pt x="22854" y="4219"/>
                  </a:cubicBezTo>
                  <a:cubicBezTo>
                    <a:pt x="20913" y="6051"/>
                    <a:pt x="19069" y="7786"/>
                    <a:pt x="16031" y="7835"/>
                  </a:cubicBezTo>
                  <a:cubicBezTo>
                    <a:pt x="15151" y="7835"/>
                    <a:pt x="14368" y="7786"/>
                    <a:pt x="13597" y="7726"/>
                  </a:cubicBezTo>
                  <a:cubicBezTo>
                    <a:pt x="12950" y="7680"/>
                    <a:pt x="12319" y="7636"/>
                    <a:pt x="11664" y="7636"/>
                  </a:cubicBezTo>
                  <a:cubicBezTo>
                    <a:pt x="10781" y="7636"/>
                    <a:pt x="9854" y="7716"/>
                    <a:pt x="8787" y="7979"/>
                  </a:cubicBezTo>
                  <a:cubicBezTo>
                    <a:pt x="7943" y="8184"/>
                    <a:pt x="7076" y="8413"/>
                    <a:pt x="6244" y="8630"/>
                  </a:cubicBezTo>
                  <a:cubicBezTo>
                    <a:pt x="4219" y="9173"/>
                    <a:pt x="2110" y="9727"/>
                    <a:pt x="0" y="10077"/>
                  </a:cubicBezTo>
                  <a:lnTo>
                    <a:pt x="12" y="10125"/>
                  </a:lnTo>
                  <a:cubicBezTo>
                    <a:pt x="2134" y="9763"/>
                    <a:pt x="4231" y="9209"/>
                    <a:pt x="6256" y="8678"/>
                  </a:cubicBezTo>
                  <a:cubicBezTo>
                    <a:pt x="7088" y="8461"/>
                    <a:pt x="7956" y="8232"/>
                    <a:pt x="8811" y="8016"/>
                  </a:cubicBezTo>
                  <a:cubicBezTo>
                    <a:pt x="9848" y="7758"/>
                    <a:pt x="10756" y="7679"/>
                    <a:pt x="11620" y="7679"/>
                  </a:cubicBezTo>
                  <a:cubicBezTo>
                    <a:pt x="12292" y="7679"/>
                    <a:pt x="12937" y="7727"/>
                    <a:pt x="13597" y="7774"/>
                  </a:cubicBezTo>
                  <a:cubicBezTo>
                    <a:pt x="14300" y="7818"/>
                    <a:pt x="15014" y="7872"/>
                    <a:pt x="15802" y="7872"/>
                  </a:cubicBezTo>
                  <a:cubicBezTo>
                    <a:pt x="15878" y="7872"/>
                    <a:pt x="15954" y="7872"/>
                    <a:pt x="16031" y="7871"/>
                  </a:cubicBezTo>
                  <a:cubicBezTo>
                    <a:pt x="19093" y="7835"/>
                    <a:pt x="20937" y="6087"/>
                    <a:pt x="22890" y="4243"/>
                  </a:cubicBezTo>
                  <a:cubicBezTo>
                    <a:pt x="24686" y="2543"/>
                    <a:pt x="26554" y="783"/>
                    <a:pt x="29483" y="362"/>
                  </a:cubicBezTo>
                  <a:cubicBezTo>
                    <a:pt x="30971" y="151"/>
                    <a:pt x="32298" y="45"/>
                    <a:pt x="33505" y="45"/>
                  </a:cubicBezTo>
                  <a:cubicBezTo>
                    <a:pt x="35476" y="45"/>
                    <a:pt x="37124" y="328"/>
                    <a:pt x="38620" y="904"/>
                  </a:cubicBezTo>
                  <a:cubicBezTo>
                    <a:pt x="39270" y="1157"/>
                    <a:pt x="39873" y="1458"/>
                    <a:pt x="40452" y="1760"/>
                  </a:cubicBezTo>
                  <a:cubicBezTo>
                    <a:pt x="41524" y="2290"/>
                    <a:pt x="42537" y="2808"/>
                    <a:pt x="43851" y="3037"/>
                  </a:cubicBezTo>
                  <a:cubicBezTo>
                    <a:pt x="44490" y="3149"/>
                    <a:pt x="45171" y="3195"/>
                    <a:pt x="45878" y="3195"/>
                  </a:cubicBezTo>
                  <a:cubicBezTo>
                    <a:pt x="47530" y="3195"/>
                    <a:pt x="49327" y="2945"/>
                    <a:pt x="51083" y="2700"/>
                  </a:cubicBezTo>
                  <a:cubicBezTo>
                    <a:pt x="52409" y="2519"/>
                    <a:pt x="53650" y="2350"/>
                    <a:pt x="54807" y="2278"/>
                  </a:cubicBezTo>
                  <a:lnTo>
                    <a:pt x="54807" y="2242"/>
                  </a:lnTo>
                  <a:cubicBezTo>
                    <a:pt x="53650" y="2302"/>
                    <a:pt x="52409" y="2471"/>
                    <a:pt x="51083" y="2664"/>
                  </a:cubicBezTo>
                  <a:cubicBezTo>
                    <a:pt x="49330" y="2900"/>
                    <a:pt x="47542" y="3147"/>
                    <a:pt x="45895" y="3147"/>
                  </a:cubicBezTo>
                  <a:cubicBezTo>
                    <a:pt x="45187" y="3147"/>
                    <a:pt x="44505" y="3102"/>
                    <a:pt x="43863" y="2989"/>
                  </a:cubicBezTo>
                  <a:cubicBezTo>
                    <a:pt x="42549" y="2760"/>
                    <a:pt x="41537" y="2254"/>
                    <a:pt x="40464" y="1712"/>
                  </a:cubicBezTo>
                  <a:cubicBezTo>
                    <a:pt x="39885" y="1422"/>
                    <a:pt x="39283" y="1121"/>
                    <a:pt x="38632" y="868"/>
                  </a:cubicBezTo>
                  <a:cubicBezTo>
                    <a:pt x="37141" y="286"/>
                    <a:pt x="35489" y="0"/>
                    <a:pt x="3351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17"/>
            <p:cNvSpPr/>
            <p:nvPr/>
          </p:nvSpPr>
          <p:spPr>
            <a:xfrm>
              <a:off x="3881400" y="916875"/>
              <a:ext cx="1299975" cy="241850"/>
            </a:xfrm>
            <a:custGeom>
              <a:rect b="b" l="l" r="r" t="t"/>
              <a:pathLst>
                <a:path extrusionOk="0" h="9674" w="51999">
                  <a:moveTo>
                    <a:pt x="31860" y="1"/>
                  </a:moveTo>
                  <a:cubicBezTo>
                    <a:pt x="30531" y="1"/>
                    <a:pt x="29156" y="207"/>
                    <a:pt x="27651" y="525"/>
                  </a:cubicBezTo>
                  <a:cubicBezTo>
                    <a:pt x="25035" y="1067"/>
                    <a:pt x="23288" y="2574"/>
                    <a:pt x="21576" y="4032"/>
                  </a:cubicBezTo>
                  <a:cubicBezTo>
                    <a:pt x="19756" y="5587"/>
                    <a:pt x="18044" y="7046"/>
                    <a:pt x="15429" y="7371"/>
                  </a:cubicBezTo>
                  <a:cubicBezTo>
                    <a:pt x="14646" y="7462"/>
                    <a:pt x="13857" y="7505"/>
                    <a:pt x="13071" y="7505"/>
                  </a:cubicBezTo>
                  <a:cubicBezTo>
                    <a:pt x="12815" y="7505"/>
                    <a:pt x="12561" y="7501"/>
                    <a:pt x="12307" y="7492"/>
                  </a:cubicBezTo>
                  <a:cubicBezTo>
                    <a:pt x="11981" y="7486"/>
                    <a:pt x="11660" y="7480"/>
                    <a:pt x="11339" y="7480"/>
                  </a:cubicBezTo>
                  <a:cubicBezTo>
                    <a:pt x="10315" y="7480"/>
                    <a:pt x="9281" y="7539"/>
                    <a:pt x="8052" y="7841"/>
                  </a:cubicBezTo>
                  <a:cubicBezTo>
                    <a:pt x="7449" y="7974"/>
                    <a:pt x="6847" y="8131"/>
                    <a:pt x="6268" y="8275"/>
                  </a:cubicBezTo>
                  <a:cubicBezTo>
                    <a:pt x="4231" y="8781"/>
                    <a:pt x="2134" y="9312"/>
                    <a:pt x="0" y="9637"/>
                  </a:cubicBezTo>
                  <a:lnTo>
                    <a:pt x="12" y="9673"/>
                  </a:lnTo>
                  <a:cubicBezTo>
                    <a:pt x="2146" y="9360"/>
                    <a:pt x="4243" y="8830"/>
                    <a:pt x="6268" y="8323"/>
                  </a:cubicBezTo>
                  <a:cubicBezTo>
                    <a:pt x="6847" y="8179"/>
                    <a:pt x="7449" y="8034"/>
                    <a:pt x="8052" y="7877"/>
                  </a:cubicBezTo>
                  <a:cubicBezTo>
                    <a:pt x="9311" y="7577"/>
                    <a:pt x="10357" y="7518"/>
                    <a:pt x="11402" y="7518"/>
                  </a:cubicBezTo>
                  <a:cubicBezTo>
                    <a:pt x="11698" y="7518"/>
                    <a:pt x="11994" y="7523"/>
                    <a:pt x="12295" y="7528"/>
                  </a:cubicBezTo>
                  <a:cubicBezTo>
                    <a:pt x="12567" y="7541"/>
                    <a:pt x="12841" y="7547"/>
                    <a:pt x="13115" y="7547"/>
                  </a:cubicBezTo>
                  <a:cubicBezTo>
                    <a:pt x="13883" y="7547"/>
                    <a:pt x="14656" y="7499"/>
                    <a:pt x="15429" y="7419"/>
                  </a:cubicBezTo>
                  <a:cubicBezTo>
                    <a:pt x="18056" y="7094"/>
                    <a:pt x="19780" y="5623"/>
                    <a:pt x="21600" y="4069"/>
                  </a:cubicBezTo>
                  <a:cubicBezTo>
                    <a:pt x="23300" y="2622"/>
                    <a:pt x="25059" y="1115"/>
                    <a:pt x="27651" y="561"/>
                  </a:cubicBezTo>
                  <a:cubicBezTo>
                    <a:pt x="29154" y="249"/>
                    <a:pt x="30522" y="46"/>
                    <a:pt x="31844" y="46"/>
                  </a:cubicBezTo>
                  <a:cubicBezTo>
                    <a:pt x="33533" y="46"/>
                    <a:pt x="35148" y="377"/>
                    <a:pt x="36872" y="1236"/>
                  </a:cubicBezTo>
                  <a:cubicBezTo>
                    <a:pt x="37354" y="1501"/>
                    <a:pt x="37836" y="1778"/>
                    <a:pt x="38294" y="2104"/>
                  </a:cubicBezTo>
                  <a:cubicBezTo>
                    <a:pt x="39102" y="2646"/>
                    <a:pt x="39873" y="3165"/>
                    <a:pt x="41018" y="3406"/>
                  </a:cubicBezTo>
                  <a:cubicBezTo>
                    <a:pt x="41583" y="3530"/>
                    <a:pt x="42194" y="3583"/>
                    <a:pt x="42834" y="3583"/>
                  </a:cubicBezTo>
                  <a:cubicBezTo>
                    <a:pt x="44543" y="3583"/>
                    <a:pt x="46471" y="3211"/>
                    <a:pt x="48347" y="2851"/>
                  </a:cubicBezTo>
                  <a:cubicBezTo>
                    <a:pt x="49661" y="2610"/>
                    <a:pt x="50890" y="2369"/>
                    <a:pt x="51999" y="2273"/>
                  </a:cubicBezTo>
                  <a:lnTo>
                    <a:pt x="51999" y="2224"/>
                  </a:lnTo>
                  <a:cubicBezTo>
                    <a:pt x="50890" y="2321"/>
                    <a:pt x="49661" y="2562"/>
                    <a:pt x="48347" y="2815"/>
                  </a:cubicBezTo>
                  <a:cubicBezTo>
                    <a:pt x="46468" y="3175"/>
                    <a:pt x="44537" y="3541"/>
                    <a:pt x="42831" y="3541"/>
                  </a:cubicBezTo>
                  <a:cubicBezTo>
                    <a:pt x="42195" y="3541"/>
                    <a:pt x="41590" y="3491"/>
                    <a:pt x="41030" y="3369"/>
                  </a:cubicBezTo>
                  <a:cubicBezTo>
                    <a:pt x="39897" y="3116"/>
                    <a:pt x="39138" y="2610"/>
                    <a:pt x="38318" y="2068"/>
                  </a:cubicBezTo>
                  <a:cubicBezTo>
                    <a:pt x="37872" y="1742"/>
                    <a:pt x="37390" y="1453"/>
                    <a:pt x="36896" y="1200"/>
                  </a:cubicBezTo>
                  <a:cubicBezTo>
                    <a:pt x="35174" y="335"/>
                    <a:pt x="33554" y="1"/>
                    <a:pt x="3186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17"/>
            <p:cNvSpPr/>
            <p:nvPr/>
          </p:nvSpPr>
          <p:spPr>
            <a:xfrm>
              <a:off x="3899175" y="961725"/>
              <a:ext cx="1248750" cy="235275"/>
            </a:xfrm>
            <a:custGeom>
              <a:rect b="b" l="l" r="r" t="t"/>
              <a:pathLst>
                <a:path extrusionOk="0" h="9411" w="49950">
                  <a:moveTo>
                    <a:pt x="30910" y="1"/>
                  </a:moveTo>
                  <a:cubicBezTo>
                    <a:pt x="29502" y="1"/>
                    <a:pt x="27975" y="294"/>
                    <a:pt x="26205" y="756"/>
                  </a:cubicBezTo>
                  <a:cubicBezTo>
                    <a:pt x="23746" y="1383"/>
                    <a:pt x="22215" y="2226"/>
                    <a:pt x="20539" y="3371"/>
                  </a:cubicBezTo>
                  <a:cubicBezTo>
                    <a:pt x="19973" y="3769"/>
                    <a:pt x="19431" y="4191"/>
                    <a:pt x="18912" y="4649"/>
                  </a:cubicBezTo>
                  <a:cubicBezTo>
                    <a:pt x="17743" y="5650"/>
                    <a:pt x="16634" y="6602"/>
                    <a:pt x="14874" y="7000"/>
                  </a:cubicBezTo>
                  <a:cubicBezTo>
                    <a:pt x="13669" y="7277"/>
                    <a:pt x="12464" y="7313"/>
                    <a:pt x="11294" y="7349"/>
                  </a:cubicBezTo>
                  <a:cubicBezTo>
                    <a:pt x="10053" y="7385"/>
                    <a:pt x="8787" y="7433"/>
                    <a:pt x="7473" y="7747"/>
                  </a:cubicBezTo>
                  <a:lnTo>
                    <a:pt x="6027" y="8108"/>
                  </a:lnTo>
                  <a:cubicBezTo>
                    <a:pt x="4050" y="8603"/>
                    <a:pt x="2170" y="9073"/>
                    <a:pt x="0" y="9374"/>
                  </a:cubicBezTo>
                  <a:lnTo>
                    <a:pt x="0" y="9410"/>
                  </a:lnTo>
                  <a:cubicBezTo>
                    <a:pt x="2170" y="9109"/>
                    <a:pt x="4050" y="8639"/>
                    <a:pt x="6027" y="8145"/>
                  </a:cubicBezTo>
                  <a:lnTo>
                    <a:pt x="7461" y="7795"/>
                  </a:lnTo>
                  <a:cubicBezTo>
                    <a:pt x="8775" y="7482"/>
                    <a:pt x="10053" y="7433"/>
                    <a:pt x="11282" y="7397"/>
                  </a:cubicBezTo>
                  <a:cubicBezTo>
                    <a:pt x="12452" y="7361"/>
                    <a:pt x="13657" y="7325"/>
                    <a:pt x="14874" y="7048"/>
                  </a:cubicBezTo>
                  <a:cubicBezTo>
                    <a:pt x="16634" y="6638"/>
                    <a:pt x="17755" y="5686"/>
                    <a:pt x="18936" y="4685"/>
                  </a:cubicBezTo>
                  <a:cubicBezTo>
                    <a:pt x="19443" y="4227"/>
                    <a:pt x="19985" y="3805"/>
                    <a:pt x="20539" y="3408"/>
                  </a:cubicBezTo>
                  <a:cubicBezTo>
                    <a:pt x="22215" y="2262"/>
                    <a:pt x="23746" y="1431"/>
                    <a:pt x="26205" y="792"/>
                  </a:cubicBezTo>
                  <a:cubicBezTo>
                    <a:pt x="27963" y="336"/>
                    <a:pt x="29483" y="46"/>
                    <a:pt x="30886" y="46"/>
                  </a:cubicBezTo>
                  <a:cubicBezTo>
                    <a:pt x="32339" y="46"/>
                    <a:pt x="33667" y="357"/>
                    <a:pt x="35004" y="1117"/>
                  </a:cubicBezTo>
                  <a:cubicBezTo>
                    <a:pt x="35534" y="1443"/>
                    <a:pt x="36040" y="1829"/>
                    <a:pt x="36510" y="2262"/>
                  </a:cubicBezTo>
                  <a:cubicBezTo>
                    <a:pt x="37426" y="3058"/>
                    <a:pt x="38294" y="3805"/>
                    <a:pt x="39909" y="3962"/>
                  </a:cubicBezTo>
                  <a:cubicBezTo>
                    <a:pt x="40121" y="3980"/>
                    <a:pt x="40339" y="3989"/>
                    <a:pt x="40563" y="3989"/>
                  </a:cubicBezTo>
                  <a:cubicBezTo>
                    <a:pt x="42249" y="3989"/>
                    <a:pt x="44252" y="3499"/>
                    <a:pt x="46189" y="3010"/>
                  </a:cubicBezTo>
                  <a:cubicBezTo>
                    <a:pt x="47539" y="2672"/>
                    <a:pt x="48829" y="2359"/>
                    <a:pt x="49950" y="2226"/>
                  </a:cubicBezTo>
                  <a:lnTo>
                    <a:pt x="49950" y="2178"/>
                  </a:lnTo>
                  <a:cubicBezTo>
                    <a:pt x="48841" y="2311"/>
                    <a:pt x="47539" y="2636"/>
                    <a:pt x="46189" y="2974"/>
                  </a:cubicBezTo>
                  <a:cubicBezTo>
                    <a:pt x="44264" y="3450"/>
                    <a:pt x="42284" y="3944"/>
                    <a:pt x="40606" y="3944"/>
                  </a:cubicBezTo>
                  <a:cubicBezTo>
                    <a:pt x="40371" y="3944"/>
                    <a:pt x="40143" y="3935"/>
                    <a:pt x="39921" y="3914"/>
                  </a:cubicBezTo>
                  <a:cubicBezTo>
                    <a:pt x="38330" y="3769"/>
                    <a:pt x="37463" y="3022"/>
                    <a:pt x="36547" y="2226"/>
                  </a:cubicBezTo>
                  <a:cubicBezTo>
                    <a:pt x="36088" y="1792"/>
                    <a:pt x="35582" y="1407"/>
                    <a:pt x="35040" y="1081"/>
                  </a:cubicBezTo>
                  <a:cubicBezTo>
                    <a:pt x="33697" y="315"/>
                    <a:pt x="32367" y="1"/>
                    <a:pt x="3091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17"/>
            <p:cNvSpPr/>
            <p:nvPr/>
          </p:nvSpPr>
          <p:spPr>
            <a:xfrm>
              <a:off x="3895850" y="1009075"/>
              <a:ext cx="1232200" cy="237650"/>
            </a:xfrm>
            <a:custGeom>
              <a:rect b="b" l="l" r="r" t="t"/>
              <a:pathLst>
                <a:path extrusionOk="0" h="9506" w="49288">
                  <a:moveTo>
                    <a:pt x="30758" y="0"/>
                  </a:moveTo>
                  <a:cubicBezTo>
                    <a:pt x="30644" y="0"/>
                    <a:pt x="30529" y="3"/>
                    <a:pt x="30412" y="7"/>
                  </a:cubicBezTo>
                  <a:cubicBezTo>
                    <a:pt x="28977" y="43"/>
                    <a:pt x="27434" y="405"/>
                    <a:pt x="25590" y="923"/>
                  </a:cubicBezTo>
                  <a:cubicBezTo>
                    <a:pt x="23457" y="1502"/>
                    <a:pt x="21432" y="2406"/>
                    <a:pt x="19588" y="3611"/>
                  </a:cubicBezTo>
                  <a:cubicBezTo>
                    <a:pt x="19009" y="3985"/>
                    <a:pt x="18467" y="4406"/>
                    <a:pt x="17960" y="4816"/>
                  </a:cubicBezTo>
                  <a:cubicBezTo>
                    <a:pt x="16815" y="5708"/>
                    <a:pt x="15646" y="6636"/>
                    <a:pt x="13983" y="7034"/>
                  </a:cubicBezTo>
                  <a:cubicBezTo>
                    <a:pt x="12862" y="7299"/>
                    <a:pt x="11741" y="7360"/>
                    <a:pt x="10644" y="7420"/>
                  </a:cubicBezTo>
                  <a:cubicBezTo>
                    <a:pt x="9487" y="7480"/>
                    <a:pt x="8294" y="7540"/>
                    <a:pt x="7076" y="7854"/>
                  </a:cubicBezTo>
                  <a:cubicBezTo>
                    <a:pt x="6606" y="7974"/>
                    <a:pt x="6160" y="8083"/>
                    <a:pt x="5726" y="8203"/>
                  </a:cubicBezTo>
                  <a:cubicBezTo>
                    <a:pt x="3810" y="8697"/>
                    <a:pt x="2146" y="9131"/>
                    <a:pt x="1" y="9457"/>
                  </a:cubicBezTo>
                  <a:lnTo>
                    <a:pt x="1" y="9505"/>
                  </a:lnTo>
                  <a:cubicBezTo>
                    <a:pt x="2146" y="9180"/>
                    <a:pt x="3810" y="8746"/>
                    <a:pt x="5726" y="8239"/>
                  </a:cubicBezTo>
                  <a:cubicBezTo>
                    <a:pt x="6160" y="8131"/>
                    <a:pt x="6606" y="8010"/>
                    <a:pt x="7076" y="7890"/>
                  </a:cubicBezTo>
                  <a:cubicBezTo>
                    <a:pt x="8294" y="7589"/>
                    <a:pt x="9487" y="7516"/>
                    <a:pt x="10644" y="7456"/>
                  </a:cubicBezTo>
                  <a:cubicBezTo>
                    <a:pt x="11729" y="7408"/>
                    <a:pt x="12850" y="7347"/>
                    <a:pt x="13983" y="7070"/>
                  </a:cubicBezTo>
                  <a:cubicBezTo>
                    <a:pt x="15646" y="6672"/>
                    <a:pt x="16827" y="5756"/>
                    <a:pt x="17972" y="4852"/>
                  </a:cubicBezTo>
                  <a:cubicBezTo>
                    <a:pt x="18491" y="4443"/>
                    <a:pt x="19021" y="4021"/>
                    <a:pt x="19600" y="3647"/>
                  </a:cubicBezTo>
                  <a:cubicBezTo>
                    <a:pt x="21444" y="2442"/>
                    <a:pt x="23457" y="1538"/>
                    <a:pt x="25590" y="971"/>
                  </a:cubicBezTo>
                  <a:cubicBezTo>
                    <a:pt x="27440" y="454"/>
                    <a:pt x="29120" y="40"/>
                    <a:pt x="30712" y="40"/>
                  </a:cubicBezTo>
                  <a:cubicBezTo>
                    <a:pt x="32086" y="40"/>
                    <a:pt x="33395" y="349"/>
                    <a:pt x="34691" y="1164"/>
                  </a:cubicBezTo>
                  <a:cubicBezTo>
                    <a:pt x="35209" y="1502"/>
                    <a:pt x="35679" y="1911"/>
                    <a:pt x="36113" y="2369"/>
                  </a:cubicBezTo>
                  <a:cubicBezTo>
                    <a:pt x="36933" y="3189"/>
                    <a:pt x="37800" y="4033"/>
                    <a:pt x="39404" y="4177"/>
                  </a:cubicBezTo>
                  <a:cubicBezTo>
                    <a:pt x="39590" y="4194"/>
                    <a:pt x="39782" y="4202"/>
                    <a:pt x="39979" y="4202"/>
                  </a:cubicBezTo>
                  <a:cubicBezTo>
                    <a:pt x="41613" y="4202"/>
                    <a:pt x="43576" y="3656"/>
                    <a:pt x="45491" y="3129"/>
                  </a:cubicBezTo>
                  <a:cubicBezTo>
                    <a:pt x="46865" y="2743"/>
                    <a:pt x="48166" y="2393"/>
                    <a:pt x="49287" y="2237"/>
                  </a:cubicBezTo>
                  <a:lnTo>
                    <a:pt x="49287" y="2189"/>
                  </a:lnTo>
                  <a:cubicBezTo>
                    <a:pt x="48154" y="2333"/>
                    <a:pt x="46853" y="2695"/>
                    <a:pt x="45479" y="3081"/>
                  </a:cubicBezTo>
                  <a:cubicBezTo>
                    <a:pt x="43589" y="3614"/>
                    <a:pt x="41643" y="4158"/>
                    <a:pt x="40025" y="4158"/>
                  </a:cubicBezTo>
                  <a:cubicBezTo>
                    <a:pt x="39816" y="4158"/>
                    <a:pt x="39613" y="4148"/>
                    <a:pt x="39416" y="4129"/>
                  </a:cubicBezTo>
                  <a:cubicBezTo>
                    <a:pt x="37825" y="3985"/>
                    <a:pt x="37005" y="3177"/>
                    <a:pt x="36149" y="2321"/>
                  </a:cubicBezTo>
                  <a:cubicBezTo>
                    <a:pt x="35715" y="1863"/>
                    <a:pt x="35245" y="1465"/>
                    <a:pt x="34727" y="1116"/>
                  </a:cubicBezTo>
                  <a:cubicBezTo>
                    <a:pt x="33518" y="366"/>
                    <a:pt x="32246" y="0"/>
                    <a:pt x="3075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17"/>
            <p:cNvSpPr/>
            <p:nvPr/>
          </p:nvSpPr>
          <p:spPr>
            <a:xfrm>
              <a:off x="3875075" y="1056200"/>
              <a:ext cx="1240925" cy="253500"/>
            </a:xfrm>
            <a:custGeom>
              <a:rect b="b" l="l" r="r" t="t"/>
              <a:pathLst>
                <a:path extrusionOk="0" h="10140" w="49637">
                  <a:moveTo>
                    <a:pt x="31327" y="1"/>
                  </a:moveTo>
                  <a:cubicBezTo>
                    <a:pt x="29581" y="1"/>
                    <a:pt x="27768" y="583"/>
                    <a:pt x="25807" y="1208"/>
                  </a:cubicBezTo>
                  <a:cubicBezTo>
                    <a:pt x="23179" y="2051"/>
                    <a:pt x="21383" y="2823"/>
                    <a:pt x="19611" y="3847"/>
                  </a:cubicBezTo>
                  <a:cubicBezTo>
                    <a:pt x="19020" y="4185"/>
                    <a:pt x="18466" y="4595"/>
                    <a:pt x="17912" y="4980"/>
                  </a:cubicBezTo>
                  <a:cubicBezTo>
                    <a:pt x="16766" y="5812"/>
                    <a:pt x="15573" y="6656"/>
                    <a:pt x="14030" y="7017"/>
                  </a:cubicBezTo>
                  <a:cubicBezTo>
                    <a:pt x="12946" y="7283"/>
                    <a:pt x="11909" y="7283"/>
                    <a:pt x="10908" y="7295"/>
                  </a:cubicBezTo>
                  <a:cubicBezTo>
                    <a:pt x="9775" y="7307"/>
                    <a:pt x="8618" y="7319"/>
                    <a:pt x="7365" y="7668"/>
                  </a:cubicBezTo>
                  <a:cubicBezTo>
                    <a:pt x="6196" y="8006"/>
                    <a:pt x="5135" y="8391"/>
                    <a:pt x="4110" y="8777"/>
                  </a:cubicBezTo>
                  <a:cubicBezTo>
                    <a:pt x="2772" y="9295"/>
                    <a:pt x="1398" y="9741"/>
                    <a:pt x="0" y="10091"/>
                  </a:cubicBezTo>
                  <a:lnTo>
                    <a:pt x="12" y="10139"/>
                  </a:lnTo>
                  <a:cubicBezTo>
                    <a:pt x="1410" y="9778"/>
                    <a:pt x="2784" y="9344"/>
                    <a:pt x="4134" y="8813"/>
                  </a:cubicBezTo>
                  <a:cubicBezTo>
                    <a:pt x="5147" y="8440"/>
                    <a:pt x="6208" y="8042"/>
                    <a:pt x="7389" y="7716"/>
                  </a:cubicBezTo>
                  <a:cubicBezTo>
                    <a:pt x="8630" y="7355"/>
                    <a:pt x="9787" y="7355"/>
                    <a:pt x="10908" y="7343"/>
                  </a:cubicBezTo>
                  <a:cubicBezTo>
                    <a:pt x="11921" y="7331"/>
                    <a:pt x="12958" y="7319"/>
                    <a:pt x="14042" y="7066"/>
                  </a:cubicBezTo>
                  <a:cubicBezTo>
                    <a:pt x="15597" y="6704"/>
                    <a:pt x="16791" y="5848"/>
                    <a:pt x="17948" y="5016"/>
                  </a:cubicBezTo>
                  <a:cubicBezTo>
                    <a:pt x="18490" y="4643"/>
                    <a:pt x="19057" y="4233"/>
                    <a:pt x="19635" y="3883"/>
                  </a:cubicBezTo>
                  <a:cubicBezTo>
                    <a:pt x="21395" y="2859"/>
                    <a:pt x="23191" y="2100"/>
                    <a:pt x="25819" y="1256"/>
                  </a:cubicBezTo>
                  <a:cubicBezTo>
                    <a:pt x="27772" y="625"/>
                    <a:pt x="29580" y="48"/>
                    <a:pt x="31318" y="48"/>
                  </a:cubicBezTo>
                  <a:cubicBezTo>
                    <a:pt x="32670" y="48"/>
                    <a:pt x="33979" y="397"/>
                    <a:pt x="35281" y="1340"/>
                  </a:cubicBezTo>
                  <a:cubicBezTo>
                    <a:pt x="35690" y="1654"/>
                    <a:pt x="36076" y="1979"/>
                    <a:pt x="36450" y="2341"/>
                  </a:cubicBezTo>
                  <a:cubicBezTo>
                    <a:pt x="37462" y="3269"/>
                    <a:pt x="38415" y="4137"/>
                    <a:pt x="40259" y="4281"/>
                  </a:cubicBezTo>
                  <a:cubicBezTo>
                    <a:pt x="40460" y="4297"/>
                    <a:pt x="40664" y="4305"/>
                    <a:pt x="40871" y="4305"/>
                  </a:cubicBezTo>
                  <a:cubicBezTo>
                    <a:pt x="42689" y="4305"/>
                    <a:pt x="44727" y="3722"/>
                    <a:pt x="46707" y="3148"/>
                  </a:cubicBezTo>
                  <a:cubicBezTo>
                    <a:pt x="47756" y="2847"/>
                    <a:pt x="48732" y="2570"/>
                    <a:pt x="49636" y="2389"/>
                  </a:cubicBezTo>
                  <a:lnTo>
                    <a:pt x="49624" y="2341"/>
                  </a:lnTo>
                  <a:cubicBezTo>
                    <a:pt x="48720" y="2521"/>
                    <a:pt x="47744" y="2799"/>
                    <a:pt x="46707" y="3100"/>
                  </a:cubicBezTo>
                  <a:cubicBezTo>
                    <a:pt x="44712" y="3678"/>
                    <a:pt x="42648" y="4265"/>
                    <a:pt x="40827" y="4265"/>
                  </a:cubicBezTo>
                  <a:cubicBezTo>
                    <a:pt x="40635" y="4265"/>
                    <a:pt x="40445" y="4259"/>
                    <a:pt x="40259" y="4245"/>
                  </a:cubicBezTo>
                  <a:cubicBezTo>
                    <a:pt x="38439" y="4100"/>
                    <a:pt x="37486" y="3221"/>
                    <a:pt x="36486" y="2304"/>
                  </a:cubicBezTo>
                  <a:cubicBezTo>
                    <a:pt x="36112" y="1955"/>
                    <a:pt x="35715" y="1617"/>
                    <a:pt x="35305" y="1304"/>
                  </a:cubicBezTo>
                  <a:cubicBezTo>
                    <a:pt x="33994" y="351"/>
                    <a:pt x="32680" y="1"/>
                    <a:pt x="3132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17"/>
            <p:cNvSpPr/>
            <p:nvPr/>
          </p:nvSpPr>
          <p:spPr>
            <a:xfrm>
              <a:off x="3859400" y="1100400"/>
              <a:ext cx="1250875" cy="268650"/>
            </a:xfrm>
            <a:custGeom>
              <a:rect b="b" l="l" r="r" t="t"/>
              <a:pathLst>
                <a:path extrusionOk="0" h="10746" w="50035">
                  <a:moveTo>
                    <a:pt x="31881" y="1"/>
                  </a:moveTo>
                  <a:cubicBezTo>
                    <a:pt x="31652" y="1"/>
                    <a:pt x="31420" y="15"/>
                    <a:pt x="31183" y="42"/>
                  </a:cubicBezTo>
                  <a:cubicBezTo>
                    <a:pt x="29652" y="211"/>
                    <a:pt x="28061" y="922"/>
                    <a:pt x="26048" y="1826"/>
                  </a:cubicBezTo>
                  <a:lnTo>
                    <a:pt x="26000" y="1838"/>
                  </a:lnTo>
                  <a:cubicBezTo>
                    <a:pt x="25313" y="2140"/>
                    <a:pt x="24613" y="2441"/>
                    <a:pt x="23951" y="2730"/>
                  </a:cubicBezTo>
                  <a:cubicBezTo>
                    <a:pt x="22613" y="3297"/>
                    <a:pt x="21251" y="3875"/>
                    <a:pt x="19961" y="4538"/>
                  </a:cubicBezTo>
                  <a:cubicBezTo>
                    <a:pt x="19430" y="4803"/>
                    <a:pt x="18912" y="5129"/>
                    <a:pt x="18406" y="5442"/>
                  </a:cubicBezTo>
                  <a:cubicBezTo>
                    <a:pt x="17225" y="6165"/>
                    <a:pt x="16007" y="6913"/>
                    <a:pt x="14561" y="7130"/>
                  </a:cubicBezTo>
                  <a:cubicBezTo>
                    <a:pt x="14106" y="7204"/>
                    <a:pt x="13673" y="7231"/>
                    <a:pt x="13256" y="7231"/>
                  </a:cubicBezTo>
                  <a:cubicBezTo>
                    <a:pt x="12655" y="7231"/>
                    <a:pt x="12085" y="7175"/>
                    <a:pt x="11523" y="7118"/>
                  </a:cubicBezTo>
                  <a:cubicBezTo>
                    <a:pt x="10974" y="7061"/>
                    <a:pt x="10408" y="7007"/>
                    <a:pt x="9818" y="7007"/>
                  </a:cubicBezTo>
                  <a:cubicBezTo>
                    <a:pt x="9152" y="7007"/>
                    <a:pt x="8455" y="7076"/>
                    <a:pt x="7715" y="7286"/>
                  </a:cubicBezTo>
                  <a:cubicBezTo>
                    <a:pt x="6316" y="7684"/>
                    <a:pt x="4954" y="8383"/>
                    <a:pt x="3628" y="9058"/>
                  </a:cubicBezTo>
                  <a:cubicBezTo>
                    <a:pt x="2459" y="9661"/>
                    <a:pt x="1242" y="10288"/>
                    <a:pt x="0" y="10698"/>
                  </a:cubicBezTo>
                  <a:lnTo>
                    <a:pt x="24" y="10746"/>
                  </a:lnTo>
                  <a:cubicBezTo>
                    <a:pt x="1266" y="10324"/>
                    <a:pt x="2471" y="9709"/>
                    <a:pt x="3640" y="9106"/>
                  </a:cubicBezTo>
                  <a:cubicBezTo>
                    <a:pt x="4966" y="8431"/>
                    <a:pt x="6316" y="7744"/>
                    <a:pt x="7727" y="7335"/>
                  </a:cubicBezTo>
                  <a:cubicBezTo>
                    <a:pt x="8474" y="7124"/>
                    <a:pt x="9150" y="7055"/>
                    <a:pt x="9804" y="7055"/>
                  </a:cubicBezTo>
                  <a:cubicBezTo>
                    <a:pt x="10384" y="7055"/>
                    <a:pt x="10945" y="7109"/>
                    <a:pt x="11523" y="7166"/>
                  </a:cubicBezTo>
                  <a:cubicBezTo>
                    <a:pt x="12098" y="7224"/>
                    <a:pt x="12681" y="7282"/>
                    <a:pt x="13296" y="7282"/>
                  </a:cubicBezTo>
                  <a:cubicBezTo>
                    <a:pt x="13701" y="7282"/>
                    <a:pt x="14121" y="7257"/>
                    <a:pt x="14561" y="7190"/>
                  </a:cubicBezTo>
                  <a:cubicBezTo>
                    <a:pt x="16031" y="6961"/>
                    <a:pt x="17249" y="6214"/>
                    <a:pt x="18418" y="5478"/>
                  </a:cubicBezTo>
                  <a:cubicBezTo>
                    <a:pt x="18924" y="5165"/>
                    <a:pt x="19455" y="4840"/>
                    <a:pt x="19973" y="4574"/>
                  </a:cubicBezTo>
                  <a:cubicBezTo>
                    <a:pt x="21263" y="3923"/>
                    <a:pt x="22637" y="3333"/>
                    <a:pt x="23963" y="2766"/>
                  </a:cubicBezTo>
                  <a:cubicBezTo>
                    <a:pt x="24638" y="2489"/>
                    <a:pt x="25337" y="2188"/>
                    <a:pt x="26012" y="1886"/>
                  </a:cubicBezTo>
                  <a:lnTo>
                    <a:pt x="26060" y="1862"/>
                  </a:lnTo>
                  <a:cubicBezTo>
                    <a:pt x="28373" y="833"/>
                    <a:pt x="30160" y="38"/>
                    <a:pt x="31868" y="38"/>
                  </a:cubicBezTo>
                  <a:cubicBezTo>
                    <a:pt x="33141" y="38"/>
                    <a:pt x="34369" y="480"/>
                    <a:pt x="35739" y="1597"/>
                  </a:cubicBezTo>
                  <a:cubicBezTo>
                    <a:pt x="36028" y="1826"/>
                    <a:pt x="36305" y="2079"/>
                    <a:pt x="36571" y="2308"/>
                  </a:cubicBezTo>
                  <a:cubicBezTo>
                    <a:pt x="37800" y="3393"/>
                    <a:pt x="38969" y="4418"/>
                    <a:pt x="41163" y="4550"/>
                  </a:cubicBezTo>
                  <a:cubicBezTo>
                    <a:pt x="41331" y="4560"/>
                    <a:pt x="41501" y="4564"/>
                    <a:pt x="41672" y="4564"/>
                  </a:cubicBezTo>
                  <a:cubicBezTo>
                    <a:pt x="43917" y="4564"/>
                    <a:pt x="46328" y="3785"/>
                    <a:pt x="48467" y="3080"/>
                  </a:cubicBezTo>
                  <a:cubicBezTo>
                    <a:pt x="49010" y="2899"/>
                    <a:pt x="49528" y="2730"/>
                    <a:pt x="50034" y="2586"/>
                  </a:cubicBezTo>
                  <a:lnTo>
                    <a:pt x="50022" y="2537"/>
                  </a:lnTo>
                  <a:cubicBezTo>
                    <a:pt x="49504" y="2694"/>
                    <a:pt x="48998" y="2863"/>
                    <a:pt x="48455" y="3044"/>
                  </a:cubicBezTo>
                  <a:cubicBezTo>
                    <a:pt x="46327" y="3735"/>
                    <a:pt x="43941" y="4518"/>
                    <a:pt x="41707" y="4518"/>
                  </a:cubicBezTo>
                  <a:cubicBezTo>
                    <a:pt x="41524" y="4518"/>
                    <a:pt x="41343" y="4513"/>
                    <a:pt x="41163" y="4502"/>
                  </a:cubicBezTo>
                  <a:cubicBezTo>
                    <a:pt x="38981" y="4382"/>
                    <a:pt x="37824" y="3357"/>
                    <a:pt x="36607" y="2272"/>
                  </a:cubicBezTo>
                  <a:cubicBezTo>
                    <a:pt x="36342" y="2043"/>
                    <a:pt x="36064" y="1790"/>
                    <a:pt x="35775" y="1561"/>
                  </a:cubicBezTo>
                  <a:cubicBezTo>
                    <a:pt x="34464" y="498"/>
                    <a:pt x="33242" y="1"/>
                    <a:pt x="3188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17"/>
            <p:cNvSpPr/>
            <p:nvPr/>
          </p:nvSpPr>
          <p:spPr>
            <a:xfrm>
              <a:off x="3860300" y="1143675"/>
              <a:ext cx="1248475" cy="280525"/>
            </a:xfrm>
            <a:custGeom>
              <a:rect b="b" l="l" r="r" t="t"/>
              <a:pathLst>
                <a:path extrusionOk="0" h="11221" w="49939">
                  <a:moveTo>
                    <a:pt x="31568" y="0"/>
                  </a:moveTo>
                  <a:cubicBezTo>
                    <a:pt x="29906" y="0"/>
                    <a:pt x="28238" y="995"/>
                    <a:pt x="25735" y="2626"/>
                  </a:cubicBezTo>
                  <a:cubicBezTo>
                    <a:pt x="23601" y="4025"/>
                    <a:pt x="18201" y="7279"/>
                    <a:pt x="14344" y="7339"/>
                  </a:cubicBezTo>
                  <a:lnTo>
                    <a:pt x="14224" y="7339"/>
                  </a:lnTo>
                  <a:cubicBezTo>
                    <a:pt x="13356" y="7315"/>
                    <a:pt x="12500" y="7195"/>
                    <a:pt x="11668" y="6990"/>
                  </a:cubicBezTo>
                  <a:cubicBezTo>
                    <a:pt x="10890" y="6831"/>
                    <a:pt x="10136" y="6677"/>
                    <a:pt x="9324" y="6677"/>
                  </a:cubicBezTo>
                  <a:cubicBezTo>
                    <a:pt x="8715" y="6677"/>
                    <a:pt x="8073" y="6764"/>
                    <a:pt x="7365" y="7002"/>
                  </a:cubicBezTo>
                  <a:cubicBezTo>
                    <a:pt x="5931" y="7484"/>
                    <a:pt x="4629" y="8352"/>
                    <a:pt x="3375" y="9196"/>
                  </a:cubicBezTo>
                  <a:cubicBezTo>
                    <a:pt x="2315" y="9919"/>
                    <a:pt x="1206" y="10666"/>
                    <a:pt x="0" y="11172"/>
                  </a:cubicBezTo>
                  <a:lnTo>
                    <a:pt x="12" y="11221"/>
                  </a:lnTo>
                  <a:cubicBezTo>
                    <a:pt x="1230" y="10702"/>
                    <a:pt x="2339" y="9955"/>
                    <a:pt x="3412" y="9232"/>
                  </a:cubicBezTo>
                  <a:cubicBezTo>
                    <a:pt x="4653" y="8400"/>
                    <a:pt x="5955" y="7520"/>
                    <a:pt x="7377" y="7038"/>
                  </a:cubicBezTo>
                  <a:cubicBezTo>
                    <a:pt x="8078" y="6808"/>
                    <a:pt x="8712" y="6723"/>
                    <a:pt x="9313" y="6723"/>
                  </a:cubicBezTo>
                  <a:cubicBezTo>
                    <a:pt x="10127" y="6723"/>
                    <a:pt x="10879" y="6878"/>
                    <a:pt x="11656" y="7038"/>
                  </a:cubicBezTo>
                  <a:cubicBezTo>
                    <a:pt x="12449" y="7208"/>
                    <a:pt x="13252" y="7378"/>
                    <a:pt x="14166" y="7378"/>
                  </a:cubicBezTo>
                  <a:cubicBezTo>
                    <a:pt x="14225" y="7378"/>
                    <a:pt x="14284" y="7377"/>
                    <a:pt x="14344" y="7375"/>
                  </a:cubicBezTo>
                  <a:cubicBezTo>
                    <a:pt x="18225" y="7327"/>
                    <a:pt x="23625" y="4061"/>
                    <a:pt x="25771" y="2675"/>
                  </a:cubicBezTo>
                  <a:cubicBezTo>
                    <a:pt x="28265" y="1047"/>
                    <a:pt x="29924" y="55"/>
                    <a:pt x="31578" y="55"/>
                  </a:cubicBezTo>
                  <a:cubicBezTo>
                    <a:pt x="32939" y="55"/>
                    <a:pt x="34296" y="726"/>
                    <a:pt x="36113" y="2265"/>
                  </a:cubicBezTo>
                  <a:cubicBezTo>
                    <a:pt x="38089" y="3940"/>
                    <a:pt x="40090" y="4736"/>
                    <a:pt x="42405" y="4748"/>
                  </a:cubicBezTo>
                  <a:cubicBezTo>
                    <a:pt x="42425" y="4748"/>
                    <a:pt x="42444" y="4748"/>
                    <a:pt x="42464" y="4748"/>
                  </a:cubicBezTo>
                  <a:cubicBezTo>
                    <a:pt x="44524" y="4748"/>
                    <a:pt x="46894" y="4132"/>
                    <a:pt x="49938" y="2795"/>
                  </a:cubicBezTo>
                  <a:lnTo>
                    <a:pt x="49926" y="2747"/>
                  </a:lnTo>
                  <a:cubicBezTo>
                    <a:pt x="47262" y="3919"/>
                    <a:pt x="44824" y="4699"/>
                    <a:pt x="42511" y="4699"/>
                  </a:cubicBezTo>
                  <a:cubicBezTo>
                    <a:pt x="40303" y="4699"/>
                    <a:pt x="38209" y="3989"/>
                    <a:pt x="36137" y="2229"/>
                  </a:cubicBezTo>
                  <a:cubicBezTo>
                    <a:pt x="34307" y="676"/>
                    <a:pt x="32939" y="0"/>
                    <a:pt x="3156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17"/>
            <p:cNvSpPr/>
            <p:nvPr/>
          </p:nvSpPr>
          <p:spPr>
            <a:xfrm>
              <a:off x="3871150" y="1178650"/>
              <a:ext cx="1239725" cy="300100"/>
            </a:xfrm>
            <a:custGeom>
              <a:rect b="b" l="l" r="r" t="t"/>
              <a:pathLst>
                <a:path extrusionOk="0" h="12004" w="49589">
                  <a:moveTo>
                    <a:pt x="30972" y="1"/>
                  </a:moveTo>
                  <a:cubicBezTo>
                    <a:pt x="30802" y="1"/>
                    <a:pt x="30627" y="11"/>
                    <a:pt x="30447" y="34"/>
                  </a:cubicBezTo>
                  <a:cubicBezTo>
                    <a:pt x="28953" y="227"/>
                    <a:pt x="27543" y="1613"/>
                    <a:pt x="26410" y="2734"/>
                  </a:cubicBezTo>
                  <a:cubicBezTo>
                    <a:pt x="26024" y="3096"/>
                    <a:pt x="25674" y="3445"/>
                    <a:pt x="25349" y="3722"/>
                  </a:cubicBezTo>
                  <a:cubicBezTo>
                    <a:pt x="22886" y="5790"/>
                    <a:pt x="18475" y="7914"/>
                    <a:pt x="14943" y="7914"/>
                  </a:cubicBezTo>
                  <a:cubicBezTo>
                    <a:pt x="14810" y="7914"/>
                    <a:pt x="14679" y="7911"/>
                    <a:pt x="14549" y="7905"/>
                  </a:cubicBezTo>
                  <a:cubicBezTo>
                    <a:pt x="13621" y="7869"/>
                    <a:pt x="12729" y="7616"/>
                    <a:pt x="11861" y="7363"/>
                  </a:cubicBezTo>
                  <a:cubicBezTo>
                    <a:pt x="10919" y="7094"/>
                    <a:pt x="9957" y="6814"/>
                    <a:pt x="8926" y="6814"/>
                  </a:cubicBezTo>
                  <a:cubicBezTo>
                    <a:pt x="8387" y="6814"/>
                    <a:pt x="7828" y="6891"/>
                    <a:pt x="7245" y="7085"/>
                  </a:cubicBezTo>
                  <a:cubicBezTo>
                    <a:pt x="5750" y="7592"/>
                    <a:pt x="4436" y="8664"/>
                    <a:pt x="3170" y="9725"/>
                  </a:cubicBezTo>
                  <a:cubicBezTo>
                    <a:pt x="2158" y="10557"/>
                    <a:pt x="1109" y="11413"/>
                    <a:pt x="0" y="11967"/>
                  </a:cubicBezTo>
                  <a:lnTo>
                    <a:pt x="24" y="12003"/>
                  </a:lnTo>
                  <a:cubicBezTo>
                    <a:pt x="1145" y="11449"/>
                    <a:pt x="2182" y="10593"/>
                    <a:pt x="3207" y="9761"/>
                  </a:cubicBezTo>
                  <a:cubicBezTo>
                    <a:pt x="4472" y="8713"/>
                    <a:pt x="5798" y="7628"/>
                    <a:pt x="7269" y="7134"/>
                  </a:cubicBezTo>
                  <a:cubicBezTo>
                    <a:pt x="7854" y="6937"/>
                    <a:pt x="8414" y="6860"/>
                    <a:pt x="8956" y="6860"/>
                  </a:cubicBezTo>
                  <a:cubicBezTo>
                    <a:pt x="9978" y="6860"/>
                    <a:pt x="10936" y="7135"/>
                    <a:pt x="11873" y="7411"/>
                  </a:cubicBezTo>
                  <a:cubicBezTo>
                    <a:pt x="12729" y="7652"/>
                    <a:pt x="13621" y="7917"/>
                    <a:pt x="14561" y="7953"/>
                  </a:cubicBezTo>
                  <a:cubicBezTo>
                    <a:pt x="14692" y="7959"/>
                    <a:pt x="14824" y="7962"/>
                    <a:pt x="14956" y="7962"/>
                  </a:cubicBezTo>
                  <a:cubicBezTo>
                    <a:pt x="16989" y="7962"/>
                    <a:pt x="19052" y="7288"/>
                    <a:pt x="20455" y="6700"/>
                  </a:cubicBezTo>
                  <a:cubicBezTo>
                    <a:pt x="22287" y="5928"/>
                    <a:pt x="24095" y="4856"/>
                    <a:pt x="25397" y="3747"/>
                  </a:cubicBezTo>
                  <a:cubicBezTo>
                    <a:pt x="25723" y="3481"/>
                    <a:pt x="26072" y="3132"/>
                    <a:pt x="26446" y="2758"/>
                  </a:cubicBezTo>
                  <a:cubicBezTo>
                    <a:pt x="27579" y="1649"/>
                    <a:pt x="28977" y="263"/>
                    <a:pt x="30460" y="70"/>
                  </a:cubicBezTo>
                  <a:cubicBezTo>
                    <a:pt x="30633" y="49"/>
                    <a:pt x="30801" y="39"/>
                    <a:pt x="30965" y="39"/>
                  </a:cubicBezTo>
                  <a:cubicBezTo>
                    <a:pt x="32777" y="39"/>
                    <a:pt x="34049" y="1257"/>
                    <a:pt x="35088" y="2252"/>
                  </a:cubicBezTo>
                  <a:cubicBezTo>
                    <a:pt x="35353" y="2505"/>
                    <a:pt x="35594" y="2746"/>
                    <a:pt x="35835" y="2951"/>
                  </a:cubicBezTo>
                  <a:cubicBezTo>
                    <a:pt x="37818" y="4652"/>
                    <a:pt x="40092" y="5503"/>
                    <a:pt x="42531" y="5503"/>
                  </a:cubicBezTo>
                  <a:cubicBezTo>
                    <a:pt x="44776" y="5503"/>
                    <a:pt x="47162" y="4781"/>
                    <a:pt x="49588" y="3337"/>
                  </a:cubicBezTo>
                  <a:lnTo>
                    <a:pt x="49564" y="3301"/>
                  </a:lnTo>
                  <a:cubicBezTo>
                    <a:pt x="47144" y="4739"/>
                    <a:pt x="44767" y="5458"/>
                    <a:pt x="42531" y="5458"/>
                  </a:cubicBezTo>
                  <a:cubicBezTo>
                    <a:pt x="40101" y="5458"/>
                    <a:pt x="37837" y="4610"/>
                    <a:pt x="35859" y="2915"/>
                  </a:cubicBezTo>
                  <a:cubicBezTo>
                    <a:pt x="35606" y="2710"/>
                    <a:pt x="35365" y="2469"/>
                    <a:pt x="35100" y="2228"/>
                  </a:cubicBezTo>
                  <a:cubicBezTo>
                    <a:pt x="34064" y="1225"/>
                    <a:pt x="32787" y="1"/>
                    <a:pt x="3097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4" name="Google Shape;634;p17"/>
          <p:cNvSpPr/>
          <p:nvPr/>
        </p:nvSpPr>
        <p:spPr>
          <a:xfrm>
            <a:off x="-183912" y="4002250"/>
            <a:ext cx="2415300" cy="2415300"/>
          </a:xfrm>
          <a:prstGeom prst="ellipse">
            <a:avLst/>
          </a:prstGeom>
          <a:solidFill>
            <a:srgbClr val="232131">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6">
    <p:spTree>
      <p:nvGrpSpPr>
        <p:cNvPr id="635" name="Shape 635"/>
        <p:cNvGrpSpPr/>
        <p:nvPr/>
      </p:nvGrpSpPr>
      <p:grpSpPr>
        <a:xfrm>
          <a:off x="0" y="0"/>
          <a:ext cx="0" cy="0"/>
          <a:chOff x="0" y="0"/>
          <a:chExt cx="0" cy="0"/>
        </a:xfrm>
      </p:grpSpPr>
      <p:sp>
        <p:nvSpPr>
          <p:cNvPr id="636" name="Google Shape;636;p18"/>
          <p:cNvSpPr txBox="1"/>
          <p:nvPr>
            <p:ph type="title"/>
          </p:nvPr>
        </p:nvSpPr>
        <p:spPr>
          <a:xfrm>
            <a:off x="621100" y="445025"/>
            <a:ext cx="79017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300"/>
              <a:buNone/>
              <a:defRPr/>
            </a:lvl1pPr>
            <a:lvl2pPr lvl="1" rtl="0">
              <a:spcBef>
                <a:spcPts val="0"/>
              </a:spcBef>
              <a:spcAft>
                <a:spcPts val="0"/>
              </a:spcAft>
              <a:buSzPts val="3300"/>
              <a:buNone/>
              <a:defRPr>
                <a:latin typeface="DM Sans"/>
                <a:ea typeface="DM Sans"/>
                <a:cs typeface="DM Sans"/>
                <a:sym typeface="DM Sans"/>
              </a:defRPr>
            </a:lvl2pPr>
            <a:lvl3pPr lvl="2" rtl="0">
              <a:spcBef>
                <a:spcPts val="0"/>
              </a:spcBef>
              <a:spcAft>
                <a:spcPts val="0"/>
              </a:spcAft>
              <a:buSzPts val="3300"/>
              <a:buNone/>
              <a:defRPr>
                <a:latin typeface="DM Sans"/>
                <a:ea typeface="DM Sans"/>
                <a:cs typeface="DM Sans"/>
                <a:sym typeface="DM Sans"/>
              </a:defRPr>
            </a:lvl3pPr>
            <a:lvl4pPr lvl="3" rtl="0">
              <a:spcBef>
                <a:spcPts val="0"/>
              </a:spcBef>
              <a:spcAft>
                <a:spcPts val="0"/>
              </a:spcAft>
              <a:buSzPts val="3300"/>
              <a:buNone/>
              <a:defRPr>
                <a:latin typeface="DM Sans"/>
                <a:ea typeface="DM Sans"/>
                <a:cs typeface="DM Sans"/>
                <a:sym typeface="DM Sans"/>
              </a:defRPr>
            </a:lvl4pPr>
            <a:lvl5pPr lvl="4" rtl="0">
              <a:spcBef>
                <a:spcPts val="0"/>
              </a:spcBef>
              <a:spcAft>
                <a:spcPts val="0"/>
              </a:spcAft>
              <a:buSzPts val="3300"/>
              <a:buNone/>
              <a:defRPr>
                <a:latin typeface="DM Sans"/>
                <a:ea typeface="DM Sans"/>
                <a:cs typeface="DM Sans"/>
                <a:sym typeface="DM Sans"/>
              </a:defRPr>
            </a:lvl5pPr>
            <a:lvl6pPr lvl="5" rtl="0">
              <a:spcBef>
                <a:spcPts val="0"/>
              </a:spcBef>
              <a:spcAft>
                <a:spcPts val="0"/>
              </a:spcAft>
              <a:buSzPts val="3300"/>
              <a:buNone/>
              <a:defRPr>
                <a:latin typeface="DM Sans"/>
                <a:ea typeface="DM Sans"/>
                <a:cs typeface="DM Sans"/>
                <a:sym typeface="DM Sans"/>
              </a:defRPr>
            </a:lvl6pPr>
            <a:lvl7pPr lvl="6" rtl="0">
              <a:spcBef>
                <a:spcPts val="0"/>
              </a:spcBef>
              <a:spcAft>
                <a:spcPts val="0"/>
              </a:spcAft>
              <a:buSzPts val="3300"/>
              <a:buNone/>
              <a:defRPr>
                <a:latin typeface="DM Sans"/>
                <a:ea typeface="DM Sans"/>
                <a:cs typeface="DM Sans"/>
                <a:sym typeface="DM Sans"/>
              </a:defRPr>
            </a:lvl7pPr>
            <a:lvl8pPr lvl="7" rtl="0">
              <a:spcBef>
                <a:spcPts val="0"/>
              </a:spcBef>
              <a:spcAft>
                <a:spcPts val="0"/>
              </a:spcAft>
              <a:buSzPts val="3300"/>
              <a:buNone/>
              <a:defRPr>
                <a:latin typeface="DM Sans"/>
                <a:ea typeface="DM Sans"/>
                <a:cs typeface="DM Sans"/>
                <a:sym typeface="DM Sans"/>
              </a:defRPr>
            </a:lvl8pPr>
            <a:lvl9pPr lvl="8" rtl="0">
              <a:spcBef>
                <a:spcPts val="0"/>
              </a:spcBef>
              <a:spcAft>
                <a:spcPts val="0"/>
              </a:spcAft>
              <a:buSzPts val="3300"/>
              <a:buNone/>
              <a:defRPr>
                <a:latin typeface="DM Sans"/>
                <a:ea typeface="DM Sans"/>
                <a:cs typeface="DM Sans"/>
                <a:sym typeface="DM Sans"/>
              </a:defRPr>
            </a:lvl9pPr>
          </a:lstStyle>
          <a:p/>
        </p:txBody>
      </p:sp>
      <p:sp>
        <p:nvSpPr>
          <p:cNvPr id="637" name="Google Shape;637;p18"/>
          <p:cNvSpPr/>
          <p:nvPr/>
        </p:nvSpPr>
        <p:spPr>
          <a:xfrm>
            <a:off x="-497712" y="4092600"/>
            <a:ext cx="2011500" cy="2011500"/>
          </a:xfrm>
          <a:prstGeom prst="rect">
            <a:avLst/>
          </a:prstGeom>
          <a:solidFill>
            <a:srgbClr val="232131">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18"/>
          <p:cNvSpPr/>
          <p:nvPr/>
        </p:nvSpPr>
        <p:spPr>
          <a:xfrm>
            <a:off x="7171538" y="-963387"/>
            <a:ext cx="2211300" cy="1912500"/>
          </a:xfrm>
          <a:prstGeom prst="triangle">
            <a:avLst>
              <a:gd fmla="val 50000" name="adj"/>
            </a:avLst>
          </a:prstGeom>
          <a:solidFill>
            <a:srgbClr val="232131">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9" name="Google Shape;639;p18"/>
          <p:cNvGrpSpPr/>
          <p:nvPr/>
        </p:nvGrpSpPr>
        <p:grpSpPr>
          <a:xfrm>
            <a:off x="-151367" y="4430933"/>
            <a:ext cx="3461395" cy="2810739"/>
            <a:chOff x="3750925" y="237975"/>
            <a:chExt cx="1597100" cy="1296825"/>
          </a:xfrm>
        </p:grpSpPr>
        <p:sp>
          <p:nvSpPr>
            <p:cNvPr id="640" name="Google Shape;640;p18"/>
            <p:cNvSpPr/>
            <p:nvPr/>
          </p:nvSpPr>
          <p:spPr>
            <a:xfrm>
              <a:off x="3750925" y="237975"/>
              <a:ext cx="1597100" cy="1296825"/>
            </a:xfrm>
            <a:custGeom>
              <a:rect b="b" l="l" r="r" t="t"/>
              <a:pathLst>
                <a:path extrusionOk="0" h="51873" w="63884">
                  <a:moveTo>
                    <a:pt x="53707" y="49"/>
                  </a:moveTo>
                  <a:cubicBezTo>
                    <a:pt x="55141" y="49"/>
                    <a:pt x="56596" y="188"/>
                    <a:pt x="58025" y="331"/>
                  </a:cubicBezTo>
                  <a:cubicBezTo>
                    <a:pt x="59432" y="465"/>
                    <a:pt x="60900" y="599"/>
                    <a:pt x="62305" y="599"/>
                  </a:cubicBezTo>
                  <a:cubicBezTo>
                    <a:pt x="62418" y="599"/>
                    <a:pt x="62530" y="598"/>
                    <a:pt x="62642" y="597"/>
                  </a:cubicBezTo>
                  <a:lnTo>
                    <a:pt x="62642" y="597"/>
                  </a:lnTo>
                  <a:cubicBezTo>
                    <a:pt x="62244" y="1935"/>
                    <a:pt x="61328" y="3164"/>
                    <a:pt x="60436" y="4369"/>
                  </a:cubicBezTo>
                  <a:cubicBezTo>
                    <a:pt x="59436" y="5731"/>
                    <a:pt x="58411" y="7118"/>
                    <a:pt x="58170" y="8624"/>
                  </a:cubicBezTo>
                  <a:cubicBezTo>
                    <a:pt x="57905" y="10288"/>
                    <a:pt x="58857" y="11987"/>
                    <a:pt x="59701" y="13482"/>
                  </a:cubicBezTo>
                  <a:cubicBezTo>
                    <a:pt x="59761" y="13602"/>
                    <a:pt x="59821" y="13711"/>
                    <a:pt x="59894" y="13819"/>
                  </a:cubicBezTo>
                  <a:cubicBezTo>
                    <a:pt x="60147" y="14301"/>
                    <a:pt x="60436" y="14784"/>
                    <a:pt x="60725" y="15254"/>
                  </a:cubicBezTo>
                  <a:cubicBezTo>
                    <a:pt x="62244" y="17785"/>
                    <a:pt x="63823" y="20425"/>
                    <a:pt x="62497" y="23366"/>
                  </a:cubicBezTo>
                  <a:cubicBezTo>
                    <a:pt x="61798" y="24933"/>
                    <a:pt x="60388" y="26259"/>
                    <a:pt x="59038" y="27548"/>
                  </a:cubicBezTo>
                  <a:cubicBezTo>
                    <a:pt x="57652" y="28862"/>
                    <a:pt x="56217" y="30224"/>
                    <a:pt x="55518" y="31827"/>
                  </a:cubicBezTo>
                  <a:cubicBezTo>
                    <a:pt x="54024" y="35214"/>
                    <a:pt x="54180" y="39541"/>
                    <a:pt x="54482" y="42941"/>
                  </a:cubicBezTo>
                  <a:cubicBezTo>
                    <a:pt x="52371" y="44551"/>
                    <a:pt x="50726" y="45174"/>
                    <a:pt x="48174" y="45174"/>
                  </a:cubicBezTo>
                  <a:cubicBezTo>
                    <a:pt x="47651" y="45174"/>
                    <a:pt x="47090" y="45147"/>
                    <a:pt x="46478" y="45098"/>
                  </a:cubicBezTo>
                  <a:cubicBezTo>
                    <a:pt x="43597" y="44869"/>
                    <a:pt x="42537" y="43989"/>
                    <a:pt x="40789" y="42531"/>
                  </a:cubicBezTo>
                  <a:lnTo>
                    <a:pt x="40452" y="42253"/>
                  </a:lnTo>
                  <a:cubicBezTo>
                    <a:pt x="40150" y="42000"/>
                    <a:pt x="39861" y="41723"/>
                    <a:pt x="39572" y="41446"/>
                  </a:cubicBezTo>
                  <a:cubicBezTo>
                    <a:pt x="38646" y="40551"/>
                    <a:pt x="37696" y="39630"/>
                    <a:pt x="36195" y="39630"/>
                  </a:cubicBezTo>
                  <a:cubicBezTo>
                    <a:pt x="35897" y="39630"/>
                    <a:pt x="35578" y="39667"/>
                    <a:pt x="35232" y="39746"/>
                  </a:cubicBezTo>
                  <a:cubicBezTo>
                    <a:pt x="33702" y="40096"/>
                    <a:pt x="32581" y="41362"/>
                    <a:pt x="31604" y="42483"/>
                  </a:cubicBezTo>
                  <a:cubicBezTo>
                    <a:pt x="31219" y="42904"/>
                    <a:pt x="30857" y="43326"/>
                    <a:pt x="30495" y="43652"/>
                  </a:cubicBezTo>
                  <a:cubicBezTo>
                    <a:pt x="28252" y="45709"/>
                    <a:pt x="24318" y="47600"/>
                    <a:pt x="20691" y="47600"/>
                  </a:cubicBezTo>
                  <a:cubicBezTo>
                    <a:pt x="20302" y="47600"/>
                    <a:pt x="19918" y="47578"/>
                    <a:pt x="19539" y="47533"/>
                  </a:cubicBezTo>
                  <a:cubicBezTo>
                    <a:pt x="18755" y="47424"/>
                    <a:pt x="17972" y="47232"/>
                    <a:pt x="17224" y="46966"/>
                  </a:cubicBezTo>
                  <a:cubicBezTo>
                    <a:pt x="16291" y="46668"/>
                    <a:pt x="15337" y="46360"/>
                    <a:pt x="14303" y="46360"/>
                  </a:cubicBezTo>
                  <a:cubicBezTo>
                    <a:pt x="13708" y="46360"/>
                    <a:pt x="13087" y="46461"/>
                    <a:pt x="12427" y="46725"/>
                  </a:cubicBezTo>
                  <a:cubicBezTo>
                    <a:pt x="11005" y="47280"/>
                    <a:pt x="9836" y="48353"/>
                    <a:pt x="8703" y="49377"/>
                  </a:cubicBezTo>
                  <a:cubicBezTo>
                    <a:pt x="7726" y="50269"/>
                    <a:pt x="6714" y="51185"/>
                    <a:pt x="5533" y="51800"/>
                  </a:cubicBezTo>
                  <a:cubicBezTo>
                    <a:pt x="4821" y="49751"/>
                    <a:pt x="4207" y="47726"/>
                    <a:pt x="4351" y="45544"/>
                  </a:cubicBezTo>
                  <a:cubicBezTo>
                    <a:pt x="4412" y="44435"/>
                    <a:pt x="4809" y="43338"/>
                    <a:pt x="5183" y="42290"/>
                  </a:cubicBezTo>
                  <a:cubicBezTo>
                    <a:pt x="5533" y="41349"/>
                    <a:pt x="5882" y="40361"/>
                    <a:pt x="5991" y="39385"/>
                  </a:cubicBezTo>
                  <a:cubicBezTo>
                    <a:pt x="6183" y="37637"/>
                    <a:pt x="5075" y="36504"/>
                    <a:pt x="4014" y="35419"/>
                  </a:cubicBezTo>
                  <a:cubicBezTo>
                    <a:pt x="3146" y="34527"/>
                    <a:pt x="2242" y="33611"/>
                    <a:pt x="2025" y="32358"/>
                  </a:cubicBezTo>
                  <a:cubicBezTo>
                    <a:pt x="1832" y="31188"/>
                    <a:pt x="1941" y="30007"/>
                    <a:pt x="2061" y="28862"/>
                  </a:cubicBezTo>
                  <a:cubicBezTo>
                    <a:pt x="2194" y="27464"/>
                    <a:pt x="2338" y="26029"/>
                    <a:pt x="1917" y="24547"/>
                  </a:cubicBezTo>
                  <a:cubicBezTo>
                    <a:pt x="1712" y="23908"/>
                    <a:pt x="1471" y="23281"/>
                    <a:pt x="1169" y="22679"/>
                  </a:cubicBezTo>
                  <a:cubicBezTo>
                    <a:pt x="615" y="21509"/>
                    <a:pt x="48" y="20292"/>
                    <a:pt x="289" y="19002"/>
                  </a:cubicBezTo>
                  <a:cubicBezTo>
                    <a:pt x="651" y="17086"/>
                    <a:pt x="2640" y="15712"/>
                    <a:pt x="4749" y="14253"/>
                  </a:cubicBezTo>
                  <a:cubicBezTo>
                    <a:pt x="6135" y="13301"/>
                    <a:pt x="7570" y="12313"/>
                    <a:pt x="8486" y="11155"/>
                  </a:cubicBezTo>
                  <a:lnTo>
                    <a:pt x="9281" y="11192"/>
                  </a:lnTo>
                  <a:cubicBezTo>
                    <a:pt x="10378" y="11228"/>
                    <a:pt x="11496" y="11267"/>
                    <a:pt x="12619" y="11267"/>
                  </a:cubicBezTo>
                  <a:cubicBezTo>
                    <a:pt x="13741" y="11267"/>
                    <a:pt x="14868" y="11228"/>
                    <a:pt x="15983" y="11107"/>
                  </a:cubicBezTo>
                  <a:cubicBezTo>
                    <a:pt x="18020" y="10890"/>
                    <a:pt x="19418" y="10155"/>
                    <a:pt x="20889" y="9384"/>
                  </a:cubicBezTo>
                  <a:cubicBezTo>
                    <a:pt x="21371" y="9130"/>
                    <a:pt x="21877" y="8877"/>
                    <a:pt x="22407" y="8624"/>
                  </a:cubicBezTo>
                  <a:cubicBezTo>
                    <a:pt x="23532" y="8090"/>
                    <a:pt x="24279" y="7926"/>
                    <a:pt x="24935" y="7926"/>
                  </a:cubicBezTo>
                  <a:cubicBezTo>
                    <a:pt x="25390" y="7926"/>
                    <a:pt x="25801" y="8005"/>
                    <a:pt x="26265" y="8094"/>
                  </a:cubicBezTo>
                  <a:cubicBezTo>
                    <a:pt x="26843" y="8214"/>
                    <a:pt x="27434" y="8299"/>
                    <a:pt x="28024" y="8335"/>
                  </a:cubicBezTo>
                  <a:cubicBezTo>
                    <a:pt x="28473" y="8362"/>
                    <a:pt x="28881" y="8376"/>
                    <a:pt x="29264" y="8376"/>
                  </a:cubicBezTo>
                  <a:cubicBezTo>
                    <a:pt x="30923" y="8376"/>
                    <a:pt x="32126" y="8115"/>
                    <a:pt x="34172" y="7527"/>
                  </a:cubicBezTo>
                  <a:cubicBezTo>
                    <a:pt x="38487" y="6286"/>
                    <a:pt x="41512" y="5189"/>
                    <a:pt x="45080" y="2911"/>
                  </a:cubicBezTo>
                  <a:lnTo>
                    <a:pt x="45176" y="2851"/>
                  </a:lnTo>
                  <a:cubicBezTo>
                    <a:pt x="47310" y="1489"/>
                    <a:pt x="48853" y="512"/>
                    <a:pt x="51541" y="175"/>
                  </a:cubicBezTo>
                  <a:cubicBezTo>
                    <a:pt x="52253" y="85"/>
                    <a:pt x="52977" y="49"/>
                    <a:pt x="53707" y="49"/>
                  </a:cubicBezTo>
                  <a:close/>
                  <a:moveTo>
                    <a:pt x="53734" y="1"/>
                  </a:moveTo>
                  <a:cubicBezTo>
                    <a:pt x="52999" y="1"/>
                    <a:pt x="52269" y="36"/>
                    <a:pt x="51553" y="127"/>
                  </a:cubicBezTo>
                  <a:cubicBezTo>
                    <a:pt x="48841" y="464"/>
                    <a:pt x="47298" y="1452"/>
                    <a:pt x="45152" y="2814"/>
                  </a:cubicBezTo>
                  <a:lnTo>
                    <a:pt x="45068" y="2875"/>
                  </a:lnTo>
                  <a:cubicBezTo>
                    <a:pt x="41500" y="5141"/>
                    <a:pt x="38487" y="6250"/>
                    <a:pt x="34172" y="7491"/>
                  </a:cubicBezTo>
                  <a:cubicBezTo>
                    <a:pt x="32112" y="8083"/>
                    <a:pt x="30906" y="8336"/>
                    <a:pt x="29236" y="8336"/>
                  </a:cubicBezTo>
                  <a:cubicBezTo>
                    <a:pt x="28864" y="8336"/>
                    <a:pt x="28469" y="8323"/>
                    <a:pt x="28036" y="8299"/>
                  </a:cubicBezTo>
                  <a:cubicBezTo>
                    <a:pt x="27446" y="8251"/>
                    <a:pt x="26867" y="8166"/>
                    <a:pt x="26289" y="8046"/>
                  </a:cubicBezTo>
                  <a:cubicBezTo>
                    <a:pt x="25825" y="7957"/>
                    <a:pt x="25412" y="7878"/>
                    <a:pt x="24954" y="7878"/>
                  </a:cubicBezTo>
                  <a:cubicBezTo>
                    <a:pt x="24293" y="7878"/>
                    <a:pt x="23539" y="8042"/>
                    <a:pt x="22407" y="8576"/>
                  </a:cubicBezTo>
                  <a:cubicBezTo>
                    <a:pt x="21865" y="8829"/>
                    <a:pt x="21371" y="9094"/>
                    <a:pt x="20889" y="9347"/>
                  </a:cubicBezTo>
                  <a:cubicBezTo>
                    <a:pt x="19418" y="10119"/>
                    <a:pt x="18020" y="10842"/>
                    <a:pt x="15995" y="11059"/>
                  </a:cubicBezTo>
                  <a:cubicBezTo>
                    <a:pt x="14886" y="11180"/>
                    <a:pt x="13762" y="11219"/>
                    <a:pt x="12640" y="11219"/>
                  </a:cubicBezTo>
                  <a:cubicBezTo>
                    <a:pt x="11517" y="11219"/>
                    <a:pt x="10396" y="11180"/>
                    <a:pt x="9293" y="11143"/>
                  </a:cubicBezTo>
                  <a:lnTo>
                    <a:pt x="8486" y="11107"/>
                  </a:lnTo>
                  <a:lnTo>
                    <a:pt x="8474" y="11107"/>
                  </a:lnTo>
                  <a:lnTo>
                    <a:pt x="8474" y="11119"/>
                  </a:lnTo>
                  <a:cubicBezTo>
                    <a:pt x="7546" y="12276"/>
                    <a:pt x="6123" y="13265"/>
                    <a:pt x="4737" y="14217"/>
                  </a:cubicBezTo>
                  <a:cubicBezTo>
                    <a:pt x="2616" y="15676"/>
                    <a:pt x="627" y="17062"/>
                    <a:pt x="253" y="18990"/>
                  </a:cubicBezTo>
                  <a:cubicBezTo>
                    <a:pt x="0" y="20292"/>
                    <a:pt x="579" y="21521"/>
                    <a:pt x="1133" y="22703"/>
                  </a:cubicBezTo>
                  <a:cubicBezTo>
                    <a:pt x="1434" y="23305"/>
                    <a:pt x="1688" y="23920"/>
                    <a:pt x="1880" y="24559"/>
                  </a:cubicBezTo>
                  <a:cubicBezTo>
                    <a:pt x="2302" y="26029"/>
                    <a:pt x="2158" y="27464"/>
                    <a:pt x="2025" y="28862"/>
                  </a:cubicBezTo>
                  <a:cubicBezTo>
                    <a:pt x="1904" y="30007"/>
                    <a:pt x="1796" y="31188"/>
                    <a:pt x="1989" y="32370"/>
                  </a:cubicBezTo>
                  <a:cubicBezTo>
                    <a:pt x="2206" y="33635"/>
                    <a:pt x="3110" y="34551"/>
                    <a:pt x="3990" y="35443"/>
                  </a:cubicBezTo>
                  <a:cubicBezTo>
                    <a:pt x="5050" y="36528"/>
                    <a:pt x="6147" y="37649"/>
                    <a:pt x="5954" y="39385"/>
                  </a:cubicBezTo>
                  <a:cubicBezTo>
                    <a:pt x="5846" y="40349"/>
                    <a:pt x="5496" y="41325"/>
                    <a:pt x="5159" y="42278"/>
                  </a:cubicBezTo>
                  <a:cubicBezTo>
                    <a:pt x="4773" y="43326"/>
                    <a:pt x="4375" y="44423"/>
                    <a:pt x="4315" y="45544"/>
                  </a:cubicBezTo>
                  <a:cubicBezTo>
                    <a:pt x="4171" y="47738"/>
                    <a:pt x="4797" y="49775"/>
                    <a:pt x="5508" y="51848"/>
                  </a:cubicBezTo>
                  <a:lnTo>
                    <a:pt x="5508" y="51872"/>
                  </a:lnTo>
                  <a:lnTo>
                    <a:pt x="5533" y="51860"/>
                  </a:lnTo>
                  <a:cubicBezTo>
                    <a:pt x="6738" y="51245"/>
                    <a:pt x="7750" y="50317"/>
                    <a:pt x="8739" y="49425"/>
                  </a:cubicBezTo>
                  <a:cubicBezTo>
                    <a:pt x="9872" y="48389"/>
                    <a:pt x="11041" y="47328"/>
                    <a:pt x="12451" y="46774"/>
                  </a:cubicBezTo>
                  <a:cubicBezTo>
                    <a:pt x="13117" y="46510"/>
                    <a:pt x="13735" y="46407"/>
                    <a:pt x="14327" y="46407"/>
                  </a:cubicBezTo>
                  <a:cubicBezTo>
                    <a:pt x="15331" y="46407"/>
                    <a:pt x="16261" y="46704"/>
                    <a:pt x="17224" y="47015"/>
                  </a:cubicBezTo>
                  <a:cubicBezTo>
                    <a:pt x="17972" y="47280"/>
                    <a:pt x="18755" y="47473"/>
                    <a:pt x="19539" y="47593"/>
                  </a:cubicBezTo>
                  <a:cubicBezTo>
                    <a:pt x="19912" y="47637"/>
                    <a:pt x="20291" y="47657"/>
                    <a:pt x="20674" y="47657"/>
                  </a:cubicBezTo>
                  <a:cubicBezTo>
                    <a:pt x="24320" y="47657"/>
                    <a:pt x="28284" y="45772"/>
                    <a:pt x="30532" y="43700"/>
                  </a:cubicBezTo>
                  <a:cubicBezTo>
                    <a:pt x="30917" y="43314"/>
                    <a:pt x="31291" y="42916"/>
                    <a:pt x="31640" y="42495"/>
                  </a:cubicBezTo>
                  <a:cubicBezTo>
                    <a:pt x="32617" y="41386"/>
                    <a:pt x="33726" y="40132"/>
                    <a:pt x="35244" y="39783"/>
                  </a:cubicBezTo>
                  <a:cubicBezTo>
                    <a:pt x="35591" y="39703"/>
                    <a:pt x="35911" y="39667"/>
                    <a:pt x="36208" y="39667"/>
                  </a:cubicBezTo>
                  <a:cubicBezTo>
                    <a:pt x="37673" y="39667"/>
                    <a:pt x="38585" y="40548"/>
                    <a:pt x="39548" y="41470"/>
                  </a:cubicBezTo>
                  <a:cubicBezTo>
                    <a:pt x="39825" y="41747"/>
                    <a:pt x="40126" y="42024"/>
                    <a:pt x="40427" y="42278"/>
                  </a:cubicBezTo>
                  <a:lnTo>
                    <a:pt x="40765" y="42555"/>
                  </a:lnTo>
                  <a:cubicBezTo>
                    <a:pt x="42525" y="44025"/>
                    <a:pt x="43585" y="44905"/>
                    <a:pt x="46478" y="45134"/>
                  </a:cubicBezTo>
                  <a:cubicBezTo>
                    <a:pt x="47100" y="45186"/>
                    <a:pt x="47671" y="45214"/>
                    <a:pt x="48203" y="45214"/>
                  </a:cubicBezTo>
                  <a:cubicBezTo>
                    <a:pt x="50752" y="45214"/>
                    <a:pt x="52404" y="44580"/>
                    <a:pt x="54518" y="42965"/>
                  </a:cubicBezTo>
                  <a:lnTo>
                    <a:pt x="54530" y="42953"/>
                  </a:lnTo>
                  <a:lnTo>
                    <a:pt x="54530" y="42941"/>
                  </a:lnTo>
                  <a:cubicBezTo>
                    <a:pt x="54229" y="39554"/>
                    <a:pt x="54072" y="35226"/>
                    <a:pt x="55567" y="31839"/>
                  </a:cubicBezTo>
                  <a:cubicBezTo>
                    <a:pt x="56266" y="30236"/>
                    <a:pt x="57712" y="28874"/>
                    <a:pt x="59074" y="27584"/>
                  </a:cubicBezTo>
                  <a:cubicBezTo>
                    <a:pt x="60436" y="26283"/>
                    <a:pt x="61846" y="24945"/>
                    <a:pt x="62558" y="23378"/>
                  </a:cubicBezTo>
                  <a:cubicBezTo>
                    <a:pt x="63883" y="20413"/>
                    <a:pt x="62304" y="17773"/>
                    <a:pt x="60774" y="15218"/>
                  </a:cubicBezTo>
                  <a:cubicBezTo>
                    <a:pt x="60496" y="14759"/>
                    <a:pt x="60207" y="14265"/>
                    <a:pt x="59942" y="13795"/>
                  </a:cubicBezTo>
                  <a:lnTo>
                    <a:pt x="59749" y="13458"/>
                  </a:lnTo>
                  <a:cubicBezTo>
                    <a:pt x="58917" y="11963"/>
                    <a:pt x="57965" y="10276"/>
                    <a:pt x="58230" y="8624"/>
                  </a:cubicBezTo>
                  <a:cubicBezTo>
                    <a:pt x="58459" y="7142"/>
                    <a:pt x="59484" y="5756"/>
                    <a:pt x="60484" y="4393"/>
                  </a:cubicBezTo>
                  <a:cubicBezTo>
                    <a:pt x="61388" y="3188"/>
                    <a:pt x="62317" y="1935"/>
                    <a:pt x="62702" y="573"/>
                  </a:cubicBezTo>
                  <a:lnTo>
                    <a:pt x="62702" y="548"/>
                  </a:lnTo>
                  <a:lnTo>
                    <a:pt x="62678" y="548"/>
                  </a:lnTo>
                  <a:cubicBezTo>
                    <a:pt x="62566" y="550"/>
                    <a:pt x="62453" y="551"/>
                    <a:pt x="62340" y="551"/>
                  </a:cubicBezTo>
                  <a:cubicBezTo>
                    <a:pt x="60924" y="551"/>
                    <a:pt x="59455" y="416"/>
                    <a:pt x="58038" y="271"/>
                  </a:cubicBezTo>
                  <a:cubicBezTo>
                    <a:pt x="56613" y="136"/>
                    <a:pt x="55162" y="1"/>
                    <a:pt x="5373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18"/>
            <p:cNvSpPr/>
            <p:nvPr/>
          </p:nvSpPr>
          <p:spPr>
            <a:xfrm>
              <a:off x="3863625" y="518350"/>
              <a:ext cx="166950" cy="971850"/>
            </a:xfrm>
            <a:custGeom>
              <a:rect b="b" l="l" r="r" t="t"/>
              <a:pathLst>
                <a:path extrusionOk="0" h="38874" w="6678">
                  <a:moveTo>
                    <a:pt x="6641" y="1"/>
                  </a:moveTo>
                  <a:cubicBezTo>
                    <a:pt x="5906" y="1146"/>
                    <a:pt x="4737" y="2122"/>
                    <a:pt x="3616" y="3062"/>
                  </a:cubicBezTo>
                  <a:cubicBezTo>
                    <a:pt x="1977" y="4424"/>
                    <a:pt x="434" y="5714"/>
                    <a:pt x="157" y="7474"/>
                  </a:cubicBezTo>
                  <a:cubicBezTo>
                    <a:pt x="0" y="8498"/>
                    <a:pt x="362" y="9499"/>
                    <a:pt x="711" y="10463"/>
                  </a:cubicBezTo>
                  <a:cubicBezTo>
                    <a:pt x="928" y="11006"/>
                    <a:pt x="1097" y="11560"/>
                    <a:pt x="1229" y="12139"/>
                  </a:cubicBezTo>
                  <a:cubicBezTo>
                    <a:pt x="1495" y="13585"/>
                    <a:pt x="1290" y="15068"/>
                    <a:pt x="1097" y="16502"/>
                  </a:cubicBezTo>
                  <a:cubicBezTo>
                    <a:pt x="904" y="17828"/>
                    <a:pt x="723" y="19202"/>
                    <a:pt x="916" y="20504"/>
                  </a:cubicBezTo>
                  <a:cubicBezTo>
                    <a:pt x="1085" y="21649"/>
                    <a:pt x="1760" y="22637"/>
                    <a:pt x="2411" y="23589"/>
                  </a:cubicBezTo>
                  <a:cubicBezTo>
                    <a:pt x="3206" y="24747"/>
                    <a:pt x="4026" y="25940"/>
                    <a:pt x="3917" y="27435"/>
                  </a:cubicBezTo>
                  <a:cubicBezTo>
                    <a:pt x="3845" y="28399"/>
                    <a:pt x="3508" y="29375"/>
                    <a:pt x="3182" y="30315"/>
                  </a:cubicBezTo>
                  <a:cubicBezTo>
                    <a:pt x="2857" y="31255"/>
                    <a:pt x="2519" y="32232"/>
                    <a:pt x="2447" y="33208"/>
                  </a:cubicBezTo>
                  <a:cubicBezTo>
                    <a:pt x="2278" y="35209"/>
                    <a:pt x="2821" y="37029"/>
                    <a:pt x="3423" y="38873"/>
                  </a:cubicBezTo>
                  <a:lnTo>
                    <a:pt x="3459" y="38861"/>
                  </a:lnTo>
                  <a:cubicBezTo>
                    <a:pt x="2857" y="37017"/>
                    <a:pt x="2314" y="35197"/>
                    <a:pt x="2483" y="33208"/>
                  </a:cubicBezTo>
                  <a:cubicBezTo>
                    <a:pt x="2555" y="32244"/>
                    <a:pt x="2893" y="31280"/>
                    <a:pt x="3218" y="30339"/>
                  </a:cubicBezTo>
                  <a:cubicBezTo>
                    <a:pt x="3544" y="29387"/>
                    <a:pt x="3881" y="28411"/>
                    <a:pt x="3954" y="27435"/>
                  </a:cubicBezTo>
                  <a:cubicBezTo>
                    <a:pt x="4062" y="25928"/>
                    <a:pt x="3242" y="24722"/>
                    <a:pt x="2447" y="23565"/>
                  </a:cubicBezTo>
                  <a:cubicBezTo>
                    <a:pt x="1796" y="22613"/>
                    <a:pt x="1133" y="21637"/>
                    <a:pt x="964" y="20504"/>
                  </a:cubicBezTo>
                  <a:cubicBezTo>
                    <a:pt x="759" y="19202"/>
                    <a:pt x="952" y="17828"/>
                    <a:pt x="1133" y="16514"/>
                  </a:cubicBezTo>
                  <a:cubicBezTo>
                    <a:pt x="1338" y="15080"/>
                    <a:pt x="1543" y="13585"/>
                    <a:pt x="1266" y="12127"/>
                  </a:cubicBezTo>
                  <a:cubicBezTo>
                    <a:pt x="1145" y="11560"/>
                    <a:pt x="976" y="10994"/>
                    <a:pt x="759" y="10451"/>
                  </a:cubicBezTo>
                  <a:cubicBezTo>
                    <a:pt x="410" y="9487"/>
                    <a:pt x="36" y="8498"/>
                    <a:pt x="205" y="7474"/>
                  </a:cubicBezTo>
                  <a:cubicBezTo>
                    <a:pt x="482" y="5738"/>
                    <a:pt x="2013" y="4448"/>
                    <a:pt x="3640" y="3098"/>
                  </a:cubicBezTo>
                  <a:cubicBezTo>
                    <a:pt x="4773" y="2158"/>
                    <a:pt x="5942" y="1182"/>
                    <a:pt x="6678" y="25"/>
                  </a:cubicBezTo>
                  <a:lnTo>
                    <a:pt x="664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18"/>
            <p:cNvSpPr/>
            <p:nvPr/>
          </p:nvSpPr>
          <p:spPr>
            <a:xfrm>
              <a:off x="3980525" y="517750"/>
              <a:ext cx="115750" cy="920325"/>
            </a:xfrm>
            <a:custGeom>
              <a:rect b="b" l="l" r="r" t="t"/>
              <a:pathLst>
                <a:path extrusionOk="0" h="36813" w="4630">
                  <a:moveTo>
                    <a:pt x="4581" y="1"/>
                  </a:moveTo>
                  <a:cubicBezTo>
                    <a:pt x="4292" y="1061"/>
                    <a:pt x="3569" y="1917"/>
                    <a:pt x="2833" y="2773"/>
                  </a:cubicBezTo>
                  <a:cubicBezTo>
                    <a:pt x="2098" y="3617"/>
                    <a:pt x="1399" y="4448"/>
                    <a:pt x="1146" y="5425"/>
                  </a:cubicBezTo>
                  <a:cubicBezTo>
                    <a:pt x="905" y="6413"/>
                    <a:pt x="1158" y="7546"/>
                    <a:pt x="1399" y="8643"/>
                  </a:cubicBezTo>
                  <a:cubicBezTo>
                    <a:pt x="1580" y="9451"/>
                    <a:pt x="1773" y="10282"/>
                    <a:pt x="1749" y="11030"/>
                  </a:cubicBezTo>
                  <a:cubicBezTo>
                    <a:pt x="1712" y="12440"/>
                    <a:pt x="1387" y="13862"/>
                    <a:pt x="1061" y="15236"/>
                  </a:cubicBezTo>
                  <a:cubicBezTo>
                    <a:pt x="748" y="16586"/>
                    <a:pt x="411" y="17984"/>
                    <a:pt x="374" y="19334"/>
                  </a:cubicBezTo>
                  <a:cubicBezTo>
                    <a:pt x="338" y="20492"/>
                    <a:pt x="676" y="21601"/>
                    <a:pt x="989" y="22673"/>
                  </a:cubicBezTo>
                  <a:cubicBezTo>
                    <a:pt x="1363" y="23903"/>
                    <a:pt x="1749" y="25180"/>
                    <a:pt x="1568" y="26518"/>
                  </a:cubicBezTo>
                  <a:cubicBezTo>
                    <a:pt x="1459" y="27362"/>
                    <a:pt x="1170" y="28206"/>
                    <a:pt x="881" y="29013"/>
                  </a:cubicBezTo>
                  <a:cubicBezTo>
                    <a:pt x="579" y="29893"/>
                    <a:pt x="254" y="30821"/>
                    <a:pt x="170" y="31737"/>
                  </a:cubicBezTo>
                  <a:cubicBezTo>
                    <a:pt x="1" y="33618"/>
                    <a:pt x="579" y="35233"/>
                    <a:pt x="1146" y="36812"/>
                  </a:cubicBezTo>
                  <a:lnTo>
                    <a:pt x="1182" y="36788"/>
                  </a:lnTo>
                  <a:cubicBezTo>
                    <a:pt x="628" y="35233"/>
                    <a:pt x="49" y="33606"/>
                    <a:pt x="218" y="31750"/>
                  </a:cubicBezTo>
                  <a:cubicBezTo>
                    <a:pt x="302" y="30821"/>
                    <a:pt x="616" y="29905"/>
                    <a:pt x="929" y="29025"/>
                  </a:cubicBezTo>
                  <a:cubicBezTo>
                    <a:pt x="1218" y="28218"/>
                    <a:pt x="1507" y="27374"/>
                    <a:pt x="1616" y="26530"/>
                  </a:cubicBezTo>
                  <a:cubicBezTo>
                    <a:pt x="1785" y="25168"/>
                    <a:pt x="1411" y="23903"/>
                    <a:pt x="1037" y="22661"/>
                  </a:cubicBezTo>
                  <a:cubicBezTo>
                    <a:pt x="724" y="21601"/>
                    <a:pt x="386" y="20492"/>
                    <a:pt x="423" y="19334"/>
                  </a:cubicBezTo>
                  <a:cubicBezTo>
                    <a:pt x="459" y="17984"/>
                    <a:pt x="784" y="16598"/>
                    <a:pt x="1098" y="15248"/>
                  </a:cubicBezTo>
                  <a:cubicBezTo>
                    <a:pt x="1423" y="13874"/>
                    <a:pt x="1761" y="12440"/>
                    <a:pt x="1797" y="11030"/>
                  </a:cubicBezTo>
                  <a:cubicBezTo>
                    <a:pt x="1809" y="10270"/>
                    <a:pt x="1628" y="9439"/>
                    <a:pt x="1447" y="8631"/>
                  </a:cubicBezTo>
                  <a:cubicBezTo>
                    <a:pt x="1206" y="7546"/>
                    <a:pt x="941" y="6425"/>
                    <a:pt x="1194" y="5437"/>
                  </a:cubicBezTo>
                  <a:cubicBezTo>
                    <a:pt x="1447" y="4448"/>
                    <a:pt x="2146" y="3641"/>
                    <a:pt x="2870" y="2797"/>
                  </a:cubicBezTo>
                  <a:cubicBezTo>
                    <a:pt x="3593" y="1953"/>
                    <a:pt x="4328" y="1085"/>
                    <a:pt x="4629" y="13"/>
                  </a:cubicBezTo>
                  <a:lnTo>
                    <a:pt x="458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18"/>
            <p:cNvSpPr/>
            <p:nvPr/>
          </p:nvSpPr>
          <p:spPr>
            <a:xfrm>
              <a:off x="4042900" y="514150"/>
              <a:ext cx="118450" cy="889550"/>
            </a:xfrm>
            <a:custGeom>
              <a:rect b="b" l="l" r="r" t="t"/>
              <a:pathLst>
                <a:path extrusionOk="0" h="35582" w="4738">
                  <a:moveTo>
                    <a:pt x="4653" y="0"/>
                  </a:moveTo>
                  <a:cubicBezTo>
                    <a:pt x="4690" y="1037"/>
                    <a:pt x="4364" y="1892"/>
                    <a:pt x="4051" y="2712"/>
                  </a:cubicBezTo>
                  <a:cubicBezTo>
                    <a:pt x="3786" y="3375"/>
                    <a:pt x="3533" y="4062"/>
                    <a:pt x="3448" y="4833"/>
                  </a:cubicBezTo>
                  <a:cubicBezTo>
                    <a:pt x="3376" y="5665"/>
                    <a:pt x="3376" y="6509"/>
                    <a:pt x="3436" y="7341"/>
                  </a:cubicBezTo>
                  <a:cubicBezTo>
                    <a:pt x="3472" y="8317"/>
                    <a:pt x="3520" y="9317"/>
                    <a:pt x="3340" y="10378"/>
                  </a:cubicBezTo>
                  <a:cubicBezTo>
                    <a:pt x="3111" y="11571"/>
                    <a:pt x="2821" y="12753"/>
                    <a:pt x="2460" y="13922"/>
                  </a:cubicBezTo>
                  <a:cubicBezTo>
                    <a:pt x="2038" y="15392"/>
                    <a:pt x="1592" y="16911"/>
                    <a:pt x="1447" y="18418"/>
                  </a:cubicBezTo>
                  <a:cubicBezTo>
                    <a:pt x="1327" y="19575"/>
                    <a:pt x="1399" y="20744"/>
                    <a:pt x="1459" y="21865"/>
                  </a:cubicBezTo>
                  <a:cubicBezTo>
                    <a:pt x="1544" y="23348"/>
                    <a:pt x="1628" y="24878"/>
                    <a:pt x="1291" y="26445"/>
                  </a:cubicBezTo>
                  <a:cubicBezTo>
                    <a:pt x="1242" y="26662"/>
                    <a:pt x="1206" y="26855"/>
                    <a:pt x="1158" y="27048"/>
                  </a:cubicBezTo>
                  <a:cubicBezTo>
                    <a:pt x="459" y="30242"/>
                    <a:pt x="1" y="32364"/>
                    <a:pt x="1074" y="35582"/>
                  </a:cubicBezTo>
                  <a:lnTo>
                    <a:pt x="1122" y="35570"/>
                  </a:lnTo>
                  <a:cubicBezTo>
                    <a:pt x="49" y="32352"/>
                    <a:pt x="519" y="30254"/>
                    <a:pt x="1206" y="27060"/>
                  </a:cubicBezTo>
                  <a:cubicBezTo>
                    <a:pt x="1254" y="26855"/>
                    <a:pt x="1303" y="26662"/>
                    <a:pt x="1339" y="26457"/>
                  </a:cubicBezTo>
                  <a:cubicBezTo>
                    <a:pt x="1688" y="24878"/>
                    <a:pt x="1592" y="23348"/>
                    <a:pt x="1508" y="21853"/>
                  </a:cubicBezTo>
                  <a:cubicBezTo>
                    <a:pt x="1447" y="20732"/>
                    <a:pt x="1387" y="19575"/>
                    <a:pt x="1495" y="18418"/>
                  </a:cubicBezTo>
                  <a:cubicBezTo>
                    <a:pt x="1640" y="16923"/>
                    <a:pt x="2086" y="15404"/>
                    <a:pt x="2508" y="13922"/>
                  </a:cubicBezTo>
                  <a:cubicBezTo>
                    <a:pt x="2870" y="12765"/>
                    <a:pt x="3171" y="11583"/>
                    <a:pt x="3400" y="10378"/>
                  </a:cubicBezTo>
                  <a:cubicBezTo>
                    <a:pt x="3581" y="9329"/>
                    <a:pt x="3533" y="8317"/>
                    <a:pt x="3484" y="7329"/>
                  </a:cubicBezTo>
                  <a:cubicBezTo>
                    <a:pt x="3424" y="6509"/>
                    <a:pt x="3436" y="5665"/>
                    <a:pt x="3496" y="4833"/>
                  </a:cubicBezTo>
                  <a:cubicBezTo>
                    <a:pt x="3581" y="4062"/>
                    <a:pt x="3846" y="3387"/>
                    <a:pt x="4099" y="2724"/>
                  </a:cubicBezTo>
                  <a:cubicBezTo>
                    <a:pt x="4412" y="1904"/>
                    <a:pt x="4738" y="1049"/>
                    <a:pt x="470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18"/>
            <p:cNvSpPr/>
            <p:nvPr/>
          </p:nvSpPr>
          <p:spPr>
            <a:xfrm>
              <a:off x="4105575" y="497275"/>
              <a:ext cx="119675" cy="903125"/>
            </a:xfrm>
            <a:custGeom>
              <a:rect b="b" l="l" r="r" t="t"/>
              <a:pathLst>
                <a:path extrusionOk="0" h="36125" w="4787">
                  <a:moveTo>
                    <a:pt x="4630" y="0"/>
                  </a:moveTo>
                  <a:cubicBezTo>
                    <a:pt x="4738" y="1109"/>
                    <a:pt x="4473" y="2049"/>
                    <a:pt x="4196" y="3050"/>
                  </a:cubicBezTo>
                  <a:cubicBezTo>
                    <a:pt x="3979" y="3725"/>
                    <a:pt x="3834" y="4424"/>
                    <a:pt x="3738" y="5135"/>
                  </a:cubicBezTo>
                  <a:cubicBezTo>
                    <a:pt x="3689" y="5918"/>
                    <a:pt x="3689" y="6714"/>
                    <a:pt x="3774" y="7497"/>
                  </a:cubicBezTo>
                  <a:cubicBezTo>
                    <a:pt x="3834" y="8450"/>
                    <a:pt x="3894" y="9414"/>
                    <a:pt x="3726" y="10402"/>
                  </a:cubicBezTo>
                  <a:cubicBezTo>
                    <a:pt x="3484" y="11656"/>
                    <a:pt x="3171" y="12885"/>
                    <a:pt x="2785" y="14091"/>
                  </a:cubicBezTo>
                  <a:cubicBezTo>
                    <a:pt x="2315" y="15694"/>
                    <a:pt x="1821" y="17345"/>
                    <a:pt x="1701" y="18984"/>
                  </a:cubicBezTo>
                  <a:cubicBezTo>
                    <a:pt x="1652" y="19936"/>
                    <a:pt x="1676" y="20889"/>
                    <a:pt x="1761" y="21841"/>
                  </a:cubicBezTo>
                  <a:cubicBezTo>
                    <a:pt x="1869" y="23227"/>
                    <a:pt x="1966" y="24649"/>
                    <a:pt x="1604" y="26096"/>
                  </a:cubicBezTo>
                  <a:lnTo>
                    <a:pt x="1508" y="26506"/>
                  </a:lnTo>
                  <a:cubicBezTo>
                    <a:pt x="592" y="30110"/>
                    <a:pt x="1" y="32508"/>
                    <a:pt x="1146" y="36124"/>
                  </a:cubicBezTo>
                  <a:lnTo>
                    <a:pt x="1194" y="36124"/>
                  </a:lnTo>
                  <a:cubicBezTo>
                    <a:pt x="37" y="32508"/>
                    <a:pt x="640" y="30134"/>
                    <a:pt x="1544" y="26518"/>
                  </a:cubicBezTo>
                  <a:lnTo>
                    <a:pt x="1640" y="26120"/>
                  </a:lnTo>
                  <a:cubicBezTo>
                    <a:pt x="2014" y="24661"/>
                    <a:pt x="1905" y="23239"/>
                    <a:pt x="1809" y="21853"/>
                  </a:cubicBezTo>
                  <a:cubicBezTo>
                    <a:pt x="1713" y="20901"/>
                    <a:pt x="1701" y="19949"/>
                    <a:pt x="1749" y="18996"/>
                  </a:cubicBezTo>
                  <a:cubicBezTo>
                    <a:pt x="1869" y="17369"/>
                    <a:pt x="2363" y="15706"/>
                    <a:pt x="2834" y="14115"/>
                  </a:cubicBezTo>
                  <a:cubicBezTo>
                    <a:pt x="3195" y="12897"/>
                    <a:pt x="3557" y="11644"/>
                    <a:pt x="3774" y="10414"/>
                  </a:cubicBezTo>
                  <a:cubicBezTo>
                    <a:pt x="3942" y="9426"/>
                    <a:pt x="3870" y="8450"/>
                    <a:pt x="3810" y="7509"/>
                  </a:cubicBezTo>
                  <a:cubicBezTo>
                    <a:pt x="3738" y="6714"/>
                    <a:pt x="3726" y="5930"/>
                    <a:pt x="3786" y="5135"/>
                  </a:cubicBezTo>
                  <a:cubicBezTo>
                    <a:pt x="3870" y="4436"/>
                    <a:pt x="4027" y="3737"/>
                    <a:pt x="4244" y="3062"/>
                  </a:cubicBezTo>
                  <a:cubicBezTo>
                    <a:pt x="4509" y="2109"/>
                    <a:pt x="4786" y="1121"/>
                    <a:pt x="467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18"/>
            <p:cNvSpPr/>
            <p:nvPr/>
          </p:nvSpPr>
          <p:spPr>
            <a:xfrm>
              <a:off x="4168275" y="467425"/>
              <a:ext cx="122650" cy="953450"/>
            </a:xfrm>
            <a:custGeom>
              <a:rect b="b" l="l" r="r" t="t"/>
              <a:pathLst>
                <a:path extrusionOk="0" h="38138" w="4906">
                  <a:moveTo>
                    <a:pt x="4665" y="1"/>
                  </a:moveTo>
                  <a:lnTo>
                    <a:pt x="4617" y="13"/>
                  </a:lnTo>
                  <a:cubicBezTo>
                    <a:pt x="4858" y="1423"/>
                    <a:pt x="4677" y="2785"/>
                    <a:pt x="4508" y="4111"/>
                  </a:cubicBezTo>
                  <a:cubicBezTo>
                    <a:pt x="4363" y="5051"/>
                    <a:pt x="4291" y="6003"/>
                    <a:pt x="4279" y="6968"/>
                  </a:cubicBezTo>
                  <a:cubicBezTo>
                    <a:pt x="4279" y="7474"/>
                    <a:pt x="4327" y="7980"/>
                    <a:pt x="4351" y="8474"/>
                  </a:cubicBezTo>
                  <a:cubicBezTo>
                    <a:pt x="4424" y="9427"/>
                    <a:pt x="4496" y="10427"/>
                    <a:pt x="4339" y="11452"/>
                  </a:cubicBezTo>
                  <a:cubicBezTo>
                    <a:pt x="4110" y="12826"/>
                    <a:pt x="3652" y="14248"/>
                    <a:pt x="3206" y="15610"/>
                  </a:cubicBezTo>
                  <a:cubicBezTo>
                    <a:pt x="2628" y="17358"/>
                    <a:pt x="2037" y="19178"/>
                    <a:pt x="1941" y="20950"/>
                  </a:cubicBezTo>
                  <a:cubicBezTo>
                    <a:pt x="1917" y="21709"/>
                    <a:pt x="1929" y="22468"/>
                    <a:pt x="1989" y="23228"/>
                  </a:cubicBezTo>
                  <a:cubicBezTo>
                    <a:pt x="2085" y="24686"/>
                    <a:pt x="2170" y="26084"/>
                    <a:pt x="1579" y="27639"/>
                  </a:cubicBezTo>
                  <a:cubicBezTo>
                    <a:pt x="796" y="29688"/>
                    <a:pt x="446" y="31316"/>
                    <a:pt x="470" y="32907"/>
                  </a:cubicBezTo>
                  <a:cubicBezTo>
                    <a:pt x="494" y="34413"/>
                    <a:pt x="808" y="35920"/>
                    <a:pt x="1579" y="38138"/>
                  </a:cubicBezTo>
                  <a:lnTo>
                    <a:pt x="1615" y="38114"/>
                  </a:lnTo>
                  <a:cubicBezTo>
                    <a:pt x="301" y="34317"/>
                    <a:pt x="0" y="31894"/>
                    <a:pt x="1615" y="27639"/>
                  </a:cubicBezTo>
                  <a:cubicBezTo>
                    <a:pt x="2218" y="26072"/>
                    <a:pt x="2134" y="24674"/>
                    <a:pt x="2037" y="23204"/>
                  </a:cubicBezTo>
                  <a:cubicBezTo>
                    <a:pt x="1977" y="22456"/>
                    <a:pt x="1953" y="21697"/>
                    <a:pt x="1989" y="20938"/>
                  </a:cubicBezTo>
                  <a:cubicBezTo>
                    <a:pt x="2085" y="19178"/>
                    <a:pt x="2676" y="17370"/>
                    <a:pt x="3242" y="15622"/>
                  </a:cubicBezTo>
                  <a:cubicBezTo>
                    <a:pt x="3701" y="14248"/>
                    <a:pt x="4159" y="12838"/>
                    <a:pt x="4388" y="11452"/>
                  </a:cubicBezTo>
                  <a:cubicBezTo>
                    <a:pt x="4556" y="10415"/>
                    <a:pt x="4472" y="9427"/>
                    <a:pt x="4400" y="8462"/>
                  </a:cubicBezTo>
                  <a:cubicBezTo>
                    <a:pt x="4363" y="7968"/>
                    <a:pt x="4327" y="7462"/>
                    <a:pt x="4327" y="6956"/>
                  </a:cubicBezTo>
                  <a:cubicBezTo>
                    <a:pt x="4339" y="6003"/>
                    <a:pt x="4412" y="5051"/>
                    <a:pt x="4556" y="4111"/>
                  </a:cubicBezTo>
                  <a:cubicBezTo>
                    <a:pt x="4725" y="2785"/>
                    <a:pt x="4906" y="1423"/>
                    <a:pt x="466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18"/>
            <p:cNvSpPr/>
            <p:nvPr/>
          </p:nvSpPr>
          <p:spPr>
            <a:xfrm>
              <a:off x="4216175" y="439400"/>
              <a:ext cx="138950" cy="989325"/>
            </a:xfrm>
            <a:custGeom>
              <a:rect b="b" l="l" r="r" t="t"/>
              <a:pathLst>
                <a:path extrusionOk="0" h="39573" w="5558">
                  <a:moveTo>
                    <a:pt x="5196" y="1"/>
                  </a:moveTo>
                  <a:lnTo>
                    <a:pt x="5159" y="13"/>
                  </a:lnTo>
                  <a:cubicBezTo>
                    <a:pt x="5497" y="1544"/>
                    <a:pt x="5376" y="2978"/>
                    <a:pt x="5256" y="4485"/>
                  </a:cubicBezTo>
                  <a:cubicBezTo>
                    <a:pt x="5135" y="5545"/>
                    <a:pt x="5111" y="6606"/>
                    <a:pt x="5159" y="7679"/>
                  </a:cubicBezTo>
                  <a:cubicBezTo>
                    <a:pt x="5184" y="8101"/>
                    <a:pt x="5220" y="8511"/>
                    <a:pt x="5256" y="8908"/>
                  </a:cubicBezTo>
                  <a:cubicBezTo>
                    <a:pt x="5389" y="10319"/>
                    <a:pt x="5509" y="11632"/>
                    <a:pt x="5232" y="13127"/>
                  </a:cubicBezTo>
                  <a:cubicBezTo>
                    <a:pt x="4991" y="14405"/>
                    <a:pt x="4533" y="15718"/>
                    <a:pt x="4075" y="16996"/>
                  </a:cubicBezTo>
                  <a:cubicBezTo>
                    <a:pt x="3436" y="18804"/>
                    <a:pt x="2785" y="20672"/>
                    <a:pt x="2737" y="22481"/>
                  </a:cubicBezTo>
                  <a:cubicBezTo>
                    <a:pt x="2725" y="23131"/>
                    <a:pt x="2761" y="23698"/>
                    <a:pt x="2785" y="24252"/>
                  </a:cubicBezTo>
                  <a:cubicBezTo>
                    <a:pt x="2869" y="25747"/>
                    <a:pt x="2942" y="27049"/>
                    <a:pt x="2038" y="28845"/>
                  </a:cubicBezTo>
                  <a:cubicBezTo>
                    <a:pt x="1" y="32895"/>
                    <a:pt x="929" y="35486"/>
                    <a:pt x="2315" y="39404"/>
                  </a:cubicBezTo>
                  <a:lnTo>
                    <a:pt x="2375" y="39572"/>
                  </a:lnTo>
                  <a:lnTo>
                    <a:pt x="2423" y="39548"/>
                  </a:lnTo>
                  <a:lnTo>
                    <a:pt x="2363" y="39380"/>
                  </a:lnTo>
                  <a:cubicBezTo>
                    <a:pt x="977" y="35474"/>
                    <a:pt x="61" y="32883"/>
                    <a:pt x="2074" y="28857"/>
                  </a:cubicBezTo>
                  <a:cubicBezTo>
                    <a:pt x="2978" y="27037"/>
                    <a:pt x="2905" y="25735"/>
                    <a:pt x="2833" y="24228"/>
                  </a:cubicBezTo>
                  <a:cubicBezTo>
                    <a:pt x="2809" y="23686"/>
                    <a:pt x="2773" y="23107"/>
                    <a:pt x="2785" y="22481"/>
                  </a:cubicBezTo>
                  <a:cubicBezTo>
                    <a:pt x="2821" y="20672"/>
                    <a:pt x="3484" y="18804"/>
                    <a:pt x="4123" y="16996"/>
                  </a:cubicBezTo>
                  <a:cubicBezTo>
                    <a:pt x="4569" y="15718"/>
                    <a:pt x="5039" y="14405"/>
                    <a:pt x="5268" y="13127"/>
                  </a:cubicBezTo>
                  <a:cubicBezTo>
                    <a:pt x="5557" y="11620"/>
                    <a:pt x="5437" y="10306"/>
                    <a:pt x="5304" y="8908"/>
                  </a:cubicBezTo>
                  <a:cubicBezTo>
                    <a:pt x="5268" y="8511"/>
                    <a:pt x="5232" y="8101"/>
                    <a:pt x="5196" y="7667"/>
                  </a:cubicBezTo>
                  <a:cubicBezTo>
                    <a:pt x="5147" y="6606"/>
                    <a:pt x="5184" y="5545"/>
                    <a:pt x="5292" y="4485"/>
                  </a:cubicBezTo>
                  <a:cubicBezTo>
                    <a:pt x="5413" y="3038"/>
                    <a:pt x="5545" y="1544"/>
                    <a:pt x="519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18"/>
            <p:cNvSpPr/>
            <p:nvPr/>
          </p:nvSpPr>
          <p:spPr>
            <a:xfrm>
              <a:off x="4278550" y="439100"/>
              <a:ext cx="141650" cy="982700"/>
            </a:xfrm>
            <a:custGeom>
              <a:rect b="b" l="l" r="r" t="t"/>
              <a:pathLst>
                <a:path extrusionOk="0" h="39308" w="5666">
                  <a:moveTo>
                    <a:pt x="5111" y="1"/>
                  </a:moveTo>
                  <a:lnTo>
                    <a:pt x="5075" y="13"/>
                  </a:lnTo>
                  <a:cubicBezTo>
                    <a:pt x="5425" y="1459"/>
                    <a:pt x="5304" y="2725"/>
                    <a:pt x="5172" y="4063"/>
                  </a:cubicBezTo>
                  <a:cubicBezTo>
                    <a:pt x="5063" y="5063"/>
                    <a:pt x="4967" y="6088"/>
                    <a:pt x="5075" y="7197"/>
                  </a:cubicBezTo>
                  <a:cubicBezTo>
                    <a:pt x="5123" y="7715"/>
                    <a:pt x="5196" y="8209"/>
                    <a:pt x="5268" y="8691"/>
                  </a:cubicBezTo>
                  <a:cubicBezTo>
                    <a:pt x="5449" y="9897"/>
                    <a:pt x="5630" y="11006"/>
                    <a:pt x="5437" y="12331"/>
                  </a:cubicBezTo>
                  <a:cubicBezTo>
                    <a:pt x="5244" y="13645"/>
                    <a:pt x="4810" y="14983"/>
                    <a:pt x="4388" y="16261"/>
                  </a:cubicBezTo>
                  <a:cubicBezTo>
                    <a:pt x="3894" y="17755"/>
                    <a:pt x="3388" y="19298"/>
                    <a:pt x="3267" y="20829"/>
                  </a:cubicBezTo>
                  <a:cubicBezTo>
                    <a:pt x="3219" y="21408"/>
                    <a:pt x="3195" y="21950"/>
                    <a:pt x="3171" y="22468"/>
                  </a:cubicBezTo>
                  <a:cubicBezTo>
                    <a:pt x="3110" y="24204"/>
                    <a:pt x="3050" y="25711"/>
                    <a:pt x="2086" y="27603"/>
                  </a:cubicBezTo>
                  <a:cubicBezTo>
                    <a:pt x="1" y="31713"/>
                    <a:pt x="748" y="34908"/>
                    <a:pt x="2122" y="39307"/>
                  </a:cubicBezTo>
                  <a:lnTo>
                    <a:pt x="2158" y="39283"/>
                  </a:lnTo>
                  <a:cubicBezTo>
                    <a:pt x="796" y="34908"/>
                    <a:pt x="49" y="31725"/>
                    <a:pt x="2122" y="27627"/>
                  </a:cubicBezTo>
                  <a:cubicBezTo>
                    <a:pt x="3098" y="25711"/>
                    <a:pt x="3159" y="24216"/>
                    <a:pt x="3219" y="22468"/>
                  </a:cubicBezTo>
                  <a:cubicBezTo>
                    <a:pt x="3243" y="21950"/>
                    <a:pt x="3267" y="21408"/>
                    <a:pt x="3303" y="20829"/>
                  </a:cubicBezTo>
                  <a:cubicBezTo>
                    <a:pt x="3436" y="19310"/>
                    <a:pt x="3942" y="17768"/>
                    <a:pt x="4424" y="16285"/>
                  </a:cubicBezTo>
                  <a:cubicBezTo>
                    <a:pt x="4858" y="14995"/>
                    <a:pt x="5292" y="13633"/>
                    <a:pt x="5485" y="12331"/>
                  </a:cubicBezTo>
                  <a:cubicBezTo>
                    <a:pt x="5666" y="11030"/>
                    <a:pt x="5497" y="9885"/>
                    <a:pt x="5316" y="8679"/>
                  </a:cubicBezTo>
                  <a:cubicBezTo>
                    <a:pt x="5244" y="8197"/>
                    <a:pt x="5172" y="7703"/>
                    <a:pt x="5123" y="7197"/>
                  </a:cubicBezTo>
                  <a:cubicBezTo>
                    <a:pt x="5003" y="6088"/>
                    <a:pt x="5111" y="5063"/>
                    <a:pt x="5208" y="4075"/>
                  </a:cubicBezTo>
                  <a:cubicBezTo>
                    <a:pt x="5340" y="2725"/>
                    <a:pt x="5473" y="1459"/>
                    <a:pt x="511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18"/>
            <p:cNvSpPr/>
            <p:nvPr/>
          </p:nvSpPr>
          <p:spPr>
            <a:xfrm>
              <a:off x="4347850" y="446025"/>
              <a:ext cx="149500" cy="960100"/>
            </a:xfrm>
            <a:custGeom>
              <a:rect b="b" l="l" r="r" t="t"/>
              <a:pathLst>
                <a:path extrusionOk="0" h="38404" w="5980">
                  <a:moveTo>
                    <a:pt x="4509" y="1"/>
                  </a:moveTo>
                  <a:lnTo>
                    <a:pt x="4461" y="13"/>
                  </a:lnTo>
                  <a:cubicBezTo>
                    <a:pt x="4810" y="1206"/>
                    <a:pt x="4726" y="2388"/>
                    <a:pt x="4630" y="3521"/>
                  </a:cubicBezTo>
                  <a:cubicBezTo>
                    <a:pt x="4557" y="4521"/>
                    <a:pt x="4473" y="5558"/>
                    <a:pt x="4702" y="6618"/>
                  </a:cubicBezTo>
                  <a:cubicBezTo>
                    <a:pt x="4822" y="7125"/>
                    <a:pt x="4991" y="7631"/>
                    <a:pt x="5196" y="8113"/>
                  </a:cubicBezTo>
                  <a:cubicBezTo>
                    <a:pt x="5437" y="8716"/>
                    <a:pt x="5690" y="9354"/>
                    <a:pt x="5763" y="10017"/>
                  </a:cubicBezTo>
                  <a:cubicBezTo>
                    <a:pt x="5931" y="11572"/>
                    <a:pt x="5521" y="13175"/>
                    <a:pt x="5124" y="14742"/>
                  </a:cubicBezTo>
                  <a:cubicBezTo>
                    <a:pt x="4979" y="15261"/>
                    <a:pt x="4846" y="15791"/>
                    <a:pt x="4738" y="16309"/>
                  </a:cubicBezTo>
                  <a:lnTo>
                    <a:pt x="4654" y="16659"/>
                  </a:lnTo>
                  <a:cubicBezTo>
                    <a:pt x="4063" y="19443"/>
                    <a:pt x="3496" y="22059"/>
                    <a:pt x="2207" y="24711"/>
                  </a:cubicBezTo>
                  <a:cubicBezTo>
                    <a:pt x="1158" y="26844"/>
                    <a:pt x="592" y="29182"/>
                    <a:pt x="543" y="31569"/>
                  </a:cubicBezTo>
                  <a:cubicBezTo>
                    <a:pt x="507" y="33510"/>
                    <a:pt x="784" y="35619"/>
                    <a:pt x="1459" y="38403"/>
                  </a:cubicBezTo>
                  <a:lnTo>
                    <a:pt x="1496" y="38391"/>
                  </a:lnTo>
                  <a:cubicBezTo>
                    <a:pt x="290" y="33401"/>
                    <a:pt x="1" y="29375"/>
                    <a:pt x="2243" y="24735"/>
                  </a:cubicBezTo>
                  <a:cubicBezTo>
                    <a:pt x="3533" y="22083"/>
                    <a:pt x="4099" y="19455"/>
                    <a:pt x="4702" y="16671"/>
                  </a:cubicBezTo>
                  <a:lnTo>
                    <a:pt x="4774" y="16321"/>
                  </a:lnTo>
                  <a:cubicBezTo>
                    <a:pt x="4883" y="15803"/>
                    <a:pt x="5027" y="15261"/>
                    <a:pt x="5160" y="14742"/>
                  </a:cubicBezTo>
                  <a:cubicBezTo>
                    <a:pt x="5558" y="13187"/>
                    <a:pt x="5980" y="11572"/>
                    <a:pt x="5811" y="10017"/>
                  </a:cubicBezTo>
                  <a:cubicBezTo>
                    <a:pt x="5738" y="9342"/>
                    <a:pt x="5485" y="8704"/>
                    <a:pt x="5232" y="8089"/>
                  </a:cubicBezTo>
                  <a:cubicBezTo>
                    <a:pt x="5027" y="7607"/>
                    <a:pt x="4859" y="7112"/>
                    <a:pt x="4738" y="6606"/>
                  </a:cubicBezTo>
                  <a:cubicBezTo>
                    <a:pt x="4509" y="5558"/>
                    <a:pt x="4593" y="4521"/>
                    <a:pt x="4678" y="3521"/>
                  </a:cubicBezTo>
                  <a:cubicBezTo>
                    <a:pt x="4762" y="2388"/>
                    <a:pt x="4859" y="1206"/>
                    <a:pt x="450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18"/>
            <p:cNvSpPr/>
            <p:nvPr/>
          </p:nvSpPr>
          <p:spPr>
            <a:xfrm>
              <a:off x="4404825" y="444825"/>
              <a:ext cx="169675" cy="938700"/>
            </a:xfrm>
            <a:custGeom>
              <a:rect b="b" l="l" r="r" t="t"/>
              <a:pathLst>
                <a:path extrusionOk="0" h="37548" w="6787">
                  <a:moveTo>
                    <a:pt x="4532" y="1"/>
                  </a:moveTo>
                  <a:lnTo>
                    <a:pt x="4484" y="13"/>
                  </a:lnTo>
                  <a:cubicBezTo>
                    <a:pt x="4846" y="1086"/>
                    <a:pt x="4749" y="2134"/>
                    <a:pt x="4653" y="3147"/>
                  </a:cubicBezTo>
                  <a:cubicBezTo>
                    <a:pt x="4568" y="4087"/>
                    <a:pt x="4472" y="5063"/>
                    <a:pt x="4749" y="6039"/>
                  </a:cubicBezTo>
                  <a:cubicBezTo>
                    <a:pt x="4906" y="6582"/>
                    <a:pt x="5207" y="7088"/>
                    <a:pt x="5509" y="7570"/>
                  </a:cubicBezTo>
                  <a:cubicBezTo>
                    <a:pt x="5786" y="8004"/>
                    <a:pt x="6027" y="8462"/>
                    <a:pt x="6208" y="8956"/>
                  </a:cubicBezTo>
                  <a:cubicBezTo>
                    <a:pt x="6738" y="10548"/>
                    <a:pt x="6328" y="11970"/>
                    <a:pt x="5858" y="13621"/>
                  </a:cubicBezTo>
                  <a:lnTo>
                    <a:pt x="5834" y="13693"/>
                  </a:lnTo>
                  <a:cubicBezTo>
                    <a:pt x="4918" y="16948"/>
                    <a:pt x="3773" y="20142"/>
                    <a:pt x="2387" y="23240"/>
                  </a:cubicBezTo>
                  <a:cubicBezTo>
                    <a:pt x="1350" y="25494"/>
                    <a:pt x="759" y="27929"/>
                    <a:pt x="615" y="30400"/>
                  </a:cubicBezTo>
                  <a:cubicBezTo>
                    <a:pt x="494" y="32533"/>
                    <a:pt x="687" y="34811"/>
                    <a:pt x="1217" y="37547"/>
                  </a:cubicBezTo>
                  <a:lnTo>
                    <a:pt x="1278" y="37535"/>
                  </a:lnTo>
                  <a:cubicBezTo>
                    <a:pt x="482" y="33497"/>
                    <a:pt x="0" y="28640"/>
                    <a:pt x="2435" y="23252"/>
                  </a:cubicBezTo>
                  <a:cubicBezTo>
                    <a:pt x="3821" y="20154"/>
                    <a:pt x="4966" y="16960"/>
                    <a:pt x="5894" y="13693"/>
                  </a:cubicBezTo>
                  <a:lnTo>
                    <a:pt x="5906" y="13633"/>
                  </a:lnTo>
                  <a:cubicBezTo>
                    <a:pt x="6376" y="11970"/>
                    <a:pt x="6786" y="10535"/>
                    <a:pt x="6256" y="8932"/>
                  </a:cubicBezTo>
                  <a:cubicBezTo>
                    <a:pt x="6075" y="8450"/>
                    <a:pt x="5834" y="7980"/>
                    <a:pt x="5545" y="7546"/>
                  </a:cubicBezTo>
                  <a:cubicBezTo>
                    <a:pt x="5243" y="7064"/>
                    <a:pt x="4942" y="6570"/>
                    <a:pt x="4797" y="6027"/>
                  </a:cubicBezTo>
                  <a:cubicBezTo>
                    <a:pt x="4520" y="5051"/>
                    <a:pt x="4617" y="4087"/>
                    <a:pt x="4701" y="3147"/>
                  </a:cubicBezTo>
                  <a:cubicBezTo>
                    <a:pt x="4797" y="2134"/>
                    <a:pt x="4894" y="1073"/>
                    <a:pt x="453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18"/>
            <p:cNvSpPr/>
            <p:nvPr/>
          </p:nvSpPr>
          <p:spPr>
            <a:xfrm>
              <a:off x="4459650" y="433675"/>
              <a:ext cx="180525" cy="917600"/>
            </a:xfrm>
            <a:custGeom>
              <a:rect b="b" l="l" r="r" t="t"/>
              <a:pathLst>
                <a:path extrusionOk="0" h="36704" w="7221">
                  <a:moveTo>
                    <a:pt x="4690" y="1"/>
                  </a:moveTo>
                  <a:lnTo>
                    <a:pt x="4653" y="13"/>
                  </a:lnTo>
                  <a:cubicBezTo>
                    <a:pt x="5087" y="1073"/>
                    <a:pt x="5075" y="2086"/>
                    <a:pt x="5075" y="3062"/>
                  </a:cubicBezTo>
                  <a:cubicBezTo>
                    <a:pt x="5063" y="3990"/>
                    <a:pt x="5063" y="4943"/>
                    <a:pt x="5413" y="5919"/>
                  </a:cubicBezTo>
                  <a:cubicBezTo>
                    <a:pt x="5594" y="6365"/>
                    <a:pt x="5835" y="6787"/>
                    <a:pt x="6112" y="7185"/>
                  </a:cubicBezTo>
                  <a:cubicBezTo>
                    <a:pt x="6449" y="7703"/>
                    <a:pt x="6799" y="8233"/>
                    <a:pt x="6920" y="8824"/>
                  </a:cubicBezTo>
                  <a:cubicBezTo>
                    <a:pt x="7173" y="10102"/>
                    <a:pt x="6654" y="11452"/>
                    <a:pt x="6148" y="12753"/>
                  </a:cubicBezTo>
                  <a:cubicBezTo>
                    <a:pt x="6016" y="13091"/>
                    <a:pt x="5883" y="13440"/>
                    <a:pt x="5774" y="13778"/>
                  </a:cubicBezTo>
                  <a:cubicBezTo>
                    <a:pt x="5365" y="14947"/>
                    <a:pt x="4943" y="16116"/>
                    <a:pt x="4545" y="17237"/>
                  </a:cubicBezTo>
                  <a:cubicBezTo>
                    <a:pt x="2207" y="23710"/>
                    <a:pt x="1" y="29821"/>
                    <a:pt x="1098" y="36704"/>
                  </a:cubicBezTo>
                  <a:lnTo>
                    <a:pt x="1134" y="36692"/>
                  </a:lnTo>
                  <a:cubicBezTo>
                    <a:pt x="49" y="29821"/>
                    <a:pt x="2255" y="23722"/>
                    <a:pt x="4581" y="17249"/>
                  </a:cubicBezTo>
                  <a:cubicBezTo>
                    <a:pt x="4991" y="16128"/>
                    <a:pt x="5413" y="14959"/>
                    <a:pt x="5811" y="13790"/>
                  </a:cubicBezTo>
                  <a:cubicBezTo>
                    <a:pt x="5931" y="13452"/>
                    <a:pt x="6064" y="13115"/>
                    <a:pt x="6184" y="12777"/>
                  </a:cubicBezTo>
                  <a:cubicBezTo>
                    <a:pt x="6691" y="11464"/>
                    <a:pt x="7221" y="10114"/>
                    <a:pt x="6956" y="8812"/>
                  </a:cubicBezTo>
                  <a:cubicBezTo>
                    <a:pt x="6835" y="8209"/>
                    <a:pt x="6486" y="7679"/>
                    <a:pt x="6148" y="7160"/>
                  </a:cubicBezTo>
                  <a:cubicBezTo>
                    <a:pt x="5871" y="6763"/>
                    <a:pt x="5642" y="6341"/>
                    <a:pt x="5461" y="5895"/>
                  </a:cubicBezTo>
                  <a:cubicBezTo>
                    <a:pt x="5099" y="4931"/>
                    <a:pt x="5111" y="3978"/>
                    <a:pt x="5111" y="3062"/>
                  </a:cubicBezTo>
                  <a:cubicBezTo>
                    <a:pt x="5124" y="2074"/>
                    <a:pt x="5136" y="1049"/>
                    <a:pt x="469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18"/>
            <p:cNvSpPr/>
            <p:nvPr/>
          </p:nvSpPr>
          <p:spPr>
            <a:xfrm>
              <a:off x="4516000" y="417100"/>
              <a:ext cx="199525" cy="885975"/>
            </a:xfrm>
            <a:custGeom>
              <a:rect b="b" l="l" r="r" t="t"/>
              <a:pathLst>
                <a:path extrusionOk="0" h="35439" w="7981">
                  <a:moveTo>
                    <a:pt x="4750" y="1"/>
                  </a:moveTo>
                  <a:lnTo>
                    <a:pt x="4702" y="25"/>
                  </a:lnTo>
                  <a:cubicBezTo>
                    <a:pt x="5280" y="1074"/>
                    <a:pt x="5401" y="2074"/>
                    <a:pt x="5521" y="3038"/>
                  </a:cubicBezTo>
                  <a:cubicBezTo>
                    <a:pt x="5618" y="3810"/>
                    <a:pt x="5714" y="4617"/>
                    <a:pt x="6040" y="5449"/>
                  </a:cubicBezTo>
                  <a:cubicBezTo>
                    <a:pt x="6257" y="5955"/>
                    <a:pt x="6546" y="6425"/>
                    <a:pt x="6871" y="6871"/>
                  </a:cubicBezTo>
                  <a:cubicBezTo>
                    <a:pt x="7426" y="7655"/>
                    <a:pt x="7944" y="8390"/>
                    <a:pt x="7860" y="9354"/>
                  </a:cubicBezTo>
                  <a:cubicBezTo>
                    <a:pt x="7775" y="10415"/>
                    <a:pt x="7112" y="11548"/>
                    <a:pt x="6461" y="12633"/>
                  </a:cubicBezTo>
                  <a:cubicBezTo>
                    <a:pt x="6088" y="13236"/>
                    <a:pt x="5750" y="13862"/>
                    <a:pt x="5461" y="14501"/>
                  </a:cubicBezTo>
                  <a:cubicBezTo>
                    <a:pt x="2544" y="21540"/>
                    <a:pt x="1" y="28435"/>
                    <a:pt x="905" y="35438"/>
                  </a:cubicBezTo>
                  <a:lnTo>
                    <a:pt x="953" y="35426"/>
                  </a:lnTo>
                  <a:cubicBezTo>
                    <a:pt x="49" y="28447"/>
                    <a:pt x="2592" y="21552"/>
                    <a:pt x="5509" y="14525"/>
                  </a:cubicBezTo>
                  <a:cubicBezTo>
                    <a:pt x="5799" y="13886"/>
                    <a:pt x="6124" y="13272"/>
                    <a:pt x="6498" y="12669"/>
                  </a:cubicBezTo>
                  <a:cubicBezTo>
                    <a:pt x="7161" y="11572"/>
                    <a:pt x="7824" y="10439"/>
                    <a:pt x="7908" y="9366"/>
                  </a:cubicBezTo>
                  <a:cubicBezTo>
                    <a:pt x="7980" y="8390"/>
                    <a:pt x="7438" y="7607"/>
                    <a:pt x="6907" y="6859"/>
                  </a:cubicBezTo>
                  <a:cubicBezTo>
                    <a:pt x="6582" y="6413"/>
                    <a:pt x="6305" y="5943"/>
                    <a:pt x="6076" y="5437"/>
                  </a:cubicBezTo>
                  <a:cubicBezTo>
                    <a:pt x="5750" y="4605"/>
                    <a:pt x="5654" y="3810"/>
                    <a:pt x="5557" y="3026"/>
                  </a:cubicBezTo>
                  <a:cubicBezTo>
                    <a:pt x="5449" y="2062"/>
                    <a:pt x="5316" y="1061"/>
                    <a:pt x="475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18"/>
            <p:cNvSpPr/>
            <p:nvPr/>
          </p:nvSpPr>
          <p:spPr>
            <a:xfrm>
              <a:off x="4575675" y="399025"/>
              <a:ext cx="223625" cy="853125"/>
            </a:xfrm>
            <a:custGeom>
              <a:rect b="b" l="l" r="r" t="t"/>
              <a:pathLst>
                <a:path extrusionOk="0" h="34125" w="8945">
                  <a:moveTo>
                    <a:pt x="4617" y="1"/>
                  </a:moveTo>
                  <a:lnTo>
                    <a:pt x="4581" y="25"/>
                  </a:lnTo>
                  <a:cubicBezTo>
                    <a:pt x="5316" y="1097"/>
                    <a:pt x="5641" y="2170"/>
                    <a:pt x="5967" y="3219"/>
                  </a:cubicBezTo>
                  <a:cubicBezTo>
                    <a:pt x="6196" y="4063"/>
                    <a:pt x="6509" y="4894"/>
                    <a:pt x="6895" y="5678"/>
                  </a:cubicBezTo>
                  <a:cubicBezTo>
                    <a:pt x="7124" y="6100"/>
                    <a:pt x="7389" y="6497"/>
                    <a:pt x="7678" y="6883"/>
                  </a:cubicBezTo>
                  <a:cubicBezTo>
                    <a:pt x="8341" y="7775"/>
                    <a:pt x="8908" y="8559"/>
                    <a:pt x="8607" y="9764"/>
                  </a:cubicBezTo>
                  <a:cubicBezTo>
                    <a:pt x="8341" y="10849"/>
                    <a:pt x="7474" y="11934"/>
                    <a:pt x="6630" y="12982"/>
                  </a:cubicBezTo>
                  <a:cubicBezTo>
                    <a:pt x="6015" y="13766"/>
                    <a:pt x="5376" y="14573"/>
                    <a:pt x="4991" y="15369"/>
                  </a:cubicBezTo>
                  <a:cubicBezTo>
                    <a:pt x="1483" y="22577"/>
                    <a:pt x="0" y="28893"/>
                    <a:pt x="567" y="34124"/>
                  </a:cubicBezTo>
                  <a:lnTo>
                    <a:pt x="615" y="34124"/>
                  </a:lnTo>
                  <a:cubicBezTo>
                    <a:pt x="49" y="28905"/>
                    <a:pt x="1531" y="22589"/>
                    <a:pt x="5027" y="15393"/>
                  </a:cubicBezTo>
                  <a:cubicBezTo>
                    <a:pt x="5412" y="14597"/>
                    <a:pt x="6051" y="13802"/>
                    <a:pt x="6666" y="13018"/>
                  </a:cubicBezTo>
                  <a:cubicBezTo>
                    <a:pt x="7510" y="11958"/>
                    <a:pt x="8378" y="10873"/>
                    <a:pt x="8643" y="9776"/>
                  </a:cubicBezTo>
                  <a:cubicBezTo>
                    <a:pt x="8944" y="8546"/>
                    <a:pt x="8353" y="7727"/>
                    <a:pt x="7715" y="6859"/>
                  </a:cubicBezTo>
                  <a:cubicBezTo>
                    <a:pt x="7425" y="6485"/>
                    <a:pt x="7172" y="6076"/>
                    <a:pt x="6931" y="5654"/>
                  </a:cubicBezTo>
                  <a:cubicBezTo>
                    <a:pt x="6545" y="4870"/>
                    <a:pt x="6244" y="4051"/>
                    <a:pt x="6003" y="3207"/>
                  </a:cubicBezTo>
                  <a:cubicBezTo>
                    <a:pt x="5690" y="2158"/>
                    <a:pt x="5352" y="1073"/>
                    <a:pt x="461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18"/>
            <p:cNvSpPr/>
            <p:nvPr/>
          </p:nvSpPr>
          <p:spPr>
            <a:xfrm>
              <a:off x="4631725" y="378225"/>
              <a:ext cx="241100" cy="851925"/>
            </a:xfrm>
            <a:custGeom>
              <a:rect b="b" l="l" r="r" t="t"/>
              <a:pathLst>
                <a:path extrusionOk="0" h="34077" w="9644">
                  <a:moveTo>
                    <a:pt x="4617" y="1"/>
                  </a:moveTo>
                  <a:lnTo>
                    <a:pt x="4581" y="25"/>
                  </a:lnTo>
                  <a:cubicBezTo>
                    <a:pt x="5376" y="1086"/>
                    <a:pt x="5810" y="2231"/>
                    <a:pt x="6232" y="3340"/>
                  </a:cubicBezTo>
                  <a:cubicBezTo>
                    <a:pt x="6545" y="4244"/>
                    <a:pt x="6931" y="5112"/>
                    <a:pt x="7401" y="5931"/>
                  </a:cubicBezTo>
                  <a:cubicBezTo>
                    <a:pt x="7642" y="6341"/>
                    <a:pt x="7919" y="6727"/>
                    <a:pt x="8233" y="7088"/>
                  </a:cubicBezTo>
                  <a:cubicBezTo>
                    <a:pt x="8968" y="8016"/>
                    <a:pt x="9607" y="8812"/>
                    <a:pt x="9149" y="10126"/>
                  </a:cubicBezTo>
                  <a:cubicBezTo>
                    <a:pt x="8751" y="11271"/>
                    <a:pt x="7775" y="12380"/>
                    <a:pt x="6823" y="13453"/>
                  </a:cubicBezTo>
                  <a:cubicBezTo>
                    <a:pt x="6051" y="14308"/>
                    <a:pt x="5256" y="15212"/>
                    <a:pt x="4774" y="16116"/>
                  </a:cubicBezTo>
                  <a:cubicBezTo>
                    <a:pt x="1652" y="21962"/>
                    <a:pt x="0" y="28845"/>
                    <a:pt x="458" y="34076"/>
                  </a:cubicBezTo>
                  <a:lnTo>
                    <a:pt x="507" y="34076"/>
                  </a:lnTo>
                  <a:cubicBezTo>
                    <a:pt x="37" y="28845"/>
                    <a:pt x="1688" y="21974"/>
                    <a:pt x="4810" y="16141"/>
                  </a:cubicBezTo>
                  <a:cubicBezTo>
                    <a:pt x="5292" y="15236"/>
                    <a:pt x="6075" y="14345"/>
                    <a:pt x="6847" y="13489"/>
                  </a:cubicBezTo>
                  <a:cubicBezTo>
                    <a:pt x="7799" y="12416"/>
                    <a:pt x="8787" y="11295"/>
                    <a:pt x="9185" y="10138"/>
                  </a:cubicBezTo>
                  <a:cubicBezTo>
                    <a:pt x="9643" y="8812"/>
                    <a:pt x="9016" y="7992"/>
                    <a:pt x="8257" y="7064"/>
                  </a:cubicBezTo>
                  <a:cubicBezTo>
                    <a:pt x="7956" y="6703"/>
                    <a:pt x="7690" y="6317"/>
                    <a:pt x="7437" y="5919"/>
                  </a:cubicBezTo>
                  <a:cubicBezTo>
                    <a:pt x="6979" y="5087"/>
                    <a:pt x="6582" y="4232"/>
                    <a:pt x="6280" y="3328"/>
                  </a:cubicBezTo>
                  <a:cubicBezTo>
                    <a:pt x="5846" y="2219"/>
                    <a:pt x="5412" y="1074"/>
                    <a:pt x="461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18"/>
            <p:cNvSpPr/>
            <p:nvPr/>
          </p:nvSpPr>
          <p:spPr>
            <a:xfrm>
              <a:off x="4685350" y="351725"/>
              <a:ext cx="224825" cy="888350"/>
            </a:xfrm>
            <a:custGeom>
              <a:rect b="b" l="l" r="r" t="t"/>
              <a:pathLst>
                <a:path extrusionOk="0" h="35534" w="8993">
                  <a:moveTo>
                    <a:pt x="4798" y="0"/>
                  </a:moveTo>
                  <a:lnTo>
                    <a:pt x="4762" y="12"/>
                  </a:lnTo>
                  <a:cubicBezTo>
                    <a:pt x="5485" y="1181"/>
                    <a:pt x="5883" y="2447"/>
                    <a:pt x="6281" y="3652"/>
                  </a:cubicBezTo>
                  <a:cubicBezTo>
                    <a:pt x="6558" y="4568"/>
                    <a:pt x="6895" y="5472"/>
                    <a:pt x="7305" y="6352"/>
                  </a:cubicBezTo>
                  <a:cubicBezTo>
                    <a:pt x="7474" y="6714"/>
                    <a:pt x="7667" y="7051"/>
                    <a:pt x="7848" y="7377"/>
                  </a:cubicBezTo>
                  <a:cubicBezTo>
                    <a:pt x="8438" y="8414"/>
                    <a:pt x="8945" y="9342"/>
                    <a:pt x="8607" y="10668"/>
                  </a:cubicBezTo>
                  <a:cubicBezTo>
                    <a:pt x="8258" y="11993"/>
                    <a:pt x="7354" y="13331"/>
                    <a:pt x="6486" y="14621"/>
                  </a:cubicBezTo>
                  <a:cubicBezTo>
                    <a:pt x="5919" y="15405"/>
                    <a:pt x="5413" y="16224"/>
                    <a:pt x="4967" y="17068"/>
                  </a:cubicBezTo>
                  <a:cubicBezTo>
                    <a:pt x="1483" y="23963"/>
                    <a:pt x="1" y="30001"/>
                    <a:pt x="459" y="35534"/>
                  </a:cubicBezTo>
                  <a:lnTo>
                    <a:pt x="495" y="35534"/>
                  </a:lnTo>
                  <a:cubicBezTo>
                    <a:pt x="49" y="30013"/>
                    <a:pt x="1520" y="23975"/>
                    <a:pt x="4991" y="17092"/>
                  </a:cubicBezTo>
                  <a:cubicBezTo>
                    <a:pt x="5449" y="16248"/>
                    <a:pt x="5955" y="15429"/>
                    <a:pt x="6510" y="14645"/>
                  </a:cubicBezTo>
                  <a:cubicBezTo>
                    <a:pt x="7390" y="13355"/>
                    <a:pt x="8294" y="12018"/>
                    <a:pt x="8643" y="10680"/>
                  </a:cubicBezTo>
                  <a:cubicBezTo>
                    <a:pt x="8993" y="9305"/>
                    <a:pt x="8487" y="8401"/>
                    <a:pt x="7884" y="7353"/>
                  </a:cubicBezTo>
                  <a:cubicBezTo>
                    <a:pt x="7703" y="7027"/>
                    <a:pt x="7522" y="6690"/>
                    <a:pt x="7341" y="6328"/>
                  </a:cubicBezTo>
                  <a:cubicBezTo>
                    <a:pt x="6944" y="5448"/>
                    <a:pt x="6606" y="4556"/>
                    <a:pt x="6329" y="3628"/>
                  </a:cubicBezTo>
                  <a:cubicBezTo>
                    <a:pt x="5931" y="2423"/>
                    <a:pt x="5521" y="1169"/>
                    <a:pt x="479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18"/>
            <p:cNvSpPr/>
            <p:nvPr/>
          </p:nvSpPr>
          <p:spPr>
            <a:xfrm>
              <a:off x="4740200" y="316450"/>
              <a:ext cx="200425" cy="970650"/>
            </a:xfrm>
            <a:custGeom>
              <a:rect b="b" l="l" r="r" t="t"/>
              <a:pathLst>
                <a:path extrusionOk="0" h="38826" w="8017">
                  <a:moveTo>
                    <a:pt x="5147" y="1"/>
                  </a:moveTo>
                  <a:lnTo>
                    <a:pt x="5099" y="13"/>
                  </a:lnTo>
                  <a:cubicBezTo>
                    <a:pt x="7980" y="7293"/>
                    <a:pt x="8016" y="12910"/>
                    <a:pt x="5196" y="18756"/>
                  </a:cubicBezTo>
                  <a:cubicBezTo>
                    <a:pt x="4714" y="19757"/>
                    <a:pt x="4147" y="20745"/>
                    <a:pt x="3605" y="21697"/>
                  </a:cubicBezTo>
                  <a:cubicBezTo>
                    <a:pt x="2544" y="23553"/>
                    <a:pt x="1447" y="25458"/>
                    <a:pt x="953" y="27447"/>
                  </a:cubicBezTo>
                  <a:cubicBezTo>
                    <a:pt x="145" y="30689"/>
                    <a:pt x="1" y="34305"/>
                    <a:pt x="495" y="38825"/>
                  </a:cubicBezTo>
                  <a:lnTo>
                    <a:pt x="543" y="38825"/>
                  </a:lnTo>
                  <a:cubicBezTo>
                    <a:pt x="37" y="34305"/>
                    <a:pt x="181" y="30689"/>
                    <a:pt x="989" y="27459"/>
                  </a:cubicBezTo>
                  <a:cubicBezTo>
                    <a:pt x="1495" y="25470"/>
                    <a:pt x="2580" y="23565"/>
                    <a:pt x="3641" y="21721"/>
                  </a:cubicBezTo>
                  <a:cubicBezTo>
                    <a:pt x="4183" y="20769"/>
                    <a:pt x="4750" y="19769"/>
                    <a:pt x="5232" y="18780"/>
                  </a:cubicBezTo>
                  <a:cubicBezTo>
                    <a:pt x="6739" y="15646"/>
                    <a:pt x="7426" y="12537"/>
                    <a:pt x="7317" y="9294"/>
                  </a:cubicBezTo>
                  <a:cubicBezTo>
                    <a:pt x="7221" y="6450"/>
                    <a:pt x="6534" y="3496"/>
                    <a:pt x="514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18"/>
            <p:cNvSpPr/>
            <p:nvPr/>
          </p:nvSpPr>
          <p:spPr>
            <a:xfrm>
              <a:off x="4775750" y="278800"/>
              <a:ext cx="188975" cy="1054100"/>
            </a:xfrm>
            <a:custGeom>
              <a:rect b="b" l="l" r="r" t="t"/>
              <a:pathLst>
                <a:path extrusionOk="0" h="42164" w="7559">
                  <a:moveTo>
                    <a:pt x="6112" y="0"/>
                  </a:moveTo>
                  <a:cubicBezTo>
                    <a:pt x="6847" y="3592"/>
                    <a:pt x="7257" y="7642"/>
                    <a:pt x="7426" y="13139"/>
                  </a:cubicBezTo>
                  <a:cubicBezTo>
                    <a:pt x="7510" y="16188"/>
                    <a:pt x="7112" y="18623"/>
                    <a:pt x="6160" y="20780"/>
                  </a:cubicBezTo>
                  <a:cubicBezTo>
                    <a:pt x="5558" y="22142"/>
                    <a:pt x="4702" y="23468"/>
                    <a:pt x="3870" y="24758"/>
                  </a:cubicBezTo>
                  <a:cubicBezTo>
                    <a:pt x="2761" y="26470"/>
                    <a:pt x="1616" y="28242"/>
                    <a:pt x="1062" y="30134"/>
                  </a:cubicBezTo>
                  <a:cubicBezTo>
                    <a:pt x="1" y="33726"/>
                    <a:pt x="579" y="37366"/>
                    <a:pt x="1146" y="40886"/>
                  </a:cubicBezTo>
                  <a:cubicBezTo>
                    <a:pt x="1206" y="41308"/>
                    <a:pt x="1279" y="41741"/>
                    <a:pt x="1339" y="42163"/>
                  </a:cubicBezTo>
                  <a:lnTo>
                    <a:pt x="1387" y="42151"/>
                  </a:lnTo>
                  <a:cubicBezTo>
                    <a:pt x="1327" y="41729"/>
                    <a:pt x="1254" y="41295"/>
                    <a:pt x="1194" y="40886"/>
                  </a:cubicBezTo>
                  <a:cubicBezTo>
                    <a:pt x="628" y="37366"/>
                    <a:pt x="49" y="33726"/>
                    <a:pt x="1110" y="30146"/>
                  </a:cubicBezTo>
                  <a:cubicBezTo>
                    <a:pt x="1664" y="28254"/>
                    <a:pt x="2797" y="26494"/>
                    <a:pt x="3906" y="24782"/>
                  </a:cubicBezTo>
                  <a:cubicBezTo>
                    <a:pt x="4738" y="23492"/>
                    <a:pt x="5594" y="22167"/>
                    <a:pt x="6196" y="20793"/>
                  </a:cubicBezTo>
                  <a:cubicBezTo>
                    <a:pt x="7161" y="18635"/>
                    <a:pt x="7558" y="16200"/>
                    <a:pt x="7462" y="13139"/>
                  </a:cubicBezTo>
                  <a:cubicBezTo>
                    <a:pt x="7305" y="7642"/>
                    <a:pt x="6896" y="3592"/>
                    <a:pt x="616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18"/>
            <p:cNvSpPr/>
            <p:nvPr/>
          </p:nvSpPr>
          <p:spPr>
            <a:xfrm>
              <a:off x="4814925" y="251675"/>
              <a:ext cx="199525" cy="1107750"/>
            </a:xfrm>
            <a:custGeom>
              <a:rect b="b" l="l" r="r" t="t"/>
              <a:pathLst>
                <a:path extrusionOk="0" h="44310" w="7981">
                  <a:moveTo>
                    <a:pt x="7028" y="0"/>
                  </a:moveTo>
                  <a:cubicBezTo>
                    <a:pt x="7233" y="2315"/>
                    <a:pt x="7209" y="4641"/>
                    <a:pt x="7173" y="6895"/>
                  </a:cubicBezTo>
                  <a:cubicBezTo>
                    <a:pt x="7149" y="9113"/>
                    <a:pt x="7112" y="11391"/>
                    <a:pt x="7317" y="13669"/>
                  </a:cubicBezTo>
                  <a:cubicBezTo>
                    <a:pt x="7354" y="14019"/>
                    <a:pt x="7390" y="14380"/>
                    <a:pt x="7414" y="14730"/>
                  </a:cubicBezTo>
                  <a:cubicBezTo>
                    <a:pt x="7667" y="17249"/>
                    <a:pt x="7932" y="19853"/>
                    <a:pt x="6811" y="22456"/>
                  </a:cubicBezTo>
                  <a:cubicBezTo>
                    <a:pt x="6148" y="24011"/>
                    <a:pt x="5124" y="25518"/>
                    <a:pt x="4123" y="26976"/>
                  </a:cubicBezTo>
                  <a:cubicBezTo>
                    <a:pt x="3002" y="28615"/>
                    <a:pt x="1845" y="30315"/>
                    <a:pt x="1182" y="32111"/>
                  </a:cubicBezTo>
                  <a:cubicBezTo>
                    <a:pt x="1" y="35377"/>
                    <a:pt x="784" y="38644"/>
                    <a:pt x="1556" y="41814"/>
                  </a:cubicBezTo>
                  <a:cubicBezTo>
                    <a:pt x="1761" y="42634"/>
                    <a:pt x="1966" y="43477"/>
                    <a:pt x="2122" y="44309"/>
                  </a:cubicBezTo>
                  <a:lnTo>
                    <a:pt x="2171" y="44297"/>
                  </a:lnTo>
                  <a:cubicBezTo>
                    <a:pt x="2002" y="43465"/>
                    <a:pt x="1797" y="42622"/>
                    <a:pt x="1604" y="41802"/>
                  </a:cubicBezTo>
                  <a:cubicBezTo>
                    <a:pt x="833" y="38644"/>
                    <a:pt x="49" y="35389"/>
                    <a:pt x="1230" y="32135"/>
                  </a:cubicBezTo>
                  <a:cubicBezTo>
                    <a:pt x="1881" y="30351"/>
                    <a:pt x="3038" y="28640"/>
                    <a:pt x="4171" y="26988"/>
                  </a:cubicBezTo>
                  <a:cubicBezTo>
                    <a:pt x="5160" y="25542"/>
                    <a:pt x="6184" y="24035"/>
                    <a:pt x="6859" y="22468"/>
                  </a:cubicBezTo>
                  <a:cubicBezTo>
                    <a:pt x="7980" y="19865"/>
                    <a:pt x="7715" y="17249"/>
                    <a:pt x="7462" y="14718"/>
                  </a:cubicBezTo>
                  <a:cubicBezTo>
                    <a:pt x="7426" y="14380"/>
                    <a:pt x="7390" y="14019"/>
                    <a:pt x="7366" y="13669"/>
                  </a:cubicBezTo>
                  <a:cubicBezTo>
                    <a:pt x="7161" y="11403"/>
                    <a:pt x="7185" y="9113"/>
                    <a:pt x="7221" y="6907"/>
                  </a:cubicBezTo>
                  <a:cubicBezTo>
                    <a:pt x="7257" y="4653"/>
                    <a:pt x="7281" y="2327"/>
                    <a:pt x="706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18"/>
            <p:cNvSpPr/>
            <p:nvPr/>
          </p:nvSpPr>
          <p:spPr>
            <a:xfrm>
              <a:off x="4871275" y="239325"/>
              <a:ext cx="207950" cy="1128225"/>
            </a:xfrm>
            <a:custGeom>
              <a:rect b="b" l="l" r="r" t="t"/>
              <a:pathLst>
                <a:path extrusionOk="0" h="45129" w="8318">
                  <a:moveTo>
                    <a:pt x="7583" y="0"/>
                  </a:moveTo>
                  <a:cubicBezTo>
                    <a:pt x="7703" y="2085"/>
                    <a:pt x="7510" y="4207"/>
                    <a:pt x="7329" y="6256"/>
                  </a:cubicBezTo>
                  <a:cubicBezTo>
                    <a:pt x="7100" y="8679"/>
                    <a:pt x="6871" y="11198"/>
                    <a:pt x="7173" y="13645"/>
                  </a:cubicBezTo>
                  <a:cubicBezTo>
                    <a:pt x="7257" y="14284"/>
                    <a:pt x="7354" y="14922"/>
                    <a:pt x="7462" y="15549"/>
                  </a:cubicBezTo>
                  <a:cubicBezTo>
                    <a:pt x="7872" y="18177"/>
                    <a:pt x="8270" y="20648"/>
                    <a:pt x="7124" y="23348"/>
                  </a:cubicBezTo>
                  <a:cubicBezTo>
                    <a:pt x="6449" y="24963"/>
                    <a:pt x="5316" y="26506"/>
                    <a:pt x="4220" y="27988"/>
                  </a:cubicBezTo>
                  <a:cubicBezTo>
                    <a:pt x="2906" y="29760"/>
                    <a:pt x="1556" y="31604"/>
                    <a:pt x="953" y="33581"/>
                  </a:cubicBezTo>
                  <a:cubicBezTo>
                    <a:pt x="1" y="36739"/>
                    <a:pt x="941" y="39982"/>
                    <a:pt x="1845" y="43116"/>
                  </a:cubicBezTo>
                  <a:cubicBezTo>
                    <a:pt x="2038" y="43815"/>
                    <a:pt x="2231" y="44466"/>
                    <a:pt x="2400" y="45128"/>
                  </a:cubicBezTo>
                  <a:lnTo>
                    <a:pt x="2448" y="45128"/>
                  </a:lnTo>
                  <a:cubicBezTo>
                    <a:pt x="2279" y="44466"/>
                    <a:pt x="2086" y="43803"/>
                    <a:pt x="1881" y="43116"/>
                  </a:cubicBezTo>
                  <a:cubicBezTo>
                    <a:pt x="989" y="39982"/>
                    <a:pt x="49" y="36751"/>
                    <a:pt x="1001" y="33593"/>
                  </a:cubicBezTo>
                  <a:cubicBezTo>
                    <a:pt x="1592" y="31629"/>
                    <a:pt x="2942" y="29796"/>
                    <a:pt x="4256" y="28025"/>
                  </a:cubicBezTo>
                  <a:cubicBezTo>
                    <a:pt x="5353" y="26542"/>
                    <a:pt x="6486" y="24987"/>
                    <a:pt x="7173" y="23372"/>
                  </a:cubicBezTo>
                  <a:cubicBezTo>
                    <a:pt x="8318" y="20660"/>
                    <a:pt x="7920" y="18177"/>
                    <a:pt x="7498" y="15537"/>
                  </a:cubicBezTo>
                  <a:cubicBezTo>
                    <a:pt x="7402" y="14922"/>
                    <a:pt x="7305" y="14272"/>
                    <a:pt x="7221" y="13633"/>
                  </a:cubicBezTo>
                  <a:cubicBezTo>
                    <a:pt x="6920" y="11198"/>
                    <a:pt x="7149" y="8691"/>
                    <a:pt x="7378" y="6268"/>
                  </a:cubicBezTo>
                  <a:cubicBezTo>
                    <a:pt x="7558" y="4207"/>
                    <a:pt x="7751" y="2085"/>
                    <a:pt x="761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18"/>
            <p:cNvSpPr/>
            <p:nvPr/>
          </p:nvSpPr>
          <p:spPr>
            <a:xfrm>
              <a:off x="4941800" y="240825"/>
              <a:ext cx="227525" cy="1124625"/>
            </a:xfrm>
            <a:custGeom>
              <a:rect b="b" l="l" r="r" t="t"/>
              <a:pathLst>
                <a:path extrusionOk="0" h="44985" w="9101">
                  <a:moveTo>
                    <a:pt x="8293" y="0"/>
                  </a:moveTo>
                  <a:cubicBezTo>
                    <a:pt x="8173" y="1748"/>
                    <a:pt x="7751" y="3436"/>
                    <a:pt x="7341" y="5063"/>
                  </a:cubicBezTo>
                  <a:cubicBezTo>
                    <a:pt x="6618" y="7992"/>
                    <a:pt x="5919" y="10752"/>
                    <a:pt x="6823" y="13754"/>
                  </a:cubicBezTo>
                  <a:cubicBezTo>
                    <a:pt x="6979" y="14260"/>
                    <a:pt x="7148" y="14766"/>
                    <a:pt x="7305" y="15260"/>
                  </a:cubicBezTo>
                  <a:cubicBezTo>
                    <a:pt x="8173" y="17852"/>
                    <a:pt x="9053" y="20540"/>
                    <a:pt x="7775" y="23372"/>
                  </a:cubicBezTo>
                  <a:cubicBezTo>
                    <a:pt x="7052" y="24951"/>
                    <a:pt x="5834" y="26422"/>
                    <a:pt x="4641" y="27832"/>
                  </a:cubicBezTo>
                  <a:cubicBezTo>
                    <a:pt x="3399" y="29327"/>
                    <a:pt x="2110" y="30882"/>
                    <a:pt x="1399" y="32569"/>
                  </a:cubicBezTo>
                  <a:cubicBezTo>
                    <a:pt x="0" y="35932"/>
                    <a:pt x="953" y="39813"/>
                    <a:pt x="1784" y="43236"/>
                  </a:cubicBezTo>
                  <a:cubicBezTo>
                    <a:pt x="1929" y="43839"/>
                    <a:pt x="2074" y="44418"/>
                    <a:pt x="2194" y="44984"/>
                  </a:cubicBezTo>
                  <a:lnTo>
                    <a:pt x="2242" y="44960"/>
                  </a:lnTo>
                  <a:cubicBezTo>
                    <a:pt x="2110" y="44394"/>
                    <a:pt x="1977" y="43815"/>
                    <a:pt x="1820" y="43212"/>
                  </a:cubicBezTo>
                  <a:cubicBezTo>
                    <a:pt x="989" y="39801"/>
                    <a:pt x="49" y="35920"/>
                    <a:pt x="1447" y="32569"/>
                  </a:cubicBezTo>
                  <a:cubicBezTo>
                    <a:pt x="2146" y="30894"/>
                    <a:pt x="3436" y="29351"/>
                    <a:pt x="4677" y="27856"/>
                  </a:cubicBezTo>
                  <a:cubicBezTo>
                    <a:pt x="5870" y="26434"/>
                    <a:pt x="7088" y="24963"/>
                    <a:pt x="7811" y="23372"/>
                  </a:cubicBezTo>
                  <a:cubicBezTo>
                    <a:pt x="9101" y="20528"/>
                    <a:pt x="8209" y="17840"/>
                    <a:pt x="7353" y="15236"/>
                  </a:cubicBezTo>
                  <a:cubicBezTo>
                    <a:pt x="7184" y="14742"/>
                    <a:pt x="7016" y="14236"/>
                    <a:pt x="6871" y="13729"/>
                  </a:cubicBezTo>
                  <a:cubicBezTo>
                    <a:pt x="5967" y="10740"/>
                    <a:pt x="6654" y="7992"/>
                    <a:pt x="7389" y="5075"/>
                  </a:cubicBezTo>
                  <a:cubicBezTo>
                    <a:pt x="7787" y="3436"/>
                    <a:pt x="8209" y="1748"/>
                    <a:pt x="834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18"/>
            <p:cNvSpPr/>
            <p:nvPr/>
          </p:nvSpPr>
          <p:spPr>
            <a:xfrm>
              <a:off x="5021650" y="248950"/>
              <a:ext cx="243500" cy="1097500"/>
            </a:xfrm>
            <a:custGeom>
              <a:rect b="b" l="l" r="r" t="t"/>
              <a:pathLst>
                <a:path extrusionOk="0" h="43900" w="9740">
                  <a:moveTo>
                    <a:pt x="8715" y="1"/>
                  </a:moveTo>
                  <a:cubicBezTo>
                    <a:pt x="8402" y="1387"/>
                    <a:pt x="7618" y="2749"/>
                    <a:pt x="6859" y="4075"/>
                  </a:cubicBezTo>
                  <a:cubicBezTo>
                    <a:pt x="6076" y="5437"/>
                    <a:pt x="5268" y="6847"/>
                    <a:pt x="4991" y="8270"/>
                  </a:cubicBezTo>
                  <a:cubicBezTo>
                    <a:pt x="4677" y="9909"/>
                    <a:pt x="5449" y="11584"/>
                    <a:pt x="6124" y="13067"/>
                  </a:cubicBezTo>
                  <a:lnTo>
                    <a:pt x="6172" y="13187"/>
                  </a:lnTo>
                  <a:cubicBezTo>
                    <a:pt x="6437" y="13754"/>
                    <a:pt x="6726" y="14333"/>
                    <a:pt x="7016" y="14887"/>
                  </a:cubicBezTo>
                  <a:cubicBezTo>
                    <a:pt x="8330" y="17466"/>
                    <a:pt x="9704" y="20130"/>
                    <a:pt x="8342" y="22963"/>
                  </a:cubicBezTo>
                  <a:cubicBezTo>
                    <a:pt x="7606" y="24506"/>
                    <a:pt x="6268" y="25868"/>
                    <a:pt x="4991" y="27182"/>
                  </a:cubicBezTo>
                  <a:cubicBezTo>
                    <a:pt x="3725" y="28495"/>
                    <a:pt x="2399" y="29845"/>
                    <a:pt x="1652" y="31388"/>
                  </a:cubicBezTo>
                  <a:cubicBezTo>
                    <a:pt x="1" y="34799"/>
                    <a:pt x="700" y="39127"/>
                    <a:pt x="1266" y="42586"/>
                  </a:cubicBezTo>
                  <a:cubicBezTo>
                    <a:pt x="1351" y="43044"/>
                    <a:pt x="1411" y="43478"/>
                    <a:pt x="1483" y="43900"/>
                  </a:cubicBezTo>
                  <a:lnTo>
                    <a:pt x="1531" y="43900"/>
                  </a:lnTo>
                  <a:cubicBezTo>
                    <a:pt x="1471" y="43466"/>
                    <a:pt x="1399" y="43032"/>
                    <a:pt x="1314" y="42586"/>
                  </a:cubicBezTo>
                  <a:cubicBezTo>
                    <a:pt x="760" y="39115"/>
                    <a:pt x="49" y="34811"/>
                    <a:pt x="1700" y="31412"/>
                  </a:cubicBezTo>
                  <a:cubicBezTo>
                    <a:pt x="2435" y="29882"/>
                    <a:pt x="3737" y="28544"/>
                    <a:pt x="5027" y="27218"/>
                  </a:cubicBezTo>
                  <a:cubicBezTo>
                    <a:pt x="6317" y="25892"/>
                    <a:pt x="7642" y="24530"/>
                    <a:pt x="8378" y="22987"/>
                  </a:cubicBezTo>
                  <a:cubicBezTo>
                    <a:pt x="9740" y="20130"/>
                    <a:pt x="8378" y="17454"/>
                    <a:pt x="7052" y="14875"/>
                  </a:cubicBezTo>
                  <a:cubicBezTo>
                    <a:pt x="6763" y="14308"/>
                    <a:pt x="6473" y="13730"/>
                    <a:pt x="6220" y="13175"/>
                  </a:cubicBezTo>
                  <a:lnTo>
                    <a:pt x="6160" y="13043"/>
                  </a:lnTo>
                  <a:cubicBezTo>
                    <a:pt x="5497" y="11572"/>
                    <a:pt x="4726" y="9897"/>
                    <a:pt x="5039" y="8270"/>
                  </a:cubicBezTo>
                  <a:cubicBezTo>
                    <a:pt x="5316" y="6871"/>
                    <a:pt x="6124" y="5461"/>
                    <a:pt x="6895" y="4099"/>
                  </a:cubicBezTo>
                  <a:cubicBezTo>
                    <a:pt x="7655" y="2773"/>
                    <a:pt x="8438" y="1399"/>
                    <a:pt x="8751" y="13"/>
                  </a:cubicBezTo>
                  <a:lnTo>
                    <a:pt x="871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18"/>
            <p:cNvSpPr/>
            <p:nvPr/>
          </p:nvSpPr>
          <p:spPr>
            <a:xfrm>
              <a:off x="3902175" y="298200"/>
              <a:ext cx="1389500" cy="273525"/>
            </a:xfrm>
            <a:custGeom>
              <a:rect b="b" l="l" r="r" t="t"/>
              <a:pathLst>
                <a:path extrusionOk="0" h="10941" w="55580">
                  <a:moveTo>
                    <a:pt x="47793" y="1"/>
                  </a:moveTo>
                  <a:cubicBezTo>
                    <a:pt x="46765" y="1"/>
                    <a:pt x="45739" y="62"/>
                    <a:pt x="44731" y="237"/>
                  </a:cubicBezTo>
                  <a:cubicBezTo>
                    <a:pt x="42972" y="562"/>
                    <a:pt x="41718" y="1370"/>
                    <a:pt x="40392" y="2238"/>
                  </a:cubicBezTo>
                  <a:cubicBezTo>
                    <a:pt x="40079" y="2443"/>
                    <a:pt x="39741" y="2659"/>
                    <a:pt x="39404" y="2864"/>
                  </a:cubicBezTo>
                  <a:cubicBezTo>
                    <a:pt x="36017" y="4950"/>
                    <a:pt x="32810" y="5854"/>
                    <a:pt x="28977" y="6830"/>
                  </a:cubicBezTo>
                  <a:cubicBezTo>
                    <a:pt x="28580" y="6926"/>
                    <a:pt x="28170" y="7035"/>
                    <a:pt x="27772" y="7143"/>
                  </a:cubicBezTo>
                  <a:cubicBezTo>
                    <a:pt x="26434" y="7517"/>
                    <a:pt x="25048" y="7903"/>
                    <a:pt x="23650" y="7939"/>
                  </a:cubicBezTo>
                  <a:cubicBezTo>
                    <a:pt x="23555" y="7940"/>
                    <a:pt x="23460" y="7941"/>
                    <a:pt x="23365" y="7941"/>
                  </a:cubicBezTo>
                  <a:cubicBezTo>
                    <a:pt x="22688" y="7941"/>
                    <a:pt x="22012" y="7903"/>
                    <a:pt x="21336" y="7818"/>
                  </a:cubicBezTo>
                  <a:cubicBezTo>
                    <a:pt x="20809" y="7768"/>
                    <a:pt x="20315" y="7719"/>
                    <a:pt x="19790" y="7719"/>
                  </a:cubicBezTo>
                  <a:cubicBezTo>
                    <a:pt x="19065" y="7719"/>
                    <a:pt x="18281" y="7812"/>
                    <a:pt x="17274" y="8120"/>
                  </a:cubicBezTo>
                  <a:cubicBezTo>
                    <a:pt x="16454" y="8373"/>
                    <a:pt x="15658" y="8674"/>
                    <a:pt x="14911" y="8951"/>
                  </a:cubicBezTo>
                  <a:cubicBezTo>
                    <a:pt x="13585" y="9458"/>
                    <a:pt x="12320" y="9928"/>
                    <a:pt x="10849" y="10205"/>
                  </a:cubicBezTo>
                  <a:cubicBezTo>
                    <a:pt x="7769" y="10766"/>
                    <a:pt x="3846" y="10895"/>
                    <a:pt x="838" y="10895"/>
                  </a:cubicBezTo>
                  <a:cubicBezTo>
                    <a:pt x="550" y="10895"/>
                    <a:pt x="271" y="10894"/>
                    <a:pt x="1" y="10892"/>
                  </a:cubicBezTo>
                  <a:lnTo>
                    <a:pt x="1" y="10940"/>
                  </a:lnTo>
                  <a:lnTo>
                    <a:pt x="941" y="10940"/>
                  </a:lnTo>
                  <a:cubicBezTo>
                    <a:pt x="3942" y="10940"/>
                    <a:pt x="7812" y="10808"/>
                    <a:pt x="10861" y="10241"/>
                  </a:cubicBezTo>
                  <a:cubicBezTo>
                    <a:pt x="12344" y="9976"/>
                    <a:pt x="13597" y="9494"/>
                    <a:pt x="14935" y="9000"/>
                  </a:cubicBezTo>
                  <a:cubicBezTo>
                    <a:pt x="15682" y="8710"/>
                    <a:pt x="16466" y="8421"/>
                    <a:pt x="17298" y="8168"/>
                  </a:cubicBezTo>
                  <a:cubicBezTo>
                    <a:pt x="18298" y="7860"/>
                    <a:pt x="19079" y="7768"/>
                    <a:pt x="19801" y="7768"/>
                  </a:cubicBezTo>
                  <a:cubicBezTo>
                    <a:pt x="20323" y="7768"/>
                    <a:pt x="20814" y="7816"/>
                    <a:pt x="21336" y="7867"/>
                  </a:cubicBezTo>
                  <a:cubicBezTo>
                    <a:pt x="22028" y="7942"/>
                    <a:pt x="22721" y="7989"/>
                    <a:pt x="23414" y="7989"/>
                  </a:cubicBezTo>
                  <a:cubicBezTo>
                    <a:pt x="23492" y="7989"/>
                    <a:pt x="23571" y="7988"/>
                    <a:pt x="23650" y="7987"/>
                  </a:cubicBezTo>
                  <a:cubicBezTo>
                    <a:pt x="25060" y="7951"/>
                    <a:pt x="26446" y="7565"/>
                    <a:pt x="27784" y="7192"/>
                  </a:cubicBezTo>
                  <a:cubicBezTo>
                    <a:pt x="28182" y="7083"/>
                    <a:pt x="28592" y="6975"/>
                    <a:pt x="28990" y="6866"/>
                  </a:cubicBezTo>
                  <a:cubicBezTo>
                    <a:pt x="32835" y="5902"/>
                    <a:pt x="36041" y="4998"/>
                    <a:pt x="39428" y="2901"/>
                  </a:cubicBezTo>
                  <a:cubicBezTo>
                    <a:pt x="39765" y="2696"/>
                    <a:pt x="40103" y="2479"/>
                    <a:pt x="40416" y="2274"/>
                  </a:cubicBezTo>
                  <a:cubicBezTo>
                    <a:pt x="41742" y="1406"/>
                    <a:pt x="42996" y="598"/>
                    <a:pt x="44731" y="285"/>
                  </a:cubicBezTo>
                  <a:cubicBezTo>
                    <a:pt x="45730" y="101"/>
                    <a:pt x="46746" y="38"/>
                    <a:pt x="47765" y="38"/>
                  </a:cubicBezTo>
                  <a:cubicBezTo>
                    <a:pt x="48948" y="38"/>
                    <a:pt x="50135" y="123"/>
                    <a:pt x="51301" y="201"/>
                  </a:cubicBezTo>
                  <a:cubicBezTo>
                    <a:pt x="52472" y="281"/>
                    <a:pt x="53669" y="369"/>
                    <a:pt x="54855" y="369"/>
                  </a:cubicBezTo>
                  <a:cubicBezTo>
                    <a:pt x="55097" y="369"/>
                    <a:pt x="55339" y="365"/>
                    <a:pt x="55579" y="357"/>
                  </a:cubicBezTo>
                  <a:lnTo>
                    <a:pt x="55579" y="309"/>
                  </a:lnTo>
                  <a:cubicBezTo>
                    <a:pt x="55321" y="318"/>
                    <a:pt x="55060" y="322"/>
                    <a:pt x="54799" y="322"/>
                  </a:cubicBezTo>
                  <a:cubicBezTo>
                    <a:pt x="53636" y="322"/>
                    <a:pt x="52452" y="243"/>
                    <a:pt x="51301" y="164"/>
                  </a:cubicBezTo>
                  <a:cubicBezTo>
                    <a:pt x="50144" y="81"/>
                    <a:pt x="48967" y="1"/>
                    <a:pt x="4779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18"/>
            <p:cNvSpPr/>
            <p:nvPr/>
          </p:nvSpPr>
          <p:spPr>
            <a:xfrm>
              <a:off x="3821425" y="364375"/>
              <a:ext cx="1428375" cy="264900"/>
            </a:xfrm>
            <a:custGeom>
              <a:rect b="b" l="l" r="r" t="t"/>
              <a:pathLst>
                <a:path extrusionOk="0" h="10596" w="57135">
                  <a:moveTo>
                    <a:pt x="57134" y="0"/>
                  </a:moveTo>
                  <a:cubicBezTo>
                    <a:pt x="55868" y="121"/>
                    <a:pt x="54675" y="181"/>
                    <a:pt x="53530" y="229"/>
                  </a:cubicBezTo>
                  <a:cubicBezTo>
                    <a:pt x="49938" y="398"/>
                    <a:pt x="46828" y="543"/>
                    <a:pt x="43297" y="2315"/>
                  </a:cubicBezTo>
                  <a:cubicBezTo>
                    <a:pt x="39512" y="4207"/>
                    <a:pt x="36257" y="4954"/>
                    <a:pt x="32075" y="5810"/>
                  </a:cubicBezTo>
                  <a:cubicBezTo>
                    <a:pt x="29990" y="6232"/>
                    <a:pt x="27904" y="6533"/>
                    <a:pt x="25891" y="6823"/>
                  </a:cubicBezTo>
                  <a:cubicBezTo>
                    <a:pt x="24180" y="7064"/>
                    <a:pt x="22408" y="7317"/>
                    <a:pt x="20648" y="7654"/>
                  </a:cubicBezTo>
                  <a:cubicBezTo>
                    <a:pt x="13271" y="9028"/>
                    <a:pt x="6630" y="10198"/>
                    <a:pt x="1" y="10547"/>
                  </a:cubicBezTo>
                  <a:lnTo>
                    <a:pt x="1" y="10595"/>
                  </a:lnTo>
                  <a:cubicBezTo>
                    <a:pt x="6630" y="10246"/>
                    <a:pt x="13283" y="9077"/>
                    <a:pt x="20648" y="7691"/>
                  </a:cubicBezTo>
                  <a:cubicBezTo>
                    <a:pt x="22408" y="7365"/>
                    <a:pt x="24180" y="7112"/>
                    <a:pt x="25891" y="6871"/>
                  </a:cubicBezTo>
                  <a:cubicBezTo>
                    <a:pt x="27916" y="6570"/>
                    <a:pt x="30002" y="6280"/>
                    <a:pt x="32087" y="5846"/>
                  </a:cubicBezTo>
                  <a:cubicBezTo>
                    <a:pt x="36269" y="5003"/>
                    <a:pt x="39536" y="4243"/>
                    <a:pt x="43309" y="2351"/>
                  </a:cubicBezTo>
                  <a:cubicBezTo>
                    <a:pt x="46840" y="591"/>
                    <a:pt x="49938" y="446"/>
                    <a:pt x="53530" y="278"/>
                  </a:cubicBezTo>
                  <a:cubicBezTo>
                    <a:pt x="54675" y="217"/>
                    <a:pt x="55868" y="169"/>
                    <a:pt x="57134" y="49"/>
                  </a:cubicBezTo>
                  <a:lnTo>
                    <a:pt x="57134"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18"/>
            <p:cNvSpPr/>
            <p:nvPr/>
          </p:nvSpPr>
          <p:spPr>
            <a:xfrm>
              <a:off x="3765075" y="420725"/>
              <a:ext cx="1450650" cy="270325"/>
            </a:xfrm>
            <a:custGeom>
              <a:rect b="b" l="l" r="r" t="t"/>
              <a:pathLst>
                <a:path extrusionOk="0" h="10813" w="58026">
                  <a:moveTo>
                    <a:pt x="58026" y="0"/>
                  </a:moveTo>
                  <a:cubicBezTo>
                    <a:pt x="57230" y="109"/>
                    <a:pt x="56435" y="205"/>
                    <a:pt x="55664" y="302"/>
                  </a:cubicBezTo>
                  <a:cubicBezTo>
                    <a:pt x="52216" y="724"/>
                    <a:pt x="48962" y="1121"/>
                    <a:pt x="45864" y="2447"/>
                  </a:cubicBezTo>
                  <a:cubicBezTo>
                    <a:pt x="42019" y="4099"/>
                    <a:pt x="38656" y="4641"/>
                    <a:pt x="34389" y="5340"/>
                  </a:cubicBezTo>
                  <a:cubicBezTo>
                    <a:pt x="32581" y="5629"/>
                    <a:pt x="30773" y="6063"/>
                    <a:pt x="29013" y="6497"/>
                  </a:cubicBezTo>
                  <a:cubicBezTo>
                    <a:pt x="26928" y="6991"/>
                    <a:pt x="24770" y="7522"/>
                    <a:pt x="22613" y="7799"/>
                  </a:cubicBezTo>
                  <a:cubicBezTo>
                    <a:pt x="21464" y="7921"/>
                    <a:pt x="20305" y="7981"/>
                    <a:pt x="19154" y="7981"/>
                  </a:cubicBezTo>
                  <a:cubicBezTo>
                    <a:pt x="19049" y="7981"/>
                    <a:pt x="18945" y="7981"/>
                    <a:pt x="18840" y="7980"/>
                  </a:cubicBezTo>
                  <a:cubicBezTo>
                    <a:pt x="17900" y="7980"/>
                    <a:pt x="16936" y="7992"/>
                    <a:pt x="15983" y="8064"/>
                  </a:cubicBezTo>
                  <a:cubicBezTo>
                    <a:pt x="13042" y="8281"/>
                    <a:pt x="10186" y="8884"/>
                    <a:pt x="7438" y="9462"/>
                  </a:cubicBezTo>
                  <a:cubicBezTo>
                    <a:pt x="5039" y="9969"/>
                    <a:pt x="2556" y="10487"/>
                    <a:pt x="1" y="10776"/>
                  </a:cubicBezTo>
                  <a:lnTo>
                    <a:pt x="1" y="10812"/>
                  </a:lnTo>
                  <a:cubicBezTo>
                    <a:pt x="2568" y="10535"/>
                    <a:pt x="5039" y="10017"/>
                    <a:pt x="7425" y="9511"/>
                  </a:cubicBezTo>
                  <a:cubicBezTo>
                    <a:pt x="10174" y="8932"/>
                    <a:pt x="13030" y="8329"/>
                    <a:pt x="15971" y="8100"/>
                  </a:cubicBezTo>
                  <a:cubicBezTo>
                    <a:pt x="16924" y="8028"/>
                    <a:pt x="17888" y="8016"/>
                    <a:pt x="18816" y="8016"/>
                  </a:cubicBezTo>
                  <a:cubicBezTo>
                    <a:pt x="18997" y="8019"/>
                    <a:pt x="19178" y="8021"/>
                    <a:pt x="19358" y="8021"/>
                  </a:cubicBezTo>
                  <a:cubicBezTo>
                    <a:pt x="20443" y="8021"/>
                    <a:pt x="21526" y="7959"/>
                    <a:pt x="22601" y="7835"/>
                  </a:cubicBezTo>
                  <a:cubicBezTo>
                    <a:pt x="24770" y="7558"/>
                    <a:pt x="26928" y="7040"/>
                    <a:pt x="29013" y="6533"/>
                  </a:cubicBezTo>
                  <a:cubicBezTo>
                    <a:pt x="30761" y="6112"/>
                    <a:pt x="32569" y="5678"/>
                    <a:pt x="34377" y="5376"/>
                  </a:cubicBezTo>
                  <a:cubicBezTo>
                    <a:pt x="38487" y="4713"/>
                    <a:pt x="42019" y="4147"/>
                    <a:pt x="45864" y="2483"/>
                  </a:cubicBezTo>
                  <a:cubicBezTo>
                    <a:pt x="48962" y="1158"/>
                    <a:pt x="52216" y="760"/>
                    <a:pt x="55664" y="338"/>
                  </a:cubicBezTo>
                  <a:cubicBezTo>
                    <a:pt x="56435" y="241"/>
                    <a:pt x="57230" y="145"/>
                    <a:pt x="58026" y="37"/>
                  </a:cubicBezTo>
                  <a:lnTo>
                    <a:pt x="5802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18"/>
            <p:cNvSpPr/>
            <p:nvPr/>
          </p:nvSpPr>
          <p:spPr>
            <a:xfrm>
              <a:off x="3760550" y="473150"/>
              <a:ext cx="1444350" cy="285700"/>
            </a:xfrm>
            <a:custGeom>
              <a:rect b="b" l="l" r="r" t="t"/>
              <a:pathLst>
                <a:path extrusionOk="0" h="11428" w="57774">
                  <a:moveTo>
                    <a:pt x="57773" y="1"/>
                  </a:moveTo>
                  <a:cubicBezTo>
                    <a:pt x="57134" y="85"/>
                    <a:pt x="56495" y="157"/>
                    <a:pt x="55808" y="230"/>
                  </a:cubicBezTo>
                  <a:cubicBezTo>
                    <a:pt x="52614" y="603"/>
                    <a:pt x="49324" y="977"/>
                    <a:pt x="46732" y="2351"/>
                  </a:cubicBezTo>
                  <a:cubicBezTo>
                    <a:pt x="43598" y="4027"/>
                    <a:pt x="40754" y="4412"/>
                    <a:pt x="37150" y="4894"/>
                  </a:cubicBezTo>
                  <a:cubicBezTo>
                    <a:pt x="36667" y="4967"/>
                    <a:pt x="36173" y="5027"/>
                    <a:pt x="35655" y="5099"/>
                  </a:cubicBezTo>
                  <a:cubicBezTo>
                    <a:pt x="33738" y="5377"/>
                    <a:pt x="31810" y="5895"/>
                    <a:pt x="29954" y="6401"/>
                  </a:cubicBezTo>
                  <a:cubicBezTo>
                    <a:pt x="27760" y="6992"/>
                    <a:pt x="25494" y="7606"/>
                    <a:pt x="23228" y="7811"/>
                  </a:cubicBezTo>
                  <a:cubicBezTo>
                    <a:pt x="22814" y="7849"/>
                    <a:pt x="22400" y="7864"/>
                    <a:pt x="21988" y="7864"/>
                  </a:cubicBezTo>
                  <a:cubicBezTo>
                    <a:pt x="21222" y="7864"/>
                    <a:pt x="20460" y="7814"/>
                    <a:pt x="19708" y="7775"/>
                  </a:cubicBezTo>
                  <a:cubicBezTo>
                    <a:pt x="18974" y="7728"/>
                    <a:pt x="18220" y="7681"/>
                    <a:pt x="17462" y="7681"/>
                  </a:cubicBezTo>
                  <a:cubicBezTo>
                    <a:pt x="17062" y="7681"/>
                    <a:pt x="16660" y="7694"/>
                    <a:pt x="16261" y="7727"/>
                  </a:cubicBezTo>
                  <a:cubicBezTo>
                    <a:pt x="13187" y="7992"/>
                    <a:pt x="10029" y="8860"/>
                    <a:pt x="6980" y="9704"/>
                  </a:cubicBezTo>
                  <a:cubicBezTo>
                    <a:pt x="4690" y="10343"/>
                    <a:pt x="2315" y="10994"/>
                    <a:pt x="1" y="11379"/>
                  </a:cubicBezTo>
                  <a:lnTo>
                    <a:pt x="1" y="11427"/>
                  </a:lnTo>
                  <a:cubicBezTo>
                    <a:pt x="2327" y="11042"/>
                    <a:pt x="4702" y="10391"/>
                    <a:pt x="6992" y="9740"/>
                  </a:cubicBezTo>
                  <a:cubicBezTo>
                    <a:pt x="10041" y="8896"/>
                    <a:pt x="13187" y="8028"/>
                    <a:pt x="16261" y="7763"/>
                  </a:cubicBezTo>
                  <a:cubicBezTo>
                    <a:pt x="16660" y="7730"/>
                    <a:pt x="17060" y="7717"/>
                    <a:pt x="17458" y="7717"/>
                  </a:cubicBezTo>
                  <a:cubicBezTo>
                    <a:pt x="18213" y="7717"/>
                    <a:pt x="18962" y="7764"/>
                    <a:pt x="19696" y="7811"/>
                  </a:cubicBezTo>
                  <a:cubicBezTo>
                    <a:pt x="20428" y="7857"/>
                    <a:pt x="21174" y="7903"/>
                    <a:pt x="21923" y="7903"/>
                  </a:cubicBezTo>
                  <a:cubicBezTo>
                    <a:pt x="22358" y="7903"/>
                    <a:pt x="22794" y="7887"/>
                    <a:pt x="23228" y="7848"/>
                  </a:cubicBezTo>
                  <a:cubicBezTo>
                    <a:pt x="25506" y="7643"/>
                    <a:pt x="27772" y="7028"/>
                    <a:pt x="29966" y="6437"/>
                  </a:cubicBezTo>
                  <a:cubicBezTo>
                    <a:pt x="31822" y="5931"/>
                    <a:pt x="33738" y="5413"/>
                    <a:pt x="35667" y="5148"/>
                  </a:cubicBezTo>
                  <a:cubicBezTo>
                    <a:pt x="36173" y="5075"/>
                    <a:pt x="36667" y="5003"/>
                    <a:pt x="37150" y="4943"/>
                  </a:cubicBezTo>
                  <a:cubicBezTo>
                    <a:pt x="40754" y="4448"/>
                    <a:pt x="43598" y="4063"/>
                    <a:pt x="46756" y="2387"/>
                  </a:cubicBezTo>
                  <a:cubicBezTo>
                    <a:pt x="49336" y="1025"/>
                    <a:pt x="52626" y="640"/>
                    <a:pt x="55808" y="278"/>
                  </a:cubicBezTo>
                  <a:cubicBezTo>
                    <a:pt x="56495" y="194"/>
                    <a:pt x="57134" y="121"/>
                    <a:pt x="57773" y="37"/>
                  </a:cubicBezTo>
                  <a:lnTo>
                    <a:pt x="5777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18"/>
            <p:cNvSpPr/>
            <p:nvPr/>
          </p:nvSpPr>
          <p:spPr>
            <a:xfrm>
              <a:off x="3782550" y="525900"/>
              <a:ext cx="1436500" cy="286900"/>
            </a:xfrm>
            <a:custGeom>
              <a:rect b="b" l="l" r="r" t="t"/>
              <a:pathLst>
                <a:path extrusionOk="0" h="11476" w="57460">
                  <a:moveTo>
                    <a:pt x="57460" y="0"/>
                  </a:moveTo>
                  <a:cubicBezTo>
                    <a:pt x="56604" y="109"/>
                    <a:pt x="55724" y="181"/>
                    <a:pt x="54856" y="265"/>
                  </a:cubicBezTo>
                  <a:cubicBezTo>
                    <a:pt x="51891" y="530"/>
                    <a:pt x="48817" y="820"/>
                    <a:pt x="46153" y="1832"/>
                  </a:cubicBezTo>
                  <a:cubicBezTo>
                    <a:pt x="42537" y="3206"/>
                    <a:pt x="39572" y="3676"/>
                    <a:pt x="35450" y="4231"/>
                  </a:cubicBezTo>
                  <a:cubicBezTo>
                    <a:pt x="33184" y="4544"/>
                    <a:pt x="30773" y="4918"/>
                    <a:pt x="28326" y="5870"/>
                  </a:cubicBezTo>
                  <a:cubicBezTo>
                    <a:pt x="27880" y="6039"/>
                    <a:pt x="27446" y="6220"/>
                    <a:pt x="27025" y="6400"/>
                  </a:cubicBezTo>
                  <a:cubicBezTo>
                    <a:pt x="25578" y="7003"/>
                    <a:pt x="24204" y="7582"/>
                    <a:pt x="22432" y="7738"/>
                  </a:cubicBezTo>
                  <a:cubicBezTo>
                    <a:pt x="22117" y="7764"/>
                    <a:pt x="21801" y="7776"/>
                    <a:pt x="21486" y="7776"/>
                  </a:cubicBezTo>
                  <a:cubicBezTo>
                    <a:pt x="20630" y="7776"/>
                    <a:pt x="19776" y="7694"/>
                    <a:pt x="18949" y="7606"/>
                  </a:cubicBezTo>
                  <a:cubicBezTo>
                    <a:pt x="18118" y="7520"/>
                    <a:pt x="17275" y="7441"/>
                    <a:pt x="16425" y="7441"/>
                  </a:cubicBezTo>
                  <a:cubicBezTo>
                    <a:pt x="16078" y="7441"/>
                    <a:pt x="15730" y="7454"/>
                    <a:pt x="15381" y="7485"/>
                  </a:cubicBezTo>
                  <a:cubicBezTo>
                    <a:pt x="12428" y="7763"/>
                    <a:pt x="9354" y="8727"/>
                    <a:pt x="6377" y="9667"/>
                  </a:cubicBezTo>
                  <a:cubicBezTo>
                    <a:pt x="4268" y="10330"/>
                    <a:pt x="2098" y="11017"/>
                    <a:pt x="1" y="11427"/>
                  </a:cubicBezTo>
                  <a:lnTo>
                    <a:pt x="13" y="11475"/>
                  </a:lnTo>
                  <a:cubicBezTo>
                    <a:pt x="2098" y="11053"/>
                    <a:pt x="4280" y="10366"/>
                    <a:pt x="6389" y="9703"/>
                  </a:cubicBezTo>
                  <a:cubicBezTo>
                    <a:pt x="9354" y="8775"/>
                    <a:pt x="12428" y="7811"/>
                    <a:pt x="15381" y="7534"/>
                  </a:cubicBezTo>
                  <a:cubicBezTo>
                    <a:pt x="15730" y="7498"/>
                    <a:pt x="16082" y="7484"/>
                    <a:pt x="16433" y="7484"/>
                  </a:cubicBezTo>
                  <a:cubicBezTo>
                    <a:pt x="17281" y="7484"/>
                    <a:pt x="18127" y="7569"/>
                    <a:pt x="18937" y="7654"/>
                  </a:cubicBezTo>
                  <a:cubicBezTo>
                    <a:pt x="19764" y="7732"/>
                    <a:pt x="20604" y="7817"/>
                    <a:pt x="21452" y="7817"/>
                  </a:cubicBezTo>
                  <a:cubicBezTo>
                    <a:pt x="21778" y="7817"/>
                    <a:pt x="22105" y="7805"/>
                    <a:pt x="22432" y="7775"/>
                  </a:cubicBezTo>
                  <a:cubicBezTo>
                    <a:pt x="24216" y="7630"/>
                    <a:pt x="25590" y="7039"/>
                    <a:pt x="27037" y="6437"/>
                  </a:cubicBezTo>
                  <a:cubicBezTo>
                    <a:pt x="27458" y="6268"/>
                    <a:pt x="27892" y="6087"/>
                    <a:pt x="28338" y="5906"/>
                  </a:cubicBezTo>
                  <a:cubicBezTo>
                    <a:pt x="30773" y="4966"/>
                    <a:pt x="33184" y="4580"/>
                    <a:pt x="35450" y="4279"/>
                  </a:cubicBezTo>
                  <a:cubicBezTo>
                    <a:pt x="39572" y="3725"/>
                    <a:pt x="42549" y="3255"/>
                    <a:pt x="46165" y="1880"/>
                  </a:cubicBezTo>
                  <a:cubicBezTo>
                    <a:pt x="48817" y="868"/>
                    <a:pt x="51891" y="579"/>
                    <a:pt x="54856" y="313"/>
                  </a:cubicBezTo>
                  <a:cubicBezTo>
                    <a:pt x="55724" y="229"/>
                    <a:pt x="56604" y="145"/>
                    <a:pt x="57460" y="48"/>
                  </a:cubicBezTo>
                  <a:lnTo>
                    <a:pt x="5746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18"/>
            <p:cNvSpPr/>
            <p:nvPr/>
          </p:nvSpPr>
          <p:spPr>
            <a:xfrm>
              <a:off x="3800325" y="581025"/>
              <a:ext cx="1447350" cy="278775"/>
            </a:xfrm>
            <a:custGeom>
              <a:rect b="b" l="l" r="r" t="t"/>
              <a:pathLst>
                <a:path extrusionOk="0" h="11151" w="57894">
                  <a:moveTo>
                    <a:pt x="57894" y="1"/>
                  </a:moveTo>
                  <a:cubicBezTo>
                    <a:pt x="56628" y="109"/>
                    <a:pt x="55278" y="182"/>
                    <a:pt x="53976" y="254"/>
                  </a:cubicBezTo>
                  <a:cubicBezTo>
                    <a:pt x="51108" y="411"/>
                    <a:pt x="48130" y="579"/>
                    <a:pt x="45418" y="1206"/>
                  </a:cubicBezTo>
                  <a:cubicBezTo>
                    <a:pt x="41405" y="2134"/>
                    <a:pt x="38367" y="2677"/>
                    <a:pt x="34932" y="3075"/>
                  </a:cubicBezTo>
                  <a:cubicBezTo>
                    <a:pt x="32364" y="3376"/>
                    <a:pt x="30219" y="3713"/>
                    <a:pt x="27808" y="5027"/>
                  </a:cubicBezTo>
                  <a:cubicBezTo>
                    <a:pt x="27314" y="5304"/>
                    <a:pt x="26832" y="5594"/>
                    <a:pt x="26374" y="5871"/>
                  </a:cubicBezTo>
                  <a:cubicBezTo>
                    <a:pt x="24843" y="6799"/>
                    <a:pt x="23409" y="7679"/>
                    <a:pt x="21360" y="7836"/>
                  </a:cubicBezTo>
                  <a:cubicBezTo>
                    <a:pt x="21157" y="7850"/>
                    <a:pt x="20955" y="7857"/>
                    <a:pt x="20753" y="7857"/>
                  </a:cubicBezTo>
                  <a:cubicBezTo>
                    <a:pt x="19794" y="7857"/>
                    <a:pt x="18849" y="7706"/>
                    <a:pt x="17912" y="7546"/>
                  </a:cubicBezTo>
                  <a:cubicBezTo>
                    <a:pt x="16988" y="7399"/>
                    <a:pt x="16040" y="7243"/>
                    <a:pt x="15074" y="7243"/>
                  </a:cubicBezTo>
                  <a:cubicBezTo>
                    <a:pt x="14856" y="7243"/>
                    <a:pt x="14637" y="7251"/>
                    <a:pt x="14417" y="7269"/>
                  </a:cubicBezTo>
                  <a:cubicBezTo>
                    <a:pt x="11632" y="7486"/>
                    <a:pt x="8703" y="8462"/>
                    <a:pt x="5859" y="9403"/>
                  </a:cubicBezTo>
                  <a:cubicBezTo>
                    <a:pt x="3918" y="10041"/>
                    <a:pt x="1905" y="10716"/>
                    <a:pt x="1" y="11114"/>
                  </a:cubicBezTo>
                  <a:lnTo>
                    <a:pt x="13" y="11150"/>
                  </a:lnTo>
                  <a:cubicBezTo>
                    <a:pt x="1917" y="10753"/>
                    <a:pt x="3930" y="10090"/>
                    <a:pt x="5871" y="9451"/>
                  </a:cubicBezTo>
                  <a:cubicBezTo>
                    <a:pt x="8703" y="8511"/>
                    <a:pt x="11632" y="7534"/>
                    <a:pt x="14405" y="7317"/>
                  </a:cubicBezTo>
                  <a:cubicBezTo>
                    <a:pt x="14625" y="7300"/>
                    <a:pt x="14844" y="7292"/>
                    <a:pt x="15062" y="7292"/>
                  </a:cubicBezTo>
                  <a:cubicBezTo>
                    <a:pt x="16028" y="7292"/>
                    <a:pt x="16976" y="7447"/>
                    <a:pt x="17900" y="7595"/>
                  </a:cubicBezTo>
                  <a:cubicBezTo>
                    <a:pt x="18834" y="7745"/>
                    <a:pt x="19794" y="7904"/>
                    <a:pt x="20771" y="7904"/>
                  </a:cubicBezTo>
                  <a:cubicBezTo>
                    <a:pt x="20966" y="7904"/>
                    <a:pt x="21163" y="7898"/>
                    <a:pt x="21360" y="7884"/>
                  </a:cubicBezTo>
                  <a:cubicBezTo>
                    <a:pt x="23421" y="7727"/>
                    <a:pt x="24867" y="6847"/>
                    <a:pt x="26386" y="5919"/>
                  </a:cubicBezTo>
                  <a:cubicBezTo>
                    <a:pt x="26856" y="5630"/>
                    <a:pt x="27326" y="5341"/>
                    <a:pt x="27832" y="5063"/>
                  </a:cubicBezTo>
                  <a:cubicBezTo>
                    <a:pt x="30231" y="3750"/>
                    <a:pt x="32364" y="3424"/>
                    <a:pt x="34932" y="3123"/>
                  </a:cubicBezTo>
                  <a:cubicBezTo>
                    <a:pt x="38367" y="2725"/>
                    <a:pt x="41405" y="2171"/>
                    <a:pt x="45430" y="1242"/>
                  </a:cubicBezTo>
                  <a:cubicBezTo>
                    <a:pt x="48142" y="616"/>
                    <a:pt x="51108" y="459"/>
                    <a:pt x="53976" y="302"/>
                  </a:cubicBezTo>
                  <a:cubicBezTo>
                    <a:pt x="55278" y="230"/>
                    <a:pt x="56628" y="158"/>
                    <a:pt x="57894" y="37"/>
                  </a:cubicBezTo>
                  <a:lnTo>
                    <a:pt x="57894"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18"/>
            <p:cNvSpPr/>
            <p:nvPr/>
          </p:nvSpPr>
          <p:spPr>
            <a:xfrm>
              <a:off x="3805150" y="636775"/>
              <a:ext cx="1475375" cy="266725"/>
            </a:xfrm>
            <a:custGeom>
              <a:rect b="b" l="l" r="r" t="t"/>
              <a:pathLst>
                <a:path extrusionOk="0" h="10669" w="59015">
                  <a:moveTo>
                    <a:pt x="59015" y="1"/>
                  </a:moveTo>
                  <a:cubicBezTo>
                    <a:pt x="56881" y="145"/>
                    <a:pt x="54699" y="182"/>
                    <a:pt x="52590" y="218"/>
                  </a:cubicBezTo>
                  <a:cubicBezTo>
                    <a:pt x="50083" y="266"/>
                    <a:pt x="47491" y="314"/>
                    <a:pt x="44972" y="531"/>
                  </a:cubicBezTo>
                  <a:cubicBezTo>
                    <a:pt x="43224" y="676"/>
                    <a:pt x="41441" y="929"/>
                    <a:pt x="39729" y="1158"/>
                  </a:cubicBezTo>
                  <a:cubicBezTo>
                    <a:pt x="38041" y="1399"/>
                    <a:pt x="36306" y="1640"/>
                    <a:pt x="34582" y="1785"/>
                  </a:cubicBezTo>
                  <a:cubicBezTo>
                    <a:pt x="31605" y="2062"/>
                    <a:pt x="29978" y="2436"/>
                    <a:pt x="27555" y="4099"/>
                  </a:cubicBezTo>
                  <a:cubicBezTo>
                    <a:pt x="27061" y="4436"/>
                    <a:pt x="26579" y="4822"/>
                    <a:pt x="26072" y="5232"/>
                  </a:cubicBezTo>
                  <a:cubicBezTo>
                    <a:pt x="24517" y="6474"/>
                    <a:pt x="22758" y="7884"/>
                    <a:pt x="20540" y="7992"/>
                  </a:cubicBezTo>
                  <a:cubicBezTo>
                    <a:pt x="20413" y="8000"/>
                    <a:pt x="20286" y="8004"/>
                    <a:pt x="20160" y="8004"/>
                  </a:cubicBezTo>
                  <a:cubicBezTo>
                    <a:pt x="19137" y="8004"/>
                    <a:pt x="18142" y="7760"/>
                    <a:pt x="17177" y="7534"/>
                  </a:cubicBezTo>
                  <a:cubicBezTo>
                    <a:pt x="16194" y="7294"/>
                    <a:pt x="15171" y="7044"/>
                    <a:pt x="14118" y="7044"/>
                  </a:cubicBezTo>
                  <a:cubicBezTo>
                    <a:pt x="14009" y="7044"/>
                    <a:pt x="13900" y="7046"/>
                    <a:pt x="13790" y="7052"/>
                  </a:cubicBezTo>
                  <a:cubicBezTo>
                    <a:pt x="11186" y="7197"/>
                    <a:pt x="8318" y="8137"/>
                    <a:pt x="5545" y="9041"/>
                  </a:cubicBezTo>
                  <a:cubicBezTo>
                    <a:pt x="3605" y="9680"/>
                    <a:pt x="1760" y="10282"/>
                    <a:pt x="1" y="10632"/>
                  </a:cubicBezTo>
                  <a:lnTo>
                    <a:pt x="13" y="10668"/>
                  </a:lnTo>
                  <a:cubicBezTo>
                    <a:pt x="1773" y="10319"/>
                    <a:pt x="3617" y="9716"/>
                    <a:pt x="5557" y="9089"/>
                  </a:cubicBezTo>
                  <a:cubicBezTo>
                    <a:pt x="8330" y="8185"/>
                    <a:pt x="11198" y="7245"/>
                    <a:pt x="13790" y="7112"/>
                  </a:cubicBezTo>
                  <a:cubicBezTo>
                    <a:pt x="13918" y="7104"/>
                    <a:pt x="14046" y="7101"/>
                    <a:pt x="14174" y="7101"/>
                  </a:cubicBezTo>
                  <a:cubicBezTo>
                    <a:pt x="15205" y="7101"/>
                    <a:pt x="16199" y="7345"/>
                    <a:pt x="17165" y="7570"/>
                  </a:cubicBezTo>
                  <a:cubicBezTo>
                    <a:pt x="18144" y="7810"/>
                    <a:pt x="19153" y="8049"/>
                    <a:pt x="20200" y="8049"/>
                  </a:cubicBezTo>
                  <a:cubicBezTo>
                    <a:pt x="20313" y="8049"/>
                    <a:pt x="20426" y="8046"/>
                    <a:pt x="20540" y="8040"/>
                  </a:cubicBezTo>
                  <a:cubicBezTo>
                    <a:pt x="22782" y="7920"/>
                    <a:pt x="24542" y="6510"/>
                    <a:pt x="26096" y="5268"/>
                  </a:cubicBezTo>
                  <a:cubicBezTo>
                    <a:pt x="26603" y="4858"/>
                    <a:pt x="27085" y="4473"/>
                    <a:pt x="27579" y="4135"/>
                  </a:cubicBezTo>
                  <a:cubicBezTo>
                    <a:pt x="29990" y="2484"/>
                    <a:pt x="31617" y="2098"/>
                    <a:pt x="34582" y="1833"/>
                  </a:cubicBezTo>
                  <a:cubicBezTo>
                    <a:pt x="36306" y="1676"/>
                    <a:pt x="38054" y="1435"/>
                    <a:pt x="39729" y="1206"/>
                  </a:cubicBezTo>
                  <a:cubicBezTo>
                    <a:pt x="41453" y="965"/>
                    <a:pt x="43224" y="724"/>
                    <a:pt x="44972" y="567"/>
                  </a:cubicBezTo>
                  <a:cubicBezTo>
                    <a:pt x="47479" y="350"/>
                    <a:pt x="50083" y="302"/>
                    <a:pt x="52578" y="266"/>
                  </a:cubicBezTo>
                  <a:cubicBezTo>
                    <a:pt x="54699" y="230"/>
                    <a:pt x="56881" y="194"/>
                    <a:pt x="59015" y="37"/>
                  </a:cubicBezTo>
                  <a:lnTo>
                    <a:pt x="5901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18"/>
            <p:cNvSpPr/>
            <p:nvPr/>
          </p:nvSpPr>
          <p:spPr>
            <a:xfrm>
              <a:off x="3803350" y="692225"/>
              <a:ext cx="1506400" cy="253150"/>
            </a:xfrm>
            <a:custGeom>
              <a:rect b="b" l="l" r="r" t="t"/>
              <a:pathLst>
                <a:path extrusionOk="0" h="10126" w="60256">
                  <a:moveTo>
                    <a:pt x="60256" y="1"/>
                  </a:moveTo>
                  <a:cubicBezTo>
                    <a:pt x="56278" y="181"/>
                    <a:pt x="52325" y="181"/>
                    <a:pt x="48491" y="181"/>
                  </a:cubicBezTo>
                  <a:cubicBezTo>
                    <a:pt x="48172" y="181"/>
                    <a:pt x="47852" y="181"/>
                    <a:pt x="47532" y="181"/>
                  </a:cubicBezTo>
                  <a:cubicBezTo>
                    <a:pt x="43203" y="181"/>
                    <a:pt x="38746" y="192"/>
                    <a:pt x="34268" y="495"/>
                  </a:cubicBezTo>
                  <a:cubicBezTo>
                    <a:pt x="31134" y="712"/>
                    <a:pt x="29917" y="1375"/>
                    <a:pt x="27699" y="2954"/>
                  </a:cubicBezTo>
                  <a:cubicBezTo>
                    <a:pt x="26952" y="3508"/>
                    <a:pt x="26253" y="4135"/>
                    <a:pt x="25602" y="4798"/>
                  </a:cubicBezTo>
                  <a:cubicBezTo>
                    <a:pt x="23951" y="6391"/>
                    <a:pt x="22245" y="8050"/>
                    <a:pt x="19722" y="8050"/>
                  </a:cubicBezTo>
                  <a:cubicBezTo>
                    <a:pt x="19610" y="8050"/>
                    <a:pt x="19497" y="8047"/>
                    <a:pt x="19382" y="8040"/>
                  </a:cubicBezTo>
                  <a:cubicBezTo>
                    <a:pt x="18382" y="7992"/>
                    <a:pt x="17466" y="7703"/>
                    <a:pt x="16574" y="7426"/>
                  </a:cubicBezTo>
                  <a:cubicBezTo>
                    <a:pt x="15576" y="7118"/>
                    <a:pt x="14547" y="6801"/>
                    <a:pt x="13398" y="6801"/>
                  </a:cubicBezTo>
                  <a:cubicBezTo>
                    <a:pt x="13285" y="6801"/>
                    <a:pt x="13170" y="6804"/>
                    <a:pt x="13054" y="6811"/>
                  </a:cubicBezTo>
                  <a:cubicBezTo>
                    <a:pt x="10704" y="6943"/>
                    <a:pt x="8040" y="7787"/>
                    <a:pt x="5473" y="8595"/>
                  </a:cubicBezTo>
                  <a:cubicBezTo>
                    <a:pt x="3616" y="9173"/>
                    <a:pt x="1712" y="9776"/>
                    <a:pt x="0" y="10077"/>
                  </a:cubicBezTo>
                  <a:lnTo>
                    <a:pt x="0" y="10126"/>
                  </a:lnTo>
                  <a:cubicBezTo>
                    <a:pt x="1724" y="9812"/>
                    <a:pt x="3628" y="9222"/>
                    <a:pt x="5473" y="8631"/>
                  </a:cubicBezTo>
                  <a:cubicBezTo>
                    <a:pt x="8052" y="7823"/>
                    <a:pt x="10704" y="6992"/>
                    <a:pt x="13042" y="6859"/>
                  </a:cubicBezTo>
                  <a:cubicBezTo>
                    <a:pt x="13159" y="6853"/>
                    <a:pt x="13275" y="6849"/>
                    <a:pt x="13389" y="6849"/>
                  </a:cubicBezTo>
                  <a:cubicBezTo>
                    <a:pt x="14545" y="6849"/>
                    <a:pt x="15564" y="7167"/>
                    <a:pt x="16562" y="7474"/>
                  </a:cubicBezTo>
                  <a:cubicBezTo>
                    <a:pt x="17454" y="7751"/>
                    <a:pt x="18370" y="8028"/>
                    <a:pt x="19382" y="8089"/>
                  </a:cubicBezTo>
                  <a:cubicBezTo>
                    <a:pt x="19490" y="8094"/>
                    <a:pt x="19596" y="8097"/>
                    <a:pt x="19701" y="8097"/>
                  </a:cubicBezTo>
                  <a:cubicBezTo>
                    <a:pt x="22248" y="8097"/>
                    <a:pt x="23970" y="6443"/>
                    <a:pt x="25626" y="4834"/>
                  </a:cubicBezTo>
                  <a:cubicBezTo>
                    <a:pt x="26289" y="4171"/>
                    <a:pt x="26976" y="3544"/>
                    <a:pt x="27723" y="2990"/>
                  </a:cubicBezTo>
                  <a:cubicBezTo>
                    <a:pt x="29929" y="1411"/>
                    <a:pt x="31147" y="748"/>
                    <a:pt x="34268" y="543"/>
                  </a:cubicBezTo>
                  <a:cubicBezTo>
                    <a:pt x="39078" y="218"/>
                    <a:pt x="43863" y="218"/>
                    <a:pt x="48491" y="218"/>
                  </a:cubicBezTo>
                  <a:cubicBezTo>
                    <a:pt x="49278" y="220"/>
                    <a:pt x="50070" y="222"/>
                    <a:pt x="50866" y="222"/>
                  </a:cubicBezTo>
                  <a:cubicBezTo>
                    <a:pt x="53948" y="222"/>
                    <a:pt x="57094" y="193"/>
                    <a:pt x="60256" y="49"/>
                  </a:cubicBezTo>
                  <a:lnTo>
                    <a:pt x="602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18"/>
            <p:cNvSpPr/>
            <p:nvPr/>
          </p:nvSpPr>
          <p:spPr>
            <a:xfrm>
              <a:off x="3799425" y="729100"/>
              <a:ext cx="1526300" cy="257250"/>
            </a:xfrm>
            <a:custGeom>
              <a:rect b="b" l="l" r="r" t="t"/>
              <a:pathLst>
                <a:path extrusionOk="0" h="10290" w="61052">
                  <a:moveTo>
                    <a:pt x="36834" y="1"/>
                  </a:moveTo>
                  <a:cubicBezTo>
                    <a:pt x="35870" y="1"/>
                    <a:pt x="34902" y="14"/>
                    <a:pt x="33931" y="44"/>
                  </a:cubicBezTo>
                  <a:cubicBezTo>
                    <a:pt x="30363" y="153"/>
                    <a:pt x="28109" y="2455"/>
                    <a:pt x="25940" y="4673"/>
                  </a:cubicBezTo>
                  <a:cubicBezTo>
                    <a:pt x="23957" y="6701"/>
                    <a:pt x="22082" y="8622"/>
                    <a:pt x="19378" y="8622"/>
                  </a:cubicBezTo>
                  <a:cubicBezTo>
                    <a:pt x="19221" y="8622"/>
                    <a:pt x="19062" y="8616"/>
                    <a:pt x="18900" y="8602"/>
                  </a:cubicBezTo>
                  <a:cubicBezTo>
                    <a:pt x="17912" y="8530"/>
                    <a:pt x="17032" y="8205"/>
                    <a:pt x="16176" y="7903"/>
                  </a:cubicBezTo>
                  <a:cubicBezTo>
                    <a:pt x="15188" y="7544"/>
                    <a:pt x="14179" y="7174"/>
                    <a:pt x="12973" y="7174"/>
                  </a:cubicBezTo>
                  <a:cubicBezTo>
                    <a:pt x="12885" y="7174"/>
                    <a:pt x="12795" y="7176"/>
                    <a:pt x="12705" y="7180"/>
                  </a:cubicBezTo>
                  <a:cubicBezTo>
                    <a:pt x="10451" y="7276"/>
                    <a:pt x="7860" y="8072"/>
                    <a:pt x="5352" y="8843"/>
                  </a:cubicBezTo>
                  <a:cubicBezTo>
                    <a:pt x="3544" y="9398"/>
                    <a:pt x="1664" y="9964"/>
                    <a:pt x="1" y="10242"/>
                  </a:cubicBezTo>
                  <a:lnTo>
                    <a:pt x="1" y="10290"/>
                  </a:lnTo>
                  <a:cubicBezTo>
                    <a:pt x="1676" y="10013"/>
                    <a:pt x="3556" y="9446"/>
                    <a:pt x="5364" y="8880"/>
                  </a:cubicBezTo>
                  <a:cubicBezTo>
                    <a:pt x="7872" y="8120"/>
                    <a:pt x="10451" y="7325"/>
                    <a:pt x="12705" y="7228"/>
                  </a:cubicBezTo>
                  <a:cubicBezTo>
                    <a:pt x="12795" y="7224"/>
                    <a:pt x="12883" y="7222"/>
                    <a:pt x="12971" y="7222"/>
                  </a:cubicBezTo>
                  <a:cubicBezTo>
                    <a:pt x="14167" y="7222"/>
                    <a:pt x="15176" y="7591"/>
                    <a:pt x="16164" y="7939"/>
                  </a:cubicBezTo>
                  <a:cubicBezTo>
                    <a:pt x="17020" y="8253"/>
                    <a:pt x="17900" y="8566"/>
                    <a:pt x="18900" y="8651"/>
                  </a:cubicBezTo>
                  <a:cubicBezTo>
                    <a:pt x="19056" y="8662"/>
                    <a:pt x="19209" y="8668"/>
                    <a:pt x="19359" y="8668"/>
                  </a:cubicBezTo>
                  <a:cubicBezTo>
                    <a:pt x="22096" y="8668"/>
                    <a:pt x="23976" y="6742"/>
                    <a:pt x="25976" y="4697"/>
                  </a:cubicBezTo>
                  <a:cubicBezTo>
                    <a:pt x="28146" y="2491"/>
                    <a:pt x="30387" y="201"/>
                    <a:pt x="33943" y="93"/>
                  </a:cubicBezTo>
                  <a:cubicBezTo>
                    <a:pt x="34912" y="62"/>
                    <a:pt x="35877" y="49"/>
                    <a:pt x="36839" y="49"/>
                  </a:cubicBezTo>
                  <a:cubicBezTo>
                    <a:pt x="40453" y="49"/>
                    <a:pt x="44017" y="237"/>
                    <a:pt x="47491" y="418"/>
                  </a:cubicBezTo>
                  <a:cubicBezTo>
                    <a:pt x="50956" y="599"/>
                    <a:pt x="54519" y="787"/>
                    <a:pt x="58143" y="787"/>
                  </a:cubicBezTo>
                  <a:cubicBezTo>
                    <a:pt x="59108" y="787"/>
                    <a:pt x="60078" y="774"/>
                    <a:pt x="61052" y="743"/>
                  </a:cubicBezTo>
                  <a:lnTo>
                    <a:pt x="61052" y="695"/>
                  </a:lnTo>
                  <a:cubicBezTo>
                    <a:pt x="60076" y="726"/>
                    <a:pt x="59105" y="739"/>
                    <a:pt x="58140" y="739"/>
                  </a:cubicBezTo>
                  <a:cubicBezTo>
                    <a:pt x="54515" y="739"/>
                    <a:pt x="50966" y="551"/>
                    <a:pt x="47491" y="370"/>
                  </a:cubicBezTo>
                  <a:cubicBezTo>
                    <a:pt x="44017" y="189"/>
                    <a:pt x="40453" y="1"/>
                    <a:pt x="3683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18"/>
            <p:cNvSpPr/>
            <p:nvPr/>
          </p:nvSpPr>
          <p:spPr>
            <a:xfrm>
              <a:off x="3798825" y="759225"/>
              <a:ext cx="1523575" cy="269025"/>
            </a:xfrm>
            <a:custGeom>
              <a:rect b="b" l="l" r="r" t="t"/>
              <a:pathLst>
                <a:path extrusionOk="0" h="10761" w="60943">
                  <a:moveTo>
                    <a:pt x="37716" y="1"/>
                  </a:moveTo>
                  <a:cubicBezTo>
                    <a:pt x="36871" y="1"/>
                    <a:pt x="36024" y="11"/>
                    <a:pt x="35185" y="21"/>
                  </a:cubicBezTo>
                  <a:cubicBezTo>
                    <a:pt x="34594" y="21"/>
                    <a:pt x="34028" y="33"/>
                    <a:pt x="33473" y="33"/>
                  </a:cubicBezTo>
                  <a:cubicBezTo>
                    <a:pt x="29761" y="57"/>
                    <a:pt x="27615" y="2480"/>
                    <a:pt x="25542" y="4830"/>
                  </a:cubicBezTo>
                  <a:cubicBezTo>
                    <a:pt x="23635" y="6989"/>
                    <a:pt x="21827" y="9028"/>
                    <a:pt x="18982" y="9028"/>
                  </a:cubicBezTo>
                  <a:cubicBezTo>
                    <a:pt x="18841" y="9028"/>
                    <a:pt x="18697" y="9023"/>
                    <a:pt x="18551" y="9013"/>
                  </a:cubicBezTo>
                  <a:cubicBezTo>
                    <a:pt x="17538" y="8940"/>
                    <a:pt x="16670" y="8615"/>
                    <a:pt x="15827" y="8313"/>
                  </a:cubicBezTo>
                  <a:cubicBezTo>
                    <a:pt x="14874" y="7963"/>
                    <a:pt x="13892" y="7603"/>
                    <a:pt x="12709" y="7603"/>
                  </a:cubicBezTo>
                  <a:cubicBezTo>
                    <a:pt x="12589" y="7603"/>
                    <a:pt x="12467" y="7607"/>
                    <a:pt x="12343" y="7614"/>
                  </a:cubicBezTo>
                  <a:cubicBezTo>
                    <a:pt x="10101" y="7735"/>
                    <a:pt x="7642" y="8530"/>
                    <a:pt x="5256" y="9278"/>
                  </a:cubicBezTo>
                  <a:cubicBezTo>
                    <a:pt x="3496" y="9844"/>
                    <a:pt x="1676" y="10411"/>
                    <a:pt x="1" y="10712"/>
                  </a:cubicBezTo>
                  <a:lnTo>
                    <a:pt x="13" y="10760"/>
                  </a:lnTo>
                  <a:cubicBezTo>
                    <a:pt x="1688" y="10471"/>
                    <a:pt x="3508" y="9892"/>
                    <a:pt x="5256" y="9326"/>
                  </a:cubicBezTo>
                  <a:cubicBezTo>
                    <a:pt x="7642" y="8567"/>
                    <a:pt x="10101" y="7783"/>
                    <a:pt x="12343" y="7650"/>
                  </a:cubicBezTo>
                  <a:cubicBezTo>
                    <a:pt x="12451" y="7645"/>
                    <a:pt x="12556" y="7642"/>
                    <a:pt x="12661" y="7642"/>
                  </a:cubicBezTo>
                  <a:cubicBezTo>
                    <a:pt x="13853" y="7642"/>
                    <a:pt x="14838" y="8006"/>
                    <a:pt x="15803" y="8350"/>
                  </a:cubicBezTo>
                  <a:cubicBezTo>
                    <a:pt x="16646" y="8663"/>
                    <a:pt x="17526" y="8976"/>
                    <a:pt x="18539" y="9049"/>
                  </a:cubicBezTo>
                  <a:cubicBezTo>
                    <a:pt x="18683" y="9073"/>
                    <a:pt x="18840" y="9073"/>
                    <a:pt x="18985" y="9073"/>
                  </a:cubicBezTo>
                  <a:cubicBezTo>
                    <a:pt x="21853" y="9073"/>
                    <a:pt x="23662" y="7024"/>
                    <a:pt x="25578" y="4866"/>
                  </a:cubicBezTo>
                  <a:cubicBezTo>
                    <a:pt x="27651" y="2516"/>
                    <a:pt x="29785" y="105"/>
                    <a:pt x="33473" y="81"/>
                  </a:cubicBezTo>
                  <a:cubicBezTo>
                    <a:pt x="34028" y="81"/>
                    <a:pt x="34594" y="69"/>
                    <a:pt x="35185" y="69"/>
                  </a:cubicBezTo>
                  <a:cubicBezTo>
                    <a:pt x="36024" y="59"/>
                    <a:pt x="36870" y="49"/>
                    <a:pt x="37714" y="49"/>
                  </a:cubicBezTo>
                  <a:cubicBezTo>
                    <a:pt x="39913" y="49"/>
                    <a:pt x="42094" y="117"/>
                    <a:pt x="44080" y="430"/>
                  </a:cubicBezTo>
                  <a:cubicBezTo>
                    <a:pt x="49136" y="1229"/>
                    <a:pt x="53665" y="1595"/>
                    <a:pt x="58847" y="1595"/>
                  </a:cubicBezTo>
                  <a:cubicBezTo>
                    <a:pt x="59533" y="1595"/>
                    <a:pt x="60231" y="1588"/>
                    <a:pt x="60943" y="1576"/>
                  </a:cubicBezTo>
                  <a:lnTo>
                    <a:pt x="60943" y="1527"/>
                  </a:lnTo>
                  <a:cubicBezTo>
                    <a:pt x="60231" y="1540"/>
                    <a:pt x="59533" y="1546"/>
                    <a:pt x="58847" y="1546"/>
                  </a:cubicBezTo>
                  <a:cubicBezTo>
                    <a:pt x="53668" y="1546"/>
                    <a:pt x="49148" y="1180"/>
                    <a:pt x="44092" y="382"/>
                  </a:cubicBezTo>
                  <a:cubicBezTo>
                    <a:pt x="42106" y="69"/>
                    <a:pt x="39919" y="1"/>
                    <a:pt x="3771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18"/>
            <p:cNvSpPr/>
            <p:nvPr/>
          </p:nvSpPr>
          <p:spPr>
            <a:xfrm>
              <a:off x="3806350" y="795075"/>
              <a:ext cx="1494975" cy="270825"/>
            </a:xfrm>
            <a:custGeom>
              <a:rect b="b" l="l" r="r" t="t"/>
              <a:pathLst>
                <a:path extrusionOk="0" h="10833" w="59799">
                  <a:moveTo>
                    <a:pt x="35652" y="0"/>
                  </a:moveTo>
                  <a:cubicBezTo>
                    <a:pt x="34624" y="0"/>
                    <a:pt x="33606" y="21"/>
                    <a:pt x="32630" y="45"/>
                  </a:cubicBezTo>
                  <a:cubicBezTo>
                    <a:pt x="29050" y="142"/>
                    <a:pt x="27013" y="2444"/>
                    <a:pt x="25048" y="4674"/>
                  </a:cubicBezTo>
                  <a:cubicBezTo>
                    <a:pt x="23169" y="6800"/>
                    <a:pt x="21404" y="8800"/>
                    <a:pt x="18436" y="8800"/>
                  </a:cubicBezTo>
                  <a:cubicBezTo>
                    <a:pt x="18359" y="8800"/>
                    <a:pt x="18281" y="8799"/>
                    <a:pt x="18202" y="8796"/>
                  </a:cubicBezTo>
                  <a:cubicBezTo>
                    <a:pt x="17201" y="8760"/>
                    <a:pt x="16297" y="8495"/>
                    <a:pt x="15429" y="8241"/>
                  </a:cubicBezTo>
                  <a:cubicBezTo>
                    <a:pt x="14500" y="7960"/>
                    <a:pt x="13544" y="7678"/>
                    <a:pt x="12436" y="7678"/>
                  </a:cubicBezTo>
                  <a:cubicBezTo>
                    <a:pt x="12264" y="7678"/>
                    <a:pt x="12089" y="7685"/>
                    <a:pt x="11910" y="7699"/>
                  </a:cubicBezTo>
                  <a:cubicBezTo>
                    <a:pt x="9728" y="7892"/>
                    <a:pt x="7402" y="8639"/>
                    <a:pt x="5160" y="9362"/>
                  </a:cubicBezTo>
                  <a:cubicBezTo>
                    <a:pt x="3448" y="9905"/>
                    <a:pt x="1676" y="10483"/>
                    <a:pt x="1" y="10785"/>
                  </a:cubicBezTo>
                  <a:lnTo>
                    <a:pt x="1" y="10833"/>
                  </a:lnTo>
                  <a:cubicBezTo>
                    <a:pt x="1688" y="10520"/>
                    <a:pt x="3460" y="9953"/>
                    <a:pt x="5172" y="9399"/>
                  </a:cubicBezTo>
                  <a:cubicBezTo>
                    <a:pt x="7414" y="8675"/>
                    <a:pt x="9728" y="7928"/>
                    <a:pt x="11910" y="7747"/>
                  </a:cubicBezTo>
                  <a:cubicBezTo>
                    <a:pt x="12088" y="7733"/>
                    <a:pt x="12262" y="7726"/>
                    <a:pt x="12432" y="7726"/>
                  </a:cubicBezTo>
                  <a:cubicBezTo>
                    <a:pt x="13533" y="7726"/>
                    <a:pt x="14489" y="8006"/>
                    <a:pt x="15417" y="8278"/>
                  </a:cubicBezTo>
                  <a:cubicBezTo>
                    <a:pt x="16285" y="8543"/>
                    <a:pt x="17189" y="8808"/>
                    <a:pt x="18202" y="8844"/>
                  </a:cubicBezTo>
                  <a:cubicBezTo>
                    <a:pt x="18281" y="8847"/>
                    <a:pt x="18359" y="8848"/>
                    <a:pt x="18436" y="8848"/>
                  </a:cubicBezTo>
                  <a:cubicBezTo>
                    <a:pt x="21416" y="8848"/>
                    <a:pt x="23192" y="6836"/>
                    <a:pt x="25072" y="4710"/>
                  </a:cubicBezTo>
                  <a:cubicBezTo>
                    <a:pt x="27037" y="2480"/>
                    <a:pt x="29062" y="178"/>
                    <a:pt x="32630" y="93"/>
                  </a:cubicBezTo>
                  <a:cubicBezTo>
                    <a:pt x="33613" y="69"/>
                    <a:pt x="34637" y="48"/>
                    <a:pt x="35672" y="48"/>
                  </a:cubicBezTo>
                  <a:cubicBezTo>
                    <a:pt x="38190" y="48"/>
                    <a:pt x="40771" y="169"/>
                    <a:pt x="42984" y="648"/>
                  </a:cubicBezTo>
                  <a:cubicBezTo>
                    <a:pt x="43743" y="816"/>
                    <a:pt x="44490" y="1058"/>
                    <a:pt x="45213" y="1287"/>
                  </a:cubicBezTo>
                  <a:cubicBezTo>
                    <a:pt x="46154" y="1588"/>
                    <a:pt x="47130" y="1901"/>
                    <a:pt x="48167" y="2046"/>
                  </a:cubicBezTo>
                  <a:cubicBezTo>
                    <a:pt x="49418" y="2237"/>
                    <a:pt x="50739" y="2301"/>
                    <a:pt x="52084" y="2301"/>
                  </a:cubicBezTo>
                  <a:cubicBezTo>
                    <a:pt x="53459" y="2301"/>
                    <a:pt x="54859" y="2234"/>
                    <a:pt x="56230" y="2166"/>
                  </a:cubicBezTo>
                  <a:cubicBezTo>
                    <a:pt x="57424" y="2106"/>
                    <a:pt x="58641" y="2046"/>
                    <a:pt x="59798" y="2034"/>
                  </a:cubicBezTo>
                  <a:lnTo>
                    <a:pt x="59798" y="1998"/>
                  </a:lnTo>
                  <a:cubicBezTo>
                    <a:pt x="58641" y="2010"/>
                    <a:pt x="57424" y="2058"/>
                    <a:pt x="56230" y="2118"/>
                  </a:cubicBezTo>
                  <a:cubicBezTo>
                    <a:pt x="54842" y="2186"/>
                    <a:pt x="53429" y="2254"/>
                    <a:pt x="52041" y="2254"/>
                  </a:cubicBezTo>
                  <a:cubicBezTo>
                    <a:pt x="50716" y="2254"/>
                    <a:pt x="49414" y="2192"/>
                    <a:pt x="48179" y="2010"/>
                  </a:cubicBezTo>
                  <a:cubicBezTo>
                    <a:pt x="47142" y="1853"/>
                    <a:pt x="46178" y="1540"/>
                    <a:pt x="45226" y="1238"/>
                  </a:cubicBezTo>
                  <a:cubicBezTo>
                    <a:pt x="44502" y="1009"/>
                    <a:pt x="43767" y="768"/>
                    <a:pt x="42996" y="612"/>
                  </a:cubicBezTo>
                  <a:cubicBezTo>
                    <a:pt x="40777" y="123"/>
                    <a:pt x="38181" y="0"/>
                    <a:pt x="3565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18"/>
            <p:cNvSpPr/>
            <p:nvPr/>
          </p:nvSpPr>
          <p:spPr>
            <a:xfrm>
              <a:off x="3826250" y="833325"/>
              <a:ext cx="1439800" cy="264225"/>
            </a:xfrm>
            <a:custGeom>
              <a:rect b="b" l="l" r="r" t="t"/>
              <a:pathLst>
                <a:path extrusionOk="0" h="10569" w="57592">
                  <a:moveTo>
                    <a:pt x="34823" y="1"/>
                  </a:moveTo>
                  <a:cubicBezTo>
                    <a:pt x="33708" y="1"/>
                    <a:pt x="32509" y="52"/>
                    <a:pt x="31231" y="154"/>
                  </a:cubicBezTo>
                  <a:cubicBezTo>
                    <a:pt x="27820" y="420"/>
                    <a:pt x="25915" y="2432"/>
                    <a:pt x="24107" y="4337"/>
                  </a:cubicBezTo>
                  <a:cubicBezTo>
                    <a:pt x="22299" y="6253"/>
                    <a:pt x="20588" y="8049"/>
                    <a:pt x="17538" y="8290"/>
                  </a:cubicBezTo>
                  <a:cubicBezTo>
                    <a:pt x="17316" y="8307"/>
                    <a:pt x="17098" y="8314"/>
                    <a:pt x="16883" y="8314"/>
                  </a:cubicBezTo>
                  <a:cubicBezTo>
                    <a:pt x="15988" y="8314"/>
                    <a:pt x="15146" y="8188"/>
                    <a:pt x="14320" y="8061"/>
                  </a:cubicBezTo>
                  <a:cubicBezTo>
                    <a:pt x="13491" y="7933"/>
                    <a:pt x="12649" y="7811"/>
                    <a:pt x="11753" y="7811"/>
                  </a:cubicBezTo>
                  <a:cubicBezTo>
                    <a:pt x="11385" y="7811"/>
                    <a:pt x="11009" y="7832"/>
                    <a:pt x="10620" y="7881"/>
                  </a:cubicBezTo>
                  <a:cubicBezTo>
                    <a:pt x="8703" y="8134"/>
                    <a:pt x="6726" y="8724"/>
                    <a:pt x="4822" y="9279"/>
                  </a:cubicBezTo>
                  <a:cubicBezTo>
                    <a:pt x="3243" y="9749"/>
                    <a:pt x="1604" y="10231"/>
                    <a:pt x="0" y="10532"/>
                  </a:cubicBezTo>
                  <a:lnTo>
                    <a:pt x="0" y="10569"/>
                  </a:lnTo>
                  <a:cubicBezTo>
                    <a:pt x="1616" y="10279"/>
                    <a:pt x="3267" y="9797"/>
                    <a:pt x="4834" y="9315"/>
                  </a:cubicBezTo>
                  <a:cubicBezTo>
                    <a:pt x="6738" y="8761"/>
                    <a:pt x="8703" y="8170"/>
                    <a:pt x="10632" y="7929"/>
                  </a:cubicBezTo>
                  <a:cubicBezTo>
                    <a:pt x="11016" y="7876"/>
                    <a:pt x="11392" y="7854"/>
                    <a:pt x="11760" y="7854"/>
                  </a:cubicBezTo>
                  <a:cubicBezTo>
                    <a:pt x="12647" y="7854"/>
                    <a:pt x="13490" y="7982"/>
                    <a:pt x="14308" y="8110"/>
                  </a:cubicBezTo>
                  <a:cubicBezTo>
                    <a:pt x="15133" y="8226"/>
                    <a:pt x="15981" y="8350"/>
                    <a:pt x="16878" y="8350"/>
                  </a:cubicBezTo>
                  <a:cubicBezTo>
                    <a:pt x="17095" y="8350"/>
                    <a:pt x="17315" y="8343"/>
                    <a:pt x="17538" y="8327"/>
                  </a:cubicBezTo>
                  <a:cubicBezTo>
                    <a:pt x="20612" y="8086"/>
                    <a:pt x="22311" y="6290"/>
                    <a:pt x="24131" y="4373"/>
                  </a:cubicBezTo>
                  <a:cubicBezTo>
                    <a:pt x="25964" y="2457"/>
                    <a:pt x="27844" y="456"/>
                    <a:pt x="31231" y="191"/>
                  </a:cubicBezTo>
                  <a:cubicBezTo>
                    <a:pt x="32506" y="92"/>
                    <a:pt x="33702" y="42"/>
                    <a:pt x="34817" y="42"/>
                  </a:cubicBezTo>
                  <a:cubicBezTo>
                    <a:pt x="36968" y="42"/>
                    <a:pt x="38815" y="227"/>
                    <a:pt x="40331" y="600"/>
                  </a:cubicBezTo>
                  <a:cubicBezTo>
                    <a:pt x="41175" y="841"/>
                    <a:pt x="41995" y="1143"/>
                    <a:pt x="42790" y="1516"/>
                  </a:cubicBezTo>
                  <a:cubicBezTo>
                    <a:pt x="43658" y="1890"/>
                    <a:pt x="44538" y="2276"/>
                    <a:pt x="45502" y="2481"/>
                  </a:cubicBezTo>
                  <a:cubicBezTo>
                    <a:pt x="46584" y="2710"/>
                    <a:pt x="47750" y="2793"/>
                    <a:pt x="48955" y="2793"/>
                  </a:cubicBezTo>
                  <a:cubicBezTo>
                    <a:pt x="50543" y="2793"/>
                    <a:pt x="52201" y="2649"/>
                    <a:pt x="53831" y="2505"/>
                  </a:cubicBezTo>
                  <a:cubicBezTo>
                    <a:pt x="55157" y="2396"/>
                    <a:pt x="56399" y="2288"/>
                    <a:pt x="57592" y="2252"/>
                  </a:cubicBezTo>
                  <a:lnTo>
                    <a:pt x="57592" y="2203"/>
                  </a:lnTo>
                  <a:cubicBezTo>
                    <a:pt x="56399" y="2240"/>
                    <a:pt x="55157" y="2348"/>
                    <a:pt x="53831" y="2457"/>
                  </a:cubicBezTo>
                  <a:cubicBezTo>
                    <a:pt x="52208" y="2600"/>
                    <a:pt x="50549" y="2744"/>
                    <a:pt x="48961" y="2744"/>
                  </a:cubicBezTo>
                  <a:cubicBezTo>
                    <a:pt x="47756" y="2744"/>
                    <a:pt x="46591" y="2661"/>
                    <a:pt x="45514" y="2432"/>
                  </a:cubicBezTo>
                  <a:cubicBezTo>
                    <a:pt x="44562" y="2228"/>
                    <a:pt x="43670" y="1854"/>
                    <a:pt x="42814" y="1480"/>
                  </a:cubicBezTo>
                  <a:cubicBezTo>
                    <a:pt x="42019" y="1107"/>
                    <a:pt x="41187" y="793"/>
                    <a:pt x="40343" y="564"/>
                  </a:cubicBezTo>
                  <a:cubicBezTo>
                    <a:pt x="38826" y="191"/>
                    <a:pt x="36979" y="1"/>
                    <a:pt x="3482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18"/>
            <p:cNvSpPr/>
            <p:nvPr/>
          </p:nvSpPr>
          <p:spPr>
            <a:xfrm>
              <a:off x="3853375" y="874250"/>
              <a:ext cx="1370200" cy="253125"/>
            </a:xfrm>
            <a:custGeom>
              <a:rect b="b" l="l" r="r" t="t"/>
              <a:pathLst>
                <a:path extrusionOk="0" h="10125" w="54808">
                  <a:moveTo>
                    <a:pt x="33519" y="0"/>
                  </a:moveTo>
                  <a:cubicBezTo>
                    <a:pt x="32303" y="0"/>
                    <a:pt x="30966" y="109"/>
                    <a:pt x="29471" y="325"/>
                  </a:cubicBezTo>
                  <a:cubicBezTo>
                    <a:pt x="26530" y="747"/>
                    <a:pt x="24662" y="2507"/>
                    <a:pt x="22854" y="4219"/>
                  </a:cubicBezTo>
                  <a:cubicBezTo>
                    <a:pt x="20913" y="6051"/>
                    <a:pt x="19069" y="7786"/>
                    <a:pt x="16031" y="7835"/>
                  </a:cubicBezTo>
                  <a:cubicBezTo>
                    <a:pt x="15151" y="7835"/>
                    <a:pt x="14368" y="7786"/>
                    <a:pt x="13597" y="7726"/>
                  </a:cubicBezTo>
                  <a:cubicBezTo>
                    <a:pt x="12950" y="7680"/>
                    <a:pt x="12319" y="7636"/>
                    <a:pt x="11664" y="7636"/>
                  </a:cubicBezTo>
                  <a:cubicBezTo>
                    <a:pt x="10781" y="7636"/>
                    <a:pt x="9854" y="7716"/>
                    <a:pt x="8787" y="7979"/>
                  </a:cubicBezTo>
                  <a:cubicBezTo>
                    <a:pt x="7943" y="8184"/>
                    <a:pt x="7076" y="8413"/>
                    <a:pt x="6244" y="8630"/>
                  </a:cubicBezTo>
                  <a:cubicBezTo>
                    <a:pt x="4219" y="9173"/>
                    <a:pt x="2110" y="9727"/>
                    <a:pt x="0" y="10077"/>
                  </a:cubicBezTo>
                  <a:lnTo>
                    <a:pt x="12" y="10125"/>
                  </a:lnTo>
                  <a:cubicBezTo>
                    <a:pt x="2134" y="9763"/>
                    <a:pt x="4231" y="9209"/>
                    <a:pt x="6256" y="8678"/>
                  </a:cubicBezTo>
                  <a:cubicBezTo>
                    <a:pt x="7088" y="8461"/>
                    <a:pt x="7956" y="8232"/>
                    <a:pt x="8811" y="8016"/>
                  </a:cubicBezTo>
                  <a:cubicBezTo>
                    <a:pt x="9848" y="7758"/>
                    <a:pt x="10756" y="7679"/>
                    <a:pt x="11620" y="7679"/>
                  </a:cubicBezTo>
                  <a:cubicBezTo>
                    <a:pt x="12292" y="7679"/>
                    <a:pt x="12937" y="7727"/>
                    <a:pt x="13597" y="7774"/>
                  </a:cubicBezTo>
                  <a:cubicBezTo>
                    <a:pt x="14300" y="7818"/>
                    <a:pt x="15014" y="7872"/>
                    <a:pt x="15802" y="7872"/>
                  </a:cubicBezTo>
                  <a:cubicBezTo>
                    <a:pt x="15878" y="7872"/>
                    <a:pt x="15954" y="7872"/>
                    <a:pt x="16031" y="7871"/>
                  </a:cubicBezTo>
                  <a:cubicBezTo>
                    <a:pt x="19093" y="7835"/>
                    <a:pt x="20937" y="6087"/>
                    <a:pt x="22890" y="4243"/>
                  </a:cubicBezTo>
                  <a:cubicBezTo>
                    <a:pt x="24686" y="2543"/>
                    <a:pt x="26554" y="783"/>
                    <a:pt x="29483" y="362"/>
                  </a:cubicBezTo>
                  <a:cubicBezTo>
                    <a:pt x="30971" y="151"/>
                    <a:pt x="32298" y="45"/>
                    <a:pt x="33505" y="45"/>
                  </a:cubicBezTo>
                  <a:cubicBezTo>
                    <a:pt x="35476" y="45"/>
                    <a:pt x="37124" y="328"/>
                    <a:pt x="38620" y="904"/>
                  </a:cubicBezTo>
                  <a:cubicBezTo>
                    <a:pt x="39270" y="1157"/>
                    <a:pt x="39873" y="1458"/>
                    <a:pt x="40452" y="1760"/>
                  </a:cubicBezTo>
                  <a:cubicBezTo>
                    <a:pt x="41524" y="2290"/>
                    <a:pt x="42537" y="2808"/>
                    <a:pt x="43851" y="3037"/>
                  </a:cubicBezTo>
                  <a:cubicBezTo>
                    <a:pt x="44490" y="3149"/>
                    <a:pt x="45171" y="3195"/>
                    <a:pt x="45878" y="3195"/>
                  </a:cubicBezTo>
                  <a:cubicBezTo>
                    <a:pt x="47530" y="3195"/>
                    <a:pt x="49327" y="2945"/>
                    <a:pt x="51083" y="2700"/>
                  </a:cubicBezTo>
                  <a:cubicBezTo>
                    <a:pt x="52409" y="2519"/>
                    <a:pt x="53650" y="2350"/>
                    <a:pt x="54807" y="2278"/>
                  </a:cubicBezTo>
                  <a:lnTo>
                    <a:pt x="54807" y="2242"/>
                  </a:lnTo>
                  <a:cubicBezTo>
                    <a:pt x="53650" y="2302"/>
                    <a:pt x="52409" y="2471"/>
                    <a:pt x="51083" y="2664"/>
                  </a:cubicBezTo>
                  <a:cubicBezTo>
                    <a:pt x="49330" y="2900"/>
                    <a:pt x="47542" y="3147"/>
                    <a:pt x="45895" y="3147"/>
                  </a:cubicBezTo>
                  <a:cubicBezTo>
                    <a:pt x="45187" y="3147"/>
                    <a:pt x="44505" y="3102"/>
                    <a:pt x="43863" y="2989"/>
                  </a:cubicBezTo>
                  <a:cubicBezTo>
                    <a:pt x="42549" y="2760"/>
                    <a:pt x="41537" y="2254"/>
                    <a:pt x="40464" y="1712"/>
                  </a:cubicBezTo>
                  <a:cubicBezTo>
                    <a:pt x="39885" y="1422"/>
                    <a:pt x="39283" y="1121"/>
                    <a:pt x="38632" y="868"/>
                  </a:cubicBezTo>
                  <a:cubicBezTo>
                    <a:pt x="37141" y="286"/>
                    <a:pt x="35489" y="0"/>
                    <a:pt x="3351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18"/>
            <p:cNvSpPr/>
            <p:nvPr/>
          </p:nvSpPr>
          <p:spPr>
            <a:xfrm>
              <a:off x="3881400" y="916875"/>
              <a:ext cx="1299975" cy="241850"/>
            </a:xfrm>
            <a:custGeom>
              <a:rect b="b" l="l" r="r" t="t"/>
              <a:pathLst>
                <a:path extrusionOk="0" h="9674" w="51999">
                  <a:moveTo>
                    <a:pt x="31860" y="1"/>
                  </a:moveTo>
                  <a:cubicBezTo>
                    <a:pt x="30531" y="1"/>
                    <a:pt x="29156" y="207"/>
                    <a:pt x="27651" y="525"/>
                  </a:cubicBezTo>
                  <a:cubicBezTo>
                    <a:pt x="25035" y="1067"/>
                    <a:pt x="23288" y="2574"/>
                    <a:pt x="21576" y="4032"/>
                  </a:cubicBezTo>
                  <a:cubicBezTo>
                    <a:pt x="19756" y="5587"/>
                    <a:pt x="18044" y="7046"/>
                    <a:pt x="15429" y="7371"/>
                  </a:cubicBezTo>
                  <a:cubicBezTo>
                    <a:pt x="14646" y="7462"/>
                    <a:pt x="13857" y="7505"/>
                    <a:pt x="13071" y="7505"/>
                  </a:cubicBezTo>
                  <a:cubicBezTo>
                    <a:pt x="12815" y="7505"/>
                    <a:pt x="12561" y="7501"/>
                    <a:pt x="12307" y="7492"/>
                  </a:cubicBezTo>
                  <a:cubicBezTo>
                    <a:pt x="11981" y="7486"/>
                    <a:pt x="11660" y="7480"/>
                    <a:pt x="11339" y="7480"/>
                  </a:cubicBezTo>
                  <a:cubicBezTo>
                    <a:pt x="10315" y="7480"/>
                    <a:pt x="9281" y="7539"/>
                    <a:pt x="8052" y="7841"/>
                  </a:cubicBezTo>
                  <a:cubicBezTo>
                    <a:pt x="7449" y="7974"/>
                    <a:pt x="6847" y="8131"/>
                    <a:pt x="6268" y="8275"/>
                  </a:cubicBezTo>
                  <a:cubicBezTo>
                    <a:pt x="4231" y="8781"/>
                    <a:pt x="2134" y="9312"/>
                    <a:pt x="0" y="9637"/>
                  </a:cubicBezTo>
                  <a:lnTo>
                    <a:pt x="12" y="9673"/>
                  </a:lnTo>
                  <a:cubicBezTo>
                    <a:pt x="2146" y="9360"/>
                    <a:pt x="4243" y="8830"/>
                    <a:pt x="6268" y="8323"/>
                  </a:cubicBezTo>
                  <a:cubicBezTo>
                    <a:pt x="6847" y="8179"/>
                    <a:pt x="7449" y="8034"/>
                    <a:pt x="8052" y="7877"/>
                  </a:cubicBezTo>
                  <a:cubicBezTo>
                    <a:pt x="9311" y="7577"/>
                    <a:pt x="10357" y="7518"/>
                    <a:pt x="11402" y="7518"/>
                  </a:cubicBezTo>
                  <a:cubicBezTo>
                    <a:pt x="11698" y="7518"/>
                    <a:pt x="11994" y="7523"/>
                    <a:pt x="12295" y="7528"/>
                  </a:cubicBezTo>
                  <a:cubicBezTo>
                    <a:pt x="12567" y="7541"/>
                    <a:pt x="12841" y="7547"/>
                    <a:pt x="13115" y="7547"/>
                  </a:cubicBezTo>
                  <a:cubicBezTo>
                    <a:pt x="13883" y="7547"/>
                    <a:pt x="14656" y="7499"/>
                    <a:pt x="15429" y="7419"/>
                  </a:cubicBezTo>
                  <a:cubicBezTo>
                    <a:pt x="18056" y="7094"/>
                    <a:pt x="19780" y="5623"/>
                    <a:pt x="21600" y="4069"/>
                  </a:cubicBezTo>
                  <a:cubicBezTo>
                    <a:pt x="23300" y="2622"/>
                    <a:pt x="25059" y="1115"/>
                    <a:pt x="27651" y="561"/>
                  </a:cubicBezTo>
                  <a:cubicBezTo>
                    <a:pt x="29154" y="249"/>
                    <a:pt x="30522" y="46"/>
                    <a:pt x="31844" y="46"/>
                  </a:cubicBezTo>
                  <a:cubicBezTo>
                    <a:pt x="33533" y="46"/>
                    <a:pt x="35148" y="377"/>
                    <a:pt x="36872" y="1236"/>
                  </a:cubicBezTo>
                  <a:cubicBezTo>
                    <a:pt x="37354" y="1501"/>
                    <a:pt x="37836" y="1778"/>
                    <a:pt x="38294" y="2104"/>
                  </a:cubicBezTo>
                  <a:cubicBezTo>
                    <a:pt x="39102" y="2646"/>
                    <a:pt x="39873" y="3165"/>
                    <a:pt x="41018" y="3406"/>
                  </a:cubicBezTo>
                  <a:cubicBezTo>
                    <a:pt x="41583" y="3530"/>
                    <a:pt x="42194" y="3583"/>
                    <a:pt x="42834" y="3583"/>
                  </a:cubicBezTo>
                  <a:cubicBezTo>
                    <a:pt x="44543" y="3583"/>
                    <a:pt x="46471" y="3211"/>
                    <a:pt x="48347" y="2851"/>
                  </a:cubicBezTo>
                  <a:cubicBezTo>
                    <a:pt x="49661" y="2610"/>
                    <a:pt x="50890" y="2369"/>
                    <a:pt x="51999" y="2273"/>
                  </a:cubicBezTo>
                  <a:lnTo>
                    <a:pt x="51999" y="2224"/>
                  </a:lnTo>
                  <a:cubicBezTo>
                    <a:pt x="50890" y="2321"/>
                    <a:pt x="49661" y="2562"/>
                    <a:pt x="48347" y="2815"/>
                  </a:cubicBezTo>
                  <a:cubicBezTo>
                    <a:pt x="46468" y="3175"/>
                    <a:pt x="44537" y="3541"/>
                    <a:pt x="42831" y="3541"/>
                  </a:cubicBezTo>
                  <a:cubicBezTo>
                    <a:pt x="42195" y="3541"/>
                    <a:pt x="41590" y="3491"/>
                    <a:pt x="41030" y="3369"/>
                  </a:cubicBezTo>
                  <a:cubicBezTo>
                    <a:pt x="39897" y="3116"/>
                    <a:pt x="39138" y="2610"/>
                    <a:pt x="38318" y="2068"/>
                  </a:cubicBezTo>
                  <a:cubicBezTo>
                    <a:pt x="37872" y="1742"/>
                    <a:pt x="37390" y="1453"/>
                    <a:pt x="36896" y="1200"/>
                  </a:cubicBezTo>
                  <a:cubicBezTo>
                    <a:pt x="35174" y="335"/>
                    <a:pt x="33554" y="1"/>
                    <a:pt x="3186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18"/>
            <p:cNvSpPr/>
            <p:nvPr/>
          </p:nvSpPr>
          <p:spPr>
            <a:xfrm>
              <a:off x="3899175" y="961725"/>
              <a:ext cx="1248750" cy="235275"/>
            </a:xfrm>
            <a:custGeom>
              <a:rect b="b" l="l" r="r" t="t"/>
              <a:pathLst>
                <a:path extrusionOk="0" h="9411" w="49950">
                  <a:moveTo>
                    <a:pt x="30910" y="1"/>
                  </a:moveTo>
                  <a:cubicBezTo>
                    <a:pt x="29502" y="1"/>
                    <a:pt x="27975" y="294"/>
                    <a:pt x="26205" y="756"/>
                  </a:cubicBezTo>
                  <a:cubicBezTo>
                    <a:pt x="23746" y="1383"/>
                    <a:pt x="22215" y="2226"/>
                    <a:pt x="20539" y="3371"/>
                  </a:cubicBezTo>
                  <a:cubicBezTo>
                    <a:pt x="19973" y="3769"/>
                    <a:pt x="19431" y="4191"/>
                    <a:pt x="18912" y="4649"/>
                  </a:cubicBezTo>
                  <a:cubicBezTo>
                    <a:pt x="17743" y="5650"/>
                    <a:pt x="16634" y="6602"/>
                    <a:pt x="14874" y="7000"/>
                  </a:cubicBezTo>
                  <a:cubicBezTo>
                    <a:pt x="13669" y="7277"/>
                    <a:pt x="12464" y="7313"/>
                    <a:pt x="11294" y="7349"/>
                  </a:cubicBezTo>
                  <a:cubicBezTo>
                    <a:pt x="10053" y="7385"/>
                    <a:pt x="8787" y="7433"/>
                    <a:pt x="7473" y="7747"/>
                  </a:cubicBezTo>
                  <a:lnTo>
                    <a:pt x="6027" y="8108"/>
                  </a:lnTo>
                  <a:cubicBezTo>
                    <a:pt x="4050" y="8603"/>
                    <a:pt x="2170" y="9073"/>
                    <a:pt x="0" y="9374"/>
                  </a:cubicBezTo>
                  <a:lnTo>
                    <a:pt x="0" y="9410"/>
                  </a:lnTo>
                  <a:cubicBezTo>
                    <a:pt x="2170" y="9109"/>
                    <a:pt x="4050" y="8639"/>
                    <a:pt x="6027" y="8145"/>
                  </a:cubicBezTo>
                  <a:lnTo>
                    <a:pt x="7461" y="7795"/>
                  </a:lnTo>
                  <a:cubicBezTo>
                    <a:pt x="8775" y="7482"/>
                    <a:pt x="10053" y="7433"/>
                    <a:pt x="11282" y="7397"/>
                  </a:cubicBezTo>
                  <a:cubicBezTo>
                    <a:pt x="12452" y="7361"/>
                    <a:pt x="13657" y="7325"/>
                    <a:pt x="14874" y="7048"/>
                  </a:cubicBezTo>
                  <a:cubicBezTo>
                    <a:pt x="16634" y="6638"/>
                    <a:pt x="17755" y="5686"/>
                    <a:pt x="18936" y="4685"/>
                  </a:cubicBezTo>
                  <a:cubicBezTo>
                    <a:pt x="19443" y="4227"/>
                    <a:pt x="19985" y="3805"/>
                    <a:pt x="20539" y="3408"/>
                  </a:cubicBezTo>
                  <a:cubicBezTo>
                    <a:pt x="22215" y="2262"/>
                    <a:pt x="23746" y="1431"/>
                    <a:pt x="26205" y="792"/>
                  </a:cubicBezTo>
                  <a:cubicBezTo>
                    <a:pt x="27963" y="336"/>
                    <a:pt x="29483" y="46"/>
                    <a:pt x="30886" y="46"/>
                  </a:cubicBezTo>
                  <a:cubicBezTo>
                    <a:pt x="32339" y="46"/>
                    <a:pt x="33667" y="357"/>
                    <a:pt x="35004" y="1117"/>
                  </a:cubicBezTo>
                  <a:cubicBezTo>
                    <a:pt x="35534" y="1443"/>
                    <a:pt x="36040" y="1829"/>
                    <a:pt x="36510" y="2262"/>
                  </a:cubicBezTo>
                  <a:cubicBezTo>
                    <a:pt x="37426" y="3058"/>
                    <a:pt x="38294" y="3805"/>
                    <a:pt x="39909" y="3962"/>
                  </a:cubicBezTo>
                  <a:cubicBezTo>
                    <a:pt x="40121" y="3980"/>
                    <a:pt x="40339" y="3989"/>
                    <a:pt x="40563" y="3989"/>
                  </a:cubicBezTo>
                  <a:cubicBezTo>
                    <a:pt x="42249" y="3989"/>
                    <a:pt x="44252" y="3499"/>
                    <a:pt x="46189" y="3010"/>
                  </a:cubicBezTo>
                  <a:cubicBezTo>
                    <a:pt x="47539" y="2672"/>
                    <a:pt x="48829" y="2359"/>
                    <a:pt x="49950" y="2226"/>
                  </a:cubicBezTo>
                  <a:lnTo>
                    <a:pt x="49950" y="2178"/>
                  </a:lnTo>
                  <a:cubicBezTo>
                    <a:pt x="48841" y="2311"/>
                    <a:pt x="47539" y="2636"/>
                    <a:pt x="46189" y="2974"/>
                  </a:cubicBezTo>
                  <a:cubicBezTo>
                    <a:pt x="44264" y="3450"/>
                    <a:pt x="42284" y="3944"/>
                    <a:pt x="40606" y="3944"/>
                  </a:cubicBezTo>
                  <a:cubicBezTo>
                    <a:pt x="40371" y="3944"/>
                    <a:pt x="40143" y="3935"/>
                    <a:pt x="39921" y="3914"/>
                  </a:cubicBezTo>
                  <a:cubicBezTo>
                    <a:pt x="38330" y="3769"/>
                    <a:pt x="37463" y="3022"/>
                    <a:pt x="36547" y="2226"/>
                  </a:cubicBezTo>
                  <a:cubicBezTo>
                    <a:pt x="36088" y="1792"/>
                    <a:pt x="35582" y="1407"/>
                    <a:pt x="35040" y="1081"/>
                  </a:cubicBezTo>
                  <a:cubicBezTo>
                    <a:pt x="33697" y="315"/>
                    <a:pt x="32367" y="1"/>
                    <a:pt x="3091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18"/>
            <p:cNvSpPr/>
            <p:nvPr/>
          </p:nvSpPr>
          <p:spPr>
            <a:xfrm>
              <a:off x="3895850" y="1009075"/>
              <a:ext cx="1232200" cy="237650"/>
            </a:xfrm>
            <a:custGeom>
              <a:rect b="b" l="l" r="r" t="t"/>
              <a:pathLst>
                <a:path extrusionOk="0" h="9506" w="49288">
                  <a:moveTo>
                    <a:pt x="30758" y="0"/>
                  </a:moveTo>
                  <a:cubicBezTo>
                    <a:pt x="30644" y="0"/>
                    <a:pt x="30529" y="3"/>
                    <a:pt x="30412" y="7"/>
                  </a:cubicBezTo>
                  <a:cubicBezTo>
                    <a:pt x="28977" y="43"/>
                    <a:pt x="27434" y="405"/>
                    <a:pt x="25590" y="923"/>
                  </a:cubicBezTo>
                  <a:cubicBezTo>
                    <a:pt x="23457" y="1502"/>
                    <a:pt x="21432" y="2406"/>
                    <a:pt x="19588" y="3611"/>
                  </a:cubicBezTo>
                  <a:cubicBezTo>
                    <a:pt x="19009" y="3985"/>
                    <a:pt x="18467" y="4406"/>
                    <a:pt x="17960" y="4816"/>
                  </a:cubicBezTo>
                  <a:cubicBezTo>
                    <a:pt x="16815" y="5708"/>
                    <a:pt x="15646" y="6636"/>
                    <a:pt x="13983" y="7034"/>
                  </a:cubicBezTo>
                  <a:cubicBezTo>
                    <a:pt x="12862" y="7299"/>
                    <a:pt x="11741" y="7360"/>
                    <a:pt x="10644" y="7420"/>
                  </a:cubicBezTo>
                  <a:cubicBezTo>
                    <a:pt x="9487" y="7480"/>
                    <a:pt x="8294" y="7540"/>
                    <a:pt x="7076" y="7854"/>
                  </a:cubicBezTo>
                  <a:cubicBezTo>
                    <a:pt x="6606" y="7974"/>
                    <a:pt x="6160" y="8083"/>
                    <a:pt x="5726" y="8203"/>
                  </a:cubicBezTo>
                  <a:cubicBezTo>
                    <a:pt x="3810" y="8697"/>
                    <a:pt x="2146" y="9131"/>
                    <a:pt x="1" y="9457"/>
                  </a:cubicBezTo>
                  <a:lnTo>
                    <a:pt x="1" y="9505"/>
                  </a:lnTo>
                  <a:cubicBezTo>
                    <a:pt x="2146" y="9180"/>
                    <a:pt x="3810" y="8746"/>
                    <a:pt x="5726" y="8239"/>
                  </a:cubicBezTo>
                  <a:cubicBezTo>
                    <a:pt x="6160" y="8131"/>
                    <a:pt x="6606" y="8010"/>
                    <a:pt x="7076" y="7890"/>
                  </a:cubicBezTo>
                  <a:cubicBezTo>
                    <a:pt x="8294" y="7589"/>
                    <a:pt x="9487" y="7516"/>
                    <a:pt x="10644" y="7456"/>
                  </a:cubicBezTo>
                  <a:cubicBezTo>
                    <a:pt x="11729" y="7408"/>
                    <a:pt x="12850" y="7347"/>
                    <a:pt x="13983" y="7070"/>
                  </a:cubicBezTo>
                  <a:cubicBezTo>
                    <a:pt x="15646" y="6672"/>
                    <a:pt x="16827" y="5756"/>
                    <a:pt x="17972" y="4852"/>
                  </a:cubicBezTo>
                  <a:cubicBezTo>
                    <a:pt x="18491" y="4443"/>
                    <a:pt x="19021" y="4021"/>
                    <a:pt x="19600" y="3647"/>
                  </a:cubicBezTo>
                  <a:cubicBezTo>
                    <a:pt x="21444" y="2442"/>
                    <a:pt x="23457" y="1538"/>
                    <a:pt x="25590" y="971"/>
                  </a:cubicBezTo>
                  <a:cubicBezTo>
                    <a:pt x="27440" y="454"/>
                    <a:pt x="29120" y="40"/>
                    <a:pt x="30712" y="40"/>
                  </a:cubicBezTo>
                  <a:cubicBezTo>
                    <a:pt x="32086" y="40"/>
                    <a:pt x="33395" y="349"/>
                    <a:pt x="34691" y="1164"/>
                  </a:cubicBezTo>
                  <a:cubicBezTo>
                    <a:pt x="35209" y="1502"/>
                    <a:pt x="35679" y="1911"/>
                    <a:pt x="36113" y="2369"/>
                  </a:cubicBezTo>
                  <a:cubicBezTo>
                    <a:pt x="36933" y="3189"/>
                    <a:pt x="37800" y="4033"/>
                    <a:pt x="39404" y="4177"/>
                  </a:cubicBezTo>
                  <a:cubicBezTo>
                    <a:pt x="39590" y="4194"/>
                    <a:pt x="39782" y="4202"/>
                    <a:pt x="39979" y="4202"/>
                  </a:cubicBezTo>
                  <a:cubicBezTo>
                    <a:pt x="41613" y="4202"/>
                    <a:pt x="43576" y="3656"/>
                    <a:pt x="45491" y="3129"/>
                  </a:cubicBezTo>
                  <a:cubicBezTo>
                    <a:pt x="46865" y="2743"/>
                    <a:pt x="48166" y="2393"/>
                    <a:pt x="49287" y="2237"/>
                  </a:cubicBezTo>
                  <a:lnTo>
                    <a:pt x="49287" y="2189"/>
                  </a:lnTo>
                  <a:cubicBezTo>
                    <a:pt x="48154" y="2333"/>
                    <a:pt x="46853" y="2695"/>
                    <a:pt x="45479" y="3081"/>
                  </a:cubicBezTo>
                  <a:cubicBezTo>
                    <a:pt x="43589" y="3614"/>
                    <a:pt x="41643" y="4158"/>
                    <a:pt x="40025" y="4158"/>
                  </a:cubicBezTo>
                  <a:cubicBezTo>
                    <a:pt x="39816" y="4158"/>
                    <a:pt x="39613" y="4148"/>
                    <a:pt x="39416" y="4129"/>
                  </a:cubicBezTo>
                  <a:cubicBezTo>
                    <a:pt x="37825" y="3985"/>
                    <a:pt x="37005" y="3177"/>
                    <a:pt x="36149" y="2321"/>
                  </a:cubicBezTo>
                  <a:cubicBezTo>
                    <a:pt x="35715" y="1863"/>
                    <a:pt x="35245" y="1465"/>
                    <a:pt x="34727" y="1116"/>
                  </a:cubicBezTo>
                  <a:cubicBezTo>
                    <a:pt x="33518" y="366"/>
                    <a:pt x="32246" y="0"/>
                    <a:pt x="3075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18"/>
            <p:cNvSpPr/>
            <p:nvPr/>
          </p:nvSpPr>
          <p:spPr>
            <a:xfrm>
              <a:off x="3875075" y="1056200"/>
              <a:ext cx="1240925" cy="253500"/>
            </a:xfrm>
            <a:custGeom>
              <a:rect b="b" l="l" r="r" t="t"/>
              <a:pathLst>
                <a:path extrusionOk="0" h="10140" w="49637">
                  <a:moveTo>
                    <a:pt x="31327" y="1"/>
                  </a:moveTo>
                  <a:cubicBezTo>
                    <a:pt x="29581" y="1"/>
                    <a:pt x="27768" y="583"/>
                    <a:pt x="25807" y="1208"/>
                  </a:cubicBezTo>
                  <a:cubicBezTo>
                    <a:pt x="23179" y="2051"/>
                    <a:pt x="21383" y="2823"/>
                    <a:pt x="19611" y="3847"/>
                  </a:cubicBezTo>
                  <a:cubicBezTo>
                    <a:pt x="19020" y="4185"/>
                    <a:pt x="18466" y="4595"/>
                    <a:pt x="17912" y="4980"/>
                  </a:cubicBezTo>
                  <a:cubicBezTo>
                    <a:pt x="16766" y="5812"/>
                    <a:pt x="15573" y="6656"/>
                    <a:pt x="14030" y="7017"/>
                  </a:cubicBezTo>
                  <a:cubicBezTo>
                    <a:pt x="12946" y="7283"/>
                    <a:pt x="11909" y="7283"/>
                    <a:pt x="10908" y="7295"/>
                  </a:cubicBezTo>
                  <a:cubicBezTo>
                    <a:pt x="9775" y="7307"/>
                    <a:pt x="8618" y="7319"/>
                    <a:pt x="7365" y="7668"/>
                  </a:cubicBezTo>
                  <a:cubicBezTo>
                    <a:pt x="6196" y="8006"/>
                    <a:pt x="5135" y="8391"/>
                    <a:pt x="4110" y="8777"/>
                  </a:cubicBezTo>
                  <a:cubicBezTo>
                    <a:pt x="2772" y="9295"/>
                    <a:pt x="1398" y="9741"/>
                    <a:pt x="0" y="10091"/>
                  </a:cubicBezTo>
                  <a:lnTo>
                    <a:pt x="12" y="10139"/>
                  </a:lnTo>
                  <a:cubicBezTo>
                    <a:pt x="1410" y="9778"/>
                    <a:pt x="2784" y="9344"/>
                    <a:pt x="4134" y="8813"/>
                  </a:cubicBezTo>
                  <a:cubicBezTo>
                    <a:pt x="5147" y="8440"/>
                    <a:pt x="6208" y="8042"/>
                    <a:pt x="7389" y="7716"/>
                  </a:cubicBezTo>
                  <a:cubicBezTo>
                    <a:pt x="8630" y="7355"/>
                    <a:pt x="9787" y="7355"/>
                    <a:pt x="10908" y="7343"/>
                  </a:cubicBezTo>
                  <a:cubicBezTo>
                    <a:pt x="11921" y="7331"/>
                    <a:pt x="12958" y="7319"/>
                    <a:pt x="14042" y="7066"/>
                  </a:cubicBezTo>
                  <a:cubicBezTo>
                    <a:pt x="15597" y="6704"/>
                    <a:pt x="16791" y="5848"/>
                    <a:pt x="17948" y="5016"/>
                  </a:cubicBezTo>
                  <a:cubicBezTo>
                    <a:pt x="18490" y="4643"/>
                    <a:pt x="19057" y="4233"/>
                    <a:pt x="19635" y="3883"/>
                  </a:cubicBezTo>
                  <a:cubicBezTo>
                    <a:pt x="21395" y="2859"/>
                    <a:pt x="23191" y="2100"/>
                    <a:pt x="25819" y="1256"/>
                  </a:cubicBezTo>
                  <a:cubicBezTo>
                    <a:pt x="27772" y="625"/>
                    <a:pt x="29580" y="48"/>
                    <a:pt x="31318" y="48"/>
                  </a:cubicBezTo>
                  <a:cubicBezTo>
                    <a:pt x="32670" y="48"/>
                    <a:pt x="33979" y="397"/>
                    <a:pt x="35281" y="1340"/>
                  </a:cubicBezTo>
                  <a:cubicBezTo>
                    <a:pt x="35690" y="1654"/>
                    <a:pt x="36076" y="1979"/>
                    <a:pt x="36450" y="2341"/>
                  </a:cubicBezTo>
                  <a:cubicBezTo>
                    <a:pt x="37462" y="3269"/>
                    <a:pt x="38415" y="4137"/>
                    <a:pt x="40259" y="4281"/>
                  </a:cubicBezTo>
                  <a:cubicBezTo>
                    <a:pt x="40460" y="4297"/>
                    <a:pt x="40664" y="4305"/>
                    <a:pt x="40871" y="4305"/>
                  </a:cubicBezTo>
                  <a:cubicBezTo>
                    <a:pt x="42689" y="4305"/>
                    <a:pt x="44727" y="3722"/>
                    <a:pt x="46707" y="3148"/>
                  </a:cubicBezTo>
                  <a:cubicBezTo>
                    <a:pt x="47756" y="2847"/>
                    <a:pt x="48732" y="2570"/>
                    <a:pt x="49636" y="2389"/>
                  </a:cubicBezTo>
                  <a:lnTo>
                    <a:pt x="49624" y="2341"/>
                  </a:lnTo>
                  <a:cubicBezTo>
                    <a:pt x="48720" y="2521"/>
                    <a:pt x="47744" y="2799"/>
                    <a:pt x="46707" y="3100"/>
                  </a:cubicBezTo>
                  <a:cubicBezTo>
                    <a:pt x="44712" y="3678"/>
                    <a:pt x="42648" y="4265"/>
                    <a:pt x="40827" y="4265"/>
                  </a:cubicBezTo>
                  <a:cubicBezTo>
                    <a:pt x="40635" y="4265"/>
                    <a:pt x="40445" y="4259"/>
                    <a:pt x="40259" y="4245"/>
                  </a:cubicBezTo>
                  <a:cubicBezTo>
                    <a:pt x="38439" y="4100"/>
                    <a:pt x="37486" y="3221"/>
                    <a:pt x="36486" y="2304"/>
                  </a:cubicBezTo>
                  <a:cubicBezTo>
                    <a:pt x="36112" y="1955"/>
                    <a:pt x="35715" y="1617"/>
                    <a:pt x="35305" y="1304"/>
                  </a:cubicBezTo>
                  <a:cubicBezTo>
                    <a:pt x="33994" y="351"/>
                    <a:pt x="32680" y="1"/>
                    <a:pt x="3132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18"/>
            <p:cNvSpPr/>
            <p:nvPr/>
          </p:nvSpPr>
          <p:spPr>
            <a:xfrm>
              <a:off x="3859400" y="1100400"/>
              <a:ext cx="1250875" cy="268650"/>
            </a:xfrm>
            <a:custGeom>
              <a:rect b="b" l="l" r="r" t="t"/>
              <a:pathLst>
                <a:path extrusionOk="0" h="10746" w="50035">
                  <a:moveTo>
                    <a:pt x="31881" y="1"/>
                  </a:moveTo>
                  <a:cubicBezTo>
                    <a:pt x="31652" y="1"/>
                    <a:pt x="31420" y="15"/>
                    <a:pt x="31183" y="42"/>
                  </a:cubicBezTo>
                  <a:cubicBezTo>
                    <a:pt x="29652" y="211"/>
                    <a:pt x="28061" y="922"/>
                    <a:pt x="26048" y="1826"/>
                  </a:cubicBezTo>
                  <a:lnTo>
                    <a:pt x="26000" y="1838"/>
                  </a:lnTo>
                  <a:cubicBezTo>
                    <a:pt x="25313" y="2140"/>
                    <a:pt x="24613" y="2441"/>
                    <a:pt x="23951" y="2730"/>
                  </a:cubicBezTo>
                  <a:cubicBezTo>
                    <a:pt x="22613" y="3297"/>
                    <a:pt x="21251" y="3875"/>
                    <a:pt x="19961" y="4538"/>
                  </a:cubicBezTo>
                  <a:cubicBezTo>
                    <a:pt x="19430" y="4803"/>
                    <a:pt x="18912" y="5129"/>
                    <a:pt x="18406" y="5442"/>
                  </a:cubicBezTo>
                  <a:cubicBezTo>
                    <a:pt x="17225" y="6165"/>
                    <a:pt x="16007" y="6913"/>
                    <a:pt x="14561" y="7130"/>
                  </a:cubicBezTo>
                  <a:cubicBezTo>
                    <a:pt x="14106" y="7204"/>
                    <a:pt x="13673" y="7231"/>
                    <a:pt x="13256" y="7231"/>
                  </a:cubicBezTo>
                  <a:cubicBezTo>
                    <a:pt x="12655" y="7231"/>
                    <a:pt x="12085" y="7175"/>
                    <a:pt x="11523" y="7118"/>
                  </a:cubicBezTo>
                  <a:cubicBezTo>
                    <a:pt x="10974" y="7061"/>
                    <a:pt x="10408" y="7007"/>
                    <a:pt x="9818" y="7007"/>
                  </a:cubicBezTo>
                  <a:cubicBezTo>
                    <a:pt x="9152" y="7007"/>
                    <a:pt x="8455" y="7076"/>
                    <a:pt x="7715" y="7286"/>
                  </a:cubicBezTo>
                  <a:cubicBezTo>
                    <a:pt x="6316" y="7684"/>
                    <a:pt x="4954" y="8383"/>
                    <a:pt x="3628" y="9058"/>
                  </a:cubicBezTo>
                  <a:cubicBezTo>
                    <a:pt x="2459" y="9661"/>
                    <a:pt x="1242" y="10288"/>
                    <a:pt x="0" y="10698"/>
                  </a:cubicBezTo>
                  <a:lnTo>
                    <a:pt x="24" y="10746"/>
                  </a:lnTo>
                  <a:cubicBezTo>
                    <a:pt x="1266" y="10324"/>
                    <a:pt x="2471" y="9709"/>
                    <a:pt x="3640" y="9106"/>
                  </a:cubicBezTo>
                  <a:cubicBezTo>
                    <a:pt x="4966" y="8431"/>
                    <a:pt x="6316" y="7744"/>
                    <a:pt x="7727" y="7335"/>
                  </a:cubicBezTo>
                  <a:cubicBezTo>
                    <a:pt x="8474" y="7124"/>
                    <a:pt x="9150" y="7055"/>
                    <a:pt x="9804" y="7055"/>
                  </a:cubicBezTo>
                  <a:cubicBezTo>
                    <a:pt x="10384" y="7055"/>
                    <a:pt x="10945" y="7109"/>
                    <a:pt x="11523" y="7166"/>
                  </a:cubicBezTo>
                  <a:cubicBezTo>
                    <a:pt x="12098" y="7224"/>
                    <a:pt x="12681" y="7282"/>
                    <a:pt x="13296" y="7282"/>
                  </a:cubicBezTo>
                  <a:cubicBezTo>
                    <a:pt x="13701" y="7282"/>
                    <a:pt x="14121" y="7257"/>
                    <a:pt x="14561" y="7190"/>
                  </a:cubicBezTo>
                  <a:cubicBezTo>
                    <a:pt x="16031" y="6961"/>
                    <a:pt x="17249" y="6214"/>
                    <a:pt x="18418" y="5478"/>
                  </a:cubicBezTo>
                  <a:cubicBezTo>
                    <a:pt x="18924" y="5165"/>
                    <a:pt x="19455" y="4840"/>
                    <a:pt x="19973" y="4574"/>
                  </a:cubicBezTo>
                  <a:cubicBezTo>
                    <a:pt x="21263" y="3923"/>
                    <a:pt x="22637" y="3333"/>
                    <a:pt x="23963" y="2766"/>
                  </a:cubicBezTo>
                  <a:cubicBezTo>
                    <a:pt x="24638" y="2489"/>
                    <a:pt x="25337" y="2188"/>
                    <a:pt x="26012" y="1886"/>
                  </a:cubicBezTo>
                  <a:lnTo>
                    <a:pt x="26060" y="1862"/>
                  </a:lnTo>
                  <a:cubicBezTo>
                    <a:pt x="28373" y="833"/>
                    <a:pt x="30160" y="38"/>
                    <a:pt x="31868" y="38"/>
                  </a:cubicBezTo>
                  <a:cubicBezTo>
                    <a:pt x="33141" y="38"/>
                    <a:pt x="34369" y="480"/>
                    <a:pt x="35739" y="1597"/>
                  </a:cubicBezTo>
                  <a:cubicBezTo>
                    <a:pt x="36028" y="1826"/>
                    <a:pt x="36305" y="2079"/>
                    <a:pt x="36571" y="2308"/>
                  </a:cubicBezTo>
                  <a:cubicBezTo>
                    <a:pt x="37800" y="3393"/>
                    <a:pt x="38969" y="4418"/>
                    <a:pt x="41163" y="4550"/>
                  </a:cubicBezTo>
                  <a:cubicBezTo>
                    <a:pt x="41331" y="4560"/>
                    <a:pt x="41501" y="4564"/>
                    <a:pt x="41672" y="4564"/>
                  </a:cubicBezTo>
                  <a:cubicBezTo>
                    <a:pt x="43917" y="4564"/>
                    <a:pt x="46328" y="3785"/>
                    <a:pt x="48467" y="3080"/>
                  </a:cubicBezTo>
                  <a:cubicBezTo>
                    <a:pt x="49010" y="2899"/>
                    <a:pt x="49528" y="2730"/>
                    <a:pt x="50034" y="2586"/>
                  </a:cubicBezTo>
                  <a:lnTo>
                    <a:pt x="50022" y="2537"/>
                  </a:lnTo>
                  <a:cubicBezTo>
                    <a:pt x="49504" y="2694"/>
                    <a:pt x="48998" y="2863"/>
                    <a:pt x="48455" y="3044"/>
                  </a:cubicBezTo>
                  <a:cubicBezTo>
                    <a:pt x="46327" y="3735"/>
                    <a:pt x="43941" y="4518"/>
                    <a:pt x="41707" y="4518"/>
                  </a:cubicBezTo>
                  <a:cubicBezTo>
                    <a:pt x="41524" y="4518"/>
                    <a:pt x="41343" y="4513"/>
                    <a:pt x="41163" y="4502"/>
                  </a:cubicBezTo>
                  <a:cubicBezTo>
                    <a:pt x="38981" y="4382"/>
                    <a:pt x="37824" y="3357"/>
                    <a:pt x="36607" y="2272"/>
                  </a:cubicBezTo>
                  <a:cubicBezTo>
                    <a:pt x="36342" y="2043"/>
                    <a:pt x="36064" y="1790"/>
                    <a:pt x="35775" y="1561"/>
                  </a:cubicBezTo>
                  <a:cubicBezTo>
                    <a:pt x="34464" y="498"/>
                    <a:pt x="33242" y="1"/>
                    <a:pt x="3188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18"/>
            <p:cNvSpPr/>
            <p:nvPr/>
          </p:nvSpPr>
          <p:spPr>
            <a:xfrm>
              <a:off x="3860300" y="1143675"/>
              <a:ext cx="1248475" cy="280525"/>
            </a:xfrm>
            <a:custGeom>
              <a:rect b="b" l="l" r="r" t="t"/>
              <a:pathLst>
                <a:path extrusionOk="0" h="11221" w="49939">
                  <a:moveTo>
                    <a:pt x="31568" y="0"/>
                  </a:moveTo>
                  <a:cubicBezTo>
                    <a:pt x="29906" y="0"/>
                    <a:pt x="28238" y="995"/>
                    <a:pt x="25735" y="2626"/>
                  </a:cubicBezTo>
                  <a:cubicBezTo>
                    <a:pt x="23601" y="4025"/>
                    <a:pt x="18201" y="7279"/>
                    <a:pt x="14344" y="7339"/>
                  </a:cubicBezTo>
                  <a:lnTo>
                    <a:pt x="14224" y="7339"/>
                  </a:lnTo>
                  <a:cubicBezTo>
                    <a:pt x="13356" y="7315"/>
                    <a:pt x="12500" y="7195"/>
                    <a:pt x="11668" y="6990"/>
                  </a:cubicBezTo>
                  <a:cubicBezTo>
                    <a:pt x="10890" y="6831"/>
                    <a:pt x="10136" y="6677"/>
                    <a:pt x="9324" y="6677"/>
                  </a:cubicBezTo>
                  <a:cubicBezTo>
                    <a:pt x="8715" y="6677"/>
                    <a:pt x="8073" y="6764"/>
                    <a:pt x="7365" y="7002"/>
                  </a:cubicBezTo>
                  <a:cubicBezTo>
                    <a:pt x="5931" y="7484"/>
                    <a:pt x="4629" y="8352"/>
                    <a:pt x="3375" y="9196"/>
                  </a:cubicBezTo>
                  <a:cubicBezTo>
                    <a:pt x="2315" y="9919"/>
                    <a:pt x="1206" y="10666"/>
                    <a:pt x="0" y="11172"/>
                  </a:cubicBezTo>
                  <a:lnTo>
                    <a:pt x="12" y="11221"/>
                  </a:lnTo>
                  <a:cubicBezTo>
                    <a:pt x="1230" y="10702"/>
                    <a:pt x="2339" y="9955"/>
                    <a:pt x="3412" y="9232"/>
                  </a:cubicBezTo>
                  <a:cubicBezTo>
                    <a:pt x="4653" y="8400"/>
                    <a:pt x="5955" y="7520"/>
                    <a:pt x="7377" y="7038"/>
                  </a:cubicBezTo>
                  <a:cubicBezTo>
                    <a:pt x="8078" y="6808"/>
                    <a:pt x="8712" y="6723"/>
                    <a:pt x="9313" y="6723"/>
                  </a:cubicBezTo>
                  <a:cubicBezTo>
                    <a:pt x="10127" y="6723"/>
                    <a:pt x="10879" y="6878"/>
                    <a:pt x="11656" y="7038"/>
                  </a:cubicBezTo>
                  <a:cubicBezTo>
                    <a:pt x="12449" y="7208"/>
                    <a:pt x="13252" y="7378"/>
                    <a:pt x="14166" y="7378"/>
                  </a:cubicBezTo>
                  <a:cubicBezTo>
                    <a:pt x="14225" y="7378"/>
                    <a:pt x="14284" y="7377"/>
                    <a:pt x="14344" y="7375"/>
                  </a:cubicBezTo>
                  <a:cubicBezTo>
                    <a:pt x="18225" y="7327"/>
                    <a:pt x="23625" y="4061"/>
                    <a:pt x="25771" y="2675"/>
                  </a:cubicBezTo>
                  <a:cubicBezTo>
                    <a:pt x="28265" y="1047"/>
                    <a:pt x="29924" y="55"/>
                    <a:pt x="31578" y="55"/>
                  </a:cubicBezTo>
                  <a:cubicBezTo>
                    <a:pt x="32939" y="55"/>
                    <a:pt x="34296" y="726"/>
                    <a:pt x="36113" y="2265"/>
                  </a:cubicBezTo>
                  <a:cubicBezTo>
                    <a:pt x="38089" y="3940"/>
                    <a:pt x="40090" y="4736"/>
                    <a:pt x="42405" y="4748"/>
                  </a:cubicBezTo>
                  <a:cubicBezTo>
                    <a:pt x="42425" y="4748"/>
                    <a:pt x="42444" y="4748"/>
                    <a:pt x="42464" y="4748"/>
                  </a:cubicBezTo>
                  <a:cubicBezTo>
                    <a:pt x="44524" y="4748"/>
                    <a:pt x="46894" y="4132"/>
                    <a:pt x="49938" y="2795"/>
                  </a:cubicBezTo>
                  <a:lnTo>
                    <a:pt x="49926" y="2747"/>
                  </a:lnTo>
                  <a:cubicBezTo>
                    <a:pt x="47262" y="3919"/>
                    <a:pt x="44824" y="4699"/>
                    <a:pt x="42511" y="4699"/>
                  </a:cubicBezTo>
                  <a:cubicBezTo>
                    <a:pt x="40303" y="4699"/>
                    <a:pt x="38209" y="3989"/>
                    <a:pt x="36137" y="2229"/>
                  </a:cubicBezTo>
                  <a:cubicBezTo>
                    <a:pt x="34307" y="676"/>
                    <a:pt x="32939" y="0"/>
                    <a:pt x="3156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18"/>
            <p:cNvSpPr/>
            <p:nvPr/>
          </p:nvSpPr>
          <p:spPr>
            <a:xfrm>
              <a:off x="3871150" y="1178650"/>
              <a:ext cx="1239725" cy="300100"/>
            </a:xfrm>
            <a:custGeom>
              <a:rect b="b" l="l" r="r" t="t"/>
              <a:pathLst>
                <a:path extrusionOk="0" h="12004" w="49589">
                  <a:moveTo>
                    <a:pt x="30972" y="1"/>
                  </a:moveTo>
                  <a:cubicBezTo>
                    <a:pt x="30802" y="1"/>
                    <a:pt x="30627" y="11"/>
                    <a:pt x="30447" y="34"/>
                  </a:cubicBezTo>
                  <a:cubicBezTo>
                    <a:pt x="28953" y="227"/>
                    <a:pt x="27543" y="1613"/>
                    <a:pt x="26410" y="2734"/>
                  </a:cubicBezTo>
                  <a:cubicBezTo>
                    <a:pt x="26024" y="3096"/>
                    <a:pt x="25674" y="3445"/>
                    <a:pt x="25349" y="3722"/>
                  </a:cubicBezTo>
                  <a:cubicBezTo>
                    <a:pt x="22886" y="5790"/>
                    <a:pt x="18475" y="7914"/>
                    <a:pt x="14943" y="7914"/>
                  </a:cubicBezTo>
                  <a:cubicBezTo>
                    <a:pt x="14810" y="7914"/>
                    <a:pt x="14679" y="7911"/>
                    <a:pt x="14549" y="7905"/>
                  </a:cubicBezTo>
                  <a:cubicBezTo>
                    <a:pt x="13621" y="7869"/>
                    <a:pt x="12729" y="7616"/>
                    <a:pt x="11861" y="7363"/>
                  </a:cubicBezTo>
                  <a:cubicBezTo>
                    <a:pt x="10919" y="7094"/>
                    <a:pt x="9957" y="6814"/>
                    <a:pt x="8926" y="6814"/>
                  </a:cubicBezTo>
                  <a:cubicBezTo>
                    <a:pt x="8387" y="6814"/>
                    <a:pt x="7828" y="6891"/>
                    <a:pt x="7245" y="7085"/>
                  </a:cubicBezTo>
                  <a:cubicBezTo>
                    <a:pt x="5750" y="7592"/>
                    <a:pt x="4436" y="8664"/>
                    <a:pt x="3170" y="9725"/>
                  </a:cubicBezTo>
                  <a:cubicBezTo>
                    <a:pt x="2158" y="10557"/>
                    <a:pt x="1109" y="11413"/>
                    <a:pt x="0" y="11967"/>
                  </a:cubicBezTo>
                  <a:lnTo>
                    <a:pt x="24" y="12003"/>
                  </a:lnTo>
                  <a:cubicBezTo>
                    <a:pt x="1145" y="11449"/>
                    <a:pt x="2182" y="10593"/>
                    <a:pt x="3207" y="9761"/>
                  </a:cubicBezTo>
                  <a:cubicBezTo>
                    <a:pt x="4472" y="8713"/>
                    <a:pt x="5798" y="7628"/>
                    <a:pt x="7269" y="7134"/>
                  </a:cubicBezTo>
                  <a:cubicBezTo>
                    <a:pt x="7854" y="6937"/>
                    <a:pt x="8414" y="6860"/>
                    <a:pt x="8956" y="6860"/>
                  </a:cubicBezTo>
                  <a:cubicBezTo>
                    <a:pt x="9978" y="6860"/>
                    <a:pt x="10936" y="7135"/>
                    <a:pt x="11873" y="7411"/>
                  </a:cubicBezTo>
                  <a:cubicBezTo>
                    <a:pt x="12729" y="7652"/>
                    <a:pt x="13621" y="7917"/>
                    <a:pt x="14561" y="7953"/>
                  </a:cubicBezTo>
                  <a:cubicBezTo>
                    <a:pt x="14692" y="7959"/>
                    <a:pt x="14824" y="7962"/>
                    <a:pt x="14956" y="7962"/>
                  </a:cubicBezTo>
                  <a:cubicBezTo>
                    <a:pt x="16989" y="7962"/>
                    <a:pt x="19052" y="7288"/>
                    <a:pt x="20455" y="6700"/>
                  </a:cubicBezTo>
                  <a:cubicBezTo>
                    <a:pt x="22287" y="5928"/>
                    <a:pt x="24095" y="4856"/>
                    <a:pt x="25397" y="3747"/>
                  </a:cubicBezTo>
                  <a:cubicBezTo>
                    <a:pt x="25723" y="3481"/>
                    <a:pt x="26072" y="3132"/>
                    <a:pt x="26446" y="2758"/>
                  </a:cubicBezTo>
                  <a:cubicBezTo>
                    <a:pt x="27579" y="1649"/>
                    <a:pt x="28977" y="263"/>
                    <a:pt x="30460" y="70"/>
                  </a:cubicBezTo>
                  <a:cubicBezTo>
                    <a:pt x="30633" y="49"/>
                    <a:pt x="30801" y="39"/>
                    <a:pt x="30965" y="39"/>
                  </a:cubicBezTo>
                  <a:cubicBezTo>
                    <a:pt x="32777" y="39"/>
                    <a:pt x="34049" y="1257"/>
                    <a:pt x="35088" y="2252"/>
                  </a:cubicBezTo>
                  <a:cubicBezTo>
                    <a:pt x="35353" y="2505"/>
                    <a:pt x="35594" y="2746"/>
                    <a:pt x="35835" y="2951"/>
                  </a:cubicBezTo>
                  <a:cubicBezTo>
                    <a:pt x="37818" y="4652"/>
                    <a:pt x="40092" y="5503"/>
                    <a:pt x="42531" y="5503"/>
                  </a:cubicBezTo>
                  <a:cubicBezTo>
                    <a:pt x="44776" y="5503"/>
                    <a:pt x="47162" y="4781"/>
                    <a:pt x="49588" y="3337"/>
                  </a:cubicBezTo>
                  <a:lnTo>
                    <a:pt x="49564" y="3301"/>
                  </a:lnTo>
                  <a:cubicBezTo>
                    <a:pt x="47144" y="4739"/>
                    <a:pt x="44767" y="5458"/>
                    <a:pt x="42531" y="5458"/>
                  </a:cubicBezTo>
                  <a:cubicBezTo>
                    <a:pt x="40101" y="5458"/>
                    <a:pt x="37837" y="4610"/>
                    <a:pt x="35859" y="2915"/>
                  </a:cubicBezTo>
                  <a:cubicBezTo>
                    <a:pt x="35606" y="2710"/>
                    <a:pt x="35365" y="2469"/>
                    <a:pt x="35100" y="2228"/>
                  </a:cubicBezTo>
                  <a:cubicBezTo>
                    <a:pt x="34064" y="1225"/>
                    <a:pt x="32787" y="1"/>
                    <a:pt x="3097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2">
    <p:spTree>
      <p:nvGrpSpPr>
        <p:cNvPr id="681" name="Shape 681"/>
        <p:cNvGrpSpPr/>
        <p:nvPr/>
      </p:nvGrpSpPr>
      <p:grpSpPr>
        <a:xfrm>
          <a:off x="0" y="0"/>
          <a:ext cx="0" cy="0"/>
          <a:chOff x="0" y="0"/>
          <a:chExt cx="0" cy="0"/>
        </a:xfrm>
      </p:grpSpPr>
      <p:sp>
        <p:nvSpPr>
          <p:cNvPr id="682" name="Google Shape;682;p19"/>
          <p:cNvSpPr txBox="1"/>
          <p:nvPr>
            <p:ph type="title"/>
          </p:nvPr>
        </p:nvSpPr>
        <p:spPr>
          <a:xfrm>
            <a:off x="621100" y="445025"/>
            <a:ext cx="7901700" cy="572700"/>
          </a:xfrm>
          <a:prstGeom prst="rect">
            <a:avLst/>
          </a:prstGeom>
        </p:spPr>
        <p:txBody>
          <a:bodyPr anchorCtr="0" anchor="t" bIns="91425" lIns="91425" spcFirstLastPara="1" rIns="91425" wrap="square" tIns="91425">
            <a:noAutofit/>
          </a:bodyPr>
          <a:lstStyle>
            <a:lvl1pPr lvl="0">
              <a:spcBef>
                <a:spcPts val="0"/>
              </a:spcBef>
              <a:spcAft>
                <a:spcPts val="0"/>
              </a:spcAft>
              <a:buSzPts val="3300"/>
              <a:buNone/>
              <a:defRPr/>
            </a:lvl1pPr>
            <a:lvl2pPr lvl="1">
              <a:spcBef>
                <a:spcPts val="0"/>
              </a:spcBef>
              <a:spcAft>
                <a:spcPts val="0"/>
              </a:spcAft>
              <a:buSzPts val="3300"/>
              <a:buNone/>
              <a:defRPr/>
            </a:lvl2pPr>
            <a:lvl3pPr lvl="2">
              <a:spcBef>
                <a:spcPts val="0"/>
              </a:spcBef>
              <a:spcAft>
                <a:spcPts val="0"/>
              </a:spcAft>
              <a:buSzPts val="3300"/>
              <a:buNone/>
              <a:defRPr/>
            </a:lvl3pPr>
            <a:lvl4pPr lvl="3">
              <a:spcBef>
                <a:spcPts val="0"/>
              </a:spcBef>
              <a:spcAft>
                <a:spcPts val="0"/>
              </a:spcAft>
              <a:buSzPts val="3300"/>
              <a:buNone/>
              <a:defRPr/>
            </a:lvl4pPr>
            <a:lvl5pPr lvl="4">
              <a:spcBef>
                <a:spcPts val="0"/>
              </a:spcBef>
              <a:spcAft>
                <a:spcPts val="0"/>
              </a:spcAft>
              <a:buSzPts val="3300"/>
              <a:buNone/>
              <a:defRPr/>
            </a:lvl5pPr>
            <a:lvl6pPr lvl="5">
              <a:spcBef>
                <a:spcPts val="0"/>
              </a:spcBef>
              <a:spcAft>
                <a:spcPts val="0"/>
              </a:spcAft>
              <a:buSzPts val="3300"/>
              <a:buNone/>
              <a:defRPr/>
            </a:lvl6pPr>
            <a:lvl7pPr lvl="6">
              <a:spcBef>
                <a:spcPts val="0"/>
              </a:spcBef>
              <a:spcAft>
                <a:spcPts val="0"/>
              </a:spcAft>
              <a:buSzPts val="3300"/>
              <a:buNone/>
              <a:defRPr/>
            </a:lvl7pPr>
            <a:lvl8pPr lvl="7">
              <a:spcBef>
                <a:spcPts val="0"/>
              </a:spcBef>
              <a:spcAft>
                <a:spcPts val="0"/>
              </a:spcAft>
              <a:buSzPts val="3300"/>
              <a:buNone/>
              <a:defRPr/>
            </a:lvl8pPr>
            <a:lvl9pPr lvl="8">
              <a:spcBef>
                <a:spcPts val="0"/>
              </a:spcBef>
              <a:spcAft>
                <a:spcPts val="0"/>
              </a:spcAft>
              <a:buSzPts val="3300"/>
              <a:buNone/>
              <a:defRPr/>
            </a:lvl9pPr>
          </a:lstStyle>
          <a:p/>
        </p:txBody>
      </p:sp>
      <p:sp>
        <p:nvSpPr>
          <p:cNvPr id="683" name="Google Shape;683;p19"/>
          <p:cNvSpPr txBox="1"/>
          <p:nvPr>
            <p:ph idx="1" type="subTitle"/>
          </p:nvPr>
        </p:nvSpPr>
        <p:spPr>
          <a:xfrm>
            <a:off x="3452900" y="1888200"/>
            <a:ext cx="22383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100"/>
              <a:buNone/>
              <a:defRPr sz="2500">
                <a:solidFill>
                  <a:schemeClr val="accent3"/>
                </a:solidFill>
                <a:latin typeface="Raleway"/>
                <a:ea typeface="Raleway"/>
                <a:cs typeface="Raleway"/>
                <a:sym typeface="Raleway"/>
              </a:defRPr>
            </a:lvl1pPr>
            <a:lvl2pPr lvl="1" rtl="0" algn="ctr">
              <a:spcBef>
                <a:spcPts val="0"/>
              </a:spcBef>
              <a:spcAft>
                <a:spcPts val="0"/>
              </a:spcAft>
              <a:buClr>
                <a:schemeClr val="dk1"/>
              </a:buClr>
              <a:buSzPts val="2100"/>
              <a:buNone/>
              <a:defRPr sz="2100">
                <a:solidFill>
                  <a:schemeClr val="dk1"/>
                </a:solidFill>
              </a:defRPr>
            </a:lvl2pPr>
            <a:lvl3pPr lvl="2" rtl="0" algn="ctr">
              <a:spcBef>
                <a:spcPts val="0"/>
              </a:spcBef>
              <a:spcAft>
                <a:spcPts val="0"/>
              </a:spcAft>
              <a:buClr>
                <a:schemeClr val="dk1"/>
              </a:buClr>
              <a:buSzPts val="2100"/>
              <a:buNone/>
              <a:defRPr sz="2100">
                <a:solidFill>
                  <a:schemeClr val="dk1"/>
                </a:solidFill>
              </a:defRPr>
            </a:lvl3pPr>
            <a:lvl4pPr lvl="3" rtl="0" algn="ctr">
              <a:spcBef>
                <a:spcPts val="0"/>
              </a:spcBef>
              <a:spcAft>
                <a:spcPts val="0"/>
              </a:spcAft>
              <a:buClr>
                <a:schemeClr val="dk1"/>
              </a:buClr>
              <a:buSzPts val="2100"/>
              <a:buNone/>
              <a:defRPr sz="2100">
                <a:solidFill>
                  <a:schemeClr val="dk1"/>
                </a:solidFill>
              </a:defRPr>
            </a:lvl4pPr>
            <a:lvl5pPr lvl="4" rtl="0" algn="ctr">
              <a:spcBef>
                <a:spcPts val="0"/>
              </a:spcBef>
              <a:spcAft>
                <a:spcPts val="0"/>
              </a:spcAft>
              <a:buClr>
                <a:schemeClr val="dk1"/>
              </a:buClr>
              <a:buSzPts val="2100"/>
              <a:buNone/>
              <a:defRPr sz="2100">
                <a:solidFill>
                  <a:schemeClr val="dk1"/>
                </a:solidFill>
              </a:defRPr>
            </a:lvl5pPr>
            <a:lvl6pPr lvl="5" rtl="0" algn="ctr">
              <a:spcBef>
                <a:spcPts val="0"/>
              </a:spcBef>
              <a:spcAft>
                <a:spcPts val="0"/>
              </a:spcAft>
              <a:buClr>
                <a:schemeClr val="dk1"/>
              </a:buClr>
              <a:buSzPts val="2100"/>
              <a:buNone/>
              <a:defRPr sz="2100">
                <a:solidFill>
                  <a:schemeClr val="dk1"/>
                </a:solidFill>
              </a:defRPr>
            </a:lvl6pPr>
            <a:lvl7pPr lvl="6" rtl="0" algn="ctr">
              <a:spcBef>
                <a:spcPts val="0"/>
              </a:spcBef>
              <a:spcAft>
                <a:spcPts val="0"/>
              </a:spcAft>
              <a:buClr>
                <a:schemeClr val="dk1"/>
              </a:buClr>
              <a:buSzPts val="2100"/>
              <a:buNone/>
              <a:defRPr sz="2100">
                <a:solidFill>
                  <a:schemeClr val="dk1"/>
                </a:solidFill>
              </a:defRPr>
            </a:lvl7pPr>
            <a:lvl8pPr lvl="7" rtl="0" algn="ctr">
              <a:spcBef>
                <a:spcPts val="0"/>
              </a:spcBef>
              <a:spcAft>
                <a:spcPts val="0"/>
              </a:spcAft>
              <a:buClr>
                <a:schemeClr val="dk1"/>
              </a:buClr>
              <a:buSzPts val="2100"/>
              <a:buNone/>
              <a:defRPr sz="2100">
                <a:solidFill>
                  <a:schemeClr val="dk1"/>
                </a:solidFill>
              </a:defRPr>
            </a:lvl8pPr>
            <a:lvl9pPr lvl="8" rtl="0" algn="ctr">
              <a:spcBef>
                <a:spcPts val="0"/>
              </a:spcBef>
              <a:spcAft>
                <a:spcPts val="0"/>
              </a:spcAft>
              <a:buClr>
                <a:schemeClr val="dk1"/>
              </a:buClr>
              <a:buSzPts val="2100"/>
              <a:buNone/>
              <a:defRPr sz="2100">
                <a:solidFill>
                  <a:schemeClr val="dk1"/>
                </a:solidFill>
              </a:defRPr>
            </a:lvl9pPr>
          </a:lstStyle>
          <a:p/>
        </p:txBody>
      </p:sp>
      <p:sp>
        <p:nvSpPr>
          <p:cNvPr id="684" name="Google Shape;684;p19"/>
          <p:cNvSpPr txBox="1"/>
          <p:nvPr>
            <p:ph idx="2" type="subTitle"/>
          </p:nvPr>
        </p:nvSpPr>
        <p:spPr>
          <a:xfrm>
            <a:off x="3452900" y="2201225"/>
            <a:ext cx="22383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spcBef>
                <a:spcPts val="0"/>
              </a:spcBef>
              <a:spcAft>
                <a:spcPts val="0"/>
              </a:spcAft>
              <a:buSzPts val="1600"/>
              <a:buNone/>
              <a:defRPr sz="1600"/>
            </a:lvl2pPr>
            <a:lvl3pPr lvl="2" rtl="0" algn="ctr">
              <a:spcBef>
                <a:spcPts val="0"/>
              </a:spcBef>
              <a:spcAft>
                <a:spcPts val="0"/>
              </a:spcAft>
              <a:buSzPts val="1600"/>
              <a:buNone/>
              <a:defRPr sz="1600"/>
            </a:lvl3pPr>
            <a:lvl4pPr lvl="3" rtl="0" algn="ctr">
              <a:spcBef>
                <a:spcPts val="0"/>
              </a:spcBef>
              <a:spcAft>
                <a:spcPts val="0"/>
              </a:spcAft>
              <a:buSzPts val="1600"/>
              <a:buNone/>
              <a:defRPr sz="1600"/>
            </a:lvl4pPr>
            <a:lvl5pPr lvl="4" rtl="0" algn="ctr">
              <a:spcBef>
                <a:spcPts val="0"/>
              </a:spcBef>
              <a:spcAft>
                <a:spcPts val="0"/>
              </a:spcAft>
              <a:buSzPts val="1600"/>
              <a:buNone/>
              <a:defRPr sz="1600"/>
            </a:lvl5pPr>
            <a:lvl6pPr lvl="5" rtl="0" algn="ctr">
              <a:spcBef>
                <a:spcPts val="0"/>
              </a:spcBef>
              <a:spcAft>
                <a:spcPts val="0"/>
              </a:spcAft>
              <a:buSzPts val="1600"/>
              <a:buNone/>
              <a:defRPr sz="1600"/>
            </a:lvl6pPr>
            <a:lvl7pPr lvl="6" rtl="0" algn="ctr">
              <a:spcBef>
                <a:spcPts val="0"/>
              </a:spcBef>
              <a:spcAft>
                <a:spcPts val="0"/>
              </a:spcAft>
              <a:buSzPts val="1600"/>
              <a:buNone/>
              <a:defRPr sz="1600"/>
            </a:lvl7pPr>
            <a:lvl8pPr lvl="7" rtl="0" algn="ctr">
              <a:spcBef>
                <a:spcPts val="0"/>
              </a:spcBef>
              <a:spcAft>
                <a:spcPts val="0"/>
              </a:spcAft>
              <a:buSzPts val="1600"/>
              <a:buNone/>
              <a:defRPr sz="1600"/>
            </a:lvl8pPr>
            <a:lvl9pPr lvl="8" rtl="0" algn="ctr">
              <a:spcBef>
                <a:spcPts val="0"/>
              </a:spcBef>
              <a:spcAft>
                <a:spcPts val="0"/>
              </a:spcAft>
              <a:buSzPts val="1600"/>
              <a:buNone/>
              <a:defRPr sz="1600"/>
            </a:lvl9pPr>
          </a:lstStyle>
          <a:p/>
        </p:txBody>
      </p:sp>
      <p:sp>
        <p:nvSpPr>
          <p:cNvPr id="685" name="Google Shape;685;p19"/>
          <p:cNvSpPr txBox="1"/>
          <p:nvPr>
            <p:ph idx="3" type="subTitle"/>
          </p:nvPr>
        </p:nvSpPr>
        <p:spPr>
          <a:xfrm>
            <a:off x="1034238" y="1888200"/>
            <a:ext cx="22383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100"/>
              <a:buNone/>
              <a:defRPr sz="2500">
                <a:solidFill>
                  <a:schemeClr val="accent3"/>
                </a:solidFill>
                <a:latin typeface="Raleway"/>
                <a:ea typeface="Raleway"/>
                <a:cs typeface="Raleway"/>
                <a:sym typeface="Raleway"/>
              </a:defRPr>
            </a:lvl1pPr>
            <a:lvl2pPr lvl="1" rtl="0" algn="ctr">
              <a:spcBef>
                <a:spcPts val="0"/>
              </a:spcBef>
              <a:spcAft>
                <a:spcPts val="0"/>
              </a:spcAft>
              <a:buClr>
                <a:schemeClr val="dk1"/>
              </a:buClr>
              <a:buSzPts val="2100"/>
              <a:buNone/>
              <a:defRPr sz="2100">
                <a:solidFill>
                  <a:schemeClr val="dk1"/>
                </a:solidFill>
              </a:defRPr>
            </a:lvl2pPr>
            <a:lvl3pPr lvl="2" rtl="0" algn="ctr">
              <a:spcBef>
                <a:spcPts val="0"/>
              </a:spcBef>
              <a:spcAft>
                <a:spcPts val="0"/>
              </a:spcAft>
              <a:buClr>
                <a:schemeClr val="dk1"/>
              </a:buClr>
              <a:buSzPts val="2100"/>
              <a:buNone/>
              <a:defRPr sz="2100">
                <a:solidFill>
                  <a:schemeClr val="dk1"/>
                </a:solidFill>
              </a:defRPr>
            </a:lvl3pPr>
            <a:lvl4pPr lvl="3" rtl="0" algn="ctr">
              <a:spcBef>
                <a:spcPts val="0"/>
              </a:spcBef>
              <a:spcAft>
                <a:spcPts val="0"/>
              </a:spcAft>
              <a:buClr>
                <a:schemeClr val="dk1"/>
              </a:buClr>
              <a:buSzPts val="2100"/>
              <a:buNone/>
              <a:defRPr sz="2100">
                <a:solidFill>
                  <a:schemeClr val="dk1"/>
                </a:solidFill>
              </a:defRPr>
            </a:lvl4pPr>
            <a:lvl5pPr lvl="4" rtl="0" algn="ctr">
              <a:spcBef>
                <a:spcPts val="0"/>
              </a:spcBef>
              <a:spcAft>
                <a:spcPts val="0"/>
              </a:spcAft>
              <a:buClr>
                <a:schemeClr val="dk1"/>
              </a:buClr>
              <a:buSzPts val="2100"/>
              <a:buNone/>
              <a:defRPr sz="2100">
                <a:solidFill>
                  <a:schemeClr val="dk1"/>
                </a:solidFill>
              </a:defRPr>
            </a:lvl5pPr>
            <a:lvl6pPr lvl="5" rtl="0" algn="ctr">
              <a:spcBef>
                <a:spcPts val="0"/>
              </a:spcBef>
              <a:spcAft>
                <a:spcPts val="0"/>
              </a:spcAft>
              <a:buClr>
                <a:schemeClr val="dk1"/>
              </a:buClr>
              <a:buSzPts val="2100"/>
              <a:buNone/>
              <a:defRPr sz="2100">
                <a:solidFill>
                  <a:schemeClr val="dk1"/>
                </a:solidFill>
              </a:defRPr>
            </a:lvl6pPr>
            <a:lvl7pPr lvl="6" rtl="0" algn="ctr">
              <a:spcBef>
                <a:spcPts val="0"/>
              </a:spcBef>
              <a:spcAft>
                <a:spcPts val="0"/>
              </a:spcAft>
              <a:buClr>
                <a:schemeClr val="dk1"/>
              </a:buClr>
              <a:buSzPts val="2100"/>
              <a:buNone/>
              <a:defRPr sz="2100">
                <a:solidFill>
                  <a:schemeClr val="dk1"/>
                </a:solidFill>
              </a:defRPr>
            </a:lvl7pPr>
            <a:lvl8pPr lvl="7" rtl="0" algn="ctr">
              <a:spcBef>
                <a:spcPts val="0"/>
              </a:spcBef>
              <a:spcAft>
                <a:spcPts val="0"/>
              </a:spcAft>
              <a:buClr>
                <a:schemeClr val="dk1"/>
              </a:buClr>
              <a:buSzPts val="2100"/>
              <a:buNone/>
              <a:defRPr sz="2100">
                <a:solidFill>
                  <a:schemeClr val="dk1"/>
                </a:solidFill>
              </a:defRPr>
            </a:lvl8pPr>
            <a:lvl9pPr lvl="8" rtl="0" algn="ctr">
              <a:spcBef>
                <a:spcPts val="0"/>
              </a:spcBef>
              <a:spcAft>
                <a:spcPts val="0"/>
              </a:spcAft>
              <a:buClr>
                <a:schemeClr val="dk1"/>
              </a:buClr>
              <a:buSzPts val="2100"/>
              <a:buNone/>
              <a:defRPr sz="2100">
                <a:solidFill>
                  <a:schemeClr val="dk1"/>
                </a:solidFill>
              </a:defRPr>
            </a:lvl9pPr>
          </a:lstStyle>
          <a:p/>
        </p:txBody>
      </p:sp>
      <p:sp>
        <p:nvSpPr>
          <p:cNvPr id="686" name="Google Shape;686;p19"/>
          <p:cNvSpPr txBox="1"/>
          <p:nvPr>
            <p:ph idx="4" type="subTitle"/>
          </p:nvPr>
        </p:nvSpPr>
        <p:spPr>
          <a:xfrm>
            <a:off x="1034238" y="2201225"/>
            <a:ext cx="22383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spcBef>
                <a:spcPts val="0"/>
              </a:spcBef>
              <a:spcAft>
                <a:spcPts val="0"/>
              </a:spcAft>
              <a:buSzPts val="1600"/>
              <a:buNone/>
              <a:defRPr sz="1600"/>
            </a:lvl2pPr>
            <a:lvl3pPr lvl="2" rtl="0" algn="ctr">
              <a:spcBef>
                <a:spcPts val="0"/>
              </a:spcBef>
              <a:spcAft>
                <a:spcPts val="0"/>
              </a:spcAft>
              <a:buSzPts val="1600"/>
              <a:buNone/>
              <a:defRPr sz="1600"/>
            </a:lvl3pPr>
            <a:lvl4pPr lvl="3" rtl="0" algn="ctr">
              <a:spcBef>
                <a:spcPts val="0"/>
              </a:spcBef>
              <a:spcAft>
                <a:spcPts val="0"/>
              </a:spcAft>
              <a:buSzPts val="1600"/>
              <a:buNone/>
              <a:defRPr sz="1600"/>
            </a:lvl4pPr>
            <a:lvl5pPr lvl="4" rtl="0" algn="ctr">
              <a:spcBef>
                <a:spcPts val="0"/>
              </a:spcBef>
              <a:spcAft>
                <a:spcPts val="0"/>
              </a:spcAft>
              <a:buSzPts val="1600"/>
              <a:buNone/>
              <a:defRPr sz="1600"/>
            </a:lvl5pPr>
            <a:lvl6pPr lvl="5" rtl="0" algn="ctr">
              <a:spcBef>
                <a:spcPts val="0"/>
              </a:spcBef>
              <a:spcAft>
                <a:spcPts val="0"/>
              </a:spcAft>
              <a:buSzPts val="1600"/>
              <a:buNone/>
              <a:defRPr sz="1600"/>
            </a:lvl6pPr>
            <a:lvl7pPr lvl="6" rtl="0" algn="ctr">
              <a:spcBef>
                <a:spcPts val="0"/>
              </a:spcBef>
              <a:spcAft>
                <a:spcPts val="0"/>
              </a:spcAft>
              <a:buSzPts val="1600"/>
              <a:buNone/>
              <a:defRPr sz="1600"/>
            </a:lvl7pPr>
            <a:lvl8pPr lvl="7" rtl="0" algn="ctr">
              <a:spcBef>
                <a:spcPts val="0"/>
              </a:spcBef>
              <a:spcAft>
                <a:spcPts val="0"/>
              </a:spcAft>
              <a:buSzPts val="1600"/>
              <a:buNone/>
              <a:defRPr sz="1600"/>
            </a:lvl8pPr>
            <a:lvl9pPr lvl="8" rtl="0" algn="ctr">
              <a:spcBef>
                <a:spcPts val="0"/>
              </a:spcBef>
              <a:spcAft>
                <a:spcPts val="0"/>
              </a:spcAft>
              <a:buSzPts val="1600"/>
              <a:buNone/>
              <a:defRPr sz="1600"/>
            </a:lvl9pPr>
          </a:lstStyle>
          <a:p/>
        </p:txBody>
      </p:sp>
      <p:sp>
        <p:nvSpPr>
          <p:cNvPr id="687" name="Google Shape;687;p19"/>
          <p:cNvSpPr txBox="1"/>
          <p:nvPr>
            <p:ph idx="5" type="subTitle"/>
          </p:nvPr>
        </p:nvSpPr>
        <p:spPr>
          <a:xfrm>
            <a:off x="5871613" y="1888200"/>
            <a:ext cx="22383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100"/>
              <a:buNone/>
              <a:defRPr sz="2500">
                <a:solidFill>
                  <a:schemeClr val="accent3"/>
                </a:solidFill>
                <a:latin typeface="Raleway"/>
                <a:ea typeface="Raleway"/>
                <a:cs typeface="Raleway"/>
                <a:sym typeface="Raleway"/>
              </a:defRPr>
            </a:lvl1pPr>
            <a:lvl2pPr lvl="1" rtl="0" algn="ctr">
              <a:spcBef>
                <a:spcPts val="0"/>
              </a:spcBef>
              <a:spcAft>
                <a:spcPts val="0"/>
              </a:spcAft>
              <a:buClr>
                <a:schemeClr val="dk1"/>
              </a:buClr>
              <a:buSzPts val="2100"/>
              <a:buNone/>
              <a:defRPr sz="2100">
                <a:solidFill>
                  <a:schemeClr val="dk1"/>
                </a:solidFill>
              </a:defRPr>
            </a:lvl2pPr>
            <a:lvl3pPr lvl="2" rtl="0" algn="ctr">
              <a:spcBef>
                <a:spcPts val="0"/>
              </a:spcBef>
              <a:spcAft>
                <a:spcPts val="0"/>
              </a:spcAft>
              <a:buClr>
                <a:schemeClr val="dk1"/>
              </a:buClr>
              <a:buSzPts val="2100"/>
              <a:buNone/>
              <a:defRPr sz="2100">
                <a:solidFill>
                  <a:schemeClr val="dk1"/>
                </a:solidFill>
              </a:defRPr>
            </a:lvl3pPr>
            <a:lvl4pPr lvl="3" rtl="0" algn="ctr">
              <a:spcBef>
                <a:spcPts val="0"/>
              </a:spcBef>
              <a:spcAft>
                <a:spcPts val="0"/>
              </a:spcAft>
              <a:buClr>
                <a:schemeClr val="dk1"/>
              </a:buClr>
              <a:buSzPts val="2100"/>
              <a:buNone/>
              <a:defRPr sz="2100">
                <a:solidFill>
                  <a:schemeClr val="dk1"/>
                </a:solidFill>
              </a:defRPr>
            </a:lvl4pPr>
            <a:lvl5pPr lvl="4" rtl="0" algn="ctr">
              <a:spcBef>
                <a:spcPts val="0"/>
              </a:spcBef>
              <a:spcAft>
                <a:spcPts val="0"/>
              </a:spcAft>
              <a:buClr>
                <a:schemeClr val="dk1"/>
              </a:buClr>
              <a:buSzPts val="2100"/>
              <a:buNone/>
              <a:defRPr sz="2100">
                <a:solidFill>
                  <a:schemeClr val="dk1"/>
                </a:solidFill>
              </a:defRPr>
            </a:lvl5pPr>
            <a:lvl6pPr lvl="5" rtl="0" algn="ctr">
              <a:spcBef>
                <a:spcPts val="0"/>
              </a:spcBef>
              <a:spcAft>
                <a:spcPts val="0"/>
              </a:spcAft>
              <a:buClr>
                <a:schemeClr val="dk1"/>
              </a:buClr>
              <a:buSzPts val="2100"/>
              <a:buNone/>
              <a:defRPr sz="2100">
                <a:solidFill>
                  <a:schemeClr val="dk1"/>
                </a:solidFill>
              </a:defRPr>
            </a:lvl6pPr>
            <a:lvl7pPr lvl="6" rtl="0" algn="ctr">
              <a:spcBef>
                <a:spcPts val="0"/>
              </a:spcBef>
              <a:spcAft>
                <a:spcPts val="0"/>
              </a:spcAft>
              <a:buClr>
                <a:schemeClr val="dk1"/>
              </a:buClr>
              <a:buSzPts val="2100"/>
              <a:buNone/>
              <a:defRPr sz="2100">
                <a:solidFill>
                  <a:schemeClr val="dk1"/>
                </a:solidFill>
              </a:defRPr>
            </a:lvl7pPr>
            <a:lvl8pPr lvl="7" rtl="0" algn="ctr">
              <a:spcBef>
                <a:spcPts val="0"/>
              </a:spcBef>
              <a:spcAft>
                <a:spcPts val="0"/>
              </a:spcAft>
              <a:buClr>
                <a:schemeClr val="dk1"/>
              </a:buClr>
              <a:buSzPts val="2100"/>
              <a:buNone/>
              <a:defRPr sz="2100">
                <a:solidFill>
                  <a:schemeClr val="dk1"/>
                </a:solidFill>
              </a:defRPr>
            </a:lvl8pPr>
            <a:lvl9pPr lvl="8" rtl="0" algn="ctr">
              <a:spcBef>
                <a:spcPts val="0"/>
              </a:spcBef>
              <a:spcAft>
                <a:spcPts val="0"/>
              </a:spcAft>
              <a:buClr>
                <a:schemeClr val="dk1"/>
              </a:buClr>
              <a:buSzPts val="2100"/>
              <a:buNone/>
              <a:defRPr sz="2100">
                <a:solidFill>
                  <a:schemeClr val="dk1"/>
                </a:solidFill>
              </a:defRPr>
            </a:lvl9pPr>
          </a:lstStyle>
          <a:p/>
        </p:txBody>
      </p:sp>
      <p:sp>
        <p:nvSpPr>
          <p:cNvPr id="688" name="Google Shape;688;p19"/>
          <p:cNvSpPr txBox="1"/>
          <p:nvPr>
            <p:ph idx="6" type="subTitle"/>
          </p:nvPr>
        </p:nvSpPr>
        <p:spPr>
          <a:xfrm>
            <a:off x="5871613" y="2201225"/>
            <a:ext cx="22383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spcBef>
                <a:spcPts val="0"/>
              </a:spcBef>
              <a:spcAft>
                <a:spcPts val="0"/>
              </a:spcAft>
              <a:buSzPts val="1600"/>
              <a:buNone/>
              <a:defRPr sz="1600"/>
            </a:lvl2pPr>
            <a:lvl3pPr lvl="2" rtl="0" algn="ctr">
              <a:spcBef>
                <a:spcPts val="0"/>
              </a:spcBef>
              <a:spcAft>
                <a:spcPts val="0"/>
              </a:spcAft>
              <a:buSzPts val="1600"/>
              <a:buNone/>
              <a:defRPr sz="1600"/>
            </a:lvl3pPr>
            <a:lvl4pPr lvl="3" rtl="0" algn="ctr">
              <a:spcBef>
                <a:spcPts val="0"/>
              </a:spcBef>
              <a:spcAft>
                <a:spcPts val="0"/>
              </a:spcAft>
              <a:buSzPts val="1600"/>
              <a:buNone/>
              <a:defRPr sz="1600"/>
            </a:lvl4pPr>
            <a:lvl5pPr lvl="4" rtl="0" algn="ctr">
              <a:spcBef>
                <a:spcPts val="0"/>
              </a:spcBef>
              <a:spcAft>
                <a:spcPts val="0"/>
              </a:spcAft>
              <a:buSzPts val="1600"/>
              <a:buNone/>
              <a:defRPr sz="1600"/>
            </a:lvl5pPr>
            <a:lvl6pPr lvl="5" rtl="0" algn="ctr">
              <a:spcBef>
                <a:spcPts val="0"/>
              </a:spcBef>
              <a:spcAft>
                <a:spcPts val="0"/>
              </a:spcAft>
              <a:buSzPts val="1600"/>
              <a:buNone/>
              <a:defRPr sz="1600"/>
            </a:lvl6pPr>
            <a:lvl7pPr lvl="6" rtl="0" algn="ctr">
              <a:spcBef>
                <a:spcPts val="0"/>
              </a:spcBef>
              <a:spcAft>
                <a:spcPts val="0"/>
              </a:spcAft>
              <a:buSzPts val="1600"/>
              <a:buNone/>
              <a:defRPr sz="1600"/>
            </a:lvl7pPr>
            <a:lvl8pPr lvl="7" rtl="0" algn="ctr">
              <a:spcBef>
                <a:spcPts val="0"/>
              </a:spcBef>
              <a:spcAft>
                <a:spcPts val="0"/>
              </a:spcAft>
              <a:buSzPts val="1600"/>
              <a:buNone/>
              <a:defRPr sz="1600"/>
            </a:lvl8pPr>
            <a:lvl9pPr lvl="8" rtl="0" algn="ctr">
              <a:spcBef>
                <a:spcPts val="0"/>
              </a:spcBef>
              <a:spcAft>
                <a:spcPts val="0"/>
              </a:spcAft>
              <a:buSzPts val="1600"/>
              <a:buNone/>
              <a:defRPr sz="1600"/>
            </a:lvl9pPr>
          </a:lstStyle>
          <a:p/>
        </p:txBody>
      </p:sp>
      <p:sp>
        <p:nvSpPr>
          <p:cNvPr id="689" name="Google Shape;689;p19"/>
          <p:cNvSpPr txBox="1"/>
          <p:nvPr>
            <p:ph idx="7" type="subTitle"/>
          </p:nvPr>
        </p:nvSpPr>
        <p:spPr>
          <a:xfrm>
            <a:off x="3452900" y="3619675"/>
            <a:ext cx="22383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100"/>
              <a:buNone/>
              <a:defRPr sz="2500">
                <a:solidFill>
                  <a:schemeClr val="accent3"/>
                </a:solidFill>
                <a:latin typeface="Raleway"/>
                <a:ea typeface="Raleway"/>
                <a:cs typeface="Raleway"/>
                <a:sym typeface="Raleway"/>
              </a:defRPr>
            </a:lvl1pPr>
            <a:lvl2pPr lvl="1" rtl="0" algn="ctr">
              <a:spcBef>
                <a:spcPts val="0"/>
              </a:spcBef>
              <a:spcAft>
                <a:spcPts val="0"/>
              </a:spcAft>
              <a:buClr>
                <a:schemeClr val="dk1"/>
              </a:buClr>
              <a:buSzPts val="2100"/>
              <a:buNone/>
              <a:defRPr sz="2100">
                <a:solidFill>
                  <a:schemeClr val="dk1"/>
                </a:solidFill>
              </a:defRPr>
            </a:lvl2pPr>
            <a:lvl3pPr lvl="2" rtl="0" algn="ctr">
              <a:spcBef>
                <a:spcPts val="0"/>
              </a:spcBef>
              <a:spcAft>
                <a:spcPts val="0"/>
              </a:spcAft>
              <a:buClr>
                <a:schemeClr val="dk1"/>
              </a:buClr>
              <a:buSzPts val="2100"/>
              <a:buNone/>
              <a:defRPr sz="2100">
                <a:solidFill>
                  <a:schemeClr val="dk1"/>
                </a:solidFill>
              </a:defRPr>
            </a:lvl3pPr>
            <a:lvl4pPr lvl="3" rtl="0" algn="ctr">
              <a:spcBef>
                <a:spcPts val="0"/>
              </a:spcBef>
              <a:spcAft>
                <a:spcPts val="0"/>
              </a:spcAft>
              <a:buClr>
                <a:schemeClr val="dk1"/>
              </a:buClr>
              <a:buSzPts val="2100"/>
              <a:buNone/>
              <a:defRPr sz="2100">
                <a:solidFill>
                  <a:schemeClr val="dk1"/>
                </a:solidFill>
              </a:defRPr>
            </a:lvl4pPr>
            <a:lvl5pPr lvl="4" rtl="0" algn="ctr">
              <a:spcBef>
                <a:spcPts val="0"/>
              </a:spcBef>
              <a:spcAft>
                <a:spcPts val="0"/>
              </a:spcAft>
              <a:buClr>
                <a:schemeClr val="dk1"/>
              </a:buClr>
              <a:buSzPts val="2100"/>
              <a:buNone/>
              <a:defRPr sz="2100">
                <a:solidFill>
                  <a:schemeClr val="dk1"/>
                </a:solidFill>
              </a:defRPr>
            </a:lvl5pPr>
            <a:lvl6pPr lvl="5" rtl="0" algn="ctr">
              <a:spcBef>
                <a:spcPts val="0"/>
              </a:spcBef>
              <a:spcAft>
                <a:spcPts val="0"/>
              </a:spcAft>
              <a:buClr>
                <a:schemeClr val="dk1"/>
              </a:buClr>
              <a:buSzPts val="2100"/>
              <a:buNone/>
              <a:defRPr sz="2100">
                <a:solidFill>
                  <a:schemeClr val="dk1"/>
                </a:solidFill>
              </a:defRPr>
            </a:lvl6pPr>
            <a:lvl7pPr lvl="6" rtl="0" algn="ctr">
              <a:spcBef>
                <a:spcPts val="0"/>
              </a:spcBef>
              <a:spcAft>
                <a:spcPts val="0"/>
              </a:spcAft>
              <a:buClr>
                <a:schemeClr val="dk1"/>
              </a:buClr>
              <a:buSzPts val="2100"/>
              <a:buNone/>
              <a:defRPr sz="2100">
                <a:solidFill>
                  <a:schemeClr val="dk1"/>
                </a:solidFill>
              </a:defRPr>
            </a:lvl7pPr>
            <a:lvl8pPr lvl="7" rtl="0" algn="ctr">
              <a:spcBef>
                <a:spcPts val="0"/>
              </a:spcBef>
              <a:spcAft>
                <a:spcPts val="0"/>
              </a:spcAft>
              <a:buClr>
                <a:schemeClr val="dk1"/>
              </a:buClr>
              <a:buSzPts val="2100"/>
              <a:buNone/>
              <a:defRPr sz="2100">
                <a:solidFill>
                  <a:schemeClr val="dk1"/>
                </a:solidFill>
              </a:defRPr>
            </a:lvl8pPr>
            <a:lvl9pPr lvl="8" rtl="0" algn="ctr">
              <a:spcBef>
                <a:spcPts val="0"/>
              </a:spcBef>
              <a:spcAft>
                <a:spcPts val="0"/>
              </a:spcAft>
              <a:buClr>
                <a:schemeClr val="dk1"/>
              </a:buClr>
              <a:buSzPts val="2100"/>
              <a:buNone/>
              <a:defRPr sz="2100">
                <a:solidFill>
                  <a:schemeClr val="dk1"/>
                </a:solidFill>
              </a:defRPr>
            </a:lvl9pPr>
          </a:lstStyle>
          <a:p/>
        </p:txBody>
      </p:sp>
      <p:sp>
        <p:nvSpPr>
          <p:cNvPr id="690" name="Google Shape;690;p19"/>
          <p:cNvSpPr txBox="1"/>
          <p:nvPr>
            <p:ph idx="8" type="subTitle"/>
          </p:nvPr>
        </p:nvSpPr>
        <p:spPr>
          <a:xfrm>
            <a:off x="3452900" y="3932700"/>
            <a:ext cx="22383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spcBef>
                <a:spcPts val="0"/>
              </a:spcBef>
              <a:spcAft>
                <a:spcPts val="0"/>
              </a:spcAft>
              <a:buSzPts val="1600"/>
              <a:buNone/>
              <a:defRPr sz="1600"/>
            </a:lvl2pPr>
            <a:lvl3pPr lvl="2" rtl="0" algn="ctr">
              <a:spcBef>
                <a:spcPts val="0"/>
              </a:spcBef>
              <a:spcAft>
                <a:spcPts val="0"/>
              </a:spcAft>
              <a:buSzPts val="1600"/>
              <a:buNone/>
              <a:defRPr sz="1600"/>
            </a:lvl3pPr>
            <a:lvl4pPr lvl="3" rtl="0" algn="ctr">
              <a:spcBef>
                <a:spcPts val="0"/>
              </a:spcBef>
              <a:spcAft>
                <a:spcPts val="0"/>
              </a:spcAft>
              <a:buSzPts val="1600"/>
              <a:buNone/>
              <a:defRPr sz="1600"/>
            </a:lvl4pPr>
            <a:lvl5pPr lvl="4" rtl="0" algn="ctr">
              <a:spcBef>
                <a:spcPts val="0"/>
              </a:spcBef>
              <a:spcAft>
                <a:spcPts val="0"/>
              </a:spcAft>
              <a:buSzPts val="1600"/>
              <a:buNone/>
              <a:defRPr sz="1600"/>
            </a:lvl5pPr>
            <a:lvl6pPr lvl="5" rtl="0" algn="ctr">
              <a:spcBef>
                <a:spcPts val="0"/>
              </a:spcBef>
              <a:spcAft>
                <a:spcPts val="0"/>
              </a:spcAft>
              <a:buSzPts val="1600"/>
              <a:buNone/>
              <a:defRPr sz="1600"/>
            </a:lvl6pPr>
            <a:lvl7pPr lvl="6" rtl="0" algn="ctr">
              <a:spcBef>
                <a:spcPts val="0"/>
              </a:spcBef>
              <a:spcAft>
                <a:spcPts val="0"/>
              </a:spcAft>
              <a:buSzPts val="1600"/>
              <a:buNone/>
              <a:defRPr sz="1600"/>
            </a:lvl7pPr>
            <a:lvl8pPr lvl="7" rtl="0" algn="ctr">
              <a:spcBef>
                <a:spcPts val="0"/>
              </a:spcBef>
              <a:spcAft>
                <a:spcPts val="0"/>
              </a:spcAft>
              <a:buSzPts val="1600"/>
              <a:buNone/>
              <a:defRPr sz="1600"/>
            </a:lvl8pPr>
            <a:lvl9pPr lvl="8" rtl="0" algn="ctr">
              <a:spcBef>
                <a:spcPts val="0"/>
              </a:spcBef>
              <a:spcAft>
                <a:spcPts val="0"/>
              </a:spcAft>
              <a:buSzPts val="1600"/>
              <a:buNone/>
              <a:defRPr sz="1600"/>
            </a:lvl9pPr>
          </a:lstStyle>
          <a:p/>
        </p:txBody>
      </p:sp>
      <p:sp>
        <p:nvSpPr>
          <p:cNvPr id="691" name="Google Shape;691;p19"/>
          <p:cNvSpPr txBox="1"/>
          <p:nvPr>
            <p:ph idx="9" type="subTitle"/>
          </p:nvPr>
        </p:nvSpPr>
        <p:spPr>
          <a:xfrm>
            <a:off x="1034238" y="3619675"/>
            <a:ext cx="22383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100"/>
              <a:buNone/>
              <a:defRPr sz="2500">
                <a:solidFill>
                  <a:schemeClr val="accent3"/>
                </a:solidFill>
                <a:latin typeface="Raleway"/>
                <a:ea typeface="Raleway"/>
                <a:cs typeface="Raleway"/>
                <a:sym typeface="Raleway"/>
              </a:defRPr>
            </a:lvl1pPr>
            <a:lvl2pPr lvl="1" rtl="0" algn="ctr">
              <a:spcBef>
                <a:spcPts val="0"/>
              </a:spcBef>
              <a:spcAft>
                <a:spcPts val="0"/>
              </a:spcAft>
              <a:buClr>
                <a:schemeClr val="dk1"/>
              </a:buClr>
              <a:buSzPts val="2100"/>
              <a:buNone/>
              <a:defRPr sz="2100">
                <a:solidFill>
                  <a:schemeClr val="dk1"/>
                </a:solidFill>
              </a:defRPr>
            </a:lvl2pPr>
            <a:lvl3pPr lvl="2" rtl="0" algn="ctr">
              <a:spcBef>
                <a:spcPts val="0"/>
              </a:spcBef>
              <a:spcAft>
                <a:spcPts val="0"/>
              </a:spcAft>
              <a:buClr>
                <a:schemeClr val="dk1"/>
              </a:buClr>
              <a:buSzPts val="2100"/>
              <a:buNone/>
              <a:defRPr sz="2100">
                <a:solidFill>
                  <a:schemeClr val="dk1"/>
                </a:solidFill>
              </a:defRPr>
            </a:lvl3pPr>
            <a:lvl4pPr lvl="3" rtl="0" algn="ctr">
              <a:spcBef>
                <a:spcPts val="0"/>
              </a:spcBef>
              <a:spcAft>
                <a:spcPts val="0"/>
              </a:spcAft>
              <a:buClr>
                <a:schemeClr val="dk1"/>
              </a:buClr>
              <a:buSzPts val="2100"/>
              <a:buNone/>
              <a:defRPr sz="2100">
                <a:solidFill>
                  <a:schemeClr val="dk1"/>
                </a:solidFill>
              </a:defRPr>
            </a:lvl4pPr>
            <a:lvl5pPr lvl="4" rtl="0" algn="ctr">
              <a:spcBef>
                <a:spcPts val="0"/>
              </a:spcBef>
              <a:spcAft>
                <a:spcPts val="0"/>
              </a:spcAft>
              <a:buClr>
                <a:schemeClr val="dk1"/>
              </a:buClr>
              <a:buSzPts val="2100"/>
              <a:buNone/>
              <a:defRPr sz="2100">
                <a:solidFill>
                  <a:schemeClr val="dk1"/>
                </a:solidFill>
              </a:defRPr>
            </a:lvl5pPr>
            <a:lvl6pPr lvl="5" rtl="0" algn="ctr">
              <a:spcBef>
                <a:spcPts val="0"/>
              </a:spcBef>
              <a:spcAft>
                <a:spcPts val="0"/>
              </a:spcAft>
              <a:buClr>
                <a:schemeClr val="dk1"/>
              </a:buClr>
              <a:buSzPts val="2100"/>
              <a:buNone/>
              <a:defRPr sz="2100">
                <a:solidFill>
                  <a:schemeClr val="dk1"/>
                </a:solidFill>
              </a:defRPr>
            </a:lvl6pPr>
            <a:lvl7pPr lvl="6" rtl="0" algn="ctr">
              <a:spcBef>
                <a:spcPts val="0"/>
              </a:spcBef>
              <a:spcAft>
                <a:spcPts val="0"/>
              </a:spcAft>
              <a:buClr>
                <a:schemeClr val="dk1"/>
              </a:buClr>
              <a:buSzPts val="2100"/>
              <a:buNone/>
              <a:defRPr sz="2100">
                <a:solidFill>
                  <a:schemeClr val="dk1"/>
                </a:solidFill>
              </a:defRPr>
            </a:lvl7pPr>
            <a:lvl8pPr lvl="7" rtl="0" algn="ctr">
              <a:spcBef>
                <a:spcPts val="0"/>
              </a:spcBef>
              <a:spcAft>
                <a:spcPts val="0"/>
              </a:spcAft>
              <a:buClr>
                <a:schemeClr val="dk1"/>
              </a:buClr>
              <a:buSzPts val="2100"/>
              <a:buNone/>
              <a:defRPr sz="2100">
                <a:solidFill>
                  <a:schemeClr val="dk1"/>
                </a:solidFill>
              </a:defRPr>
            </a:lvl8pPr>
            <a:lvl9pPr lvl="8" rtl="0" algn="ctr">
              <a:spcBef>
                <a:spcPts val="0"/>
              </a:spcBef>
              <a:spcAft>
                <a:spcPts val="0"/>
              </a:spcAft>
              <a:buClr>
                <a:schemeClr val="dk1"/>
              </a:buClr>
              <a:buSzPts val="2100"/>
              <a:buNone/>
              <a:defRPr sz="2100">
                <a:solidFill>
                  <a:schemeClr val="dk1"/>
                </a:solidFill>
              </a:defRPr>
            </a:lvl9pPr>
          </a:lstStyle>
          <a:p/>
        </p:txBody>
      </p:sp>
      <p:sp>
        <p:nvSpPr>
          <p:cNvPr id="692" name="Google Shape;692;p19"/>
          <p:cNvSpPr txBox="1"/>
          <p:nvPr>
            <p:ph idx="13" type="subTitle"/>
          </p:nvPr>
        </p:nvSpPr>
        <p:spPr>
          <a:xfrm>
            <a:off x="1034238" y="3932700"/>
            <a:ext cx="22383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spcBef>
                <a:spcPts val="0"/>
              </a:spcBef>
              <a:spcAft>
                <a:spcPts val="0"/>
              </a:spcAft>
              <a:buSzPts val="1600"/>
              <a:buNone/>
              <a:defRPr sz="1600"/>
            </a:lvl2pPr>
            <a:lvl3pPr lvl="2" rtl="0" algn="ctr">
              <a:spcBef>
                <a:spcPts val="0"/>
              </a:spcBef>
              <a:spcAft>
                <a:spcPts val="0"/>
              </a:spcAft>
              <a:buSzPts val="1600"/>
              <a:buNone/>
              <a:defRPr sz="1600"/>
            </a:lvl3pPr>
            <a:lvl4pPr lvl="3" rtl="0" algn="ctr">
              <a:spcBef>
                <a:spcPts val="0"/>
              </a:spcBef>
              <a:spcAft>
                <a:spcPts val="0"/>
              </a:spcAft>
              <a:buSzPts val="1600"/>
              <a:buNone/>
              <a:defRPr sz="1600"/>
            </a:lvl4pPr>
            <a:lvl5pPr lvl="4" rtl="0" algn="ctr">
              <a:spcBef>
                <a:spcPts val="0"/>
              </a:spcBef>
              <a:spcAft>
                <a:spcPts val="0"/>
              </a:spcAft>
              <a:buSzPts val="1600"/>
              <a:buNone/>
              <a:defRPr sz="1600"/>
            </a:lvl5pPr>
            <a:lvl6pPr lvl="5" rtl="0" algn="ctr">
              <a:spcBef>
                <a:spcPts val="0"/>
              </a:spcBef>
              <a:spcAft>
                <a:spcPts val="0"/>
              </a:spcAft>
              <a:buSzPts val="1600"/>
              <a:buNone/>
              <a:defRPr sz="1600"/>
            </a:lvl6pPr>
            <a:lvl7pPr lvl="6" rtl="0" algn="ctr">
              <a:spcBef>
                <a:spcPts val="0"/>
              </a:spcBef>
              <a:spcAft>
                <a:spcPts val="0"/>
              </a:spcAft>
              <a:buSzPts val="1600"/>
              <a:buNone/>
              <a:defRPr sz="1600"/>
            </a:lvl7pPr>
            <a:lvl8pPr lvl="7" rtl="0" algn="ctr">
              <a:spcBef>
                <a:spcPts val="0"/>
              </a:spcBef>
              <a:spcAft>
                <a:spcPts val="0"/>
              </a:spcAft>
              <a:buSzPts val="1600"/>
              <a:buNone/>
              <a:defRPr sz="1600"/>
            </a:lvl8pPr>
            <a:lvl9pPr lvl="8" rtl="0" algn="ctr">
              <a:spcBef>
                <a:spcPts val="0"/>
              </a:spcBef>
              <a:spcAft>
                <a:spcPts val="0"/>
              </a:spcAft>
              <a:buSzPts val="1600"/>
              <a:buNone/>
              <a:defRPr sz="1600"/>
            </a:lvl9pPr>
          </a:lstStyle>
          <a:p/>
        </p:txBody>
      </p:sp>
      <p:sp>
        <p:nvSpPr>
          <p:cNvPr id="693" name="Google Shape;693;p19"/>
          <p:cNvSpPr txBox="1"/>
          <p:nvPr>
            <p:ph idx="14" type="subTitle"/>
          </p:nvPr>
        </p:nvSpPr>
        <p:spPr>
          <a:xfrm>
            <a:off x="5871613" y="3619675"/>
            <a:ext cx="22383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100"/>
              <a:buNone/>
              <a:defRPr sz="2500">
                <a:solidFill>
                  <a:schemeClr val="accent3"/>
                </a:solidFill>
                <a:latin typeface="Raleway"/>
                <a:ea typeface="Raleway"/>
                <a:cs typeface="Raleway"/>
                <a:sym typeface="Raleway"/>
              </a:defRPr>
            </a:lvl1pPr>
            <a:lvl2pPr lvl="1" rtl="0" algn="ctr">
              <a:spcBef>
                <a:spcPts val="0"/>
              </a:spcBef>
              <a:spcAft>
                <a:spcPts val="0"/>
              </a:spcAft>
              <a:buClr>
                <a:schemeClr val="dk1"/>
              </a:buClr>
              <a:buSzPts val="2100"/>
              <a:buNone/>
              <a:defRPr sz="2100">
                <a:solidFill>
                  <a:schemeClr val="dk1"/>
                </a:solidFill>
              </a:defRPr>
            </a:lvl2pPr>
            <a:lvl3pPr lvl="2" rtl="0" algn="ctr">
              <a:spcBef>
                <a:spcPts val="0"/>
              </a:spcBef>
              <a:spcAft>
                <a:spcPts val="0"/>
              </a:spcAft>
              <a:buClr>
                <a:schemeClr val="dk1"/>
              </a:buClr>
              <a:buSzPts val="2100"/>
              <a:buNone/>
              <a:defRPr sz="2100">
                <a:solidFill>
                  <a:schemeClr val="dk1"/>
                </a:solidFill>
              </a:defRPr>
            </a:lvl3pPr>
            <a:lvl4pPr lvl="3" rtl="0" algn="ctr">
              <a:spcBef>
                <a:spcPts val="0"/>
              </a:spcBef>
              <a:spcAft>
                <a:spcPts val="0"/>
              </a:spcAft>
              <a:buClr>
                <a:schemeClr val="dk1"/>
              </a:buClr>
              <a:buSzPts val="2100"/>
              <a:buNone/>
              <a:defRPr sz="2100">
                <a:solidFill>
                  <a:schemeClr val="dk1"/>
                </a:solidFill>
              </a:defRPr>
            </a:lvl4pPr>
            <a:lvl5pPr lvl="4" rtl="0" algn="ctr">
              <a:spcBef>
                <a:spcPts val="0"/>
              </a:spcBef>
              <a:spcAft>
                <a:spcPts val="0"/>
              </a:spcAft>
              <a:buClr>
                <a:schemeClr val="dk1"/>
              </a:buClr>
              <a:buSzPts val="2100"/>
              <a:buNone/>
              <a:defRPr sz="2100">
                <a:solidFill>
                  <a:schemeClr val="dk1"/>
                </a:solidFill>
              </a:defRPr>
            </a:lvl5pPr>
            <a:lvl6pPr lvl="5" rtl="0" algn="ctr">
              <a:spcBef>
                <a:spcPts val="0"/>
              </a:spcBef>
              <a:spcAft>
                <a:spcPts val="0"/>
              </a:spcAft>
              <a:buClr>
                <a:schemeClr val="dk1"/>
              </a:buClr>
              <a:buSzPts val="2100"/>
              <a:buNone/>
              <a:defRPr sz="2100">
                <a:solidFill>
                  <a:schemeClr val="dk1"/>
                </a:solidFill>
              </a:defRPr>
            </a:lvl6pPr>
            <a:lvl7pPr lvl="6" rtl="0" algn="ctr">
              <a:spcBef>
                <a:spcPts val="0"/>
              </a:spcBef>
              <a:spcAft>
                <a:spcPts val="0"/>
              </a:spcAft>
              <a:buClr>
                <a:schemeClr val="dk1"/>
              </a:buClr>
              <a:buSzPts val="2100"/>
              <a:buNone/>
              <a:defRPr sz="2100">
                <a:solidFill>
                  <a:schemeClr val="dk1"/>
                </a:solidFill>
              </a:defRPr>
            </a:lvl7pPr>
            <a:lvl8pPr lvl="7" rtl="0" algn="ctr">
              <a:spcBef>
                <a:spcPts val="0"/>
              </a:spcBef>
              <a:spcAft>
                <a:spcPts val="0"/>
              </a:spcAft>
              <a:buClr>
                <a:schemeClr val="dk1"/>
              </a:buClr>
              <a:buSzPts val="2100"/>
              <a:buNone/>
              <a:defRPr sz="2100">
                <a:solidFill>
                  <a:schemeClr val="dk1"/>
                </a:solidFill>
              </a:defRPr>
            </a:lvl8pPr>
            <a:lvl9pPr lvl="8" rtl="0" algn="ctr">
              <a:spcBef>
                <a:spcPts val="0"/>
              </a:spcBef>
              <a:spcAft>
                <a:spcPts val="0"/>
              </a:spcAft>
              <a:buClr>
                <a:schemeClr val="dk1"/>
              </a:buClr>
              <a:buSzPts val="2100"/>
              <a:buNone/>
              <a:defRPr sz="2100">
                <a:solidFill>
                  <a:schemeClr val="dk1"/>
                </a:solidFill>
              </a:defRPr>
            </a:lvl9pPr>
          </a:lstStyle>
          <a:p/>
        </p:txBody>
      </p:sp>
      <p:sp>
        <p:nvSpPr>
          <p:cNvPr id="694" name="Google Shape;694;p19"/>
          <p:cNvSpPr txBox="1"/>
          <p:nvPr>
            <p:ph idx="15" type="subTitle"/>
          </p:nvPr>
        </p:nvSpPr>
        <p:spPr>
          <a:xfrm>
            <a:off x="5871613" y="3932700"/>
            <a:ext cx="22383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spcBef>
                <a:spcPts val="0"/>
              </a:spcBef>
              <a:spcAft>
                <a:spcPts val="0"/>
              </a:spcAft>
              <a:buSzPts val="1600"/>
              <a:buNone/>
              <a:defRPr sz="1600"/>
            </a:lvl2pPr>
            <a:lvl3pPr lvl="2" rtl="0" algn="ctr">
              <a:spcBef>
                <a:spcPts val="0"/>
              </a:spcBef>
              <a:spcAft>
                <a:spcPts val="0"/>
              </a:spcAft>
              <a:buSzPts val="1600"/>
              <a:buNone/>
              <a:defRPr sz="1600"/>
            </a:lvl3pPr>
            <a:lvl4pPr lvl="3" rtl="0" algn="ctr">
              <a:spcBef>
                <a:spcPts val="0"/>
              </a:spcBef>
              <a:spcAft>
                <a:spcPts val="0"/>
              </a:spcAft>
              <a:buSzPts val="1600"/>
              <a:buNone/>
              <a:defRPr sz="1600"/>
            </a:lvl4pPr>
            <a:lvl5pPr lvl="4" rtl="0" algn="ctr">
              <a:spcBef>
                <a:spcPts val="0"/>
              </a:spcBef>
              <a:spcAft>
                <a:spcPts val="0"/>
              </a:spcAft>
              <a:buSzPts val="1600"/>
              <a:buNone/>
              <a:defRPr sz="1600"/>
            </a:lvl5pPr>
            <a:lvl6pPr lvl="5" rtl="0" algn="ctr">
              <a:spcBef>
                <a:spcPts val="0"/>
              </a:spcBef>
              <a:spcAft>
                <a:spcPts val="0"/>
              </a:spcAft>
              <a:buSzPts val="1600"/>
              <a:buNone/>
              <a:defRPr sz="1600"/>
            </a:lvl6pPr>
            <a:lvl7pPr lvl="6" rtl="0" algn="ctr">
              <a:spcBef>
                <a:spcPts val="0"/>
              </a:spcBef>
              <a:spcAft>
                <a:spcPts val="0"/>
              </a:spcAft>
              <a:buSzPts val="1600"/>
              <a:buNone/>
              <a:defRPr sz="1600"/>
            </a:lvl7pPr>
            <a:lvl8pPr lvl="7" rtl="0" algn="ctr">
              <a:spcBef>
                <a:spcPts val="0"/>
              </a:spcBef>
              <a:spcAft>
                <a:spcPts val="0"/>
              </a:spcAft>
              <a:buSzPts val="1600"/>
              <a:buNone/>
              <a:defRPr sz="1600"/>
            </a:lvl8pPr>
            <a:lvl9pPr lvl="8" rtl="0" algn="ctr">
              <a:spcBef>
                <a:spcPts val="0"/>
              </a:spcBef>
              <a:spcAft>
                <a:spcPts val="0"/>
              </a:spcAft>
              <a:buSzPts val="1600"/>
              <a:buNone/>
              <a:defRPr sz="1600"/>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1_2_1">
    <p:spTree>
      <p:nvGrpSpPr>
        <p:cNvPr id="695" name="Shape 695"/>
        <p:cNvGrpSpPr/>
        <p:nvPr/>
      </p:nvGrpSpPr>
      <p:grpSpPr>
        <a:xfrm>
          <a:off x="0" y="0"/>
          <a:ext cx="0" cy="0"/>
          <a:chOff x="0" y="0"/>
          <a:chExt cx="0" cy="0"/>
        </a:xfrm>
      </p:grpSpPr>
      <p:sp>
        <p:nvSpPr>
          <p:cNvPr id="696" name="Google Shape;696;p20"/>
          <p:cNvSpPr txBox="1"/>
          <p:nvPr>
            <p:ph idx="1" type="subTitle"/>
          </p:nvPr>
        </p:nvSpPr>
        <p:spPr>
          <a:xfrm>
            <a:off x="6541369" y="3394525"/>
            <a:ext cx="1987200" cy="3570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accent3"/>
              </a:buClr>
              <a:buSzPts val="2300"/>
              <a:buFont typeface="Raleway"/>
              <a:buNone/>
              <a:defRPr sz="2500">
                <a:solidFill>
                  <a:schemeClr val="accent3"/>
                </a:solidFill>
                <a:latin typeface="Raleway"/>
                <a:ea typeface="Raleway"/>
                <a:cs typeface="Raleway"/>
                <a:sym typeface="Raleway"/>
              </a:defRPr>
            </a:lvl1pPr>
            <a:lvl2pPr lvl="1" rtl="0" algn="ctr">
              <a:lnSpc>
                <a:spcPct val="100000"/>
              </a:lnSpc>
              <a:spcBef>
                <a:spcPts val="0"/>
              </a:spcBef>
              <a:spcAft>
                <a:spcPts val="0"/>
              </a:spcAft>
              <a:buClr>
                <a:schemeClr val="accent3"/>
              </a:buClr>
              <a:buSzPts val="2300"/>
              <a:buFont typeface="Raleway"/>
              <a:buNone/>
              <a:defRPr b="1" sz="2300">
                <a:solidFill>
                  <a:schemeClr val="accent3"/>
                </a:solidFill>
                <a:latin typeface="Raleway"/>
                <a:ea typeface="Raleway"/>
                <a:cs typeface="Raleway"/>
                <a:sym typeface="Raleway"/>
              </a:defRPr>
            </a:lvl2pPr>
            <a:lvl3pPr lvl="2" rtl="0" algn="ctr">
              <a:lnSpc>
                <a:spcPct val="100000"/>
              </a:lnSpc>
              <a:spcBef>
                <a:spcPts val="0"/>
              </a:spcBef>
              <a:spcAft>
                <a:spcPts val="0"/>
              </a:spcAft>
              <a:buClr>
                <a:schemeClr val="accent3"/>
              </a:buClr>
              <a:buSzPts val="2300"/>
              <a:buFont typeface="Raleway"/>
              <a:buNone/>
              <a:defRPr b="1" sz="2300">
                <a:solidFill>
                  <a:schemeClr val="accent3"/>
                </a:solidFill>
                <a:latin typeface="Raleway"/>
                <a:ea typeface="Raleway"/>
                <a:cs typeface="Raleway"/>
                <a:sym typeface="Raleway"/>
              </a:defRPr>
            </a:lvl3pPr>
            <a:lvl4pPr lvl="3" rtl="0" algn="ctr">
              <a:lnSpc>
                <a:spcPct val="100000"/>
              </a:lnSpc>
              <a:spcBef>
                <a:spcPts val="0"/>
              </a:spcBef>
              <a:spcAft>
                <a:spcPts val="0"/>
              </a:spcAft>
              <a:buClr>
                <a:schemeClr val="accent3"/>
              </a:buClr>
              <a:buSzPts val="2300"/>
              <a:buFont typeface="Raleway"/>
              <a:buNone/>
              <a:defRPr b="1" sz="2300">
                <a:solidFill>
                  <a:schemeClr val="accent3"/>
                </a:solidFill>
                <a:latin typeface="Raleway"/>
                <a:ea typeface="Raleway"/>
                <a:cs typeface="Raleway"/>
                <a:sym typeface="Raleway"/>
              </a:defRPr>
            </a:lvl4pPr>
            <a:lvl5pPr lvl="4" rtl="0" algn="ctr">
              <a:lnSpc>
                <a:spcPct val="100000"/>
              </a:lnSpc>
              <a:spcBef>
                <a:spcPts val="0"/>
              </a:spcBef>
              <a:spcAft>
                <a:spcPts val="0"/>
              </a:spcAft>
              <a:buClr>
                <a:schemeClr val="accent3"/>
              </a:buClr>
              <a:buSzPts val="2300"/>
              <a:buFont typeface="Raleway"/>
              <a:buNone/>
              <a:defRPr b="1" sz="2300">
                <a:solidFill>
                  <a:schemeClr val="accent3"/>
                </a:solidFill>
                <a:latin typeface="Raleway"/>
                <a:ea typeface="Raleway"/>
                <a:cs typeface="Raleway"/>
                <a:sym typeface="Raleway"/>
              </a:defRPr>
            </a:lvl5pPr>
            <a:lvl6pPr lvl="5" rtl="0" algn="ctr">
              <a:lnSpc>
                <a:spcPct val="100000"/>
              </a:lnSpc>
              <a:spcBef>
                <a:spcPts val="0"/>
              </a:spcBef>
              <a:spcAft>
                <a:spcPts val="0"/>
              </a:spcAft>
              <a:buClr>
                <a:schemeClr val="accent3"/>
              </a:buClr>
              <a:buSzPts val="2300"/>
              <a:buFont typeface="Raleway"/>
              <a:buNone/>
              <a:defRPr b="1" sz="2300">
                <a:solidFill>
                  <a:schemeClr val="accent3"/>
                </a:solidFill>
                <a:latin typeface="Raleway"/>
                <a:ea typeface="Raleway"/>
                <a:cs typeface="Raleway"/>
                <a:sym typeface="Raleway"/>
              </a:defRPr>
            </a:lvl6pPr>
            <a:lvl7pPr lvl="6" rtl="0" algn="ctr">
              <a:lnSpc>
                <a:spcPct val="100000"/>
              </a:lnSpc>
              <a:spcBef>
                <a:spcPts val="0"/>
              </a:spcBef>
              <a:spcAft>
                <a:spcPts val="0"/>
              </a:spcAft>
              <a:buClr>
                <a:schemeClr val="accent3"/>
              </a:buClr>
              <a:buSzPts val="2300"/>
              <a:buFont typeface="Raleway"/>
              <a:buNone/>
              <a:defRPr b="1" sz="2300">
                <a:solidFill>
                  <a:schemeClr val="accent3"/>
                </a:solidFill>
                <a:latin typeface="Raleway"/>
                <a:ea typeface="Raleway"/>
                <a:cs typeface="Raleway"/>
                <a:sym typeface="Raleway"/>
              </a:defRPr>
            </a:lvl7pPr>
            <a:lvl8pPr lvl="7" rtl="0" algn="ctr">
              <a:lnSpc>
                <a:spcPct val="100000"/>
              </a:lnSpc>
              <a:spcBef>
                <a:spcPts val="0"/>
              </a:spcBef>
              <a:spcAft>
                <a:spcPts val="0"/>
              </a:spcAft>
              <a:buClr>
                <a:schemeClr val="accent3"/>
              </a:buClr>
              <a:buSzPts val="2300"/>
              <a:buFont typeface="Raleway"/>
              <a:buNone/>
              <a:defRPr b="1" sz="2300">
                <a:solidFill>
                  <a:schemeClr val="accent3"/>
                </a:solidFill>
                <a:latin typeface="Raleway"/>
                <a:ea typeface="Raleway"/>
                <a:cs typeface="Raleway"/>
                <a:sym typeface="Raleway"/>
              </a:defRPr>
            </a:lvl8pPr>
            <a:lvl9pPr lvl="8" rtl="0" algn="ctr">
              <a:lnSpc>
                <a:spcPct val="100000"/>
              </a:lnSpc>
              <a:spcBef>
                <a:spcPts val="0"/>
              </a:spcBef>
              <a:spcAft>
                <a:spcPts val="0"/>
              </a:spcAft>
              <a:buClr>
                <a:schemeClr val="accent3"/>
              </a:buClr>
              <a:buSzPts val="2300"/>
              <a:buFont typeface="Raleway"/>
              <a:buNone/>
              <a:defRPr b="1" sz="2300">
                <a:solidFill>
                  <a:schemeClr val="accent3"/>
                </a:solidFill>
                <a:latin typeface="Raleway"/>
                <a:ea typeface="Raleway"/>
                <a:cs typeface="Raleway"/>
                <a:sym typeface="Raleway"/>
              </a:defRPr>
            </a:lvl9pPr>
          </a:lstStyle>
          <a:p/>
        </p:txBody>
      </p:sp>
      <p:sp>
        <p:nvSpPr>
          <p:cNvPr id="697" name="Google Shape;697;p20"/>
          <p:cNvSpPr txBox="1"/>
          <p:nvPr>
            <p:ph idx="2" type="subTitle"/>
          </p:nvPr>
        </p:nvSpPr>
        <p:spPr>
          <a:xfrm>
            <a:off x="6541369" y="3719075"/>
            <a:ext cx="1987200" cy="618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a:solidFill>
                  <a:schemeClr val="dk1"/>
                </a:solidFill>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698" name="Google Shape;698;p20"/>
          <p:cNvSpPr txBox="1"/>
          <p:nvPr>
            <p:ph idx="3" type="subTitle"/>
          </p:nvPr>
        </p:nvSpPr>
        <p:spPr>
          <a:xfrm>
            <a:off x="614889" y="2203875"/>
            <a:ext cx="1987200" cy="3570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Clr>
                <a:schemeClr val="accent3"/>
              </a:buClr>
              <a:buSzPts val="2300"/>
              <a:buFont typeface="Raleway"/>
              <a:buNone/>
              <a:defRPr sz="2500">
                <a:solidFill>
                  <a:schemeClr val="accent3"/>
                </a:solidFill>
                <a:latin typeface="Raleway"/>
                <a:ea typeface="Raleway"/>
                <a:cs typeface="Raleway"/>
                <a:sym typeface="Raleway"/>
              </a:defRPr>
            </a:lvl1pPr>
            <a:lvl2pPr lvl="1" rtl="0" algn="ctr">
              <a:lnSpc>
                <a:spcPct val="100000"/>
              </a:lnSpc>
              <a:spcBef>
                <a:spcPts val="0"/>
              </a:spcBef>
              <a:spcAft>
                <a:spcPts val="0"/>
              </a:spcAft>
              <a:buClr>
                <a:schemeClr val="accent3"/>
              </a:buClr>
              <a:buSzPts val="2300"/>
              <a:buFont typeface="Raleway"/>
              <a:buNone/>
              <a:defRPr b="1" sz="2300">
                <a:solidFill>
                  <a:schemeClr val="accent3"/>
                </a:solidFill>
                <a:latin typeface="Raleway"/>
                <a:ea typeface="Raleway"/>
                <a:cs typeface="Raleway"/>
                <a:sym typeface="Raleway"/>
              </a:defRPr>
            </a:lvl2pPr>
            <a:lvl3pPr lvl="2" rtl="0" algn="ctr">
              <a:lnSpc>
                <a:spcPct val="100000"/>
              </a:lnSpc>
              <a:spcBef>
                <a:spcPts val="0"/>
              </a:spcBef>
              <a:spcAft>
                <a:spcPts val="0"/>
              </a:spcAft>
              <a:buClr>
                <a:schemeClr val="accent3"/>
              </a:buClr>
              <a:buSzPts val="2300"/>
              <a:buFont typeface="Raleway"/>
              <a:buNone/>
              <a:defRPr b="1" sz="2300">
                <a:solidFill>
                  <a:schemeClr val="accent3"/>
                </a:solidFill>
                <a:latin typeface="Raleway"/>
                <a:ea typeface="Raleway"/>
                <a:cs typeface="Raleway"/>
                <a:sym typeface="Raleway"/>
              </a:defRPr>
            </a:lvl3pPr>
            <a:lvl4pPr lvl="3" rtl="0" algn="ctr">
              <a:lnSpc>
                <a:spcPct val="100000"/>
              </a:lnSpc>
              <a:spcBef>
                <a:spcPts val="0"/>
              </a:spcBef>
              <a:spcAft>
                <a:spcPts val="0"/>
              </a:spcAft>
              <a:buClr>
                <a:schemeClr val="accent3"/>
              </a:buClr>
              <a:buSzPts val="2300"/>
              <a:buFont typeface="Raleway"/>
              <a:buNone/>
              <a:defRPr b="1" sz="2300">
                <a:solidFill>
                  <a:schemeClr val="accent3"/>
                </a:solidFill>
                <a:latin typeface="Raleway"/>
                <a:ea typeface="Raleway"/>
                <a:cs typeface="Raleway"/>
                <a:sym typeface="Raleway"/>
              </a:defRPr>
            </a:lvl4pPr>
            <a:lvl5pPr lvl="4" rtl="0" algn="ctr">
              <a:lnSpc>
                <a:spcPct val="100000"/>
              </a:lnSpc>
              <a:spcBef>
                <a:spcPts val="0"/>
              </a:spcBef>
              <a:spcAft>
                <a:spcPts val="0"/>
              </a:spcAft>
              <a:buClr>
                <a:schemeClr val="accent3"/>
              </a:buClr>
              <a:buSzPts val="2300"/>
              <a:buFont typeface="Raleway"/>
              <a:buNone/>
              <a:defRPr b="1" sz="2300">
                <a:solidFill>
                  <a:schemeClr val="accent3"/>
                </a:solidFill>
                <a:latin typeface="Raleway"/>
                <a:ea typeface="Raleway"/>
                <a:cs typeface="Raleway"/>
                <a:sym typeface="Raleway"/>
              </a:defRPr>
            </a:lvl5pPr>
            <a:lvl6pPr lvl="5" rtl="0" algn="ctr">
              <a:lnSpc>
                <a:spcPct val="100000"/>
              </a:lnSpc>
              <a:spcBef>
                <a:spcPts val="0"/>
              </a:spcBef>
              <a:spcAft>
                <a:spcPts val="0"/>
              </a:spcAft>
              <a:buClr>
                <a:schemeClr val="accent3"/>
              </a:buClr>
              <a:buSzPts val="2300"/>
              <a:buFont typeface="Raleway"/>
              <a:buNone/>
              <a:defRPr b="1" sz="2300">
                <a:solidFill>
                  <a:schemeClr val="accent3"/>
                </a:solidFill>
                <a:latin typeface="Raleway"/>
                <a:ea typeface="Raleway"/>
                <a:cs typeface="Raleway"/>
                <a:sym typeface="Raleway"/>
              </a:defRPr>
            </a:lvl6pPr>
            <a:lvl7pPr lvl="6" rtl="0" algn="ctr">
              <a:lnSpc>
                <a:spcPct val="100000"/>
              </a:lnSpc>
              <a:spcBef>
                <a:spcPts val="0"/>
              </a:spcBef>
              <a:spcAft>
                <a:spcPts val="0"/>
              </a:spcAft>
              <a:buClr>
                <a:schemeClr val="accent3"/>
              </a:buClr>
              <a:buSzPts val="2300"/>
              <a:buFont typeface="Raleway"/>
              <a:buNone/>
              <a:defRPr b="1" sz="2300">
                <a:solidFill>
                  <a:schemeClr val="accent3"/>
                </a:solidFill>
                <a:latin typeface="Raleway"/>
                <a:ea typeface="Raleway"/>
                <a:cs typeface="Raleway"/>
                <a:sym typeface="Raleway"/>
              </a:defRPr>
            </a:lvl7pPr>
            <a:lvl8pPr lvl="7" rtl="0" algn="ctr">
              <a:lnSpc>
                <a:spcPct val="100000"/>
              </a:lnSpc>
              <a:spcBef>
                <a:spcPts val="0"/>
              </a:spcBef>
              <a:spcAft>
                <a:spcPts val="0"/>
              </a:spcAft>
              <a:buClr>
                <a:schemeClr val="accent3"/>
              </a:buClr>
              <a:buSzPts val="2300"/>
              <a:buFont typeface="Raleway"/>
              <a:buNone/>
              <a:defRPr b="1" sz="2300">
                <a:solidFill>
                  <a:schemeClr val="accent3"/>
                </a:solidFill>
                <a:latin typeface="Raleway"/>
                <a:ea typeface="Raleway"/>
                <a:cs typeface="Raleway"/>
                <a:sym typeface="Raleway"/>
              </a:defRPr>
            </a:lvl8pPr>
            <a:lvl9pPr lvl="8" rtl="0" algn="ctr">
              <a:lnSpc>
                <a:spcPct val="100000"/>
              </a:lnSpc>
              <a:spcBef>
                <a:spcPts val="0"/>
              </a:spcBef>
              <a:spcAft>
                <a:spcPts val="0"/>
              </a:spcAft>
              <a:buClr>
                <a:schemeClr val="accent3"/>
              </a:buClr>
              <a:buSzPts val="2300"/>
              <a:buFont typeface="Raleway"/>
              <a:buNone/>
              <a:defRPr b="1" sz="2300">
                <a:solidFill>
                  <a:schemeClr val="accent3"/>
                </a:solidFill>
                <a:latin typeface="Raleway"/>
                <a:ea typeface="Raleway"/>
                <a:cs typeface="Raleway"/>
                <a:sym typeface="Raleway"/>
              </a:defRPr>
            </a:lvl9pPr>
          </a:lstStyle>
          <a:p/>
        </p:txBody>
      </p:sp>
      <p:sp>
        <p:nvSpPr>
          <p:cNvPr id="699" name="Google Shape;699;p20"/>
          <p:cNvSpPr txBox="1"/>
          <p:nvPr>
            <p:ph idx="4" type="subTitle"/>
          </p:nvPr>
        </p:nvSpPr>
        <p:spPr>
          <a:xfrm>
            <a:off x="614889" y="2528425"/>
            <a:ext cx="1987200" cy="6186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600"/>
              <a:buNone/>
              <a:defRPr>
                <a:solidFill>
                  <a:schemeClr val="dk1"/>
                </a:solidFill>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700" name="Google Shape;700;p20"/>
          <p:cNvSpPr txBox="1"/>
          <p:nvPr>
            <p:ph idx="5" type="subTitle"/>
          </p:nvPr>
        </p:nvSpPr>
        <p:spPr>
          <a:xfrm>
            <a:off x="6541369" y="1362400"/>
            <a:ext cx="1987200" cy="3570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accent3"/>
              </a:buClr>
              <a:buSzPts val="2300"/>
              <a:buFont typeface="Raleway"/>
              <a:buNone/>
              <a:defRPr sz="2500">
                <a:solidFill>
                  <a:schemeClr val="accent3"/>
                </a:solidFill>
                <a:latin typeface="Raleway"/>
                <a:ea typeface="Raleway"/>
                <a:cs typeface="Raleway"/>
                <a:sym typeface="Raleway"/>
              </a:defRPr>
            </a:lvl1pPr>
            <a:lvl2pPr lvl="1" rtl="0" algn="ctr">
              <a:lnSpc>
                <a:spcPct val="100000"/>
              </a:lnSpc>
              <a:spcBef>
                <a:spcPts val="0"/>
              </a:spcBef>
              <a:spcAft>
                <a:spcPts val="0"/>
              </a:spcAft>
              <a:buClr>
                <a:schemeClr val="accent3"/>
              </a:buClr>
              <a:buSzPts val="2300"/>
              <a:buFont typeface="Raleway"/>
              <a:buNone/>
              <a:defRPr b="1" sz="2300">
                <a:solidFill>
                  <a:schemeClr val="accent3"/>
                </a:solidFill>
                <a:latin typeface="Raleway"/>
                <a:ea typeface="Raleway"/>
                <a:cs typeface="Raleway"/>
                <a:sym typeface="Raleway"/>
              </a:defRPr>
            </a:lvl2pPr>
            <a:lvl3pPr lvl="2" rtl="0" algn="ctr">
              <a:lnSpc>
                <a:spcPct val="100000"/>
              </a:lnSpc>
              <a:spcBef>
                <a:spcPts val="0"/>
              </a:spcBef>
              <a:spcAft>
                <a:spcPts val="0"/>
              </a:spcAft>
              <a:buClr>
                <a:schemeClr val="accent3"/>
              </a:buClr>
              <a:buSzPts val="2300"/>
              <a:buFont typeface="Raleway"/>
              <a:buNone/>
              <a:defRPr b="1" sz="2300">
                <a:solidFill>
                  <a:schemeClr val="accent3"/>
                </a:solidFill>
                <a:latin typeface="Raleway"/>
                <a:ea typeface="Raleway"/>
                <a:cs typeface="Raleway"/>
                <a:sym typeface="Raleway"/>
              </a:defRPr>
            </a:lvl3pPr>
            <a:lvl4pPr lvl="3" rtl="0" algn="ctr">
              <a:lnSpc>
                <a:spcPct val="100000"/>
              </a:lnSpc>
              <a:spcBef>
                <a:spcPts val="0"/>
              </a:spcBef>
              <a:spcAft>
                <a:spcPts val="0"/>
              </a:spcAft>
              <a:buClr>
                <a:schemeClr val="accent3"/>
              </a:buClr>
              <a:buSzPts val="2300"/>
              <a:buFont typeface="Raleway"/>
              <a:buNone/>
              <a:defRPr b="1" sz="2300">
                <a:solidFill>
                  <a:schemeClr val="accent3"/>
                </a:solidFill>
                <a:latin typeface="Raleway"/>
                <a:ea typeface="Raleway"/>
                <a:cs typeface="Raleway"/>
                <a:sym typeface="Raleway"/>
              </a:defRPr>
            </a:lvl4pPr>
            <a:lvl5pPr lvl="4" rtl="0" algn="ctr">
              <a:lnSpc>
                <a:spcPct val="100000"/>
              </a:lnSpc>
              <a:spcBef>
                <a:spcPts val="0"/>
              </a:spcBef>
              <a:spcAft>
                <a:spcPts val="0"/>
              </a:spcAft>
              <a:buClr>
                <a:schemeClr val="accent3"/>
              </a:buClr>
              <a:buSzPts val="2300"/>
              <a:buFont typeface="Raleway"/>
              <a:buNone/>
              <a:defRPr b="1" sz="2300">
                <a:solidFill>
                  <a:schemeClr val="accent3"/>
                </a:solidFill>
                <a:latin typeface="Raleway"/>
                <a:ea typeface="Raleway"/>
                <a:cs typeface="Raleway"/>
                <a:sym typeface="Raleway"/>
              </a:defRPr>
            </a:lvl5pPr>
            <a:lvl6pPr lvl="5" rtl="0" algn="ctr">
              <a:lnSpc>
                <a:spcPct val="100000"/>
              </a:lnSpc>
              <a:spcBef>
                <a:spcPts val="0"/>
              </a:spcBef>
              <a:spcAft>
                <a:spcPts val="0"/>
              </a:spcAft>
              <a:buClr>
                <a:schemeClr val="accent3"/>
              </a:buClr>
              <a:buSzPts val="2300"/>
              <a:buFont typeface="Raleway"/>
              <a:buNone/>
              <a:defRPr b="1" sz="2300">
                <a:solidFill>
                  <a:schemeClr val="accent3"/>
                </a:solidFill>
                <a:latin typeface="Raleway"/>
                <a:ea typeface="Raleway"/>
                <a:cs typeface="Raleway"/>
                <a:sym typeface="Raleway"/>
              </a:defRPr>
            </a:lvl6pPr>
            <a:lvl7pPr lvl="6" rtl="0" algn="ctr">
              <a:lnSpc>
                <a:spcPct val="100000"/>
              </a:lnSpc>
              <a:spcBef>
                <a:spcPts val="0"/>
              </a:spcBef>
              <a:spcAft>
                <a:spcPts val="0"/>
              </a:spcAft>
              <a:buClr>
                <a:schemeClr val="accent3"/>
              </a:buClr>
              <a:buSzPts val="2300"/>
              <a:buFont typeface="Raleway"/>
              <a:buNone/>
              <a:defRPr b="1" sz="2300">
                <a:solidFill>
                  <a:schemeClr val="accent3"/>
                </a:solidFill>
                <a:latin typeface="Raleway"/>
                <a:ea typeface="Raleway"/>
                <a:cs typeface="Raleway"/>
                <a:sym typeface="Raleway"/>
              </a:defRPr>
            </a:lvl7pPr>
            <a:lvl8pPr lvl="7" rtl="0" algn="ctr">
              <a:lnSpc>
                <a:spcPct val="100000"/>
              </a:lnSpc>
              <a:spcBef>
                <a:spcPts val="0"/>
              </a:spcBef>
              <a:spcAft>
                <a:spcPts val="0"/>
              </a:spcAft>
              <a:buClr>
                <a:schemeClr val="accent3"/>
              </a:buClr>
              <a:buSzPts val="2300"/>
              <a:buFont typeface="Raleway"/>
              <a:buNone/>
              <a:defRPr b="1" sz="2300">
                <a:solidFill>
                  <a:schemeClr val="accent3"/>
                </a:solidFill>
                <a:latin typeface="Raleway"/>
                <a:ea typeface="Raleway"/>
                <a:cs typeface="Raleway"/>
                <a:sym typeface="Raleway"/>
              </a:defRPr>
            </a:lvl8pPr>
            <a:lvl9pPr lvl="8" rtl="0" algn="ctr">
              <a:lnSpc>
                <a:spcPct val="100000"/>
              </a:lnSpc>
              <a:spcBef>
                <a:spcPts val="0"/>
              </a:spcBef>
              <a:spcAft>
                <a:spcPts val="0"/>
              </a:spcAft>
              <a:buClr>
                <a:schemeClr val="accent3"/>
              </a:buClr>
              <a:buSzPts val="2300"/>
              <a:buFont typeface="Raleway"/>
              <a:buNone/>
              <a:defRPr b="1" sz="2300">
                <a:solidFill>
                  <a:schemeClr val="accent3"/>
                </a:solidFill>
                <a:latin typeface="Raleway"/>
                <a:ea typeface="Raleway"/>
                <a:cs typeface="Raleway"/>
                <a:sym typeface="Raleway"/>
              </a:defRPr>
            </a:lvl9pPr>
          </a:lstStyle>
          <a:p/>
        </p:txBody>
      </p:sp>
      <p:sp>
        <p:nvSpPr>
          <p:cNvPr id="701" name="Google Shape;701;p20"/>
          <p:cNvSpPr txBox="1"/>
          <p:nvPr>
            <p:ph idx="6" type="subTitle"/>
          </p:nvPr>
        </p:nvSpPr>
        <p:spPr>
          <a:xfrm>
            <a:off x="6541369" y="1686950"/>
            <a:ext cx="1987200" cy="618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a:solidFill>
                  <a:srgbClr val="FFFFFF"/>
                </a:solidFill>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702" name="Google Shape;702;p20"/>
          <p:cNvSpPr txBox="1"/>
          <p:nvPr>
            <p:ph type="title"/>
          </p:nvPr>
        </p:nvSpPr>
        <p:spPr>
          <a:xfrm>
            <a:off x="621100" y="445025"/>
            <a:ext cx="79017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 name="Shape 14"/>
        <p:cNvGrpSpPr/>
        <p:nvPr/>
      </p:nvGrpSpPr>
      <p:grpSpPr>
        <a:xfrm>
          <a:off x="0" y="0"/>
          <a:ext cx="0" cy="0"/>
          <a:chOff x="0" y="0"/>
          <a:chExt cx="0" cy="0"/>
        </a:xfrm>
      </p:grpSpPr>
      <p:sp>
        <p:nvSpPr>
          <p:cNvPr id="15" name="Google Shape;15;p3"/>
          <p:cNvSpPr/>
          <p:nvPr/>
        </p:nvSpPr>
        <p:spPr>
          <a:xfrm>
            <a:off x="2866825" y="-779825"/>
            <a:ext cx="3410400" cy="3410400"/>
          </a:xfrm>
          <a:prstGeom prst="ellipse">
            <a:avLst/>
          </a:prstGeom>
          <a:solidFill>
            <a:srgbClr val="232131">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 name="Google Shape;16;p3"/>
          <p:cNvGrpSpPr/>
          <p:nvPr/>
        </p:nvGrpSpPr>
        <p:grpSpPr>
          <a:xfrm flipH="1" rot="10800000">
            <a:off x="-432378" y="-416762"/>
            <a:ext cx="3152995" cy="2560322"/>
            <a:chOff x="3750925" y="237975"/>
            <a:chExt cx="1597100" cy="1296825"/>
          </a:xfrm>
        </p:grpSpPr>
        <p:sp>
          <p:nvSpPr>
            <p:cNvPr id="17" name="Google Shape;17;p3"/>
            <p:cNvSpPr/>
            <p:nvPr/>
          </p:nvSpPr>
          <p:spPr>
            <a:xfrm>
              <a:off x="3750925" y="237975"/>
              <a:ext cx="1597100" cy="1296825"/>
            </a:xfrm>
            <a:custGeom>
              <a:rect b="b" l="l" r="r" t="t"/>
              <a:pathLst>
                <a:path extrusionOk="0" h="51873" w="63884">
                  <a:moveTo>
                    <a:pt x="53707" y="49"/>
                  </a:moveTo>
                  <a:cubicBezTo>
                    <a:pt x="55141" y="49"/>
                    <a:pt x="56596" y="188"/>
                    <a:pt x="58025" y="331"/>
                  </a:cubicBezTo>
                  <a:cubicBezTo>
                    <a:pt x="59432" y="465"/>
                    <a:pt x="60900" y="599"/>
                    <a:pt x="62305" y="599"/>
                  </a:cubicBezTo>
                  <a:cubicBezTo>
                    <a:pt x="62418" y="599"/>
                    <a:pt x="62530" y="598"/>
                    <a:pt x="62642" y="597"/>
                  </a:cubicBezTo>
                  <a:lnTo>
                    <a:pt x="62642" y="597"/>
                  </a:lnTo>
                  <a:cubicBezTo>
                    <a:pt x="62244" y="1935"/>
                    <a:pt x="61328" y="3164"/>
                    <a:pt x="60436" y="4369"/>
                  </a:cubicBezTo>
                  <a:cubicBezTo>
                    <a:pt x="59436" y="5731"/>
                    <a:pt x="58411" y="7118"/>
                    <a:pt x="58170" y="8624"/>
                  </a:cubicBezTo>
                  <a:cubicBezTo>
                    <a:pt x="57905" y="10288"/>
                    <a:pt x="58857" y="11987"/>
                    <a:pt x="59701" y="13482"/>
                  </a:cubicBezTo>
                  <a:cubicBezTo>
                    <a:pt x="59761" y="13602"/>
                    <a:pt x="59821" y="13711"/>
                    <a:pt x="59894" y="13819"/>
                  </a:cubicBezTo>
                  <a:cubicBezTo>
                    <a:pt x="60147" y="14301"/>
                    <a:pt x="60436" y="14784"/>
                    <a:pt x="60725" y="15254"/>
                  </a:cubicBezTo>
                  <a:cubicBezTo>
                    <a:pt x="62244" y="17785"/>
                    <a:pt x="63823" y="20425"/>
                    <a:pt x="62497" y="23366"/>
                  </a:cubicBezTo>
                  <a:cubicBezTo>
                    <a:pt x="61798" y="24933"/>
                    <a:pt x="60388" y="26259"/>
                    <a:pt x="59038" y="27548"/>
                  </a:cubicBezTo>
                  <a:cubicBezTo>
                    <a:pt x="57652" y="28862"/>
                    <a:pt x="56217" y="30224"/>
                    <a:pt x="55518" y="31827"/>
                  </a:cubicBezTo>
                  <a:cubicBezTo>
                    <a:pt x="54024" y="35214"/>
                    <a:pt x="54180" y="39541"/>
                    <a:pt x="54482" y="42941"/>
                  </a:cubicBezTo>
                  <a:cubicBezTo>
                    <a:pt x="52371" y="44551"/>
                    <a:pt x="50726" y="45174"/>
                    <a:pt x="48174" y="45174"/>
                  </a:cubicBezTo>
                  <a:cubicBezTo>
                    <a:pt x="47651" y="45174"/>
                    <a:pt x="47090" y="45147"/>
                    <a:pt x="46478" y="45098"/>
                  </a:cubicBezTo>
                  <a:cubicBezTo>
                    <a:pt x="43597" y="44869"/>
                    <a:pt x="42537" y="43989"/>
                    <a:pt x="40789" y="42531"/>
                  </a:cubicBezTo>
                  <a:lnTo>
                    <a:pt x="40452" y="42253"/>
                  </a:lnTo>
                  <a:cubicBezTo>
                    <a:pt x="40150" y="42000"/>
                    <a:pt x="39861" y="41723"/>
                    <a:pt x="39572" y="41446"/>
                  </a:cubicBezTo>
                  <a:cubicBezTo>
                    <a:pt x="38646" y="40551"/>
                    <a:pt x="37696" y="39630"/>
                    <a:pt x="36195" y="39630"/>
                  </a:cubicBezTo>
                  <a:cubicBezTo>
                    <a:pt x="35897" y="39630"/>
                    <a:pt x="35578" y="39667"/>
                    <a:pt x="35232" y="39746"/>
                  </a:cubicBezTo>
                  <a:cubicBezTo>
                    <a:pt x="33702" y="40096"/>
                    <a:pt x="32581" y="41362"/>
                    <a:pt x="31604" y="42483"/>
                  </a:cubicBezTo>
                  <a:cubicBezTo>
                    <a:pt x="31219" y="42904"/>
                    <a:pt x="30857" y="43326"/>
                    <a:pt x="30495" y="43652"/>
                  </a:cubicBezTo>
                  <a:cubicBezTo>
                    <a:pt x="28252" y="45709"/>
                    <a:pt x="24318" y="47600"/>
                    <a:pt x="20691" y="47600"/>
                  </a:cubicBezTo>
                  <a:cubicBezTo>
                    <a:pt x="20302" y="47600"/>
                    <a:pt x="19918" y="47578"/>
                    <a:pt x="19539" y="47533"/>
                  </a:cubicBezTo>
                  <a:cubicBezTo>
                    <a:pt x="18755" y="47424"/>
                    <a:pt x="17972" y="47232"/>
                    <a:pt x="17224" y="46966"/>
                  </a:cubicBezTo>
                  <a:cubicBezTo>
                    <a:pt x="16291" y="46668"/>
                    <a:pt x="15337" y="46360"/>
                    <a:pt x="14303" y="46360"/>
                  </a:cubicBezTo>
                  <a:cubicBezTo>
                    <a:pt x="13708" y="46360"/>
                    <a:pt x="13087" y="46461"/>
                    <a:pt x="12427" y="46725"/>
                  </a:cubicBezTo>
                  <a:cubicBezTo>
                    <a:pt x="11005" y="47280"/>
                    <a:pt x="9836" y="48353"/>
                    <a:pt x="8703" y="49377"/>
                  </a:cubicBezTo>
                  <a:cubicBezTo>
                    <a:pt x="7726" y="50269"/>
                    <a:pt x="6714" y="51185"/>
                    <a:pt x="5533" y="51800"/>
                  </a:cubicBezTo>
                  <a:cubicBezTo>
                    <a:pt x="4821" y="49751"/>
                    <a:pt x="4207" y="47726"/>
                    <a:pt x="4351" y="45544"/>
                  </a:cubicBezTo>
                  <a:cubicBezTo>
                    <a:pt x="4412" y="44435"/>
                    <a:pt x="4809" y="43338"/>
                    <a:pt x="5183" y="42290"/>
                  </a:cubicBezTo>
                  <a:cubicBezTo>
                    <a:pt x="5533" y="41349"/>
                    <a:pt x="5882" y="40361"/>
                    <a:pt x="5991" y="39385"/>
                  </a:cubicBezTo>
                  <a:cubicBezTo>
                    <a:pt x="6183" y="37637"/>
                    <a:pt x="5075" y="36504"/>
                    <a:pt x="4014" y="35419"/>
                  </a:cubicBezTo>
                  <a:cubicBezTo>
                    <a:pt x="3146" y="34527"/>
                    <a:pt x="2242" y="33611"/>
                    <a:pt x="2025" y="32358"/>
                  </a:cubicBezTo>
                  <a:cubicBezTo>
                    <a:pt x="1832" y="31188"/>
                    <a:pt x="1941" y="30007"/>
                    <a:pt x="2061" y="28862"/>
                  </a:cubicBezTo>
                  <a:cubicBezTo>
                    <a:pt x="2194" y="27464"/>
                    <a:pt x="2338" y="26029"/>
                    <a:pt x="1917" y="24547"/>
                  </a:cubicBezTo>
                  <a:cubicBezTo>
                    <a:pt x="1712" y="23908"/>
                    <a:pt x="1471" y="23281"/>
                    <a:pt x="1169" y="22679"/>
                  </a:cubicBezTo>
                  <a:cubicBezTo>
                    <a:pt x="615" y="21509"/>
                    <a:pt x="48" y="20292"/>
                    <a:pt x="289" y="19002"/>
                  </a:cubicBezTo>
                  <a:cubicBezTo>
                    <a:pt x="651" y="17086"/>
                    <a:pt x="2640" y="15712"/>
                    <a:pt x="4749" y="14253"/>
                  </a:cubicBezTo>
                  <a:cubicBezTo>
                    <a:pt x="6135" y="13301"/>
                    <a:pt x="7570" y="12313"/>
                    <a:pt x="8486" y="11155"/>
                  </a:cubicBezTo>
                  <a:lnTo>
                    <a:pt x="9281" y="11192"/>
                  </a:lnTo>
                  <a:cubicBezTo>
                    <a:pt x="10378" y="11228"/>
                    <a:pt x="11496" y="11267"/>
                    <a:pt x="12619" y="11267"/>
                  </a:cubicBezTo>
                  <a:cubicBezTo>
                    <a:pt x="13741" y="11267"/>
                    <a:pt x="14868" y="11228"/>
                    <a:pt x="15983" y="11107"/>
                  </a:cubicBezTo>
                  <a:cubicBezTo>
                    <a:pt x="18020" y="10890"/>
                    <a:pt x="19418" y="10155"/>
                    <a:pt x="20889" y="9384"/>
                  </a:cubicBezTo>
                  <a:cubicBezTo>
                    <a:pt x="21371" y="9130"/>
                    <a:pt x="21877" y="8877"/>
                    <a:pt x="22407" y="8624"/>
                  </a:cubicBezTo>
                  <a:cubicBezTo>
                    <a:pt x="23532" y="8090"/>
                    <a:pt x="24279" y="7926"/>
                    <a:pt x="24935" y="7926"/>
                  </a:cubicBezTo>
                  <a:cubicBezTo>
                    <a:pt x="25390" y="7926"/>
                    <a:pt x="25801" y="8005"/>
                    <a:pt x="26265" y="8094"/>
                  </a:cubicBezTo>
                  <a:cubicBezTo>
                    <a:pt x="26843" y="8214"/>
                    <a:pt x="27434" y="8299"/>
                    <a:pt x="28024" y="8335"/>
                  </a:cubicBezTo>
                  <a:cubicBezTo>
                    <a:pt x="28473" y="8362"/>
                    <a:pt x="28881" y="8376"/>
                    <a:pt x="29264" y="8376"/>
                  </a:cubicBezTo>
                  <a:cubicBezTo>
                    <a:pt x="30923" y="8376"/>
                    <a:pt x="32126" y="8115"/>
                    <a:pt x="34172" y="7527"/>
                  </a:cubicBezTo>
                  <a:cubicBezTo>
                    <a:pt x="38487" y="6286"/>
                    <a:pt x="41512" y="5189"/>
                    <a:pt x="45080" y="2911"/>
                  </a:cubicBezTo>
                  <a:lnTo>
                    <a:pt x="45176" y="2851"/>
                  </a:lnTo>
                  <a:cubicBezTo>
                    <a:pt x="47310" y="1489"/>
                    <a:pt x="48853" y="512"/>
                    <a:pt x="51541" y="175"/>
                  </a:cubicBezTo>
                  <a:cubicBezTo>
                    <a:pt x="52253" y="85"/>
                    <a:pt x="52977" y="49"/>
                    <a:pt x="53707" y="49"/>
                  </a:cubicBezTo>
                  <a:close/>
                  <a:moveTo>
                    <a:pt x="53734" y="1"/>
                  </a:moveTo>
                  <a:cubicBezTo>
                    <a:pt x="52999" y="1"/>
                    <a:pt x="52269" y="36"/>
                    <a:pt x="51553" y="127"/>
                  </a:cubicBezTo>
                  <a:cubicBezTo>
                    <a:pt x="48841" y="464"/>
                    <a:pt x="47298" y="1452"/>
                    <a:pt x="45152" y="2814"/>
                  </a:cubicBezTo>
                  <a:lnTo>
                    <a:pt x="45068" y="2875"/>
                  </a:lnTo>
                  <a:cubicBezTo>
                    <a:pt x="41500" y="5141"/>
                    <a:pt x="38487" y="6250"/>
                    <a:pt x="34172" y="7491"/>
                  </a:cubicBezTo>
                  <a:cubicBezTo>
                    <a:pt x="32112" y="8083"/>
                    <a:pt x="30906" y="8336"/>
                    <a:pt x="29236" y="8336"/>
                  </a:cubicBezTo>
                  <a:cubicBezTo>
                    <a:pt x="28864" y="8336"/>
                    <a:pt x="28469" y="8323"/>
                    <a:pt x="28036" y="8299"/>
                  </a:cubicBezTo>
                  <a:cubicBezTo>
                    <a:pt x="27446" y="8251"/>
                    <a:pt x="26867" y="8166"/>
                    <a:pt x="26289" y="8046"/>
                  </a:cubicBezTo>
                  <a:cubicBezTo>
                    <a:pt x="25825" y="7957"/>
                    <a:pt x="25412" y="7878"/>
                    <a:pt x="24954" y="7878"/>
                  </a:cubicBezTo>
                  <a:cubicBezTo>
                    <a:pt x="24293" y="7878"/>
                    <a:pt x="23539" y="8042"/>
                    <a:pt x="22407" y="8576"/>
                  </a:cubicBezTo>
                  <a:cubicBezTo>
                    <a:pt x="21865" y="8829"/>
                    <a:pt x="21371" y="9094"/>
                    <a:pt x="20889" y="9347"/>
                  </a:cubicBezTo>
                  <a:cubicBezTo>
                    <a:pt x="19418" y="10119"/>
                    <a:pt x="18020" y="10842"/>
                    <a:pt x="15995" y="11059"/>
                  </a:cubicBezTo>
                  <a:cubicBezTo>
                    <a:pt x="14886" y="11180"/>
                    <a:pt x="13762" y="11219"/>
                    <a:pt x="12640" y="11219"/>
                  </a:cubicBezTo>
                  <a:cubicBezTo>
                    <a:pt x="11517" y="11219"/>
                    <a:pt x="10396" y="11180"/>
                    <a:pt x="9293" y="11143"/>
                  </a:cubicBezTo>
                  <a:lnTo>
                    <a:pt x="8486" y="11107"/>
                  </a:lnTo>
                  <a:lnTo>
                    <a:pt x="8474" y="11107"/>
                  </a:lnTo>
                  <a:lnTo>
                    <a:pt x="8474" y="11119"/>
                  </a:lnTo>
                  <a:cubicBezTo>
                    <a:pt x="7546" y="12276"/>
                    <a:pt x="6123" y="13265"/>
                    <a:pt x="4737" y="14217"/>
                  </a:cubicBezTo>
                  <a:cubicBezTo>
                    <a:pt x="2616" y="15676"/>
                    <a:pt x="627" y="17062"/>
                    <a:pt x="253" y="18990"/>
                  </a:cubicBezTo>
                  <a:cubicBezTo>
                    <a:pt x="0" y="20292"/>
                    <a:pt x="579" y="21521"/>
                    <a:pt x="1133" y="22703"/>
                  </a:cubicBezTo>
                  <a:cubicBezTo>
                    <a:pt x="1434" y="23305"/>
                    <a:pt x="1688" y="23920"/>
                    <a:pt x="1880" y="24559"/>
                  </a:cubicBezTo>
                  <a:cubicBezTo>
                    <a:pt x="2302" y="26029"/>
                    <a:pt x="2158" y="27464"/>
                    <a:pt x="2025" y="28862"/>
                  </a:cubicBezTo>
                  <a:cubicBezTo>
                    <a:pt x="1904" y="30007"/>
                    <a:pt x="1796" y="31188"/>
                    <a:pt x="1989" y="32370"/>
                  </a:cubicBezTo>
                  <a:cubicBezTo>
                    <a:pt x="2206" y="33635"/>
                    <a:pt x="3110" y="34551"/>
                    <a:pt x="3990" y="35443"/>
                  </a:cubicBezTo>
                  <a:cubicBezTo>
                    <a:pt x="5050" y="36528"/>
                    <a:pt x="6147" y="37649"/>
                    <a:pt x="5954" y="39385"/>
                  </a:cubicBezTo>
                  <a:cubicBezTo>
                    <a:pt x="5846" y="40349"/>
                    <a:pt x="5496" y="41325"/>
                    <a:pt x="5159" y="42278"/>
                  </a:cubicBezTo>
                  <a:cubicBezTo>
                    <a:pt x="4773" y="43326"/>
                    <a:pt x="4375" y="44423"/>
                    <a:pt x="4315" y="45544"/>
                  </a:cubicBezTo>
                  <a:cubicBezTo>
                    <a:pt x="4171" y="47738"/>
                    <a:pt x="4797" y="49775"/>
                    <a:pt x="5508" y="51848"/>
                  </a:cubicBezTo>
                  <a:lnTo>
                    <a:pt x="5508" y="51872"/>
                  </a:lnTo>
                  <a:lnTo>
                    <a:pt x="5533" y="51860"/>
                  </a:lnTo>
                  <a:cubicBezTo>
                    <a:pt x="6738" y="51245"/>
                    <a:pt x="7750" y="50317"/>
                    <a:pt x="8739" y="49425"/>
                  </a:cubicBezTo>
                  <a:cubicBezTo>
                    <a:pt x="9872" y="48389"/>
                    <a:pt x="11041" y="47328"/>
                    <a:pt x="12451" y="46774"/>
                  </a:cubicBezTo>
                  <a:cubicBezTo>
                    <a:pt x="13117" y="46510"/>
                    <a:pt x="13735" y="46407"/>
                    <a:pt x="14327" y="46407"/>
                  </a:cubicBezTo>
                  <a:cubicBezTo>
                    <a:pt x="15331" y="46407"/>
                    <a:pt x="16261" y="46704"/>
                    <a:pt x="17224" y="47015"/>
                  </a:cubicBezTo>
                  <a:cubicBezTo>
                    <a:pt x="17972" y="47280"/>
                    <a:pt x="18755" y="47473"/>
                    <a:pt x="19539" y="47593"/>
                  </a:cubicBezTo>
                  <a:cubicBezTo>
                    <a:pt x="19912" y="47637"/>
                    <a:pt x="20291" y="47657"/>
                    <a:pt x="20674" y="47657"/>
                  </a:cubicBezTo>
                  <a:cubicBezTo>
                    <a:pt x="24320" y="47657"/>
                    <a:pt x="28284" y="45772"/>
                    <a:pt x="30532" y="43700"/>
                  </a:cubicBezTo>
                  <a:cubicBezTo>
                    <a:pt x="30917" y="43314"/>
                    <a:pt x="31291" y="42916"/>
                    <a:pt x="31640" y="42495"/>
                  </a:cubicBezTo>
                  <a:cubicBezTo>
                    <a:pt x="32617" y="41386"/>
                    <a:pt x="33726" y="40132"/>
                    <a:pt x="35244" y="39783"/>
                  </a:cubicBezTo>
                  <a:cubicBezTo>
                    <a:pt x="35591" y="39703"/>
                    <a:pt x="35911" y="39667"/>
                    <a:pt x="36208" y="39667"/>
                  </a:cubicBezTo>
                  <a:cubicBezTo>
                    <a:pt x="37673" y="39667"/>
                    <a:pt x="38585" y="40548"/>
                    <a:pt x="39548" y="41470"/>
                  </a:cubicBezTo>
                  <a:cubicBezTo>
                    <a:pt x="39825" y="41747"/>
                    <a:pt x="40126" y="42024"/>
                    <a:pt x="40427" y="42278"/>
                  </a:cubicBezTo>
                  <a:lnTo>
                    <a:pt x="40765" y="42555"/>
                  </a:lnTo>
                  <a:cubicBezTo>
                    <a:pt x="42525" y="44025"/>
                    <a:pt x="43585" y="44905"/>
                    <a:pt x="46478" y="45134"/>
                  </a:cubicBezTo>
                  <a:cubicBezTo>
                    <a:pt x="47100" y="45186"/>
                    <a:pt x="47671" y="45214"/>
                    <a:pt x="48203" y="45214"/>
                  </a:cubicBezTo>
                  <a:cubicBezTo>
                    <a:pt x="50752" y="45214"/>
                    <a:pt x="52404" y="44580"/>
                    <a:pt x="54518" y="42965"/>
                  </a:cubicBezTo>
                  <a:lnTo>
                    <a:pt x="54530" y="42953"/>
                  </a:lnTo>
                  <a:lnTo>
                    <a:pt x="54530" y="42941"/>
                  </a:lnTo>
                  <a:cubicBezTo>
                    <a:pt x="54229" y="39554"/>
                    <a:pt x="54072" y="35226"/>
                    <a:pt x="55567" y="31839"/>
                  </a:cubicBezTo>
                  <a:cubicBezTo>
                    <a:pt x="56266" y="30236"/>
                    <a:pt x="57712" y="28874"/>
                    <a:pt x="59074" y="27584"/>
                  </a:cubicBezTo>
                  <a:cubicBezTo>
                    <a:pt x="60436" y="26283"/>
                    <a:pt x="61846" y="24945"/>
                    <a:pt x="62558" y="23378"/>
                  </a:cubicBezTo>
                  <a:cubicBezTo>
                    <a:pt x="63883" y="20413"/>
                    <a:pt x="62304" y="17773"/>
                    <a:pt x="60774" y="15218"/>
                  </a:cubicBezTo>
                  <a:cubicBezTo>
                    <a:pt x="60496" y="14759"/>
                    <a:pt x="60207" y="14265"/>
                    <a:pt x="59942" y="13795"/>
                  </a:cubicBezTo>
                  <a:lnTo>
                    <a:pt x="59749" y="13458"/>
                  </a:lnTo>
                  <a:cubicBezTo>
                    <a:pt x="58917" y="11963"/>
                    <a:pt x="57965" y="10276"/>
                    <a:pt x="58230" y="8624"/>
                  </a:cubicBezTo>
                  <a:cubicBezTo>
                    <a:pt x="58459" y="7142"/>
                    <a:pt x="59484" y="5756"/>
                    <a:pt x="60484" y="4393"/>
                  </a:cubicBezTo>
                  <a:cubicBezTo>
                    <a:pt x="61388" y="3188"/>
                    <a:pt x="62317" y="1935"/>
                    <a:pt x="62702" y="573"/>
                  </a:cubicBezTo>
                  <a:lnTo>
                    <a:pt x="62702" y="548"/>
                  </a:lnTo>
                  <a:lnTo>
                    <a:pt x="62678" y="548"/>
                  </a:lnTo>
                  <a:cubicBezTo>
                    <a:pt x="62566" y="550"/>
                    <a:pt x="62453" y="551"/>
                    <a:pt x="62340" y="551"/>
                  </a:cubicBezTo>
                  <a:cubicBezTo>
                    <a:pt x="60924" y="551"/>
                    <a:pt x="59455" y="416"/>
                    <a:pt x="58038" y="271"/>
                  </a:cubicBezTo>
                  <a:cubicBezTo>
                    <a:pt x="56613" y="136"/>
                    <a:pt x="55162" y="1"/>
                    <a:pt x="5373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3"/>
            <p:cNvSpPr/>
            <p:nvPr/>
          </p:nvSpPr>
          <p:spPr>
            <a:xfrm>
              <a:off x="3863625" y="518350"/>
              <a:ext cx="166950" cy="971850"/>
            </a:xfrm>
            <a:custGeom>
              <a:rect b="b" l="l" r="r" t="t"/>
              <a:pathLst>
                <a:path extrusionOk="0" h="38874" w="6678">
                  <a:moveTo>
                    <a:pt x="6641" y="1"/>
                  </a:moveTo>
                  <a:cubicBezTo>
                    <a:pt x="5906" y="1146"/>
                    <a:pt x="4737" y="2122"/>
                    <a:pt x="3616" y="3062"/>
                  </a:cubicBezTo>
                  <a:cubicBezTo>
                    <a:pt x="1977" y="4424"/>
                    <a:pt x="434" y="5714"/>
                    <a:pt x="157" y="7474"/>
                  </a:cubicBezTo>
                  <a:cubicBezTo>
                    <a:pt x="0" y="8498"/>
                    <a:pt x="362" y="9499"/>
                    <a:pt x="711" y="10463"/>
                  </a:cubicBezTo>
                  <a:cubicBezTo>
                    <a:pt x="928" y="11006"/>
                    <a:pt x="1097" y="11560"/>
                    <a:pt x="1229" y="12139"/>
                  </a:cubicBezTo>
                  <a:cubicBezTo>
                    <a:pt x="1495" y="13585"/>
                    <a:pt x="1290" y="15068"/>
                    <a:pt x="1097" y="16502"/>
                  </a:cubicBezTo>
                  <a:cubicBezTo>
                    <a:pt x="904" y="17828"/>
                    <a:pt x="723" y="19202"/>
                    <a:pt x="916" y="20504"/>
                  </a:cubicBezTo>
                  <a:cubicBezTo>
                    <a:pt x="1085" y="21649"/>
                    <a:pt x="1760" y="22637"/>
                    <a:pt x="2411" y="23589"/>
                  </a:cubicBezTo>
                  <a:cubicBezTo>
                    <a:pt x="3206" y="24747"/>
                    <a:pt x="4026" y="25940"/>
                    <a:pt x="3917" y="27435"/>
                  </a:cubicBezTo>
                  <a:cubicBezTo>
                    <a:pt x="3845" y="28399"/>
                    <a:pt x="3508" y="29375"/>
                    <a:pt x="3182" y="30315"/>
                  </a:cubicBezTo>
                  <a:cubicBezTo>
                    <a:pt x="2857" y="31255"/>
                    <a:pt x="2519" y="32232"/>
                    <a:pt x="2447" y="33208"/>
                  </a:cubicBezTo>
                  <a:cubicBezTo>
                    <a:pt x="2278" y="35209"/>
                    <a:pt x="2821" y="37029"/>
                    <a:pt x="3423" y="38873"/>
                  </a:cubicBezTo>
                  <a:lnTo>
                    <a:pt x="3459" y="38861"/>
                  </a:lnTo>
                  <a:cubicBezTo>
                    <a:pt x="2857" y="37017"/>
                    <a:pt x="2314" y="35197"/>
                    <a:pt x="2483" y="33208"/>
                  </a:cubicBezTo>
                  <a:cubicBezTo>
                    <a:pt x="2555" y="32244"/>
                    <a:pt x="2893" y="31280"/>
                    <a:pt x="3218" y="30339"/>
                  </a:cubicBezTo>
                  <a:cubicBezTo>
                    <a:pt x="3544" y="29387"/>
                    <a:pt x="3881" y="28411"/>
                    <a:pt x="3954" y="27435"/>
                  </a:cubicBezTo>
                  <a:cubicBezTo>
                    <a:pt x="4062" y="25928"/>
                    <a:pt x="3242" y="24722"/>
                    <a:pt x="2447" y="23565"/>
                  </a:cubicBezTo>
                  <a:cubicBezTo>
                    <a:pt x="1796" y="22613"/>
                    <a:pt x="1133" y="21637"/>
                    <a:pt x="964" y="20504"/>
                  </a:cubicBezTo>
                  <a:cubicBezTo>
                    <a:pt x="759" y="19202"/>
                    <a:pt x="952" y="17828"/>
                    <a:pt x="1133" y="16514"/>
                  </a:cubicBezTo>
                  <a:cubicBezTo>
                    <a:pt x="1338" y="15080"/>
                    <a:pt x="1543" y="13585"/>
                    <a:pt x="1266" y="12127"/>
                  </a:cubicBezTo>
                  <a:cubicBezTo>
                    <a:pt x="1145" y="11560"/>
                    <a:pt x="976" y="10994"/>
                    <a:pt x="759" y="10451"/>
                  </a:cubicBezTo>
                  <a:cubicBezTo>
                    <a:pt x="410" y="9487"/>
                    <a:pt x="36" y="8498"/>
                    <a:pt x="205" y="7474"/>
                  </a:cubicBezTo>
                  <a:cubicBezTo>
                    <a:pt x="482" y="5738"/>
                    <a:pt x="2013" y="4448"/>
                    <a:pt x="3640" y="3098"/>
                  </a:cubicBezTo>
                  <a:cubicBezTo>
                    <a:pt x="4773" y="2158"/>
                    <a:pt x="5942" y="1182"/>
                    <a:pt x="6678" y="25"/>
                  </a:cubicBezTo>
                  <a:lnTo>
                    <a:pt x="664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3"/>
            <p:cNvSpPr/>
            <p:nvPr/>
          </p:nvSpPr>
          <p:spPr>
            <a:xfrm>
              <a:off x="3980525" y="517750"/>
              <a:ext cx="115750" cy="920325"/>
            </a:xfrm>
            <a:custGeom>
              <a:rect b="b" l="l" r="r" t="t"/>
              <a:pathLst>
                <a:path extrusionOk="0" h="36813" w="4630">
                  <a:moveTo>
                    <a:pt x="4581" y="1"/>
                  </a:moveTo>
                  <a:cubicBezTo>
                    <a:pt x="4292" y="1061"/>
                    <a:pt x="3569" y="1917"/>
                    <a:pt x="2833" y="2773"/>
                  </a:cubicBezTo>
                  <a:cubicBezTo>
                    <a:pt x="2098" y="3617"/>
                    <a:pt x="1399" y="4448"/>
                    <a:pt x="1146" y="5425"/>
                  </a:cubicBezTo>
                  <a:cubicBezTo>
                    <a:pt x="905" y="6413"/>
                    <a:pt x="1158" y="7546"/>
                    <a:pt x="1399" y="8643"/>
                  </a:cubicBezTo>
                  <a:cubicBezTo>
                    <a:pt x="1580" y="9451"/>
                    <a:pt x="1773" y="10282"/>
                    <a:pt x="1749" y="11030"/>
                  </a:cubicBezTo>
                  <a:cubicBezTo>
                    <a:pt x="1712" y="12440"/>
                    <a:pt x="1387" y="13862"/>
                    <a:pt x="1061" y="15236"/>
                  </a:cubicBezTo>
                  <a:cubicBezTo>
                    <a:pt x="748" y="16586"/>
                    <a:pt x="411" y="17984"/>
                    <a:pt x="374" y="19334"/>
                  </a:cubicBezTo>
                  <a:cubicBezTo>
                    <a:pt x="338" y="20492"/>
                    <a:pt x="676" y="21601"/>
                    <a:pt x="989" y="22673"/>
                  </a:cubicBezTo>
                  <a:cubicBezTo>
                    <a:pt x="1363" y="23903"/>
                    <a:pt x="1749" y="25180"/>
                    <a:pt x="1568" y="26518"/>
                  </a:cubicBezTo>
                  <a:cubicBezTo>
                    <a:pt x="1459" y="27362"/>
                    <a:pt x="1170" y="28206"/>
                    <a:pt x="881" y="29013"/>
                  </a:cubicBezTo>
                  <a:cubicBezTo>
                    <a:pt x="579" y="29893"/>
                    <a:pt x="254" y="30821"/>
                    <a:pt x="170" y="31737"/>
                  </a:cubicBezTo>
                  <a:cubicBezTo>
                    <a:pt x="1" y="33618"/>
                    <a:pt x="579" y="35233"/>
                    <a:pt x="1146" y="36812"/>
                  </a:cubicBezTo>
                  <a:lnTo>
                    <a:pt x="1182" y="36788"/>
                  </a:lnTo>
                  <a:cubicBezTo>
                    <a:pt x="628" y="35233"/>
                    <a:pt x="49" y="33606"/>
                    <a:pt x="218" y="31750"/>
                  </a:cubicBezTo>
                  <a:cubicBezTo>
                    <a:pt x="302" y="30821"/>
                    <a:pt x="616" y="29905"/>
                    <a:pt x="929" y="29025"/>
                  </a:cubicBezTo>
                  <a:cubicBezTo>
                    <a:pt x="1218" y="28218"/>
                    <a:pt x="1507" y="27374"/>
                    <a:pt x="1616" y="26530"/>
                  </a:cubicBezTo>
                  <a:cubicBezTo>
                    <a:pt x="1785" y="25168"/>
                    <a:pt x="1411" y="23903"/>
                    <a:pt x="1037" y="22661"/>
                  </a:cubicBezTo>
                  <a:cubicBezTo>
                    <a:pt x="724" y="21601"/>
                    <a:pt x="386" y="20492"/>
                    <a:pt x="423" y="19334"/>
                  </a:cubicBezTo>
                  <a:cubicBezTo>
                    <a:pt x="459" y="17984"/>
                    <a:pt x="784" y="16598"/>
                    <a:pt x="1098" y="15248"/>
                  </a:cubicBezTo>
                  <a:cubicBezTo>
                    <a:pt x="1423" y="13874"/>
                    <a:pt x="1761" y="12440"/>
                    <a:pt x="1797" y="11030"/>
                  </a:cubicBezTo>
                  <a:cubicBezTo>
                    <a:pt x="1809" y="10270"/>
                    <a:pt x="1628" y="9439"/>
                    <a:pt x="1447" y="8631"/>
                  </a:cubicBezTo>
                  <a:cubicBezTo>
                    <a:pt x="1206" y="7546"/>
                    <a:pt x="941" y="6425"/>
                    <a:pt x="1194" y="5437"/>
                  </a:cubicBezTo>
                  <a:cubicBezTo>
                    <a:pt x="1447" y="4448"/>
                    <a:pt x="2146" y="3641"/>
                    <a:pt x="2870" y="2797"/>
                  </a:cubicBezTo>
                  <a:cubicBezTo>
                    <a:pt x="3593" y="1953"/>
                    <a:pt x="4328" y="1085"/>
                    <a:pt x="4629" y="13"/>
                  </a:cubicBezTo>
                  <a:lnTo>
                    <a:pt x="458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a:off x="4042900" y="514150"/>
              <a:ext cx="118450" cy="889550"/>
            </a:xfrm>
            <a:custGeom>
              <a:rect b="b" l="l" r="r" t="t"/>
              <a:pathLst>
                <a:path extrusionOk="0" h="35582" w="4738">
                  <a:moveTo>
                    <a:pt x="4653" y="0"/>
                  </a:moveTo>
                  <a:cubicBezTo>
                    <a:pt x="4690" y="1037"/>
                    <a:pt x="4364" y="1892"/>
                    <a:pt x="4051" y="2712"/>
                  </a:cubicBezTo>
                  <a:cubicBezTo>
                    <a:pt x="3786" y="3375"/>
                    <a:pt x="3533" y="4062"/>
                    <a:pt x="3448" y="4833"/>
                  </a:cubicBezTo>
                  <a:cubicBezTo>
                    <a:pt x="3376" y="5665"/>
                    <a:pt x="3376" y="6509"/>
                    <a:pt x="3436" y="7341"/>
                  </a:cubicBezTo>
                  <a:cubicBezTo>
                    <a:pt x="3472" y="8317"/>
                    <a:pt x="3520" y="9317"/>
                    <a:pt x="3340" y="10378"/>
                  </a:cubicBezTo>
                  <a:cubicBezTo>
                    <a:pt x="3111" y="11571"/>
                    <a:pt x="2821" y="12753"/>
                    <a:pt x="2460" y="13922"/>
                  </a:cubicBezTo>
                  <a:cubicBezTo>
                    <a:pt x="2038" y="15392"/>
                    <a:pt x="1592" y="16911"/>
                    <a:pt x="1447" y="18418"/>
                  </a:cubicBezTo>
                  <a:cubicBezTo>
                    <a:pt x="1327" y="19575"/>
                    <a:pt x="1399" y="20744"/>
                    <a:pt x="1459" y="21865"/>
                  </a:cubicBezTo>
                  <a:cubicBezTo>
                    <a:pt x="1544" y="23348"/>
                    <a:pt x="1628" y="24878"/>
                    <a:pt x="1291" y="26445"/>
                  </a:cubicBezTo>
                  <a:cubicBezTo>
                    <a:pt x="1242" y="26662"/>
                    <a:pt x="1206" y="26855"/>
                    <a:pt x="1158" y="27048"/>
                  </a:cubicBezTo>
                  <a:cubicBezTo>
                    <a:pt x="459" y="30242"/>
                    <a:pt x="1" y="32364"/>
                    <a:pt x="1074" y="35582"/>
                  </a:cubicBezTo>
                  <a:lnTo>
                    <a:pt x="1122" y="35570"/>
                  </a:lnTo>
                  <a:cubicBezTo>
                    <a:pt x="49" y="32352"/>
                    <a:pt x="519" y="30254"/>
                    <a:pt x="1206" y="27060"/>
                  </a:cubicBezTo>
                  <a:cubicBezTo>
                    <a:pt x="1254" y="26855"/>
                    <a:pt x="1303" y="26662"/>
                    <a:pt x="1339" y="26457"/>
                  </a:cubicBezTo>
                  <a:cubicBezTo>
                    <a:pt x="1688" y="24878"/>
                    <a:pt x="1592" y="23348"/>
                    <a:pt x="1508" y="21853"/>
                  </a:cubicBezTo>
                  <a:cubicBezTo>
                    <a:pt x="1447" y="20732"/>
                    <a:pt x="1387" y="19575"/>
                    <a:pt x="1495" y="18418"/>
                  </a:cubicBezTo>
                  <a:cubicBezTo>
                    <a:pt x="1640" y="16923"/>
                    <a:pt x="2086" y="15404"/>
                    <a:pt x="2508" y="13922"/>
                  </a:cubicBezTo>
                  <a:cubicBezTo>
                    <a:pt x="2870" y="12765"/>
                    <a:pt x="3171" y="11583"/>
                    <a:pt x="3400" y="10378"/>
                  </a:cubicBezTo>
                  <a:cubicBezTo>
                    <a:pt x="3581" y="9329"/>
                    <a:pt x="3533" y="8317"/>
                    <a:pt x="3484" y="7329"/>
                  </a:cubicBezTo>
                  <a:cubicBezTo>
                    <a:pt x="3424" y="6509"/>
                    <a:pt x="3436" y="5665"/>
                    <a:pt x="3496" y="4833"/>
                  </a:cubicBezTo>
                  <a:cubicBezTo>
                    <a:pt x="3581" y="4062"/>
                    <a:pt x="3846" y="3387"/>
                    <a:pt x="4099" y="2724"/>
                  </a:cubicBezTo>
                  <a:cubicBezTo>
                    <a:pt x="4412" y="1904"/>
                    <a:pt x="4738" y="1049"/>
                    <a:pt x="470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
            <p:cNvSpPr/>
            <p:nvPr/>
          </p:nvSpPr>
          <p:spPr>
            <a:xfrm>
              <a:off x="4105575" y="497275"/>
              <a:ext cx="119675" cy="903125"/>
            </a:xfrm>
            <a:custGeom>
              <a:rect b="b" l="l" r="r" t="t"/>
              <a:pathLst>
                <a:path extrusionOk="0" h="36125" w="4787">
                  <a:moveTo>
                    <a:pt x="4630" y="0"/>
                  </a:moveTo>
                  <a:cubicBezTo>
                    <a:pt x="4738" y="1109"/>
                    <a:pt x="4473" y="2049"/>
                    <a:pt x="4196" y="3050"/>
                  </a:cubicBezTo>
                  <a:cubicBezTo>
                    <a:pt x="3979" y="3725"/>
                    <a:pt x="3834" y="4424"/>
                    <a:pt x="3738" y="5135"/>
                  </a:cubicBezTo>
                  <a:cubicBezTo>
                    <a:pt x="3689" y="5918"/>
                    <a:pt x="3689" y="6714"/>
                    <a:pt x="3774" y="7497"/>
                  </a:cubicBezTo>
                  <a:cubicBezTo>
                    <a:pt x="3834" y="8450"/>
                    <a:pt x="3894" y="9414"/>
                    <a:pt x="3726" y="10402"/>
                  </a:cubicBezTo>
                  <a:cubicBezTo>
                    <a:pt x="3484" y="11656"/>
                    <a:pt x="3171" y="12885"/>
                    <a:pt x="2785" y="14091"/>
                  </a:cubicBezTo>
                  <a:cubicBezTo>
                    <a:pt x="2315" y="15694"/>
                    <a:pt x="1821" y="17345"/>
                    <a:pt x="1701" y="18984"/>
                  </a:cubicBezTo>
                  <a:cubicBezTo>
                    <a:pt x="1652" y="19936"/>
                    <a:pt x="1676" y="20889"/>
                    <a:pt x="1761" y="21841"/>
                  </a:cubicBezTo>
                  <a:cubicBezTo>
                    <a:pt x="1869" y="23227"/>
                    <a:pt x="1966" y="24649"/>
                    <a:pt x="1604" y="26096"/>
                  </a:cubicBezTo>
                  <a:lnTo>
                    <a:pt x="1508" y="26506"/>
                  </a:lnTo>
                  <a:cubicBezTo>
                    <a:pt x="592" y="30110"/>
                    <a:pt x="1" y="32508"/>
                    <a:pt x="1146" y="36124"/>
                  </a:cubicBezTo>
                  <a:lnTo>
                    <a:pt x="1194" y="36124"/>
                  </a:lnTo>
                  <a:cubicBezTo>
                    <a:pt x="37" y="32508"/>
                    <a:pt x="640" y="30134"/>
                    <a:pt x="1544" y="26518"/>
                  </a:cubicBezTo>
                  <a:lnTo>
                    <a:pt x="1640" y="26120"/>
                  </a:lnTo>
                  <a:cubicBezTo>
                    <a:pt x="2014" y="24661"/>
                    <a:pt x="1905" y="23239"/>
                    <a:pt x="1809" y="21853"/>
                  </a:cubicBezTo>
                  <a:cubicBezTo>
                    <a:pt x="1713" y="20901"/>
                    <a:pt x="1701" y="19949"/>
                    <a:pt x="1749" y="18996"/>
                  </a:cubicBezTo>
                  <a:cubicBezTo>
                    <a:pt x="1869" y="17369"/>
                    <a:pt x="2363" y="15706"/>
                    <a:pt x="2834" y="14115"/>
                  </a:cubicBezTo>
                  <a:cubicBezTo>
                    <a:pt x="3195" y="12897"/>
                    <a:pt x="3557" y="11644"/>
                    <a:pt x="3774" y="10414"/>
                  </a:cubicBezTo>
                  <a:cubicBezTo>
                    <a:pt x="3942" y="9426"/>
                    <a:pt x="3870" y="8450"/>
                    <a:pt x="3810" y="7509"/>
                  </a:cubicBezTo>
                  <a:cubicBezTo>
                    <a:pt x="3738" y="6714"/>
                    <a:pt x="3726" y="5930"/>
                    <a:pt x="3786" y="5135"/>
                  </a:cubicBezTo>
                  <a:cubicBezTo>
                    <a:pt x="3870" y="4436"/>
                    <a:pt x="4027" y="3737"/>
                    <a:pt x="4244" y="3062"/>
                  </a:cubicBezTo>
                  <a:cubicBezTo>
                    <a:pt x="4509" y="2109"/>
                    <a:pt x="4786" y="1121"/>
                    <a:pt x="467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a:off x="4168275" y="467425"/>
              <a:ext cx="122650" cy="953450"/>
            </a:xfrm>
            <a:custGeom>
              <a:rect b="b" l="l" r="r" t="t"/>
              <a:pathLst>
                <a:path extrusionOk="0" h="38138" w="4906">
                  <a:moveTo>
                    <a:pt x="4665" y="1"/>
                  </a:moveTo>
                  <a:lnTo>
                    <a:pt x="4617" y="13"/>
                  </a:lnTo>
                  <a:cubicBezTo>
                    <a:pt x="4858" y="1423"/>
                    <a:pt x="4677" y="2785"/>
                    <a:pt x="4508" y="4111"/>
                  </a:cubicBezTo>
                  <a:cubicBezTo>
                    <a:pt x="4363" y="5051"/>
                    <a:pt x="4291" y="6003"/>
                    <a:pt x="4279" y="6968"/>
                  </a:cubicBezTo>
                  <a:cubicBezTo>
                    <a:pt x="4279" y="7474"/>
                    <a:pt x="4327" y="7980"/>
                    <a:pt x="4351" y="8474"/>
                  </a:cubicBezTo>
                  <a:cubicBezTo>
                    <a:pt x="4424" y="9427"/>
                    <a:pt x="4496" y="10427"/>
                    <a:pt x="4339" y="11452"/>
                  </a:cubicBezTo>
                  <a:cubicBezTo>
                    <a:pt x="4110" y="12826"/>
                    <a:pt x="3652" y="14248"/>
                    <a:pt x="3206" y="15610"/>
                  </a:cubicBezTo>
                  <a:cubicBezTo>
                    <a:pt x="2628" y="17358"/>
                    <a:pt x="2037" y="19178"/>
                    <a:pt x="1941" y="20950"/>
                  </a:cubicBezTo>
                  <a:cubicBezTo>
                    <a:pt x="1917" y="21709"/>
                    <a:pt x="1929" y="22468"/>
                    <a:pt x="1989" y="23228"/>
                  </a:cubicBezTo>
                  <a:cubicBezTo>
                    <a:pt x="2085" y="24686"/>
                    <a:pt x="2170" y="26084"/>
                    <a:pt x="1579" y="27639"/>
                  </a:cubicBezTo>
                  <a:cubicBezTo>
                    <a:pt x="796" y="29688"/>
                    <a:pt x="446" y="31316"/>
                    <a:pt x="470" y="32907"/>
                  </a:cubicBezTo>
                  <a:cubicBezTo>
                    <a:pt x="494" y="34413"/>
                    <a:pt x="808" y="35920"/>
                    <a:pt x="1579" y="38138"/>
                  </a:cubicBezTo>
                  <a:lnTo>
                    <a:pt x="1615" y="38114"/>
                  </a:lnTo>
                  <a:cubicBezTo>
                    <a:pt x="301" y="34317"/>
                    <a:pt x="0" y="31894"/>
                    <a:pt x="1615" y="27639"/>
                  </a:cubicBezTo>
                  <a:cubicBezTo>
                    <a:pt x="2218" y="26072"/>
                    <a:pt x="2134" y="24674"/>
                    <a:pt x="2037" y="23204"/>
                  </a:cubicBezTo>
                  <a:cubicBezTo>
                    <a:pt x="1977" y="22456"/>
                    <a:pt x="1953" y="21697"/>
                    <a:pt x="1989" y="20938"/>
                  </a:cubicBezTo>
                  <a:cubicBezTo>
                    <a:pt x="2085" y="19178"/>
                    <a:pt x="2676" y="17370"/>
                    <a:pt x="3242" y="15622"/>
                  </a:cubicBezTo>
                  <a:cubicBezTo>
                    <a:pt x="3701" y="14248"/>
                    <a:pt x="4159" y="12838"/>
                    <a:pt x="4388" y="11452"/>
                  </a:cubicBezTo>
                  <a:cubicBezTo>
                    <a:pt x="4556" y="10415"/>
                    <a:pt x="4472" y="9427"/>
                    <a:pt x="4400" y="8462"/>
                  </a:cubicBezTo>
                  <a:cubicBezTo>
                    <a:pt x="4363" y="7968"/>
                    <a:pt x="4327" y="7462"/>
                    <a:pt x="4327" y="6956"/>
                  </a:cubicBezTo>
                  <a:cubicBezTo>
                    <a:pt x="4339" y="6003"/>
                    <a:pt x="4412" y="5051"/>
                    <a:pt x="4556" y="4111"/>
                  </a:cubicBezTo>
                  <a:cubicBezTo>
                    <a:pt x="4725" y="2785"/>
                    <a:pt x="4906" y="1423"/>
                    <a:pt x="466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a:off x="4216175" y="439400"/>
              <a:ext cx="138950" cy="989325"/>
            </a:xfrm>
            <a:custGeom>
              <a:rect b="b" l="l" r="r" t="t"/>
              <a:pathLst>
                <a:path extrusionOk="0" h="39573" w="5558">
                  <a:moveTo>
                    <a:pt x="5196" y="1"/>
                  </a:moveTo>
                  <a:lnTo>
                    <a:pt x="5159" y="13"/>
                  </a:lnTo>
                  <a:cubicBezTo>
                    <a:pt x="5497" y="1544"/>
                    <a:pt x="5376" y="2978"/>
                    <a:pt x="5256" y="4485"/>
                  </a:cubicBezTo>
                  <a:cubicBezTo>
                    <a:pt x="5135" y="5545"/>
                    <a:pt x="5111" y="6606"/>
                    <a:pt x="5159" y="7679"/>
                  </a:cubicBezTo>
                  <a:cubicBezTo>
                    <a:pt x="5184" y="8101"/>
                    <a:pt x="5220" y="8511"/>
                    <a:pt x="5256" y="8908"/>
                  </a:cubicBezTo>
                  <a:cubicBezTo>
                    <a:pt x="5389" y="10319"/>
                    <a:pt x="5509" y="11632"/>
                    <a:pt x="5232" y="13127"/>
                  </a:cubicBezTo>
                  <a:cubicBezTo>
                    <a:pt x="4991" y="14405"/>
                    <a:pt x="4533" y="15718"/>
                    <a:pt x="4075" y="16996"/>
                  </a:cubicBezTo>
                  <a:cubicBezTo>
                    <a:pt x="3436" y="18804"/>
                    <a:pt x="2785" y="20672"/>
                    <a:pt x="2737" y="22481"/>
                  </a:cubicBezTo>
                  <a:cubicBezTo>
                    <a:pt x="2725" y="23131"/>
                    <a:pt x="2761" y="23698"/>
                    <a:pt x="2785" y="24252"/>
                  </a:cubicBezTo>
                  <a:cubicBezTo>
                    <a:pt x="2869" y="25747"/>
                    <a:pt x="2942" y="27049"/>
                    <a:pt x="2038" y="28845"/>
                  </a:cubicBezTo>
                  <a:cubicBezTo>
                    <a:pt x="1" y="32895"/>
                    <a:pt x="929" y="35486"/>
                    <a:pt x="2315" y="39404"/>
                  </a:cubicBezTo>
                  <a:lnTo>
                    <a:pt x="2375" y="39572"/>
                  </a:lnTo>
                  <a:lnTo>
                    <a:pt x="2423" y="39548"/>
                  </a:lnTo>
                  <a:lnTo>
                    <a:pt x="2363" y="39380"/>
                  </a:lnTo>
                  <a:cubicBezTo>
                    <a:pt x="977" y="35474"/>
                    <a:pt x="61" y="32883"/>
                    <a:pt x="2074" y="28857"/>
                  </a:cubicBezTo>
                  <a:cubicBezTo>
                    <a:pt x="2978" y="27037"/>
                    <a:pt x="2905" y="25735"/>
                    <a:pt x="2833" y="24228"/>
                  </a:cubicBezTo>
                  <a:cubicBezTo>
                    <a:pt x="2809" y="23686"/>
                    <a:pt x="2773" y="23107"/>
                    <a:pt x="2785" y="22481"/>
                  </a:cubicBezTo>
                  <a:cubicBezTo>
                    <a:pt x="2821" y="20672"/>
                    <a:pt x="3484" y="18804"/>
                    <a:pt x="4123" y="16996"/>
                  </a:cubicBezTo>
                  <a:cubicBezTo>
                    <a:pt x="4569" y="15718"/>
                    <a:pt x="5039" y="14405"/>
                    <a:pt x="5268" y="13127"/>
                  </a:cubicBezTo>
                  <a:cubicBezTo>
                    <a:pt x="5557" y="11620"/>
                    <a:pt x="5437" y="10306"/>
                    <a:pt x="5304" y="8908"/>
                  </a:cubicBezTo>
                  <a:cubicBezTo>
                    <a:pt x="5268" y="8511"/>
                    <a:pt x="5232" y="8101"/>
                    <a:pt x="5196" y="7667"/>
                  </a:cubicBezTo>
                  <a:cubicBezTo>
                    <a:pt x="5147" y="6606"/>
                    <a:pt x="5184" y="5545"/>
                    <a:pt x="5292" y="4485"/>
                  </a:cubicBezTo>
                  <a:cubicBezTo>
                    <a:pt x="5413" y="3038"/>
                    <a:pt x="5545" y="1544"/>
                    <a:pt x="519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a:off x="4278550" y="439100"/>
              <a:ext cx="141650" cy="982700"/>
            </a:xfrm>
            <a:custGeom>
              <a:rect b="b" l="l" r="r" t="t"/>
              <a:pathLst>
                <a:path extrusionOk="0" h="39308" w="5666">
                  <a:moveTo>
                    <a:pt x="5111" y="1"/>
                  </a:moveTo>
                  <a:lnTo>
                    <a:pt x="5075" y="13"/>
                  </a:lnTo>
                  <a:cubicBezTo>
                    <a:pt x="5425" y="1459"/>
                    <a:pt x="5304" y="2725"/>
                    <a:pt x="5172" y="4063"/>
                  </a:cubicBezTo>
                  <a:cubicBezTo>
                    <a:pt x="5063" y="5063"/>
                    <a:pt x="4967" y="6088"/>
                    <a:pt x="5075" y="7197"/>
                  </a:cubicBezTo>
                  <a:cubicBezTo>
                    <a:pt x="5123" y="7715"/>
                    <a:pt x="5196" y="8209"/>
                    <a:pt x="5268" y="8691"/>
                  </a:cubicBezTo>
                  <a:cubicBezTo>
                    <a:pt x="5449" y="9897"/>
                    <a:pt x="5630" y="11006"/>
                    <a:pt x="5437" y="12331"/>
                  </a:cubicBezTo>
                  <a:cubicBezTo>
                    <a:pt x="5244" y="13645"/>
                    <a:pt x="4810" y="14983"/>
                    <a:pt x="4388" y="16261"/>
                  </a:cubicBezTo>
                  <a:cubicBezTo>
                    <a:pt x="3894" y="17755"/>
                    <a:pt x="3388" y="19298"/>
                    <a:pt x="3267" y="20829"/>
                  </a:cubicBezTo>
                  <a:cubicBezTo>
                    <a:pt x="3219" y="21408"/>
                    <a:pt x="3195" y="21950"/>
                    <a:pt x="3171" y="22468"/>
                  </a:cubicBezTo>
                  <a:cubicBezTo>
                    <a:pt x="3110" y="24204"/>
                    <a:pt x="3050" y="25711"/>
                    <a:pt x="2086" y="27603"/>
                  </a:cubicBezTo>
                  <a:cubicBezTo>
                    <a:pt x="1" y="31713"/>
                    <a:pt x="748" y="34908"/>
                    <a:pt x="2122" y="39307"/>
                  </a:cubicBezTo>
                  <a:lnTo>
                    <a:pt x="2158" y="39283"/>
                  </a:lnTo>
                  <a:cubicBezTo>
                    <a:pt x="796" y="34908"/>
                    <a:pt x="49" y="31725"/>
                    <a:pt x="2122" y="27627"/>
                  </a:cubicBezTo>
                  <a:cubicBezTo>
                    <a:pt x="3098" y="25711"/>
                    <a:pt x="3159" y="24216"/>
                    <a:pt x="3219" y="22468"/>
                  </a:cubicBezTo>
                  <a:cubicBezTo>
                    <a:pt x="3243" y="21950"/>
                    <a:pt x="3267" y="21408"/>
                    <a:pt x="3303" y="20829"/>
                  </a:cubicBezTo>
                  <a:cubicBezTo>
                    <a:pt x="3436" y="19310"/>
                    <a:pt x="3942" y="17768"/>
                    <a:pt x="4424" y="16285"/>
                  </a:cubicBezTo>
                  <a:cubicBezTo>
                    <a:pt x="4858" y="14995"/>
                    <a:pt x="5292" y="13633"/>
                    <a:pt x="5485" y="12331"/>
                  </a:cubicBezTo>
                  <a:cubicBezTo>
                    <a:pt x="5666" y="11030"/>
                    <a:pt x="5497" y="9885"/>
                    <a:pt x="5316" y="8679"/>
                  </a:cubicBezTo>
                  <a:cubicBezTo>
                    <a:pt x="5244" y="8197"/>
                    <a:pt x="5172" y="7703"/>
                    <a:pt x="5123" y="7197"/>
                  </a:cubicBezTo>
                  <a:cubicBezTo>
                    <a:pt x="5003" y="6088"/>
                    <a:pt x="5111" y="5063"/>
                    <a:pt x="5208" y="4075"/>
                  </a:cubicBezTo>
                  <a:cubicBezTo>
                    <a:pt x="5340" y="2725"/>
                    <a:pt x="5473" y="1459"/>
                    <a:pt x="511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a:off x="4347850" y="446025"/>
              <a:ext cx="149500" cy="960100"/>
            </a:xfrm>
            <a:custGeom>
              <a:rect b="b" l="l" r="r" t="t"/>
              <a:pathLst>
                <a:path extrusionOk="0" h="38404" w="5980">
                  <a:moveTo>
                    <a:pt x="4509" y="1"/>
                  </a:moveTo>
                  <a:lnTo>
                    <a:pt x="4461" y="13"/>
                  </a:lnTo>
                  <a:cubicBezTo>
                    <a:pt x="4810" y="1206"/>
                    <a:pt x="4726" y="2388"/>
                    <a:pt x="4630" y="3521"/>
                  </a:cubicBezTo>
                  <a:cubicBezTo>
                    <a:pt x="4557" y="4521"/>
                    <a:pt x="4473" y="5558"/>
                    <a:pt x="4702" y="6618"/>
                  </a:cubicBezTo>
                  <a:cubicBezTo>
                    <a:pt x="4822" y="7125"/>
                    <a:pt x="4991" y="7631"/>
                    <a:pt x="5196" y="8113"/>
                  </a:cubicBezTo>
                  <a:cubicBezTo>
                    <a:pt x="5437" y="8716"/>
                    <a:pt x="5690" y="9354"/>
                    <a:pt x="5763" y="10017"/>
                  </a:cubicBezTo>
                  <a:cubicBezTo>
                    <a:pt x="5931" y="11572"/>
                    <a:pt x="5521" y="13175"/>
                    <a:pt x="5124" y="14742"/>
                  </a:cubicBezTo>
                  <a:cubicBezTo>
                    <a:pt x="4979" y="15261"/>
                    <a:pt x="4846" y="15791"/>
                    <a:pt x="4738" y="16309"/>
                  </a:cubicBezTo>
                  <a:lnTo>
                    <a:pt x="4654" y="16659"/>
                  </a:lnTo>
                  <a:cubicBezTo>
                    <a:pt x="4063" y="19443"/>
                    <a:pt x="3496" y="22059"/>
                    <a:pt x="2207" y="24711"/>
                  </a:cubicBezTo>
                  <a:cubicBezTo>
                    <a:pt x="1158" y="26844"/>
                    <a:pt x="592" y="29182"/>
                    <a:pt x="543" y="31569"/>
                  </a:cubicBezTo>
                  <a:cubicBezTo>
                    <a:pt x="507" y="33510"/>
                    <a:pt x="784" y="35619"/>
                    <a:pt x="1459" y="38403"/>
                  </a:cubicBezTo>
                  <a:lnTo>
                    <a:pt x="1496" y="38391"/>
                  </a:lnTo>
                  <a:cubicBezTo>
                    <a:pt x="290" y="33401"/>
                    <a:pt x="1" y="29375"/>
                    <a:pt x="2243" y="24735"/>
                  </a:cubicBezTo>
                  <a:cubicBezTo>
                    <a:pt x="3533" y="22083"/>
                    <a:pt x="4099" y="19455"/>
                    <a:pt x="4702" y="16671"/>
                  </a:cubicBezTo>
                  <a:lnTo>
                    <a:pt x="4774" y="16321"/>
                  </a:lnTo>
                  <a:cubicBezTo>
                    <a:pt x="4883" y="15803"/>
                    <a:pt x="5027" y="15261"/>
                    <a:pt x="5160" y="14742"/>
                  </a:cubicBezTo>
                  <a:cubicBezTo>
                    <a:pt x="5558" y="13187"/>
                    <a:pt x="5980" y="11572"/>
                    <a:pt x="5811" y="10017"/>
                  </a:cubicBezTo>
                  <a:cubicBezTo>
                    <a:pt x="5738" y="9342"/>
                    <a:pt x="5485" y="8704"/>
                    <a:pt x="5232" y="8089"/>
                  </a:cubicBezTo>
                  <a:cubicBezTo>
                    <a:pt x="5027" y="7607"/>
                    <a:pt x="4859" y="7112"/>
                    <a:pt x="4738" y="6606"/>
                  </a:cubicBezTo>
                  <a:cubicBezTo>
                    <a:pt x="4509" y="5558"/>
                    <a:pt x="4593" y="4521"/>
                    <a:pt x="4678" y="3521"/>
                  </a:cubicBezTo>
                  <a:cubicBezTo>
                    <a:pt x="4762" y="2388"/>
                    <a:pt x="4859" y="1206"/>
                    <a:pt x="450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a:off x="4404825" y="444825"/>
              <a:ext cx="169675" cy="938700"/>
            </a:xfrm>
            <a:custGeom>
              <a:rect b="b" l="l" r="r" t="t"/>
              <a:pathLst>
                <a:path extrusionOk="0" h="37548" w="6787">
                  <a:moveTo>
                    <a:pt x="4532" y="1"/>
                  </a:moveTo>
                  <a:lnTo>
                    <a:pt x="4484" y="13"/>
                  </a:lnTo>
                  <a:cubicBezTo>
                    <a:pt x="4846" y="1086"/>
                    <a:pt x="4749" y="2134"/>
                    <a:pt x="4653" y="3147"/>
                  </a:cubicBezTo>
                  <a:cubicBezTo>
                    <a:pt x="4568" y="4087"/>
                    <a:pt x="4472" y="5063"/>
                    <a:pt x="4749" y="6039"/>
                  </a:cubicBezTo>
                  <a:cubicBezTo>
                    <a:pt x="4906" y="6582"/>
                    <a:pt x="5207" y="7088"/>
                    <a:pt x="5509" y="7570"/>
                  </a:cubicBezTo>
                  <a:cubicBezTo>
                    <a:pt x="5786" y="8004"/>
                    <a:pt x="6027" y="8462"/>
                    <a:pt x="6208" y="8956"/>
                  </a:cubicBezTo>
                  <a:cubicBezTo>
                    <a:pt x="6738" y="10548"/>
                    <a:pt x="6328" y="11970"/>
                    <a:pt x="5858" y="13621"/>
                  </a:cubicBezTo>
                  <a:lnTo>
                    <a:pt x="5834" y="13693"/>
                  </a:lnTo>
                  <a:cubicBezTo>
                    <a:pt x="4918" y="16948"/>
                    <a:pt x="3773" y="20142"/>
                    <a:pt x="2387" y="23240"/>
                  </a:cubicBezTo>
                  <a:cubicBezTo>
                    <a:pt x="1350" y="25494"/>
                    <a:pt x="759" y="27929"/>
                    <a:pt x="615" y="30400"/>
                  </a:cubicBezTo>
                  <a:cubicBezTo>
                    <a:pt x="494" y="32533"/>
                    <a:pt x="687" y="34811"/>
                    <a:pt x="1217" y="37547"/>
                  </a:cubicBezTo>
                  <a:lnTo>
                    <a:pt x="1278" y="37535"/>
                  </a:lnTo>
                  <a:cubicBezTo>
                    <a:pt x="482" y="33497"/>
                    <a:pt x="0" y="28640"/>
                    <a:pt x="2435" y="23252"/>
                  </a:cubicBezTo>
                  <a:cubicBezTo>
                    <a:pt x="3821" y="20154"/>
                    <a:pt x="4966" y="16960"/>
                    <a:pt x="5894" y="13693"/>
                  </a:cubicBezTo>
                  <a:lnTo>
                    <a:pt x="5906" y="13633"/>
                  </a:lnTo>
                  <a:cubicBezTo>
                    <a:pt x="6376" y="11970"/>
                    <a:pt x="6786" y="10535"/>
                    <a:pt x="6256" y="8932"/>
                  </a:cubicBezTo>
                  <a:cubicBezTo>
                    <a:pt x="6075" y="8450"/>
                    <a:pt x="5834" y="7980"/>
                    <a:pt x="5545" y="7546"/>
                  </a:cubicBezTo>
                  <a:cubicBezTo>
                    <a:pt x="5243" y="7064"/>
                    <a:pt x="4942" y="6570"/>
                    <a:pt x="4797" y="6027"/>
                  </a:cubicBezTo>
                  <a:cubicBezTo>
                    <a:pt x="4520" y="5051"/>
                    <a:pt x="4617" y="4087"/>
                    <a:pt x="4701" y="3147"/>
                  </a:cubicBezTo>
                  <a:cubicBezTo>
                    <a:pt x="4797" y="2134"/>
                    <a:pt x="4894" y="1073"/>
                    <a:pt x="453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a:off x="4459650" y="433675"/>
              <a:ext cx="180525" cy="917600"/>
            </a:xfrm>
            <a:custGeom>
              <a:rect b="b" l="l" r="r" t="t"/>
              <a:pathLst>
                <a:path extrusionOk="0" h="36704" w="7221">
                  <a:moveTo>
                    <a:pt x="4690" y="1"/>
                  </a:moveTo>
                  <a:lnTo>
                    <a:pt x="4653" y="13"/>
                  </a:lnTo>
                  <a:cubicBezTo>
                    <a:pt x="5087" y="1073"/>
                    <a:pt x="5075" y="2086"/>
                    <a:pt x="5075" y="3062"/>
                  </a:cubicBezTo>
                  <a:cubicBezTo>
                    <a:pt x="5063" y="3990"/>
                    <a:pt x="5063" y="4943"/>
                    <a:pt x="5413" y="5919"/>
                  </a:cubicBezTo>
                  <a:cubicBezTo>
                    <a:pt x="5594" y="6365"/>
                    <a:pt x="5835" y="6787"/>
                    <a:pt x="6112" y="7185"/>
                  </a:cubicBezTo>
                  <a:cubicBezTo>
                    <a:pt x="6449" y="7703"/>
                    <a:pt x="6799" y="8233"/>
                    <a:pt x="6920" y="8824"/>
                  </a:cubicBezTo>
                  <a:cubicBezTo>
                    <a:pt x="7173" y="10102"/>
                    <a:pt x="6654" y="11452"/>
                    <a:pt x="6148" y="12753"/>
                  </a:cubicBezTo>
                  <a:cubicBezTo>
                    <a:pt x="6016" y="13091"/>
                    <a:pt x="5883" y="13440"/>
                    <a:pt x="5774" y="13778"/>
                  </a:cubicBezTo>
                  <a:cubicBezTo>
                    <a:pt x="5365" y="14947"/>
                    <a:pt x="4943" y="16116"/>
                    <a:pt x="4545" y="17237"/>
                  </a:cubicBezTo>
                  <a:cubicBezTo>
                    <a:pt x="2207" y="23710"/>
                    <a:pt x="1" y="29821"/>
                    <a:pt x="1098" y="36704"/>
                  </a:cubicBezTo>
                  <a:lnTo>
                    <a:pt x="1134" y="36692"/>
                  </a:lnTo>
                  <a:cubicBezTo>
                    <a:pt x="49" y="29821"/>
                    <a:pt x="2255" y="23722"/>
                    <a:pt x="4581" y="17249"/>
                  </a:cubicBezTo>
                  <a:cubicBezTo>
                    <a:pt x="4991" y="16128"/>
                    <a:pt x="5413" y="14959"/>
                    <a:pt x="5811" y="13790"/>
                  </a:cubicBezTo>
                  <a:cubicBezTo>
                    <a:pt x="5931" y="13452"/>
                    <a:pt x="6064" y="13115"/>
                    <a:pt x="6184" y="12777"/>
                  </a:cubicBezTo>
                  <a:cubicBezTo>
                    <a:pt x="6691" y="11464"/>
                    <a:pt x="7221" y="10114"/>
                    <a:pt x="6956" y="8812"/>
                  </a:cubicBezTo>
                  <a:cubicBezTo>
                    <a:pt x="6835" y="8209"/>
                    <a:pt x="6486" y="7679"/>
                    <a:pt x="6148" y="7160"/>
                  </a:cubicBezTo>
                  <a:cubicBezTo>
                    <a:pt x="5871" y="6763"/>
                    <a:pt x="5642" y="6341"/>
                    <a:pt x="5461" y="5895"/>
                  </a:cubicBezTo>
                  <a:cubicBezTo>
                    <a:pt x="5099" y="4931"/>
                    <a:pt x="5111" y="3978"/>
                    <a:pt x="5111" y="3062"/>
                  </a:cubicBezTo>
                  <a:cubicBezTo>
                    <a:pt x="5124" y="2074"/>
                    <a:pt x="5136" y="1049"/>
                    <a:pt x="469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a:off x="4516000" y="417100"/>
              <a:ext cx="199525" cy="885975"/>
            </a:xfrm>
            <a:custGeom>
              <a:rect b="b" l="l" r="r" t="t"/>
              <a:pathLst>
                <a:path extrusionOk="0" h="35439" w="7981">
                  <a:moveTo>
                    <a:pt x="4750" y="1"/>
                  </a:moveTo>
                  <a:lnTo>
                    <a:pt x="4702" y="25"/>
                  </a:lnTo>
                  <a:cubicBezTo>
                    <a:pt x="5280" y="1074"/>
                    <a:pt x="5401" y="2074"/>
                    <a:pt x="5521" y="3038"/>
                  </a:cubicBezTo>
                  <a:cubicBezTo>
                    <a:pt x="5618" y="3810"/>
                    <a:pt x="5714" y="4617"/>
                    <a:pt x="6040" y="5449"/>
                  </a:cubicBezTo>
                  <a:cubicBezTo>
                    <a:pt x="6257" y="5955"/>
                    <a:pt x="6546" y="6425"/>
                    <a:pt x="6871" y="6871"/>
                  </a:cubicBezTo>
                  <a:cubicBezTo>
                    <a:pt x="7426" y="7655"/>
                    <a:pt x="7944" y="8390"/>
                    <a:pt x="7860" y="9354"/>
                  </a:cubicBezTo>
                  <a:cubicBezTo>
                    <a:pt x="7775" y="10415"/>
                    <a:pt x="7112" y="11548"/>
                    <a:pt x="6461" y="12633"/>
                  </a:cubicBezTo>
                  <a:cubicBezTo>
                    <a:pt x="6088" y="13236"/>
                    <a:pt x="5750" y="13862"/>
                    <a:pt x="5461" y="14501"/>
                  </a:cubicBezTo>
                  <a:cubicBezTo>
                    <a:pt x="2544" y="21540"/>
                    <a:pt x="1" y="28435"/>
                    <a:pt x="905" y="35438"/>
                  </a:cubicBezTo>
                  <a:lnTo>
                    <a:pt x="953" y="35426"/>
                  </a:lnTo>
                  <a:cubicBezTo>
                    <a:pt x="49" y="28447"/>
                    <a:pt x="2592" y="21552"/>
                    <a:pt x="5509" y="14525"/>
                  </a:cubicBezTo>
                  <a:cubicBezTo>
                    <a:pt x="5799" y="13886"/>
                    <a:pt x="6124" y="13272"/>
                    <a:pt x="6498" y="12669"/>
                  </a:cubicBezTo>
                  <a:cubicBezTo>
                    <a:pt x="7161" y="11572"/>
                    <a:pt x="7824" y="10439"/>
                    <a:pt x="7908" y="9366"/>
                  </a:cubicBezTo>
                  <a:cubicBezTo>
                    <a:pt x="7980" y="8390"/>
                    <a:pt x="7438" y="7607"/>
                    <a:pt x="6907" y="6859"/>
                  </a:cubicBezTo>
                  <a:cubicBezTo>
                    <a:pt x="6582" y="6413"/>
                    <a:pt x="6305" y="5943"/>
                    <a:pt x="6076" y="5437"/>
                  </a:cubicBezTo>
                  <a:cubicBezTo>
                    <a:pt x="5750" y="4605"/>
                    <a:pt x="5654" y="3810"/>
                    <a:pt x="5557" y="3026"/>
                  </a:cubicBezTo>
                  <a:cubicBezTo>
                    <a:pt x="5449" y="2062"/>
                    <a:pt x="5316" y="1061"/>
                    <a:pt x="475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a:off x="4575675" y="399025"/>
              <a:ext cx="223625" cy="853125"/>
            </a:xfrm>
            <a:custGeom>
              <a:rect b="b" l="l" r="r" t="t"/>
              <a:pathLst>
                <a:path extrusionOk="0" h="34125" w="8945">
                  <a:moveTo>
                    <a:pt x="4617" y="1"/>
                  </a:moveTo>
                  <a:lnTo>
                    <a:pt x="4581" y="25"/>
                  </a:lnTo>
                  <a:cubicBezTo>
                    <a:pt x="5316" y="1097"/>
                    <a:pt x="5641" y="2170"/>
                    <a:pt x="5967" y="3219"/>
                  </a:cubicBezTo>
                  <a:cubicBezTo>
                    <a:pt x="6196" y="4063"/>
                    <a:pt x="6509" y="4894"/>
                    <a:pt x="6895" y="5678"/>
                  </a:cubicBezTo>
                  <a:cubicBezTo>
                    <a:pt x="7124" y="6100"/>
                    <a:pt x="7389" y="6497"/>
                    <a:pt x="7678" y="6883"/>
                  </a:cubicBezTo>
                  <a:cubicBezTo>
                    <a:pt x="8341" y="7775"/>
                    <a:pt x="8908" y="8559"/>
                    <a:pt x="8607" y="9764"/>
                  </a:cubicBezTo>
                  <a:cubicBezTo>
                    <a:pt x="8341" y="10849"/>
                    <a:pt x="7474" y="11934"/>
                    <a:pt x="6630" y="12982"/>
                  </a:cubicBezTo>
                  <a:cubicBezTo>
                    <a:pt x="6015" y="13766"/>
                    <a:pt x="5376" y="14573"/>
                    <a:pt x="4991" y="15369"/>
                  </a:cubicBezTo>
                  <a:cubicBezTo>
                    <a:pt x="1483" y="22577"/>
                    <a:pt x="0" y="28893"/>
                    <a:pt x="567" y="34124"/>
                  </a:cubicBezTo>
                  <a:lnTo>
                    <a:pt x="615" y="34124"/>
                  </a:lnTo>
                  <a:cubicBezTo>
                    <a:pt x="49" y="28905"/>
                    <a:pt x="1531" y="22589"/>
                    <a:pt x="5027" y="15393"/>
                  </a:cubicBezTo>
                  <a:cubicBezTo>
                    <a:pt x="5412" y="14597"/>
                    <a:pt x="6051" y="13802"/>
                    <a:pt x="6666" y="13018"/>
                  </a:cubicBezTo>
                  <a:cubicBezTo>
                    <a:pt x="7510" y="11958"/>
                    <a:pt x="8378" y="10873"/>
                    <a:pt x="8643" y="9776"/>
                  </a:cubicBezTo>
                  <a:cubicBezTo>
                    <a:pt x="8944" y="8546"/>
                    <a:pt x="8353" y="7727"/>
                    <a:pt x="7715" y="6859"/>
                  </a:cubicBezTo>
                  <a:cubicBezTo>
                    <a:pt x="7425" y="6485"/>
                    <a:pt x="7172" y="6076"/>
                    <a:pt x="6931" y="5654"/>
                  </a:cubicBezTo>
                  <a:cubicBezTo>
                    <a:pt x="6545" y="4870"/>
                    <a:pt x="6244" y="4051"/>
                    <a:pt x="6003" y="3207"/>
                  </a:cubicBezTo>
                  <a:cubicBezTo>
                    <a:pt x="5690" y="2158"/>
                    <a:pt x="5352" y="1073"/>
                    <a:pt x="461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a:off x="4631725" y="378225"/>
              <a:ext cx="241100" cy="851925"/>
            </a:xfrm>
            <a:custGeom>
              <a:rect b="b" l="l" r="r" t="t"/>
              <a:pathLst>
                <a:path extrusionOk="0" h="34077" w="9644">
                  <a:moveTo>
                    <a:pt x="4617" y="1"/>
                  </a:moveTo>
                  <a:lnTo>
                    <a:pt x="4581" y="25"/>
                  </a:lnTo>
                  <a:cubicBezTo>
                    <a:pt x="5376" y="1086"/>
                    <a:pt x="5810" y="2231"/>
                    <a:pt x="6232" y="3340"/>
                  </a:cubicBezTo>
                  <a:cubicBezTo>
                    <a:pt x="6545" y="4244"/>
                    <a:pt x="6931" y="5112"/>
                    <a:pt x="7401" y="5931"/>
                  </a:cubicBezTo>
                  <a:cubicBezTo>
                    <a:pt x="7642" y="6341"/>
                    <a:pt x="7919" y="6727"/>
                    <a:pt x="8233" y="7088"/>
                  </a:cubicBezTo>
                  <a:cubicBezTo>
                    <a:pt x="8968" y="8016"/>
                    <a:pt x="9607" y="8812"/>
                    <a:pt x="9149" y="10126"/>
                  </a:cubicBezTo>
                  <a:cubicBezTo>
                    <a:pt x="8751" y="11271"/>
                    <a:pt x="7775" y="12380"/>
                    <a:pt x="6823" y="13453"/>
                  </a:cubicBezTo>
                  <a:cubicBezTo>
                    <a:pt x="6051" y="14308"/>
                    <a:pt x="5256" y="15212"/>
                    <a:pt x="4774" y="16116"/>
                  </a:cubicBezTo>
                  <a:cubicBezTo>
                    <a:pt x="1652" y="21962"/>
                    <a:pt x="0" y="28845"/>
                    <a:pt x="458" y="34076"/>
                  </a:cubicBezTo>
                  <a:lnTo>
                    <a:pt x="507" y="34076"/>
                  </a:lnTo>
                  <a:cubicBezTo>
                    <a:pt x="37" y="28845"/>
                    <a:pt x="1688" y="21974"/>
                    <a:pt x="4810" y="16141"/>
                  </a:cubicBezTo>
                  <a:cubicBezTo>
                    <a:pt x="5292" y="15236"/>
                    <a:pt x="6075" y="14345"/>
                    <a:pt x="6847" y="13489"/>
                  </a:cubicBezTo>
                  <a:cubicBezTo>
                    <a:pt x="7799" y="12416"/>
                    <a:pt x="8787" y="11295"/>
                    <a:pt x="9185" y="10138"/>
                  </a:cubicBezTo>
                  <a:cubicBezTo>
                    <a:pt x="9643" y="8812"/>
                    <a:pt x="9016" y="7992"/>
                    <a:pt x="8257" y="7064"/>
                  </a:cubicBezTo>
                  <a:cubicBezTo>
                    <a:pt x="7956" y="6703"/>
                    <a:pt x="7690" y="6317"/>
                    <a:pt x="7437" y="5919"/>
                  </a:cubicBezTo>
                  <a:cubicBezTo>
                    <a:pt x="6979" y="5087"/>
                    <a:pt x="6582" y="4232"/>
                    <a:pt x="6280" y="3328"/>
                  </a:cubicBezTo>
                  <a:cubicBezTo>
                    <a:pt x="5846" y="2219"/>
                    <a:pt x="5412" y="1074"/>
                    <a:pt x="461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a:off x="4685350" y="351725"/>
              <a:ext cx="224825" cy="888350"/>
            </a:xfrm>
            <a:custGeom>
              <a:rect b="b" l="l" r="r" t="t"/>
              <a:pathLst>
                <a:path extrusionOk="0" h="35534" w="8993">
                  <a:moveTo>
                    <a:pt x="4798" y="0"/>
                  </a:moveTo>
                  <a:lnTo>
                    <a:pt x="4762" y="12"/>
                  </a:lnTo>
                  <a:cubicBezTo>
                    <a:pt x="5485" y="1181"/>
                    <a:pt x="5883" y="2447"/>
                    <a:pt x="6281" y="3652"/>
                  </a:cubicBezTo>
                  <a:cubicBezTo>
                    <a:pt x="6558" y="4568"/>
                    <a:pt x="6895" y="5472"/>
                    <a:pt x="7305" y="6352"/>
                  </a:cubicBezTo>
                  <a:cubicBezTo>
                    <a:pt x="7474" y="6714"/>
                    <a:pt x="7667" y="7051"/>
                    <a:pt x="7848" y="7377"/>
                  </a:cubicBezTo>
                  <a:cubicBezTo>
                    <a:pt x="8438" y="8414"/>
                    <a:pt x="8945" y="9342"/>
                    <a:pt x="8607" y="10668"/>
                  </a:cubicBezTo>
                  <a:cubicBezTo>
                    <a:pt x="8258" y="11993"/>
                    <a:pt x="7354" y="13331"/>
                    <a:pt x="6486" y="14621"/>
                  </a:cubicBezTo>
                  <a:cubicBezTo>
                    <a:pt x="5919" y="15405"/>
                    <a:pt x="5413" y="16224"/>
                    <a:pt x="4967" y="17068"/>
                  </a:cubicBezTo>
                  <a:cubicBezTo>
                    <a:pt x="1483" y="23963"/>
                    <a:pt x="1" y="30001"/>
                    <a:pt x="459" y="35534"/>
                  </a:cubicBezTo>
                  <a:lnTo>
                    <a:pt x="495" y="35534"/>
                  </a:lnTo>
                  <a:cubicBezTo>
                    <a:pt x="49" y="30013"/>
                    <a:pt x="1520" y="23975"/>
                    <a:pt x="4991" y="17092"/>
                  </a:cubicBezTo>
                  <a:cubicBezTo>
                    <a:pt x="5449" y="16248"/>
                    <a:pt x="5955" y="15429"/>
                    <a:pt x="6510" y="14645"/>
                  </a:cubicBezTo>
                  <a:cubicBezTo>
                    <a:pt x="7390" y="13355"/>
                    <a:pt x="8294" y="12018"/>
                    <a:pt x="8643" y="10680"/>
                  </a:cubicBezTo>
                  <a:cubicBezTo>
                    <a:pt x="8993" y="9305"/>
                    <a:pt x="8487" y="8401"/>
                    <a:pt x="7884" y="7353"/>
                  </a:cubicBezTo>
                  <a:cubicBezTo>
                    <a:pt x="7703" y="7027"/>
                    <a:pt x="7522" y="6690"/>
                    <a:pt x="7341" y="6328"/>
                  </a:cubicBezTo>
                  <a:cubicBezTo>
                    <a:pt x="6944" y="5448"/>
                    <a:pt x="6606" y="4556"/>
                    <a:pt x="6329" y="3628"/>
                  </a:cubicBezTo>
                  <a:cubicBezTo>
                    <a:pt x="5931" y="2423"/>
                    <a:pt x="5521" y="1169"/>
                    <a:pt x="479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a:off x="4740200" y="316450"/>
              <a:ext cx="200425" cy="970650"/>
            </a:xfrm>
            <a:custGeom>
              <a:rect b="b" l="l" r="r" t="t"/>
              <a:pathLst>
                <a:path extrusionOk="0" h="38826" w="8017">
                  <a:moveTo>
                    <a:pt x="5147" y="1"/>
                  </a:moveTo>
                  <a:lnTo>
                    <a:pt x="5099" y="13"/>
                  </a:lnTo>
                  <a:cubicBezTo>
                    <a:pt x="7980" y="7293"/>
                    <a:pt x="8016" y="12910"/>
                    <a:pt x="5196" y="18756"/>
                  </a:cubicBezTo>
                  <a:cubicBezTo>
                    <a:pt x="4714" y="19757"/>
                    <a:pt x="4147" y="20745"/>
                    <a:pt x="3605" y="21697"/>
                  </a:cubicBezTo>
                  <a:cubicBezTo>
                    <a:pt x="2544" y="23553"/>
                    <a:pt x="1447" y="25458"/>
                    <a:pt x="953" y="27447"/>
                  </a:cubicBezTo>
                  <a:cubicBezTo>
                    <a:pt x="145" y="30689"/>
                    <a:pt x="1" y="34305"/>
                    <a:pt x="495" y="38825"/>
                  </a:cubicBezTo>
                  <a:lnTo>
                    <a:pt x="543" y="38825"/>
                  </a:lnTo>
                  <a:cubicBezTo>
                    <a:pt x="37" y="34305"/>
                    <a:pt x="181" y="30689"/>
                    <a:pt x="989" y="27459"/>
                  </a:cubicBezTo>
                  <a:cubicBezTo>
                    <a:pt x="1495" y="25470"/>
                    <a:pt x="2580" y="23565"/>
                    <a:pt x="3641" y="21721"/>
                  </a:cubicBezTo>
                  <a:cubicBezTo>
                    <a:pt x="4183" y="20769"/>
                    <a:pt x="4750" y="19769"/>
                    <a:pt x="5232" y="18780"/>
                  </a:cubicBezTo>
                  <a:cubicBezTo>
                    <a:pt x="6739" y="15646"/>
                    <a:pt x="7426" y="12537"/>
                    <a:pt x="7317" y="9294"/>
                  </a:cubicBezTo>
                  <a:cubicBezTo>
                    <a:pt x="7221" y="6450"/>
                    <a:pt x="6534" y="3496"/>
                    <a:pt x="514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a:off x="4775750" y="278800"/>
              <a:ext cx="188975" cy="1054100"/>
            </a:xfrm>
            <a:custGeom>
              <a:rect b="b" l="l" r="r" t="t"/>
              <a:pathLst>
                <a:path extrusionOk="0" h="42164" w="7559">
                  <a:moveTo>
                    <a:pt x="6112" y="0"/>
                  </a:moveTo>
                  <a:cubicBezTo>
                    <a:pt x="6847" y="3592"/>
                    <a:pt x="7257" y="7642"/>
                    <a:pt x="7426" y="13139"/>
                  </a:cubicBezTo>
                  <a:cubicBezTo>
                    <a:pt x="7510" y="16188"/>
                    <a:pt x="7112" y="18623"/>
                    <a:pt x="6160" y="20780"/>
                  </a:cubicBezTo>
                  <a:cubicBezTo>
                    <a:pt x="5558" y="22142"/>
                    <a:pt x="4702" y="23468"/>
                    <a:pt x="3870" y="24758"/>
                  </a:cubicBezTo>
                  <a:cubicBezTo>
                    <a:pt x="2761" y="26470"/>
                    <a:pt x="1616" y="28242"/>
                    <a:pt x="1062" y="30134"/>
                  </a:cubicBezTo>
                  <a:cubicBezTo>
                    <a:pt x="1" y="33726"/>
                    <a:pt x="579" y="37366"/>
                    <a:pt x="1146" y="40886"/>
                  </a:cubicBezTo>
                  <a:cubicBezTo>
                    <a:pt x="1206" y="41308"/>
                    <a:pt x="1279" y="41741"/>
                    <a:pt x="1339" y="42163"/>
                  </a:cubicBezTo>
                  <a:lnTo>
                    <a:pt x="1387" y="42151"/>
                  </a:lnTo>
                  <a:cubicBezTo>
                    <a:pt x="1327" y="41729"/>
                    <a:pt x="1254" y="41295"/>
                    <a:pt x="1194" y="40886"/>
                  </a:cubicBezTo>
                  <a:cubicBezTo>
                    <a:pt x="628" y="37366"/>
                    <a:pt x="49" y="33726"/>
                    <a:pt x="1110" y="30146"/>
                  </a:cubicBezTo>
                  <a:cubicBezTo>
                    <a:pt x="1664" y="28254"/>
                    <a:pt x="2797" y="26494"/>
                    <a:pt x="3906" y="24782"/>
                  </a:cubicBezTo>
                  <a:cubicBezTo>
                    <a:pt x="4738" y="23492"/>
                    <a:pt x="5594" y="22167"/>
                    <a:pt x="6196" y="20793"/>
                  </a:cubicBezTo>
                  <a:cubicBezTo>
                    <a:pt x="7161" y="18635"/>
                    <a:pt x="7558" y="16200"/>
                    <a:pt x="7462" y="13139"/>
                  </a:cubicBezTo>
                  <a:cubicBezTo>
                    <a:pt x="7305" y="7642"/>
                    <a:pt x="6896" y="3592"/>
                    <a:pt x="616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a:off x="4814925" y="251675"/>
              <a:ext cx="199525" cy="1107750"/>
            </a:xfrm>
            <a:custGeom>
              <a:rect b="b" l="l" r="r" t="t"/>
              <a:pathLst>
                <a:path extrusionOk="0" h="44310" w="7981">
                  <a:moveTo>
                    <a:pt x="7028" y="0"/>
                  </a:moveTo>
                  <a:cubicBezTo>
                    <a:pt x="7233" y="2315"/>
                    <a:pt x="7209" y="4641"/>
                    <a:pt x="7173" y="6895"/>
                  </a:cubicBezTo>
                  <a:cubicBezTo>
                    <a:pt x="7149" y="9113"/>
                    <a:pt x="7112" y="11391"/>
                    <a:pt x="7317" y="13669"/>
                  </a:cubicBezTo>
                  <a:cubicBezTo>
                    <a:pt x="7354" y="14019"/>
                    <a:pt x="7390" y="14380"/>
                    <a:pt x="7414" y="14730"/>
                  </a:cubicBezTo>
                  <a:cubicBezTo>
                    <a:pt x="7667" y="17249"/>
                    <a:pt x="7932" y="19853"/>
                    <a:pt x="6811" y="22456"/>
                  </a:cubicBezTo>
                  <a:cubicBezTo>
                    <a:pt x="6148" y="24011"/>
                    <a:pt x="5124" y="25518"/>
                    <a:pt x="4123" y="26976"/>
                  </a:cubicBezTo>
                  <a:cubicBezTo>
                    <a:pt x="3002" y="28615"/>
                    <a:pt x="1845" y="30315"/>
                    <a:pt x="1182" y="32111"/>
                  </a:cubicBezTo>
                  <a:cubicBezTo>
                    <a:pt x="1" y="35377"/>
                    <a:pt x="784" y="38644"/>
                    <a:pt x="1556" y="41814"/>
                  </a:cubicBezTo>
                  <a:cubicBezTo>
                    <a:pt x="1761" y="42634"/>
                    <a:pt x="1966" y="43477"/>
                    <a:pt x="2122" y="44309"/>
                  </a:cubicBezTo>
                  <a:lnTo>
                    <a:pt x="2171" y="44297"/>
                  </a:lnTo>
                  <a:cubicBezTo>
                    <a:pt x="2002" y="43465"/>
                    <a:pt x="1797" y="42622"/>
                    <a:pt x="1604" y="41802"/>
                  </a:cubicBezTo>
                  <a:cubicBezTo>
                    <a:pt x="833" y="38644"/>
                    <a:pt x="49" y="35389"/>
                    <a:pt x="1230" y="32135"/>
                  </a:cubicBezTo>
                  <a:cubicBezTo>
                    <a:pt x="1881" y="30351"/>
                    <a:pt x="3038" y="28640"/>
                    <a:pt x="4171" y="26988"/>
                  </a:cubicBezTo>
                  <a:cubicBezTo>
                    <a:pt x="5160" y="25542"/>
                    <a:pt x="6184" y="24035"/>
                    <a:pt x="6859" y="22468"/>
                  </a:cubicBezTo>
                  <a:cubicBezTo>
                    <a:pt x="7980" y="19865"/>
                    <a:pt x="7715" y="17249"/>
                    <a:pt x="7462" y="14718"/>
                  </a:cubicBezTo>
                  <a:cubicBezTo>
                    <a:pt x="7426" y="14380"/>
                    <a:pt x="7390" y="14019"/>
                    <a:pt x="7366" y="13669"/>
                  </a:cubicBezTo>
                  <a:cubicBezTo>
                    <a:pt x="7161" y="11403"/>
                    <a:pt x="7185" y="9113"/>
                    <a:pt x="7221" y="6907"/>
                  </a:cubicBezTo>
                  <a:cubicBezTo>
                    <a:pt x="7257" y="4653"/>
                    <a:pt x="7281" y="2327"/>
                    <a:pt x="706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a:off x="4871275" y="239325"/>
              <a:ext cx="207950" cy="1128225"/>
            </a:xfrm>
            <a:custGeom>
              <a:rect b="b" l="l" r="r" t="t"/>
              <a:pathLst>
                <a:path extrusionOk="0" h="45129" w="8318">
                  <a:moveTo>
                    <a:pt x="7583" y="0"/>
                  </a:moveTo>
                  <a:cubicBezTo>
                    <a:pt x="7703" y="2085"/>
                    <a:pt x="7510" y="4207"/>
                    <a:pt x="7329" y="6256"/>
                  </a:cubicBezTo>
                  <a:cubicBezTo>
                    <a:pt x="7100" y="8679"/>
                    <a:pt x="6871" y="11198"/>
                    <a:pt x="7173" y="13645"/>
                  </a:cubicBezTo>
                  <a:cubicBezTo>
                    <a:pt x="7257" y="14284"/>
                    <a:pt x="7354" y="14922"/>
                    <a:pt x="7462" y="15549"/>
                  </a:cubicBezTo>
                  <a:cubicBezTo>
                    <a:pt x="7872" y="18177"/>
                    <a:pt x="8270" y="20648"/>
                    <a:pt x="7124" y="23348"/>
                  </a:cubicBezTo>
                  <a:cubicBezTo>
                    <a:pt x="6449" y="24963"/>
                    <a:pt x="5316" y="26506"/>
                    <a:pt x="4220" y="27988"/>
                  </a:cubicBezTo>
                  <a:cubicBezTo>
                    <a:pt x="2906" y="29760"/>
                    <a:pt x="1556" y="31604"/>
                    <a:pt x="953" y="33581"/>
                  </a:cubicBezTo>
                  <a:cubicBezTo>
                    <a:pt x="1" y="36739"/>
                    <a:pt x="941" y="39982"/>
                    <a:pt x="1845" y="43116"/>
                  </a:cubicBezTo>
                  <a:cubicBezTo>
                    <a:pt x="2038" y="43815"/>
                    <a:pt x="2231" y="44466"/>
                    <a:pt x="2400" y="45128"/>
                  </a:cubicBezTo>
                  <a:lnTo>
                    <a:pt x="2448" y="45128"/>
                  </a:lnTo>
                  <a:cubicBezTo>
                    <a:pt x="2279" y="44466"/>
                    <a:pt x="2086" y="43803"/>
                    <a:pt x="1881" y="43116"/>
                  </a:cubicBezTo>
                  <a:cubicBezTo>
                    <a:pt x="989" y="39982"/>
                    <a:pt x="49" y="36751"/>
                    <a:pt x="1001" y="33593"/>
                  </a:cubicBezTo>
                  <a:cubicBezTo>
                    <a:pt x="1592" y="31629"/>
                    <a:pt x="2942" y="29796"/>
                    <a:pt x="4256" y="28025"/>
                  </a:cubicBezTo>
                  <a:cubicBezTo>
                    <a:pt x="5353" y="26542"/>
                    <a:pt x="6486" y="24987"/>
                    <a:pt x="7173" y="23372"/>
                  </a:cubicBezTo>
                  <a:cubicBezTo>
                    <a:pt x="8318" y="20660"/>
                    <a:pt x="7920" y="18177"/>
                    <a:pt x="7498" y="15537"/>
                  </a:cubicBezTo>
                  <a:cubicBezTo>
                    <a:pt x="7402" y="14922"/>
                    <a:pt x="7305" y="14272"/>
                    <a:pt x="7221" y="13633"/>
                  </a:cubicBezTo>
                  <a:cubicBezTo>
                    <a:pt x="6920" y="11198"/>
                    <a:pt x="7149" y="8691"/>
                    <a:pt x="7378" y="6268"/>
                  </a:cubicBezTo>
                  <a:cubicBezTo>
                    <a:pt x="7558" y="4207"/>
                    <a:pt x="7751" y="2085"/>
                    <a:pt x="761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a:off x="4941800" y="240825"/>
              <a:ext cx="227525" cy="1124625"/>
            </a:xfrm>
            <a:custGeom>
              <a:rect b="b" l="l" r="r" t="t"/>
              <a:pathLst>
                <a:path extrusionOk="0" h="44985" w="9101">
                  <a:moveTo>
                    <a:pt x="8293" y="0"/>
                  </a:moveTo>
                  <a:cubicBezTo>
                    <a:pt x="8173" y="1748"/>
                    <a:pt x="7751" y="3436"/>
                    <a:pt x="7341" y="5063"/>
                  </a:cubicBezTo>
                  <a:cubicBezTo>
                    <a:pt x="6618" y="7992"/>
                    <a:pt x="5919" y="10752"/>
                    <a:pt x="6823" y="13754"/>
                  </a:cubicBezTo>
                  <a:cubicBezTo>
                    <a:pt x="6979" y="14260"/>
                    <a:pt x="7148" y="14766"/>
                    <a:pt x="7305" y="15260"/>
                  </a:cubicBezTo>
                  <a:cubicBezTo>
                    <a:pt x="8173" y="17852"/>
                    <a:pt x="9053" y="20540"/>
                    <a:pt x="7775" y="23372"/>
                  </a:cubicBezTo>
                  <a:cubicBezTo>
                    <a:pt x="7052" y="24951"/>
                    <a:pt x="5834" y="26422"/>
                    <a:pt x="4641" y="27832"/>
                  </a:cubicBezTo>
                  <a:cubicBezTo>
                    <a:pt x="3399" y="29327"/>
                    <a:pt x="2110" y="30882"/>
                    <a:pt x="1399" y="32569"/>
                  </a:cubicBezTo>
                  <a:cubicBezTo>
                    <a:pt x="0" y="35932"/>
                    <a:pt x="953" y="39813"/>
                    <a:pt x="1784" y="43236"/>
                  </a:cubicBezTo>
                  <a:cubicBezTo>
                    <a:pt x="1929" y="43839"/>
                    <a:pt x="2074" y="44418"/>
                    <a:pt x="2194" y="44984"/>
                  </a:cubicBezTo>
                  <a:lnTo>
                    <a:pt x="2242" y="44960"/>
                  </a:lnTo>
                  <a:cubicBezTo>
                    <a:pt x="2110" y="44394"/>
                    <a:pt x="1977" y="43815"/>
                    <a:pt x="1820" y="43212"/>
                  </a:cubicBezTo>
                  <a:cubicBezTo>
                    <a:pt x="989" y="39801"/>
                    <a:pt x="49" y="35920"/>
                    <a:pt x="1447" y="32569"/>
                  </a:cubicBezTo>
                  <a:cubicBezTo>
                    <a:pt x="2146" y="30894"/>
                    <a:pt x="3436" y="29351"/>
                    <a:pt x="4677" y="27856"/>
                  </a:cubicBezTo>
                  <a:cubicBezTo>
                    <a:pt x="5870" y="26434"/>
                    <a:pt x="7088" y="24963"/>
                    <a:pt x="7811" y="23372"/>
                  </a:cubicBezTo>
                  <a:cubicBezTo>
                    <a:pt x="9101" y="20528"/>
                    <a:pt x="8209" y="17840"/>
                    <a:pt x="7353" y="15236"/>
                  </a:cubicBezTo>
                  <a:cubicBezTo>
                    <a:pt x="7184" y="14742"/>
                    <a:pt x="7016" y="14236"/>
                    <a:pt x="6871" y="13729"/>
                  </a:cubicBezTo>
                  <a:cubicBezTo>
                    <a:pt x="5967" y="10740"/>
                    <a:pt x="6654" y="7992"/>
                    <a:pt x="7389" y="5075"/>
                  </a:cubicBezTo>
                  <a:cubicBezTo>
                    <a:pt x="7787" y="3436"/>
                    <a:pt x="8209" y="1748"/>
                    <a:pt x="834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a:off x="5021650" y="248950"/>
              <a:ext cx="243500" cy="1097500"/>
            </a:xfrm>
            <a:custGeom>
              <a:rect b="b" l="l" r="r" t="t"/>
              <a:pathLst>
                <a:path extrusionOk="0" h="43900" w="9740">
                  <a:moveTo>
                    <a:pt x="8715" y="1"/>
                  </a:moveTo>
                  <a:cubicBezTo>
                    <a:pt x="8402" y="1387"/>
                    <a:pt x="7618" y="2749"/>
                    <a:pt x="6859" y="4075"/>
                  </a:cubicBezTo>
                  <a:cubicBezTo>
                    <a:pt x="6076" y="5437"/>
                    <a:pt x="5268" y="6847"/>
                    <a:pt x="4991" y="8270"/>
                  </a:cubicBezTo>
                  <a:cubicBezTo>
                    <a:pt x="4677" y="9909"/>
                    <a:pt x="5449" y="11584"/>
                    <a:pt x="6124" y="13067"/>
                  </a:cubicBezTo>
                  <a:lnTo>
                    <a:pt x="6172" y="13187"/>
                  </a:lnTo>
                  <a:cubicBezTo>
                    <a:pt x="6437" y="13754"/>
                    <a:pt x="6726" y="14333"/>
                    <a:pt x="7016" y="14887"/>
                  </a:cubicBezTo>
                  <a:cubicBezTo>
                    <a:pt x="8330" y="17466"/>
                    <a:pt x="9704" y="20130"/>
                    <a:pt x="8342" y="22963"/>
                  </a:cubicBezTo>
                  <a:cubicBezTo>
                    <a:pt x="7606" y="24506"/>
                    <a:pt x="6268" y="25868"/>
                    <a:pt x="4991" y="27182"/>
                  </a:cubicBezTo>
                  <a:cubicBezTo>
                    <a:pt x="3725" y="28495"/>
                    <a:pt x="2399" y="29845"/>
                    <a:pt x="1652" y="31388"/>
                  </a:cubicBezTo>
                  <a:cubicBezTo>
                    <a:pt x="1" y="34799"/>
                    <a:pt x="700" y="39127"/>
                    <a:pt x="1266" y="42586"/>
                  </a:cubicBezTo>
                  <a:cubicBezTo>
                    <a:pt x="1351" y="43044"/>
                    <a:pt x="1411" y="43478"/>
                    <a:pt x="1483" y="43900"/>
                  </a:cubicBezTo>
                  <a:lnTo>
                    <a:pt x="1531" y="43900"/>
                  </a:lnTo>
                  <a:cubicBezTo>
                    <a:pt x="1471" y="43466"/>
                    <a:pt x="1399" y="43032"/>
                    <a:pt x="1314" y="42586"/>
                  </a:cubicBezTo>
                  <a:cubicBezTo>
                    <a:pt x="760" y="39115"/>
                    <a:pt x="49" y="34811"/>
                    <a:pt x="1700" y="31412"/>
                  </a:cubicBezTo>
                  <a:cubicBezTo>
                    <a:pt x="2435" y="29882"/>
                    <a:pt x="3737" y="28544"/>
                    <a:pt x="5027" y="27218"/>
                  </a:cubicBezTo>
                  <a:cubicBezTo>
                    <a:pt x="6317" y="25892"/>
                    <a:pt x="7642" y="24530"/>
                    <a:pt x="8378" y="22987"/>
                  </a:cubicBezTo>
                  <a:cubicBezTo>
                    <a:pt x="9740" y="20130"/>
                    <a:pt x="8378" y="17454"/>
                    <a:pt x="7052" y="14875"/>
                  </a:cubicBezTo>
                  <a:cubicBezTo>
                    <a:pt x="6763" y="14308"/>
                    <a:pt x="6473" y="13730"/>
                    <a:pt x="6220" y="13175"/>
                  </a:cubicBezTo>
                  <a:lnTo>
                    <a:pt x="6160" y="13043"/>
                  </a:lnTo>
                  <a:cubicBezTo>
                    <a:pt x="5497" y="11572"/>
                    <a:pt x="4726" y="9897"/>
                    <a:pt x="5039" y="8270"/>
                  </a:cubicBezTo>
                  <a:cubicBezTo>
                    <a:pt x="5316" y="6871"/>
                    <a:pt x="6124" y="5461"/>
                    <a:pt x="6895" y="4099"/>
                  </a:cubicBezTo>
                  <a:cubicBezTo>
                    <a:pt x="7655" y="2773"/>
                    <a:pt x="8438" y="1399"/>
                    <a:pt x="8751" y="13"/>
                  </a:cubicBezTo>
                  <a:lnTo>
                    <a:pt x="871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a:off x="3902175" y="298200"/>
              <a:ext cx="1389500" cy="273525"/>
            </a:xfrm>
            <a:custGeom>
              <a:rect b="b" l="l" r="r" t="t"/>
              <a:pathLst>
                <a:path extrusionOk="0" h="10941" w="55580">
                  <a:moveTo>
                    <a:pt x="47793" y="1"/>
                  </a:moveTo>
                  <a:cubicBezTo>
                    <a:pt x="46765" y="1"/>
                    <a:pt x="45739" y="62"/>
                    <a:pt x="44731" y="237"/>
                  </a:cubicBezTo>
                  <a:cubicBezTo>
                    <a:pt x="42972" y="562"/>
                    <a:pt x="41718" y="1370"/>
                    <a:pt x="40392" y="2238"/>
                  </a:cubicBezTo>
                  <a:cubicBezTo>
                    <a:pt x="40079" y="2443"/>
                    <a:pt x="39741" y="2659"/>
                    <a:pt x="39404" y="2864"/>
                  </a:cubicBezTo>
                  <a:cubicBezTo>
                    <a:pt x="36017" y="4950"/>
                    <a:pt x="32810" y="5854"/>
                    <a:pt x="28977" y="6830"/>
                  </a:cubicBezTo>
                  <a:cubicBezTo>
                    <a:pt x="28580" y="6926"/>
                    <a:pt x="28170" y="7035"/>
                    <a:pt x="27772" y="7143"/>
                  </a:cubicBezTo>
                  <a:cubicBezTo>
                    <a:pt x="26434" y="7517"/>
                    <a:pt x="25048" y="7903"/>
                    <a:pt x="23650" y="7939"/>
                  </a:cubicBezTo>
                  <a:cubicBezTo>
                    <a:pt x="23555" y="7940"/>
                    <a:pt x="23460" y="7941"/>
                    <a:pt x="23365" y="7941"/>
                  </a:cubicBezTo>
                  <a:cubicBezTo>
                    <a:pt x="22688" y="7941"/>
                    <a:pt x="22012" y="7903"/>
                    <a:pt x="21336" y="7818"/>
                  </a:cubicBezTo>
                  <a:cubicBezTo>
                    <a:pt x="20809" y="7768"/>
                    <a:pt x="20315" y="7719"/>
                    <a:pt x="19790" y="7719"/>
                  </a:cubicBezTo>
                  <a:cubicBezTo>
                    <a:pt x="19065" y="7719"/>
                    <a:pt x="18281" y="7812"/>
                    <a:pt x="17274" y="8120"/>
                  </a:cubicBezTo>
                  <a:cubicBezTo>
                    <a:pt x="16454" y="8373"/>
                    <a:pt x="15658" y="8674"/>
                    <a:pt x="14911" y="8951"/>
                  </a:cubicBezTo>
                  <a:cubicBezTo>
                    <a:pt x="13585" y="9458"/>
                    <a:pt x="12320" y="9928"/>
                    <a:pt x="10849" y="10205"/>
                  </a:cubicBezTo>
                  <a:cubicBezTo>
                    <a:pt x="7769" y="10766"/>
                    <a:pt x="3846" y="10895"/>
                    <a:pt x="838" y="10895"/>
                  </a:cubicBezTo>
                  <a:cubicBezTo>
                    <a:pt x="550" y="10895"/>
                    <a:pt x="271" y="10894"/>
                    <a:pt x="1" y="10892"/>
                  </a:cubicBezTo>
                  <a:lnTo>
                    <a:pt x="1" y="10940"/>
                  </a:lnTo>
                  <a:lnTo>
                    <a:pt x="941" y="10940"/>
                  </a:lnTo>
                  <a:cubicBezTo>
                    <a:pt x="3942" y="10940"/>
                    <a:pt x="7812" y="10808"/>
                    <a:pt x="10861" y="10241"/>
                  </a:cubicBezTo>
                  <a:cubicBezTo>
                    <a:pt x="12344" y="9976"/>
                    <a:pt x="13597" y="9494"/>
                    <a:pt x="14935" y="9000"/>
                  </a:cubicBezTo>
                  <a:cubicBezTo>
                    <a:pt x="15682" y="8710"/>
                    <a:pt x="16466" y="8421"/>
                    <a:pt x="17298" y="8168"/>
                  </a:cubicBezTo>
                  <a:cubicBezTo>
                    <a:pt x="18298" y="7860"/>
                    <a:pt x="19079" y="7768"/>
                    <a:pt x="19801" y="7768"/>
                  </a:cubicBezTo>
                  <a:cubicBezTo>
                    <a:pt x="20323" y="7768"/>
                    <a:pt x="20814" y="7816"/>
                    <a:pt x="21336" y="7867"/>
                  </a:cubicBezTo>
                  <a:cubicBezTo>
                    <a:pt x="22028" y="7942"/>
                    <a:pt x="22721" y="7989"/>
                    <a:pt x="23414" y="7989"/>
                  </a:cubicBezTo>
                  <a:cubicBezTo>
                    <a:pt x="23492" y="7989"/>
                    <a:pt x="23571" y="7988"/>
                    <a:pt x="23650" y="7987"/>
                  </a:cubicBezTo>
                  <a:cubicBezTo>
                    <a:pt x="25060" y="7951"/>
                    <a:pt x="26446" y="7565"/>
                    <a:pt x="27784" y="7192"/>
                  </a:cubicBezTo>
                  <a:cubicBezTo>
                    <a:pt x="28182" y="7083"/>
                    <a:pt x="28592" y="6975"/>
                    <a:pt x="28990" y="6866"/>
                  </a:cubicBezTo>
                  <a:cubicBezTo>
                    <a:pt x="32835" y="5902"/>
                    <a:pt x="36041" y="4998"/>
                    <a:pt x="39428" y="2901"/>
                  </a:cubicBezTo>
                  <a:cubicBezTo>
                    <a:pt x="39765" y="2696"/>
                    <a:pt x="40103" y="2479"/>
                    <a:pt x="40416" y="2274"/>
                  </a:cubicBezTo>
                  <a:cubicBezTo>
                    <a:pt x="41742" y="1406"/>
                    <a:pt x="42996" y="598"/>
                    <a:pt x="44731" y="285"/>
                  </a:cubicBezTo>
                  <a:cubicBezTo>
                    <a:pt x="45730" y="101"/>
                    <a:pt x="46746" y="38"/>
                    <a:pt x="47765" y="38"/>
                  </a:cubicBezTo>
                  <a:cubicBezTo>
                    <a:pt x="48948" y="38"/>
                    <a:pt x="50135" y="123"/>
                    <a:pt x="51301" y="201"/>
                  </a:cubicBezTo>
                  <a:cubicBezTo>
                    <a:pt x="52472" y="281"/>
                    <a:pt x="53669" y="369"/>
                    <a:pt x="54855" y="369"/>
                  </a:cubicBezTo>
                  <a:cubicBezTo>
                    <a:pt x="55097" y="369"/>
                    <a:pt x="55339" y="365"/>
                    <a:pt x="55579" y="357"/>
                  </a:cubicBezTo>
                  <a:lnTo>
                    <a:pt x="55579" y="309"/>
                  </a:lnTo>
                  <a:cubicBezTo>
                    <a:pt x="55321" y="318"/>
                    <a:pt x="55060" y="322"/>
                    <a:pt x="54799" y="322"/>
                  </a:cubicBezTo>
                  <a:cubicBezTo>
                    <a:pt x="53636" y="322"/>
                    <a:pt x="52452" y="243"/>
                    <a:pt x="51301" y="164"/>
                  </a:cubicBezTo>
                  <a:cubicBezTo>
                    <a:pt x="50144" y="81"/>
                    <a:pt x="48967" y="1"/>
                    <a:pt x="4779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3"/>
            <p:cNvSpPr/>
            <p:nvPr/>
          </p:nvSpPr>
          <p:spPr>
            <a:xfrm>
              <a:off x="3821425" y="364375"/>
              <a:ext cx="1428375" cy="264900"/>
            </a:xfrm>
            <a:custGeom>
              <a:rect b="b" l="l" r="r" t="t"/>
              <a:pathLst>
                <a:path extrusionOk="0" h="10596" w="57135">
                  <a:moveTo>
                    <a:pt x="57134" y="0"/>
                  </a:moveTo>
                  <a:cubicBezTo>
                    <a:pt x="55868" y="121"/>
                    <a:pt x="54675" y="181"/>
                    <a:pt x="53530" y="229"/>
                  </a:cubicBezTo>
                  <a:cubicBezTo>
                    <a:pt x="49938" y="398"/>
                    <a:pt x="46828" y="543"/>
                    <a:pt x="43297" y="2315"/>
                  </a:cubicBezTo>
                  <a:cubicBezTo>
                    <a:pt x="39512" y="4207"/>
                    <a:pt x="36257" y="4954"/>
                    <a:pt x="32075" y="5810"/>
                  </a:cubicBezTo>
                  <a:cubicBezTo>
                    <a:pt x="29990" y="6232"/>
                    <a:pt x="27904" y="6533"/>
                    <a:pt x="25891" y="6823"/>
                  </a:cubicBezTo>
                  <a:cubicBezTo>
                    <a:pt x="24180" y="7064"/>
                    <a:pt x="22408" y="7317"/>
                    <a:pt x="20648" y="7654"/>
                  </a:cubicBezTo>
                  <a:cubicBezTo>
                    <a:pt x="13271" y="9028"/>
                    <a:pt x="6630" y="10198"/>
                    <a:pt x="1" y="10547"/>
                  </a:cubicBezTo>
                  <a:lnTo>
                    <a:pt x="1" y="10595"/>
                  </a:lnTo>
                  <a:cubicBezTo>
                    <a:pt x="6630" y="10246"/>
                    <a:pt x="13283" y="9077"/>
                    <a:pt x="20648" y="7691"/>
                  </a:cubicBezTo>
                  <a:cubicBezTo>
                    <a:pt x="22408" y="7365"/>
                    <a:pt x="24180" y="7112"/>
                    <a:pt x="25891" y="6871"/>
                  </a:cubicBezTo>
                  <a:cubicBezTo>
                    <a:pt x="27916" y="6570"/>
                    <a:pt x="30002" y="6280"/>
                    <a:pt x="32087" y="5846"/>
                  </a:cubicBezTo>
                  <a:cubicBezTo>
                    <a:pt x="36269" y="5003"/>
                    <a:pt x="39536" y="4243"/>
                    <a:pt x="43309" y="2351"/>
                  </a:cubicBezTo>
                  <a:cubicBezTo>
                    <a:pt x="46840" y="591"/>
                    <a:pt x="49938" y="446"/>
                    <a:pt x="53530" y="278"/>
                  </a:cubicBezTo>
                  <a:cubicBezTo>
                    <a:pt x="54675" y="217"/>
                    <a:pt x="55868" y="169"/>
                    <a:pt x="57134" y="49"/>
                  </a:cubicBezTo>
                  <a:lnTo>
                    <a:pt x="57134"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p:cNvSpPr/>
            <p:nvPr/>
          </p:nvSpPr>
          <p:spPr>
            <a:xfrm>
              <a:off x="3765075" y="420725"/>
              <a:ext cx="1450650" cy="270325"/>
            </a:xfrm>
            <a:custGeom>
              <a:rect b="b" l="l" r="r" t="t"/>
              <a:pathLst>
                <a:path extrusionOk="0" h="10813" w="58026">
                  <a:moveTo>
                    <a:pt x="58026" y="0"/>
                  </a:moveTo>
                  <a:cubicBezTo>
                    <a:pt x="57230" y="109"/>
                    <a:pt x="56435" y="205"/>
                    <a:pt x="55664" y="302"/>
                  </a:cubicBezTo>
                  <a:cubicBezTo>
                    <a:pt x="52216" y="724"/>
                    <a:pt x="48962" y="1121"/>
                    <a:pt x="45864" y="2447"/>
                  </a:cubicBezTo>
                  <a:cubicBezTo>
                    <a:pt x="42019" y="4099"/>
                    <a:pt x="38656" y="4641"/>
                    <a:pt x="34389" y="5340"/>
                  </a:cubicBezTo>
                  <a:cubicBezTo>
                    <a:pt x="32581" y="5629"/>
                    <a:pt x="30773" y="6063"/>
                    <a:pt x="29013" y="6497"/>
                  </a:cubicBezTo>
                  <a:cubicBezTo>
                    <a:pt x="26928" y="6991"/>
                    <a:pt x="24770" y="7522"/>
                    <a:pt x="22613" y="7799"/>
                  </a:cubicBezTo>
                  <a:cubicBezTo>
                    <a:pt x="21464" y="7921"/>
                    <a:pt x="20305" y="7981"/>
                    <a:pt x="19154" y="7981"/>
                  </a:cubicBezTo>
                  <a:cubicBezTo>
                    <a:pt x="19049" y="7981"/>
                    <a:pt x="18945" y="7981"/>
                    <a:pt x="18840" y="7980"/>
                  </a:cubicBezTo>
                  <a:cubicBezTo>
                    <a:pt x="17900" y="7980"/>
                    <a:pt x="16936" y="7992"/>
                    <a:pt x="15983" y="8064"/>
                  </a:cubicBezTo>
                  <a:cubicBezTo>
                    <a:pt x="13042" y="8281"/>
                    <a:pt x="10186" y="8884"/>
                    <a:pt x="7438" y="9462"/>
                  </a:cubicBezTo>
                  <a:cubicBezTo>
                    <a:pt x="5039" y="9969"/>
                    <a:pt x="2556" y="10487"/>
                    <a:pt x="1" y="10776"/>
                  </a:cubicBezTo>
                  <a:lnTo>
                    <a:pt x="1" y="10812"/>
                  </a:lnTo>
                  <a:cubicBezTo>
                    <a:pt x="2568" y="10535"/>
                    <a:pt x="5039" y="10017"/>
                    <a:pt x="7425" y="9511"/>
                  </a:cubicBezTo>
                  <a:cubicBezTo>
                    <a:pt x="10174" y="8932"/>
                    <a:pt x="13030" y="8329"/>
                    <a:pt x="15971" y="8100"/>
                  </a:cubicBezTo>
                  <a:cubicBezTo>
                    <a:pt x="16924" y="8028"/>
                    <a:pt x="17888" y="8016"/>
                    <a:pt x="18816" y="8016"/>
                  </a:cubicBezTo>
                  <a:cubicBezTo>
                    <a:pt x="18997" y="8019"/>
                    <a:pt x="19178" y="8021"/>
                    <a:pt x="19358" y="8021"/>
                  </a:cubicBezTo>
                  <a:cubicBezTo>
                    <a:pt x="20443" y="8021"/>
                    <a:pt x="21526" y="7959"/>
                    <a:pt x="22601" y="7835"/>
                  </a:cubicBezTo>
                  <a:cubicBezTo>
                    <a:pt x="24770" y="7558"/>
                    <a:pt x="26928" y="7040"/>
                    <a:pt x="29013" y="6533"/>
                  </a:cubicBezTo>
                  <a:cubicBezTo>
                    <a:pt x="30761" y="6112"/>
                    <a:pt x="32569" y="5678"/>
                    <a:pt x="34377" y="5376"/>
                  </a:cubicBezTo>
                  <a:cubicBezTo>
                    <a:pt x="38487" y="4713"/>
                    <a:pt x="42019" y="4147"/>
                    <a:pt x="45864" y="2483"/>
                  </a:cubicBezTo>
                  <a:cubicBezTo>
                    <a:pt x="48962" y="1158"/>
                    <a:pt x="52216" y="760"/>
                    <a:pt x="55664" y="338"/>
                  </a:cubicBezTo>
                  <a:cubicBezTo>
                    <a:pt x="56435" y="241"/>
                    <a:pt x="57230" y="145"/>
                    <a:pt x="58026" y="37"/>
                  </a:cubicBezTo>
                  <a:lnTo>
                    <a:pt x="5802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p:cNvSpPr/>
            <p:nvPr/>
          </p:nvSpPr>
          <p:spPr>
            <a:xfrm>
              <a:off x="3760550" y="473150"/>
              <a:ext cx="1444350" cy="285700"/>
            </a:xfrm>
            <a:custGeom>
              <a:rect b="b" l="l" r="r" t="t"/>
              <a:pathLst>
                <a:path extrusionOk="0" h="11428" w="57774">
                  <a:moveTo>
                    <a:pt x="57773" y="1"/>
                  </a:moveTo>
                  <a:cubicBezTo>
                    <a:pt x="57134" y="85"/>
                    <a:pt x="56495" y="157"/>
                    <a:pt x="55808" y="230"/>
                  </a:cubicBezTo>
                  <a:cubicBezTo>
                    <a:pt x="52614" y="603"/>
                    <a:pt x="49324" y="977"/>
                    <a:pt x="46732" y="2351"/>
                  </a:cubicBezTo>
                  <a:cubicBezTo>
                    <a:pt x="43598" y="4027"/>
                    <a:pt x="40754" y="4412"/>
                    <a:pt x="37150" y="4894"/>
                  </a:cubicBezTo>
                  <a:cubicBezTo>
                    <a:pt x="36667" y="4967"/>
                    <a:pt x="36173" y="5027"/>
                    <a:pt x="35655" y="5099"/>
                  </a:cubicBezTo>
                  <a:cubicBezTo>
                    <a:pt x="33738" y="5377"/>
                    <a:pt x="31810" y="5895"/>
                    <a:pt x="29954" y="6401"/>
                  </a:cubicBezTo>
                  <a:cubicBezTo>
                    <a:pt x="27760" y="6992"/>
                    <a:pt x="25494" y="7606"/>
                    <a:pt x="23228" y="7811"/>
                  </a:cubicBezTo>
                  <a:cubicBezTo>
                    <a:pt x="22814" y="7849"/>
                    <a:pt x="22400" y="7864"/>
                    <a:pt x="21988" y="7864"/>
                  </a:cubicBezTo>
                  <a:cubicBezTo>
                    <a:pt x="21222" y="7864"/>
                    <a:pt x="20460" y="7814"/>
                    <a:pt x="19708" y="7775"/>
                  </a:cubicBezTo>
                  <a:cubicBezTo>
                    <a:pt x="18974" y="7728"/>
                    <a:pt x="18220" y="7681"/>
                    <a:pt x="17462" y="7681"/>
                  </a:cubicBezTo>
                  <a:cubicBezTo>
                    <a:pt x="17062" y="7681"/>
                    <a:pt x="16660" y="7694"/>
                    <a:pt x="16261" y="7727"/>
                  </a:cubicBezTo>
                  <a:cubicBezTo>
                    <a:pt x="13187" y="7992"/>
                    <a:pt x="10029" y="8860"/>
                    <a:pt x="6980" y="9704"/>
                  </a:cubicBezTo>
                  <a:cubicBezTo>
                    <a:pt x="4690" y="10343"/>
                    <a:pt x="2315" y="10994"/>
                    <a:pt x="1" y="11379"/>
                  </a:cubicBezTo>
                  <a:lnTo>
                    <a:pt x="1" y="11427"/>
                  </a:lnTo>
                  <a:cubicBezTo>
                    <a:pt x="2327" y="11042"/>
                    <a:pt x="4702" y="10391"/>
                    <a:pt x="6992" y="9740"/>
                  </a:cubicBezTo>
                  <a:cubicBezTo>
                    <a:pt x="10041" y="8896"/>
                    <a:pt x="13187" y="8028"/>
                    <a:pt x="16261" y="7763"/>
                  </a:cubicBezTo>
                  <a:cubicBezTo>
                    <a:pt x="16660" y="7730"/>
                    <a:pt x="17060" y="7717"/>
                    <a:pt x="17458" y="7717"/>
                  </a:cubicBezTo>
                  <a:cubicBezTo>
                    <a:pt x="18213" y="7717"/>
                    <a:pt x="18962" y="7764"/>
                    <a:pt x="19696" y="7811"/>
                  </a:cubicBezTo>
                  <a:cubicBezTo>
                    <a:pt x="20428" y="7857"/>
                    <a:pt x="21174" y="7903"/>
                    <a:pt x="21923" y="7903"/>
                  </a:cubicBezTo>
                  <a:cubicBezTo>
                    <a:pt x="22358" y="7903"/>
                    <a:pt x="22794" y="7887"/>
                    <a:pt x="23228" y="7848"/>
                  </a:cubicBezTo>
                  <a:cubicBezTo>
                    <a:pt x="25506" y="7643"/>
                    <a:pt x="27772" y="7028"/>
                    <a:pt x="29966" y="6437"/>
                  </a:cubicBezTo>
                  <a:cubicBezTo>
                    <a:pt x="31822" y="5931"/>
                    <a:pt x="33738" y="5413"/>
                    <a:pt x="35667" y="5148"/>
                  </a:cubicBezTo>
                  <a:cubicBezTo>
                    <a:pt x="36173" y="5075"/>
                    <a:pt x="36667" y="5003"/>
                    <a:pt x="37150" y="4943"/>
                  </a:cubicBezTo>
                  <a:cubicBezTo>
                    <a:pt x="40754" y="4448"/>
                    <a:pt x="43598" y="4063"/>
                    <a:pt x="46756" y="2387"/>
                  </a:cubicBezTo>
                  <a:cubicBezTo>
                    <a:pt x="49336" y="1025"/>
                    <a:pt x="52626" y="640"/>
                    <a:pt x="55808" y="278"/>
                  </a:cubicBezTo>
                  <a:cubicBezTo>
                    <a:pt x="56495" y="194"/>
                    <a:pt x="57134" y="121"/>
                    <a:pt x="57773" y="37"/>
                  </a:cubicBezTo>
                  <a:lnTo>
                    <a:pt x="5777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p:cNvSpPr/>
            <p:nvPr/>
          </p:nvSpPr>
          <p:spPr>
            <a:xfrm>
              <a:off x="3782550" y="525900"/>
              <a:ext cx="1436500" cy="286900"/>
            </a:xfrm>
            <a:custGeom>
              <a:rect b="b" l="l" r="r" t="t"/>
              <a:pathLst>
                <a:path extrusionOk="0" h="11476" w="57460">
                  <a:moveTo>
                    <a:pt x="57460" y="0"/>
                  </a:moveTo>
                  <a:cubicBezTo>
                    <a:pt x="56604" y="109"/>
                    <a:pt x="55724" y="181"/>
                    <a:pt x="54856" y="265"/>
                  </a:cubicBezTo>
                  <a:cubicBezTo>
                    <a:pt x="51891" y="530"/>
                    <a:pt x="48817" y="820"/>
                    <a:pt x="46153" y="1832"/>
                  </a:cubicBezTo>
                  <a:cubicBezTo>
                    <a:pt x="42537" y="3206"/>
                    <a:pt x="39572" y="3676"/>
                    <a:pt x="35450" y="4231"/>
                  </a:cubicBezTo>
                  <a:cubicBezTo>
                    <a:pt x="33184" y="4544"/>
                    <a:pt x="30773" y="4918"/>
                    <a:pt x="28326" y="5870"/>
                  </a:cubicBezTo>
                  <a:cubicBezTo>
                    <a:pt x="27880" y="6039"/>
                    <a:pt x="27446" y="6220"/>
                    <a:pt x="27025" y="6400"/>
                  </a:cubicBezTo>
                  <a:cubicBezTo>
                    <a:pt x="25578" y="7003"/>
                    <a:pt x="24204" y="7582"/>
                    <a:pt x="22432" y="7738"/>
                  </a:cubicBezTo>
                  <a:cubicBezTo>
                    <a:pt x="22117" y="7764"/>
                    <a:pt x="21801" y="7776"/>
                    <a:pt x="21486" y="7776"/>
                  </a:cubicBezTo>
                  <a:cubicBezTo>
                    <a:pt x="20630" y="7776"/>
                    <a:pt x="19776" y="7694"/>
                    <a:pt x="18949" y="7606"/>
                  </a:cubicBezTo>
                  <a:cubicBezTo>
                    <a:pt x="18118" y="7520"/>
                    <a:pt x="17275" y="7441"/>
                    <a:pt x="16425" y="7441"/>
                  </a:cubicBezTo>
                  <a:cubicBezTo>
                    <a:pt x="16078" y="7441"/>
                    <a:pt x="15730" y="7454"/>
                    <a:pt x="15381" y="7485"/>
                  </a:cubicBezTo>
                  <a:cubicBezTo>
                    <a:pt x="12428" y="7763"/>
                    <a:pt x="9354" y="8727"/>
                    <a:pt x="6377" y="9667"/>
                  </a:cubicBezTo>
                  <a:cubicBezTo>
                    <a:pt x="4268" y="10330"/>
                    <a:pt x="2098" y="11017"/>
                    <a:pt x="1" y="11427"/>
                  </a:cubicBezTo>
                  <a:lnTo>
                    <a:pt x="13" y="11475"/>
                  </a:lnTo>
                  <a:cubicBezTo>
                    <a:pt x="2098" y="11053"/>
                    <a:pt x="4280" y="10366"/>
                    <a:pt x="6389" y="9703"/>
                  </a:cubicBezTo>
                  <a:cubicBezTo>
                    <a:pt x="9354" y="8775"/>
                    <a:pt x="12428" y="7811"/>
                    <a:pt x="15381" y="7534"/>
                  </a:cubicBezTo>
                  <a:cubicBezTo>
                    <a:pt x="15730" y="7498"/>
                    <a:pt x="16082" y="7484"/>
                    <a:pt x="16433" y="7484"/>
                  </a:cubicBezTo>
                  <a:cubicBezTo>
                    <a:pt x="17281" y="7484"/>
                    <a:pt x="18127" y="7569"/>
                    <a:pt x="18937" y="7654"/>
                  </a:cubicBezTo>
                  <a:cubicBezTo>
                    <a:pt x="19764" y="7732"/>
                    <a:pt x="20604" y="7817"/>
                    <a:pt x="21452" y="7817"/>
                  </a:cubicBezTo>
                  <a:cubicBezTo>
                    <a:pt x="21778" y="7817"/>
                    <a:pt x="22105" y="7805"/>
                    <a:pt x="22432" y="7775"/>
                  </a:cubicBezTo>
                  <a:cubicBezTo>
                    <a:pt x="24216" y="7630"/>
                    <a:pt x="25590" y="7039"/>
                    <a:pt x="27037" y="6437"/>
                  </a:cubicBezTo>
                  <a:cubicBezTo>
                    <a:pt x="27458" y="6268"/>
                    <a:pt x="27892" y="6087"/>
                    <a:pt x="28338" y="5906"/>
                  </a:cubicBezTo>
                  <a:cubicBezTo>
                    <a:pt x="30773" y="4966"/>
                    <a:pt x="33184" y="4580"/>
                    <a:pt x="35450" y="4279"/>
                  </a:cubicBezTo>
                  <a:cubicBezTo>
                    <a:pt x="39572" y="3725"/>
                    <a:pt x="42549" y="3255"/>
                    <a:pt x="46165" y="1880"/>
                  </a:cubicBezTo>
                  <a:cubicBezTo>
                    <a:pt x="48817" y="868"/>
                    <a:pt x="51891" y="579"/>
                    <a:pt x="54856" y="313"/>
                  </a:cubicBezTo>
                  <a:cubicBezTo>
                    <a:pt x="55724" y="229"/>
                    <a:pt x="56604" y="145"/>
                    <a:pt x="57460" y="48"/>
                  </a:cubicBezTo>
                  <a:lnTo>
                    <a:pt x="5746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3"/>
            <p:cNvSpPr/>
            <p:nvPr/>
          </p:nvSpPr>
          <p:spPr>
            <a:xfrm>
              <a:off x="3800325" y="581025"/>
              <a:ext cx="1447350" cy="278775"/>
            </a:xfrm>
            <a:custGeom>
              <a:rect b="b" l="l" r="r" t="t"/>
              <a:pathLst>
                <a:path extrusionOk="0" h="11151" w="57894">
                  <a:moveTo>
                    <a:pt x="57894" y="1"/>
                  </a:moveTo>
                  <a:cubicBezTo>
                    <a:pt x="56628" y="109"/>
                    <a:pt x="55278" y="182"/>
                    <a:pt x="53976" y="254"/>
                  </a:cubicBezTo>
                  <a:cubicBezTo>
                    <a:pt x="51108" y="411"/>
                    <a:pt x="48130" y="579"/>
                    <a:pt x="45418" y="1206"/>
                  </a:cubicBezTo>
                  <a:cubicBezTo>
                    <a:pt x="41405" y="2134"/>
                    <a:pt x="38367" y="2677"/>
                    <a:pt x="34932" y="3075"/>
                  </a:cubicBezTo>
                  <a:cubicBezTo>
                    <a:pt x="32364" y="3376"/>
                    <a:pt x="30219" y="3713"/>
                    <a:pt x="27808" y="5027"/>
                  </a:cubicBezTo>
                  <a:cubicBezTo>
                    <a:pt x="27314" y="5304"/>
                    <a:pt x="26832" y="5594"/>
                    <a:pt x="26374" y="5871"/>
                  </a:cubicBezTo>
                  <a:cubicBezTo>
                    <a:pt x="24843" y="6799"/>
                    <a:pt x="23409" y="7679"/>
                    <a:pt x="21360" y="7836"/>
                  </a:cubicBezTo>
                  <a:cubicBezTo>
                    <a:pt x="21157" y="7850"/>
                    <a:pt x="20955" y="7857"/>
                    <a:pt x="20753" y="7857"/>
                  </a:cubicBezTo>
                  <a:cubicBezTo>
                    <a:pt x="19794" y="7857"/>
                    <a:pt x="18849" y="7706"/>
                    <a:pt x="17912" y="7546"/>
                  </a:cubicBezTo>
                  <a:cubicBezTo>
                    <a:pt x="16988" y="7399"/>
                    <a:pt x="16040" y="7243"/>
                    <a:pt x="15074" y="7243"/>
                  </a:cubicBezTo>
                  <a:cubicBezTo>
                    <a:pt x="14856" y="7243"/>
                    <a:pt x="14637" y="7251"/>
                    <a:pt x="14417" y="7269"/>
                  </a:cubicBezTo>
                  <a:cubicBezTo>
                    <a:pt x="11632" y="7486"/>
                    <a:pt x="8703" y="8462"/>
                    <a:pt x="5859" y="9403"/>
                  </a:cubicBezTo>
                  <a:cubicBezTo>
                    <a:pt x="3918" y="10041"/>
                    <a:pt x="1905" y="10716"/>
                    <a:pt x="1" y="11114"/>
                  </a:cubicBezTo>
                  <a:lnTo>
                    <a:pt x="13" y="11150"/>
                  </a:lnTo>
                  <a:cubicBezTo>
                    <a:pt x="1917" y="10753"/>
                    <a:pt x="3930" y="10090"/>
                    <a:pt x="5871" y="9451"/>
                  </a:cubicBezTo>
                  <a:cubicBezTo>
                    <a:pt x="8703" y="8511"/>
                    <a:pt x="11632" y="7534"/>
                    <a:pt x="14405" y="7317"/>
                  </a:cubicBezTo>
                  <a:cubicBezTo>
                    <a:pt x="14625" y="7300"/>
                    <a:pt x="14844" y="7292"/>
                    <a:pt x="15062" y="7292"/>
                  </a:cubicBezTo>
                  <a:cubicBezTo>
                    <a:pt x="16028" y="7292"/>
                    <a:pt x="16976" y="7447"/>
                    <a:pt x="17900" y="7595"/>
                  </a:cubicBezTo>
                  <a:cubicBezTo>
                    <a:pt x="18834" y="7745"/>
                    <a:pt x="19794" y="7904"/>
                    <a:pt x="20771" y="7904"/>
                  </a:cubicBezTo>
                  <a:cubicBezTo>
                    <a:pt x="20966" y="7904"/>
                    <a:pt x="21163" y="7898"/>
                    <a:pt x="21360" y="7884"/>
                  </a:cubicBezTo>
                  <a:cubicBezTo>
                    <a:pt x="23421" y="7727"/>
                    <a:pt x="24867" y="6847"/>
                    <a:pt x="26386" y="5919"/>
                  </a:cubicBezTo>
                  <a:cubicBezTo>
                    <a:pt x="26856" y="5630"/>
                    <a:pt x="27326" y="5341"/>
                    <a:pt x="27832" y="5063"/>
                  </a:cubicBezTo>
                  <a:cubicBezTo>
                    <a:pt x="30231" y="3750"/>
                    <a:pt x="32364" y="3424"/>
                    <a:pt x="34932" y="3123"/>
                  </a:cubicBezTo>
                  <a:cubicBezTo>
                    <a:pt x="38367" y="2725"/>
                    <a:pt x="41405" y="2171"/>
                    <a:pt x="45430" y="1242"/>
                  </a:cubicBezTo>
                  <a:cubicBezTo>
                    <a:pt x="48142" y="616"/>
                    <a:pt x="51108" y="459"/>
                    <a:pt x="53976" y="302"/>
                  </a:cubicBezTo>
                  <a:cubicBezTo>
                    <a:pt x="55278" y="230"/>
                    <a:pt x="56628" y="158"/>
                    <a:pt x="57894" y="37"/>
                  </a:cubicBezTo>
                  <a:lnTo>
                    <a:pt x="57894"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3"/>
            <p:cNvSpPr/>
            <p:nvPr/>
          </p:nvSpPr>
          <p:spPr>
            <a:xfrm>
              <a:off x="3805150" y="636775"/>
              <a:ext cx="1475375" cy="266725"/>
            </a:xfrm>
            <a:custGeom>
              <a:rect b="b" l="l" r="r" t="t"/>
              <a:pathLst>
                <a:path extrusionOk="0" h="10669" w="59015">
                  <a:moveTo>
                    <a:pt x="59015" y="1"/>
                  </a:moveTo>
                  <a:cubicBezTo>
                    <a:pt x="56881" y="145"/>
                    <a:pt x="54699" y="182"/>
                    <a:pt x="52590" y="218"/>
                  </a:cubicBezTo>
                  <a:cubicBezTo>
                    <a:pt x="50083" y="266"/>
                    <a:pt x="47491" y="314"/>
                    <a:pt x="44972" y="531"/>
                  </a:cubicBezTo>
                  <a:cubicBezTo>
                    <a:pt x="43224" y="676"/>
                    <a:pt x="41441" y="929"/>
                    <a:pt x="39729" y="1158"/>
                  </a:cubicBezTo>
                  <a:cubicBezTo>
                    <a:pt x="38041" y="1399"/>
                    <a:pt x="36306" y="1640"/>
                    <a:pt x="34582" y="1785"/>
                  </a:cubicBezTo>
                  <a:cubicBezTo>
                    <a:pt x="31605" y="2062"/>
                    <a:pt x="29978" y="2436"/>
                    <a:pt x="27555" y="4099"/>
                  </a:cubicBezTo>
                  <a:cubicBezTo>
                    <a:pt x="27061" y="4436"/>
                    <a:pt x="26579" y="4822"/>
                    <a:pt x="26072" y="5232"/>
                  </a:cubicBezTo>
                  <a:cubicBezTo>
                    <a:pt x="24517" y="6474"/>
                    <a:pt x="22758" y="7884"/>
                    <a:pt x="20540" y="7992"/>
                  </a:cubicBezTo>
                  <a:cubicBezTo>
                    <a:pt x="20413" y="8000"/>
                    <a:pt x="20286" y="8004"/>
                    <a:pt x="20160" y="8004"/>
                  </a:cubicBezTo>
                  <a:cubicBezTo>
                    <a:pt x="19137" y="8004"/>
                    <a:pt x="18142" y="7760"/>
                    <a:pt x="17177" y="7534"/>
                  </a:cubicBezTo>
                  <a:cubicBezTo>
                    <a:pt x="16194" y="7294"/>
                    <a:pt x="15171" y="7044"/>
                    <a:pt x="14118" y="7044"/>
                  </a:cubicBezTo>
                  <a:cubicBezTo>
                    <a:pt x="14009" y="7044"/>
                    <a:pt x="13900" y="7046"/>
                    <a:pt x="13790" y="7052"/>
                  </a:cubicBezTo>
                  <a:cubicBezTo>
                    <a:pt x="11186" y="7197"/>
                    <a:pt x="8318" y="8137"/>
                    <a:pt x="5545" y="9041"/>
                  </a:cubicBezTo>
                  <a:cubicBezTo>
                    <a:pt x="3605" y="9680"/>
                    <a:pt x="1760" y="10282"/>
                    <a:pt x="1" y="10632"/>
                  </a:cubicBezTo>
                  <a:lnTo>
                    <a:pt x="13" y="10668"/>
                  </a:lnTo>
                  <a:cubicBezTo>
                    <a:pt x="1773" y="10319"/>
                    <a:pt x="3617" y="9716"/>
                    <a:pt x="5557" y="9089"/>
                  </a:cubicBezTo>
                  <a:cubicBezTo>
                    <a:pt x="8330" y="8185"/>
                    <a:pt x="11198" y="7245"/>
                    <a:pt x="13790" y="7112"/>
                  </a:cubicBezTo>
                  <a:cubicBezTo>
                    <a:pt x="13918" y="7104"/>
                    <a:pt x="14046" y="7101"/>
                    <a:pt x="14174" y="7101"/>
                  </a:cubicBezTo>
                  <a:cubicBezTo>
                    <a:pt x="15205" y="7101"/>
                    <a:pt x="16199" y="7345"/>
                    <a:pt x="17165" y="7570"/>
                  </a:cubicBezTo>
                  <a:cubicBezTo>
                    <a:pt x="18144" y="7810"/>
                    <a:pt x="19153" y="8049"/>
                    <a:pt x="20200" y="8049"/>
                  </a:cubicBezTo>
                  <a:cubicBezTo>
                    <a:pt x="20313" y="8049"/>
                    <a:pt x="20426" y="8046"/>
                    <a:pt x="20540" y="8040"/>
                  </a:cubicBezTo>
                  <a:cubicBezTo>
                    <a:pt x="22782" y="7920"/>
                    <a:pt x="24542" y="6510"/>
                    <a:pt x="26096" y="5268"/>
                  </a:cubicBezTo>
                  <a:cubicBezTo>
                    <a:pt x="26603" y="4858"/>
                    <a:pt x="27085" y="4473"/>
                    <a:pt x="27579" y="4135"/>
                  </a:cubicBezTo>
                  <a:cubicBezTo>
                    <a:pt x="29990" y="2484"/>
                    <a:pt x="31617" y="2098"/>
                    <a:pt x="34582" y="1833"/>
                  </a:cubicBezTo>
                  <a:cubicBezTo>
                    <a:pt x="36306" y="1676"/>
                    <a:pt x="38054" y="1435"/>
                    <a:pt x="39729" y="1206"/>
                  </a:cubicBezTo>
                  <a:cubicBezTo>
                    <a:pt x="41453" y="965"/>
                    <a:pt x="43224" y="724"/>
                    <a:pt x="44972" y="567"/>
                  </a:cubicBezTo>
                  <a:cubicBezTo>
                    <a:pt x="47479" y="350"/>
                    <a:pt x="50083" y="302"/>
                    <a:pt x="52578" y="266"/>
                  </a:cubicBezTo>
                  <a:cubicBezTo>
                    <a:pt x="54699" y="230"/>
                    <a:pt x="56881" y="194"/>
                    <a:pt x="59015" y="37"/>
                  </a:cubicBezTo>
                  <a:lnTo>
                    <a:pt x="5901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3"/>
            <p:cNvSpPr/>
            <p:nvPr/>
          </p:nvSpPr>
          <p:spPr>
            <a:xfrm>
              <a:off x="3803350" y="692225"/>
              <a:ext cx="1506400" cy="253150"/>
            </a:xfrm>
            <a:custGeom>
              <a:rect b="b" l="l" r="r" t="t"/>
              <a:pathLst>
                <a:path extrusionOk="0" h="10126" w="60256">
                  <a:moveTo>
                    <a:pt x="60256" y="1"/>
                  </a:moveTo>
                  <a:cubicBezTo>
                    <a:pt x="56278" y="181"/>
                    <a:pt x="52325" y="181"/>
                    <a:pt x="48491" y="181"/>
                  </a:cubicBezTo>
                  <a:cubicBezTo>
                    <a:pt x="48172" y="181"/>
                    <a:pt x="47852" y="181"/>
                    <a:pt x="47532" y="181"/>
                  </a:cubicBezTo>
                  <a:cubicBezTo>
                    <a:pt x="43203" y="181"/>
                    <a:pt x="38746" y="192"/>
                    <a:pt x="34268" y="495"/>
                  </a:cubicBezTo>
                  <a:cubicBezTo>
                    <a:pt x="31134" y="712"/>
                    <a:pt x="29917" y="1375"/>
                    <a:pt x="27699" y="2954"/>
                  </a:cubicBezTo>
                  <a:cubicBezTo>
                    <a:pt x="26952" y="3508"/>
                    <a:pt x="26253" y="4135"/>
                    <a:pt x="25602" y="4798"/>
                  </a:cubicBezTo>
                  <a:cubicBezTo>
                    <a:pt x="23951" y="6391"/>
                    <a:pt x="22245" y="8050"/>
                    <a:pt x="19722" y="8050"/>
                  </a:cubicBezTo>
                  <a:cubicBezTo>
                    <a:pt x="19610" y="8050"/>
                    <a:pt x="19497" y="8047"/>
                    <a:pt x="19382" y="8040"/>
                  </a:cubicBezTo>
                  <a:cubicBezTo>
                    <a:pt x="18382" y="7992"/>
                    <a:pt x="17466" y="7703"/>
                    <a:pt x="16574" y="7426"/>
                  </a:cubicBezTo>
                  <a:cubicBezTo>
                    <a:pt x="15576" y="7118"/>
                    <a:pt x="14547" y="6801"/>
                    <a:pt x="13398" y="6801"/>
                  </a:cubicBezTo>
                  <a:cubicBezTo>
                    <a:pt x="13285" y="6801"/>
                    <a:pt x="13170" y="6804"/>
                    <a:pt x="13054" y="6811"/>
                  </a:cubicBezTo>
                  <a:cubicBezTo>
                    <a:pt x="10704" y="6943"/>
                    <a:pt x="8040" y="7787"/>
                    <a:pt x="5473" y="8595"/>
                  </a:cubicBezTo>
                  <a:cubicBezTo>
                    <a:pt x="3616" y="9173"/>
                    <a:pt x="1712" y="9776"/>
                    <a:pt x="0" y="10077"/>
                  </a:cubicBezTo>
                  <a:lnTo>
                    <a:pt x="0" y="10126"/>
                  </a:lnTo>
                  <a:cubicBezTo>
                    <a:pt x="1724" y="9812"/>
                    <a:pt x="3628" y="9222"/>
                    <a:pt x="5473" y="8631"/>
                  </a:cubicBezTo>
                  <a:cubicBezTo>
                    <a:pt x="8052" y="7823"/>
                    <a:pt x="10704" y="6992"/>
                    <a:pt x="13042" y="6859"/>
                  </a:cubicBezTo>
                  <a:cubicBezTo>
                    <a:pt x="13159" y="6853"/>
                    <a:pt x="13275" y="6849"/>
                    <a:pt x="13389" y="6849"/>
                  </a:cubicBezTo>
                  <a:cubicBezTo>
                    <a:pt x="14545" y="6849"/>
                    <a:pt x="15564" y="7167"/>
                    <a:pt x="16562" y="7474"/>
                  </a:cubicBezTo>
                  <a:cubicBezTo>
                    <a:pt x="17454" y="7751"/>
                    <a:pt x="18370" y="8028"/>
                    <a:pt x="19382" y="8089"/>
                  </a:cubicBezTo>
                  <a:cubicBezTo>
                    <a:pt x="19490" y="8094"/>
                    <a:pt x="19596" y="8097"/>
                    <a:pt x="19701" y="8097"/>
                  </a:cubicBezTo>
                  <a:cubicBezTo>
                    <a:pt x="22248" y="8097"/>
                    <a:pt x="23970" y="6443"/>
                    <a:pt x="25626" y="4834"/>
                  </a:cubicBezTo>
                  <a:cubicBezTo>
                    <a:pt x="26289" y="4171"/>
                    <a:pt x="26976" y="3544"/>
                    <a:pt x="27723" y="2990"/>
                  </a:cubicBezTo>
                  <a:cubicBezTo>
                    <a:pt x="29929" y="1411"/>
                    <a:pt x="31147" y="748"/>
                    <a:pt x="34268" y="543"/>
                  </a:cubicBezTo>
                  <a:cubicBezTo>
                    <a:pt x="39078" y="218"/>
                    <a:pt x="43863" y="218"/>
                    <a:pt x="48491" y="218"/>
                  </a:cubicBezTo>
                  <a:cubicBezTo>
                    <a:pt x="49278" y="220"/>
                    <a:pt x="50070" y="222"/>
                    <a:pt x="50866" y="222"/>
                  </a:cubicBezTo>
                  <a:cubicBezTo>
                    <a:pt x="53948" y="222"/>
                    <a:pt x="57094" y="193"/>
                    <a:pt x="60256" y="49"/>
                  </a:cubicBezTo>
                  <a:lnTo>
                    <a:pt x="602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3"/>
            <p:cNvSpPr/>
            <p:nvPr/>
          </p:nvSpPr>
          <p:spPr>
            <a:xfrm>
              <a:off x="3799425" y="729100"/>
              <a:ext cx="1526300" cy="257250"/>
            </a:xfrm>
            <a:custGeom>
              <a:rect b="b" l="l" r="r" t="t"/>
              <a:pathLst>
                <a:path extrusionOk="0" h="10290" w="61052">
                  <a:moveTo>
                    <a:pt x="36834" y="1"/>
                  </a:moveTo>
                  <a:cubicBezTo>
                    <a:pt x="35870" y="1"/>
                    <a:pt x="34902" y="14"/>
                    <a:pt x="33931" y="44"/>
                  </a:cubicBezTo>
                  <a:cubicBezTo>
                    <a:pt x="30363" y="153"/>
                    <a:pt x="28109" y="2455"/>
                    <a:pt x="25940" y="4673"/>
                  </a:cubicBezTo>
                  <a:cubicBezTo>
                    <a:pt x="23957" y="6701"/>
                    <a:pt x="22082" y="8622"/>
                    <a:pt x="19378" y="8622"/>
                  </a:cubicBezTo>
                  <a:cubicBezTo>
                    <a:pt x="19221" y="8622"/>
                    <a:pt x="19062" y="8616"/>
                    <a:pt x="18900" y="8602"/>
                  </a:cubicBezTo>
                  <a:cubicBezTo>
                    <a:pt x="17912" y="8530"/>
                    <a:pt x="17032" y="8205"/>
                    <a:pt x="16176" y="7903"/>
                  </a:cubicBezTo>
                  <a:cubicBezTo>
                    <a:pt x="15188" y="7544"/>
                    <a:pt x="14179" y="7174"/>
                    <a:pt x="12973" y="7174"/>
                  </a:cubicBezTo>
                  <a:cubicBezTo>
                    <a:pt x="12885" y="7174"/>
                    <a:pt x="12795" y="7176"/>
                    <a:pt x="12705" y="7180"/>
                  </a:cubicBezTo>
                  <a:cubicBezTo>
                    <a:pt x="10451" y="7276"/>
                    <a:pt x="7860" y="8072"/>
                    <a:pt x="5352" y="8843"/>
                  </a:cubicBezTo>
                  <a:cubicBezTo>
                    <a:pt x="3544" y="9398"/>
                    <a:pt x="1664" y="9964"/>
                    <a:pt x="1" y="10242"/>
                  </a:cubicBezTo>
                  <a:lnTo>
                    <a:pt x="1" y="10290"/>
                  </a:lnTo>
                  <a:cubicBezTo>
                    <a:pt x="1676" y="10013"/>
                    <a:pt x="3556" y="9446"/>
                    <a:pt x="5364" y="8880"/>
                  </a:cubicBezTo>
                  <a:cubicBezTo>
                    <a:pt x="7872" y="8120"/>
                    <a:pt x="10451" y="7325"/>
                    <a:pt x="12705" y="7228"/>
                  </a:cubicBezTo>
                  <a:cubicBezTo>
                    <a:pt x="12795" y="7224"/>
                    <a:pt x="12883" y="7222"/>
                    <a:pt x="12971" y="7222"/>
                  </a:cubicBezTo>
                  <a:cubicBezTo>
                    <a:pt x="14167" y="7222"/>
                    <a:pt x="15176" y="7591"/>
                    <a:pt x="16164" y="7939"/>
                  </a:cubicBezTo>
                  <a:cubicBezTo>
                    <a:pt x="17020" y="8253"/>
                    <a:pt x="17900" y="8566"/>
                    <a:pt x="18900" y="8651"/>
                  </a:cubicBezTo>
                  <a:cubicBezTo>
                    <a:pt x="19056" y="8662"/>
                    <a:pt x="19209" y="8668"/>
                    <a:pt x="19359" y="8668"/>
                  </a:cubicBezTo>
                  <a:cubicBezTo>
                    <a:pt x="22096" y="8668"/>
                    <a:pt x="23976" y="6742"/>
                    <a:pt x="25976" y="4697"/>
                  </a:cubicBezTo>
                  <a:cubicBezTo>
                    <a:pt x="28146" y="2491"/>
                    <a:pt x="30387" y="201"/>
                    <a:pt x="33943" y="93"/>
                  </a:cubicBezTo>
                  <a:cubicBezTo>
                    <a:pt x="34912" y="62"/>
                    <a:pt x="35877" y="49"/>
                    <a:pt x="36839" y="49"/>
                  </a:cubicBezTo>
                  <a:cubicBezTo>
                    <a:pt x="40453" y="49"/>
                    <a:pt x="44017" y="237"/>
                    <a:pt x="47491" y="418"/>
                  </a:cubicBezTo>
                  <a:cubicBezTo>
                    <a:pt x="50956" y="599"/>
                    <a:pt x="54519" y="787"/>
                    <a:pt x="58143" y="787"/>
                  </a:cubicBezTo>
                  <a:cubicBezTo>
                    <a:pt x="59108" y="787"/>
                    <a:pt x="60078" y="774"/>
                    <a:pt x="61052" y="743"/>
                  </a:cubicBezTo>
                  <a:lnTo>
                    <a:pt x="61052" y="695"/>
                  </a:lnTo>
                  <a:cubicBezTo>
                    <a:pt x="60076" y="726"/>
                    <a:pt x="59105" y="739"/>
                    <a:pt x="58140" y="739"/>
                  </a:cubicBezTo>
                  <a:cubicBezTo>
                    <a:pt x="54515" y="739"/>
                    <a:pt x="50966" y="551"/>
                    <a:pt x="47491" y="370"/>
                  </a:cubicBezTo>
                  <a:cubicBezTo>
                    <a:pt x="44017" y="189"/>
                    <a:pt x="40453" y="1"/>
                    <a:pt x="3683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3"/>
            <p:cNvSpPr/>
            <p:nvPr/>
          </p:nvSpPr>
          <p:spPr>
            <a:xfrm>
              <a:off x="3798825" y="759225"/>
              <a:ext cx="1523575" cy="269025"/>
            </a:xfrm>
            <a:custGeom>
              <a:rect b="b" l="l" r="r" t="t"/>
              <a:pathLst>
                <a:path extrusionOk="0" h="10761" w="60943">
                  <a:moveTo>
                    <a:pt x="37716" y="1"/>
                  </a:moveTo>
                  <a:cubicBezTo>
                    <a:pt x="36871" y="1"/>
                    <a:pt x="36024" y="11"/>
                    <a:pt x="35185" y="21"/>
                  </a:cubicBezTo>
                  <a:cubicBezTo>
                    <a:pt x="34594" y="21"/>
                    <a:pt x="34028" y="33"/>
                    <a:pt x="33473" y="33"/>
                  </a:cubicBezTo>
                  <a:cubicBezTo>
                    <a:pt x="29761" y="57"/>
                    <a:pt x="27615" y="2480"/>
                    <a:pt x="25542" y="4830"/>
                  </a:cubicBezTo>
                  <a:cubicBezTo>
                    <a:pt x="23635" y="6989"/>
                    <a:pt x="21827" y="9028"/>
                    <a:pt x="18982" y="9028"/>
                  </a:cubicBezTo>
                  <a:cubicBezTo>
                    <a:pt x="18841" y="9028"/>
                    <a:pt x="18697" y="9023"/>
                    <a:pt x="18551" y="9013"/>
                  </a:cubicBezTo>
                  <a:cubicBezTo>
                    <a:pt x="17538" y="8940"/>
                    <a:pt x="16670" y="8615"/>
                    <a:pt x="15827" y="8313"/>
                  </a:cubicBezTo>
                  <a:cubicBezTo>
                    <a:pt x="14874" y="7963"/>
                    <a:pt x="13892" y="7603"/>
                    <a:pt x="12709" y="7603"/>
                  </a:cubicBezTo>
                  <a:cubicBezTo>
                    <a:pt x="12589" y="7603"/>
                    <a:pt x="12467" y="7607"/>
                    <a:pt x="12343" y="7614"/>
                  </a:cubicBezTo>
                  <a:cubicBezTo>
                    <a:pt x="10101" y="7735"/>
                    <a:pt x="7642" y="8530"/>
                    <a:pt x="5256" y="9278"/>
                  </a:cubicBezTo>
                  <a:cubicBezTo>
                    <a:pt x="3496" y="9844"/>
                    <a:pt x="1676" y="10411"/>
                    <a:pt x="1" y="10712"/>
                  </a:cubicBezTo>
                  <a:lnTo>
                    <a:pt x="13" y="10760"/>
                  </a:lnTo>
                  <a:cubicBezTo>
                    <a:pt x="1688" y="10471"/>
                    <a:pt x="3508" y="9892"/>
                    <a:pt x="5256" y="9326"/>
                  </a:cubicBezTo>
                  <a:cubicBezTo>
                    <a:pt x="7642" y="8567"/>
                    <a:pt x="10101" y="7783"/>
                    <a:pt x="12343" y="7650"/>
                  </a:cubicBezTo>
                  <a:cubicBezTo>
                    <a:pt x="12451" y="7645"/>
                    <a:pt x="12556" y="7642"/>
                    <a:pt x="12661" y="7642"/>
                  </a:cubicBezTo>
                  <a:cubicBezTo>
                    <a:pt x="13853" y="7642"/>
                    <a:pt x="14838" y="8006"/>
                    <a:pt x="15803" y="8350"/>
                  </a:cubicBezTo>
                  <a:cubicBezTo>
                    <a:pt x="16646" y="8663"/>
                    <a:pt x="17526" y="8976"/>
                    <a:pt x="18539" y="9049"/>
                  </a:cubicBezTo>
                  <a:cubicBezTo>
                    <a:pt x="18683" y="9073"/>
                    <a:pt x="18840" y="9073"/>
                    <a:pt x="18985" y="9073"/>
                  </a:cubicBezTo>
                  <a:cubicBezTo>
                    <a:pt x="21853" y="9073"/>
                    <a:pt x="23662" y="7024"/>
                    <a:pt x="25578" y="4866"/>
                  </a:cubicBezTo>
                  <a:cubicBezTo>
                    <a:pt x="27651" y="2516"/>
                    <a:pt x="29785" y="105"/>
                    <a:pt x="33473" y="81"/>
                  </a:cubicBezTo>
                  <a:cubicBezTo>
                    <a:pt x="34028" y="81"/>
                    <a:pt x="34594" y="69"/>
                    <a:pt x="35185" y="69"/>
                  </a:cubicBezTo>
                  <a:cubicBezTo>
                    <a:pt x="36024" y="59"/>
                    <a:pt x="36870" y="49"/>
                    <a:pt x="37714" y="49"/>
                  </a:cubicBezTo>
                  <a:cubicBezTo>
                    <a:pt x="39913" y="49"/>
                    <a:pt x="42094" y="117"/>
                    <a:pt x="44080" y="430"/>
                  </a:cubicBezTo>
                  <a:cubicBezTo>
                    <a:pt x="49136" y="1229"/>
                    <a:pt x="53665" y="1595"/>
                    <a:pt x="58847" y="1595"/>
                  </a:cubicBezTo>
                  <a:cubicBezTo>
                    <a:pt x="59533" y="1595"/>
                    <a:pt x="60231" y="1588"/>
                    <a:pt x="60943" y="1576"/>
                  </a:cubicBezTo>
                  <a:lnTo>
                    <a:pt x="60943" y="1527"/>
                  </a:lnTo>
                  <a:cubicBezTo>
                    <a:pt x="60231" y="1540"/>
                    <a:pt x="59533" y="1546"/>
                    <a:pt x="58847" y="1546"/>
                  </a:cubicBezTo>
                  <a:cubicBezTo>
                    <a:pt x="53668" y="1546"/>
                    <a:pt x="49148" y="1180"/>
                    <a:pt x="44092" y="382"/>
                  </a:cubicBezTo>
                  <a:cubicBezTo>
                    <a:pt x="42106" y="69"/>
                    <a:pt x="39919" y="1"/>
                    <a:pt x="3771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3"/>
            <p:cNvSpPr/>
            <p:nvPr/>
          </p:nvSpPr>
          <p:spPr>
            <a:xfrm>
              <a:off x="3806350" y="795075"/>
              <a:ext cx="1494975" cy="270825"/>
            </a:xfrm>
            <a:custGeom>
              <a:rect b="b" l="l" r="r" t="t"/>
              <a:pathLst>
                <a:path extrusionOk="0" h="10833" w="59799">
                  <a:moveTo>
                    <a:pt x="35652" y="0"/>
                  </a:moveTo>
                  <a:cubicBezTo>
                    <a:pt x="34624" y="0"/>
                    <a:pt x="33606" y="21"/>
                    <a:pt x="32630" y="45"/>
                  </a:cubicBezTo>
                  <a:cubicBezTo>
                    <a:pt x="29050" y="142"/>
                    <a:pt x="27013" y="2444"/>
                    <a:pt x="25048" y="4674"/>
                  </a:cubicBezTo>
                  <a:cubicBezTo>
                    <a:pt x="23169" y="6800"/>
                    <a:pt x="21404" y="8800"/>
                    <a:pt x="18436" y="8800"/>
                  </a:cubicBezTo>
                  <a:cubicBezTo>
                    <a:pt x="18359" y="8800"/>
                    <a:pt x="18281" y="8799"/>
                    <a:pt x="18202" y="8796"/>
                  </a:cubicBezTo>
                  <a:cubicBezTo>
                    <a:pt x="17201" y="8760"/>
                    <a:pt x="16297" y="8495"/>
                    <a:pt x="15429" y="8241"/>
                  </a:cubicBezTo>
                  <a:cubicBezTo>
                    <a:pt x="14500" y="7960"/>
                    <a:pt x="13544" y="7678"/>
                    <a:pt x="12436" y="7678"/>
                  </a:cubicBezTo>
                  <a:cubicBezTo>
                    <a:pt x="12264" y="7678"/>
                    <a:pt x="12089" y="7685"/>
                    <a:pt x="11910" y="7699"/>
                  </a:cubicBezTo>
                  <a:cubicBezTo>
                    <a:pt x="9728" y="7892"/>
                    <a:pt x="7402" y="8639"/>
                    <a:pt x="5160" y="9362"/>
                  </a:cubicBezTo>
                  <a:cubicBezTo>
                    <a:pt x="3448" y="9905"/>
                    <a:pt x="1676" y="10483"/>
                    <a:pt x="1" y="10785"/>
                  </a:cubicBezTo>
                  <a:lnTo>
                    <a:pt x="1" y="10833"/>
                  </a:lnTo>
                  <a:cubicBezTo>
                    <a:pt x="1688" y="10520"/>
                    <a:pt x="3460" y="9953"/>
                    <a:pt x="5172" y="9399"/>
                  </a:cubicBezTo>
                  <a:cubicBezTo>
                    <a:pt x="7414" y="8675"/>
                    <a:pt x="9728" y="7928"/>
                    <a:pt x="11910" y="7747"/>
                  </a:cubicBezTo>
                  <a:cubicBezTo>
                    <a:pt x="12088" y="7733"/>
                    <a:pt x="12262" y="7726"/>
                    <a:pt x="12432" y="7726"/>
                  </a:cubicBezTo>
                  <a:cubicBezTo>
                    <a:pt x="13533" y="7726"/>
                    <a:pt x="14489" y="8006"/>
                    <a:pt x="15417" y="8278"/>
                  </a:cubicBezTo>
                  <a:cubicBezTo>
                    <a:pt x="16285" y="8543"/>
                    <a:pt x="17189" y="8808"/>
                    <a:pt x="18202" y="8844"/>
                  </a:cubicBezTo>
                  <a:cubicBezTo>
                    <a:pt x="18281" y="8847"/>
                    <a:pt x="18359" y="8848"/>
                    <a:pt x="18436" y="8848"/>
                  </a:cubicBezTo>
                  <a:cubicBezTo>
                    <a:pt x="21416" y="8848"/>
                    <a:pt x="23192" y="6836"/>
                    <a:pt x="25072" y="4710"/>
                  </a:cubicBezTo>
                  <a:cubicBezTo>
                    <a:pt x="27037" y="2480"/>
                    <a:pt x="29062" y="178"/>
                    <a:pt x="32630" y="93"/>
                  </a:cubicBezTo>
                  <a:cubicBezTo>
                    <a:pt x="33613" y="69"/>
                    <a:pt x="34637" y="48"/>
                    <a:pt x="35672" y="48"/>
                  </a:cubicBezTo>
                  <a:cubicBezTo>
                    <a:pt x="38190" y="48"/>
                    <a:pt x="40771" y="169"/>
                    <a:pt x="42984" y="648"/>
                  </a:cubicBezTo>
                  <a:cubicBezTo>
                    <a:pt x="43743" y="816"/>
                    <a:pt x="44490" y="1058"/>
                    <a:pt x="45213" y="1287"/>
                  </a:cubicBezTo>
                  <a:cubicBezTo>
                    <a:pt x="46154" y="1588"/>
                    <a:pt x="47130" y="1901"/>
                    <a:pt x="48167" y="2046"/>
                  </a:cubicBezTo>
                  <a:cubicBezTo>
                    <a:pt x="49418" y="2237"/>
                    <a:pt x="50739" y="2301"/>
                    <a:pt x="52084" y="2301"/>
                  </a:cubicBezTo>
                  <a:cubicBezTo>
                    <a:pt x="53459" y="2301"/>
                    <a:pt x="54859" y="2234"/>
                    <a:pt x="56230" y="2166"/>
                  </a:cubicBezTo>
                  <a:cubicBezTo>
                    <a:pt x="57424" y="2106"/>
                    <a:pt x="58641" y="2046"/>
                    <a:pt x="59798" y="2034"/>
                  </a:cubicBezTo>
                  <a:lnTo>
                    <a:pt x="59798" y="1998"/>
                  </a:lnTo>
                  <a:cubicBezTo>
                    <a:pt x="58641" y="2010"/>
                    <a:pt x="57424" y="2058"/>
                    <a:pt x="56230" y="2118"/>
                  </a:cubicBezTo>
                  <a:cubicBezTo>
                    <a:pt x="54842" y="2186"/>
                    <a:pt x="53429" y="2254"/>
                    <a:pt x="52041" y="2254"/>
                  </a:cubicBezTo>
                  <a:cubicBezTo>
                    <a:pt x="50716" y="2254"/>
                    <a:pt x="49414" y="2192"/>
                    <a:pt x="48179" y="2010"/>
                  </a:cubicBezTo>
                  <a:cubicBezTo>
                    <a:pt x="47142" y="1853"/>
                    <a:pt x="46178" y="1540"/>
                    <a:pt x="45226" y="1238"/>
                  </a:cubicBezTo>
                  <a:cubicBezTo>
                    <a:pt x="44502" y="1009"/>
                    <a:pt x="43767" y="768"/>
                    <a:pt x="42996" y="612"/>
                  </a:cubicBezTo>
                  <a:cubicBezTo>
                    <a:pt x="40777" y="123"/>
                    <a:pt x="38181" y="0"/>
                    <a:pt x="3565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3"/>
            <p:cNvSpPr/>
            <p:nvPr/>
          </p:nvSpPr>
          <p:spPr>
            <a:xfrm>
              <a:off x="3826250" y="833325"/>
              <a:ext cx="1439800" cy="264225"/>
            </a:xfrm>
            <a:custGeom>
              <a:rect b="b" l="l" r="r" t="t"/>
              <a:pathLst>
                <a:path extrusionOk="0" h="10569" w="57592">
                  <a:moveTo>
                    <a:pt x="34823" y="1"/>
                  </a:moveTo>
                  <a:cubicBezTo>
                    <a:pt x="33708" y="1"/>
                    <a:pt x="32509" y="52"/>
                    <a:pt x="31231" y="154"/>
                  </a:cubicBezTo>
                  <a:cubicBezTo>
                    <a:pt x="27820" y="420"/>
                    <a:pt x="25915" y="2432"/>
                    <a:pt x="24107" y="4337"/>
                  </a:cubicBezTo>
                  <a:cubicBezTo>
                    <a:pt x="22299" y="6253"/>
                    <a:pt x="20588" y="8049"/>
                    <a:pt x="17538" y="8290"/>
                  </a:cubicBezTo>
                  <a:cubicBezTo>
                    <a:pt x="17316" y="8307"/>
                    <a:pt x="17098" y="8314"/>
                    <a:pt x="16883" y="8314"/>
                  </a:cubicBezTo>
                  <a:cubicBezTo>
                    <a:pt x="15988" y="8314"/>
                    <a:pt x="15146" y="8188"/>
                    <a:pt x="14320" y="8061"/>
                  </a:cubicBezTo>
                  <a:cubicBezTo>
                    <a:pt x="13491" y="7933"/>
                    <a:pt x="12649" y="7811"/>
                    <a:pt x="11753" y="7811"/>
                  </a:cubicBezTo>
                  <a:cubicBezTo>
                    <a:pt x="11385" y="7811"/>
                    <a:pt x="11009" y="7832"/>
                    <a:pt x="10620" y="7881"/>
                  </a:cubicBezTo>
                  <a:cubicBezTo>
                    <a:pt x="8703" y="8134"/>
                    <a:pt x="6726" y="8724"/>
                    <a:pt x="4822" y="9279"/>
                  </a:cubicBezTo>
                  <a:cubicBezTo>
                    <a:pt x="3243" y="9749"/>
                    <a:pt x="1604" y="10231"/>
                    <a:pt x="0" y="10532"/>
                  </a:cubicBezTo>
                  <a:lnTo>
                    <a:pt x="0" y="10569"/>
                  </a:lnTo>
                  <a:cubicBezTo>
                    <a:pt x="1616" y="10279"/>
                    <a:pt x="3267" y="9797"/>
                    <a:pt x="4834" y="9315"/>
                  </a:cubicBezTo>
                  <a:cubicBezTo>
                    <a:pt x="6738" y="8761"/>
                    <a:pt x="8703" y="8170"/>
                    <a:pt x="10632" y="7929"/>
                  </a:cubicBezTo>
                  <a:cubicBezTo>
                    <a:pt x="11016" y="7876"/>
                    <a:pt x="11392" y="7854"/>
                    <a:pt x="11760" y="7854"/>
                  </a:cubicBezTo>
                  <a:cubicBezTo>
                    <a:pt x="12647" y="7854"/>
                    <a:pt x="13490" y="7982"/>
                    <a:pt x="14308" y="8110"/>
                  </a:cubicBezTo>
                  <a:cubicBezTo>
                    <a:pt x="15133" y="8226"/>
                    <a:pt x="15981" y="8350"/>
                    <a:pt x="16878" y="8350"/>
                  </a:cubicBezTo>
                  <a:cubicBezTo>
                    <a:pt x="17095" y="8350"/>
                    <a:pt x="17315" y="8343"/>
                    <a:pt x="17538" y="8327"/>
                  </a:cubicBezTo>
                  <a:cubicBezTo>
                    <a:pt x="20612" y="8086"/>
                    <a:pt x="22311" y="6290"/>
                    <a:pt x="24131" y="4373"/>
                  </a:cubicBezTo>
                  <a:cubicBezTo>
                    <a:pt x="25964" y="2457"/>
                    <a:pt x="27844" y="456"/>
                    <a:pt x="31231" y="191"/>
                  </a:cubicBezTo>
                  <a:cubicBezTo>
                    <a:pt x="32506" y="92"/>
                    <a:pt x="33702" y="42"/>
                    <a:pt x="34817" y="42"/>
                  </a:cubicBezTo>
                  <a:cubicBezTo>
                    <a:pt x="36968" y="42"/>
                    <a:pt x="38815" y="227"/>
                    <a:pt x="40331" y="600"/>
                  </a:cubicBezTo>
                  <a:cubicBezTo>
                    <a:pt x="41175" y="841"/>
                    <a:pt x="41995" y="1143"/>
                    <a:pt x="42790" y="1516"/>
                  </a:cubicBezTo>
                  <a:cubicBezTo>
                    <a:pt x="43658" y="1890"/>
                    <a:pt x="44538" y="2276"/>
                    <a:pt x="45502" y="2481"/>
                  </a:cubicBezTo>
                  <a:cubicBezTo>
                    <a:pt x="46584" y="2710"/>
                    <a:pt x="47750" y="2793"/>
                    <a:pt x="48955" y="2793"/>
                  </a:cubicBezTo>
                  <a:cubicBezTo>
                    <a:pt x="50543" y="2793"/>
                    <a:pt x="52201" y="2649"/>
                    <a:pt x="53831" y="2505"/>
                  </a:cubicBezTo>
                  <a:cubicBezTo>
                    <a:pt x="55157" y="2396"/>
                    <a:pt x="56399" y="2288"/>
                    <a:pt x="57592" y="2252"/>
                  </a:cubicBezTo>
                  <a:lnTo>
                    <a:pt x="57592" y="2203"/>
                  </a:lnTo>
                  <a:cubicBezTo>
                    <a:pt x="56399" y="2240"/>
                    <a:pt x="55157" y="2348"/>
                    <a:pt x="53831" y="2457"/>
                  </a:cubicBezTo>
                  <a:cubicBezTo>
                    <a:pt x="52208" y="2600"/>
                    <a:pt x="50549" y="2744"/>
                    <a:pt x="48961" y="2744"/>
                  </a:cubicBezTo>
                  <a:cubicBezTo>
                    <a:pt x="47756" y="2744"/>
                    <a:pt x="46591" y="2661"/>
                    <a:pt x="45514" y="2432"/>
                  </a:cubicBezTo>
                  <a:cubicBezTo>
                    <a:pt x="44562" y="2228"/>
                    <a:pt x="43670" y="1854"/>
                    <a:pt x="42814" y="1480"/>
                  </a:cubicBezTo>
                  <a:cubicBezTo>
                    <a:pt x="42019" y="1107"/>
                    <a:pt x="41187" y="793"/>
                    <a:pt x="40343" y="564"/>
                  </a:cubicBezTo>
                  <a:cubicBezTo>
                    <a:pt x="38826" y="191"/>
                    <a:pt x="36979" y="1"/>
                    <a:pt x="3482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3"/>
            <p:cNvSpPr/>
            <p:nvPr/>
          </p:nvSpPr>
          <p:spPr>
            <a:xfrm>
              <a:off x="3853375" y="874250"/>
              <a:ext cx="1370200" cy="253125"/>
            </a:xfrm>
            <a:custGeom>
              <a:rect b="b" l="l" r="r" t="t"/>
              <a:pathLst>
                <a:path extrusionOk="0" h="10125" w="54808">
                  <a:moveTo>
                    <a:pt x="33519" y="0"/>
                  </a:moveTo>
                  <a:cubicBezTo>
                    <a:pt x="32303" y="0"/>
                    <a:pt x="30966" y="109"/>
                    <a:pt x="29471" y="325"/>
                  </a:cubicBezTo>
                  <a:cubicBezTo>
                    <a:pt x="26530" y="747"/>
                    <a:pt x="24662" y="2507"/>
                    <a:pt x="22854" y="4219"/>
                  </a:cubicBezTo>
                  <a:cubicBezTo>
                    <a:pt x="20913" y="6051"/>
                    <a:pt x="19069" y="7786"/>
                    <a:pt x="16031" y="7835"/>
                  </a:cubicBezTo>
                  <a:cubicBezTo>
                    <a:pt x="15151" y="7835"/>
                    <a:pt x="14368" y="7786"/>
                    <a:pt x="13597" y="7726"/>
                  </a:cubicBezTo>
                  <a:cubicBezTo>
                    <a:pt x="12950" y="7680"/>
                    <a:pt x="12319" y="7636"/>
                    <a:pt x="11664" y="7636"/>
                  </a:cubicBezTo>
                  <a:cubicBezTo>
                    <a:pt x="10781" y="7636"/>
                    <a:pt x="9854" y="7716"/>
                    <a:pt x="8787" y="7979"/>
                  </a:cubicBezTo>
                  <a:cubicBezTo>
                    <a:pt x="7943" y="8184"/>
                    <a:pt x="7076" y="8413"/>
                    <a:pt x="6244" y="8630"/>
                  </a:cubicBezTo>
                  <a:cubicBezTo>
                    <a:pt x="4219" y="9173"/>
                    <a:pt x="2110" y="9727"/>
                    <a:pt x="0" y="10077"/>
                  </a:cubicBezTo>
                  <a:lnTo>
                    <a:pt x="12" y="10125"/>
                  </a:lnTo>
                  <a:cubicBezTo>
                    <a:pt x="2134" y="9763"/>
                    <a:pt x="4231" y="9209"/>
                    <a:pt x="6256" y="8678"/>
                  </a:cubicBezTo>
                  <a:cubicBezTo>
                    <a:pt x="7088" y="8461"/>
                    <a:pt x="7956" y="8232"/>
                    <a:pt x="8811" y="8016"/>
                  </a:cubicBezTo>
                  <a:cubicBezTo>
                    <a:pt x="9848" y="7758"/>
                    <a:pt x="10756" y="7679"/>
                    <a:pt x="11620" y="7679"/>
                  </a:cubicBezTo>
                  <a:cubicBezTo>
                    <a:pt x="12292" y="7679"/>
                    <a:pt x="12937" y="7727"/>
                    <a:pt x="13597" y="7774"/>
                  </a:cubicBezTo>
                  <a:cubicBezTo>
                    <a:pt x="14300" y="7818"/>
                    <a:pt x="15014" y="7872"/>
                    <a:pt x="15802" y="7872"/>
                  </a:cubicBezTo>
                  <a:cubicBezTo>
                    <a:pt x="15878" y="7872"/>
                    <a:pt x="15954" y="7872"/>
                    <a:pt x="16031" y="7871"/>
                  </a:cubicBezTo>
                  <a:cubicBezTo>
                    <a:pt x="19093" y="7835"/>
                    <a:pt x="20937" y="6087"/>
                    <a:pt x="22890" y="4243"/>
                  </a:cubicBezTo>
                  <a:cubicBezTo>
                    <a:pt x="24686" y="2543"/>
                    <a:pt x="26554" y="783"/>
                    <a:pt x="29483" y="362"/>
                  </a:cubicBezTo>
                  <a:cubicBezTo>
                    <a:pt x="30971" y="151"/>
                    <a:pt x="32298" y="45"/>
                    <a:pt x="33505" y="45"/>
                  </a:cubicBezTo>
                  <a:cubicBezTo>
                    <a:pt x="35476" y="45"/>
                    <a:pt x="37124" y="328"/>
                    <a:pt x="38620" y="904"/>
                  </a:cubicBezTo>
                  <a:cubicBezTo>
                    <a:pt x="39270" y="1157"/>
                    <a:pt x="39873" y="1458"/>
                    <a:pt x="40452" y="1760"/>
                  </a:cubicBezTo>
                  <a:cubicBezTo>
                    <a:pt x="41524" y="2290"/>
                    <a:pt x="42537" y="2808"/>
                    <a:pt x="43851" y="3037"/>
                  </a:cubicBezTo>
                  <a:cubicBezTo>
                    <a:pt x="44490" y="3149"/>
                    <a:pt x="45171" y="3195"/>
                    <a:pt x="45878" y="3195"/>
                  </a:cubicBezTo>
                  <a:cubicBezTo>
                    <a:pt x="47530" y="3195"/>
                    <a:pt x="49327" y="2945"/>
                    <a:pt x="51083" y="2700"/>
                  </a:cubicBezTo>
                  <a:cubicBezTo>
                    <a:pt x="52409" y="2519"/>
                    <a:pt x="53650" y="2350"/>
                    <a:pt x="54807" y="2278"/>
                  </a:cubicBezTo>
                  <a:lnTo>
                    <a:pt x="54807" y="2242"/>
                  </a:lnTo>
                  <a:cubicBezTo>
                    <a:pt x="53650" y="2302"/>
                    <a:pt x="52409" y="2471"/>
                    <a:pt x="51083" y="2664"/>
                  </a:cubicBezTo>
                  <a:cubicBezTo>
                    <a:pt x="49330" y="2900"/>
                    <a:pt x="47542" y="3147"/>
                    <a:pt x="45895" y="3147"/>
                  </a:cubicBezTo>
                  <a:cubicBezTo>
                    <a:pt x="45187" y="3147"/>
                    <a:pt x="44505" y="3102"/>
                    <a:pt x="43863" y="2989"/>
                  </a:cubicBezTo>
                  <a:cubicBezTo>
                    <a:pt x="42549" y="2760"/>
                    <a:pt x="41537" y="2254"/>
                    <a:pt x="40464" y="1712"/>
                  </a:cubicBezTo>
                  <a:cubicBezTo>
                    <a:pt x="39885" y="1422"/>
                    <a:pt x="39283" y="1121"/>
                    <a:pt x="38632" y="868"/>
                  </a:cubicBezTo>
                  <a:cubicBezTo>
                    <a:pt x="37141" y="286"/>
                    <a:pt x="35489" y="0"/>
                    <a:pt x="3351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3"/>
            <p:cNvSpPr/>
            <p:nvPr/>
          </p:nvSpPr>
          <p:spPr>
            <a:xfrm>
              <a:off x="3881400" y="916875"/>
              <a:ext cx="1299975" cy="241850"/>
            </a:xfrm>
            <a:custGeom>
              <a:rect b="b" l="l" r="r" t="t"/>
              <a:pathLst>
                <a:path extrusionOk="0" h="9674" w="51999">
                  <a:moveTo>
                    <a:pt x="31860" y="1"/>
                  </a:moveTo>
                  <a:cubicBezTo>
                    <a:pt x="30531" y="1"/>
                    <a:pt x="29156" y="207"/>
                    <a:pt x="27651" y="525"/>
                  </a:cubicBezTo>
                  <a:cubicBezTo>
                    <a:pt x="25035" y="1067"/>
                    <a:pt x="23288" y="2574"/>
                    <a:pt x="21576" y="4032"/>
                  </a:cubicBezTo>
                  <a:cubicBezTo>
                    <a:pt x="19756" y="5587"/>
                    <a:pt x="18044" y="7046"/>
                    <a:pt x="15429" y="7371"/>
                  </a:cubicBezTo>
                  <a:cubicBezTo>
                    <a:pt x="14646" y="7462"/>
                    <a:pt x="13857" y="7505"/>
                    <a:pt x="13071" y="7505"/>
                  </a:cubicBezTo>
                  <a:cubicBezTo>
                    <a:pt x="12815" y="7505"/>
                    <a:pt x="12561" y="7501"/>
                    <a:pt x="12307" y="7492"/>
                  </a:cubicBezTo>
                  <a:cubicBezTo>
                    <a:pt x="11981" y="7486"/>
                    <a:pt x="11660" y="7480"/>
                    <a:pt x="11339" y="7480"/>
                  </a:cubicBezTo>
                  <a:cubicBezTo>
                    <a:pt x="10315" y="7480"/>
                    <a:pt x="9281" y="7539"/>
                    <a:pt x="8052" y="7841"/>
                  </a:cubicBezTo>
                  <a:cubicBezTo>
                    <a:pt x="7449" y="7974"/>
                    <a:pt x="6847" y="8131"/>
                    <a:pt x="6268" y="8275"/>
                  </a:cubicBezTo>
                  <a:cubicBezTo>
                    <a:pt x="4231" y="8781"/>
                    <a:pt x="2134" y="9312"/>
                    <a:pt x="0" y="9637"/>
                  </a:cubicBezTo>
                  <a:lnTo>
                    <a:pt x="12" y="9673"/>
                  </a:lnTo>
                  <a:cubicBezTo>
                    <a:pt x="2146" y="9360"/>
                    <a:pt x="4243" y="8830"/>
                    <a:pt x="6268" y="8323"/>
                  </a:cubicBezTo>
                  <a:cubicBezTo>
                    <a:pt x="6847" y="8179"/>
                    <a:pt x="7449" y="8034"/>
                    <a:pt x="8052" y="7877"/>
                  </a:cubicBezTo>
                  <a:cubicBezTo>
                    <a:pt x="9311" y="7577"/>
                    <a:pt x="10357" y="7518"/>
                    <a:pt x="11402" y="7518"/>
                  </a:cubicBezTo>
                  <a:cubicBezTo>
                    <a:pt x="11698" y="7518"/>
                    <a:pt x="11994" y="7523"/>
                    <a:pt x="12295" y="7528"/>
                  </a:cubicBezTo>
                  <a:cubicBezTo>
                    <a:pt x="12567" y="7541"/>
                    <a:pt x="12841" y="7547"/>
                    <a:pt x="13115" y="7547"/>
                  </a:cubicBezTo>
                  <a:cubicBezTo>
                    <a:pt x="13883" y="7547"/>
                    <a:pt x="14656" y="7499"/>
                    <a:pt x="15429" y="7419"/>
                  </a:cubicBezTo>
                  <a:cubicBezTo>
                    <a:pt x="18056" y="7094"/>
                    <a:pt x="19780" y="5623"/>
                    <a:pt x="21600" y="4069"/>
                  </a:cubicBezTo>
                  <a:cubicBezTo>
                    <a:pt x="23300" y="2622"/>
                    <a:pt x="25059" y="1115"/>
                    <a:pt x="27651" y="561"/>
                  </a:cubicBezTo>
                  <a:cubicBezTo>
                    <a:pt x="29154" y="249"/>
                    <a:pt x="30522" y="46"/>
                    <a:pt x="31844" y="46"/>
                  </a:cubicBezTo>
                  <a:cubicBezTo>
                    <a:pt x="33533" y="46"/>
                    <a:pt x="35148" y="377"/>
                    <a:pt x="36872" y="1236"/>
                  </a:cubicBezTo>
                  <a:cubicBezTo>
                    <a:pt x="37354" y="1501"/>
                    <a:pt x="37836" y="1778"/>
                    <a:pt x="38294" y="2104"/>
                  </a:cubicBezTo>
                  <a:cubicBezTo>
                    <a:pt x="39102" y="2646"/>
                    <a:pt x="39873" y="3165"/>
                    <a:pt x="41018" y="3406"/>
                  </a:cubicBezTo>
                  <a:cubicBezTo>
                    <a:pt x="41583" y="3530"/>
                    <a:pt x="42194" y="3583"/>
                    <a:pt x="42834" y="3583"/>
                  </a:cubicBezTo>
                  <a:cubicBezTo>
                    <a:pt x="44543" y="3583"/>
                    <a:pt x="46471" y="3211"/>
                    <a:pt x="48347" y="2851"/>
                  </a:cubicBezTo>
                  <a:cubicBezTo>
                    <a:pt x="49661" y="2610"/>
                    <a:pt x="50890" y="2369"/>
                    <a:pt x="51999" y="2273"/>
                  </a:cubicBezTo>
                  <a:lnTo>
                    <a:pt x="51999" y="2224"/>
                  </a:lnTo>
                  <a:cubicBezTo>
                    <a:pt x="50890" y="2321"/>
                    <a:pt x="49661" y="2562"/>
                    <a:pt x="48347" y="2815"/>
                  </a:cubicBezTo>
                  <a:cubicBezTo>
                    <a:pt x="46468" y="3175"/>
                    <a:pt x="44537" y="3541"/>
                    <a:pt x="42831" y="3541"/>
                  </a:cubicBezTo>
                  <a:cubicBezTo>
                    <a:pt x="42195" y="3541"/>
                    <a:pt x="41590" y="3491"/>
                    <a:pt x="41030" y="3369"/>
                  </a:cubicBezTo>
                  <a:cubicBezTo>
                    <a:pt x="39897" y="3116"/>
                    <a:pt x="39138" y="2610"/>
                    <a:pt x="38318" y="2068"/>
                  </a:cubicBezTo>
                  <a:cubicBezTo>
                    <a:pt x="37872" y="1742"/>
                    <a:pt x="37390" y="1453"/>
                    <a:pt x="36896" y="1200"/>
                  </a:cubicBezTo>
                  <a:cubicBezTo>
                    <a:pt x="35174" y="335"/>
                    <a:pt x="33554" y="1"/>
                    <a:pt x="3186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3"/>
            <p:cNvSpPr/>
            <p:nvPr/>
          </p:nvSpPr>
          <p:spPr>
            <a:xfrm>
              <a:off x="3899175" y="961725"/>
              <a:ext cx="1248750" cy="235275"/>
            </a:xfrm>
            <a:custGeom>
              <a:rect b="b" l="l" r="r" t="t"/>
              <a:pathLst>
                <a:path extrusionOk="0" h="9411" w="49950">
                  <a:moveTo>
                    <a:pt x="30910" y="1"/>
                  </a:moveTo>
                  <a:cubicBezTo>
                    <a:pt x="29502" y="1"/>
                    <a:pt x="27975" y="294"/>
                    <a:pt x="26205" y="756"/>
                  </a:cubicBezTo>
                  <a:cubicBezTo>
                    <a:pt x="23746" y="1383"/>
                    <a:pt x="22215" y="2226"/>
                    <a:pt x="20539" y="3371"/>
                  </a:cubicBezTo>
                  <a:cubicBezTo>
                    <a:pt x="19973" y="3769"/>
                    <a:pt x="19431" y="4191"/>
                    <a:pt x="18912" y="4649"/>
                  </a:cubicBezTo>
                  <a:cubicBezTo>
                    <a:pt x="17743" y="5650"/>
                    <a:pt x="16634" y="6602"/>
                    <a:pt x="14874" y="7000"/>
                  </a:cubicBezTo>
                  <a:cubicBezTo>
                    <a:pt x="13669" y="7277"/>
                    <a:pt x="12464" y="7313"/>
                    <a:pt x="11294" y="7349"/>
                  </a:cubicBezTo>
                  <a:cubicBezTo>
                    <a:pt x="10053" y="7385"/>
                    <a:pt x="8787" y="7433"/>
                    <a:pt x="7473" y="7747"/>
                  </a:cubicBezTo>
                  <a:lnTo>
                    <a:pt x="6027" y="8108"/>
                  </a:lnTo>
                  <a:cubicBezTo>
                    <a:pt x="4050" y="8603"/>
                    <a:pt x="2170" y="9073"/>
                    <a:pt x="0" y="9374"/>
                  </a:cubicBezTo>
                  <a:lnTo>
                    <a:pt x="0" y="9410"/>
                  </a:lnTo>
                  <a:cubicBezTo>
                    <a:pt x="2170" y="9109"/>
                    <a:pt x="4050" y="8639"/>
                    <a:pt x="6027" y="8145"/>
                  </a:cubicBezTo>
                  <a:lnTo>
                    <a:pt x="7461" y="7795"/>
                  </a:lnTo>
                  <a:cubicBezTo>
                    <a:pt x="8775" y="7482"/>
                    <a:pt x="10053" y="7433"/>
                    <a:pt x="11282" y="7397"/>
                  </a:cubicBezTo>
                  <a:cubicBezTo>
                    <a:pt x="12452" y="7361"/>
                    <a:pt x="13657" y="7325"/>
                    <a:pt x="14874" y="7048"/>
                  </a:cubicBezTo>
                  <a:cubicBezTo>
                    <a:pt x="16634" y="6638"/>
                    <a:pt x="17755" y="5686"/>
                    <a:pt x="18936" y="4685"/>
                  </a:cubicBezTo>
                  <a:cubicBezTo>
                    <a:pt x="19443" y="4227"/>
                    <a:pt x="19985" y="3805"/>
                    <a:pt x="20539" y="3408"/>
                  </a:cubicBezTo>
                  <a:cubicBezTo>
                    <a:pt x="22215" y="2262"/>
                    <a:pt x="23746" y="1431"/>
                    <a:pt x="26205" y="792"/>
                  </a:cubicBezTo>
                  <a:cubicBezTo>
                    <a:pt x="27963" y="336"/>
                    <a:pt x="29483" y="46"/>
                    <a:pt x="30886" y="46"/>
                  </a:cubicBezTo>
                  <a:cubicBezTo>
                    <a:pt x="32339" y="46"/>
                    <a:pt x="33667" y="357"/>
                    <a:pt x="35004" y="1117"/>
                  </a:cubicBezTo>
                  <a:cubicBezTo>
                    <a:pt x="35534" y="1443"/>
                    <a:pt x="36040" y="1829"/>
                    <a:pt x="36510" y="2262"/>
                  </a:cubicBezTo>
                  <a:cubicBezTo>
                    <a:pt x="37426" y="3058"/>
                    <a:pt x="38294" y="3805"/>
                    <a:pt x="39909" y="3962"/>
                  </a:cubicBezTo>
                  <a:cubicBezTo>
                    <a:pt x="40121" y="3980"/>
                    <a:pt x="40339" y="3989"/>
                    <a:pt x="40563" y="3989"/>
                  </a:cubicBezTo>
                  <a:cubicBezTo>
                    <a:pt x="42249" y="3989"/>
                    <a:pt x="44252" y="3499"/>
                    <a:pt x="46189" y="3010"/>
                  </a:cubicBezTo>
                  <a:cubicBezTo>
                    <a:pt x="47539" y="2672"/>
                    <a:pt x="48829" y="2359"/>
                    <a:pt x="49950" y="2226"/>
                  </a:cubicBezTo>
                  <a:lnTo>
                    <a:pt x="49950" y="2178"/>
                  </a:lnTo>
                  <a:cubicBezTo>
                    <a:pt x="48841" y="2311"/>
                    <a:pt x="47539" y="2636"/>
                    <a:pt x="46189" y="2974"/>
                  </a:cubicBezTo>
                  <a:cubicBezTo>
                    <a:pt x="44264" y="3450"/>
                    <a:pt x="42284" y="3944"/>
                    <a:pt x="40606" y="3944"/>
                  </a:cubicBezTo>
                  <a:cubicBezTo>
                    <a:pt x="40371" y="3944"/>
                    <a:pt x="40143" y="3935"/>
                    <a:pt x="39921" y="3914"/>
                  </a:cubicBezTo>
                  <a:cubicBezTo>
                    <a:pt x="38330" y="3769"/>
                    <a:pt x="37463" y="3022"/>
                    <a:pt x="36547" y="2226"/>
                  </a:cubicBezTo>
                  <a:cubicBezTo>
                    <a:pt x="36088" y="1792"/>
                    <a:pt x="35582" y="1407"/>
                    <a:pt x="35040" y="1081"/>
                  </a:cubicBezTo>
                  <a:cubicBezTo>
                    <a:pt x="33697" y="315"/>
                    <a:pt x="32367" y="1"/>
                    <a:pt x="3091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3"/>
            <p:cNvSpPr/>
            <p:nvPr/>
          </p:nvSpPr>
          <p:spPr>
            <a:xfrm>
              <a:off x="3895850" y="1009075"/>
              <a:ext cx="1232200" cy="237650"/>
            </a:xfrm>
            <a:custGeom>
              <a:rect b="b" l="l" r="r" t="t"/>
              <a:pathLst>
                <a:path extrusionOk="0" h="9506" w="49288">
                  <a:moveTo>
                    <a:pt x="30758" y="0"/>
                  </a:moveTo>
                  <a:cubicBezTo>
                    <a:pt x="30644" y="0"/>
                    <a:pt x="30529" y="3"/>
                    <a:pt x="30412" y="7"/>
                  </a:cubicBezTo>
                  <a:cubicBezTo>
                    <a:pt x="28977" y="43"/>
                    <a:pt x="27434" y="405"/>
                    <a:pt x="25590" y="923"/>
                  </a:cubicBezTo>
                  <a:cubicBezTo>
                    <a:pt x="23457" y="1502"/>
                    <a:pt x="21432" y="2406"/>
                    <a:pt x="19588" y="3611"/>
                  </a:cubicBezTo>
                  <a:cubicBezTo>
                    <a:pt x="19009" y="3985"/>
                    <a:pt x="18467" y="4406"/>
                    <a:pt x="17960" y="4816"/>
                  </a:cubicBezTo>
                  <a:cubicBezTo>
                    <a:pt x="16815" y="5708"/>
                    <a:pt x="15646" y="6636"/>
                    <a:pt x="13983" y="7034"/>
                  </a:cubicBezTo>
                  <a:cubicBezTo>
                    <a:pt x="12862" y="7299"/>
                    <a:pt x="11741" y="7360"/>
                    <a:pt x="10644" y="7420"/>
                  </a:cubicBezTo>
                  <a:cubicBezTo>
                    <a:pt x="9487" y="7480"/>
                    <a:pt x="8294" y="7540"/>
                    <a:pt x="7076" y="7854"/>
                  </a:cubicBezTo>
                  <a:cubicBezTo>
                    <a:pt x="6606" y="7974"/>
                    <a:pt x="6160" y="8083"/>
                    <a:pt x="5726" y="8203"/>
                  </a:cubicBezTo>
                  <a:cubicBezTo>
                    <a:pt x="3810" y="8697"/>
                    <a:pt x="2146" y="9131"/>
                    <a:pt x="1" y="9457"/>
                  </a:cubicBezTo>
                  <a:lnTo>
                    <a:pt x="1" y="9505"/>
                  </a:lnTo>
                  <a:cubicBezTo>
                    <a:pt x="2146" y="9180"/>
                    <a:pt x="3810" y="8746"/>
                    <a:pt x="5726" y="8239"/>
                  </a:cubicBezTo>
                  <a:cubicBezTo>
                    <a:pt x="6160" y="8131"/>
                    <a:pt x="6606" y="8010"/>
                    <a:pt x="7076" y="7890"/>
                  </a:cubicBezTo>
                  <a:cubicBezTo>
                    <a:pt x="8294" y="7589"/>
                    <a:pt x="9487" y="7516"/>
                    <a:pt x="10644" y="7456"/>
                  </a:cubicBezTo>
                  <a:cubicBezTo>
                    <a:pt x="11729" y="7408"/>
                    <a:pt x="12850" y="7347"/>
                    <a:pt x="13983" y="7070"/>
                  </a:cubicBezTo>
                  <a:cubicBezTo>
                    <a:pt x="15646" y="6672"/>
                    <a:pt x="16827" y="5756"/>
                    <a:pt x="17972" y="4852"/>
                  </a:cubicBezTo>
                  <a:cubicBezTo>
                    <a:pt x="18491" y="4443"/>
                    <a:pt x="19021" y="4021"/>
                    <a:pt x="19600" y="3647"/>
                  </a:cubicBezTo>
                  <a:cubicBezTo>
                    <a:pt x="21444" y="2442"/>
                    <a:pt x="23457" y="1538"/>
                    <a:pt x="25590" y="971"/>
                  </a:cubicBezTo>
                  <a:cubicBezTo>
                    <a:pt x="27440" y="454"/>
                    <a:pt x="29120" y="40"/>
                    <a:pt x="30712" y="40"/>
                  </a:cubicBezTo>
                  <a:cubicBezTo>
                    <a:pt x="32086" y="40"/>
                    <a:pt x="33395" y="349"/>
                    <a:pt x="34691" y="1164"/>
                  </a:cubicBezTo>
                  <a:cubicBezTo>
                    <a:pt x="35209" y="1502"/>
                    <a:pt x="35679" y="1911"/>
                    <a:pt x="36113" y="2369"/>
                  </a:cubicBezTo>
                  <a:cubicBezTo>
                    <a:pt x="36933" y="3189"/>
                    <a:pt x="37800" y="4033"/>
                    <a:pt x="39404" y="4177"/>
                  </a:cubicBezTo>
                  <a:cubicBezTo>
                    <a:pt x="39590" y="4194"/>
                    <a:pt x="39782" y="4202"/>
                    <a:pt x="39979" y="4202"/>
                  </a:cubicBezTo>
                  <a:cubicBezTo>
                    <a:pt x="41613" y="4202"/>
                    <a:pt x="43576" y="3656"/>
                    <a:pt x="45491" y="3129"/>
                  </a:cubicBezTo>
                  <a:cubicBezTo>
                    <a:pt x="46865" y="2743"/>
                    <a:pt x="48166" y="2393"/>
                    <a:pt x="49287" y="2237"/>
                  </a:cubicBezTo>
                  <a:lnTo>
                    <a:pt x="49287" y="2189"/>
                  </a:lnTo>
                  <a:cubicBezTo>
                    <a:pt x="48154" y="2333"/>
                    <a:pt x="46853" y="2695"/>
                    <a:pt x="45479" y="3081"/>
                  </a:cubicBezTo>
                  <a:cubicBezTo>
                    <a:pt x="43589" y="3614"/>
                    <a:pt x="41643" y="4158"/>
                    <a:pt x="40025" y="4158"/>
                  </a:cubicBezTo>
                  <a:cubicBezTo>
                    <a:pt x="39816" y="4158"/>
                    <a:pt x="39613" y="4148"/>
                    <a:pt x="39416" y="4129"/>
                  </a:cubicBezTo>
                  <a:cubicBezTo>
                    <a:pt x="37825" y="3985"/>
                    <a:pt x="37005" y="3177"/>
                    <a:pt x="36149" y="2321"/>
                  </a:cubicBezTo>
                  <a:cubicBezTo>
                    <a:pt x="35715" y="1863"/>
                    <a:pt x="35245" y="1465"/>
                    <a:pt x="34727" y="1116"/>
                  </a:cubicBezTo>
                  <a:cubicBezTo>
                    <a:pt x="33518" y="366"/>
                    <a:pt x="32246" y="0"/>
                    <a:pt x="3075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3"/>
            <p:cNvSpPr/>
            <p:nvPr/>
          </p:nvSpPr>
          <p:spPr>
            <a:xfrm>
              <a:off x="3875075" y="1056200"/>
              <a:ext cx="1240925" cy="253500"/>
            </a:xfrm>
            <a:custGeom>
              <a:rect b="b" l="l" r="r" t="t"/>
              <a:pathLst>
                <a:path extrusionOk="0" h="10140" w="49637">
                  <a:moveTo>
                    <a:pt x="31327" y="1"/>
                  </a:moveTo>
                  <a:cubicBezTo>
                    <a:pt x="29581" y="1"/>
                    <a:pt x="27768" y="583"/>
                    <a:pt x="25807" y="1208"/>
                  </a:cubicBezTo>
                  <a:cubicBezTo>
                    <a:pt x="23179" y="2051"/>
                    <a:pt x="21383" y="2823"/>
                    <a:pt x="19611" y="3847"/>
                  </a:cubicBezTo>
                  <a:cubicBezTo>
                    <a:pt x="19020" y="4185"/>
                    <a:pt x="18466" y="4595"/>
                    <a:pt x="17912" y="4980"/>
                  </a:cubicBezTo>
                  <a:cubicBezTo>
                    <a:pt x="16766" y="5812"/>
                    <a:pt x="15573" y="6656"/>
                    <a:pt x="14030" y="7017"/>
                  </a:cubicBezTo>
                  <a:cubicBezTo>
                    <a:pt x="12946" y="7283"/>
                    <a:pt x="11909" y="7283"/>
                    <a:pt x="10908" y="7295"/>
                  </a:cubicBezTo>
                  <a:cubicBezTo>
                    <a:pt x="9775" y="7307"/>
                    <a:pt x="8618" y="7319"/>
                    <a:pt x="7365" y="7668"/>
                  </a:cubicBezTo>
                  <a:cubicBezTo>
                    <a:pt x="6196" y="8006"/>
                    <a:pt x="5135" y="8391"/>
                    <a:pt x="4110" y="8777"/>
                  </a:cubicBezTo>
                  <a:cubicBezTo>
                    <a:pt x="2772" y="9295"/>
                    <a:pt x="1398" y="9741"/>
                    <a:pt x="0" y="10091"/>
                  </a:cubicBezTo>
                  <a:lnTo>
                    <a:pt x="12" y="10139"/>
                  </a:lnTo>
                  <a:cubicBezTo>
                    <a:pt x="1410" y="9778"/>
                    <a:pt x="2784" y="9344"/>
                    <a:pt x="4134" y="8813"/>
                  </a:cubicBezTo>
                  <a:cubicBezTo>
                    <a:pt x="5147" y="8440"/>
                    <a:pt x="6208" y="8042"/>
                    <a:pt x="7389" y="7716"/>
                  </a:cubicBezTo>
                  <a:cubicBezTo>
                    <a:pt x="8630" y="7355"/>
                    <a:pt x="9787" y="7355"/>
                    <a:pt x="10908" y="7343"/>
                  </a:cubicBezTo>
                  <a:cubicBezTo>
                    <a:pt x="11921" y="7331"/>
                    <a:pt x="12958" y="7319"/>
                    <a:pt x="14042" y="7066"/>
                  </a:cubicBezTo>
                  <a:cubicBezTo>
                    <a:pt x="15597" y="6704"/>
                    <a:pt x="16791" y="5848"/>
                    <a:pt x="17948" y="5016"/>
                  </a:cubicBezTo>
                  <a:cubicBezTo>
                    <a:pt x="18490" y="4643"/>
                    <a:pt x="19057" y="4233"/>
                    <a:pt x="19635" y="3883"/>
                  </a:cubicBezTo>
                  <a:cubicBezTo>
                    <a:pt x="21395" y="2859"/>
                    <a:pt x="23191" y="2100"/>
                    <a:pt x="25819" y="1256"/>
                  </a:cubicBezTo>
                  <a:cubicBezTo>
                    <a:pt x="27772" y="625"/>
                    <a:pt x="29580" y="48"/>
                    <a:pt x="31318" y="48"/>
                  </a:cubicBezTo>
                  <a:cubicBezTo>
                    <a:pt x="32670" y="48"/>
                    <a:pt x="33979" y="397"/>
                    <a:pt x="35281" y="1340"/>
                  </a:cubicBezTo>
                  <a:cubicBezTo>
                    <a:pt x="35690" y="1654"/>
                    <a:pt x="36076" y="1979"/>
                    <a:pt x="36450" y="2341"/>
                  </a:cubicBezTo>
                  <a:cubicBezTo>
                    <a:pt x="37462" y="3269"/>
                    <a:pt x="38415" y="4137"/>
                    <a:pt x="40259" y="4281"/>
                  </a:cubicBezTo>
                  <a:cubicBezTo>
                    <a:pt x="40460" y="4297"/>
                    <a:pt x="40664" y="4305"/>
                    <a:pt x="40871" y="4305"/>
                  </a:cubicBezTo>
                  <a:cubicBezTo>
                    <a:pt x="42689" y="4305"/>
                    <a:pt x="44727" y="3722"/>
                    <a:pt x="46707" y="3148"/>
                  </a:cubicBezTo>
                  <a:cubicBezTo>
                    <a:pt x="47756" y="2847"/>
                    <a:pt x="48732" y="2570"/>
                    <a:pt x="49636" y="2389"/>
                  </a:cubicBezTo>
                  <a:lnTo>
                    <a:pt x="49624" y="2341"/>
                  </a:lnTo>
                  <a:cubicBezTo>
                    <a:pt x="48720" y="2521"/>
                    <a:pt x="47744" y="2799"/>
                    <a:pt x="46707" y="3100"/>
                  </a:cubicBezTo>
                  <a:cubicBezTo>
                    <a:pt x="44712" y="3678"/>
                    <a:pt x="42648" y="4265"/>
                    <a:pt x="40827" y="4265"/>
                  </a:cubicBezTo>
                  <a:cubicBezTo>
                    <a:pt x="40635" y="4265"/>
                    <a:pt x="40445" y="4259"/>
                    <a:pt x="40259" y="4245"/>
                  </a:cubicBezTo>
                  <a:cubicBezTo>
                    <a:pt x="38439" y="4100"/>
                    <a:pt x="37486" y="3221"/>
                    <a:pt x="36486" y="2304"/>
                  </a:cubicBezTo>
                  <a:cubicBezTo>
                    <a:pt x="36112" y="1955"/>
                    <a:pt x="35715" y="1617"/>
                    <a:pt x="35305" y="1304"/>
                  </a:cubicBezTo>
                  <a:cubicBezTo>
                    <a:pt x="33994" y="351"/>
                    <a:pt x="32680" y="1"/>
                    <a:pt x="3132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3"/>
            <p:cNvSpPr/>
            <p:nvPr/>
          </p:nvSpPr>
          <p:spPr>
            <a:xfrm>
              <a:off x="3859400" y="1100400"/>
              <a:ext cx="1250875" cy="268650"/>
            </a:xfrm>
            <a:custGeom>
              <a:rect b="b" l="l" r="r" t="t"/>
              <a:pathLst>
                <a:path extrusionOk="0" h="10746" w="50035">
                  <a:moveTo>
                    <a:pt x="31881" y="1"/>
                  </a:moveTo>
                  <a:cubicBezTo>
                    <a:pt x="31652" y="1"/>
                    <a:pt x="31420" y="15"/>
                    <a:pt x="31183" y="42"/>
                  </a:cubicBezTo>
                  <a:cubicBezTo>
                    <a:pt x="29652" y="211"/>
                    <a:pt x="28061" y="922"/>
                    <a:pt x="26048" y="1826"/>
                  </a:cubicBezTo>
                  <a:lnTo>
                    <a:pt x="26000" y="1838"/>
                  </a:lnTo>
                  <a:cubicBezTo>
                    <a:pt x="25313" y="2140"/>
                    <a:pt x="24613" y="2441"/>
                    <a:pt x="23951" y="2730"/>
                  </a:cubicBezTo>
                  <a:cubicBezTo>
                    <a:pt x="22613" y="3297"/>
                    <a:pt x="21251" y="3875"/>
                    <a:pt x="19961" y="4538"/>
                  </a:cubicBezTo>
                  <a:cubicBezTo>
                    <a:pt x="19430" y="4803"/>
                    <a:pt x="18912" y="5129"/>
                    <a:pt x="18406" y="5442"/>
                  </a:cubicBezTo>
                  <a:cubicBezTo>
                    <a:pt x="17225" y="6165"/>
                    <a:pt x="16007" y="6913"/>
                    <a:pt x="14561" y="7130"/>
                  </a:cubicBezTo>
                  <a:cubicBezTo>
                    <a:pt x="14106" y="7204"/>
                    <a:pt x="13673" y="7231"/>
                    <a:pt x="13256" y="7231"/>
                  </a:cubicBezTo>
                  <a:cubicBezTo>
                    <a:pt x="12655" y="7231"/>
                    <a:pt x="12085" y="7175"/>
                    <a:pt x="11523" y="7118"/>
                  </a:cubicBezTo>
                  <a:cubicBezTo>
                    <a:pt x="10974" y="7061"/>
                    <a:pt x="10408" y="7007"/>
                    <a:pt x="9818" y="7007"/>
                  </a:cubicBezTo>
                  <a:cubicBezTo>
                    <a:pt x="9152" y="7007"/>
                    <a:pt x="8455" y="7076"/>
                    <a:pt x="7715" y="7286"/>
                  </a:cubicBezTo>
                  <a:cubicBezTo>
                    <a:pt x="6316" y="7684"/>
                    <a:pt x="4954" y="8383"/>
                    <a:pt x="3628" y="9058"/>
                  </a:cubicBezTo>
                  <a:cubicBezTo>
                    <a:pt x="2459" y="9661"/>
                    <a:pt x="1242" y="10288"/>
                    <a:pt x="0" y="10698"/>
                  </a:cubicBezTo>
                  <a:lnTo>
                    <a:pt x="24" y="10746"/>
                  </a:lnTo>
                  <a:cubicBezTo>
                    <a:pt x="1266" y="10324"/>
                    <a:pt x="2471" y="9709"/>
                    <a:pt x="3640" y="9106"/>
                  </a:cubicBezTo>
                  <a:cubicBezTo>
                    <a:pt x="4966" y="8431"/>
                    <a:pt x="6316" y="7744"/>
                    <a:pt x="7727" y="7335"/>
                  </a:cubicBezTo>
                  <a:cubicBezTo>
                    <a:pt x="8474" y="7124"/>
                    <a:pt x="9150" y="7055"/>
                    <a:pt x="9804" y="7055"/>
                  </a:cubicBezTo>
                  <a:cubicBezTo>
                    <a:pt x="10384" y="7055"/>
                    <a:pt x="10945" y="7109"/>
                    <a:pt x="11523" y="7166"/>
                  </a:cubicBezTo>
                  <a:cubicBezTo>
                    <a:pt x="12098" y="7224"/>
                    <a:pt x="12681" y="7282"/>
                    <a:pt x="13296" y="7282"/>
                  </a:cubicBezTo>
                  <a:cubicBezTo>
                    <a:pt x="13701" y="7282"/>
                    <a:pt x="14121" y="7257"/>
                    <a:pt x="14561" y="7190"/>
                  </a:cubicBezTo>
                  <a:cubicBezTo>
                    <a:pt x="16031" y="6961"/>
                    <a:pt x="17249" y="6214"/>
                    <a:pt x="18418" y="5478"/>
                  </a:cubicBezTo>
                  <a:cubicBezTo>
                    <a:pt x="18924" y="5165"/>
                    <a:pt x="19455" y="4840"/>
                    <a:pt x="19973" y="4574"/>
                  </a:cubicBezTo>
                  <a:cubicBezTo>
                    <a:pt x="21263" y="3923"/>
                    <a:pt x="22637" y="3333"/>
                    <a:pt x="23963" y="2766"/>
                  </a:cubicBezTo>
                  <a:cubicBezTo>
                    <a:pt x="24638" y="2489"/>
                    <a:pt x="25337" y="2188"/>
                    <a:pt x="26012" y="1886"/>
                  </a:cubicBezTo>
                  <a:lnTo>
                    <a:pt x="26060" y="1862"/>
                  </a:lnTo>
                  <a:cubicBezTo>
                    <a:pt x="28373" y="833"/>
                    <a:pt x="30160" y="38"/>
                    <a:pt x="31868" y="38"/>
                  </a:cubicBezTo>
                  <a:cubicBezTo>
                    <a:pt x="33141" y="38"/>
                    <a:pt x="34369" y="480"/>
                    <a:pt x="35739" y="1597"/>
                  </a:cubicBezTo>
                  <a:cubicBezTo>
                    <a:pt x="36028" y="1826"/>
                    <a:pt x="36305" y="2079"/>
                    <a:pt x="36571" y="2308"/>
                  </a:cubicBezTo>
                  <a:cubicBezTo>
                    <a:pt x="37800" y="3393"/>
                    <a:pt x="38969" y="4418"/>
                    <a:pt x="41163" y="4550"/>
                  </a:cubicBezTo>
                  <a:cubicBezTo>
                    <a:pt x="41331" y="4560"/>
                    <a:pt x="41501" y="4564"/>
                    <a:pt x="41672" y="4564"/>
                  </a:cubicBezTo>
                  <a:cubicBezTo>
                    <a:pt x="43917" y="4564"/>
                    <a:pt x="46328" y="3785"/>
                    <a:pt x="48467" y="3080"/>
                  </a:cubicBezTo>
                  <a:cubicBezTo>
                    <a:pt x="49010" y="2899"/>
                    <a:pt x="49528" y="2730"/>
                    <a:pt x="50034" y="2586"/>
                  </a:cubicBezTo>
                  <a:lnTo>
                    <a:pt x="50022" y="2537"/>
                  </a:lnTo>
                  <a:cubicBezTo>
                    <a:pt x="49504" y="2694"/>
                    <a:pt x="48998" y="2863"/>
                    <a:pt x="48455" y="3044"/>
                  </a:cubicBezTo>
                  <a:cubicBezTo>
                    <a:pt x="46327" y="3735"/>
                    <a:pt x="43941" y="4518"/>
                    <a:pt x="41707" y="4518"/>
                  </a:cubicBezTo>
                  <a:cubicBezTo>
                    <a:pt x="41524" y="4518"/>
                    <a:pt x="41343" y="4513"/>
                    <a:pt x="41163" y="4502"/>
                  </a:cubicBezTo>
                  <a:cubicBezTo>
                    <a:pt x="38981" y="4382"/>
                    <a:pt x="37824" y="3357"/>
                    <a:pt x="36607" y="2272"/>
                  </a:cubicBezTo>
                  <a:cubicBezTo>
                    <a:pt x="36342" y="2043"/>
                    <a:pt x="36064" y="1790"/>
                    <a:pt x="35775" y="1561"/>
                  </a:cubicBezTo>
                  <a:cubicBezTo>
                    <a:pt x="34464" y="498"/>
                    <a:pt x="33242" y="1"/>
                    <a:pt x="3188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3"/>
            <p:cNvSpPr/>
            <p:nvPr/>
          </p:nvSpPr>
          <p:spPr>
            <a:xfrm>
              <a:off x="3860300" y="1143675"/>
              <a:ext cx="1248475" cy="280525"/>
            </a:xfrm>
            <a:custGeom>
              <a:rect b="b" l="l" r="r" t="t"/>
              <a:pathLst>
                <a:path extrusionOk="0" h="11221" w="49939">
                  <a:moveTo>
                    <a:pt x="31568" y="0"/>
                  </a:moveTo>
                  <a:cubicBezTo>
                    <a:pt x="29906" y="0"/>
                    <a:pt x="28238" y="995"/>
                    <a:pt x="25735" y="2626"/>
                  </a:cubicBezTo>
                  <a:cubicBezTo>
                    <a:pt x="23601" y="4025"/>
                    <a:pt x="18201" y="7279"/>
                    <a:pt x="14344" y="7339"/>
                  </a:cubicBezTo>
                  <a:lnTo>
                    <a:pt x="14224" y="7339"/>
                  </a:lnTo>
                  <a:cubicBezTo>
                    <a:pt x="13356" y="7315"/>
                    <a:pt x="12500" y="7195"/>
                    <a:pt x="11668" y="6990"/>
                  </a:cubicBezTo>
                  <a:cubicBezTo>
                    <a:pt x="10890" y="6831"/>
                    <a:pt x="10136" y="6677"/>
                    <a:pt x="9324" y="6677"/>
                  </a:cubicBezTo>
                  <a:cubicBezTo>
                    <a:pt x="8715" y="6677"/>
                    <a:pt x="8073" y="6764"/>
                    <a:pt x="7365" y="7002"/>
                  </a:cubicBezTo>
                  <a:cubicBezTo>
                    <a:pt x="5931" y="7484"/>
                    <a:pt x="4629" y="8352"/>
                    <a:pt x="3375" y="9196"/>
                  </a:cubicBezTo>
                  <a:cubicBezTo>
                    <a:pt x="2315" y="9919"/>
                    <a:pt x="1206" y="10666"/>
                    <a:pt x="0" y="11172"/>
                  </a:cubicBezTo>
                  <a:lnTo>
                    <a:pt x="12" y="11221"/>
                  </a:lnTo>
                  <a:cubicBezTo>
                    <a:pt x="1230" y="10702"/>
                    <a:pt x="2339" y="9955"/>
                    <a:pt x="3412" y="9232"/>
                  </a:cubicBezTo>
                  <a:cubicBezTo>
                    <a:pt x="4653" y="8400"/>
                    <a:pt x="5955" y="7520"/>
                    <a:pt x="7377" y="7038"/>
                  </a:cubicBezTo>
                  <a:cubicBezTo>
                    <a:pt x="8078" y="6808"/>
                    <a:pt x="8712" y="6723"/>
                    <a:pt x="9313" y="6723"/>
                  </a:cubicBezTo>
                  <a:cubicBezTo>
                    <a:pt x="10127" y="6723"/>
                    <a:pt x="10879" y="6878"/>
                    <a:pt x="11656" y="7038"/>
                  </a:cubicBezTo>
                  <a:cubicBezTo>
                    <a:pt x="12449" y="7208"/>
                    <a:pt x="13252" y="7378"/>
                    <a:pt x="14166" y="7378"/>
                  </a:cubicBezTo>
                  <a:cubicBezTo>
                    <a:pt x="14225" y="7378"/>
                    <a:pt x="14284" y="7377"/>
                    <a:pt x="14344" y="7375"/>
                  </a:cubicBezTo>
                  <a:cubicBezTo>
                    <a:pt x="18225" y="7327"/>
                    <a:pt x="23625" y="4061"/>
                    <a:pt x="25771" y="2675"/>
                  </a:cubicBezTo>
                  <a:cubicBezTo>
                    <a:pt x="28265" y="1047"/>
                    <a:pt x="29924" y="55"/>
                    <a:pt x="31578" y="55"/>
                  </a:cubicBezTo>
                  <a:cubicBezTo>
                    <a:pt x="32939" y="55"/>
                    <a:pt x="34296" y="726"/>
                    <a:pt x="36113" y="2265"/>
                  </a:cubicBezTo>
                  <a:cubicBezTo>
                    <a:pt x="38089" y="3940"/>
                    <a:pt x="40090" y="4736"/>
                    <a:pt x="42405" y="4748"/>
                  </a:cubicBezTo>
                  <a:cubicBezTo>
                    <a:pt x="42425" y="4748"/>
                    <a:pt x="42444" y="4748"/>
                    <a:pt x="42464" y="4748"/>
                  </a:cubicBezTo>
                  <a:cubicBezTo>
                    <a:pt x="44524" y="4748"/>
                    <a:pt x="46894" y="4132"/>
                    <a:pt x="49938" y="2795"/>
                  </a:cubicBezTo>
                  <a:lnTo>
                    <a:pt x="49926" y="2747"/>
                  </a:lnTo>
                  <a:cubicBezTo>
                    <a:pt x="47262" y="3919"/>
                    <a:pt x="44824" y="4699"/>
                    <a:pt x="42511" y="4699"/>
                  </a:cubicBezTo>
                  <a:cubicBezTo>
                    <a:pt x="40303" y="4699"/>
                    <a:pt x="38209" y="3989"/>
                    <a:pt x="36137" y="2229"/>
                  </a:cubicBezTo>
                  <a:cubicBezTo>
                    <a:pt x="34307" y="676"/>
                    <a:pt x="32939" y="0"/>
                    <a:pt x="3156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3"/>
            <p:cNvSpPr/>
            <p:nvPr/>
          </p:nvSpPr>
          <p:spPr>
            <a:xfrm>
              <a:off x="3871150" y="1178650"/>
              <a:ext cx="1239725" cy="300100"/>
            </a:xfrm>
            <a:custGeom>
              <a:rect b="b" l="l" r="r" t="t"/>
              <a:pathLst>
                <a:path extrusionOk="0" h="12004" w="49589">
                  <a:moveTo>
                    <a:pt x="30972" y="1"/>
                  </a:moveTo>
                  <a:cubicBezTo>
                    <a:pt x="30802" y="1"/>
                    <a:pt x="30627" y="11"/>
                    <a:pt x="30447" y="34"/>
                  </a:cubicBezTo>
                  <a:cubicBezTo>
                    <a:pt x="28953" y="227"/>
                    <a:pt x="27543" y="1613"/>
                    <a:pt x="26410" y="2734"/>
                  </a:cubicBezTo>
                  <a:cubicBezTo>
                    <a:pt x="26024" y="3096"/>
                    <a:pt x="25674" y="3445"/>
                    <a:pt x="25349" y="3722"/>
                  </a:cubicBezTo>
                  <a:cubicBezTo>
                    <a:pt x="22886" y="5790"/>
                    <a:pt x="18475" y="7914"/>
                    <a:pt x="14943" y="7914"/>
                  </a:cubicBezTo>
                  <a:cubicBezTo>
                    <a:pt x="14810" y="7914"/>
                    <a:pt x="14679" y="7911"/>
                    <a:pt x="14549" y="7905"/>
                  </a:cubicBezTo>
                  <a:cubicBezTo>
                    <a:pt x="13621" y="7869"/>
                    <a:pt x="12729" y="7616"/>
                    <a:pt x="11861" y="7363"/>
                  </a:cubicBezTo>
                  <a:cubicBezTo>
                    <a:pt x="10919" y="7094"/>
                    <a:pt x="9957" y="6814"/>
                    <a:pt x="8926" y="6814"/>
                  </a:cubicBezTo>
                  <a:cubicBezTo>
                    <a:pt x="8387" y="6814"/>
                    <a:pt x="7828" y="6891"/>
                    <a:pt x="7245" y="7085"/>
                  </a:cubicBezTo>
                  <a:cubicBezTo>
                    <a:pt x="5750" y="7592"/>
                    <a:pt x="4436" y="8664"/>
                    <a:pt x="3170" y="9725"/>
                  </a:cubicBezTo>
                  <a:cubicBezTo>
                    <a:pt x="2158" y="10557"/>
                    <a:pt x="1109" y="11413"/>
                    <a:pt x="0" y="11967"/>
                  </a:cubicBezTo>
                  <a:lnTo>
                    <a:pt x="24" y="12003"/>
                  </a:lnTo>
                  <a:cubicBezTo>
                    <a:pt x="1145" y="11449"/>
                    <a:pt x="2182" y="10593"/>
                    <a:pt x="3207" y="9761"/>
                  </a:cubicBezTo>
                  <a:cubicBezTo>
                    <a:pt x="4472" y="8713"/>
                    <a:pt x="5798" y="7628"/>
                    <a:pt x="7269" y="7134"/>
                  </a:cubicBezTo>
                  <a:cubicBezTo>
                    <a:pt x="7854" y="6937"/>
                    <a:pt x="8414" y="6860"/>
                    <a:pt x="8956" y="6860"/>
                  </a:cubicBezTo>
                  <a:cubicBezTo>
                    <a:pt x="9978" y="6860"/>
                    <a:pt x="10936" y="7135"/>
                    <a:pt x="11873" y="7411"/>
                  </a:cubicBezTo>
                  <a:cubicBezTo>
                    <a:pt x="12729" y="7652"/>
                    <a:pt x="13621" y="7917"/>
                    <a:pt x="14561" y="7953"/>
                  </a:cubicBezTo>
                  <a:cubicBezTo>
                    <a:pt x="14692" y="7959"/>
                    <a:pt x="14824" y="7962"/>
                    <a:pt x="14956" y="7962"/>
                  </a:cubicBezTo>
                  <a:cubicBezTo>
                    <a:pt x="16989" y="7962"/>
                    <a:pt x="19052" y="7288"/>
                    <a:pt x="20455" y="6700"/>
                  </a:cubicBezTo>
                  <a:cubicBezTo>
                    <a:pt x="22287" y="5928"/>
                    <a:pt x="24095" y="4856"/>
                    <a:pt x="25397" y="3747"/>
                  </a:cubicBezTo>
                  <a:cubicBezTo>
                    <a:pt x="25723" y="3481"/>
                    <a:pt x="26072" y="3132"/>
                    <a:pt x="26446" y="2758"/>
                  </a:cubicBezTo>
                  <a:cubicBezTo>
                    <a:pt x="27579" y="1649"/>
                    <a:pt x="28977" y="263"/>
                    <a:pt x="30460" y="70"/>
                  </a:cubicBezTo>
                  <a:cubicBezTo>
                    <a:pt x="30633" y="49"/>
                    <a:pt x="30801" y="39"/>
                    <a:pt x="30965" y="39"/>
                  </a:cubicBezTo>
                  <a:cubicBezTo>
                    <a:pt x="32777" y="39"/>
                    <a:pt x="34049" y="1257"/>
                    <a:pt x="35088" y="2252"/>
                  </a:cubicBezTo>
                  <a:cubicBezTo>
                    <a:pt x="35353" y="2505"/>
                    <a:pt x="35594" y="2746"/>
                    <a:pt x="35835" y="2951"/>
                  </a:cubicBezTo>
                  <a:cubicBezTo>
                    <a:pt x="37818" y="4652"/>
                    <a:pt x="40092" y="5503"/>
                    <a:pt x="42531" y="5503"/>
                  </a:cubicBezTo>
                  <a:cubicBezTo>
                    <a:pt x="44776" y="5503"/>
                    <a:pt x="47162" y="4781"/>
                    <a:pt x="49588" y="3337"/>
                  </a:cubicBezTo>
                  <a:lnTo>
                    <a:pt x="49564" y="3301"/>
                  </a:lnTo>
                  <a:cubicBezTo>
                    <a:pt x="47144" y="4739"/>
                    <a:pt x="44767" y="5458"/>
                    <a:pt x="42531" y="5458"/>
                  </a:cubicBezTo>
                  <a:cubicBezTo>
                    <a:pt x="40101" y="5458"/>
                    <a:pt x="37837" y="4610"/>
                    <a:pt x="35859" y="2915"/>
                  </a:cubicBezTo>
                  <a:cubicBezTo>
                    <a:pt x="35606" y="2710"/>
                    <a:pt x="35365" y="2469"/>
                    <a:pt x="35100" y="2228"/>
                  </a:cubicBezTo>
                  <a:cubicBezTo>
                    <a:pt x="34064" y="1225"/>
                    <a:pt x="32787" y="1"/>
                    <a:pt x="3097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 name="Google Shape;58;p3"/>
          <p:cNvSpPr/>
          <p:nvPr/>
        </p:nvSpPr>
        <p:spPr>
          <a:xfrm>
            <a:off x="7662400" y="-458500"/>
            <a:ext cx="2211300" cy="1912500"/>
          </a:xfrm>
          <a:prstGeom prst="triangle">
            <a:avLst>
              <a:gd fmla="val 50000" name="adj"/>
            </a:avLst>
          </a:prstGeom>
          <a:solidFill>
            <a:srgbClr val="232131">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 name="Google Shape;59;p3"/>
          <p:cNvGrpSpPr/>
          <p:nvPr/>
        </p:nvGrpSpPr>
        <p:grpSpPr>
          <a:xfrm>
            <a:off x="194782" y="3372621"/>
            <a:ext cx="1479321" cy="1479315"/>
            <a:chOff x="4351775" y="4092225"/>
            <a:chExt cx="578900" cy="578875"/>
          </a:xfrm>
        </p:grpSpPr>
        <p:sp>
          <p:nvSpPr>
            <p:cNvPr id="60" name="Google Shape;60;p3"/>
            <p:cNvSpPr/>
            <p:nvPr/>
          </p:nvSpPr>
          <p:spPr>
            <a:xfrm>
              <a:off x="4386425" y="4126875"/>
              <a:ext cx="408950" cy="408625"/>
            </a:xfrm>
            <a:custGeom>
              <a:rect b="b" l="l" r="r" t="t"/>
              <a:pathLst>
                <a:path extrusionOk="0" h="16345" w="16358">
                  <a:moveTo>
                    <a:pt x="15707" y="0"/>
                  </a:moveTo>
                  <a:lnTo>
                    <a:pt x="1" y="15694"/>
                  </a:lnTo>
                  <a:cubicBezTo>
                    <a:pt x="121" y="15923"/>
                    <a:pt x="254" y="16140"/>
                    <a:pt x="387" y="16345"/>
                  </a:cubicBezTo>
                  <a:lnTo>
                    <a:pt x="16357" y="386"/>
                  </a:lnTo>
                  <a:cubicBezTo>
                    <a:pt x="16140" y="241"/>
                    <a:pt x="15923" y="121"/>
                    <a:pt x="1570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3"/>
            <p:cNvSpPr/>
            <p:nvPr/>
          </p:nvSpPr>
          <p:spPr>
            <a:xfrm>
              <a:off x="4407825" y="4148275"/>
              <a:ext cx="419200" cy="419175"/>
            </a:xfrm>
            <a:custGeom>
              <a:rect b="b" l="l" r="r" t="t"/>
              <a:pathLst>
                <a:path extrusionOk="0" h="16767" w="16768">
                  <a:moveTo>
                    <a:pt x="16188" y="0"/>
                  </a:moveTo>
                  <a:lnTo>
                    <a:pt x="1" y="16188"/>
                  </a:lnTo>
                  <a:cubicBezTo>
                    <a:pt x="145" y="16381"/>
                    <a:pt x="290" y="16574"/>
                    <a:pt x="447" y="16767"/>
                  </a:cubicBezTo>
                  <a:lnTo>
                    <a:pt x="16767" y="446"/>
                  </a:lnTo>
                  <a:cubicBezTo>
                    <a:pt x="16574" y="301"/>
                    <a:pt x="16381" y="145"/>
                    <a:pt x="1618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3"/>
            <p:cNvSpPr/>
            <p:nvPr/>
          </p:nvSpPr>
          <p:spPr>
            <a:xfrm>
              <a:off x="4432850" y="4173275"/>
              <a:ext cx="422175" cy="422200"/>
            </a:xfrm>
            <a:custGeom>
              <a:rect b="b" l="l" r="r" t="t"/>
              <a:pathLst>
                <a:path extrusionOk="0" h="16888" w="16887">
                  <a:moveTo>
                    <a:pt x="16381" y="1"/>
                  </a:moveTo>
                  <a:lnTo>
                    <a:pt x="0" y="16369"/>
                  </a:lnTo>
                  <a:cubicBezTo>
                    <a:pt x="48" y="16430"/>
                    <a:pt x="96" y="16478"/>
                    <a:pt x="157" y="16526"/>
                  </a:cubicBezTo>
                  <a:cubicBezTo>
                    <a:pt x="277" y="16646"/>
                    <a:pt x="398" y="16767"/>
                    <a:pt x="530" y="16888"/>
                  </a:cubicBezTo>
                  <a:lnTo>
                    <a:pt x="16887" y="519"/>
                  </a:lnTo>
                  <a:cubicBezTo>
                    <a:pt x="16766" y="398"/>
                    <a:pt x="16646" y="266"/>
                    <a:pt x="16525" y="145"/>
                  </a:cubicBezTo>
                  <a:lnTo>
                    <a:pt x="1638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3"/>
            <p:cNvSpPr/>
            <p:nvPr/>
          </p:nvSpPr>
          <p:spPr>
            <a:xfrm>
              <a:off x="4461475" y="4201900"/>
              <a:ext cx="417975" cy="417975"/>
            </a:xfrm>
            <a:custGeom>
              <a:rect b="b" l="l" r="r" t="t"/>
              <a:pathLst>
                <a:path extrusionOk="0" h="16719" w="16719">
                  <a:moveTo>
                    <a:pt x="16272" y="1"/>
                  </a:moveTo>
                  <a:lnTo>
                    <a:pt x="0" y="16273"/>
                  </a:lnTo>
                  <a:cubicBezTo>
                    <a:pt x="193" y="16430"/>
                    <a:pt x="398" y="16574"/>
                    <a:pt x="591" y="16719"/>
                  </a:cubicBezTo>
                  <a:lnTo>
                    <a:pt x="16718" y="591"/>
                  </a:lnTo>
                  <a:cubicBezTo>
                    <a:pt x="16574" y="398"/>
                    <a:pt x="16429" y="194"/>
                    <a:pt x="1627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3"/>
            <p:cNvSpPr/>
            <p:nvPr/>
          </p:nvSpPr>
          <p:spPr>
            <a:xfrm>
              <a:off x="4357500" y="4097950"/>
              <a:ext cx="361925" cy="361625"/>
            </a:xfrm>
            <a:custGeom>
              <a:rect b="b" l="l" r="r" t="t"/>
              <a:pathLst>
                <a:path extrusionOk="0" h="14465" w="14477">
                  <a:moveTo>
                    <a:pt x="13633" y="0"/>
                  </a:moveTo>
                  <a:lnTo>
                    <a:pt x="1" y="13633"/>
                  </a:lnTo>
                  <a:cubicBezTo>
                    <a:pt x="49" y="13910"/>
                    <a:pt x="121" y="14187"/>
                    <a:pt x="194" y="14464"/>
                  </a:cubicBezTo>
                  <a:lnTo>
                    <a:pt x="14477" y="193"/>
                  </a:lnTo>
                  <a:cubicBezTo>
                    <a:pt x="14200" y="121"/>
                    <a:pt x="13922" y="48"/>
                    <a:pt x="1363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3"/>
            <p:cNvSpPr/>
            <p:nvPr/>
          </p:nvSpPr>
          <p:spPr>
            <a:xfrm>
              <a:off x="4369550" y="4109700"/>
              <a:ext cx="389975" cy="390250"/>
            </a:xfrm>
            <a:custGeom>
              <a:rect b="b" l="l" r="r" t="t"/>
              <a:pathLst>
                <a:path extrusionOk="0" h="15610" w="15599">
                  <a:moveTo>
                    <a:pt x="14863" y="0"/>
                  </a:moveTo>
                  <a:lnTo>
                    <a:pt x="1" y="14874"/>
                  </a:lnTo>
                  <a:cubicBezTo>
                    <a:pt x="85" y="15115"/>
                    <a:pt x="194" y="15369"/>
                    <a:pt x="302" y="15610"/>
                  </a:cubicBezTo>
                  <a:lnTo>
                    <a:pt x="15598" y="302"/>
                  </a:lnTo>
                  <a:cubicBezTo>
                    <a:pt x="15357" y="193"/>
                    <a:pt x="15116" y="97"/>
                    <a:pt x="1486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3"/>
            <p:cNvSpPr/>
            <p:nvPr/>
          </p:nvSpPr>
          <p:spPr>
            <a:xfrm>
              <a:off x="4351775" y="4092225"/>
              <a:ext cx="321550" cy="321550"/>
            </a:xfrm>
            <a:custGeom>
              <a:rect b="b" l="l" r="r" t="t"/>
              <a:pathLst>
                <a:path extrusionOk="0" h="12862" w="12862">
                  <a:moveTo>
                    <a:pt x="11897" y="0"/>
                  </a:moveTo>
                  <a:lnTo>
                    <a:pt x="1" y="11897"/>
                  </a:lnTo>
                  <a:cubicBezTo>
                    <a:pt x="13" y="12222"/>
                    <a:pt x="37" y="12536"/>
                    <a:pt x="73" y="12861"/>
                  </a:cubicBezTo>
                  <a:lnTo>
                    <a:pt x="12862" y="73"/>
                  </a:lnTo>
                  <a:cubicBezTo>
                    <a:pt x="12548" y="36"/>
                    <a:pt x="12223" y="12"/>
                    <a:pt x="1189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3"/>
            <p:cNvSpPr/>
            <p:nvPr/>
          </p:nvSpPr>
          <p:spPr>
            <a:xfrm>
              <a:off x="4530775" y="4270900"/>
              <a:ext cx="385125" cy="385450"/>
            </a:xfrm>
            <a:custGeom>
              <a:rect b="b" l="l" r="r" t="t"/>
              <a:pathLst>
                <a:path extrusionOk="0" h="15418" w="15405">
                  <a:moveTo>
                    <a:pt x="15128" y="1"/>
                  </a:moveTo>
                  <a:lnTo>
                    <a:pt x="0" y="15140"/>
                  </a:lnTo>
                  <a:cubicBezTo>
                    <a:pt x="242" y="15237"/>
                    <a:pt x="495" y="15333"/>
                    <a:pt x="748" y="15417"/>
                  </a:cubicBezTo>
                  <a:lnTo>
                    <a:pt x="15405" y="760"/>
                  </a:lnTo>
                  <a:cubicBezTo>
                    <a:pt x="15320" y="507"/>
                    <a:pt x="15224" y="254"/>
                    <a:pt x="1512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3"/>
            <p:cNvSpPr/>
            <p:nvPr/>
          </p:nvSpPr>
          <p:spPr>
            <a:xfrm>
              <a:off x="4748650" y="4489075"/>
              <a:ext cx="161525" cy="161550"/>
            </a:xfrm>
            <a:custGeom>
              <a:rect b="b" l="l" r="r" t="t"/>
              <a:pathLst>
                <a:path extrusionOk="0" h="6462" w="6461">
                  <a:moveTo>
                    <a:pt x="6461" y="1"/>
                  </a:moveTo>
                  <a:lnTo>
                    <a:pt x="0" y="6461"/>
                  </a:lnTo>
                  <a:cubicBezTo>
                    <a:pt x="772" y="6148"/>
                    <a:pt x="1519" y="5762"/>
                    <a:pt x="2206" y="5292"/>
                  </a:cubicBezTo>
                  <a:lnTo>
                    <a:pt x="5292" y="2206"/>
                  </a:lnTo>
                  <a:cubicBezTo>
                    <a:pt x="5762" y="1507"/>
                    <a:pt x="6159" y="772"/>
                    <a:pt x="646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3"/>
            <p:cNvSpPr/>
            <p:nvPr/>
          </p:nvSpPr>
          <p:spPr>
            <a:xfrm>
              <a:off x="4352675" y="4092825"/>
              <a:ext cx="267025" cy="267000"/>
            </a:xfrm>
            <a:custGeom>
              <a:rect b="b" l="l" r="r" t="t"/>
              <a:pathLst>
                <a:path extrusionOk="0" h="10680" w="10681">
                  <a:moveTo>
                    <a:pt x="10680" y="0"/>
                  </a:moveTo>
                  <a:lnTo>
                    <a:pt x="10680" y="0"/>
                  </a:lnTo>
                  <a:cubicBezTo>
                    <a:pt x="10282" y="36"/>
                    <a:pt x="9885" y="85"/>
                    <a:pt x="9499" y="157"/>
                  </a:cubicBezTo>
                  <a:lnTo>
                    <a:pt x="158" y="9498"/>
                  </a:lnTo>
                  <a:cubicBezTo>
                    <a:pt x="85" y="9884"/>
                    <a:pt x="37" y="10282"/>
                    <a:pt x="1" y="10680"/>
                  </a:cubicBezTo>
                  <a:lnTo>
                    <a:pt x="1068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3"/>
            <p:cNvSpPr/>
            <p:nvPr/>
          </p:nvSpPr>
          <p:spPr>
            <a:xfrm>
              <a:off x="4366250" y="4106675"/>
              <a:ext cx="185050" cy="184750"/>
            </a:xfrm>
            <a:custGeom>
              <a:rect b="b" l="l" r="r" t="t"/>
              <a:pathLst>
                <a:path extrusionOk="0" h="7390" w="7402">
                  <a:moveTo>
                    <a:pt x="7401" y="1"/>
                  </a:moveTo>
                  <a:cubicBezTo>
                    <a:pt x="6786" y="194"/>
                    <a:pt x="6184" y="447"/>
                    <a:pt x="5605" y="748"/>
                  </a:cubicBezTo>
                  <a:lnTo>
                    <a:pt x="748" y="5606"/>
                  </a:lnTo>
                  <a:cubicBezTo>
                    <a:pt x="446" y="6184"/>
                    <a:pt x="193" y="6775"/>
                    <a:pt x="0" y="7390"/>
                  </a:cubicBezTo>
                  <a:lnTo>
                    <a:pt x="740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3"/>
            <p:cNvSpPr/>
            <p:nvPr/>
          </p:nvSpPr>
          <p:spPr>
            <a:xfrm>
              <a:off x="4619375" y="4359500"/>
              <a:ext cx="311300" cy="311600"/>
            </a:xfrm>
            <a:custGeom>
              <a:rect b="b" l="l" r="r" t="t"/>
              <a:pathLst>
                <a:path extrusionOk="0" h="12464" w="12452">
                  <a:moveTo>
                    <a:pt x="12427" y="1"/>
                  </a:moveTo>
                  <a:lnTo>
                    <a:pt x="0" y="12440"/>
                  </a:lnTo>
                  <a:cubicBezTo>
                    <a:pt x="326" y="12464"/>
                    <a:pt x="663" y="12464"/>
                    <a:pt x="1001" y="12464"/>
                  </a:cubicBezTo>
                  <a:lnTo>
                    <a:pt x="12451" y="1013"/>
                  </a:lnTo>
                  <a:cubicBezTo>
                    <a:pt x="12451" y="676"/>
                    <a:pt x="12439" y="338"/>
                    <a:pt x="1242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3"/>
            <p:cNvSpPr/>
            <p:nvPr/>
          </p:nvSpPr>
          <p:spPr>
            <a:xfrm>
              <a:off x="4675125" y="4415550"/>
              <a:ext cx="253750" cy="253750"/>
            </a:xfrm>
            <a:custGeom>
              <a:rect b="b" l="l" r="r" t="t"/>
              <a:pathLst>
                <a:path extrusionOk="0" h="10150" w="10150">
                  <a:moveTo>
                    <a:pt x="10149" y="1"/>
                  </a:moveTo>
                  <a:lnTo>
                    <a:pt x="0" y="10150"/>
                  </a:lnTo>
                  <a:cubicBezTo>
                    <a:pt x="422" y="10101"/>
                    <a:pt x="844" y="10017"/>
                    <a:pt x="1254" y="9933"/>
                  </a:cubicBezTo>
                  <a:lnTo>
                    <a:pt x="9932" y="1254"/>
                  </a:lnTo>
                  <a:cubicBezTo>
                    <a:pt x="10029" y="844"/>
                    <a:pt x="10101" y="422"/>
                    <a:pt x="1014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3"/>
            <p:cNvSpPr/>
            <p:nvPr/>
          </p:nvSpPr>
          <p:spPr>
            <a:xfrm>
              <a:off x="4572050" y="4312200"/>
              <a:ext cx="354700" cy="355000"/>
            </a:xfrm>
            <a:custGeom>
              <a:rect b="b" l="l" r="r" t="t"/>
              <a:pathLst>
                <a:path extrusionOk="0" h="14200" w="14188">
                  <a:moveTo>
                    <a:pt x="14019" y="0"/>
                  </a:moveTo>
                  <a:lnTo>
                    <a:pt x="1" y="14018"/>
                  </a:lnTo>
                  <a:cubicBezTo>
                    <a:pt x="290" y="14091"/>
                    <a:pt x="579" y="14151"/>
                    <a:pt x="857" y="14199"/>
                  </a:cubicBezTo>
                  <a:lnTo>
                    <a:pt x="14188" y="868"/>
                  </a:lnTo>
                  <a:cubicBezTo>
                    <a:pt x="14140" y="579"/>
                    <a:pt x="14091" y="290"/>
                    <a:pt x="1401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3"/>
            <p:cNvSpPr/>
            <p:nvPr/>
          </p:nvSpPr>
          <p:spPr>
            <a:xfrm>
              <a:off x="4494000" y="4234450"/>
              <a:ext cx="405925" cy="405625"/>
            </a:xfrm>
            <a:custGeom>
              <a:rect b="b" l="l" r="r" t="t"/>
              <a:pathLst>
                <a:path extrusionOk="0" h="16225" w="16237">
                  <a:moveTo>
                    <a:pt x="15863" y="0"/>
                  </a:moveTo>
                  <a:lnTo>
                    <a:pt x="1" y="15863"/>
                  </a:lnTo>
                  <a:cubicBezTo>
                    <a:pt x="230" y="15995"/>
                    <a:pt x="447" y="16116"/>
                    <a:pt x="676" y="16224"/>
                  </a:cubicBezTo>
                  <a:lnTo>
                    <a:pt x="16237" y="675"/>
                  </a:lnTo>
                  <a:cubicBezTo>
                    <a:pt x="16116" y="446"/>
                    <a:pt x="15996" y="217"/>
                    <a:pt x="1586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 name="Google Shape;75;p3"/>
          <p:cNvSpPr/>
          <p:nvPr/>
        </p:nvSpPr>
        <p:spPr>
          <a:xfrm>
            <a:off x="8348275" y="2554033"/>
            <a:ext cx="496182" cy="526706"/>
          </a:xfrm>
          <a:custGeom>
            <a:rect b="b" l="l" r="r" t="t"/>
            <a:pathLst>
              <a:path extrusionOk="0" fill="none" h="12476" w="11753">
                <a:moveTo>
                  <a:pt x="1712" y="8510"/>
                </a:moveTo>
                <a:cubicBezTo>
                  <a:pt x="0" y="4219"/>
                  <a:pt x="4352" y="0"/>
                  <a:pt x="8595" y="1832"/>
                </a:cubicBezTo>
                <a:cubicBezTo>
                  <a:pt x="10523" y="2664"/>
                  <a:pt x="11753" y="4581"/>
                  <a:pt x="11728" y="6678"/>
                </a:cubicBezTo>
                <a:cubicBezTo>
                  <a:pt x="11692" y="8775"/>
                  <a:pt x="10403" y="10655"/>
                  <a:pt x="8450" y="11427"/>
                </a:cubicBezTo>
                <a:cubicBezTo>
                  <a:pt x="5786" y="12476"/>
                  <a:pt x="2773" y="11174"/>
                  <a:pt x="1712" y="8510"/>
                </a:cubicBezTo>
                <a:close/>
              </a:path>
            </a:pathLst>
          </a:custGeom>
          <a:solidFill>
            <a:schemeClr val="accent1"/>
          </a:solidFill>
          <a:ln cap="flat" cmpd="sng" w="11450">
            <a:solidFill>
              <a:schemeClr val="accent1"/>
            </a:solidFill>
            <a:prstDash val="solid"/>
            <a:miter lim="120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3"/>
          <p:cNvSpPr/>
          <p:nvPr/>
        </p:nvSpPr>
        <p:spPr>
          <a:xfrm>
            <a:off x="3691975" y="4345221"/>
            <a:ext cx="496182" cy="526706"/>
          </a:xfrm>
          <a:custGeom>
            <a:rect b="b" l="l" r="r" t="t"/>
            <a:pathLst>
              <a:path extrusionOk="0" fill="none" h="12476" w="11753">
                <a:moveTo>
                  <a:pt x="1712" y="8510"/>
                </a:moveTo>
                <a:cubicBezTo>
                  <a:pt x="0" y="4219"/>
                  <a:pt x="4352" y="0"/>
                  <a:pt x="8595" y="1832"/>
                </a:cubicBezTo>
                <a:cubicBezTo>
                  <a:pt x="10523" y="2664"/>
                  <a:pt x="11753" y="4581"/>
                  <a:pt x="11728" y="6678"/>
                </a:cubicBezTo>
                <a:cubicBezTo>
                  <a:pt x="11692" y="8775"/>
                  <a:pt x="10403" y="10655"/>
                  <a:pt x="8450" y="11427"/>
                </a:cubicBezTo>
                <a:cubicBezTo>
                  <a:pt x="5786" y="12476"/>
                  <a:pt x="2773" y="11174"/>
                  <a:pt x="1712" y="8510"/>
                </a:cubicBezTo>
                <a:close/>
              </a:path>
            </a:pathLst>
          </a:custGeom>
          <a:solidFill>
            <a:schemeClr val="accent1"/>
          </a:solidFill>
          <a:ln cap="flat" cmpd="sng" w="11450">
            <a:solidFill>
              <a:schemeClr val="accent3"/>
            </a:solidFill>
            <a:prstDash val="solid"/>
            <a:miter lim="120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3"/>
          <p:cNvSpPr/>
          <p:nvPr/>
        </p:nvSpPr>
        <p:spPr>
          <a:xfrm>
            <a:off x="942750" y="1115746"/>
            <a:ext cx="496182" cy="526706"/>
          </a:xfrm>
          <a:custGeom>
            <a:rect b="b" l="l" r="r" t="t"/>
            <a:pathLst>
              <a:path extrusionOk="0" fill="none" h="12476" w="11753">
                <a:moveTo>
                  <a:pt x="1712" y="8510"/>
                </a:moveTo>
                <a:cubicBezTo>
                  <a:pt x="0" y="4219"/>
                  <a:pt x="4352" y="0"/>
                  <a:pt x="8595" y="1832"/>
                </a:cubicBezTo>
                <a:cubicBezTo>
                  <a:pt x="10523" y="2664"/>
                  <a:pt x="11753" y="4581"/>
                  <a:pt x="11728" y="6678"/>
                </a:cubicBezTo>
                <a:cubicBezTo>
                  <a:pt x="11692" y="8775"/>
                  <a:pt x="10403" y="10655"/>
                  <a:pt x="8450" y="11427"/>
                </a:cubicBezTo>
                <a:cubicBezTo>
                  <a:pt x="5786" y="12476"/>
                  <a:pt x="2773" y="11174"/>
                  <a:pt x="1712" y="8510"/>
                </a:cubicBezTo>
                <a:close/>
              </a:path>
            </a:pathLst>
          </a:custGeom>
          <a:solidFill>
            <a:schemeClr val="accent1"/>
          </a:solidFill>
          <a:ln cap="flat" cmpd="sng" w="11450">
            <a:solidFill>
              <a:schemeClr val="accent2"/>
            </a:solidFill>
            <a:prstDash val="solid"/>
            <a:miter lim="120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 name="Google Shape;78;p3"/>
          <p:cNvGrpSpPr/>
          <p:nvPr/>
        </p:nvGrpSpPr>
        <p:grpSpPr>
          <a:xfrm>
            <a:off x="7022725" y="669500"/>
            <a:ext cx="1138175" cy="662100"/>
            <a:chOff x="6908700" y="4137025"/>
            <a:chExt cx="1138175" cy="662100"/>
          </a:xfrm>
        </p:grpSpPr>
        <p:sp>
          <p:nvSpPr>
            <p:cNvPr id="79" name="Google Shape;79;p3"/>
            <p:cNvSpPr/>
            <p:nvPr/>
          </p:nvSpPr>
          <p:spPr>
            <a:xfrm rot="5400000">
              <a:off x="7452725" y="4204975"/>
              <a:ext cx="662100" cy="526200"/>
            </a:xfrm>
            <a:prstGeom prst="triangle">
              <a:avLst>
                <a:gd fmla="val 51072"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3"/>
            <p:cNvSpPr/>
            <p:nvPr/>
          </p:nvSpPr>
          <p:spPr>
            <a:xfrm rot="5400000">
              <a:off x="7174125" y="4204975"/>
              <a:ext cx="662100" cy="526200"/>
            </a:xfrm>
            <a:prstGeom prst="triangle">
              <a:avLst>
                <a:gd fmla="val 51072"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3"/>
            <p:cNvSpPr/>
            <p:nvPr/>
          </p:nvSpPr>
          <p:spPr>
            <a:xfrm rot="5400000">
              <a:off x="6840750" y="4204975"/>
              <a:ext cx="662100" cy="526200"/>
            </a:xfrm>
            <a:prstGeom prst="triangle">
              <a:avLst>
                <a:gd fmla="val 51072"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2" name="Google Shape;82;p3"/>
            <p:cNvGrpSpPr/>
            <p:nvPr/>
          </p:nvGrpSpPr>
          <p:grpSpPr>
            <a:xfrm>
              <a:off x="7243102" y="4317428"/>
              <a:ext cx="525839" cy="311304"/>
              <a:chOff x="8874877" y="4039240"/>
              <a:chExt cx="429011" cy="253980"/>
            </a:xfrm>
          </p:grpSpPr>
          <p:sp>
            <p:nvSpPr>
              <p:cNvPr id="83" name="Google Shape;83;p3"/>
              <p:cNvSpPr/>
              <p:nvPr/>
            </p:nvSpPr>
            <p:spPr>
              <a:xfrm>
                <a:off x="8874877" y="4066724"/>
                <a:ext cx="159329" cy="199520"/>
              </a:xfrm>
              <a:custGeom>
                <a:rect b="b" l="l" r="r" t="t"/>
                <a:pathLst>
                  <a:path extrusionOk="0" h="4726" w="3774">
                    <a:moveTo>
                      <a:pt x="1" y="1"/>
                    </a:moveTo>
                    <a:lnTo>
                      <a:pt x="1" y="4726"/>
                    </a:lnTo>
                    <a:lnTo>
                      <a:pt x="3773" y="2375"/>
                    </a:lnTo>
                    <a:lnTo>
                      <a:pt x="1" y="1"/>
                    </a:lnTo>
                    <a:close/>
                  </a:path>
                </a:pathLst>
              </a:custGeom>
              <a:solidFill>
                <a:srgbClr val="EFC5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3"/>
              <p:cNvSpPr/>
              <p:nvPr/>
            </p:nvSpPr>
            <p:spPr>
              <a:xfrm>
                <a:off x="9101328" y="4039240"/>
                <a:ext cx="202560" cy="253980"/>
              </a:xfrm>
              <a:custGeom>
                <a:rect b="b" l="l" r="r" t="t"/>
                <a:pathLst>
                  <a:path extrusionOk="0" h="6016" w="4798">
                    <a:moveTo>
                      <a:pt x="0" y="1"/>
                    </a:moveTo>
                    <a:lnTo>
                      <a:pt x="0" y="6016"/>
                    </a:lnTo>
                    <a:lnTo>
                      <a:pt x="4798" y="3026"/>
                    </a:lnTo>
                    <a:lnTo>
                      <a:pt x="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5" name="Google Shape;85;p3"/>
          <p:cNvGrpSpPr/>
          <p:nvPr/>
        </p:nvGrpSpPr>
        <p:grpSpPr>
          <a:xfrm>
            <a:off x="6939905" y="4131880"/>
            <a:ext cx="1487702" cy="616442"/>
            <a:chOff x="846055" y="944205"/>
            <a:chExt cx="1487702" cy="616442"/>
          </a:xfrm>
        </p:grpSpPr>
        <p:grpSp>
          <p:nvGrpSpPr>
            <p:cNvPr id="86" name="Google Shape;86;p3"/>
            <p:cNvGrpSpPr/>
            <p:nvPr/>
          </p:nvGrpSpPr>
          <p:grpSpPr>
            <a:xfrm>
              <a:off x="1622105" y="944205"/>
              <a:ext cx="711652" cy="352605"/>
              <a:chOff x="1579480" y="1191367"/>
              <a:chExt cx="711652" cy="352605"/>
            </a:xfrm>
          </p:grpSpPr>
          <p:sp>
            <p:nvSpPr>
              <p:cNvPr id="87" name="Google Shape;87;p3"/>
              <p:cNvSpPr/>
              <p:nvPr/>
            </p:nvSpPr>
            <p:spPr>
              <a:xfrm>
                <a:off x="1579480" y="1191367"/>
                <a:ext cx="711652" cy="352605"/>
              </a:xfrm>
              <a:custGeom>
                <a:rect b="b" l="l" r="r" t="t"/>
                <a:pathLst>
                  <a:path extrusionOk="0" h="9962" w="20106">
                    <a:moveTo>
                      <a:pt x="10050" y="1"/>
                    </a:moveTo>
                    <a:cubicBezTo>
                      <a:pt x="4757" y="1"/>
                      <a:pt x="69" y="4249"/>
                      <a:pt x="0" y="9962"/>
                    </a:cubicBezTo>
                    <a:lnTo>
                      <a:pt x="20105" y="9962"/>
                    </a:lnTo>
                    <a:cubicBezTo>
                      <a:pt x="20093" y="8793"/>
                      <a:pt x="19888" y="7648"/>
                      <a:pt x="19478" y="6563"/>
                    </a:cubicBezTo>
                    <a:lnTo>
                      <a:pt x="11523" y="6563"/>
                    </a:lnTo>
                    <a:cubicBezTo>
                      <a:pt x="11547" y="4429"/>
                      <a:pt x="12258" y="2344"/>
                      <a:pt x="13548" y="632"/>
                    </a:cubicBezTo>
                    <a:cubicBezTo>
                      <a:pt x="12381" y="202"/>
                      <a:pt x="11201" y="1"/>
                      <a:pt x="1005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3"/>
              <p:cNvSpPr/>
              <p:nvPr/>
            </p:nvSpPr>
            <p:spPr>
              <a:xfrm flipH="1">
                <a:off x="1579480" y="1191367"/>
                <a:ext cx="711652" cy="352605"/>
              </a:xfrm>
              <a:custGeom>
                <a:rect b="b" l="l" r="r" t="t"/>
                <a:pathLst>
                  <a:path extrusionOk="0" h="9962" w="20106">
                    <a:moveTo>
                      <a:pt x="10050" y="1"/>
                    </a:moveTo>
                    <a:cubicBezTo>
                      <a:pt x="4757" y="1"/>
                      <a:pt x="69" y="4249"/>
                      <a:pt x="0" y="9962"/>
                    </a:cubicBezTo>
                    <a:lnTo>
                      <a:pt x="20105" y="9962"/>
                    </a:lnTo>
                    <a:cubicBezTo>
                      <a:pt x="20093" y="8793"/>
                      <a:pt x="19888" y="7648"/>
                      <a:pt x="19478" y="6563"/>
                    </a:cubicBezTo>
                    <a:lnTo>
                      <a:pt x="11523" y="6563"/>
                    </a:lnTo>
                    <a:cubicBezTo>
                      <a:pt x="11547" y="4429"/>
                      <a:pt x="12258" y="2344"/>
                      <a:pt x="13548" y="632"/>
                    </a:cubicBezTo>
                    <a:cubicBezTo>
                      <a:pt x="12381" y="202"/>
                      <a:pt x="11201" y="1"/>
                      <a:pt x="1005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 name="Google Shape;89;p3"/>
            <p:cNvGrpSpPr/>
            <p:nvPr/>
          </p:nvGrpSpPr>
          <p:grpSpPr>
            <a:xfrm>
              <a:off x="1253905" y="1088917"/>
              <a:ext cx="711652" cy="352605"/>
              <a:chOff x="1579480" y="1191367"/>
              <a:chExt cx="711652" cy="352605"/>
            </a:xfrm>
          </p:grpSpPr>
          <p:sp>
            <p:nvSpPr>
              <p:cNvPr id="90" name="Google Shape;90;p3"/>
              <p:cNvSpPr/>
              <p:nvPr/>
            </p:nvSpPr>
            <p:spPr>
              <a:xfrm>
                <a:off x="1579480" y="1191367"/>
                <a:ext cx="711652" cy="352605"/>
              </a:xfrm>
              <a:custGeom>
                <a:rect b="b" l="l" r="r" t="t"/>
                <a:pathLst>
                  <a:path extrusionOk="0" h="9962" w="20106">
                    <a:moveTo>
                      <a:pt x="10050" y="1"/>
                    </a:moveTo>
                    <a:cubicBezTo>
                      <a:pt x="4757" y="1"/>
                      <a:pt x="69" y="4249"/>
                      <a:pt x="0" y="9962"/>
                    </a:cubicBezTo>
                    <a:lnTo>
                      <a:pt x="20105" y="9962"/>
                    </a:lnTo>
                    <a:cubicBezTo>
                      <a:pt x="20093" y="8793"/>
                      <a:pt x="19888" y="7648"/>
                      <a:pt x="19478" y="6563"/>
                    </a:cubicBezTo>
                    <a:lnTo>
                      <a:pt x="11523" y="6563"/>
                    </a:lnTo>
                    <a:cubicBezTo>
                      <a:pt x="11547" y="4429"/>
                      <a:pt x="12258" y="2344"/>
                      <a:pt x="13548" y="632"/>
                    </a:cubicBezTo>
                    <a:cubicBezTo>
                      <a:pt x="12381" y="202"/>
                      <a:pt x="11201" y="1"/>
                      <a:pt x="1005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3"/>
              <p:cNvSpPr/>
              <p:nvPr/>
            </p:nvSpPr>
            <p:spPr>
              <a:xfrm flipH="1">
                <a:off x="1579480" y="1191367"/>
                <a:ext cx="711652" cy="352605"/>
              </a:xfrm>
              <a:custGeom>
                <a:rect b="b" l="l" r="r" t="t"/>
                <a:pathLst>
                  <a:path extrusionOk="0" h="9962" w="20106">
                    <a:moveTo>
                      <a:pt x="10050" y="1"/>
                    </a:moveTo>
                    <a:cubicBezTo>
                      <a:pt x="4757" y="1"/>
                      <a:pt x="69" y="4249"/>
                      <a:pt x="0" y="9962"/>
                    </a:cubicBezTo>
                    <a:lnTo>
                      <a:pt x="20105" y="9962"/>
                    </a:lnTo>
                    <a:cubicBezTo>
                      <a:pt x="20093" y="8793"/>
                      <a:pt x="19888" y="7648"/>
                      <a:pt x="19478" y="6563"/>
                    </a:cubicBezTo>
                    <a:lnTo>
                      <a:pt x="11523" y="6563"/>
                    </a:lnTo>
                    <a:cubicBezTo>
                      <a:pt x="11547" y="4429"/>
                      <a:pt x="12258" y="2344"/>
                      <a:pt x="13548" y="632"/>
                    </a:cubicBezTo>
                    <a:cubicBezTo>
                      <a:pt x="12381" y="202"/>
                      <a:pt x="11201" y="1"/>
                      <a:pt x="1005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2" name="Google Shape;92;p3"/>
            <p:cNvSpPr/>
            <p:nvPr/>
          </p:nvSpPr>
          <p:spPr>
            <a:xfrm>
              <a:off x="846055" y="1208042"/>
              <a:ext cx="711652" cy="352605"/>
            </a:xfrm>
            <a:custGeom>
              <a:rect b="b" l="l" r="r" t="t"/>
              <a:pathLst>
                <a:path extrusionOk="0" h="9962" w="20106">
                  <a:moveTo>
                    <a:pt x="10050" y="1"/>
                  </a:moveTo>
                  <a:cubicBezTo>
                    <a:pt x="4757" y="1"/>
                    <a:pt x="69" y="4249"/>
                    <a:pt x="0" y="9962"/>
                  </a:cubicBezTo>
                  <a:lnTo>
                    <a:pt x="20105" y="9962"/>
                  </a:lnTo>
                  <a:cubicBezTo>
                    <a:pt x="20093" y="8793"/>
                    <a:pt x="19888" y="7648"/>
                    <a:pt x="19478" y="6563"/>
                  </a:cubicBezTo>
                  <a:lnTo>
                    <a:pt x="11523" y="6563"/>
                  </a:lnTo>
                  <a:cubicBezTo>
                    <a:pt x="11547" y="4429"/>
                    <a:pt x="12258" y="2344"/>
                    <a:pt x="13548" y="632"/>
                  </a:cubicBezTo>
                  <a:cubicBezTo>
                    <a:pt x="12381" y="202"/>
                    <a:pt x="11201" y="1"/>
                    <a:pt x="1005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3"/>
            <p:cNvSpPr/>
            <p:nvPr/>
          </p:nvSpPr>
          <p:spPr>
            <a:xfrm flipH="1">
              <a:off x="846055" y="1208042"/>
              <a:ext cx="711652" cy="352605"/>
            </a:xfrm>
            <a:custGeom>
              <a:rect b="b" l="l" r="r" t="t"/>
              <a:pathLst>
                <a:path extrusionOk="0" h="9962" w="20106">
                  <a:moveTo>
                    <a:pt x="10050" y="1"/>
                  </a:moveTo>
                  <a:cubicBezTo>
                    <a:pt x="4757" y="1"/>
                    <a:pt x="69" y="4249"/>
                    <a:pt x="0" y="9962"/>
                  </a:cubicBezTo>
                  <a:lnTo>
                    <a:pt x="20105" y="9962"/>
                  </a:lnTo>
                  <a:cubicBezTo>
                    <a:pt x="20093" y="8793"/>
                    <a:pt x="19888" y="7648"/>
                    <a:pt x="19478" y="6563"/>
                  </a:cubicBezTo>
                  <a:lnTo>
                    <a:pt x="11523" y="6563"/>
                  </a:lnTo>
                  <a:cubicBezTo>
                    <a:pt x="11547" y="4429"/>
                    <a:pt x="12258" y="2344"/>
                    <a:pt x="13548" y="632"/>
                  </a:cubicBezTo>
                  <a:cubicBezTo>
                    <a:pt x="12381" y="202"/>
                    <a:pt x="11201" y="1"/>
                    <a:pt x="1005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3"/>
            <p:cNvSpPr/>
            <p:nvPr/>
          </p:nvSpPr>
          <p:spPr>
            <a:xfrm>
              <a:off x="1253912" y="1230412"/>
              <a:ext cx="281603" cy="209928"/>
            </a:xfrm>
            <a:custGeom>
              <a:rect b="b" l="l" r="r" t="t"/>
              <a:pathLst>
                <a:path extrusionOk="0" h="5931" w="7956">
                  <a:moveTo>
                    <a:pt x="2025" y="0"/>
                  </a:moveTo>
                  <a:cubicBezTo>
                    <a:pt x="735" y="1712"/>
                    <a:pt x="24" y="3797"/>
                    <a:pt x="0" y="5931"/>
                  </a:cubicBezTo>
                  <a:lnTo>
                    <a:pt x="7955" y="5931"/>
                  </a:lnTo>
                  <a:cubicBezTo>
                    <a:pt x="6931" y="3183"/>
                    <a:pt x="4773" y="1025"/>
                    <a:pt x="202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3"/>
            <p:cNvSpPr/>
            <p:nvPr/>
          </p:nvSpPr>
          <p:spPr>
            <a:xfrm>
              <a:off x="1622091" y="1096442"/>
              <a:ext cx="311476" cy="200123"/>
            </a:xfrm>
            <a:custGeom>
              <a:rect b="b" l="l" r="r" t="t"/>
              <a:pathLst>
                <a:path extrusionOk="0" h="5654" w="8800">
                  <a:moveTo>
                    <a:pt x="1808" y="1"/>
                  </a:moveTo>
                  <a:cubicBezTo>
                    <a:pt x="639" y="1664"/>
                    <a:pt x="12" y="3629"/>
                    <a:pt x="0" y="5654"/>
                  </a:cubicBezTo>
                  <a:lnTo>
                    <a:pt x="8799" y="5654"/>
                  </a:lnTo>
                  <a:cubicBezTo>
                    <a:pt x="7486" y="2773"/>
                    <a:pt x="4894" y="688"/>
                    <a:pt x="180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6" name="Google Shape;96;p3"/>
          <p:cNvSpPr txBox="1"/>
          <p:nvPr>
            <p:ph type="title"/>
          </p:nvPr>
        </p:nvSpPr>
        <p:spPr>
          <a:xfrm>
            <a:off x="2121325" y="2703688"/>
            <a:ext cx="4901400" cy="684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4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97" name="Google Shape;97;p3"/>
          <p:cNvSpPr txBox="1"/>
          <p:nvPr>
            <p:ph hasCustomPrompt="1" idx="2" type="title"/>
          </p:nvPr>
        </p:nvSpPr>
        <p:spPr>
          <a:xfrm>
            <a:off x="3646025" y="1412700"/>
            <a:ext cx="1851900" cy="1066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8300">
                <a:solidFill>
                  <a:schemeClr val="accent1"/>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98" name="Google Shape;98;p3"/>
          <p:cNvSpPr txBox="1"/>
          <p:nvPr>
            <p:ph idx="1" type="subTitle"/>
          </p:nvPr>
        </p:nvSpPr>
        <p:spPr>
          <a:xfrm>
            <a:off x="2087100" y="3388300"/>
            <a:ext cx="4969800" cy="263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1_1_1">
    <p:spTree>
      <p:nvGrpSpPr>
        <p:cNvPr id="703" name="Shape 703"/>
        <p:cNvGrpSpPr/>
        <p:nvPr/>
      </p:nvGrpSpPr>
      <p:grpSpPr>
        <a:xfrm>
          <a:off x="0" y="0"/>
          <a:ext cx="0" cy="0"/>
          <a:chOff x="0" y="0"/>
          <a:chExt cx="0" cy="0"/>
        </a:xfrm>
      </p:grpSpPr>
      <p:sp>
        <p:nvSpPr>
          <p:cNvPr id="704" name="Google Shape;704;p21"/>
          <p:cNvSpPr txBox="1"/>
          <p:nvPr>
            <p:ph idx="1" type="subTitle"/>
          </p:nvPr>
        </p:nvSpPr>
        <p:spPr>
          <a:xfrm>
            <a:off x="4685125" y="1852800"/>
            <a:ext cx="24120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accent3"/>
              </a:buClr>
              <a:buSzPts val="2500"/>
              <a:buFont typeface="Raleway"/>
              <a:buNone/>
              <a:defRPr sz="2500">
                <a:solidFill>
                  <a:schemeClr val="accent3"/>
                </a:solidFill>
                <a:latin typeface="Raleway"/>
                <a:ea typeface="Raleway"/>
                <a:cs typeface="Raleway"/>
                <a:sym typeface="Raleway"/>
              </a:defRPr>
            </a:lvl1pPr>
            <a:lvl2pPr lvl="1" rtl="0" algn="ctr">
              <a:lnSpc>
                <a:spcPct val="100000"/>
              </a:lnSpc>
              <a:spcBef>
                <a:spcPts val="0"/>
              </a:spcBef>
              <a:spcAft>
                <a:spcPts val="0"/>
              </a:spcAft>
              <a:buClr>
                <a:schemeClr val="accent3"/>
              </a:buClr>
              <a:buSzPts val="2500"/>
              <a:buFont typeface="Raleway"/>
              <a:buNone/>
              <a:defRPr b="1" sz="2500">
                <a:solidFill>
                  <a:schemeClr val="accent3"/>
                </a:solidFill>
                <a:latin typeface="Raleway"/>
                <a:ea typeface="Raleway"/>
                <a:cs typeface="Raleway"/>
                <a:sym typeface="Raleway"/>
              </a:defRPr>
            </a:lvl2pPr>
            <a:lvl3pPr lvl="2" rtl="0" algn="ctr">
              <a:lnSpc>
                <a:spcPct val="100000"/>
              </a:lnSpc>
              <a:spcBef>
                <a:spcPts val="0"/>
              </a:spcBef>
              <a:spcAft>
                <a:spcPts val="0"/>
              </a:spcAft>
              <a:buClr>
                <a:schemeClr val="accent3"/>
              </a:buClr>
              <a:buSzPts val="2500"/>
              <a:buFont typeface="Raleway"/>
              <a:buNone/>
              <a:defRPr b="1" sz="2500">
                <a:solidFill>
                  <a:schemeClr val="accent3"/>
                </a:solidFill>
                <a:latin typeface="Raleway"/>
                <a:ea typeface="Raleway"/>
                <a:cs typeface="Raleway"/>
                <a:sym typeface="Raleway"/>
              </a:defRPr>
            </a:lvl3pPr>
            <a:lvl4pPr lvl="3" rtl="0" algn="ctr">
              <a:lnSpc>
                <a:spcPct val="100000"/>
              </a:lnSpc>
              <a:spcBef>
                <a:spcPts val="0"/>
              </a:spcBef>
              <a:spcAft>
                <a:spcPts val="0"/>
              </a:spcAft>
              <a:buClr>
                <a:schemeClr val="accent3"/>
              </a:buClr>
              <a:buSzPts val="2500"/>
              <a:buFont typeface="Raleway"/>
              <a:buNone/>
              <a:defRPr b="1" sz="2500">
                <a:solidFill>
                  <a:schemeClr val="accent3"/>
                </a:solidFill>
                <a:latin typeface="Raleway"/>
                <a:ea typeface="Raleway"/>
                <a:cs typeface="Raleway"/>
                <a:sym typeface="Raleway"/>
              </a:defRPr>
            </a:lvl4pPr>
            <a:lvl5pPr lvl="4" rtl="0" algn="ctr">
              <a:lnSpc>
                <a:spcPct val="100000"/>
              </a:lnSpc>
              <a:spcBef>
                <a:spcPts val="0"/>
              </a:spcBef>
              <a:spcAft>
                <a:spcPts val="0"/>
              </a:spcAft>
              <a:buClr>
                <a:schemeClr val="accent3"/>
              </a:buClr>
              <a:buSzPts val="2500"/>
              <a:buFont typeface="Raleway"/>
              <a:buNone/>
              <a:defRPr b="1" sz="2500">
                <a:solidFill>
                  <a:schemeClr val="accent3"/>
                </a:solidFill>
                <a:latin typeface="Raleway"/>
                <a:ea typeface="Raleway"/>
                <a:cs typeface="Raleway"/>
                <a:sym typeface="Raleway"/>
              </a:defRPr>
            </a:lvl5pPr>
            <a:lvl6pPr lvl="5" rtl="0" algn="ctr">
              <a:lnSpc>
                <a:spcPct val="100000"/>
              </a:lnSpc>
              <a:spcBef>
                <a:spcPts val="0"/>
              </a:spcBef>
              <a:spcAft>
                <a:spcPts val="0"/>
              </a:spcAft>
              <a:buClr>
                <a:schemeClr val="accent3"/>
              </a:buClr>
              <a:buSzPts val="2500"/>
              <a:buFont typeface="Raleway"/>
              <a:buNone/>
              <a:defRPr b="1" sz="2500">
                <a:solidFill>
                  <a:schemeClr val="accent3"/>
                </a:solidFill>
                <a:latin typeface="Raleway"/>
                <a:ea typeface="Raleway"/>
                <a:cs typeface="Raleway"/>
                <a:sym typeface="Raleway"/>
              </a:defRPr>
            </a:lvl6pPr>
            <a:lvl7pPr lvl="6" rtl="0" algn="ctr">
              <a:lnSpc>
                <a:spcPct val="100000"/>
              </a:lnSpc>
              <a:spcBef>
                <a:spcPts val="0"/>
              </a:spcBef>
              <a:spcAft>
                <a:spcPts val="0"/>
              </a:spcAft>
              <a:buClr>
                <a:schemeClr val="accent3"/>
              </a:buClr>
              <a:buSzPts val="2500"/>
              <a:buFont typeface="Raleway"/>
              <a:buNone/>
              <a:defRPr b="1" sz="2500">
                <a:solidFill>
                  <a:schemeClr val="accent3"/>
                </a:solidFill>
                <a:latin typeface="Raleway"/>
                <a:ea typeface="Raleway"/>
                <a:cs typeface="Raleway"/>
                <a:sym typeface="Raleway"/>
              </a:defRPr>
            </a:lvl7pPr>
            <a:lvl8pPr lvl="7" rtl="0" algn="ctr">
              <a:lnSpc>
                <a:spcPct val="100000"/>
              </a:lnSpc>
              <a:spcBef>
                <a:spcPts val="0"/>
              </a:spcBef>
              <a:spcAft>
                <a:spcPts val="0"/>
              </a:spcAft>
              <a:buClr>
                <a:schemeClr val="accent3"/>
              </a:buClr>
              <a:buSzPts val="2500"/>
              <a:buFont typeface="Raleway"/>
              <a:buNone/>
              <a:defRPr b="1" sz="2500">
                <a:solidFill>
                  <a:schemeClr val="accent3"/>
                </a:solidFill>
                <a:latin typeface="Raleway"/>
                <a:ea typeface="Raleway"/>
                <a:cs typeface="Raleway"/>
                <a:sym typeface="Raleway"/>
              </a:defRPr>
            </a:lvl8pPr>
            <a:lvl9pPr lvl="8" rtl="0" algn="ctr">
              <a:lnSpc>
                <a:spcPct val="100000"/>
              </a:lnSpc>
              <a:spcBef>
                <a:spcPts val="0"/>
              </a:spcBef>
              <a:spcAft>
                <a:spcPts val="0"/>
              </a:spcAft>
              <a:buClr>
                <a:schemeClr val="accent3"/>
              </a:buClr>
              <a:buSzPts val="2500"/>
              <a:buFont typeface="Raleway"/>
              <a:buNone/>
              <a:defRPr b="1" sz="2500">
                <a:solidFill>
                  <a:schemeClr val="accent3"/>
                </a:solidFill>
                <a:latin typeface="Raleway"/>
                <a:ea typeface="Raleway"/>
                <a:cs typeface="Raleway"/>
                <a:sym typeface="Raleway"/>
              </a:defRPr>
            </a:lvl9pPr>
          </a:lstStyle>
          <a:p/>
        </p:txBody>
      </p:sp>
      <p:sp>
        <p:nvSpPr>
          <p:cNvPr id="705" name="Google Shape;705;p21"/>
          <p:cNvSpPr txBox="1"/>
          <p:nvPr>
            <p:ph idx="2" type="subTitle"/>
          </p:nvPr>
        </p:nvSpPr>
        <p:spPr>
          <a:xfrm>
            <a:off x="4685125" y="2177350"/>
            <a:ext cx="2412000" cy="61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706" name="Google Shape;706;p21"/>
          <p:cNvSpPr txBox="1"/>
          <p:nvPr>
            <p:ph idx="3" type="subTitle"/>
          </p:nvPr>
        </p:nvSpPr>
        <p:spPr>
          <a:xfrm>
            <a:off x="2046970" y="1852800"/>
            <a:ext cx="24120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accent3"/>
              </a:buClr>
              <a:buSzPts val="2500"/>
              <a:buFont typeface="Raleway"/>
              <a:buNone/>
              <a:defRPr sz="2500">
                <a:solidFill>
                  <a:schemeClr val="accent3"/>
                </a:solidFill>
                <a:latin typeface="Raleway"/>
                <a:ea typeface="Raleway"/>
                <a:cs typeface="Raleway"/>
                <a:sym typeface="Raleway"/>
              </a:defRPr>
            </a:lvl1pPr>
            <a:lvl2pPr lvl="1" rtl="0" algn="ctr">
              <a:lnSpc>
                <a:spcPct val="100000"/>
              </a:lnSpc>
              <a:spcBef>
                <a:spcPts val="0"/>
              </a:spcBef>
              <a:spcAft>
                <a:spcPts val="0"/>
              </a:spcAft>
              <a:buClr>
                <a:schemeClr val="accent3"/>
              </a:buClr>
              <a:buSzPts val="2500"/>
              <a:buFont typeface="Raleway"/>
              <a:buNone/>
              <a:defRPr b="1" sz="2500">
                <a:solidFill>
                  <a:schemeClr val="accent3"/>
                </a:solidFill>
                <a:latin typeface="Raleway"/>
                <a:ea typeface="Raleway"/>
                <a:cs typeface="Raleway"/>
                <a:sym typeface="Raleway"/>
              </a:defRPr>
            </a:lvl2pPr>
            <a:lvl3pPr lvl="2" rtl="0" algn="ctr">
              <a:lnSpc>
                <a:spcPct val="100000"/>
              </a:lnSpc>
              <a:spcBef>
                <a:spcPts val="0"/>
              </a:spcBef>
              <a:spcAft>
                <a:spcPts val="0"/>
              </a:spcAft>
              <a:buClr>
                <a:schemeClr val="accent3"/>
              </a:buClr>
              <a:buSzPts val="2500"/>
              <a:buFont typeface="Raleway"/>
              <a:buNone/>
              <a:defRPr b="1" sz="2500">
                <a:solidFill>
                  <a:schemeClr val="accent3"/>
                </a:solidFill>
                <a:latin typeface="Raleway"/>
                <a:ea typeface="Raleway"/>
                <a:cs typeface="Raleway"/>
                <a:sym typeface="Raleway"/>
              </a:defRPr>
            </a:lvl3pPr>
            <a:lvl4pPr lvl="3" rtl="0" algn="ctr">
              <a:lnSpc>
                <a:spcPct val="100000"/>
              </a:lnSpc>
              <a:spcBef>
                <a:spcPts val="0"/>
              </a:spcBef>
              <a:spcAft>
                <a:spcPts val="0"/>
              </a:spcAft>
              <a:buClr>
                <a:schemeClr val="accent3"/>
              </a:buClr>
              <a:buSzPts val="2500"/>
              <a:buFont typeface="Raleway"/>
              <a:buNone/>
              <a:defRPr b="1" sz="2500">
                <a:solidFill>
                  <a:schemeClr val="accent3"/>
                </a:solidFill>
                <a:latin typeface="Raleway"/>
                <a:ea typeface="Raleway"/>
                <a:cs typeface="Raleway"/>
                <a:sym typeface="Raleway"/>
              </a:defRPr>
            </a:lvl4pPr>
            <a:lvl5pPr lvl="4" rtl="0" algn="ctr">
              <a:lnSpc>
                <a:spcPct val="100000"/>
              </a:lnSpc>
              <a:spcBef>
                <a:spcPts val="0"/>
              </a:spcBef>
              <a:spcAft>
                <a:spcPts val="0"/>
              </a:spcAft>
              <a:buClr>
                <a:schemeClr val="accent3"/>
              </a:buClr>
              <a:buSzPts val="2500"/>
              <a:buFont typeface="Raleway"/>
              <a:buNone/>
              <a:defRPr b="1" sz="2500">
                <a:solidFill>
                  <a:schemeClr val="accent3"/>
                </a:solidFill>
                <a:latin typeface="Raleway"/>
                <a:ea typeface="Raleway"/>
                <a:cs typeface="Raleway"/>
                <a:sym typeface="Raleway"/>
              </a:defRPr>
            </a:lvl5pPr>
            <a:lvl6pPr lvl="5" rtl="0" algn="ctr">
              <a:lnSpc>
                <a:spcPct val="100000"/>
              </a:lnSpc>
              <a:spcBef>
                <a:spcPts val="0"/>
              </a:spcBef>
              <a:spcAft>
                <a:spcPts val="0"/>
              </a:spcAft>
              <a:buClr>
                <a:schemeClr val="accent3"/>
              </a:buClr>
              <a:buSzPts val="2500"/>
              <a:buFont typeface="Raleway"/>
              <a:buNone/>
              <a:defRPr b="1" sz="2500">
                <a:solidFill>
                  <a:schemeClr val="accent3"/>
                </a:solidFill>
                <a:latin typeface="Raleway"/>
                <a:ea typeface="Raleway"/>
                <a:cs typeface="Raleway"/>
                <a:sym typeface="Raleway"/>
              </a:defRPr>
            </a:lvl6pPr>
            <a:lvl7pPr lvl="6" rtl="0" algn="ctr">
              <a:lnSpc>
                <a:spcPct val="100000"/>
              </a:lnSpc>
              <a:spcBef>
                <a:spcPts val="0"/>
              </a:spcBef>
              <a:spcAft>
                <a:spcPts val="0"/>
              </a:spcAft>
              <a:buClr>
                <a:schemeClr val="accent3"/>
              </a:buClr>
              <a:buSzPts val="2500"/>
              <a:buFont typeface="Raleway"/>
              <a:buNone/>
              <a:defRPr b="1" sz="2500">
                <a:solidFill>
                  <a:schemeClr val="accent3"/>
                </a:solidFill>
                <a:latin typeface="Raleway"/>
                <a:ea typeface="Raleway"/>
                <a:cs typeface="Raleway"/>
                <a:sym typeface="Raleway"/>
              </a:defRPr>
            </a:lvl7pPr>
            <a:lvl8pPr lvl="7" rtl="0" algn="ctr">
              <a:lnSpc>
                <a:spcPct val="100000"/>
              </a:lnSpc>
              <a:spcBef>
                <a:spcPts val="0"/>
              </a:spcBef>
              <a:spcAft>
                <a:spcPts val="0"/>
              </a:spcAft>
              <a:buClr>
                <a:schemeClr val="accent3"/>
              </a:buClr>
              <a:buSzPts val="2500"/>
              <a:buFont typeface="Raleway"/>
              <a:buNone/>
              <a:defRPr b="1" sz="2500">
                <a:solidFill>
                  <a:schemeClr val="accent3"/>
                </a:solidFill>
                <a:latin typeface="Raleway"/>
                <a:ea typeface="Raleway"/>
                <a:cs typeface="Raleway"/>
                <a:sym typeface="Raleway"/>
              </a:defRPr>
            </a:lvl8pPr>
            <a:lvl9pPr lvl="8" rtl="0" algn="ctr">
              <a:lnSpc>
                <a:spcPct val="100000"/>
              </a:lnSpc>
              <a:spcBef>
                <a:spcPts val="0"/>
              </a:spcBef>
              <a:spcAft>
                <a:spcPts val="0"/>
              </a:spcAft>
              <a:buClr>
                <a:schemeClr val="accent3"/>
              </a:buClr>
              <a:buSzPts val="2500"/>
              <a:buFont typeface="Raleway"/>
              <a:buNone/>
              <a:defRPr b="1" sz="2500">
                <a:solidFill>
                  <a:schemeClr val="accent3"/>
                </a:solidFill>
                <a:latin typeface="Raleway"/>
                <a:ea typeface="Raleway"/>
                <a:cs typeface="Raleway"/>
                <a:sym typeface="Raleway"/>
              </a:defRPr>
            </a:lvl9pPr>
          </a:lstStyle>
          <a:p/>
        </p:txBody>
      </p:sp>
      <p:sp>
        <p:nvSpPr>
          <p:cNvPr id="707" name="Google Shape;707;p21"/>
          <p:cNvSpPr txBox="1"/>
          <p:nvPr>
            <p:ph idx="4" type="subTitle"/>
          </p:nvPr>
        </p:nvSpPr>
        <p:spPr>
          <a:xfrm>
            <a:off x="2046875" y="2177350"/>
            <a:ext cx="2412000" cy="61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a:solidFill>
                  <a:schemeClr val="dk1"/>
                </a:solidFill>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708" name="Google Shape;708;p21"/>
          <p:cNvSpPr txBox="1"/>
          <p:nvPr>
            <p:ph idx="5" type="subTitle"/>
          </p:nvPr>
        </p:nvSpPr>
        <p:spPr>
          <a:xfrm>
            <a:off x="4685125" y="3634450"/>
            <a:ext cx="24120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accent3"/>
              </a:buClr>
              <a:buSzPts val="2500"/>
              <a:buFont typeface="Raleway"/>
              <a:buNone/>
              <a:defRPr sz="2500">
                <a:solidFill>
                  <a:schemeClr val="accent3"/>
                </a:solidFill>
                <a:latin typeface="Raleway"/>
                <a:ea typeface="Raleway"/>
                <a:cs typeface="Raleway"/>
                <a:sym typeface="Raleway"/>
              </a:defRPr>
            </a:lvl1pPr>
            <a:lvl2pPr lvl="1" rtl="0" algn="ctr">
              <a:lnSpc>
                <a:spcPct val="100000"/>
              </a:lnSpc>
              <a:spcBef>
                <a:spcPts val="0"/>
              </a:spcBef>
              <a:spcAft>
                <a:spcPts val="0"/>
              </a:spcAft>
              <a:buClr>
                <a:schemeClr val="accent3"/>
              </a:buClr>
              <a:buSzPts val="2500"/>
              <a:buFont typeface="Raleway"/>
              <a:buNone/>
              <a:defRPr b="1" sz="2500">
                <a:solidFill>
                  <a:schemeClr val="accent3"/>
                </a:solidFill>
                <a:latin typeface="Raleway"/>
                <a:ea typeface="Raleway"/>
                <a:cs typeface="Raleway"/>
                <a:sym typeface="Raleway"/>
              </a:defRPr>
            </a:lvl2pPr>
            <a:lvl3pPr lvl="2" rtl="0" algn="ctr">
              <a:lnSpc>
                <a:spcPct val="100000"/>
              </a:lnSpc>
              <a:spcBef>
                <a:spcPts val="0"/>
              </a:spcBef>
              <a:spcAft>
                <a:spcPts val="0"/>
              </a:spcAft>
              <a:buClr>
                <a:schemeClr val="accent3"/>
              </a:buClr>
              <a:buSzPts val="2500"/>
              <a:buFont typeface="Raleway"/>
              <a:buNone/>
              <a:defRPr b="1" sz="2500">
                <a:solidFill>
                  <a:schemeClr val="accent3"/>
                </a:solidFill>
                <a:latin typeface="Raleway"/>
                <a:ea typeface="Raleway"/>
                <a:cs typeface="Raleway"/>
                <a:sym typeface="Raleway"/>
              </a:defRPr>
            </a:lvl3pPr>
            <a:lvl4pPr lvl="3" rtl="0" algn="ctr">
              <a:lnSpc>
                <a:spcPct val="100000"/>
              </a:lnSpc>
              <a:spcBef>
                <a:spcPts val="0"/>
              </a:spcBef>
              <a:spcAft>
                <a:spcPts val="0"/>
              </a:spcAft>
              <a:buClr>
                <a:schemeClr val="accent3"/>
              </a:buClr>
              <a:buSzPts val="2500"/>
              <a:buFont typeface="Raleway"/>
              <a:buNone/>
              <a:defRPr b="1" sz="2500">
                <a:solidFill>
                  <a:schemeClr val="accent3"/>
                </a:solidFill>
                <a:latin typeface="Raleway"/>
                <a:ea typeface="Raleway"/>
                <a:cs typeface="Raleway"/>
                <a:sym typeface="Raleway"/>
              </a:defRPr>
            </a:lvl4pPr>
            <a:lvl5pPr lvl="4" rtl="0" algn="ctr">
              <a:lnSpc>
                <a:spcPct val="100000"/>
              </a:lnSpc>
              <a:spcBef>
                <a:spcPts val="0"/>
              </a:spcBef>
              <a:spcAft>
                <a:spcPts val="0"/>
              </a:spcAft>
              <a:buClr>
                <a:schemeClr val="accent3"/>
              </a:buClr>
              <a:buSzPts val="2500"/>
              <a:buFont typeface="Raleway"/>
              <a:buNone/>
              <a:defRPr b="1" sz="2500">
                <a:solidFill>
                  <a:schemeClr val="accent3"/>
                </a:solidFill>
                <a:latin typeface="Raleway"/>
                <a:ea typeface="Raleway"/>
                <a:cs typeface="Raleway"/>
                <a:sym typeface="Raleway"/>
              </a:defRPr>
            </a:lvl5pPr>
            <a:lvl6pPr lvl="5" rtl="0" algn="ctr">
              <a:lnSpc>
                <a:spcPct val="100000"/>
              </a:lnSpc>
              <a:spcBef>
                <a:spcPts val="0"/>
              </a:spcBef>
              <a:spcAft>
                <a:spcPts val="0"/>
              </a:spcAft>
              <a:buClr>
                <a:schemeClr val="accent3"/>
              </a:buClr>
              <a:buSzPts val="2500"/>
              <a:buFont typeface="Raleway"/>
              <a:buNone/>
              <a:defRPr b="1" sz="2500">
                <a:solidFill>
                  <a:schemeClr val="accent3"/>
                </a:solidFill>
                <a:latin typeface="Raleway"/>
                <a:ea typeface="Raleway"/>
                <a:cs typeface="Raleway"/>
                <a:sym typeface="Raleway"/>
              </a:defRPr>
            </a:lvl6pPr>
            <a:lvl7pPr lvl="6" rtl="0" algn="ctr">
              <a:lnSpc>
                <a:spcPct val="100000"/>
              </a:lnSpc>
              <a:spcBef>
                <a:spcPts val="0"/>
              </a:spcBef>
              <a:spcAft>
                <a:spcPts val="0"/>
              </a:spcAft>
              <a:buClr>
                <a:schemeClr val="accent3"/>
              </a:buClr>
              <a:buSzPts val="2500"/>
              <a:buFont typeface="Raleway"/>
              <a:buNone/>
              <a:defRPr b="1" sz="2500">
                <a:solidFill>
                  <a:schemeClr val="accent3"/>
                </a:solidFill>
                <a:latin typeface="Raleway"/>
                <a:ea typeface="Raleway"/>
                <a:cs typeface="Raleway"/>
                <a:sym typeface="Raleway"/>
              </a:defRPr>
            </a:lvl7pPr>
            <a:lvl8pPr lvl="7" rtl="0" algn="ctr">
              <a:lnSpc>
                <a:spcPct val="100000"/>
              </a:lnSpc>
              <a:spcBef>
                <a:spcPts val="0"/>
              </a:spcBef>
              <a:spcAft>
                <a:spcPts val="0"/>
              </a:spcAft>
              <a:buClr>
                <a:schemeClr val="accent3"/>
              </a:buClr>
              <a:buSzPts val="2500"/>
              <a:buFont typeface="Raleway"/>
              <a:buNone/>
              <a:defRPr b="1" sz="2500">
                <a:solidFill>
                  <a:schemeClr val="accent3"/>
                </a:solidFill>
                <a:latin typeface="Raleway"/>
                <a:ea typeface="Raleway"/>
                <a:cs typeface="Raleway"/>
                <a:sym typeface="Raleway"/>
              </a:defRPr>
            </a:lvl8pPr>
            <a:lvl9pPr lvl="8" rtl="0" algn="ctr">
              <a:lnSpc>
                <a:spcPct val="100000"/>
              </a:lnSpc>
              <a:spcBef>
                <a:spcPts val="0"/>
              </a:spcBef>
              <a:spcAft>
                <a:spcPts val="0"/>
              </a:spcAft>
              <a:buClr>
                <a:schemeClr val="accent3"/>
              </a:buClr>
              <a:buSzPts val="2500"/>
              <a:buFont typeface="Raleway"/>
              <a:buNone/>
              <a:defRPr b="1" sz="2500">
                <a:solidFill>
                  <a:schemeClr val="accent3"/>
                </a:solidFill>
                <a:latin typeface="Raleway"/>
                <a:ea typeface="Raleway"/>
                <a:cs typeface="Raleway"/>
                <a:sym typeface="Raleway"/>
              </a:defRPr>
            </a:lvl9pPr>
          </a:lstStyle>
          <a:p/>
        </p:txBody>
      </p:sp>
      <p:sp>
        <p:nvSpPr>
          <p:cNvPr id="709" name="Google Shape;709;p21"/>
          <p:cNvSpPr txBox="1"/>
          <p:nvPr>
            <p:ph idx="6" type="subTitle"/>
          </p:nvPr>
        </p:nvSpPr>
        <p:spPr>
          <a:xfrm>
            <a:off x="4685113" y="3959000"/>
            <a:ext cx="2412000" cy="61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710" name="Google Shape;710;p21"/>
          <p:cNvSpPr txBox="1"/>
          <p:nvPr>
            <p:ph idx="7" type="subTitle"/>
          </p:nvPr>
        </p:nvSpPr>
        <p:spPr>
          <a:xfrm>
            <a:off x="2046970" y="3634450"/>
            <a:ext cx="24120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accent3"/>
              </a:buClr>
              <a:buSzPts val="2500"/>
              <a:buFont typeface="Raleway"/>
              <a:buNone/>
              <a:defRPr sz="2500">
                <a:solidFill>
                  <a:schemeClr val="accent3"/>
                </a:solidFill>
                <a:latin typeface="Raleway"/>
                <a:ea typeface="Raleway"/>
                <a:cs typeface="Raleway"/>
                <a:sym typeface="Raleway"/>
              </a:defRPr>
            </a:lvl1pPr>
            <a:lvl2pPr lvl="1" rtl="0" algn="ctr">
              <a:lnSpc>
                <a:spcPct val="100000"/>
              </a:lnSpc>
              <a:spcBef>
                <a:spcPts val="0"/>
              </a:spcBef>
              <a:spcAft>
                <a:spcPts val="0"/>
              </a:spcAft>
              <a:buClr>
                <a:schemeClr val="accent3"/>
              </a:buClr>
              <a:buSzPts val="2500"/>
              <a:buFont typeface="Raleway"/>
              <a:buNone/>
              <a:defRPr b="1" sz="2500">
                <a:solidFill>
                  <a:schemeClr val="accent3"/>
                </a:solidFill>
                <a:latin typeface="Raleway"/>
                <a:ea typeface="Raleway"/>
                <a:cs typeface="Raleway"/>
                <a:sym typeface="Raleway"/>
              </a:defRPr>
            </a:lvl2pPr>
            <a:lvl3pPr lvl="2" rtl="0" algn="ctr">
              <a:lnSpc>
                <a:spcPct val="100000"/>
              </a:lnSpc>
              <a:spcBef>
                <a:spcPts val="0"/>
              </a:spcBef>
              <a:spcAft>
                <a:spcPts val="0"/>
              </a:spcAft>
              <a:buClr>
                <a:schemeClr val="accent3"/>
              </a:buClr>
              <a:buSzPts val="2500"/>
              <a:buFont typeface="Raleway"/>
              <a:buNone/>
              <a:defRPr b="1" sz="2500">
                <a:solidFill>
                  <a:schemeClr val="accent3"/>
                </a:solidFill>
                <a:latin typeface="Raleway"/>
                <a:ea typeface="Raleway"/>
                <a:cs typeface="Raleway"/>
                <a:sym typeface="Raleway"/>
              </a:defRPr>
            </a:lvl3pPr>
            <a:lvl4pPr lvl="3" rtl="0" algn="ctr">
              <a:lnSpc>
                <a:spcPct val="100000"/>
              </a:lnSpc>
              <a:spcBef>
                <a:spcPts val="0"/>
              </a:spcBef>
              <a:spcAft>
                <a:spcPts val="0"/>
              </a:spcAft>
              <a:buClr>
                <a:schemeClr val="accent3"/>
              </a:buClr>
              <a:buSzPts val="2500"/>
              <a:buFont typeface="Raleway"/>
              <a:buNone/>
              <a:defRPr b="1" sz="2500">
                <a:solidFill>
                  <a:schemeClr val="accent3"/>
                </a:solidFill>
                <a:latin typeface="Raleway"/>
                <a:ea typeface="Raleway"/>
                <a:cs typeface="Raleway"/>
                <a:sym typeface="Raleway"/>
              </a:defRPr>
            </a:lvl4pPr>
            <a:lvl5pPr lvl="4" rtl="0" algn="ctr">
              <a:lnSpc>
                <a:spcPct val="100000"/>
              </a:lnSpc>
              <a:spcBef>
                <a:spcPts val="0"/>
              </a:spcBef>
              <a:spcAft>
                <a:spcPts val="0"/>
              </a:spcAft>
              <a:buClr>
                <a:schemeClr val="accent3"/>
              </a:buClr>
              <a:buSzPts val="2500"/>
              <a:buFont typeface="Raleway"/>
              <a:buNone/>
              <a:defRPr b="1" sz="2500">
                <a:solidFill>
                  <a:schemeClr val="accent3"/>
                </a:solidFill>
                <a:latin typeface="Raleway"/>
                <a:ea typeface="Raleway"/>
                <a:cs typeface="Raleway"/>
                <a:sym typeface="Raleway"/>
              </a:defRPr>
            </a:lvl5pPr>
            <a:lvl6pPr lvl="5" rtl="0" algn="ctr">
              <a:lnSpc>
                <a:spcPct val="100000"/>
              </a:lnSpc>
              <a:spcBef>
                <a:spcPts val="0"/>
              </a:spcBef>
              <a:spcAft>
                <a:spcPts val="0"/>
              </a:spcAft>
              <a:buClr>
                <a:schemeClr val="accent3"/>
              </a:buClr>
              <a:buSzPts val="2500"/>
              <a:buFont typeface="Raleway"/>
              <a:buNone/>
              <a:defRPr b="1" sz="2500">
                <a:solidFill>
                  <a:schemeClr val="accent3"/>
                </a:solidFill>
                <a:latin typeface="Raleway"/>
                <a:ea typeface="Raleway"/>
                <a:cs typeface="Raleway"/>
                <a:sym typeface="Raleway"/>
              </a:defRPr>
            </a:lvl6pPr>
            <a:lvl7pPr lvl="6" rtl="0" algn="ctr">
              <a:lnSpc>
                <a:spcPct val="100000"/>
              </a:lnSpc>
              <a:spcBef>
                <a:spcPts val="0"/>
              </a:spcBef>
              <a:spcAft>
                <a:spcPts val="0"/>
              </a:spcAft>
              <a:buClr>
                <a:schemeClr val="accent3"/>
              </a:buClr>
              <a:buSzPts val="2500"/>
              <a:buFont typeface="Raleway"/>
              <a:buNone/>
              <a:defRPr b="1" sz="2500">
                <a:solidFill>
                  <a:schemeClr val="accent3"/>
                </a:solidFill>
                <a:latin typeface="Raleway"/>
                <a:ea typeface="Raleway"/>
                <a:cs typeface="Raleway"/>
                <a:sym typeface="Raleway"/>
              </a:defRPr>
            </a:lvl7pPr>
            <a:lvl8pPr lvl="7" rtl="0" algn="ctr">
              <a:lnSpc>
                <a:spcPct val="100000"/>
              </a:lnSpc>
              <a:spcBef>
                <a:spcPts val="0"/>
              </a:spcBef>
              <a:spcAft>
                <a:spcPts val="0"/>
              </a:spcAft>
              <a:buClr>
                <a:schemeClr val="accent3"/>
              </a:buClr>
              <a:buSzPts val="2500"/>
              <a:buFont typeface="Raleway"/>
              <a:buNone/>
              <a:defRPr b="1" sz="2500">
                <a:solidFill>
                  <a:schemeClr val="accent3"/>
                </a:solidFill>
                <a:latin typeface="Raleway"/>
                <a:ea typeface="Raleway"/>
                <a:cs typeface="Raleway"/>
                <a:sym typeface="Raleway"/>
              </a:defRPr>
            </a:lvl8pPr>
            <a:lvl9pPr lvl="8" rtl="0" algn="ctr">
              <a:lnSpc>
                <a:spcPct val="100000"/>
              </a:lnSpc>
              <a:spcBef>
                <a:spcPts val="0"/>
              </a:spcBef>
              <a:spcAft>
                <a:spcPts val="0"/>
              </a:spcAft>
              <a:buClr>
                <a:schemeClr val="accent3"/>
              </a:buClr>
              <a:buSzPts val="2500"/>
              <a:buFont typeface="Raleway"/>
              <a:buNone/>
              <a:defRPr b="1" sz="2500">
                <a:solidFill>
                  <a:schemeClr val="accent3"/>
                </a:solidFill>
                <a:latin typeface="Raleway"/>
                <a:ea typeface="Raleway"/>
                <a:cs typeface="Raleway"/>
                <a:sym typeface="Raleway"/>
              </a:defRPr>
            </a:lvl9pPr>
          </a:lstStyle>
          <a:p/>
        </p:txBody>
      </p:sp>
      <p:sp>
        <p:nvSpPr>
          <p:cNvPr id="711" name="Google Shape;711;p21"/>
          <p:cNvSpPr txBox="1"/>
          <p:nvPr>
            <p:ph idx="8" type="subTitle"/>
          </p:nvPr>
        </p:nvSpPr>
        <p:spPr>
          <a:xfrm>
            <a:off x="2046875" y="3959000"/>
            <a:ext cx="2412000" cy="61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712" name="Google Shape;712;p21"/>
          <p:cNvSpPr txBox="1"/>
          <p:nvPr>
            <p:ph type="title"/>
          </p:nvPr>
        </p:nvSpPr>
        <p:spPr>
          <a:xfrm>
            <a:off x="621100" y="445025"/>
            <a:ext cx="79017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p:txBody>
      </p:sp>
      <p:sp>
        <p:nvSpPr>
          <p:cNvPr id="713" name="Google Shape;713;p21"/>
          <p:cNvSpPr/>
          <p:nvPr/>
        </p:nvSpPr>
        <p:spPr>
          <a:xfrm>
            <a:off x="7570263" y="1025550"/>
            <a:ext cx="2011500" cy="2011500"/>
          </a:xfrm>
          <a:prstGeom prst="rect">
            <a:avLst/>
          </a:prstGeom>
          <a:solidFill>
            <a:srgbClr val="232131">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4" name="Google Shape;714;p21"/>
          <p:cNvGrpSpPr/>
          <p:nvPr/>
        </p:nvGrpSpPr>
        <p:grpSpPr>
          <a:xfrm rot="2907178">
            <a:off x="6343271" y="-716553"/>
            <a:ext cx="3461326" cy="2810736"/>
            <a:chOff x="3750925" y="237975"/>
            <a:chExt cx="1597100" cy="1296825"/>
          </a:xfrm>
        </p:grpSpPr>
        <p:sp>
          <p:nvSpPr>
            <p:cNvPr id="715" name="Google Shape;715;p21"/>
            <p:cNvSpPr/>
            <p:nvPr/>
          </p:nvSpPr>
          <p:spPr>
            <a:xfrm>
              <a:off x="3750925" y="237975"/>
              <a:ext cx="1597100" cy="1296825"/>
            </a:xfrm>
            <a:custGeom>
              <a:rect b="b" l="l" r="r" t="t"/>
              <a:pathLst>
                <a:path extrusionOk="0" h="51873" w="63884">
                  <a:moveTo>
                    <a:pt x="53707" y="49"/>
                  </a:moveTo>
                  <a:cubicBezTo>
                    <a:pt x="55141" y="49"/>
                    <a:pt x="56596" y="188"/>
                    <a:pt x="58025" y="331"/>
                  </a:cubicBezTo>
                  <a:cubicBezTo>
                    <a:pt x="59432" y="465"/>
                    <a:pt x="60900" y="599"/>
                    <a:pt x="62305" y="599"/>
                  </a:cubicBezTo>
                  <a:cubicBezTo>
                    <a:pt x="62418" y="599"/>
                    <a:pt x="62530" y="598"/>
                    <a:pt x="62642" y="597"/>
                  </a:cubicBezTo>
                  <a:lnTo>
                    <a:pt x="62642" y="597"/>
                  </a:lnTo>
                  <a:cubicBezTo>
                    <a:pt x="62244" y="1935"/>
                    <a:pt x="61328" y="3164"/>
                    <a:pt x="60436" y="4369"/>
                  </a:cubicBezTo>
                  <a:cubicBezTo>
                    <a:pt x="59436" y="5731"/>
                    <a:pt x="58411" y="7118"/>
                    <a:pt x="58170" y="8624"/>
                  </a:cubicBezTo>
                  <a:cubicBezTo>
                    <a:pt x="57905" y="10288"/>
                    <a:pt x="58857" y="11987"/>
                    <a:pt x="59701" y="13482"/>
                  </a:cubicBezTo>
                  <a:cubicBezTo>
                    <a:pt x="59761" y="13602"/>
                    <a:pt x="59821" y="13711"/>
                    <a:pt x="59894" y="13819"/>
                  </a:cubicBezTo>
                  <a:cubicBezTo>
                    <a:pt x="60147" y="14301"/>
                    <a:pt x="60436" y="14784"/>
                    <a:pt x="60725" y="15254"/>
                  </a:cubicBezTo>
                  <a:cubicBezTo>
                    <a:pt x="62244" y="17785"/>
                    <a:pt x="63823" y="20425"/>
                    <a:pt x="62497" y="23366"/>
                  </a:cubicBezTo>
                  <a:cubicBezTo>
                    <a:pt x="61798" y="24933"/>
                    <a:pt x="60388" y="26259"/>
                    <a:pt x="59038" y="27548"/>
                  </a:cubicBezTo>
                  <a:cubicBezTo>
                    <a:pt x="57652" y="28862"/>
                    <a:pt x="56217" y="30224"/>
                    <a:pt x="55518" y="31827"/>
                  </a:cubicBezTo>
                  <a:cubicBezTo>
                    <a:pt x="54024" y="35214"/>
                    <a:pt x="54180" y="39541"/>
                    <a:pt x="54482" y="42941"/>
                  </a:cubicBezTo>
                  <a:cubicBezTo>
                    <a:pt x="52371" y="44551"/>
                    <a:pt x="50726" y="45174"/>
                    <a:pt x="48174" y="45174"/>
                  </a:cubicBezTo>
                  <a:cubicBezTo>
                    <a:pt x="47651" y="45174"/>
                    <a:pt x="47090" y="45147"/>
                    <a:pt x="46478" y="45098"/>
                  </a:cubicBezTo>
                  <a:cubicBezTo>
                    <a:pt x="43597" y="44869"/>
                    <a:pt x="42537" y="43989"/>
                    <a:pt x="40789" y="42531"/>
                  </a:cubicBezTo>
                  <a:lnTo>
                    <a:pt x="40452" y="42253"/>
                  </a:lnTo>
                  <a:cubicBezTo>
                    <a:pt x="40150" y="42000"/>
                    <a:pt x="39861" y="41723"/>
                    <a:pt x="39572" y="41446"/>
                  </a:cubicBezTo>
                  <a:cubicBezTo>
                    <a:pt x="38646" y="40551"/>
                    <a:pt x="37696" y="39630"/>
                    <a:pt x="36195" y="39630"/>
                  </a:cubicBezTo>
                  <a:cubicBezTo>
                    <a:pt x="35897" y="39630"/>
                    <a:pt x="35578" y="39667"/>
                    <a:pt x="35232" y="39746"/>
                  </a:cubicBezTo>
                  <a:cubicBezTo>
                    <a:pt x="33702" y="40096"/>
                    <a:pt x="32581" y="41362"/>
                    <a:pt x="31604" y="42483"/>
                  </a:cubicBezTo>
                  <a:cubicBezTo>
                    <a:pt x="31219" y="42904"/>
                    <a:pt x="30857" y="43326"/>
                    <a:pt x="30495" y="43652"/>
                  </a:cubicBezTo>
                  <a:cubicBezTo>
                    <a:pt x="28252" y="45709"/>
                    <a:pt x="24318" y="47600"/>
                    <a:pt x="20691" y="47600"/>
                  </a:cubicBezTo>
                  <a:cubicBezTo>
                    <a:pt x="20302" y="47600"/>
                    <a:pt x="19918" y="47578"/>
                    <a:pt x="19539" y="47533"/>
                  </a:cubicBezTo>
                  <a:cubicBezTo>
                    <a:pt x="18755" y="47424"/>
                    <a:pt x="17972" y="47232"/>
                    <a:pt x="17224" y="46966"/>
                  </a:cubicBezTo>
                  <a:cubicBezTo>
                    <a:pt x="16291" y="46668"/>
                    <a:pt x="15337" y="46360"/>
                    <a:pt x="14303" y="46360"/>
                  </a:cubicBezTo>
                  <a:cubicBezTo>
                    <a:pt x="13708" y="46360"/>
                    <a:pt x="13087" y="46461"/>
                    <a:pt x="12427" y="46725"/>
                  </a:cubicBezTo>
                  <a:cubicBezTo>
                    <a:pt x="11005" y="47280"/>
                    <a:pt x="9836" y="48353"/>
                    <a:pt x="8703" y="49377"/>
                  </a:cubicBezTo>
                  <a:cubicBezTo>
                    <a:pt x="7726" y="50269"/>
                    <a:pt x="6714" y="51185"/>
                    <a:pt x="5533" y="51800"/>
                  </a:cubicBezTo>
                  <a:cubicBezTo>
                    <a:pt x="4821" y="49751"/>
                    <a:pt x="4207" y="47726"/>
                    <a:pt x="4351" y="45544"/>
                  </a:cubicBezTo>
                  <a:cubicBezTo>
                    <a:pt x="4412" y="44435"/>
                    <a:pt x="4809" y="43338"/>
                    <a:pt x="5183" y="42290"/>
                  </a:cubicBezTo>
                  <a:cubicBezTo>
                    <a:pt x="5533" y="41349"/>
                    <a:pt x="5882" y="40361"/>
                    <a:pt x="5991" y="39385"/>
                  </a:cubicBezTo>
                  <a:cubicBezTo>
                    <a:pt x="6183" y="37637"/>
                    <a:pt x="5075" y="36504"/>
                    <a:pt x="4014" y="35419"/>
                  </a:cubicBezTo>
                  <a:cubicBezTo>
                    <a:pt x="3146" y="34527"/>
                    <a:pt x="2242" y="33611"/>
                    <a:pt x="2025" y="32358"/>
                  </a:cubicBezTo>
                  <a:cubicBezTo>
                    <a:pt x="1832" y="31188"/>
                    <a:pt x="1941" y="30007"/>
                    <a:pt x="2061" y="28862"/>
                  </a:cubicBezTo>
                  <a:cubicBezTo>
                    <a:pt x="2194" y="27464"/>
                    <a:pt x="2338" y="26029"/>
                    <a:pt x="1917" y="24547"/>
                  </a:cubicBezTo>
                  <a:cubicBezTo>
                    <a:pt x="1712" y="23908"/>
                    <a:pt x="1471" y="23281"/>
                    <a:pt x="1169" y="22679"/>
                  </a:cubicBezTo>
                  <a:cubicBezTo>
                    <a:pt x="615" y="21509"/>
                    <a:pt x="48" y="20292"/>
                    <a:pt x="289" y="19002"/>
                  </a:cubicBezTo>
                  <a:cubicBezTo>
                    <a:pt x="651" y="17086"/>
                    <a:pt x="2640" y="15712"/>
                    <a:pt x="4749" y="14253"/>
                  </a:cubicBezTo>
                  <a:cubicBezTo>
                    <a:pt x="6135" y="13301"/>
                    <a:pt x="7570" y="12313"/>
                    <a:pt x="8486" y="11155"/>
                  </a:cubicBezTo>
                  <a:lnTo>
                    <a:pt x="9281" y="11192"/>
                  </a:lnTo>
                  <a:cubicBezTo>
                    <a:pt x="10378" y="11228"/>
                    <a:pt x="11496" y="11267"/>
                    <a:pt x="12619" y="11267"/>
                  </a:cubicBezTo>
                  <a:cubicBezTo>
                    <a:pt x="13741" y="11267"/>
                    <a:pt x="14868" y="11228"/>
                    <a:pt x="15983" y="11107"/>
                  </a:cubicBezTo>
                  <a:cubicBezTo>
                    <a:pt x="18020" y="10890"/>
                    <a:pt x="19418" y="10155"/>
                    <a:pt x="20889" y="9384"/>
                  </a:cubicBezTo>
                  <a:cubicBezTo>
                    <a:pt x="21371" y="9130"/>
                    <a:pt x="21877" y="8877"/>
                    <a:pt x="22407" y="8624"/>
                  </a:cubicBezTo>
                  <a:cubicBezTo>
                    <a:pt x="23532" y="8090"/>
                    <a:pt x="24279" y="7926"/>
                    <a:pt x="24935" y="7926"/>
                  </a:cubicBezTo>
                  <a:cubicBezTo>
                    <a:pt x="25390" y="7926"/>
                    <a:pt x="25801" y="8005"/>
                    <a:pt x="26265" y="8094"/>
                  </a:cubicBezTo>
                  <a:cubicBezTo>
                    <a:pt x="26843" y="8214"/>
                    <a:pt x="27434" y="8299"/>
                    <a:pt x="28024" y="8335"/>
                  </a:cubicBezTo>
                  <a:cubicBezTo>
                    <a:pt x="28473" y="8362"/>
                    <a:pt x="28881" y="8376"/>
                    <a:pt x="29264" y="8376"/>
                  </a:cubicBezTo>
                  <a:cubicBezTo>
                    <a:pt x="30923" y="8376"/>
                    <a:pt x="32126" y="8115"/>
                    <a:pt x="34172" y="7527"/>
                  </a:cubicBezTo>
                  <a:cubicBezTo>
                    <a:pt x="38487" y="6286"/>
                    <a:pt x="41512" y="5189"/>
                    <a:pt x="45080" y="2911"/>
                  </a:cubicBezTo>
                  <a:lnTo>
                    <a:pt x="45176" y="2851"/>
                  </a:lnTo>
                  <a:cubicBezTo>
                    <a:pt x="47310" y="1489"/>
                    <a:pt x="48853" y="512"/>
                    <a:pt x="51541" y="175"/>
                  </a:cubicBezTo>
                  <a:cubicBezTo>
                    <a:pt x="52253" y="85"/>
                    <a:pt x="52977" y="49"/>
                    <a:pt x="53707" y="49"/>
                  </a:cubicBezTo>
                  <a:close/>
                  <a:moveTo>
                    <a:pt x="53734" y="1"/>
                  </a:moveTo>
                  <a:cubicBezTo>
                    <a:pt x="52999" y="1"/>
                    <a:pt x="52269" y="36"/>
                    <a:pt x="51553" y="127"/>
                  </a:cubicBezTo>
                  <a:cubicBezTo>
                    <a:pt x="48841" y="464"/>
                    <a:pt x="47298" y="1452"/>
                    <a:pt x="45152" y="2814"/>
                  </a:cubicBezTo>
                  <a:lnTo>
                    <a:pt x="45068" y="2875"/>
                  </a:lnTo>
                  <a:cubicBezTo>
                    <a:pt x="41500" y="5141"/>
                    <a:pt x="38487" y="6250"/>
                    <a:pt x="34172" y="7491"/>
                  </a:cubicBezTo>
                  <a:cubicBezTo>
                    <a:pt x="32112" y="8083"/>
                    <a:pt x="30906" y="8336"/>
                    <a:pt x="29236" y="8336"/>
                  </a:cubicBezTo>
                  <a:cubicBezTo>
                    <a:pt x="28864" y="8336"/>
                    <a:pt x="28469" y="8323"/>
                    <a:pt x="28036" y="8299"/>
                  </a:cubicBezTo>
                  <a:cubicBezTo>
                    <a:pt x="27446" y="8251"/>
                    <a:pt x="26867" y="8166"/>
                    <a:pt x="26289" y="8046"/>
                  </a:cubicBezTo>
                  <a:cubicBezTo>
                    <a:pt x="25825" y="7957"/>
                    <a:pt x="25412" y="7878"/>
                    <a:pt x="24954" y="7878"/>
                  </a:cubicBezTo>
                  <a:cubicBezTo>
                    <a:pt x="24293" y="7878"/>
                    <a:pt x="23539" y="8042"/>
                    <a:pt x="22407" y="8576"/>
                  </a:cubicBezTo>
                  <a:cubicBezTo>
                    <a:pt x="21865" y="8829"/>
                    <a:pt x="21371" y="9094"/>
                    <a:pt x="20889" y="9347"/>
                  </a:cubicBezTo>
                  <a:cubicBezTo>
                    <a:pt x="19418" y="10119"/>
                    <a:pt x="18020" y="10842"/>
                    <a:pt x="15995" y="11059"/>
                  </a:cubicBezTo>
                  <a:cubicBezTo>
                    <a:pt x="14886" y="11180"/>
                    <a:pt x="13762" y="11219"/>
                    <a:pt x="12640" y="11219"/>
                  </a:cubicBezTo>
                  <a:cubicBezTo>
                    <a:pt x="11517" y="11219"/>
                    <a:pt x="10396" y="11180"/>
                    <a:pt x="9293" y="11143"/>
                  </a:cubicBezTo>
                  <a:lnTo>
                    <a:pt x="8486" y="11107"/>
                  </a:lnTo>
                  <a:lnTo>
                    <a:pt x="8474" y="11107"/>
                  </a:lnTo>
                  <a:lnTo>
                    <a:pt x="8474" y="11119"/>
                  </a:lnTo>
                  <a:cubicBezTo>
                    <a:pt x="7546" y="12276"/>
                    <a:pt x="6123" y="13265"/>
                    <a:pt x="4737" y="14217"/>
                  </a:cubicBezTo>
                  <a:cubicBezTo>
                    <a:pt x="2616" y="15676"/>
                    <a:pt x="627" y="17062"/>
                    <a:pt x="253" y="18990"/>
                  </a:cubicBezTo>
                  <a:cubicBezTo>
                    <a:pt x="0" y="20292"/>
                    <a:pt x="579" y="21521"/>
                    <a:pt x="1133" y="22703"/>
                  </a:cubicBezTo>
                  <a:cubicBezTo>
                    <a:pt x="1434" y="23305"/>
                    <a:pt x="1688" y="23920"/>
                    <a:pt x="1880" y="24559"/>
                  </a:cubicBezTo>
                  <a:cubicBezTo>
                    <a:pt x="2302" y="26029"/>
                    <a:pt x="2158" y="27464"/>
                    <a:pt x="2025" y="28862"/>
                  </a:cubicBezTo>
                  <a:cubicBezTo>
                    <a:pt x="1904" y="30007"/>
                    <a:pt x="1796" y="31188"/>
                    <a:pt x="1989" y="32370"/>
                  </a:cubicBezTo>
                  <a:cubicBezTo>
                    <a:pt x="2206" y="33635"/>
                    <a:pt x="3110" y="34551"/>
                    <a:pt x="3990" y="35443"/>
                  </a:cubicBezTo>
                  <a:cubicBezTo>
                    <a:pt x="5050" y="36528"/>
                    <a:pt x="6147" y="37649"/>
                    <a:pt x="5954" y="39385"/>
                  </a:cubicBezTo>
                  <a:cubicBezTo>
                    <a:pt x="5846" y="40349"/>
                    <a:pt x="5496" y="41325"/>
                    <a:pt x="5159" y="42278"/>
                  </a:cubicBezTo>
                  <a:cubicBezTo>
                    <a:pt x="4773" y="43326"/>
                    <a:pt x="4375" y="44423"/>
                    <a:pt x="4315" y="45544"/>
                  </a:cubicBezTo>
                  <a:cubicBezTo>
                    <a:pt x="4171" y="47738"/>
                    <a:pt x="4797" y="49775"/>
                    <a:pt x="5508" y="51848"/>
                  </a:cubicBezTo>
                  <a:lnTo>
                    <a:pt x="5508" y="51872"/>
                  </a:lnTo>
                  <a:lnTo>
                    <a:pt x="5533" y="51860"/>
                  </a:lnTo>
                  <a:cubicBezTo>
                    <a:pt x="6738" y="51245"/>
                    <a:pt x="7750" y="50317"/>
                    <a:pt x="8739" y="49425"/>
                  </a:cubicBezTo>
                  <a:cubicBezTo>
                    <a:pt x="9872" y="48389"/>
                    <a:pt x="11041" y="47328"/>
                    <a:pt x="12451" y="46774"/>
                  </a:cubicBezTo>
                  <a:cubicBezTo>
                    <a:pt x="13117" y="46510"/>
                    <a:pt x="13735" y="46407"/>
                    <a:pt x="14327" y="46407"/>
                  </a:cubicBezTo>
                  <a:cubicBezTo>
                    <a:pt x="15331" y="46407"/>
                    <a:pt x="16261" y="46704"/>
                    <a:pt x="17224" y="47015"/>
                  </a:cubicBezTo>
                  <a:cubicBezTo>
                    <a:pt x="17972" y="47280"/>
                    <a:pt x="18755" y="47473"/>
                    <a:pt x="19539" y="47593"/>
                  </a:cubicBezTo>
                  <a:cubicBezTo>
                    <a:pt x="19912" y="47637"/>
                    <a:pt x="20291" y="47657"/>
                    <a:pt x="20674" y="47657"/>
                  </a:cubicBezTo>
                  <a:cubicBezTo>
                    <a:pt x="24320" y="47657"/>
                    <a:pt x="28284" y="45772"/>
                    <a:pt x="30532" y="43700"/>
                  </a:cubicBezTo>
                  <a:cubicBezTo>
                    <a:pt x="30917" y="43314"/>
                    <a:pt x="31291" y="42916"/>
                    <a:pt x="31640" y="42495"/>
                  </a:cubicBezTo>
                  <a:cubicBezTo>
                    <a:pt x="32617" y="41386"/>
                    <a:pt x="33726" y="40132"/>
                    <a:pt x="35244" y="39783"/>
                  </a:cubicBezTo>
                  <a:cubicBezTo>
                    <a:pt x="35591" y="39703"/>
                    <a:pt x="35911" y="39667"/>
                    <a:pt x="36208" y="39667"/>
                  </a:cubicBezTo>
                  <a:cubicBezTo>
                    <a:pt x="37673" y="39667"/>
                    <a:pt x="38585" y="40548"/>
                    <a:pt x="39548" y="41470"/>
                  </a:cubicBezTo>
                  <a:cubicBezTo>
                    <a:pt x="39825" y="41747"/>
                    <a:pt x="40126" y="42024"/>
                    <a:pt x="40427" y="42278"/>
                  </a:cubicBezTo>
                  <a:lnTo>
                    <a:pt x="40765" y="42555"/>
                  </a:lnTo>
                  <a:cubicBezTo>
                    <a:pt x="42525" y="44025"/>
                    <a:pt x="43585" y="44905"/>
                    <a:pt x="46478" y="45134"/>
                  </a:cubicBezTo>
                  <a:cubicBezTo>
                    <a:pt x="47100" y="45186"/>
                    <a:pt x="47671" y="45214"/>
                    <a:pt x="48203" y="45214"/>
                  </a:cubicBezTo>
                  <a:cubicBezTo>
                    <a:pt x="50752" y="45214"/>
                    <a:pt x="52404" y="44580"/>
                    <a:pt x="54518" y="42965"/>
                  </a:cubicBezTo>
                  <a:lnTo>
                    <a:pt x="54530" y="42953"/>
                  </a:lnTo>
                  <a:lnTo>
                    <a:pt x="54530" y="42941"/>
                  </a:lnTo>
                  <a:cubicBezTo>
                    <a:pt x="54229" y="39554"/>
                    <a:pt x="54072" y="35226"/>
                    <a:pt x="55567" y="31839"/>
                  </a:cubicBezTo>
                  <a:cubicBezTo>
                    <a:pt x="56266" y="30236"/>
                    <a:pt x="57712" y="28874"/>
                    <a:pt x="59074" y="27584"/>
                  </a:cubicBezTo>
                  <a:cubicBezTo>
                    <a:pt x="60436" y="26283"/>
                    <a:pt x="61846" y="24945"/>
                    <a:pt x="62558" y="23378"/>
                  </a:cubicBezTo>
                  <a:cubicBezTo>
                    <a:pt x="63883" y="20413"/>
                    <a:pt x="62304" y="17773"/>
                    <a:pt x="60774" y="15218"/>
                  </a:cubicBezTo>
                  <a:cubicBezTo>
                    <a:pt x="60496" y="14759"/>
                    <a:pt x="60207" y="14265"/>
                    <a:pt x="59942" y="13795"/>
                  </a:cubicBezTo>
                  <a:lnTo>
                    <a:pt x="59749" y="13458"/>
                  </a:lnTo>
                  <a:cubicBezTo>
                    <a:pt x="58917" y="11963"/>
                    <a:pt x="57965" y="10276"/>
                    <a:pt x="58230" y="8624"/>
                  </a:cubicBezTo>
                  <a:cubicBezTo>
                    <a:pt x="58459" y="7142"/>
                    <a:pt x="59484" y="5756"/>
                    <a:pt x="60484" y="4393"/>
                  </a:cubicBezTo>
                  <a:cubicBezTo>
                    <a:pt x="61388" y="3188"/>
                    <a:pt x="62317" y="1935"/>
                    <a:pt x="62702" y="573"/>
                  </a:cubicBezTo>
                  <a:lnTo>
                    <a:pt x="62702" y="548"/>
                  </a:lnTo>
                  <a:lnTo>
                    <a:pt x="62678" y="548"/>
                  </a:lnTo>
                  <a:cubicBezTo>
                    <a:pt x="62566" y="550"/>
                    <a:pt x="62453" y="551"/>
                    <a:pt x="62340" y="551"/>
                  </a:cubicBezTo>
                  <a:cubicBezTo>
                    <a:pt x="60924" y="551"/>
                    <a:pt x="59455" y="416"/>
                    <a:pt x="58038" y="271"/>
                  </a:cubicBezTo>
                  <a:cubicBezTo>
                    <a:pt x="56613" y="136"/>
                    <a:pt x="55162" y="1"/>
                    <a:pt x="5373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21"/>
            <p:cNvSpPr/>
            <p:nvPr/>
          </p:nvSpPr>
          <p:spPr>
            <a:xfrm>
              <a:off x="3863625" y="518350"/>
              <a:ext cx="166950" cy="971850"/>
            </a:xfrm>
            <a:custGeom>
              <a:rect b="b" l="l" r="r" t="t"/>
              <a:pathLst>
                <a:path extrusionOk="0" h="38874" w="6678">
                  <a:moveTo>
                    <a:pt x="6641" y="1"/>
                  </a:moveTo>
                  <a:cubicBezTo>
                    <a:pt x="5906" y="1146"/>
                    <a:pt x="4737" y="2122"/>
                    <a:pt x="3616" y="3062"/>
                  </a:cubicBezTo>
                  <a:cubicBezTo>
                    <a:pt x="1977" y="4424"/>
                    <a:pt x="434" y="5714"/>
                    <a:pt x="157" y="7474"/>
                  </a:cubicBezTo>
                  <a:cubicBezTo>
                    <a:pt x="0" y="8498"/>
                    <a:pt x="362" y="9499"/>
                    <a:pt x="711" y="10463"/>
                  </a:cubicBezTo>
                  <a:cubicBezTo>
                    <a:pt x="928" y="11006"/>
                    <a:pt x="1097" y="11560"/>
                    <a:pt x="1229" y="12139"/>
                  </a:cubicBezTo>
                  <a:cubicBezTo>
                    <a:pt x="1495" y="13585"/>
                    <a:pt x="1290" y="15068"/>
                    <a:pt x="1097" y="16502"/>
                  </a:cubicBezTo>
                  <a:cubicBezTo>
                    <a:pt x="904" y="17828"/>
                    <a:pt x="723" y="19202"/>
                    <a:pt x="916" y="20504"/>
                  </a:cubicBezTo>
                  <a:cubicBezTo>
                    <a:pt x="1085" y="21649"/>
                    <a:pt x="1760" y="22637"/>
                    <a:pt x="2411" y="23589"/>
                  </a:cubicBezTo>
                  <a:cubicBezTo>
                    <a:pt x="3206" y="24747"/>
                    <a:pt x="4026" y="25940"/>
                    <a:pt x="3917" y="27435"/>
                  </a:cubicBezTo>
                  <a:cubicBezTo>
                    <a:pt x="3845" y="28399"/>
                    <a:pt x="3508" y="29375"/>
                    <a:pt x="3182" y="30315"/>
                  </a:cubicBezTo>
                  <a:cubicBezTo>
                    <a:pt x="2857" y="31255"/>
                    <a:pt x="2519" y="32232"/>
                    <a:pt x="2447" y="33208"/>
                  </a:cubicBezTo>
                  <a:cubicBezTo>
                    <a:pt x="2278" y="35209"/>
                    <a:pt x="2821" y="37029"/>
                    <a:pt x="3423" y="38873"/>
                  </a:cubicBezTo>
                  <a:lnTo>
                    <a:pt x="3459" y="38861"/>
                  </a:lnTo>
                  <a:cubicBezTo>
                    <a:pt x="2857" y="37017"/>
                    <a:pt x="2314" y="35197"/>
                    <a:pt x="2483" y="33208"/>
                  </a:cubicBezTo>
                  <a:cubicBezTo>
                    <a:pt x="2555" y="32244"/>
                    <a:pt x="2893" y="31280"/>
                    <a:pt x="3218" y="30339"/>
                  </a:cubicBezTo>
                  <a:cubicBezTo>
                    <a:pt x="3544" y="29387"/>
                    <a:pt x="3881" y="28411"/>
                    <a:pt x="3954" y="27435"/>
                  </a:cubicBezTo>
                  <a:cubicBezTo>
                    <a:pt x="4062" y="25928"/>
                    <a:pt x="3242" y="24722"/>
                    <a:pt x="2447" y="23565"/>
                  </a:cubicBezTo>
                  <a:cubicBezTo>
                    <a:pt x="1796" y="22613"/>
                    <a:pt x="1133" y="21637"/>
                    <a:pt x="964" y="20504"/>
                  </a:cubicBezTo>
                  <a:cubicBezTo>
                    <a:pt x="759" y="19202"/>
                    <a:pt x="952" y="17828"/>
                    <a:pt x="1133" y="16514"/>
                  </a:cubicBezTo>
                  <a:cubicBezTo>
                    <a:pt x="1338" y="15080"/>
                    <a:pt x="1543" y="13585"/>
                    <a:pt x="1266" y="12127"/>
                  </a:cubicBezTo>
                  <a:cubicBezTo>
                    <a:pt x="1145" y="11560"/>
                    <a:pt x="976" y="10994"/>
                    <a:pt x="759" y="10451"/>
                  </a:cubicBezTo>
                  <a:cubicBezTo>
                    <a:pt x="410" y="9487"/>
                    <a:pt x="36" y="8498"/>
                    <a:pt x="205" y="7474"/>
                  </a:cubicBezTo>
                  <a:cubicBezTo>
                    <a:pt x="482" y="5738"/>
                    <a:pt x="2013" y="4448"/>
                    <a:pt x="3640" y="3098"/>
                  </a:cubicBezTo>
                  <a:cubicBezTo>
                    <a:pt x="4773" y="2158"/>
                    <a:pt x="5942" y="1182"/>
                    <a:pt x="6678" y="25"/>
                  </a:cubicBezTo>
                  <a:lnTo>
                    <a:pt x="664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21"/>
            <p:cNvSpPr/>
            <p:nvPr/>
          </p:nvSpPr>
          <p:spPr>
            <a:xfrm>
              <a:off x="3980525" y="517750"/>
              <a:ext cx="115750" cy="920325"/>
            </a:xfrm>
            <a:custGeom>
              <a:rect b="b" l="l" r="r" t="t"/>
              <a:pathLst>
                <a:path extrusionOk="0" h="36813" w="4630">
                  <a:moveTo>
                    <a:pt x="4581" y="1"/>
                  </a:moveTo>
                  <a:cubicBezTo>
                    <a:pt x="4292" y="1061"/>
                    <a:pt x="3569" y="1917"/>
                    <a:pt x="2833" y="2773"/>
                  </a:cubicBezTo>
                  <a:cubicBezTo>
                    <a:pt x="2098" y="3617"/>
                    <a:pt x="1399" y="4448"/>
                    <a:pt x="1146" y="5425"/>
                  </a:cubicBezTo>
                  <a:cubicBezTo>
                    <a:pt x="905" y="6413"/>
                    <a:pt x="1158" y="7546"/>
                    <a:pt x="1399" y="8643"/>
                  </a:cubicBezTo>
                  <a:cubicBezTo>
                    <a:pt x="1580" y="9451"/>
                    <a:pt x="1773" y="10282"/>
                    <a:pt x="1749" y="11030"/>
                  </a:cubicBezTo>
                  <a:cubicBezTo>
                    <a:pt x="1712" y="12440"/>
                    <a:pt x="1387" y="13862"/>
                    <a:pt x="1061" y="15236"/>
                  </a:cubicBezTo>
                  <a:cubicBezTo>
                    <a:pt x="748" y="16586"/>
                    <a:pt x="411" y="17984"/>
                    <a:pt x="374" y="19334"/>
                  </a:cubicBezTo>
                  <a:cubicBezTo>
                    <a:pt x="338" y="20492"/>
                    <a:pt x="676" y="21601"/>
                    <a:pt x="989" y="22673"/>
                  </a:cubicBezTo>
                  <a:cubicBezTo>
                    <a:pt x="1363" y="23903"/>
                    <a:pt x="1749" y="25180"/>
                    <a:pt x="1568" y="26518"/>
                  </a:cubicBezTo>
                  <a:cubicBezTo>
                    <a:pt x="1459" y="27362"/>
                    <a:pt x="1170" y="28206"/>
                    <a:pt x="881" y="29013"/>
                  </a:cubicBezTo>
                  <a:cubicBezTo>
                    <a:pt x="579" y="29893"/>
                    <a:pt x="254" y="30821"/>
                    <a:pt x="170" y="31737"/>
                  </a:cubicBezTo>
                  <a:cubicBezTo>
                    <a:pt x="1" y="33618"/>
                    <a:pt x="579" y="35233"/>
                    <a:pt x="1146" y="36812"/>
                  </a:cubicBezTo>
                  <a:lnTo>
                    <a:pt x="1182" y="36788"/>
                  </a:lnTo>
                  <a:cubicBezTo>
                    <a:pt x="628" y="35233"/>
                    <a:pt x="49" y="33606"/>
                    <a:pt x="218" y="31750"/>
                  </a:cubicBezTo>
                  <a:cubicBezTo>
                    <a:pt x="302" y="30821"/>
                    <a:pt x="616" y="29905"/>
                    <a:pt x="929" y="29025"/>
                  </a:cubicBezTo>
                  <a:cubicBezTo>
                    <a:pt x="1218" y="28218"/>
                    <a:pt x="1507" y="27374"/>
                    <a:pt x="1616" y="26530"/>
                  </a:cubicBezTo>
                  <a:cubicBezTo>
                    <a:pt x="1785" y="25168"/>
                    <a:pt x="1411" y="23903"/>
                    <a:pt x="1037" y="22661"/>
                  </a:cubicBezTo>
                  <a:cubicBezTo>
                    <a:pt x="724" y="21601"/>
                    <a:pt x="386" y="20492"/>
                    <a:pt x="423" y="19334"/>
                  </a:cubicBezTo>
                  <a:cubicBezTo>
                    <a:pt x="459" y="17984"/>
                    <a:pt x="784" y="16598"/>
                    <a:pt x="1098" y="15248"/>
                  </a:cubicBezTo>
                  <a:cubicBezTo>
                    <a:pt x="1423" y="13874"/>
                    <a:pt x="1761" y="12440"/>
                    <a:pt x="1797" y="11030"/>
                  </a:cubicBezTo>
                  <a:cubicBezTo>
                    <a:pt x="1809" y="10270"/>
                    <a:pt x="1628" y="9439"/>
                    <a:pt x="1447" y="8631"/>
                  </a:cubicBezTo>
                  <a:cubicBezTo>
                    <a:pt x="1206" y="7546"/>
                    <a:pt x="941" y="6425"/>
                    <a:pt x="1194" y="5437"/>
                  </a:cubicBezTo>
                  <a:cubicBezTo>
                    <a:pt x="1447" y="4448"/>
                    <a:pt x="2146" y="3641"/>
                    <a:pt x="2870" y="2797"/>
                  </a:cubicBezTo>
                  <a:cubicBezTo>
                    <a:pt x="3593" y="1953"/>
                    <a:pt x="4328" y="1085"/>
                    <a:pt x="4629" y="13"/>
                  </a:cubicBezTo>
                  <a:lnTo>
                    <a:pt x="458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21"/>
            <p:cNvSpPr/>
            <p:nvPr/>
          </p:nvSpPr>
          <p:spPr>
            <a:xfrm>
              <a:off x="4042900" y="514150"/>
              <a:ext cx="118450" cy="889550"/>
            </a:xfrm>
            <a:custGeom>
              <a:rect b="b" l="l" r="r" t="t"/>
              <a:pathLst>
                <a:path extrusionOk="0" h="35582" w="4738">
                  <a:moveTo>
                    <a:pt x="4653" y="0"/>
                  </a:moveTo>
                  <a:cubicBezTo>
                    <a:pt x="4690" y="1037"/>
                    <a:pt x="4364" y="1892"/>
                    <a:pt x="4051" y="2712"/>
                  </a:cubicBezTo>
                  <a:cubicBezTo>
                    <a:pt x="3786" y="3375"/>
                    <a:pt x="3533" y="4062"/>
                    <a:pt x="3448" y="4833"/>
                  </a:cubicBezTo>
                  <a:cubicBezTo>
                    <a:pt x="3376" y="5665"/>
                    <a:pt x="3376" y="6509"/>
                    <a:pt x="3436" y="7341"/>
                  </a:cubicBezTo>
                  <a:cubicBezTo>
                    <a:pt x="3472" y="8317"/>
                    <a:pt x="3520" y="9317"/>
                    <a:pt x="3340" y="10378"/>
                  </a:cubicBezTo>
                  <a:cubicBezTo>
                    <a:pt x="3111" y="11571"/>
                    <a:pt x="2821" y="12753"/>
                    <a:pt x="2460" y="13922"/>
                  </a:cubicBezTo>
                  <a:cubicBezTo>
                    <a:pt x="2038" y="15392"/>
                    <a:pt x="1592" y="16911"/>
                    <a:pt x="1447" y="18418"/>
                  </a:cubicBezTo>
                  <a:cubicBezTo>
                    <a:pt x="1327" y="19575"/>
                    <a:pt x="1399" y="20744"/>
                    <a:pt x="1459" y="21865"/>
                  </a:cubicBezTo>
                  <a:cubicBezTo>
                    <a:pt x="1544" y="23348"/>
                    <a:pt x="1628" y="24878"/>
                    <a:pt x="1291" y="26445"/>
                  </a:cubicBezTo>
                  <a:cubicBezTo>
                    <a:pt x="1242" y="26662"/>
                    <a:pt x="1206" y="26855"/>
                    <a:pt x="1158" y="27048"/>
                  </a:cubicBezTo>
                  <a:cubicBezTo>
                    <a:pt x="459" y="30242"/>
                    <a:pt x="1" y="32364"/>
                    <a:pt x="1074" y="35582"/>
                  </a:cubicBezTo>
                  <a:lnTo>
                    <a:pt x="1122" y="35570"/>
                  </a:lnTo>
                  <a:cubicBezTo>
                    <a:pt x="49" y="32352"/>
                    <a:pt x="519" y="30254"/>
                    <a:pt x="1206" y="27060"/>
                  </a:cubicBezTo>
                  <a:cubicBezTo>
                    <a:pt x="1254" y="26855"/>
                    <a:pt x="1303" y="26662"/>
                    <a:pt x="1339" y="26457"/>
                  </a:cubicBezTo>
                  <a:cubicBezTo>
                    <a:pt x="1688" y="24878"/>
                    <a:pt x="1592" y="23348"/>
                    <a:pt x="1508" y="21853"/>
                  </a:cubicBezTo>
                  <a:cubicBezTo>
                    <a:pt x="1447" y="20732"/>
                    <a:pt x="1387" y="19575"/>
                    <a:pt x="1495" y="18418"/>
                  </a:cubicBezTo>
                  <a:cubicBezTo>
                    <a:pt x="1640" y="16923"/>
                    <a:pt x="2086" y="15404"/>
                    <a:pt x="2508" y="13922"/>
                  </a:cubicBezTo>
                  <a:cubicBezTo>
                    <a:pt x="2870" y="12765"/>
                    <a:pt x="3171" y="11583"/>
                    <a:pt x="3400" y="10378"/>
                  </a:cubicBezTo>
                  <a:cubicBezTo>
                    <a:pt x="3581" y="9329"/>
                    <a:pt x="3533" y="8317"/>
                    <a:pt x="3484" y="7329"/>
                  </a:cubicBezTo>
                  <a:cubicBezTo>
                    <a:pt x="3424" y="6509"/>
                    <a:pt x="3436" y="5665"/>
                    <a:pt x="3496" y="4833"/>
                  </a:cubicBezTo>
                  <a:cubicBezTo>
                    <a:pt x="3581" y="4062"/>
                    <a:pt x="3846" y="3387"/>
                    <a:pt x="4099" y="2724"/>
                  </a:cubicBezTo>
                  <a:cubicBezTo>
                    <a:pt x="4412" y="1904"/>
                    <a:pt x="4738" y="1049"/>
                    <a:pt x="470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21"/>
            <p:cNvSpPr/>
            <p:nvPr/>
          </p:nvSpPr>
          <p:spPr>
            <a:xfrm>
              <a:off x="4105575" y="497275"/>
              <a:ext cx="119675" cy="903125"/>
            </a:xfrm>
            <a:custGeom>
              <a:rect b="b" l="l" r="r" t="t"/>
              <a:pathLst>
                <a:path extrusionOk="0" h="36125" w="4787">
                  <a:moveTo>
                    <a:pt x="4630" y="0"/>
                  </a:moveTo>
                  <a:cubicBezTo>
                    <a:pt x="4738" y="1109"/>
                    <a:pt x="4473" y="2049"/>
                    <a:pt x="4196" y="3050"/>
                  </a:cubicBezTo>
                  <a:cubicBezTo>
                    <a:pt x="3979" y="3725"/>
                    <a:pt x="3834" y="4424"/>
                    <a:pt x="3738" y="5135"/>
                  </a:cubicBezTo>
                  <a:cubicBezTo>
                    <a:pt x="3689" y="5918"/>
                    <a:pt x="3689" y="6714"/>
                    <a:pt x="3774" y="7497"/>
                  </a:cubicBezTo>
                  <a:cubicBezTo>
                    <a:pt x="3834" y="8450"/>
                    <a:pt x="3894" y="9414"/>
                    <a:pt x="3726" y="10402"/>
                  </a:cubicBezTo>
                  <a:cubicBezTo>
                    <a:pt x="3484" y="11656"/>
                    <a:pt x="3171" y="12885"/>
                    <a:pt x="2785" y="14091"/>
                  </a:cubicBezTo>
                  <a:cubicBezTo>
                    <a:pt x="2315" y="15694"/>
                    <a:pt x="1821" y="17345"/>
                    <a:pt x="1701" y="18984"/>
                  </a:cubicBezTo>
                  <a:cubicBezTo>
                    <a:pt x="1652" y="19936"/>
                    <a:pt x="1676" y="20889"/>
                    <a:pt x="1761" y="21841"/>
                  </a:cubicBezTo>
                  <a:cubicBezTo>
                    <a:pt x="1869" y="23227"/>
                    <a:pt x="1966" y="24649"/>
                    <a:pt x="1604" y="26096"/>
                  </a:cubicBezTo>
                  <a:lnTo>
                    <a:pt x="1508" y="26506"/>
                  </a:lnTo>
                  <a:cubicBezTo>
                    <a:pt x="592" y="30110"/>
                    <a:pt x="1" y="32508"/>
                    <a:pt x="1146" y="36124"/>
                  </a:cubicBezTo>
                  <a:lnTo>
                    <a:pt x="1194" y="36124"/>
                  </a:lnTo>
                  <a:cubicBezTo>
                    <a:pt x="37" y="32508"/>
                    <a:pt x="640" y="30134"/>
                    <a:pt x="1544" y="26518"/>
                  </a:cubicBezTo>
                  <a:lnTo>
                    <a:pt x="1640" y="26120"/>
                  </a:lnTo>
                  <a:cubicBezTo>
                    <a:pt x="2014" y="24661"/>
                    <a:pt x="1905" y="23239"/>
                    <a:pt x="1809" y="21853"/>
                  </a:cubicBezTo>
                  <a:cubicBezTo>
                    <a:pt x="1713" y="20901"/>
                    <a:pt x="1701" y="19949"/>
                    <a:pt x="1749" y="18996"/>
                  </a:cubicBezTo>
                  <a:cubicBezTo>
                    <a:pt x="1869" y="17369"/>
                    <a:pt x="2363" y="15706"/>
                    <a:pt x="2834" y="14115"/>
                  </a:cubicBezTo>
                  <a:cubicBezTo>
                    <a:pt x="3195" y="12897"/>
                    <a:pt x="3557" y="11644"/>
                    <a:pt x="3774" y="10414"/>
                  </a:cubicBezTo>
                  <a:cubicBezTo>
                    <a:pt x="3942" y="9426"/>
                    <a:pt x="3870" y="8450"/>
                    <a:pt x="3810" y="7509"/>
                  </a:cubicBezTo>
                  <a:cubicBezTo>
                    <a:pt x="3738" y="6714"/>
                    <a:pt x="3726" y="5930"/>
                    <a:pt x="3786" y="5135"/>
                  </a:cubicBezTo>
                  <a:cubicBezTo>
                    <a:pt x="3870" y="4436"/>
                    <a:pt x="4027" y="3737"/>
                    <a:pt x="4244" y="3062"/>
                  </a:cubicBezTo>
                  <a:cubicBezTo>
                    <a:pt x="4509" y="2109"/>
                    <a:pt x="4786" y="1121"/>
                    <a:pt x="467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21"/>
            <p:cNvSpPr/>
            <p:nvPr/>
          </p:nvSpPr>
          <p:spPr>
            <a:xfrm>
              <a:off x="4168275" y="467425"/>
              <a:ext cx="122650" cy="953450"/>
            </a:xfrm>
            <a:custGeom>
              <a:rect b="b" l="l" r="r" t="t"/>
              <a:pathLst>
                <a:path extrusionOk="0" h="38138" w="4906">
                  <a:moveTo>
                    <a:pt x="4665" y="1"/>
                  </a:moveTo>
                  <a:lnTo>
                    <a:pt x="4617" y="13"/>
                  </a:lnTo>
                  <a:cubicBezTo>
                    <a:pt x="4858" y="1423"/>
                    <a:pt x="4677" y="2785"/>
                    <a:pt x="4508" y="4111"/>
                  </a:cubicBezTo>
                  <a:cubicBezTo>
                    <a:pt x="4363" y="5051"/>
                    <a:pt x="4291" y="6003"/>
                    <a:pt x="4279" y="6968"/>
                  </a:cubicBezTo>
                  <a:cubicBezTo>
                    <a:pt x="4279" y="7474"/>
                    <a:pt x="4327" y="7980"/>
                    <a:pt x="4351" y="8474"/>
                  </a:cubicBezTo>
                  <a:cubicBezTo>
                    <a:pt x="4424" y="9427"/>
                    <a:pt x="4496" y="10427"/>
                    <a:pt x="4339" y="11452"/>
                  </a:cubicBezTo>
                  <a:cubicBezTo>
                    <a:pt x="4110" y="12826"/>
                    <a:pt x="3652" y="14248"/>
                    <a:pt x="3206" y="15610"/>
                  </a:cubicBezTo>
                  <a:cubicBezTo>
                    <a:pt x="2628" y="17358"/>
                    <a:pt x="2037" y="19178"/>
                    <a:pt x="1941" y="20950"/>
                  </a:cubicBezTo>
                  <a:cubicBezTo>
                    <a:pt x="1917" y="21709"/>
                    <a:pt x="1929" y="22468"/>
                    <a:pt x="1989" y="23228"/>
                  </a:cubicBezTo>
                  <a:cubicBezTo>
                    <a:pt x="2085" y="24686"/>
                    <a:pt x="2170" y="26084"/>
                    <a:pt x="1579" y="27639"/>
                  </a:cubicBezTo>
                  <a:cubicBezTo>
                    <a:pt x="796" y="29688"/>
                    <a:pt x="446" y="31316"/>
                    <a:pt x="470" y="32907"/>
                  </a:cubicBezTo>
                  <a:cubicBezTo>
                    <a:pt x="494" y="34413"/>
                    <a:pt x="808" y="35920"/>
                    <a:pt x="1579" y="38138"/>
                  </a:cubicBezTo>
                  <a:lnTo>
                    <a:pt x="1615" y="38114"/>
                  </a:lnTo>
                  <a:cubicBezTo>
                    <a:pt x="301" y="34317"/>
                    <a:pt x="0" y="31894"/>
                    <a:pt x="1615" y="27639"/>
                  </a:cubicBezTo>
                  <a:cubicBezTo>
                    <a:pt x="2218" y="26072"/>
                    <a:pt x="2134" y="24674"/>
                    <a:pt x="2037" y="23204"/>
                  </a:cubicBezTo>
                  <a:cubicBezTo>
                    <a:pt x="1977" y="22456"/>
                    <a:pt x="1953" y="21697"/>
                    <a:pt x="1989" y="20938"/>
                  </a:cubicBezTo>
                  <a:cubicBezTo>
                    <a:pt x="2085" y="19178"/>
                    <a:pt x="2676" y="17370"/>
                    <a:pt x="3242" y="15622"/>
                  </a:cubicBezTo>
                  <a:cubicBezTo>
                    <a:pt x="3701" y="14248"/>
                    <a:pt x="4159" y="12838"/>
                    <a:pt x="4388" y="11452"/>
                  </a:cubicBezTo>
                  <a:cubicBezTo>
                    <a:pt x="4556" y="10415"/>
                    <a:pt x="4472" y="9427"/>
                    <a:pt x="4400" y="8462"/>
                  </a:cubicBezTo>
                  <a:cubicBezTo>
                    <a:pt x="4363" y="7968"/>
                    <a:pt x="4327" y="7462"/>
                    <a:pt x="4327" y="6956"/>
                  </a:cubicBezTo>
                  <a:cubicBezTo>
                    <a:pt x="4339" y="6003"/>
                    <a:pt x="4412" y="5051"/>
                    <a:pt x="4556" y="4111"/>
                  </a:cubicBezTo>
                  <a:cubicBezTo>
                    <a:pt x="4725" y="2785"/>
                    <a:pt x="4906" y="1423"/>
                    <a:pt x="466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21"/>
            <p:cNvSpPr/>
            <p:nvPr/>
          </p:nvSpPr>
          <p:spPr>
            <a:xfrm>
              <a:off x="4216175" y="439400"/>
              <a:ext cx="138950" cy="989325"/>
            </a:xfrm>
            <a:custGeom>
              <a:rect b="b" l="l" r="r" t="t"/>
              <a:pathLst>
                <a:path extrusionOk="0" h="39573" w="5558">
                  <a:moveTo>
                    <a:pt x="5196" y="1"/>
                  </a:moveTo>
                  <a:lnTo>
                    <a:pt x="5159" y="13"/>
                  </a:lnTo>
                  <a:cubicBezTo>
                    <a:pt x="5497" y="1544"/>
                    <a:pt x="5376" y="2978"/>
                    <a:pt x="5256" y="4485"/>
                  </a:cubicBezTo>
                  <a:cubicBezTo>
                    <a:pt x="5135" y="5545"/>
                    <a:pt x="5111" y="6606"/>
                    <a:pt x="5159" y="7679"/>
                  </a:cubicBezTo>
                  <a:cubicBezTo>
                    <a:pt x="5184" y="8101"/>
                    <a:pt x="5220" y="8511"/>
                    <a:pt x="5256" y="8908"/>
                  </a:cubicBezTo>
                  <a:cubicBezTo>
                    <a:pt x="5389" y="10319"/>
                    <a:pt x="5509" y="11632"/>
                    <a:pt x="5232" y="13127"/>
                  </a:cubicBezTo>
                  <a:cubicBezTo>
                    <a:pt x="4991" y="14405"/>
                    <a:pt x="4533" y="15718"/>
                    <a:pt x="4075" y="16996"/>
                  </a:cubicBezTo>
                  <a:cubicBezTo>
                    <a:pt x="3436" y="18804"/>
                    <a:pt x="2785" y="20672"/>
                    <a:pt x="2737" y="22481"/>
                  </a:cubicBezTo>
                  <a:cubicBezTo>
                    <a:pt x="2725" y="23131"/>
                    <a:pt x="2761" y="23698"/>
                    <a:pt x="2785" y="24252"/>
                  </a:cubicBezTo>
                  <a:cubicBezTo>
                    <a:pt x="2869" y="25747"/>
                    <a:pt x="2942" y="27049"/>
                    <a:pt x="2038" y="28845"/>
                  </a:cubicBezTo>
                  <a:cubicBezTo>
                    <a:pt x="1" y="32895"/>
                    <a:pt x="929" y="35486"/>
                    <a:pt x="2315" y="39404"/>
                  </a:cubicBezTo>
                  <a:lnTo>
                    <a:pt x="2375" y="39572"/>
                  </a:lnTo>
                  <a:lnTo>
                    <a:pt x="2423" y="39548"/>
                  </a:lnTo>
                  <a:lnTo>
                    <a:pt x="2363" y="39380"/>
                  </a:lnTo>
                  <a:cubicBezTo>
                    <a:pt x="977" y="35474"/>
                    <a:pt x="61" y="32883"/>
                    <a:pt x="2074" y="28857"/>
                  </a:cubicBezTo>
                  <a:cubicBezTo>
                    <a:pt x="2978" y="27037"/>
                    <a:pt x="2905" y="25735"/>
                    <a:pt x="2833" y="24228"/>
                  </a:cubicBezTo>
                  <a:cubicBezTo>
                    <a:pt x="2809" y="23686"/>
                    <a:pt x="2773" y="23107"/>
                    <a:pt x="2785" y="22481"/>
                  </a:cubicBezTo>
                  <a:cubicBezTo>
                    <a:pt x="2821" y="20672"/>
                    <a:pt x="3484" y="18804"/>
                    <a:pt x="4123" y="16996"/>
                  </a:cubicBezTo>
                  <a:cubicBezTo>
                    <a:pt x="4569" y="15718"/>
                    <a:pt x="5039" y="14405"/>
                    <a:pt x="5268" y="13127"/>
                  </a:cubicBezTo>
                  <a:cubicBezTo>
                    <a:pt x="5557" y="11620"/>
                    <a:pt x="5437" y="10306"/>
                    <a:pt x="5304" y="8908"/>
                  </a:cubicBezTo>
                  <a:cubicBezTo>
                    <a:pt x="5268" y="8511"/>
                    <a:pt x="5232" y="8101"/>
                    <a:pt x="5196" y="7667"/>
                  </a:cubicBezTo>
                  <a:cubicBezTo>
                    <a:pt x="5147" y="6606"/>
                    <a:pt x="5184" y="5545"/>
                    <a:pt x="5292" y="4485"/>
                  </a:cubicBezTo>
                  <a:cubicBezTo>
                    <a:pt x="5413" y="3038"/>
                    <a:pt x="5545" y="1544"/>
                    <a:pt x="519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21"/>
            <p:cNvSpPr/>
            <p:nvPr/>
          </p:nvSpPr>
          <p:spPr>
            <a:xfrm>
              <a:off x="4278550" y="439100"/>
              <a:ext cx="141650" cy="982700"/>
            </a:xfrm>
            <a:custGeom>
              <a:rect b="b" l="l" r="r" t="t"/>
              <a:pathLst>
                <a:path extrusionOk="0" h="39308" w="5666">
                  <a:moveTo>
                    <a:pt x="5111" y="1"/>
                  </a:moveTo>
                  <a:lnTo>
                    <a:pt x="5075" y="13"/>
                  </a:lnTo>
                  <a:cubicBezTo>
                    <a:pt x="5425" y="1459"/>
                    <a:pt x="5304" y="2725"/>
                    <a:pt x="5172" y="4063"/>
                  </a:cubicBezTo>
                  <a:cubicBezTo>
                    <a:pt x="5063" y="5063"/>
                    <a:pt x="4967" y="6088"/>
                    <a:pt x="5075" y="7197"/>
                  </a:cubicBezTo>
                  <a:cubicBezTo>
                    <a:pt x="5123" y="7715"/>
                    <a:pt x="5196" y="8209"/>
                    <a:pt x="5268" y="8691"/>
                  </a:cubicBezTo>
                  <a:cubicBezTo>
                    <a:pt x="5449" y="9897"/>
                    <a:pt x="5630" y="11006"/>
                    <a:pt x="5437" y="12331"/>
                  </a:cubicBezTo>
                  <a:cubicBezTo>
                    <a:pt x="5244" y="13645"/>
                    <a:pt x="4810" y="14983"/>
                    <a:pt x="4388" y="16261"/>
                  </a:cubicBezTo>
                  <a:cubicBezTo>
                    <a:pt x="3894" y="17755"/>
                    <a:pt x="3388" y="19298"/>
                    <a:pt x="3267" y="20829"/>
                  </a:cubicBezTo>
                  <a:cubicBezTo>
                    <a:pt x="3219" y="21408"/>
                    <a:pt x="3195" y="21950"/>
                    <a:pt x="3171" y="22468"/>
                  </a:cubicBezTo>
                  <a:cubicBezTo>
                    <a:pt x="3110" y="24204"/>
                    <a:pt x="3050" y="25711"/>
                    <a:pt x="2086" y="27603"/>
                  </a:cubicBezTo>
                  <a:cubicBezTo>
                    <a:pt x="1" y="31713"/>
                    <a:pt x="748" y="34908"/>
                    <a:pt x="2122" y="39307"/>
                  </a:cubicBezTo>
                  <a:lnTo>
                    <a:pt x="2158" y="39283"/>
                  </a:lnTo>
                  <a:cubicBezTo>
                    <a:pt x="796" y="34908"/>
                    <a:pt x="49" y="31725"/>
                    <a:pt x="2122" y="27627"/>
                  </a:cubicBezTo>
                  <a:cubicBezTo>
                    <a:pt x="3098" y="25711"/>
                    <a:pt x="3159" y="24216"/>
                    <a:pt x="3219" y="22468"/>
                  </a:cubicBezTo>
                  <a:cubicBezTo>
                    <a:pt x="3243" y="21950"/>
                    <a:pt x="3267" y="21408"/>
                    <a:pt x="3303" y="20829"/>
                  </a:cubicBezTo>
                  <a:cubicBezTo>
                    <a:pt x="3436" y="19310"/>
                    <a:pt x="3942" y="17768"/>
                    <a:pt x="4424" y="16285"/>
                  </a:cubicBezTo>
                  <a:cubicBezTo>
                    <a:pt x="4858" y="14995"/>
                    <a:pt x="5292" y="13633"/>
                    <a:pt x="5485" y="12331"/>
                  </a:cubicBezTo>
                  <a:cubicBezTo>
                    <a:pt x="5666" y="11030"/>
                    <a:pt x="5497" y="9885"/>
                    <a:pt x="5316" y="8679"/>
                  </a:cubicBezTo>
                  <a:cubicBezTo>
                    <a:pt x="5244" y="8197"/>
                    <a:pt x="5172" y="7703"/>
                    <a:pt x="5123" y="7197"/>
                  </a:cubicBezTo>
                  <a:cubicBezTo>
                    <a:pt x="5003" y="6088"/>
                    <a:pt x="5111" y="5063"/>
                    <a:pt x="5208" y="4075"/>
                  </a:cubicBezTo>
                  <a:cubicBezTo>
                    <a:pt x="5340" y="2725"/>
                    <a:pt x="5473" y="1459"/>
                    <a:pt x="511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21"/>
            <p:cNvSpPr/>
            <p:nvPr/>
          </p:nvSpPr>
          <p:spPr>
            <a:xfrm>
              <a:off x="4347850" y="446025"/>
              <a:ext cx="149500" cy="960100"/>
            </a:xfrm>
            <a:custGeom>
              <a:rect b="b" l="l" r="r" t="t"/>
              <a:pathLst>
                <a:path extrusionOk="0" h="38404" w="5980">
                  <a:moveTo>
                    <a:pt x="4509" y="1"/>
                  </a:moveTo>
                  <a:lnTo>
                    <a:pt x="4461" y="13"/>
                  </a:lnTo>
                  <a:cubicBezTo>
                    <a:pt x="4810" y="1206"/>
                    <a:pt x="4726" y="2388"/>
                    <a:pt x="4630" y="3521"/>
                  </a:cubicBezTo>
                  <a:cubicBezTo>
                    <a:pt x="4557" y="4521"/>
                    <a:pt x="4473" y="5558"/>
                    <a:pt x="4702" y="6618"/>
                  </a:cubicBezTo>
                  <a:cubicBezTo>
                    <a:pt x="4822" y="7125"/>
                    <a:pt x="4991" y="7631"/>
                    <a:pt x="5196" y="8113"/>
                  </a:cubicBezTo>
                  <a:cubicBezTo>
                    <a:pt x="5437" y="8716"/>
                    <a:pt x="5690" y="9354"/>
                    <a:pt x="5763" y="10017"/>
                  </a:cubicBezTo>
                  <a:cubicBezTo>
                    <a:pt x="5931" y="11572"/>
                    <a:pt x="5521" y="13175"/>
                    <a:pt x="5124" y="14742"/>
                  </a:cubicBezTo>
                  <a:cubicBezTo>
                    <a:pt x="4979" y="15261"/>
                    <a:pt x="4846" y="15791"/>
                    <a:pt x="4738" y="16309"/>
                  </a:cubicBezTo>
                  <a:lnTo>
                    <a:pt x="4654" y="16659"/>
                  </a:lnTo>
                  <a:cubicBezTo>
                    <a:pt x="4063" y="19443"/>
                    <a:pt x="3496" y="22059"/>
                    <a:pt x="2207" y="24711"/>
                  </a:cubicBezTo>
                  <a:cubicBezTo>
                    <a:pt x="1158" y="26844"/>
                    <a:pt x="592" y="29182"/>
                    <a:pt x="543" y="31569"/>
                  </a:cubicBezTo>
                  <a:cubicBezTo>
                    <a:pt x="507" y="33510"/>
                    <a:pt x="784" y="35619"/>
                    <a:pt x="1459" y="38403"/>
                  </a:cubicBezTo>
                  <a:lnTo>
                    <a:pt x="1496" y="38391"/>
                  </a:lnTo>
                  <a:cubicBezTo>
                    <a:pt x="290" y="33401"/>
                    <a:pt x="1" y="29375"/>
                    <a:pt x="2243" y="24735"/>
                  </a:cubicBezTo>
                  <a:cubicBezTo>
                    <a:pt x="3533" y="22083"/>
                    <a:pt x="4099" y="19455"/>
                    <a:pt x="4702" y="16671"/>
                  </a:cubicBezTo>
                  <a:lnTo>
                    <a:pt x="4774" y="16321"/>
                  </a:lnTo>
                  <a:cubicBezTo>
                    <a:pt x="4883" y="15803"/>
                    <a:pt x="5027" y="15261"/>
                    <a:pt x="5160" y="14742"/>
                  </a:cubicBezTo>
                  <a:cubicBezTo>
                    <a:pt x="5558" y="13187"/>
                    <a:pt x="5980" y="11572"/>
                    <a:pt x="5811" y="10017"/>
                  </a:cubicBezTo>
                  <a:cubicBezTo>
                    <a:pt x="5738" y="9342"/>
                    <a:pt x="5485" y="8704"/>
                    <a:pt x="5232" y="8089"/>
                  </a:cubicBezTo>
                  <a:cubicBezTo>
                    <a:pt x="5027" y="7607"/>
                    <a:pt x="4859" y="7112"/>
                    <a:pt x="4738" y="6606"/>
                  </a:cubicBezTo>
                  <a:cubicBezTo>
                    <a:pt x="4509" y="5558"/>
                    <a:pt x="4593" y="4521"/>
                    <a:pt x="4678" y="3521"/>
                  </a:cubicBezTo>
                  <a:cubicBezTo>
                    <a:pt x="4762" y="2388"/>
                    <a:pt x="4859" y="1206"/>
                    <a:pt x="450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21"/>
            <p:cNvSpPr/>
            <p:nvPr/>
          </p:nvSpPr>
          <p:spPr>
            <a:xfrm>
              <a:off x="4404825" y="444825"/>
              <a:ext cx="169675" cy="938700"/>
            </a:xfrm>
            <a:custGeom>
              <a:rect b="b" l="l" r="r" t="t"/>
              <a:pathLst>
                <a:path extrusionOk="0" h="37548" w="6787">
                  <a:moveTo>
                    <a:pt x="4532" y="1"/>
                  </a:moveTo>
                  <a:lnTo>
                    <a:pt x="4484" y="13"/>
                  </a:lnTo>
                  <a:cubicBezTo>
                    <a:pt x="4846" y="1086"/>
                    <a:pt x="4749" y="2134"/>
                    <a:pt x="4653" y="3147"/>
                  </a:cubicBezTo>
                  <a:cubicBezTo>
                    <a:pt x="4568" y="4087"/>
                    <a:pt x="4472" y="5063"/>
                    <a:pt x="4749" y="6039"/>
                  </a:cubicBezTo>
                  <a:cubicBezTo>
                    <a:pt x="4906" y="6582"/>
                    <a:pt x="5207" y="7088"/>
                    <a:pt x="5509" y="7570"/>
                  </a:cubicBezTo>
                  <a:cubicBezTo>
                    <a:pt x="5786" y="8004"/>
                    <a:pt x="6027" y="8462"/>
                    <a:pt x="6208" y="8956"/>
                  </a:cubicBezTo>
                  <a:cubicBezTo>
                    <a:pt x="6738" y="10548"/>
                    <a:pt x="6328" y="11970"/>
                    <a:pt x="5858" y="13621"/>
                  </a:cubicBezTo>
                  <a:lnTo>
                    <a:pt x="5834" y="13693"/>
                  </a:lnTo>
                  <a:cubicBezTo>
                    <a:pt x="4918" y="16948"/>
                    <a:pt x="3773" y="20142"/>
                    <a:pt x="2387" y="23240"/>
                  </a:cubicBezTo>
                  <a:cubicBezTo>
                    <a:pt x="1350" y="25494"/>
                    <a:pt x="759" y="27929"/>
                    <a:pt x="615" y="30400"/>
                  </a:cubicBezTo>
                  <a:cubicBezTo>
                    <a:pt x="494" y="32533"/>
                    <a:pt x="687" y="34811"/>
                    <a:pt x="1217" y="37547"/>
                  </a:cubicBezTo>
                  <a:lnTo>
                    <a:pt x="1278" y="37535"/>
                  </a:lnTo>
                  <a:cubicBezTo>
                    <a:pt x="482" y="33497"/>
                    <a:pt x="0" y="28640"/>
                    <a:pt x="2435" y="23252"/>
                  </a:cubicBezTo>
                  <a:cubicBezTo>
                    <a:pt x="3821" y="20154"/>
                    <a:pt x="4966" y="16960"/>
                    <a:pt x="5894" y="13693"/>
                  </a:cubicBezTo>
                  <a:lnTo>
                    <a:pt x="5906" y="13633"/>
                  </a:lnTo>
                  <a:cubicBezTo>
                    <a:pt x="6376" y="11970"/>
                    <a:pt x="6786" y="10535"/>
                    <a:pt x="6256" y="8932"/>
                  </a:cubicBezTo>
                  <a:cubicBezTo>
                    <a:pt x="6075" y="8450"/>
                    <a:pt x="5834" y="7980"/>
                    <a:pt x="5545" y="7546"/>
                  </a:cubicBezTo>
                  <a:cubicBezTo>
                    <a:pt x="5243" y="7064"/>
                    <a:pt x="4942" y="6570"/>
                    <a:pt x="4797" y="6027"/>
                  </a:cubicBezTo>
                  <a:cubicBezTo>
                    <a:pt x="4520" y="5051"/>
                    <a:pt x="4617" y="4087"/>
                    <a:pt x="4701" y="3147"/>
                  </a:cubicBezTo>
                  <a:cubicBezTo>
                    <a:pt x="4797" y="2134"/>
                    <a:pt x="4894" y="1073"/>
                    <a:pt x="453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21"/>
            <p:cNvSpPr/>
            <p:nvPr/>
          </p:nvSpPr>
          <p:spPr>
            <a:xfrm>
              <a:off x="4459650" y="433675"/>
              <a:ext cx="180525" cy="917600"/>
            </a:xfrm>
            <a:custGeom>
              <a:rect b="b" l="l" r="r" t="t"/>
              <a:pathLst>
                <a:path extrusionOk="0" h="36704" w="7221">
                  <a:moveTo>
                    <a:pt x="4690" y="1"/>
                  </a:moveTo>
                  <a:lnTo>
                    <a:pt x="4653" y="13"/>
                  </a:lnTo>
                  <a:cubicBezTo>
                    <a:pt x="5087" y="1073"/>
                    <a:pt x="5075" y="2086"/>
                    <a:pt x="5075" y="3062"/>
                  </a:cubicBezTo>
                  <a:cubicBezTo>
                    <a:pt x="5063" y="3990"/>
                    <a:pt x="5063" y="4943"/>
                    <a:pt x="5413" y="5919"/>
                  </a:cubicBezTo>
                  <a:cubicBezTo>
                    <a:pt x="5594" y="6365"/>
                    <a:pt x="5835" y="6787"/>
                    <a:pt x="6112" y="7185"/>
                  </a:cubicBezTo>
                  <a:cubicBezTo>
                    <a:pt x="6449" y="7703"/>
                    <a:pt x="6799" y="8233"/>
                    <a:pt x="6920" y="8824"/>
                  </a:cubicBezTo>
                  <a:cubicBezTo>
                    <a:pt x="7173" y="10102"/>
                    <a:pt x="6654" y="11452"/>
                    <a:pt x="6148" y="12753"/>
                  </a:cubicBezTo>
                  <a:cubicBezTo>
                    <a:pt x="6016" y="13091"/>
                    <a:pt x="5883" y="13440"/>
                    <a:pt x="5774" y="13778"/>
                  </a:cubicBezTo>
                  <a:cubicBezTo>
                    <a:pt x="5365" y="14947"/>
                    <a:pt x="4943" y="16116"/>
                    <a:pt x="4545" y="17237"/>
                  </a:cubicBezTo>
                  <a:cubicBezTo>
                    <a:pt x="2207" y="23710"/>
                    <a:pt x="1" y="29821"/>
                    <a:pt x="1098" y="36704"/>
                  </a:cubicBezTo>
                  <a:lnTo>
                    <a:pt x="1134" y="36692"/>
                  </a:lnTo>
                  <a:cubicBezTo>
                    <a:pt x="49" y="29821"/>
                    <a:pt x="2255" y="23722"/>
                    <a:pt x="4581" y="17249"/>
                  </a:cubicBezTo>
                  <a:cubicBezTo>
                    <a:pt x="4991" y="16128"/>
                    <a:pt x="5413" y="14959"/>
                    <a:pt x="5811" y="13790"/>
                  </a:cubicBezTo>
                  <a:cubicBezTo>
                    <a:pt x="5931" y="13452"/>
                    <a:pt x="6064" y="13115"/>
                    <a:pt x="6184" y="12777"/>
                  </a:cubicBezTo>
                  <a:cubicBezTo>
                    <a:pt x="6691" y="11464"/>
                    <a:pt x="7221" y="10114"/>
                    <a:pt x="6956" y="8812"/>
                  </a:cubicBezTo>
                  <a:cubicBezTo>
                    <a:pt x="6835" y="8209"/>
                    <a:pt x="6486" y="7679"/>
                    <a:pt x="6148" y="7160"/>
                  </a:cubicBezTo>
                  <a:cubicBezTo>
                    <a:pt x="5871" y="6763"/>
                    <a:pt x="5642" y="6341"/>
                    <a:pt x="5461" y="5895"/>
                  </a:cubicBezTo>
                  <a:cubicBezTo>
                    <a:pt x="5099" y="4931"/>
                    <a:pt x="5111" y="3978"/>
                    <a:pt x="5111" y="3062"/>
                  </a:cubicBezTo>
                  <a:cubicBezTo>
                    <a:pt x="5124" y="2074"/>
                    <a:pt x="5136" y="1049"/>
                    <a:pt x="469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21"/>
            <p:cNvSpPr/>
            <p:nvPr/>
          </p:nvSpPr>
          <p:spPr>
            <a:xfrm>
              <a:off x="4516000" y="417100"/>
              <a:ext cx="199525" cy="885975"/>
            </a:xfrm>
            <a:custGeom>
              <a:rect b="b" l="l" r="r" t="t"/>
              <a:pathLst>
                <a:path extrusionOk="0" h="35439" w="7981">
                  <a:moveTo>
                    <a:pt x="4750" y="1"/>
                  </a:moveTo>
                  <a:lnTo>
                    <a:pt x="4702" y="25"/>
                  </a:lnTo>
                  <a:cubicBezTo>
                    <a:pt x="5280" y="1074"/>
                    <a:pt x="5401" y="2074"/>
                    <a:pt x="5521" y="3038"/>
                  </a:cubicBezTo>
                  <a:cubicBezTo>
                    <a:pt x="5618" y="3810"/>
                    <a:pt x="5714" y="4617"/>
                    <a:pt x="6040" y="5449"/>
                  </a:cubicBezTo>
                  <a:cubicBezTo>
                    <a:pt x="6257" y="5955"/>
                    <a:pt x="6546" y="6425"/>
                    <a:pt x="6871" y="6871"/>
                  </a:cubicBezTo>
                  <a:cubicBezTo>
                    <a:pt x="7426" y="7655"/>
                    <a:pt x="7944" y="8390"/>
                    <a:pt x="7860" y="9354"/>
                  </a:cubicBezTo>
                  <a:cubicBezTo>
                    <a:pt x="7775" y="10415"/>
                    <a:pt x="7112" y="11548"/>
                    <a:pt x="6461" y="12633"/>
                  </a:cubicBezTo>
                  <a:cubicBezTo>
                    <a:pt x="6088" y="13236"/>
                    <a:pt x="5750" y="13862"/>
                    <a:pt x="5461" y="14501"/>
                  </a:cubicBezTo>
                  <a:cubicBezTo>
                    <a:pt x="2544" y="21540"/>
                    <a:pt x="1" y="28435"/>
                    <a:pt x="905" y="35438"/>
                  </a:cubicBezTo>
                  <a:lnTo>
                    <a:pt x="953" y="35426"/>
                  </a:lnTo>
                  <a:cubicBezTo>
                    <a:pt x="49" y="28447"/>
                    <a:pt x="2592" y="21552"/>
                    <a:pt x="5509" y="14525"/>
                  </a:cubicBezTo>
                  <a:cubicBezTo>
                    <a:pt x="5799" y="13886"/>
                    <a:pt x="6124" y="13272"/>
                    <a:pt x="6498" y="12669"/>
                  </a:cubicBezTo>
                  <a:cubicBezTo>
                    <a:pt x="7161" y="11572"/>
                    <a:pt x="7824" y="10439"/>
                    <a:pt x="7908" y="9366"/>
                  </a:cubicBezTo>
                  <a:cubicBezTo>
                    <a:pt x="7980" y="8390"/>
                    <a:pt x="7438" y="7607"/>
                    <a:pt x="6907" y="6859"/>
                  </a:cubicBezTo>
                  <a:cubicBezTo>
                    <a:pt x="6582" y="6413"/>
                    <a:pt x="6305" y="5943"/>
                    <a:pt x="6076" y="5437"/>
                  </a:cubicBezTo>
                  <a:cubicBezTo>
                    <a:pt x="5750" y="4605"/>
                    <a:pt x="5654" y="3810"/>
                    <a:pt x="5557" y="3026"/>
                  </a:cubicBezTo>
                  <a:cubicBezTo>
                    <a:pt x="5449" y="2062"/>
                    <a:pt x="5316" y="1061"/>
                    <a:pt x="475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21"/>
            <p:cNvSpPr/>
            <p:nvPr/>
          </p:nvSpPr>
          <p:spPr>
            <a:xfrm>
              <a:off x="4575675" y="399025"/>
              <a:ext cx="223625" cy="853125"/>
            </a:xfrm>
            <a:custGeom>
              <a:rect b="b" l="l" r="r" t="t"/>
              <a:pathLst>
                <a:path extrusionOk="0" h="34125" w="8945">
                  <a:moveTo>
                    <a:pt x="4617" y="1"/>
                  </a:moveTo>
                  <a:lnTo>
                    <a:pt x="4581" y="25"/>
                  </a:lnTo>
                  <a:cubicBezTo>
                    <a:pt x="5316" y="1097"/>
                    <a:pt x="5641" y="2170"/>
                    <a:pt x="5967" y="3219"/>
                  </a:cubicBezTo>
                  <a:cubicBezTo>
                    <a:pt x="6196" y="4063"/>
                    <a:pt x="6509" y="4894"/>
                    <a:pt x="6895" y="5678"/>
                  </a:cubicBezTo>
                  <a:cubicBezTo>
                    <a:pt x="7124" y="6100"/>
                    <a:pt x="7389" y="6497"/>
                    <a:pt x="7678" y="6883"/>
                  </a:cubicBezTo>
                  <a:cubicBezTo>
                    <a:pt x="8341" y="7775"/>
                    <a:pt x="8908" y="8559"/>
                    <a:pt x="8607" y="9764"/>
                  </a:cubicBezTo>
                  <a:cubicBezTo>
                    <a:pt x="8341" y="10849"/>
                    <a:pt x="7474" y="11934"/>
                    <a:pt x="6630" y="12982"/>
                  </a:cubicBezTo>
                  <a:cubicBezTo>
                    <a:pt x="6015" y="13766"/>
                    <a:pt x="5376" y="14573"/>
                    <a:pt x="4991" y="15369"/>
                  </a:cubicBezTo>
                  <a:cubicBezTo>
                    <a:pt x="1483" y="22577"/>
                    <a:pt x="0" y="28893"/>
                    <a:pt x="567" y="34124"/>
                  </a:cubicBezTo>
                  <a:lnTo>
                    <a:pt x="615" y="34124"/>
                  </a:lnTo>
                  <a:cubicBezTo>
                    <a:pt x="49" y="28905"/>
                    <a:pt x="1531" y="22589"/>
                    <a:pt x="5027" y="15393"/>
                  </a:cubicBezTo>
                  <a:cubicBezTo>
                    <a:pt x="5412" y="14597"/>
                    <a:pt x="6051" y="13802"/>
                    <a:pt x="6666" y="13018"/>
                  </a:cubicBezTo>
                  <a:cubicBezTo>
                    <a:pt x="7510" y="11958"/>
                    <a:pt x="8378" y="10873"/>
                    <a:pt x="8643" y="9776"/>
                  </a:cubicBezTo>
                  <a:cubicBezTo>
                    <a:pt x="8944" y="8546"/>
                    <a:pt x="8353" y="7727"/>
                    <a:pt x="7715" y="6859"/>
                  </a:cubicBezTo>
                  <a:cubicBezTo>
                    <a:pt x="7425" y="6485"/>
                    <a:pt x="7172" y="6076"/>
                    <a:pt x="6931" y="5654"/>
                  </a:cubicBezTo>
                  <a:cubicBezTo>
                    <a:pt x="6545" y="4870"/>
                    <a:pt x="6244" y="4051"/>
                    <a:pt x="6003" y="3207"/>
                  </a:cubicBezTo>
                  <a:cubicBezTo>
                    <a:pt x="5690" y="2158"/>
                    <a:pt x="5352" y="1073"/>
                    <a:pt x="461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21"/>
            <p:cNvSpPr/>
            <p:nvPr/>
          </p:nvSpPr>
          <p:spPr>
            <a:xfrm>
              <a:off x="4631725" y="378225"/>
              <a:ext cx="241100" cy="851925"/>
            </a:xfrm>
            <a:custGeom>
              <a:rect b="b" l="l" r="r" t="t"/>
              <a:pathLst>
                <a:path extrusionOk="0" h="34077" w="9644">
                  <a:moveTo>
                    <a:pt x="4617" y="1"/>
                  </a:moveTo>
                  <a:lnTo>
                    <a:pt x="4581" y="25"/>
                  </a:lnTo>
                  <a:cubicBezTo>
                    <a:pt x="5376" y="1086"/>
                    <a:pt x="5810" y="2231"/>
                    <a:pt x="6232" y="3340"/>
                  </a:cubicBezTo>
                  <a:cubicBezTo>
                    <a:pt x="6545" y="4244"/>
                    <a:pt x="6931" y="5112"/>
                    <a:pt x="7401" y="5931"/>
                  </a:cubicBezTo>
                  <a:cubicBezTo>
                    <a:pt x="7642" y="6341"/>
                    <a:pt x="7919" y="6727"/>
                    <a:pt x="8233" y="7088"/>
                  </a:cubicBezTo>
                  <a:cubicBezTo>
                    <a:pt x="8968" y="8016"/>
                    <a:pt x="9607" y="8812"/>
                    <a:pt x="9149" y="10126"/>
                  </a:cubicBezTo>
                  <a:cubicBezTo>
                    <a:pt x="8751" y="11271"/>
                    <a:pt x="7775" y="12380"/>
                    <a:pt x="6823" y="13453"/>
                  </a:cubicBezTo>
                  <a:cubicBezTo>
                    <a:pt x="6051" y="14308"/>
                    <a:pt x="5256" y="15212"/>
                    <a:pt x="4774" y="16116"/>
                  </a:cubicBezTo>
                  <a:cubicBezTo>
                    <a:pt x="1652" y="21962"/>
                    <a:pt x="0" y="28845"/>
                    <a:pt x="458" y="34076"/>
                  </a:cubicBezTo>
                  <a:lnTo>
                    <a:pt x="507" y="34076"/>
                  </a:lnTo>
                  <a:cubicBezTo>
                    <a:pt x="37" y="28845"/>
                    <a:pt x="1688" y="21974"/>
                    <a:pt x="4810" y="16141"/>
                  </a:cubicBezTo>
                  <a:cubicBezTo>
                    <a:pt x="5292" y="15236"/>
                    <a:pt x="6075" y="14345"/>
                    <a:pt x="6847" y="13489"/>
                  </a:cubicBezTo>
                  <a:cubicBezTo>
                    <a:pt x="7799" y="12416"/>
                    <a:pt x="8787" y="11295"/>
                    <a:pt x="9185" y="10138"/>
                  </a:cubicBezTo>
                  <a:cubicBezTo>
                    <a:pt x="9643" y="8812"/>
                    <a:pt x="9016" y="7992"/>
                    <a:pt x="8257" y="7064"/>
                  </a:cubicBezTo>
                  <a:cubicBezTo>
                    <a:pt x="7956" y="6703"/>
                    <a:pt x="7690" y="6317"/>
                    <a:pt x="7437" y="5919"/>
                  </a:cubicBezTo>
                  <a:cubicBezTo>
                    <a:pt x="6979" y="5087"/>
                    <a:pt x="6582" y="4232"/>
                    <a:pt x="6280" y="3328"/>
                  </a:cubicBezTo>
                  <a:cubicBezTo>
                    <a:pt x="5846" y="2219"/>
                    <a:pt x="5412" y="1074"/>
                    <a:pt x="461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21"/>
            <p:cNvSpPr/>
            <p:nvPr/>
          </p:nvSpPr>
          <p:spPr>
            <a:xfrm>
              <a:off x="4685350" y="351725"/>
              <a:ext cx="224825" cy="888350"/>
            </a:xfrm>
            <a:custGeom>
              <a:rect b="b" l="l" r="r" t="t"/>
              <a:pathLst>
                <a:path extrusionOk="0" h="35534" w="8993">
                  <a:moveTo>
                    <a:pt x="4798" y="0"/>
                  </a:moveTo>
                  <a:lnTo>
                    <a:pt x="4762" y="12"/>
                  </a:lnTo>
                  <a:cubicBezTo>
                    <a:pt x="5485" y="1181"/>
                    <a:pt x="5883" y="2447"/>
                    <a:pt x="6281" y="3652"/>
                  </a:cubicBezTo>
                  <a:cubicBezTo>
                    <a:pt x="6558" y="4568"/>
                    <a:pt x="6895" y="5472"/>
                    <a:pt x="7305" y="6352"/>
                  </a:cubicBezTo>
                  <a:cubicBezTo>
                    <a:pt x="7474" y="6714"/>
                    <a:pt x="7667" y="7051"/>
                    <a:pt x="7848" y="7377"/>
                  </a:cubicBezTo>
                  <a:cubicBezTo>
                    <a:pt x="8438" y="8414"/>
                    <a:pt x="8945" y="9342"/>
                    <a:pt x="8607" y="10668"/>
                  </a:cubicBezTo>
                  <a:cubicBezTo>
                    <a:pt x="8258" y="11993"/>
                    <a:pt x="7354" y="13331"/>
                    <a:pt x="6486" y="14621"/>
                  </a:cubicBezTo>
                  <a:cubicBezTo>
                    <a:pt x="5919" y="15405"/>
                    <a:pt x="5413" y="16224"/>
                    <a:pt x="4967" y="17068"/>
                  </a:cubicBezTo>
                  <a:cubicBezTo>
                    <a:pt x="1483" y="23963"/>
                    <a:pt x="1" y="30001"/>
                    <a:pt x="459" y="35534"/>
                  </a:cubicBezTo>
                  <a:lnTo>
                    <a:pt x="495" y="35534"/>
                  </a:lnTo>
                  <a:cubicBezTo>
                    <a:pt x="49" y="30013"/>
                    <a:pt x="1520" y="23975"/>
                    <a:pt x="4991" y="17092"/>
                  </a:cubicBezTo>
                  <a:cubicBezTo>
                    <a:pt x="5449" y="16248"/>
                    <a:pt x="5955" y="15429"/>
                    <a:pt x="6510" y="14645"/>
                  </a:cubicBezTo>
                  <a:cubicBezTo>
                    <a:pt x="7390" y="13355"/>
                    <a:pt x="8294" y="12018"/>
                    <a:pt x="8643" y="10680"/>
                  </a:cubicBezTo>
                  <a:cubicBezTo>
                    <a:pt x="8993" y="9305"/>
                    <a:pt x="8487" y="8401"/>
                    <a:pt x="7884" y="7353"/>
                  </a:cubicBezTo>
                  <a:cubicBezTo>
                    <a:pt x="7703" y="7027"/>
                    <a:pt x="7522" y="6690"/>
                    <a:pt x="7341" y="6328"/>
                  </a:cubicBezTo>
                  <a:cubicBezTo>
                    <a:pt x="6944" y="5448"/>
                    <a:pt x="6606" y="4556"/>
                    <a:pt x="6329" y="3628"/>
                  </a:cubicBezTo>
                  <a:cubicBezTo>
                    <a:pt x="5931" y="2423"/>
                    <a:pt x="5521" y="1169"/>
                    <a:pt x="479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21"/>
            <p:cNvSpPr/>
            <p:nvPr/>
          </p:nvSpPr>
          <p:spPr>
            <a:xfrm>
              <a:off x="4740200" y="316450"/>
              <a:ext cx="200425" cy="970650"/>
            </a:xfrm>
            <a:custGeom>
              <a:rect b="b" l="l" r="r" t="t"/>
              <a:pathLst>
                <a:path extrusionOk="0" h="38826" w="8017">
                  <a:moveTo>
                    <a:pt x="5147" y="1"/>
                  </a:moveTo>
                  <a:lnTo>
                    <a:pt x="5099" y="13"/>
                  </a:lnTo>
                  <a:cubicBezTo>
                    <a:pt x="7980" y="7293"/>
                    <a:pt x="8016" y="12910"/>
                    <a:pt x="5196" y="18756"/>
                  </a:cubicBezTo>
                  <a:cubicBezTo>
                    <a:pt x="4714" y="19757"/>
                    <a:pt x="4147" y="20745"/>
                    <a:pt x="3605" y="21697"/>
                  </a:cubicBezTo>
                  <a:cubicBezTo>
                    <a:pt x="2544" y="23553"/>
                    <a:pt x="1447" y="25458"/>
                    <a:pt x="953" y="27447"/>
                  </a:cubicBezTo>
                  <a:cubicBezTo>
                    <a:pt x="145" y="30689"/>
                    <a:pt x="1" y="34305"/>
                    <a:pt x="495" y="38825"/>
                  </a:cubicBezTo>
                  <a:lnTo>
                    <a:pt x="543" y="38825"/>
                  </a:lnTo>
                  <a:cubicBezTo>
                    <a:pt x="37" y="34305"/>
                    <a:pt x="181" y="30689"/>
                    <a:pt x="989" y="27459"/>
                  </a:cubicBezTo>
                  <a:cubicBezTo>
                    <a:pt x="1495" y="25470"/>
                    <a:pt x="2580" y="23565"/>
                    <a:pt x="3641" y="21721"/>
                  </a:cubicBezTo>
                  <a:cubicBezTo>
                    <a:pt x="4183" y="20769"/>
                    <a:pt x="4750" y="19769"/>
                    <a:pt x="5232" y="18780"/>
                  </a:cubicBezTo>
                  <a:cubicBezTo>
                    <a:pt x="6739" y="15646"/>
                    <a:pt x="7426" y="12537"/>
                    <a:pt x="7317" y="9294"/>
                  </a:cubicBezTo>
                  <a:cubicBezTo>
                    <a:pt x="7221" y="6450"/>
                    <a:pt x="6534" y="3496"/>
                    <a:pt x="514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21"/>
            <p:cNvSpPr/>
            <p:nvPr/>
          </p:nvSpPr>
          <p:spPr>
            <a:xfrm>
              <a:off x="4775750" y="278800"/>
              <a:ext cx="188975" cy="1054100"/>
            </a:xfrm>
            <a:custGeom>
              <a:rect b="b" l="l" r="r" t="t"/>
              <a:pathLst>
                <a:path extrusionOk="0" h="42164" w="7559">
                  <a:moveTo>
                    <a:pt x="6112" y="0"/>
                  </a:moveTo>
                  <a:cubicBezTo>
                    <a:pt x="6847" y="3592"/>
                    <a:pt x="7257" y="7642"/>
                    <a:pt x="7426" y="13139"/>
                  </a:cubicBezTo>
                  <a:cubicBezTo>
                    <a:pt x="7510" y="16188"/>
                    <a:pt x="7112" y="18623"/>
                    <a:pt x="6160" y="20780"/>
                  </a:cubicBezTo>
                  <a:cubicBezTo>
                    <a:pt x="5558" y="22142"/>
                    <a:pt x="4702" y="23468"/>
                    <a:pt x="3870" y="24758"/>
                  </a:cubicBezTo>
                  <a:cubicBezTo>
                    <a:pt x="2761" y="26470"/>
                    <a:pt x="1616" y="28242"/>
                    <a:pt x="1062" y="30134"/>
                  </a:cubicBezTo>
                  <a:cubicBezTo>
                    <a:pt x="1" y="33726"/>
                    <a:pt x="579" y="37366"/>
                    <a:pt x="1146" y="40886"/>
                  </a:cubicBezTo>
                  <a:cubicBezTo>
                    <a:pt x="1206" y="41308"/>
                    <a:pt x="1279" y="41741"/>
                    <a:pt x="1339" y="42163"/>
                  </a:cubicBezTo>
                  <a:lnTo>
                    <a:pt x="1387" y="42151"/>
                  </a:lnTo>
                  <a:cubicBezTo>
                    <a:pt x="1327" y="41729"/>
                    <a:pt x="1254" y="41295"/>
                    <a:pt x="1194" y="40886"/>
                  </a:cubicBezTo>
                  <a:cubicBezTo>
                    <a:pt x="628" y="37366"/>
                    <a:pt x="49" y="33726"/>
                    <a:pt x="1110" y="30146"/>
                  </a:cubicBezTo>
                  <a:cubicBezTo>
                    <a:pt x="1664" y="28254"/>
                    <a:pt x="2797" y="26494"/>
                    <a:pt x="3906" y="24782"/>
                  </a:cubicBezTo>
                  <a:cubicBezTo>
                    <a:pt x="4738" y="23492"/>
                    <a:pt x="5594" y="22167"/>
                    <a:pt x="6196" y="20793"/>
                  </a:cubicBezTo>
                  <a:cubicBezTo>
                    <a:pt x="7161" y="18635"/>
                    <a:pt x="7558" y="16200"/>
                    <a:pt x="7462" y="13139"/>
                  </a:cubicBezTo>
                  <a:cubicBezTo>
                    <a:pt x="7305" y="7642"/>
                    <a:pt x="6896" y="3592"/>
                    <a:pt x="616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21"/>
            <p:cNvSpPr/>
            <p:nvPr/>
          </p:nvSpPr>
          <p:spPr>
            <a:xfrm>
              <a:off x="4814925" y="251675"/>
              <a:ext cx="199525" cy="1107750"/>
            </a:xfrm>
            <a:custGeom>
              <a:rect b="b" l="l" r="r" t="t"/>
              <a:pathLst>
                <a:path extrusionOk="0" h="44310" w="7981">
                  <a:moveTo>
                    <a:pt x="7028" y="0"/>
                  </a:moveTo>
                  <a:cubicBezTo>
                    <a:pt x="7233" y="2315"/>
                    <a:pt x="7209" y="4641"/>
                    <a:pt x="7173" y="6895"/>
                  </a:cubicBezTo>
                  <a:cubicBezTo>
                    <a:pt x="7149" y="9113"/>
                    <a:pt x="7112" y="11391"/>
                    <a:pt x="7317" y="13669"/>
                  </a:cubicBezTo>
                  <a:cubicBezTo>
                    <a:pt x="7354" y="14019"/>
                    <a:pt x="7390" y="14380"/>
                    <a:pt x="7414" y="14730"/>
                  </a:cubicBezTo>
                  <a:cubicBezTo>
                    <a:pt x="7667" y="17249"/>
                    <a:pt x="7932" y="19853"/>
                    <a:pt x="6811" y="22456"/>
                  </a:cubicBezTo>
                  <a:cubicBezTo>
                    <a:pt x="6148" y="24011"/>
                    <a:pt x="5124" y="25518"/>
                    <a:pt x="4123" y="26976"/>
                  </a:cubicBezTo>
                  <a:cubicBezTo>
                    <a:pt x="3002" y="28615"/>
                    <a:pt x="1845" y="30315"/>
                    <a:pt x="1182" y="32111"/>
                  </a:cubicBezTo>
                  <a:cubicBezTo>
                    <a:pt x="1" y="35377"/>
                    <a:pt x="784" y="38644"/>
                    <a:pt x="1556" y="41814"/>
                  </a:cubicBezTo>
                  <a:cubicBezTo>
                    <a:pt x="1761" y="42634"/>
                    <a:pt x="1966" y="43477"/>
                    <a:pt x="2122" y="44309"/>
                  </a:cubicBezTo>
                  <a:lnTo>
                    <a:pt x="2171" y="44297"/>
                  </a:lnTo>
                  <a:cubicBezTo>
                    <a:pt x="2002" y="43465"/>
                    <a:pt x="1797" y="42622"/>
                    <a:pt x="1604" y="41802"/>
                  </a:cubicBezTo>
                  <a:cubicBezTo>
                    <a:pt x="833" y="38644"/>
                    <a:pt x="49" y="35389"/>
                    <a:pt x="1230" y="32135"/>
                  </a:cubicBezTo>
                  <a:cubicBezTo>
                    <a:pt x="1881" y="30351"/>
                    <a:pt x="3038" y="28640"/>
                    <a:pt x="4171" y="26988"/>
                  </a:cubicBezTo>
                  <a:cubicBezTo>
                    <a:pt x="5160" y="25542"/>
                    <a:pt x="6184" y="24035"/>
                    <a:pt x="6859" y="22468"/>
                  </a:cubicBezTo>
                  <a:cubicBezTo>
                    <a:pt x="7980" y="19865"/>
                    <a:pt x="7715" y="17249"/>
                    <a:pt x="7462" y="14718"/>
                  </a:cubicBezTo>
                  <a:cubicBezTo>
                    <a:pt x="7426" y="14380"/>
                    <a:pt x="7390" y="14019"/>
                    <a:pt x="7366" y="13669"/>
                  </a:cubicBezTo>
                  <a:cubicBezTo>
                    <a:pt x="7161" y="11403"/>
                    <a:pt x="7185" y="9113"/>
                    <a:pt x="7221" y="6907"/>
                  </a:cubicBezTo>
                  <a:cubicBezTo>
                    <a:pt x="7257" y="4653"/>
                    <a:pt x="7281" y="2327"/>
                    <a:pt x="706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21"/>
            <p:cNvSpPr/>
            <p:nvPr/>
          </p:nvSpPr>
          <p:spPr>
            <a:xfrm>
              <a:off x="4871275" y="239325"/>
              <a:ext cx="207950" cy="1128225"/>
            </a:xfrm>
            <a:custGeom>
              <a:rect b="b" l="l" r="r" t="t"/>
              <a:pathLst>
                <a:path extrusionOk="0" h="45129" w="8318">
                  <a:moveTo>
                    <a:pt x="7583" y="0"/>
                  </a:moveTo>
                  <a:cubicBezTo>
                    <a:pt x="7703" y="2085"/>
                    <a:pt x="7510" y="4207"/>
                    <a:pt x="7329" y="6256"/>
                  </a:cubicBezTo>
                  <a:cubicBezTo>
                    <a:pt x="7100" y="8679"/>
                    <a:pt x="6871" y="11198"/>
                    <a:pt x="7173" y="13645"/>
                  </a:cubicBezTo>
                  <a:cubicBezTo>
                    <a:pt x="7257" y="14284"/>
                    <a:pt x="7354" y="14922"/>
                    <a:pt x="7462" y="15549"/>
                  </a:cubicBezTo>
                  <a:cubicBezTo>
                    <a:pt x="7872" y="18177"/>
                    <a:pt x="8270" y="20648"/>
                    <a:pt x="7124" y="23348"/>
                  </a:cubicBezTo>
                  <a:cubicBezTo>
                    <a:pt x="6449" y="24963"/>
                    <a:pt x="5316" y="26506"/>
                    <a:pt x="4220" y="27988"/>
                  </a:cubicBezTo>
                  <a:cubicBezTo>
                    <a:pt x="2906" y="29760"/>
                    <a:pt x="1556" y="31604"/>
                    <a:pt x="953" y="33581"/>
                  </a:cubicBezTo>
                  <a:cubicBezTo>
                    <a:pt x="1" y="36739"/>
                    <a:pt x="941" y="39982"/>
                    <a:pt x="1845" y="43116"/>
                  </a:cubicBezTo>
                  <a:cubicBezTo>
                    <a:pt x="2038" y="43815"/>
                    <a:pt x="2231" y="44466"/>
                    <a:pt x="2400" y="45128"/>
                  </a:cubicBezTo>
                  <a:lnTo>
                    <a:pt x="2448" y="45128"/>
                  </a:lnTo>
                  <a:cubicBezTo>
                    <a:pt x="2279" y="44466"/>
                    <a:pt x="2086" y="43803"/>
                    <a:pt x="1881" y="43116"/>
                  </a:cubicBezTo>
                  <a:cubicBezTo>
                    <a:pt x="989" y="39982"/>
                    <a:pt x="49" y="36751"/>
                    <a:pt x="1001" y="33593"/>
                  </a:cubicBezTo>
                  <a:cubicBezTo>
                    <a:pt x="1592" y="31629"/>
                    <a:pt x="2942" y="29796"/>
                    <a:pt x="4256" y="28025"/>
                  </a:cubicBezTo>
                  <a:cubicBezTo>
                    <a:pt x="5353" y="26542"/>
                    <a:pt x="6486" y="24987"/>
                    <a:pt x="7173" y="23372"/>
                  </a:cubicBezTo>
                  <a:cubicBezTo>
                    <a:pt x="8318" y="20660"/>
                    <a:pt x="7920" y="18177"/>
                    <a:pt x="7498" y="15537"/>
                  </a:cubicBezTo>
                  <a:cubicBezTo>
                    <a:pt x="7402" y="14922"/>
                    <a:pt x="7305" y="14272"/>
                    <a:pt x="7221" y="13633"/>
                  </a:cubicBezTo>
                  <a:cubicBezTo>
                    <a:pt x="6920" y="11198"/>
                    <a:pt x="7149" y="8691"/>
                    <a:pt x="7378" y="6268"/>
                  </a:cubicBezTo>
                  <a:cubicBezTo>
                    <a:pt x="7558" y="4207"/>
                    <a:pt x="7751" y="2085"/>
                    <a:pt x="761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21"/>
            <p:cNvSpPr/>
            <p:nvPr/>
          </p:nvSpPr>
          <p:spPr>
            <a:xfrm>
              <a:off x="4941800" y="240825"/>
              <a:ext cx="227525" cy="1124625"/>
            </a:xfrm>
            <a:custGeom>
              <a:rect b="b" l="l" r="r" t="t"/>
              <a:pathLst>
                <a:path extrusionOk="0" h="44985" w="9101">
                  <a:moveTo>
                    <a:pt x="8293" y="0"/>
                  </a:moveTo>
                  <a:cubicBezTo>
                    <a:pt x="8173" y="1748"/>
                    <a:pt x="7751" y="3436"/>
                    <a:pt x="7341" y="5063"/>
                  </a:cubicBezTo>
                  <a:cubicBezTo>
                    <a:pt x="6618" y="7992"/>
                    <a:pt x="5919" y="10752"/>
                    <a:pt x="6823" y="13754"/>
                  </a:cubicBezTo>
                  <a:cubicBezTo>
                    <a:pt x="6979" y="14260"/>
                    <a:pt x="7148" y="14766"/>
                    <a:pt x="7305" y="15260"/>
                  </a:cubicBezTo>
                  <a:cubicBezTo>
                    <a:pt x="8173" y="17852"/>
                    <a:pt x="9053" y="20540"/>
                    <a:pt x="7775" y="23372"/>
                  </a:cubicBezTo>
                  <a:cubicBezTo>
                    <a:pt x="7052" y="24951"/>
                    <a:pt x="5834" y="26422"/>
                    <a:pt x="4641" y="27832"/>
                  </a:cubicBezTo>
                  <a:cubicBezTo>
                    <a:pt x="3399" y="29327"/>
                    <a:pt x="2110" y="30882"/>
                    <a:pt x="1399" y="32569"/>
                  </a:cubicBezTo>
                  <a:cubicBezTo>
                    <a:pt x="0" y="35932"/>
                    <a:pt x="953" y="39813"/>
                    <a:pt x="1784" y="43236"/>
                  </a:cubicBezTo>
                  <a:cubicBezTo>
                    <a:pt x="1929" y="43839"/>
                    <a:pt x="2074" y="44418"/>
                    <a:pt x="2194" y="44984"/>
                  </a:cubicBezTo>
                  <a:lnTo>
                    <a:pt x="2242" y="44960"/>
                  </a:lnTo>
                  <a:cubicBezTo>
                    <a:pt x="2110" y="44394"/>
                    <a:pt x="1977" y="43815"/>
                    <a:pt x="1820" y="43212"/>
                  </a:cubicBezTo>
                  <a:cubicBezTo>
                    <a:pt x="989" y="39801"/>
                    <a:pt x="49" y="35920"/>
                    <a:pt x="1447" y="32569"/>
                  </a:cubicBezTo>
                  <a:cubicBezTo>
                    <a:pt x="2146" y="30894"/>
                    <a:pt x="3436" y="29351"/>
                    <a:pt x="4677" y="27856"/>
                  </a:cubicBezTo>
                  <a:cubicBezTo>
                    <a:pt x="5870" y="26434"/>
                    <a:pt x="7088" y="24963"/>
                    <a:pt x="7811" y="23372"/>
                  </a:cubicBezTo>
                  <a:cubicBezTo>
                    <a:pt x="9101" y="20528"/>
                    <a:pt x="8209" y="17840"/>
                    <a:pt x="7353" y="15236"/>
                  </a:cubicBezTo>
                  <a:cubicBezTo>
                    <a:pt x="7184" y="14742"/>
                    <a:pt x="7016" y="14236"/>
                    <a:pt x="6871" y="13729"/>
                  </a:cubicBezTo>
                  <a:cubicBezTo>
                    <a:pt x="5967" y="10740"/>
                    <a:pt x="6654" y="7992"/>
                    <a:pt x="7389" y="5075"/>
                  </a:cubicBezTo>
                  <a:cubicBezTo>
                    <a:pt x="7787" y="3436"/>
                    <a:pt x="8209" y="1748"/>
                    <a:pt x="834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21"/>
            <p:cNvSpPr/>
            <p:nvPr/>
          </p:nvSpPr>
          <p:spPr>
            <a:xfrm>
              <a:off x="5021650" y="248950"/>
              <a:ext cx="243500" cy="1097500"/>
            </a:xfrm>
            <a:custGeom>
              <a:rect b="b" l="l" r="r" t="t"/>
              <a:pathLst>
                <a:path extrusionOk="0" h="43900" w="9740">
                  <a:moveTo>
                    <a:pt x="8715" y="1"/>
                  </a:moveTo>
                  <a:cubicBezTo>
                    <a:pt x="8402" y="1387"/>
                    <a:pt x="7618" y="2749"/>
                    <a:pt x="6859" y="4075"/>
                  </a:cubicBezTo>
                  <a:cubicBezTo>
                    <a:pt x="6076" y="5437"/>
                    <a:pt x="5268" y="6847"/>
                    <a:pt x="4991" y="8270"/>
                  </a:cubicBezTo>
                  <a:cubicBezTo>
                    <a:pt x="4677" y="9909"/>
                    <a:pt x="5449" y="11584"/>
                    <a:pt x="6124" y="13067"/>
                  </a:cubicBezTo>
                  <a:lnTo>
                    <a:pt x="6172" y="13187"/>
                  </a:lnTo>
                  <a:cubicBezTo>
                    <a:pt x="6437" y="13754"/>
                    <a:pt x="6726" y="14333"/>
                    <a:pt x="7016" y="14887"/>
                  </a:cubicBezTo>
                  <a:cubicBezTo>
                    <a:pt x="8330" y="17466"/>
                    <a:pt x="9704" y="20130"/>
                    <a:pt x="8342" y="22963"/>
                  </a:cubicBezTo>
                  <a:cubicBezTo>
                    <a:pt x="7606" y="24506"/>
                    <a:pt x="6268" y="25868"/>
                    <a:pt x="4991" y="27182"/>
                  </a:cubicBezTo>
                  <a:cubicBezTo>
                    <a:pt x="3725" y="28495"/>
                    <a:pt x="2399" y="29845"/>
                    <a:pt x="1652" y="31388"/>
                  </a:cubicBezTo>
                  <a:cubicBezTo>
                    <a:pt x="1" y="34799"/>
                    <a:pt x="700" y="39127"/>
                    <a:pt x="1266" y="42586"/>
                  </a:cubicBezTo>
                  <a:cubicBezTo>
                    <a:pt x="1351" y="43044"/>
                    <a:pt x="1411" y="43478"/>
                    <a:pt x="1483" y="43900"/>
                  </a:cubicBezTo>
                  <a:lnTo>
                    <a:pt x="1531" y="43900"/>
                  </a:lnTo>
                  <a:cubicBezTo>
                    <a:pt x="1471" y="43466"/>
                    <a:pt x="1399" y="43032"/>
                    <a:pt x="1314" y="42586"/>
                  </a:cubicBezTo>
                  <a:cubicBezTo>
                    <a:pt x="760" y="39115"/>
                    <a:pt x="49" y="34811"/>
                    <a:pt x="1700" y="31412"/>
                  </a:cubicBezTo>
                  <a:cubicBezTo>
                    <a:pt x="2435" y="29882"/>
                    <a:pt x="3737" y="28544"/>
                    <a:pt x="5027" y="27218"/>
                  </a:cubicBezTo>
                  <a:cubicBezTo>
                    <a:pt x="6317" y="25892"/>
                    <a:pt x="7642" y="24530"/>
                    <a:pt x="8378" y="22987"/>
                  </a:cubicBezTo>
                  <a:cubicBezTo>
                    <a:pt x="9740" y="20130"/>
                    <a:pt x="8378" y="17454"/>
                    <a:pt x="7052" y="14875"/>
                  </a:cubicBezTo>
                  <a:cubicBezTo>
                    <a:pt x="6763" y="14308"/>
                    <a:pt x="6473" y="13730"/>
                    <a:pt x="6220" y="13175"/>
                  </a:cubicBezTo>
                  <a:lnTo>
                    <a:pt x="6160" y="13043"/>
                  </a:lnTo>
                  <a:cubicBezTo>
                    <a:pt x="5497" y="11572"/>
                    <a:pt x="4726" y="9897"/>
                    <a:pt x="5039" y="8270"/>
                  </a:cubicBezTo>
                  <a:cubicBezTo>
                    <a:pt x="5316" y="6871"/>
                    <a:pt x="6124" y="5461"/>
                    <a:pt x="6895" y="4099"/>
                  </a:cubicBezTo>
                  <a:cubicBezTo>
                    <a:pt x="7655" y="2773"/>
                    <a:pt x="8438" y="1399"/>
                    <a:pt x="8751" y="13"/>
                  </a:cubicBezTo>
                  <a:lnTo>
                    <a:pt x="871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21"/>
            <p:cNvSpPr/>
            <p:nvPr/>
          </p:nvSpPr>
          <p:spPr>
            <a:xfrm>
              <a:off x="3902175" y="298200"/>
              <a:ext cx="1389500" cy="273525"/>
            </a:xfrm>
            <a:custGeom>
              <a:rect b="b" l="l" r="r" t="t"/>
              <a:pathLst>
                <a:path extrusionOk="0" h="10941" w="55580">
                  <a:moveTo>
                    <a:pt x="47793" y="1"/>
                  </a:moveTo>
                  <a:cubicBezTo>
                    <a:pt x="46765" y="1"/>
                    <a:pt x="45739" y="62"/>
                    <a:pt x="44731" y="237"/>
                  </a:cubicBezTo>
                  <a:cubicBezTo>
                    <a:pt x="42972" y="562"/>
                    <a:pt x="41718" y="1370"/>
                    <a:pt x="40392" y="2238"/>
                  </a:cubicBezTo>
                  <a:cubicBezTo>
                    <a:pt x="40079" y="2443"/>
                    <a:pt x="39741" y="2659"/>
                    <a:pt x="39404" y="2864"/>
                  </a:cubicBezTo>
                  <a:cubicBezTo>
                    <a:pt x="36017" y="4950"/>
                    <a:pt x="32810" y="5854"/>
                    <a:pt x="28977" y="6830"/>
                  </a:cubicBezTo>
                  <a:cubicBezTo>
                    <a:pt x="28580" y="6926"/>
                    <a:pt x="28170" y="7035"/>
                    <a:pt x="27772" y="7143"/>
                  </a:cubicBezTo>
                  <a:cubicBezTo>
                    <a:pt x="26434" y="7517"/>
                    <a:pt x="25048" y="7903"/>
                    <a:pt x="23650" y="7939"/>
                  </a:cubicBezTo>
                  <a:cubicBezTo>
                    <a:pt x="23555" y="7940"/>
                    <a:pt x="23460" y="7941"/>
                    <a:pt x="23365" y="7941"/>
                  </a:cubicBezTo>
                  <a:cubicBezTo>
                    <a:pt x="22688" y="7941"/>
                    <a:pt x="22012" y="7903"/>
                    <a:pt x="21336" y="7818"/>
                  </a:cubicBezTo>
                  <a:cubicBezTo>
                    <a:pt x="20809" y="7768"/>
                    <a:pt x="20315" y="7719"/>
                    <a:pt x="19790" y="7719"/>
                  </a:cubicBezTo>
                  <a:cubicBezTo>
                    <a:pt x="19065" y="7719"/>
                    <a:pt x="18281" y="7812"/>
                    <a:pt x="17274" y="8120"/>
                  </a:cubicBezTo>
                  <a:cubicBezTo>
                    <a:pt x="16454" y="8373"/>
                    <a:pt x="15658" y="8674"/>
                    <a:pt x="14911" y="8951"/>
                  </a:cubicBezTo>
                  <a:cubicBezTo>
                    <a:pt x="13585" y="9458"/>
                    <a:pt x="12320" y="9928"/>
                    <a:pt x="10849" y="10205"/>
                  </a:cubicBezTo>
                  <a:cubicBezTo>
                    <a:pt x="7769" y="10766"/>
                    <a:pt x="3846" y="10895"/>
                    <a:pt x="838" y="10895"/>
                  </a:cubicBezTo>
                  <a:cubicBezTo>
                    <a:pt x="550" y="10895"/>
                    <a:pt x="271" y="10894"/>
                    <a:pt x="1" y="10892"/>
                  </a:cubicBezTo>
                  <a:lnTo>
                    <a:pt x="1" y="10940"/>
                  </a:lnTo>
                  <a:lnTo>
                    <a:pt x="941" y="10940"/>
                  </a:lnTo>
                  <a:cubicBezTo>
                    <a:pt x="3942" y="10940"/>
                    <a:pt x="7812" y="10808"/>
                    <a:pt x="10861" y="10241"/>
                  </a:cubicBezTo>
                  <a:cubicBezTo>
                    <a:pt x="12344" y="9976"/>
                    <a:pt x="13597" y="9494"/>
                    <a:pt x="14935" y="9000"/>
                  </a:cubicBezTo>
                  <a:cubicBezTo>
                    <a:pt x="15682" y="8710"/>
                    <a:pt x="16466" y="8421"/>
                    <a:pt x="17298" y="8168"/>
                  </a:cubicBezTo>
                  <a:cubicBezTo>
                    <a:pt x="18298" y="7860"/>
                    <a:pt x="19079" y="7768"/>
                    <a:pt x="19801" y="7768"/>
                  </a:cubicBezTo>
                  <a:cubicBezTo>
                    <a:pt x="20323" y="7768"/>
                    <a:pt x="20814" y="7816"/>
                    <a:pt x="21336" y="7867"/>
                  </a:cubicBezTo>
                  <a:cubicBezTo>
                    <a:pt x="22028" y="7942"/>
                    <a:pt x="22721" y="7989"/>
                    <a:pt x="23414" y="7989"/>
                  </a:cubicBezTo>
                  <a:cubicBezTo>
                    <a:pt x="23492" y="7989"/>
                    <a:pt x="23571" y="7988"/>
                    <a:pt x="23650" y="7987"/>
                  </a:cubicBezTo>
                  <a:cubicBezTo>
                    <a:pt x="25060" y="7951"/>
                    <a:pt x="26446" y="7565"/>
                    <a:pt x="27784" y="7192"/>
                  </a:cubicBezTo>
                  <a:cubicBezTo>
                    <a:pt x="28182" y="7083"/>
                    <a:pt x="28592" y="6975"/>
                    <a:pt x="28990" y="6866"/>
                  </a:cubicBezTo>
                  <a:cubicBezTo>
                    <a:pt x="32835" y="5902"/>
                    <a:pt x="36041" y="4998"/>
                    <a:pt x="39428" y="2901"/>
                  </a:cubicBezTo>
                  <a:cubicBezTo>
                    <a:pt x="39765" y="2696"/>
                    <a:pt x="40103" y="2479"/>
                    <a:pt x="40416" y="2274"/>
                  </a:cubicBezTo>
                  <a:cubicBezTo>
                    <a:pt x="41742" y="1406"/>
                    <a:pt x="42996" y="598"/>
                    <a:pt x="44731" y="285"/>
                  </a:cubicBezTo>
                  <a:cubicBezTo>
                    <a:pt x="45730" y="101"/>
                    <a:pt x="46746" y="38"/>
                    <a:pt x="47765" y="38"/>
                  </a:cubicBezTo>
                  <a:cubicBezTo>
                    <a:pt x="48948" y="38"/>
                    <a:pt x="50135" y="123"/>
                    <a:pt x="51301" y="201"/>
                  </a:cubicBezTo>
                  <a:cubicBezTo>
                    <a:pt x="52472" y="281"/>
                    <a:pt x="53669" y="369"/>
                    <a:pt x="54855" y="369"/>
                  </a:cubicBezTo>
                  <a:cubicBezTo>
                    <a:pt x="55097" y="369"/>
                    <a:pt x="55339" y="365"/>
                    <a:pt x="55579" y="357"/>
                  </a:cubicBezTo>
                  <a:lnTo>
                    <a:pt x="55579" y="309"/>
                  </a:lnTo>
                  <a:cubicBezTo>
                    <a:pt x="55321" y="318"/>
                    <a:pt x="55060" y="322"/>
                    <a:pt x="54799" y="322"/>
                  </a:cubicBezTo>
                  <a:cubicBezTo>
                    <a:pt x="53636" y="322"/>
                    <a:pt x="52452" y="243"/>
                    <a:pt x="51301" y="164"/>
                  </a:cubicBezTo>
                  <a:cubicBezTo>
                    <a:pt x="50144" y="81"/>
                    <a:pt x="48967" y="1"/>
                    <a:pt x="4779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21"/>
            <p:cNvSpPr/>
            <p:nvPr/>
          </p:nvSpPr>
          <p:spPr>
            <a:xfrm>
              <a:off x="3821425" y="364375"/>
              <a:ext cx="1428375" cy="264900"/>
            </a:xfrm>
            <a:custGeom>
              <a:rect b="b" l="l" r="r" t="t"/>
              <a:pathLst>
                <a:path extrusionOk="0" h="10596" w="57135">
                  <a:moveTo>
                    <a:pt x="57134" y="0"/>
                  </a:moveTo>
                  <a:cubicBezTo>
                    <a:pt x="55868" y="121"/>
                    <a:pt x="54675" y="181"/>
                    <a:pt x="53530" y="229"/>
                  </a:cubicBezTo>
                  <a:cubicBezTo>
                    <a:pt x="49938" y="398"/>
                    <a:pt x="46828" y="543"/>
                    <a:pt x="43297" y="2315"/>
                  </a:cubicBezTo>
                  <a:cubicBezTo>
                    <a:pt x="39512" y="4207"/>
                    <a:pt x="36257" y="4954"/>
                    <a:pt x="32075" y="5810"/>
                  </a:cubicBezTo>
                  <a:cubicBezTo>
                    <a:pt x="29990" y="6232"/>
                    <a:pt x="27904" y="6533"/>
                    <a:pt x="25891" y="6823"/>
                  </a:cubicBezTo>
                  <a:cubicBezTo>
                    <a:pt x="24180" y="7064"/>
                    <a:pt x="22408" y="7317"/>
                    <a:pt x="20648" y="7654"/>
                  </a:cubicBezTo>
                  <a:cubicBezTo>
                    <a:pt x="13271" y="9028"/>
                    <a:pt x="6630" y="10198"/>
                    <a:pt x="1" y="10547"/>
                  </a:cubicBezTo>
                  <a:lnTo>
                    <a:pt x="1" y="10595"/>
                  </a:lnTo>
                  <a:cubicBezTo>
                    <a:pt x="6630" y="10246"/>
                    <a:pt x="13283" y="9077"/>
                    <a:pt x="20648" y="7691"/>
                  </a:cubicBezTo>
                  <a:cubicBezTo>
                    <a:pt x="22408" y="7365"/>
                    <a:pt x="24180" y="7112"/>
                    <a:pt x="25891" y="6871"/>
                  </a:cubicBezTo>
                  <a:cubicBezTo>
                    <a:pt x="27916" y="6570"/>
                    <a:pt x="30002" y="6280"/>
                    <a:pt x="32087" y="5846"/>
                  </a:cubicBezTo>
                  <a:cubicBezTo>
                    <a:pt x="36269" y="5003"/>
                    <a:pt x="39536" y="4243"/>
                    <a:pt x="43309" y="2351"/>
                  </a:cubicBezTo>
                  <a:cubicBezTo>
                    <a:pt x="46840" y="591"/>
                    <a:pt x="49938" y="446"/>
                    <a:pt x="53530" y="278"/>
                  </a:cubicBezTo>
                  <a:cubicBezTo>
                    <a:pt x="54675" y="217"/>
                    <a:pt x="55868" y="169"/>
                    <a:pt x="57134" y="49"/>
                  </a:cubicBezTo>
                  <a:lnTo>
                    <a:pt x="57134"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21"/>
            <p:cNvSpPr/>
            <p:nvPr/>
          </p:nvSpPr>
          <p:spPr>
            <a:xfrm>
              <a:off x="3765075" y="420725"/>
              <a:ext cx="1450650" cy="270325"/>
            </a:xfrm>
            <a:custGeom>
              <a:rect b="b" l="l" r="r" t="t"/>
              <a:pathLst>
                <a:path extrusionOk="0" h="10813" w="58026">
                  <a:moveTo>
                    <a:pt x="58026" y="0"/>
                  </a:moveTo>
                  <a:cubicBezTo>
                    <a:pt x="57230" y="109"/>
                    <a:pt x="56435" y="205"/>
                    <a:pt x="55664" y="302"/>
                  </a:cubicBezTo>
                  <a:cubicBezTo>
                    <a:pt x="52216" y="724"/>
                    <a:pt x="48962" y="1121"/>
                    <a:pt x="45864" y="2447"/>
                  </a:cubicBezTo>
                  <a:cubicBezTo>
                    <a:pt x="42019" y="4099"/>
                    <a:pt x="38656" y="4641"/>
                    <a:pt x="34389" y="5340"/>
                  </a:cubicBezTo>
                  <a:cubicBezTo>
                    <a:pt x="32581" y="5629"/>
                    <a:pt x="30773" y="6063"/>
                    <a:pt x="29013" y="6497"/>
                  </a:cubicBezTo>
                  <a:cubicBezTo>
                    <a:pt x="26928" y="6991"/>
                    <a:pt x="24770" y="7522"/>
                    <a:pt x="22613" y="7799"/>
                  </a:cubicBezTo>
                  <a:cubicBezTo>
                    <a:pt x="21464" y="7921"/>
                    <a:pt x="20305" y="7981"/>
                    <a:pt x="19154" y="7981"/>
                  </a:cubicBezTo>
                  <a:cubicBezTo>
                    <a:pt x="19049" y="7981"/>
                    <a:pt x="18945" y="7981"/>
                    <a:pt x="18840" y="7980"/>
                  </a:cubicBezTo>
                  <a:cubicBezTo>
                    <a:pt x="17900" y="7980"/>
                    <a:pt x="16936" y="7992"/>
                    <a:pt x="15983" y="8064"/>
                  </a:cubicBezTo>
                  <a:cubicBezTo>
                    <a:pt x="13042" y="8281"/>
                    <a:pt x="10186" y="8884"/>
                    <a:pt x="7438" y="9462"/>
                  </a:cubicBezTo>
                  <a:cubicBezTo>
                    <a:pt x="5039" y="9969"/>
                    <a:pt x="2556" y="10487"/>
                    <a:pt x="1" y="10776"/>
                  </a:cubicBezTo>
                  <a:lnTo>
                    <a:pt x="1" y="10812"/>
                  </a:lnTo>
                  <a:cubicBezTo>
                    <a:pt x="2568" y="10535"/>
                    <a:pt x="5039" y="10017"/>
                    <a:pt x="7425" y="9511"/>
                  </a:cubicBezTo>
                  <a:cubicBezTo>
                    <a:pt x="10174" y="8932"/>
                    <a:pt x="13030" y="8329"/>
                    <a:pt x="15971" y="8100"/>
                  </a:cubicBezTo>
                  <a:cubicBezTo>
                    <a:pt x="16924" y="8028"/>
                    <a:pt x="17888" y="8016"/>
                    <a:pt x="18816" y="8016"/>
                  </a:cubicBezTo>
                  <a:cubicBezTo>
                    <a:pt x="18997" y="8019"/>
                    <a:pt x="19178" y="8021"/>
                    <a:pt x="19358" y="8021"/>
                  </a:cubicBezTo>
                  <a:cubicBezTo>
                    <a:pt x="20443" y="8021"/>
                    <a:pt x="21526" y="7959"/>
                    <a:pt x="22601" y="7835"/>
                  </a:cubicBezTo>
                  <a:cubicBezTo>
                    <a:pt x="24770" y="7558"/>
                    <a:pt x="26928" y="7040"/>
                    <a:pt x="29013" y="6533"/>
                  </a:cubicBezTo>
                  <a:cubicBezTo>
                    <a:pt x="30761" y="6112"/>
                    <a:pt x="32569" y="5678"/>
                    <a:pt x="34377" y="5376"/>
                  </a:cubicBezTo>
                  <a:cubicBezTo>
                    <a:pt x="38487" y="4713"/>
                    <a:pt x="42019" y="4147"/>
                    <a:pt x="45864" y="2483"/>
                  </a:cubicBezTo>
                  <a:cubicBezTo>
                    <a:pt x="48962" y="1158"/>
                    <a:pt x="52216" y="760"/>
                    <a:pt x="55664" y="338"/>
                  </a:cubicBezTo>
                  <a:cubicBezTo>
                    <a:pt x="56435" y="241"/>
                    <a:pt x="57230" y="145"/>
                    <a:pt x="58026" y="37"/>
                  </a:cubicBezTo>
                  <a:lnTo>
                    <a:pt x="5802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21"/>
            <p:cNvSpPr/>
            <p:nvPr/>
          </p:nvSpPr>
          <p:spPr>
            <a:xfrm>
              <a:off x="3760550" y="473150"/>
              <a:ext cx="1444350" cy="285700"/>
            </a:xfrm>
            <a:custGeom>
              <a:rect b="b" l="l" r="r" t="t"/>
              <a:pathLst>
                <a:path extrusionOk="0" h="11428" w="57774">
                  <a:moveTo>
                    <a:pt x="57773" y="1"/>
                  </a:moveTo>
                  <a:cubicBezTo>
                    <a:pt x="57134" y="85"/>
                    <a:pt x="56495" y="157"/>
                    <a:pt x="55808" y="230"/>
                  </a:cubicBezTo>
                  <a:cubicBezTo>
                    <a:pt x="52614" y="603"/>
                    <a:pt x="49324" y="977"/>
                    <a:pt x="46732" y="2351"/>
                  </a:cubicBezTo>
                  <a:cubicBezTo>
                    <a:pt x="43598" y="4027"/>
                    <a:pt x="40754" y="4412"/>
                    <a:pt x="37150" y="4894"/>
                  </a:cubicBezTo>
                  <a:cubicBezTo>
                    <a:pt x="36667" y="4967"/>
                    <a:pt x="36173" y="5027"/>
                    <a:pt x="35655" y="5099"/>
                  </a:cubicBezTo>
                  <a:cubicBezTo>
                    <a:pt x="33738" y="5377"/>
                    <a:pt x="31810" y="5895"/>
                    <a:pt x="29954" y="6401"/>
                  </a:cubicBezTo>
                  <a:cubicBezTo>
                    <a:pt x="27760" y="6992"/>
                    <a:pt x="25494" y="7606"/>
                    <a:pt x="23228" y="7811"/>
                  </a:cubicBezTo>
                  <a:cubicBezTo>
                    <a:pt x="22814" y="7849"/>
                    <a:pt x="22400" y="7864"/>
                    <a:pt x="21988" y="7864"/>
                  </a:cubicBezTo>
                  <a:cubicBezTo>
                    <a:pt x="21222" y="7864"/>
                    <a:pt x="20460" y="7814"/>
                    <a:pt x="19708" y="7775"/>
                  </a:cubicBezTo>
                  <a:cubicBezTo>
                    <a:pt x="18974" y="7728"/>
                    <a:pt x="18220" y="7681"/>
                    <a:pt x="17462" y="7681"/>
                  </a:cubicBezTo>
                  <a:cubicBezTo>
                    <a:pt x="17062" y="7681"/>
                    <a:pt x="16660" y="7694"/>
                    <a:pt x="16261" y="7727"/>
                  </a:cubicBezTo>
                  <a:cubicBezTo>
                    <a:pt x="13187" y="7992"/>
                    <a:pt x="10029" y="8860"/>
                    <a:pt x="6980" y="9704"/>
                  </a:cubicBezTo>
                  <a:cubicBezTo>
                    <a:pt x="4690" y="10343"/>
                    <a:pt x="2315" y="10994"/>
                    <a:pt x="1" y="11379"/>
                  </a:cubicBezTo>
                  <a:lnTo>
                    <a:pt x="1" y="11427"/>
                  </a:lnTo>
                  <a:cubicBezTo>
                    <a:pt x="2327" y="11042"/>
                    <a:pt x="4702" y="10391"/>
                    <a:pt x="6992" y="9740"/>
                  </a:cubicBezTo>
                  <a:cubicBezTo>
                    <a:pt x="10041" y="8896"/>
                    <a:pt x="13187" y="8028"/>
                    <a:pt x="16261" y="7763"/>
                  </a:cubicBezTo>
                  <a:cubicBezTo>
                    <a:pt x="16660" y="7730"/>
                    <a:pt x="17060" y="7717"/>
                    <a:pt x="17458" y="7717"/>
                  </a:cubicBezTo>
                  <a:cubicBezTo>
                    <a:pt x="18213" y="7717"/>
                    <a:pt x="18962" y="7764"/>
                    <a:pt x="19696" y="7811"/>
                  </a:cubicBezTo>
                  <a:cubicBezTo>
                    <a:pt x="20428" y="7857"/>
                    <a:pt x="21174" y="7903"/>
                    <a:pt x="21923" y="7903"/>
                  </a:cubicBezTo>
                  <a:cubicBezTo>
                    <a:pt x="22358" y="7903"/>
                    <a:pt x="22794" y="7887"/>
                    <a:pt x="23228" y="7848"/>
                  </a:cubicBezTo>
                  <a:cubicBezTo>
                    <a:pt x="25506" y="7643"/>
                    <a:pt x="27772" y="7028"/>
                    <a:pt x="29966" y="6437"/>
                  </a:cubicBezTo>
                  <a:cubicBezTo>
                    <a:pt x="31822" y="5931"/>
                    <a:pt x="33738" y="5413"/>
                    <a:pt x="35667" y="5148"/>
                  </a:cubicBezTo>
                  <a:cubicBezTo>
                    <a:pt x="36173" y="5075"/>
                    <a:pt x="36667" y="5003"/>
                    <a:pt x="37150" y="4943"/>
                  </a:cubicBezTo>
                  <a:cubicBezTo>
                    <a:pt x="40754" y="4448"/>
                    <a:pt x="43598" y="4063"/>
                    <a:pt x="46756" y="2387"/>
                  </a:cubicBezTo>
                  <a:cubicBezTo>
                    <a:pt x="49336" y="1025"/>
                    <a:pt x="52626" y="640"/>
                    <a:pt x="55808" y="278"/>
                  </a:cubicBezTo>
                  <a:cubicBezTo>
                    <a:pt x="56495" y="194"/>
                    <a:pt x="57134" y="121"/>
                    <a:pt x="57773" y="37"/>
                  </a:cubicBezTo>
                  <a:lnTo>
                    <a:pt x="5777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21"/>
            <p:cNvSpPr/>
            <p:nvPr/>
          </p:nvSpPr>
          <p:spPr>
            <a:xfrm>
              <a:off x="3782550" y="525900"/>
              <a:ext cx="1436500" cy="286900"/>
            </a:xfrm>
            <a:custGeom>
              <a:rect b="b" l="l" r="r" t="t"/>
              <a:pathLst>
                <a:path extrusionOk="0" h="11476" w="57460">
                  <a:moveTo>
                    <a:pt x="57460" y="0"/>
                  </a:moveTo>
                  <a:cubicBezTo>
                    <a:pt x="56604" y="109"/>
                    <a:pt x="55724" y="181"/>
                    <a:pt x="54856" y="265"/>
                  </a:cubicBezTo>
                  <a:cubicBezTo>
                    <a:pt x="51891" y="530"/>
                    <a:pt x="48817" y="820"/>
                    <a:pt x="46153" y="1832"/>
                  </a:cubicBezTo>
                  <a:cubicBezTo>
                    <a:pt x="42537" y="3206"/>
                    <a:pt x="39572" y="3676"/>
                    <a:pt x="35450" y="4231"/>
                  </a:cubicBezTo>
                  <a:cubicBezTo>
                    <a:pt x="33184" y="4544"/>
                    <a:pt x="30773" y="4918"/>
                    <a:pt x="28326" y="5870"/>
                  </a:cubicBezTo>
                  <a:cubicBezTo>
                    <a:pt x="27880" y="6039"/>
                    <a:pt x="27446" y="6220"/>
                    <a:pt x="27025" y="6400"/>
                  </a:cubicBezTo>
                  <a:cubicBezTo>
                    <a:pt x="25578" y="7003"/>
                    <a:pt x="24204" y="7582"/>
                    <a:pt x="22432" y="7738"/>
                  </a:cubicBezTo>
                  <a:cubicBezTo>
                    <a:pt x="22117" y="7764"/>
                    <a:pt x="21801" y="7776"/>
                    <a:pt x="21486" y="7776"/>
                  </a:cubicBezTo>
                  <a:cubicBezTo>
                    <a:pt x="20630" y="7776"/>
                    <a:pt x="19776" y="7694"/>
                    <a:pt x="18949" y="7606"/>
                  </a:cubicBezTo>
                  <a:cubicBezTo>
                    <a:pt x="18118" y="7520"/>
                    <a:pt x="17275" y="7441"/>
                    <a:pt x="16425" y="7441"/>
                  </a:cubicBezTo>
                  <a:cubicBezTo>
                    <a:pt x="16078" y="7441"/>
                    <a:pt x="15730" y="7454"/>
                    <a:pt x="15381" y="7485"/>
                  </a:cubicBezTo>
                  <a:cubicBezTo>
                    <a:pt x="12428" y="7763"/>
                    <a:pt x="9354" y="8727"/>
                    <a:pt x="6377" y="9667"/>
                  </a:cubicBezTo>
                  <a:cubicBezTo>
                    <a:pt x="4268" y="10330"/>
                    <a:pt x="2098" y="11017"/>
                    <a:pt x="1" y="11427"/>
                  </a:cubicBezTo>
                  <a:lnTo>
                    <a:pt x="13" y="11475"/>
                  </a:lnTo>
                  <a:cubicBezTo>
                    <a:pt x="2098" y="11053"/>
                    <a:pt x="4280" y="10366"/>
                    <a:pt x="6389" y="9703"/>
                  </a:cubicBezTo>
                  <a:cubicBezTo>
                    <a:pt x="9354" y="8775"/>
                    <a:pt x="12428" y="7811"/>
                    <a:pt x="15381" y="7534"/>
                  </a:cubicBezTo>
                  <a:cubicBezTo>
                    <a:pt x="15730" y="7498"/>
                    <a:pt x="16082" y="7484"/>
                    <a:pt x="16433" y="7484"/>
                  </a:cubicBezTo>
                  <a:cubicBezTo>
                    <a:pt x="17281" y="7484"/>
                    <a:pt x="18127" y="7569"/>
                    <a:pt x="18937" y="7654"/>
                  </a:cubicBezTo>
                  <a:cubicBezTo>
                    <a:pt x="19764" y="7732"/>
                    <a:pt x="20604" y="7817"/>
                    <a:pt x="21452" y="7817"/>
                  </a:cubicBezTo>
                  <a:cubicBezTo>
                    <a:pt x="21778" y="7817"/>
                    <a:pt x="22105" y="7805"/>
                    <a:pt x="22432" y="7775"/>
                  </a:cubicBezTo>
                  <a:cubicBezTo>
                    <a:pt x="24216" y="7630"/>
                    <a:pt x="25590" y="7039"/>
                    <a:pt x="27037" y="6437"/>
                  </a:cubicBezTo>
                  <a:cubicBezTo>
                    <a:pt x="27458" y="6268"/>
                    <a:pt x="27892" y="6087"/>
                    <a:pt x="28338" y="5906"/>
                  </a:cubicBezTo>
                  <a:cubicBezTo>
                    <a:pt x="30773" y="4966"/>
                    <a:pt x="33184" y="4580"/>
                    <a:pt x="35450" y="4279"/>
                  </a:cubicBezTo>
                  <a:cubicBezTo>
                    <a:pt x="39572" y="3725"/>
                    <a:pt x="42549" y="3255"/>
                    <a:pt x="46165" y="1880"/>
                  </a:cubicBezTo>
                  <a:cubicBezTo>
                    <a:pt x="48817" y="868"/>
                    <a:pt x="51891" y="579"/>
                    <a:pt x="54856" y="313"/>
                  </a:cubicBezTo>
                  <a:cubicBezTo>
                    <a:pt x="55724" y="229"/>
                    <a:pt x="56604" y="145"/>
                    <a:pt x="57460" y="48"/>
                  </a:cubicBezTo>
                  <a:lnTo>
                    <a:pt x="5746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21"/>
            <p:cNvSpPr/>
            <p:nvPr/>
          </p:nvSpPr>
          <p:spPr>
            <a:xfrm>
              <a:off x="3800325" y="581025"/>
              <a:ext cx="1447350" cy="278775"/>
            </a:xfrm>
            <a:custGeom>
              <a:rect b="b" l="l" r="r" t="t"/>
              <a:pathLst>
                <a:path extrusionOk="0" h="11151" w="57894">
                  <a:moveTo>
                    <a:pt x="57894" y="1"/>
                  </a:moveTo>
                  <a:cubicBezTo>
                    <a:pt x="56628" y="109"/>
                    <a:pt x="55278" y="182"/>
                    <a:pt x="53976" y="254"/>
                  </a:cubicBezTo>
                  <a:cubicBezTo>
                    <a:pt x="51108" y="411"/>
                    <a:pt x="48130" y="579"/>
                    <a:pt x="45418" y="1206"/>
                  </a:cubicBezTo>
                  <a:cubicBezTo>
                    <a:pt x="41405" y="2134"/>
                    <a:pt x="38367" y="2677"/>
                    <a:pt x="34932" y="3075"/>
                  </a:cubicBezTo>
                  <a:cubicBezTo>
                    <a:pt x="32364" y="3376"/>
                    <a:pt x="30219" y="3713"/>
                    <a:pt x="27808" y="5027"/>
                  </a:cubicBezTo>
                  <a:cubicBezTo>
                    <a:pt x="27314" y="5304"/>
                    <a:pt x="26832" y="5594"/>
                    <a:pt x="26374" y="5871"/>
                  </a:cubicBezTo>
                  <a:cubicBezTo>
                    <a:pt x="24843" y="6799"/>
                    <a:pt x="23409" y="7679"/>
                    <a:pt x="21360" y="7836"/>
                  </a:cubicBezTo>
                  <a:cubicBezTo>
                    <a:pt x="21157" y="7850"/>
                    <a:pt x="20955" y="7857"/>
                    <a:pt x="20753" y="7857"/>
                  </a:cubicBezTo>
                  <a:cubicBezTo>
                    <a:pt x="19794" y="7857"/>
                    <a:pt x="18849" y="7706"/>
                    <a:pt x="17912" y="7546"/>
                  </a:cubicBezTo>
                  <a:cubicBezTo>
                    <a:pt x="16988" y="7399"/>
                    <a:pt x="16040" y="7243"/>
                    <a:pt x="15074" y="7243"/>
                  </a:cubicBezTo>
                  <a:cubicBezTo>
                    <a:pt x="14856" y="7243"/>
                    <a:pt x="14637" y="7251"/>
                    <a:pt x="14417" y="7269"/>
                  </a:cubicBezTo>
                  <a:cubicBezTo>
                    <a:pt x="11632" y="7486"/>
                    <a:pt x="8703" y="8462"/>
                    <a:pt x="5859" y="9403"/>
                  </a:cubicBezTo>
                  <a:cubicBezTo>
                    <a:pt x="3918" y="10041"/>
                    <a:pt x="1905" y="10716"/>
                    <a:pt x="1" y="11114"/>
                  </a:cubicBezTo>
                  <a:lnTo>
                    <a:pt x="13" y="11150"/>
                  </a:lnTo>
                  <a:cubicBezTo>
                    <a:pt x="1917" y="10753"/>
                    <a:pt x="3930" y="10090"/>
                    <a:pt x="5871" y="9451"/>
                  </a:cubicBezTo>
                  <a:cubicBezTo>
                    <a:pt x="8703" y="8511"/>
                    <a:pt x="11632" y="7534"/>
                    <a:pt x="14405" y="7317"/>
                  </a:cubicBezTo>
                  <a:cubicBezTo>
                    <a:pt x="14625" y="7300"/>
                    <a:pt x="14844" y="7292"/>
                    <a:pt x="15062" y="7292"/>
                  </a:cubicBezTo>
                  <a:cubicBezTo>
                    <a:pt x="16028" y="7292"/>
                    <a:pt x="16976" y="7447"/>
                    <a:pt x="17900" y="7595"/>
                  </a:cubicBezTo>
                  <a:cubicBezTo>
                    <a:pt x="18834" y="7745"/>
                    <a:pt x="19794" y="7904"/>
                    <a:pt x="20771" y="7904"/>
                  </a:cubicBezTo>
                  <a:cubicBezTo>
                    <a:pt x="20966" y="7904"/>
                    <a:pt x="21163" y="7898"/>
                    <a:pt x="21360" y="7884"/>
                  </a:cubicBezTo>
                  <a:cubicBezTo>
                    <a:pt x="23421" y="7727"/>
                    <a:pt x="24867" y="6847"/>
                    <a:pt x="26386" y="5919"/>
                  </a:cubicBezTo>
                  <a:cubicBezTo>
                    <a:pt x="26856" y="5630"/>
                    <a:pt x="27326" y="5341"/>
                    <a:pt x="27832" y="5063"/>
                  </a:cubicBezTo>
                  <a:cubicBezTo>
                    <a:pt x="30231" y="3750"/>
                    <a:pt x="32364" y="3424"/>
                    <a:pt x="34932" y="3123"/>
                  </a:cubicBezTo>
                  <a:cubicBezTo>
                    <a:pt x="38367" y="2725"/>
                    <a:pt x="41405" y="2171"/>
                    <a:pt x="45430" y="1242"/>
                  </a:cubicBezTo>
                  <a:cubicBezTo>
                    <a:pt x="48142" y="616"/>
                    <a:pt x="51108" y="459"/>
                    <a:pt x="53976" y="302"/>
                  </a:cubicBezTo>
                  <a:cubicBezTo>
                    <a:pt x="55278" y="230"/>
                    <a:pt x="56628" y="158"/>
                    <a:pt x="57894" y="37"/>
                  </a:cubicBezTo>
                  <a:lnTo>
                    <a:pt x="57894"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21"/>
            <p:cNvSpPr/>
            <p:nvPr/>
          </p:nvSpPr>
          <p:spPr>
            <a:xfrm>
              <a:off x="3805150" y="636775"/>
              <a:ext cx="1475375" cy="266725"/>
            </a:xfrm>
            <a:custGeom>
              <a:rect b="b" l="l" r="r" t="t"/>
              <a:pathLst>
                <a:path extrusionOk="0" h="10669" w="59015">
                  <a:moveTo>
                    <a:pt x="59015" y="1"/>
                  </a:moveTo>
                  <a:cubicBezTo>
                    <a:pt x="56881" y="145"/>
                    <a:pt x="54699" y="182"/>
                    <a:pt x="52590" y="218"/>
                  </a:cubicBezTo>
                  <a:cubicBezTo>
                    <a:pt x="50083" y="266"/>
                    <a:pt x="47491" y="314"/>
                    <a:pt x="44972" y="531"/>
                  </a:cubicBezTo>
                  <a:cubicBezTo>
                    <a:pt x="43224" y="676"/>
                    <a:pt x="41441" y="929"/>
                    <a:pt x="39729" y="1158"/>
                  </a:cubicBezTo>
                  <a:cubicBezTo>
                    <a:pt x="38041" y="1399"/>
                    <a:pt x="36306" y="1640"/>
                    <a:pt x="34582" y="1785"/>
                  </a:cubicBezTo>
                  <a:cubicBezTo>
                    <a:pt x="31605" y="2062"/>
                    <a:pt x="29978" y="2436"/>
                    <a:pt x="27555" y="4099"/>
                  </a:cubicBezTo>
                  <a:cubicBezTo>
                    <a:pt x="27061" y="4436"/>
                    <a:pt x="26579" y="4822"/>
                    <a:pt x="26072" y="5232"/>
                  </a:cubicBezTo>
                  <a:cubicBezTo>
                    <a:pt x="24517" y="6474"/>
                    <a:pt x="22758" y="7884"/>
                    <a:pt x="20540" y="7992"/>
                  </a:cubicBezTo>
                  <a:cubicBezTo>
                    <a:pt x="20413" y="8000"/>
                    <a:pt x="20286" y="8004"/>
                    <a:pt x="20160" y="8004"/>
                  </a:cubicBezTo>
                  <a:cubicBezTo>
                    <a:pt x="19137" y="8004"/>
                    <a:pt x="18142" y="7760"/>
                    <a:pt x="17177" y="7534"/>
                  </a:cubicBezTo>
                  <a:cubicBezTo>
                    <a:pt x="16194" y="7294"/>
                    <a:pt x="15171" y="7044"/>
                    <a:pt x="14118" y="7044"/>
                  </a:cubicBezTo>
                  <a:cubicBezTo>
                    <a:pt x="14009" y="7044"/>
                    <a:pt x="13900" y="7046"/>
                    <a:pt x="13790" y="7052"/>
                  </a:cubicBezTo>
                  <a:cubicBezTo>
                    <a:pt x="11186" y="7197"/>
                    <a:pt x="8318" y="8137"/>
                    <a:pt x="5545" y="9041"/>
                  </a:cubicBezTo>
                  <a:cubicBezTo>
                    <a:pt x="3605" y="9680"/>
                    <a:pt x="1760" y="10282"/>
                    <a:pt x="1" y="10632"/>
                  </a:cubicBezTo>
                  <a:lnTo>
                    <a:pt x="13" y="10668"/>
                  </a:lnTo>
                  <a:cubicBezTo>
                    <a:pt x="1773" y="10319"/>
                    <a:pt x="3617" y="9716"/>
                    <a:pt x="5557" y="9089"/>
                  </a:cubicBezTo>
                  <a:cubicBezTo>
                    <a:pt x="8330" y="8185"/>
                    <a:pt x="11198" y="7245"/>
                    <a:pt x="13790" y="7112"/>
                  </a:cubicBezTo>
                  <a:cubicBezTo>
                    <a:pt x="13918" y="7104"/>
                    <a:pt x="14046" y="7101"/>
                    <a:pt x="14174" y="7101"/>
                  </a:cubicBezTo>
                  <a:cubicBezTo>
                    <a:pt x="15205" y="7101"/>
                    <a:pt x="16199" y="7345"/>
                    <a:pt x="17165" y="7570"/>
                  </a:cubicBezTo>
                  <a:cubicBezTo>
                    <a:pt x="18144" y="7810"/>
                    <a:pt x="19153" y="8049"/>
                    <a:pt x="20200" y="8049"/>
                  </a:cubicBezTo>
                  <a:cubicBezTo>
                    <a:pt x="20313" y="8049"/>
                    <a:pt x="20426" y="8046"/>
                    <a:pt x="20540" y="8040"/>
                  </a:cubicBezTo>
                  <a:cubicBezTo>
                    <a:pt x="22782" y="7920"/>
                    <a:pt x="24542" y="6510"/>
                    <a:pt x="26096" y="5268"/>
                  </a:cubicBezTo>
                  <a:cubicBezTo>
                    <a:pt x="26603" y="4858"/>
                    <a:pt x="27085" y="4473"/>
                    <a:pt x="27579" y="4135"/>
                  </a:cubicBezTo>
                  <a:cubicBezTo>
                    <a:pt x="29990" y="2484"/>
                    <a:pt x="31617" y="2098"/>
                    <a:pt x="34582" y="1833"/>
                  </a:cubicBezTo>
                  <a:cubicBezTo>
                    <a:pt x="36306" y="1676"/>
                    <a:pt x="38054" y="1435"/>
                    <a:pt x="39729" y="1206"/>
                  </a:cubicBezTo>
                  <a:cubicBezTo>
                    <a:pt x="41453" y="965"/>
                    <a:pt x="43224" y="724"/>
                    <a:pt x="44972" y="567"/>
                  </a:cubicBezTo>
                  <a:cubicBezTo>
                    <a:pt x="47479" y="350"/>
                    <a:pt x="50083" y="302"/>
                    <a:pt x="52578" y="266"/>
                  </a:cubicBezTo>
                  <a:cubicBezTo>
                    <a:pt x="54699" y="230"/>
                    <a:pt x="56881" y="194"/>
                    <a:pt x="59015" y="37"/>
                  </a:cubicBezTo>
                  <a:lnTo>
                    <a:pt x="5901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21"/>
            <p:cNvSpPr/>
            <p:nvPr/>
          </p:nvSpPr>
          <p:spPr>
            <a:xfrm>
              <a:off x="3803350" y="692225"/>
              <a:ext cx="1506400" cy="253150"/>
            </a:xfrm>
            <a:custGeom>
              <a:rect b="b" l="l" r="r" t="t"/>
              <a:pathLst>
                <a:path extrusionOk="0" h="10126" w="60256">
                  <a:moveTo>
                    <a:pt x="60256" y="1"/>
                  </a:moveTo>
                  <a:cubicBezTo>
                    <a:pt x="56278" y="181"/>
                    <a:pt x="52325" y="181"/>
                    <a:pt x="48491" y="181"/>
                  </a:cubicBezTo>
                  <a:cubicBezTo>
                    <a:pt x="48172" y="181"/>
                    <a:pt x="47852" y="181"/>
                    <a:pt x="47532" y="181"/>
                  </a:cubicBezTo>
                  <a:cubicBezTo>
                    <a:pt x="43203" y="181"/>
                    <a:pt x="38746" y="192"/>
                    <a:pt x="34268" y="495"/>
                  </a:cubicBezTo>
                  <a:cubicBezTo>
                    <a:pt x="31134" y="712"/>
                    <a:pt x="29917" y="1375"/>
                    <a:pt x="27699" y="2954"/>
                  </a:cubicBezTo>
                  <a:cubicBezTo>
                    <a:pt x="26952" y="3508"/>
                    <a:pt x="26253" y="4135"/>
                    <a:pt x="25602" y="4798"/>
                  </a:cubicBezTo>
                  <a:cubicBezTo>
                    <a:pt x="23951" y="6391"/>
                    <a:pt x="22245" y="8050"/>
                    <a:pt x="19722" y="8050"/>
                  </a:cubicBezTo>
                  <a:cubicBezTo>
                    <a:pt x="19610" y="8050"/>
                    <a:pt x="19497" y="8047"/>
                    <a:pt x="19382" y="8040"/>
                  </a:cubicBezTo>
                  <a:cubicBezTo>
                    <a:pt x="18382" y="7992"/>
                    <a:pt x="17466" y="7703"/>
                    <a:pt x="16574" y="7426"/>
                  </a:cubicBezTo>
                  <a:cubicBezTo>
                    <a:pt x="15576" y="7118"/>
                    <a:pt x="14547" y="6801"/>
                    <a:pt x="13398" y="6801"/>
                  </a:cubicBezTo>
                  <a:cubicBezTo>
                    <a:pt x="13285" y="6801"/>
                    <a:pt x="13170" y="6804"/>
                    <a:pt x="13054" y="6811"/>
                  </a:cubicBezTo>
                  <a:cubicBezTo>
                    <a:pt x="10704" y="6943"/>
                    <a:pt x="8040" y="7787"/>
                    <a:pt x="5473" y="8595"/>
                  </a:cubicBezTo>
                  <a:cubicBezTo>
                    <a:pt x="3616" y="9173"/>
                    <a:pt x="1712" y="9776"/>
                    <a:pt x="0" y="10077"/>
                  </a:cubicBezTo>
                  <a:lnTo>
                    <a:pt x="0" y="10126"/>
                  </a:lnTo>
                  <a:cubicBezTo>
                    <a:pt x="1724" y="9812"/>
                    <a:pt x="3628" y="9222"/>
                    <a:pt x="5473" y="8631"/>
                  </a:cubicBezTo>
                  <a:cubicBezTo>
                    <a:pt x="8052" y="7823"/>
                    <a:pt x="10704" y="6992"/>
                    <a:pt x="13042" y="6859"/>
                  </a:cubicBezTo>
                  <a:cubicBezTo>
                    <a:pt x="13159" y="6853"/>
                    <a:pt x="13275" y="6849"/>
                    <a:pt x="13389" y="6849"/>
                  </a:cubicBezTo>
                  <a:cubicBezTo>
                    <a:pt x="14545" y="6849"/>
                    <a:pt x="15564" y="7167"/>
                    <a:pt x="16562" y="7474"/>
                  </a:cubicBezTo>
                  <a:cubicBezTo>
                    <a:pt x="17454" y="7751"/>
                    <a:pt x="18370" y="8028"/>
                    <a:pt x="19382" y="8089"/>
                  </a:cubicBezTo>
                  <a:cubicBezTo>
                    <a:pt x="19490" y="8094"/>
                    <a:pt x="19596" y="8097"/>
                    <a:pt x="19701" y="8097"/>
                  </a:cubicBezTo>
                  <a:cubicBezTo>
                    <a:pt x="22248" y="8097"/>
                    <a:pt x="23970" y="6443"/>
                    <a:pt x="25626" y="4834"/>
                  </a:cubicBezTo>
                  <a:cubicBezTo>
                    <a:pt x="26289" y="4171"/>
                    <a:pt x="26976" y="3544"/>
                    <a:pt x="27723" y="2990"/>
                  </a:cubicBezTo>
                  <a:cubicBezTo>
                    <a:pt x="29929" y="1411"/>
                    <a:pt x="31147" y="748"/>
                    <a:pt x="34268" y="543"/>
                  </a:cubicBezTo>
                  <a:cubicBezTo>
                    <a:pt x="39078" y="218"/>
                    <a:pt x="43863" y="218"/>
                    <a:pt x="48491" y="218"/>
                  </a:cubicBezTo>
                  <a:cubicBezTo>
                    <a:pt x="49278" y="220"/>
                    <a:pt x="50070" y="222"/>
                    <a:pt x="50866" y="222"/>
                  </a:cubicBezTo>
                  <a:cubicBezTo>
                    <a:pt x="53948" y="222"/>
                    <a:pt x="57094" y="193"/>
                    <a:pt x="60256" y="49"/>
                  </a:cubicBezTo>
                  <a:lnTo>
                    <a:pt x="602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21"/>
            <p:cNvSpPr/>
            <p:nvPr/>
          </p:nvSpPr>
          <p:spPr>
            <a:xfrm>
              <a:off x="3799425" y="729100"/>
              <a:ext cx="1526300" cy="257250"/>
            </a:xfrm>
            <a:custGeom>
              <a:rect b="b" l="l" r="r" t="t"/>
              <a:pathLst>
                <a:path extrusionOk="0" h="10290" w="61052">
                  <a:moveTo>
                    <a:pt x="36834" y="1"/>
                  </a:moveTo>
                  <a:cubicBezTo>
                    <a:pt x="35870" y="1"/>
                    <a:pt x="34902" y="14"/>
                    <a:pt x="33931" y="44"/>
                  </a:cubicBezTo>
                  <a:cubicBezTo>
                    <a:pt x="30363" y="153"/>
                    <a:pt x="28109" y="2455"/>
                    <a:pt x="25940" y="4673"/>
                  </a:cubicBezTo>
                  <a:cubicBezTo>
                    <a:pt x="23957" y="6701"/>
                    <a:pt x="22082" y="8622"/>
                    <a:pt x="19378" y="8622"/>
                  </a:cubicBezTo>
                  <a:cubicBezTo>
                    <a:pt x="19221" y="8622"/>
                    <a:pt x="19062" y="8616"/>
                    <a:pt x="18900" y="8602"/>
                  </a:cubicBezTo>
                  <a:cubicBezTo>
                    <a:pt x="17912" y="8530"/>
                    <a:pt x="17032" y="8205"/>
                    <a:pt x="16176" y="7903"/>
                  </a:cubicBezTo>
                  <a:cubicBezTo>
                    <a:pt x="15188" y="7544"/>
                    <a:pt x="14179" y="7174"/>
                    <a:pt x="12973" y="7174"/>
                  </a:cubicBezTo>
                  <a:cubicBezTo>
                    <a:pt x="12885" y="7174"/>
                    <a:pt x="12795" y="7176"/>
                    <a:pt x="12705" y="7180"/>
                  </a:cubicBezTo>
                  <a:cubicBezTo>
                    <a:pt x="10451" y="7276"/>
                    <a:pt x="7860" y="8072"/>
                    <a:pt x="5352" y="8843"/>
                  </a:cubicBezTo>
                  <a:cubicBezTo>
                    <a:pt x="3544" y="9398"/>
                    <a:pt x="1664" y="9964"/>
                    <a:pt x="1" y="10242"/>
                  </a:cubicBezTo>
                  <a:lnTo>
                    <a:pt x="1" y="10290"/>
                  </a:lnTo>
                  <a:cubicBezTo>
                    <a:pt x="1676" y="10013"/>
                    <a:pt x="3556" y="9446"/>
                    <a:pt x="5364" y="8880"/>
                  </a:cubicBezTo>
                  <a:cubicBezTo>
                    <a:pt x="7872" y="8120"/>
                    <a:pt x="10451" y="7325"/>
                    <a:pt x="12705" y="7228"/>
                  </a:cubicBezTo>
                  <a:cubicBezTo>
                    <a:pt x="12795" y="7224"/>
                    <a:pt x="12883" y="7222"/>
                    <a:pt x="12971" y="7222"/>
                  </a:cubicBezTo>
                  <a:cubicBezTo>
                    <a:pt x="14167" y="7222"/>
                    <a:pt x="15176" y="7591"/>
                    <a:pt x="16164" y="7939"/>
                  </a:cubicBezTo>
                  <a:cubicBezTo>
                    <a:pt x="17020" y="8253"/>
                    <a:pt x="17900" y="8566"/>
                    <a:pt x="18900" y="8651"/>
                  </a:cubicBezTo>
                  <a:cubicBezTo>
                    <a:pt x="19056" y="8662"/>
                    <a:pt x="19209" y="8668"/>
                    <a:pt x="19359" y="8668"/>
                  </a:cubicBezTo>
                  <a:cubicBezTo>
                    <a:pt x="22096" y="8668"/>
                    <a:pt x="23976" y="6742"/>
                    <a:pt x="25976" y="4697"/>
                  </a:cubicBezTo>
                  <a:cubicBezTo>
                    <a:pt x="28146" y="2491"/>
                    <a:pt x="30387" y="201"/>
                    <a:pt x="33943" y="93"/>
                  </a:cubicBezTo>
                  <a:cubicBezTo>
                    <a:pt x="34912" y="62"/>
                    <a:pt x="35877" y="49"/>
                    <a:pt x="36839" y="49"/>
                  </a:cubicBezTo>
                  <a:cubicBezTo>
                    <a:pt x="40453" y="49"/>
                    <a:pt x="44017" y="237"/>
                    <a:pt x="47491" y="418"/>
                  </a:cubicBezTo>
                  <a:cubicBezTo>
                    <a:pt x="50956" y="599"/>
                    <a:pt x="54519" y="787"/>
                    <a:pt x="58143" y="787"/>
                  </a:cubicBezTo>
                  <a:cubicBezTo>
                    <a:pt x="59108" y="787"/>
                    <a:pt x="60078" y="774"/>
                    <a:pt x="61052" y="743"/>
                  </a:cubicBezTo>
                  <a:lnTo>
                    <a:pt x="61052" y="695"/>
                  </a:lnTo>
                  <a:cubicBezTo>
                    <a:pt x="60076" y="726"/>
                    <a:pt x="59105" y="739"/>
                    <a:pt x="58140" y="739"/>
                  </a:cubicBezTo>
                  <a:cubicBezTo>
                    <a:pt x="54515" y="739"/>
                    <a:pt x="50966" y="551"/>
                    <a:pt x="47491" y="370"/>
                  </a:cubicBezTo>
                  <a:cubicBezTo>
                    <a:pt x="44017" y="189"/>
                    <a:pt x="40453" y="1"/>
                    <a:pt x="3683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21"/>
            <p:cNvSpPr/>
            <p:nvPr/>
          </p:nvSpPr>
          <p:spPr>
            <a:xfrm>
              <a:off x="3798825" y="759225"/>
              <a:ext cx="1523575" cy="269025"/>
            </a:xfrm>
            <a:custGeom>
              <a:rect b="b" l="l" r="r" t="t"/>
              <a:pathLst>
                <a:path extrusionOk="0" h="10761" w="60943">
                  <a:moveTo>
                    <a:pt x="37716" y="1"/>
                  </a:moveTo>
                  <a:cubicBezTo>
                    <a:pt x="36871" y="1"/>
                    <a:pt x="36024" y="11"/>
                    <a:pt x="35185" y="21"/>
                  </a:cubicBezTo>
                  <a:cubicBezTo>
                    <a:pt x="34594" y="21"/>
                    <a:pt x="34028" y="33"/>
                    <a:pt x="33473" y="33"/>
                  </a:cubicBezTo>
                  <a:cubicBezTo>
                    <a:pt x="29761" y="57"/>
                    <a:pt x="27615" y="2480"/>
                    <a:pt x="25542" y="4830"/>
                  </a:cubicBezTo>
                  <a:cubicBezTo>
                    <a:pt x="23635" y="6989"/>
                    <a:pt x="21827" y="9028"/>
                    <a:pt x="18982" y="9028"/>
                  </a:cubicBezTo>
                  <a:cubicBezTo>
                    <a:pt x="18841" y="9028"/>
                    <a:pt x="18697" y="9023"/>
                    <a:pt x="18551" y="9013"/>
                  </a:cubicBezTo>
                  <a:cubicBezTo>
                    <a:pt x="17538" y="8940"/>
                    <a:pt x="16670" y="8615"/>
                    <a:pt x="15827" y="8313"/>
                  </a:cubicBezTo>
                  <a:cubicBezTo>
                    <a:pt x="14874" y="7963"/>
                    <a:pt x="13892" y="7603"/>
                    <a:pt x="12709" y="7603"/>
                  </a:cubicBezTo>
                  <a:cubicBezTo>
                    <a:pt x="12589" y="7603"/>
                    <a:pt x="12467" y="7607"/>
                    <a:pt x="12343" y="7614"/>
                  </a:cubicBezTo>
                  <a:cubicBezTo>
                    <a:pt x="10101" y="7735"/>
                    <a:pt x="7642" y="8530"/>
                    <a:pt x="5256" y="9278"/>
                  </a:cubicBezTo>
                  <a:cubicBezTo>
                    <a:pt x="3496" y="9844"/>
                    <a:pt x="1676" y="10411"/>
                    <a:pt x="1" y="10712"/>
                  </a:cubicBezTo>
                  <a:lnTo>
                    <a:pt x="13" y="10760"/>
                  </a:lnTo>
                  <a:cubicBezTo>
                    <a:pt x="1688" y="10471"/>
                    <a:pt x="3508" y="9892"/>
                    <a:pt x="5256" y="9326"/>
                  </a:cubicBezTo>
                  <a:cubicBezTo>
                    <a:pt x="7642" y="8567"/>
                    <a:pt x="10101" y="7783"/>
                    <a:pt x="12343" y="7650"/>
                  </a:cubicBezTo>
                  <a:cubicBezTo>
                    <a:pt x="12451" y="7645"/>
                    <a:pt x="12556" y="7642"/>
                    <a:pt x="12661" y="7642"/>
                  </a:cubicBezTo>
                  <a:cubicBezTo>
                    <a:pt x="13853" y="7642"/>
                    <a:pt x="14838" y="8006"/>
                    <a:pt x="15803" y="8350"/>
                  </a:cubicBezTo>
                  <a:cubicBezTo>
                    <a:pt x="16646" y="8663"/>
                    <a:pt x="17526" y="8976"/>
                    <a:pt x="18539" y="9049"/>
                  </a:cubicBezTo>
                  <a:cubicBezTo>
                    <a:pt x="18683" y="9073"/>
                    <a:pt x="18840" y="9073"/>
                    <a:pt x="18985" y="9073"/>
                  </a:cubicBezTo>
                  <a:cubicBezTo>
                    <a:pt x="21853" y="9073"/>
                    <a:pt x="23662" y="7024"/>
                    <a:pt x="25578" y="4866"/>
                  </a:cubicBezTo>
                  <a:cubicBezTo>
                    <a:pt x="27651" y="2516"/>
                    <a:pt x="29785" y="105"/>
                    <a:pt x="33473" y="81"/>
                  </a:cubicBezTo>
                  <a:cubicBezTo>
                    <a:pt x="34028" y="81"/>
                    <a:pt x="34594" y="69"/>
                    <a:pt x="35185" y="69"/>
                  </a:cubicBezTo>
                  <a:cubicBezTo>
                    <a:pt x="36024" y="59"/>
                    <a:pt x="36870" y="49"/>
                    <a:pt x="37714" y="49"/>
                  </a:cubicBezTo>
                  <a:cubicBezTo>
                    <a:pt x="39913" y="49"/>
                    <a:pt x="42094" y="117"/>
                    <a:pt x="44080" y="430"/>
                  </a:cubicBezTo>
                  <a:cubicBezTo>
                    <a:pt x="49136" y="1229"/>
                    <a:pt x="53665" y="1595"/>
                    <a:pt x="58847" y="1595"/>
                  </a:cubicBezTo>
                  <a:cubicBezTo>
                    <a:pt x="59533" y="1595"/>
                    <a:pt x="60231" y="1588"/>
                    <a:pt x="60943" y="1576"/>
                  </a:cubicBezTo>
                  <a:lnTo>
                    <a:pt x="60943" y="1527"/>
                  </a:lnTo>
                  <a:cubicBezTo>
                    <a:pt x="60231" y="1540"/>
                    <a:pt x="59533" y="1546"/>
                    <a:pt x="58847" y="1546"/>
                  </a:cubicBezTo>
                  <a:cubicBezTo>
                    <a:pt x="53668" y="1546"/>
                    <a:pt x="49148" y="1180"/>
                    <a:pt x="44092" y="382"/>
                  </a:cubicBezTo>
                  <a:cubicBezTo>
                    <a:pt x="42106" y="69"/>
                    <a:pt x="39919" y="1"/>
                    <a:pt x="3771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21"/>
            <p:cNvSpPr/>
            <p:nvPr/>
          </p:nvSpPr>
          <p:spPr>
            <a:xfrm>
              <a:off x="3806350" y="795075"/>
              <a:ext cx="1494975" cy="270825"/>
            </a:xfrm>
            <a:custGeom>
              <a:rect b="b" l="l" r="r" t="t"/>
              <a:pathLst>
                <a:path extrusionOk="0" h="10833" w="59799">
                  <a:moveTo>
                    <a:pt x="35652" y="0"/>
                  </a:moveTo>
                  <a:cubicBezTo>
                    <a:pt x="34624" y="0"/>
                    <a:pt x="33606" y="21"/>
                    <a:pt x="32630" y="45"/>
                  </a:cubicBezTo>
                  <a:cubicBezTo>
                    <a:pt x="29050" y="142"/>
                    <a:pt x="27013" y="2444"/>
                    <a:pt x="25048" y="4674"/>
                  </a:cubicBezTo>
                  <a:cubicBezTo>
                    <a:pt x="23169" y="6800"/>
                    <a:pt x="21404" y="8800"/>
                    <a:pt x="18436" y="8800"/>
                  </a:cubicBezTo>
                  <a:cubicBezTo>
                    <a:pt x="18359" y="8800"/>
                    <a:pt x="18281" y="8799"/>
                    <a:pt x="18202" y="8796"/>
                  </a:cubicBezTo>
                  <a:cubicBezTo>
                    <a:pt x="17201" y="8760"/>
                    <a:pt x="16297" y="8495"/>
                    <a:pt x="15429" y="8241"/>
                  </a:cubicBezTo>
                  <a:cubicBezTo>
                    <a:pt x="14500" y="7960"/>
                    <a:pt x="13544" y="7678"/>
                    <a:pt x="12436" y="7678"/>
                  </a:cubicBezTo>
                  <a:cubicBezTo>
                    <a:pt x="12264" y="7678"/>
                    <a:pt x="12089" y="7685"/>
                    <a:pt x="11910" y="7699"/>
                  </a:cubicBezTo>
                  <a:cubicBezTo>
                    <a:pt x="9728" y="7892"/>
                    <a:pt x="7402" y="8639"/>
                    <a:pt x="5160" y="9362"/>
                  </a:cubicBezTo>
                  <a:cubicBezTo>
                    <a:pt x="3448" y="9905"/>
                    <a:pt x="1676" y="10483"/>
                    <a:pt x="1" y="10785"/>
                  </a:cubicBezTo>
                  <a:lnTo>
                    <a:pt x="1" y="10833"/>
                  </a:lnTo>
                  <a:cubicBezTo>
                    <a:pt x="1688" y="10520"/>
                    <a:pt x="3460" y="9953"/>
                    <a:pt x="5172" y="9399"/>
                  </a:cubicBezTo>
                  <a:cubicBezTo>
                    <a:pt x="7414" y="8675"/>
                    <a:pt x="9728" y="7928"/>
                    <a:pt x="11910" y="7747"/>
                  </a:cubicBezTo>
                  <a:cubicBezTo>
                    <a:pt x="12088" y="7733"/>
                    <a:pt x="12262" y="7726"/>
                    <a:pt x="12432" y="7726"/>
                  </a:cubicBezTo>
                  <a:cubicBezTo>
                    <a:pt x="13533" y="7726"/>
                    <a:pt x="14489" y="8006"/>
                    <a:pt x="15417" y="8278"/>
                  </a:cubicBezTo>
                  <a:cubicBezTo>
                    <a:pt x="16285" y="8543"/>
                    <a:pt x="17189" y="8808"/>
                    <a:pt x="18202" y="8844"/>
                  </a:cubicBezTo>
                  <a:cubicBezTo>
                    <a:pt x="18281" y="8847"/>
                    <a:pt x="18359" y="8848"/>
                    <a:pt x="18436" y="8848"/>
                  </a:cubicBezTo>
                  <a:cubicBezTo>
                    <a:pt x="21416" y="8848"/>
                    <a:pt x="23192" y="6836"/>
                    <a:pt x="25072" y="4710"/>
                  </a:cubicBezTo>
                  <a:cubicBezTo>
                    <a:pt x="27037" y="2480"/>
                    <a:pt x="29062" y="178"/>
                    <a:pt x="32630" y="93"/>
                  </a:cubicBezTo>
                  <a:cubicBezTo>
                    <a:pt x="33613" y="69"/>
                    <a:pt x="34637" y="48"/>
                    <a:pt x="35672" y="48"/>
                  </a:cubicBezTo>
                  <a:cubicBezTo>
                    <a:pt x="38190" y="48"/>
                    <a:pt x="40771" y="169"/>
                    <a:pt x="42984" y="648"/>
                  </a:cubicBezTo>
                  <a:cubicBezTo>
                    <a:pt x="43743" y="816"/>
                    <a:pt x="44490" y="1058"/>
                    <a:pt x="45213" y="1287"/>
                  </a:cubicBezTo>
                  <a:cubicBezTo>
                    <a:pt x="46154" y="1588"/>
                    <a:pt x="47130" y="1901"/>
                    <a:pt x="48167" y="2046"/>
                  </a:cubicBezTo>
                  <a:cubicBezTo>
                    <a:pt x="49418" y="2237"/>
                    <a:pt x="50739" y="2301"/>
                    <a:pt x="52084" y="2301"/>
                  </a:cubicBezTo>
                  <a:cubicBezTo>
                    <a:pt x="53459" y="2301"/>
                    <a:pt x="54859" y="2234"/>
                    <a:pt x="56230" y="2166"/>
                  </a:cubicBezTo>
                  <a:cubicBezTo>
                    <a:pt x="57424" y="2106"/>
                    <a:pt x="58641" y="2046"/>
                    <a:pt x="59798" y="2034"/>
                  </a:cubicBezTo>
                  <a:lnTo>
                    <a:pt x="59798" y="1998"/>
                  </a:lnTo>
                  <a:cubicBezTo>
                    <a:pt x="58641" y="2010"/>
                    <a:pt x="57424" y="2058"/>
                    <a:pt x="56230" y="2118"/>
                  </a:cubicBezTo>
                  <a:cubicBezTo>
                    <a:pt x="54842" y="2186"/>
                    <a:pt x="53429" y="2254"/>
                    <a:pt x="52041" y="2254"/>
                  </a:cubicBezTo>
                  <a:cubicBezTo>
                    <a:pt x="50716" y="2254"/>
                    <a:pt x="49414" y="2192"/>
                    <a:pt x="48179" y="2010"/>
                  </a:cubicBezTo>
                  <a:cubicBezTo>
                    <a:pt x="47142" y="1853"/>
                    <a:pt x="46178" y="1540"/>
                    <a:pt x="45226" y="1238"/>
                  </a:cubicBezTo>
                  <a:cubicBezTo>
                    <a:pt x="44502" y="1009"/>
                    <a:pt x="43767" y="768"/>
                    <a:pt x="42996" y="612"/>
                  </a:cubicBezTo>
                  <a:cubicBezTo>
                    <a:pt x="40777" y="123"/>
                    <a:pt x="38181" y="0"/>
                    <a:pt x="3565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21"/>
            <p:cNvSpPr/>
            <p:nvPr/>
          </p:nvSpPr>
          <p:spPr>
            <a:xfrm>
              <a:off x="3826250" y="833325"/>
              <a:ext cx="1439800" cy="264225"/>
            </a:xfrm>
            <a:custGeom>
              <a:rect b="b" l="l" r="r" t="t"/>
              <a:pathLst>
                <a:path extrusionOk="0" h="10569" w="57592">
                  <a:moveTo>
                    <a:pt x="34823" y="1"/>
                  </a:moveTo>
                  <a:cubicBezTo>
                    <a:pt x="33708" y="1"/>
                    <a:pt x="32509" y="52"/>
                    <a:pt x="31231" y="154"/>
                  </a:cubicBezTo>
                  <a:cubicBezTo>
                    <a:pt x="27820" y="420"/>
                    <a:pt x="25915" y="2432"/>
                    <a:pt x="24107" y="4337"/>
                  </a:cubicBezTo>
                  <a:cubicBezTo>
                    <a:pt x="22299" y="6253"/>
                    <a:pt x="20588" y="8049"/>
                    <a:pt x="17538" y="8290"/>
                  </a:cubicBezTo>
                  <a:cubicBezTo>
                    <a:pt x="17316" y="8307"/>
                    <a:pt x="17098" y="8314"/>
                    <a:pt x="16883" y="8314"/>
                  </a:cubicBezTo>
                  <a:cubicBezTo>
                    <a:pt x="15988" y="8314"/>
                    <a:pt x="15146" y="8188"/>
                    <a:pt x="14320" y="8061"/>
                  </a:cubicBezTo>
                  <a:cubicBezTo>
                    <a:pt x="13491" y="7933"/>
                    <a:pt x="12649" y="7811"/>
                    <a:pt x="11753" y="7811"/>
                  </a:cubicBezTo>
                  <a:cubicBezTo>
                    <a:pt x="11385" y="7811"/>
                    <a:pt x="11009" y="7832"/>
                    <a:pt x="10620" y="7881"/>
                  </a:cubicBezTo>
                  <a:cubicBezTo>
                    <a:pt x="8703" y="8134"/>
                    <a:pt x="6726" y="8724"/>
                    <a:pt x="4822" y="9279"/>
                  </a:cubicBezTo>
                  <a:cubicBezTo>
                    <a:pt x="3243" y="9749"/>
                    <a:pt x="1604" y="10231"/>
                    <a:pt x="0" y="10532"/>
                  </a:cubicBezTo>
                  <a:lnTo>
                    <a:pt x="0" y="10569"/>
                  </a:lnTo>
                  <a:cubicBezTo>
                    <a:pt x="1616" y="10279"/>
                    <a:pt x="3267" y="9797"/>
                    <a:pt x="4834" y="9315"/>
                  </a:cubicBezTo>
                  <a:cubicBezTo>
                    <a:pt x="6738" y="8761"/>
                    <a:pt x="8703" y="8170"/>
                    <a:pt x="10632" y="7929"/>
                  </a:cubicBezTo>
                  <a:cubicBezTo>
                    <a:pt x="11016" y="7876"/>
                    <a:pt x="11392" y="7854"/>
                    <a:pt x="11760" y="7854"/>
                  </a:cubicBezTo>
                  <a:cubicBezTo>
                    <a:pt x="12647" y="7854"/>
                    <a:pt x="13490" y="7982"/>
                    <a:pt x="14308" y="8110"/>
                  </a:cubicBezTo>
                  <a:cubicBezTo>
                    <a:pt x="15133" y="8226"/>
                    <a:pt x="15981" y="8350"/>
                    <a:pt x="16878" y="8350"/>
                  </a:cubicBezTo>
                  <a:cubicBezTo>
                    <a:pt x="17095" y="8350"/>
                    <a:pt x="17315" y="8343"/>
                    <a:pt x="17538" y="8327"/>
                  </a:cubicBezTo>
                  <a:cubicBezTo>
                    <a:pt x="20612" y="8086"/>
                    <a:pt x="22311" y="6290"/>
                    <a:pt x="24131" y="4373"/>
                  </a:cubicBezTo>
                  <a:cubicBezTo>
                    <a:pt x="25964" y="2457"/>
                    <a:pt x="27844" y="456"/>
                    <a:pt x="31231" y="191"/>
                  </a:cubicBezTo>
                  <a:cubicBezTo>
                    <a:pt x="32506" y="92"/>
                    <a:pt x="33702" y="42"/>
                    <a:pt x="34817" y="42"/>
                  </a:cubicBezTo>
                  <a:cubicBezTo>
                    <a:pt x="36968" y="42"/>
                    <a:pt x="38815" y="227"/>
                    <a:pt x="40331" y="600"/>
                  </a:cubicBezTo>
                  <a:cubicBezTo>
                    <a:pt x="41175" y="841"/>
                    <a:pt x="41995" y="1143"/>
                    <a:pt x="42790" y="1516"/>
                  </a:cubicBezTo>
                  <a:cubicBezTo>
                    <a:pt x="43658" y="1890"/>
                    <a:pt x="44538" y="2276"/>
                    <a:pt x="45502" y="2481"/>
                  </a:cubicBezTo>
                  <a:cubicBezTo>
                    <a:pt x="46584" y="2710"/>
                    <a:pt x="47750" y="2793"/>
                    <a:pt x="48955" y="2793"/>
                  </a:cubicBezTo>
                  <a:cubicBezTo>
                    <a:pt x="50543" y="2793"/>
                    <a:pt x="52201" y="2649"/>
                    <a:pt x="53831" y="2505"/>
                  </a:cubicBezTo>
                  <a:cubicBezTo>
                    <a:pt x="55157" y="2396"/>
                    <a:pt x="56399" y="2288"/>
                    <a:pt x="57592" y="2252"/>
                  </a:cubicBezTo>
                  <a:lnTo>
                    <a:pt x="57592" y="2203"/>
                  </a:lnTo>
                  <a:cubicBezTo>
                    <a:pt x="56399" y="2240"/>
                    <a:pt x="55157" y="2348"/>
                    <a:pt x="53831" y="2457"/>
                  </a:cubicBezTo>
                  <a:cubicBezTo>
                    <a:pt x="52208" y="2600"/>
                    <a:pt x="50549" y="2744"/>
                    <a:pt x="48961" y="2744"/>
                  </a:cubicBezTo>
                  <a:cubicBezTo>
                    <a:pt x="47756" y="2744"/>
                    <a:pt x="46591" y="2661"/>
                    <a:pt x="45514" y="2432"/>
                  </a:cubicBezTo>
                  <a:cubicBezTo>
                    <a:pt x="44562" y="2228"/>
                    <a:pt x="43670" y="1854"/>
                    <a:pt x="42814" y="1480"/>
                  </a:cubicBezTo>
                  <a:cubicBezTo>
                    <a:pt x="42019" y="1107"/>
                    <a:pt x="41187" y="793"/>
                    <a:pt x="40343" y="564"/>
                  </a:cubicBezTo>
                  <a:cubicBezTo>
                    <a:pt x="38826" y="191"/>
                    <a:pt x="36979" y="1"/>
                    <a:pt x="3482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21"/>
            <p:cNvSpPr/>
            <p:nvPr/>
          </p:nvSpPr>
          <p:spPr>
            <a:xfrm>
              <a:off x="3853375" y="874250"/>
              <a:ext cx="1370200" cy="253125"/>
            </a:xfrm>
            <a:custGeom>
              <a:rect b="b" l="l" r="r" t="t"/>
              <a:pathLst>
                <a:path extrusionOk="0" h="10125" w="54808">
                  <a:moveTo>
                    <a:pt x="33519" y="0"/>
                  </a:moveTo>
                  <a:cubicBezTo>
                    <a:pt x="32303" y="0"/>
                    <a:pt x="30966" y="109"/>
                    <a:pt x="29471" y="325"/>
                  </a:cubicBezTo>
                  <a:cubicBezTo>
                    <a:pt x="26530" y="747"/>
                    <a:pt x="24662" y="2507"/>
                    <a:pt x="22854" y="4219"/>
                  </a:cubicBezTo>
                  <a:cubicBezTo>
                    <a:pt x="20913" y="6051"/>
                    <a:pt x="19069" y="7786"/>
                    <a:pt x="16031" y="7835"/>
                  </a:cubicBezTo>
                  <a:cubicBezTo>
                    <a:pt x="15151" y="7835"/>
                    <a:pt x="14368" y="7786"/>
                    <a:pt x="13597" y="7726"/>
                  </a:cubicBezTo>
                  <a:cubicBezTo>
                    <a:pt x="12950" y="7680"/>
                    <a:pt x="12319" y="7636"/>
                    <a:pt x="11664" y="7636"/>
                  </a:cubicBezTo>
                  <a:cubicBezTo>
                    <a:pt x="10781" y="7636"/>
                    <a:pt x="9854" y="7716"/>
                    <a:pt x="8787" y="7979"/>
                  </a:cubicBezTo>
                  <a:cubicBezTo>
                    <a:pt x="7943" y="8184"/>
                    <a:pt x="7076" y="8413"/>
                    <a:pt x="6244" y="8630"/>
                  </a:cubicBezTo>
                  <a:cubicBezTo>
                    <a:pt x="4219" y="9173"/>
                    <a:pt x="2110" y="9727"/>
                    <a:pt x="0" y="10077"/>
                  </a:cubicBezTo>
                  <a:lnTo>
                    <a:pt x="12" y="10125"/>
                  </a:lnTo>
                  <a:cubicBezTo>
                    <a:pt x="2134" y="9763"/>
                    <a:pt x="4231" y="9209"/>
                    <a:pt x="6256" y="8678"/>
                  </a:cubicBezTo>
                  <a:cubicBezTo>
                    <a:pt x="7088" y="8461"/>
                    <a:pt x="7956" y="8232"/>
                    <a:pt x="8811" y="8016"/>
                  </a:cubicBezTo>
                  <a:cubicBezTo>
                    <a:pt x="9848" y="7758"/>
                    <a:pt x="10756" y="7679"/>
                    <a:pt x="11620" y="7679"/>
                  </a:cubicBezTo>
                  <a:cubicBezTo>
                    <a:pt x="12292" y="7679"/>
                    <a:pt x="12937" y="7727"/>
                    <a:pt x="13597" y="7774"/>
                  </a:cubicBezTo>
                  <a:cubicBezTo>
                    <a:pt x="14300" y="7818"/>
                    <a:pt x="15014" y="7872"/>
                    <a:pt x="15802" y="7872"/>
                  </a:cubicBezTo>
                  <a:cubicBezTo>
                    <a:pt x="15878" y="7872"/>
                    <a:pt x="15954" y="7872"/>
                    <a:pt x="16031" y="7871"/>
                  </a:cubicBezTo>
                  <a:cubicBezTo>
                    <a:pt x="19093" y="7835"/>
                    <a:pt x="20937" y="6087"/>
                    <a:pt x="22890" y="4243"/>
                  </a:cubicBezTo>
                  <a:cubicBezTo>
                    <a:pt x="24686" y="2543"/>
                    <a:pt x="26554" y="783"/>
                    <a:pt x="29483" y="362"/>
                  </a:cubicBezTo>
                  <a:cubicBezTo>
                    <a:pt x="30971" y="151"/>
                    <a:pt x="32298" y="45"/>
                    <a:pt x="33505" y="45"/>
                  </a:cubicBezTo>
                  <a:cubicBezTo>
                    <a:pt x="35476" y="45"/>
                    <a:pt x="37124" y="328"/>
                    <a:pt x="38620" y="904"/>
                  </a:cubicBezTo>
                  <a:cubicBezTo>
                    <a:pt x="39270" y="1157"/>
                    <a:pt x="39873" y="1458"/>
                    <a:pt x="40452" y="1760"/>
                  </a:cubicBezTo>
                  <a:cubicBezTo>
                    <a:pt x="41524" y="2290"/>
                    <a:pt x="42537" y="2808"/>
                    <a:pt x="43851" y="3037"/>
                  </a:cubicBezTo>
                  <a:cubicBezTo>
                    <a:pt x="44490" y="3149"/>
                    <a:pt x="45171" y="3195"/>
                    <a:pt x="45878" y="3195"/>
                  </a:cubicBezTo>
                  <a:cubicBezTo>
                    <a:pt x="47530" y="3195"/>
                    <a:pt x="49327" y="2945"/>
                    <a:pt x="51083" y="2700"/>
                  </a:cubicBezTo>
                  <a:cubicBezTo>
                    <a:pt x="52409" y="2519"/>
                    <a:pt x="53650" y="2350"/>
                    <a:pt x="54807" y="2278"/>
                  </a:cubicBezTo>
                  <a:lnTo>
                    <a:pt x="54807" y="2242"/>
                  </a:lnTo>
                  <a:cubicBezTo>
                    <a:pt x="53650" y="2302"/>
                    <a:pt x="52409" y="2471"/>
                    <a:pt x="51083" y="2664"/>
                  </a:cubicBezTo>
                  <a:cubicBezTo>
                    <a:pt x="49330" y="2900"/>
                    <a:pt x="47542" y="3147"/>
                    <a:pt x="45895" y="3147"/>
                  </a:cubicBezTo>
                  <a:cubicBezTo>
                    <a:pt x="45187" y="3147"/>
                    <a:pt x="44505" y="3102"/>
                    <a:pt x="43863" y="2989"/>
                  </a:cubicBezTo>
                  <a:cubicBezTo>
                    <a:pt x="42549" y="2760"/>
                    <a:pt x="41537" y="2254"/>
                    <a:pt x="40464" y="1712"/>
                  </a:cubicBezTo>
                  <a:cubicBezTo>
                    <a:pt x="39885" y="1422"/>
                    <a:pt x="39283" y="1121"/>
                    <a:pt x="38632" y="868"/>
                  </a:cubicBezTo>
                  <a:cubicBezTo>
                    <a:pt x="37141" y="286"/>
                    <a:pt x="35489" y="0"/>
                    <a:pt x="3351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21"/>
            <p:cNvSpPr/>
            <p:nvPr/>
          </p:nvSpPr>
          <p:spPr>
            <a:xfrm>
              <a:off x="3881400" y="916875"/>
              <a:ext cx="1299975" cy="241850"/>
            </a:xfrm>
            <a:custGeom>
              <a:rect b="b" l="l" r="r" t="t"/>
              <a:pathLst>
                <a:path extrusionOk="0" h="9674" w="51999">
                  <a:moveTo>
                    <a:pt x="31860" y="1"/>
                  </a:moveTo>
                  <a:cubicBezTo>
                    <a:pt x="30531" y="1"/>
                    <a:pt x="29156" y="207"/>
                    <a:pt x="27651" y="525"/>
                  </a:cubicBezTo>
                  <a:cubicBezTo>
                    <a:pt x="25035" y="1067"/>
                    <a:pt x="23288" y="2574"/>
                    <a:pt x="21576" y="4032"/>
                  </a:cubicBezTo>
                  <a:cubicBezTo>
                    <a:pt x="19756" y="5587"/>
                    <a:pt x="18044" y="7046"/>
                    <a:pt x="15429" y="7371"/>
                  </a:cubicBezTo>
                  <a:cubicBezTo>
                    <a:pt x="14646" y="7462"/>
                    <a:pt x="13857" y="7505"/>
                    <a:pt x="13071" y="7505"/>
                  </a:cubicBezTo>
                  <a:cubicBezTo>
                    <a:pt x="12815" y="7505"/>
                    <a:pt x="12561" y="7501"/>
                    <a:pt x="12307" y="7492"/>
                  </a:cubicBezTo>
                  <a:cubicBezTo>
                    <a:pt x="11981" y="7486"/>
                    <a:pt x="11660" y="7480"/>
                    <a:pt x="11339" y="7480"/>
                  </a:cubicBezTo>
                  <a:cubicBezTo>
                    <a:pt x="10315" y="7480"/>
                    <a:pt x="9281" y="7539"/>
                    <a:pt x="8052" y="7841"/>
                  </a:cubicBezTo>
                  <a:cubicBezTo>
                    <a:pt x="7449" y="7974"/>
                    <a:pt x="6847" y="8131"/>
                    <a:pt x="6268" y="8275"/>
                  </a:cubicBezTo>
                  <a:cubicBezTo>
                    <a:pt x="4231" y="8781"/>
                    <a:pt x="2134" y="9312"/>
                    <a:pt x="0" y="9637"/>
                  </a:cubicBezTo>
                  <a:lnTo>
                    <a:pt x="12" y="9673"/>
                  </a:lnTo>
                  <a:cubicBezTo>
                    <a:pt x="2146" y="9360"/>
                    <a:pt x="4243" y="8830"/>
                    <a:pt x="6268" y="8323"/>
                  </a:cubicBezTo>
                  <a:cubicBezTo>
                    <a:pt x="6847" y="8179"/>
                    <a:pt x="7449" y="8034"/>
                    <a:pt x="8052" y="7877"/>
                  </a:cubicBezTo>
                  <a:cubicBezTo>
                    <a:pt x="9311" y="7577"/>
                    <a:pt x="10357" y="7518"/>
                    <a:pt x="11402" y="7518"/>
                  </a:cubicBezTo>
                  <a:cubicBezTo>
                    <a:pt x="11698" y="7518"/>
                    <a:pt x="11994" y="7523"/>
                    <a:pt x="12295" y="7528"/>
                  </a:cubicBezTo>
                  <a:cubicBezTo>
                    <a:pt x="12567" y="7541"/>
                    <a:pt x="12841" y="7547"/>
                    <a:pt x="13115" y="7547"/>
                  </a:cubicBezTo>
                  <a:cubicBezTo>
                    <a:pt x="13883" y="7547"/>
                    <a:pt x="14656" y="7499"/>
                    <a:pt x="15429" y="7419"/>
                  </a:cubicBezTo>
                  <a:cubicBezTo>
                    <a:pt x="18056" y="7094"/>
                    <a:pt x="19780" y="5623"/>
                    <a:pt x="21600" y="4069"/>
                  </a:cubicBezTo>
                  <a:cubicBezTo>
                    <a:pt x="23300" y="2622"/>
                    <a:pt x="25059" y="1115"/>
                    <a:pt x="27651" y="561"/>
                  </a:cubicBezTo>
                  <a:cubicBezTo>
                    <a:pt x="29154" y="249"/>
                    <a:pt x="30522" y="46"/>
                    <a:pt x="31844" y="46"/>
                  </a:cubicBezTo>
                  <a:cubicBezTo>
                    <a:pt x="33533" y="46"/>
                    <a:pt x="35148" y="377"/>
                    <a:pt x="36872" y="1236"/>
                  </a:cubicBezTo>
                  <a:cubicBezTo>
                    <a:pt x="37354" y="1501"/>
                    <a:pt x="37836" y="1778"/>
                    <a:pt x="38294" y="2104"/>
                  </a:cubicBezTo>
                  <a:cubicBezTo>
                    <a:pt x="39102" y="2646"/>
                    <a:pt x="39873" y="3165"/>
                    <a:pt x="41018" y="3406"/>
                  </a:cubicBezTo>
                  <a:cubicBezTo>
                    <a:pt x="41583" y="3530"/>
                    <a:pt x="42194" y="3583"/>
                    <a:pt x="42834" y="3583"/>
                  </a:cubicBezTo>
                  <a:cubicBezTo>
                    <a:pt x="44543" y="3583"/>
                    <a:pt x="46471" y="3211"/>
                    <a:pt x="48347" y="2851"/>
                  </a:cubicBezTo>
                  <a:cubicBezTo>
                    <a:pt x="49661" y="2610"/>
                    <a:pt x="50890" y="2369"/>
                    <a:pt x="51999" y="2273"/>
                  </a:cubicBezTo>
                  <a:lnTo>
                    <a:pt x="51999" y="2224"/>
                  </a:lnTo>
                  <a:cubicBezTo>
                    <a:pt x="50890" y="2321"/>
                    <a:pt x="49661" y="2562"/>
                    <a:pt x="48347" y="2815"/>
                  </a:cubicBezTo>
                  <a:cubicBezTo>
                    <a:pt x="46468" y="3175"/>
                    <a:pt x="44537" y="3541"/>
                    <a:pt x="42831" y="3541"/>
                  </a:cubicBezTo>
                  <a:cubicBezTo>
                    <a:pt x="42195" y="3541"/>
                    <a:pt x="41590" y="3491"/>
                    <a:pt x="41030" y="3369"/>
                  </a:cubicBezTo>
                  <a:cubicBezTo>
                    <a:pt x="39897" y="3116"/>
                    <a:pt x="39138" y="2610"/>
                    <a:pt x="38318" y="2068"/>
                  </a:cubicBezTo>
                  <a:cubicBezTo>
                    <a:pt x="37872" y="1742"/>
                    <a:pt x="37390" y="1453"/>
                    <a:pt x="36896" y="1200"/>
                  </a:cubicBezTo>
                  <a:cubicBezTo>
                    <a:pt x="35174" y="335"/>
                    <a:pt x="33554" y="1"/>
                    <a:pt x="3186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21"/>
            <p:cNvSpPr/>
            <p:nvPr/>
          </p:nvSpPr>
          <p:spPr>
            <a:xfrm>
              <a:off x="3899175" y="961725"/>
              <a:ext cx="1248750" cy="235275"/>
            </a:xfrm>
            <a:custGeom>
              <a:rect b="b" l="l" r="r" t="t"/>
              <a:pathLst>
                <a:path extrusionOk="0" h="9411" w="49950">
                  <a:moveTo>
                    <a:pt x="30910" y="1"/>
                  </a:moveTo>
                  <a:cubicBezTo>
                    <a:pt x="29502" y="1"/>
                    <a:pt x="27975" y="294"/>
                    <a:pt x="26205" y="756"/>
                  </a:cubicBezTo>
                  <a:cubicBezTo>
                    <a:pt x="23746" y="1383"/>
                    <a:pt x="22215" y="2226"/>
                    <a:pt x="20539" y="3371"/>
                  </a:cubicBezTo>
                  <a:cubicBezTo>
                    <a:pt x="19973" y="3769"/>
                    <a:pt x="19431" y="4191"/>
                    <a:pt x="18912" y="4649"/>
                  </a:cubicBezTo>
                  <a:cubicBezTo>
                    <a:pt x="17743" y="5650"/>
                    <a:pt x="16634" y="6602"/>
                    <a:pt x="14874" y="7000"/>
                  </a:cubicBezTo>
                  <a:cubicBezTo>
                    <a:pt x="13669" y="7277"/>
                    <a:pt x="12464" y="7313"/>
                    <a:pt x="11294" y="7349"/>
                  </a:cubicBezTo>
                  <a:cubicBezTo>
                    <a:pt x="10053" y="7385"/>
                    <a:pt x="8787" y="7433"/>
                    <a:pt x="7473" y="7747"/>
                  </a:cubicBezTo>
                  <a:lnTo>
                    <a:pt x="6027" y="8108"/>
                  </a:lnTo>
                  <a:cubicBezTo>
                    <a:pt x="4050" y="8603"/>
                    <a:pt x="2170" y="9073"/>
                    <a:pt x="0" y="9374"/>
                  </a:cubicBezTo>
                  <a:lnTo>
                    <a:pt x="0" y="9410"/>
                  </a:lnTo>
                  <a:cubicBezTo>
                    <a:pt x="2170" y="9109"/>
                    <a:pt x="4050" y="8639"/>
                    <a:pt x="6027" y="8145"/>
                  </a:cubicBezTo>
                  <a:lnTo>
                    <a:pt x="7461" y="7795"/>
                  </a:lnTo>
                  <a:cubicBezTo>
                    <a:pt x="8775" y="7482"/>
                    <a:pt x="10053" y="7433"/>
                    <a:pt x="11282" y="7397"/>
                  </a:cubicBezTo>
                  <a:cubicBezTo>
                    <a:pt x="12452" y="7361"/>
                    <a:pt x="13657" y="7325"/>
                    <a:pt x="14874" y="7048"/>
                  </a:cubicBezTo>
                  <a:cubicBezTo>
                    <a:pt x="16634" y="6638"/>
                    <a:pt x="17755" y="5686"/>
                    <a:pt x="18936" y="4685"/>
                  </a:cubicBezTo>
                  <a:cubicBezTo>
                    <a:pt x="19443" y="4227"/>
                    <a:pt x="19985" y="3805"/>
                    <a:pt x="20539" y="3408"/>
                  </a:cubicBezTo>
                  <a:cubicBezTo>
                    <a:pt x="22215" y="2262"/>
                    <a:pt x="23746" y="1431"/>
                    <a:pt x="26205" y="792"/>
                  </a:cubicBezTo>
                  <a:cubicBezTo>
                    <a:pt x="27963" y="336"/>
                    <a:pt x="29483" y="46"/>
                    <a:pt x="30886" y="46"/>
                  </a:cubicBezTo>
                  <a:cubicBezTo>
                    <a:pt x="32339" y="46"/>
                    <a:pt x="33667" y="357"/>
                    <a:pt x="35004" y="1117"/>
                  </a:cubicBezTo>
                  <a:cubicBezTo>
                    <a:pt x="35534" y="1443"/>
                    <a:pt x="36040" y="1829"/>
                    <a:pt x="36510" y="2262"/>
                  </a:cubicBezTo>
                  <a:cubicBezTo>
                    <a:pt x="37426" y="3058"/>
                    <a:pt x="38294" y="3805"/>
                    <a:pt x="39909" y="3962"/>
                  </a:cubicBezTo>
                  <a:cubicBezTo>
                    <a:pt x="40121" y="3980"/>
                    <a:pt x="40339" y="3989"/>
                    <a:pt x="40563" y="3989"/>
                  </a:cubicBezTo>
                  <a:cubicBezTo>
                    <a:pt x="42249" y="3989"/>
                    <a:pt x="44252" y="3499"/>
                    <a:pt x="46189" y="3010"/>
                  </a:cubicBezTo>
                  <a:cubicBezTo>
                    <a:pt x="47539" y="2672"/>
                    <a:pt x="48829" y="2359"/>
                    <a:pt x="49950" y="2226"/>
                  </a:cubicBezTo>
                  <a:lnTo>
                    <a:pt x="49950" y="2178"/>
                  </a:lnTo>
                  <a:cubicBezTo>
                    <a:pt x="48841" y="2311"/>
                    <a:pt x="47539" y="2636"/>
                    <a:pt x="46189" y="2974"/>
                  </a:cubicBezTo>
                  <a:cubicBezTo>
                    <a:pt x="44264" y="3450"/>
                    <a:pt x="42284" y="3944"/>
                    <a:pt x="40606" y="3944"/>
                  </a:cubicBezTo>
                  <a:cubicBezTo>
                    <a:pt x="40371" y="3944"/>
                    <a:pt x="40143" y="3935"/>
                    <a:pt x="39921" y="3914"/>
                  </a:cubicBezTo>
                  <a:cubicBezTo>
                    <a:pt x="38330" y="3769"/>
                    <a:pt x="37463" y="3022"/>
                    <a:pt x="36547" y="2226"/>
                  </a:cubicBezTo>
                  <a:cubicBezTo>
                    <a:pt x="36088" y="1792"/>
                    <a:pt x="35582" y="1407"/>
                    <a:pt x="35040" y="1081"/>
                  </a:cubicBezTo>
                  <a:cubicBezTo>
                    <a:pt x="33697" y="315"/>
                    <a:pt x="32367" y="1"/>
                    <a:pt x="3091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21"/>
            <p:cNvSpPr/>
            <p:nvPr/>
          </p:nvSpPr>
          <p:spPr>
            <a:xfrm>
              <a:off x="3895850" y="1009075"/>
              <a:ext cx="1232200" cy="237650"/>
            </a:xfrm>
            <a:custGeom>
              <a:rect b="b" l="l" r="r" t="t"/>
              <a:pathLst>
                <a:path extrusionOk="0" h="9506" w="49288">
                  <a:moveTo>
                    <a:pt x="30758" y="0"/>
                  </a:moveTo>
                  <a:cubicBezTo>
                    <a:pt x="30644" y="0"/>
                    <a:pt x="30529" y="3"/>
                    <a:pt x="30412" y="7"/>
                  </a:cubicBezTo>
                  <a:cubicBezTo>
                    <a:pt x="28977" y="43"/>
                    <a:pt x="27434" y="405"/>
                    <a:pt x="25590" y="923"/>
                  </a:cubicBezTo>
                  <a:cubicBezTo>
                    <a:pt x="23457" y="1502"/>
                    <a:pt x="21432" y="2406"/>
                    <a:pt x="19588" y="3611"/>
                  </a:cubicBezTo>
                  <a:cubicBezTo>
                    <a:pt x="19009" y="3985"/>
                    <a:pt x="18467" y="4406"/>
                    <a:pt x="17960" y="4816"/>
                  </a:cubicBezTo>
                  <a:cubicBezTo>
                    <a:pt x="16815" y="5708"/>
                    <a:pt x="15646" y="6636"/>
                    <a:pt x="13983" y="7034"/>
                  </a:cubicBezTo>
                  <a:cubicBezTo>
                    <a:pt x="12862" y="7299"/>
                    <a:pt x="11741" y="7360"/>
                    <a:pt x="10644" y="7420"/>
                  </a:cubicBezTo>
                  <a:cubicBezTo>
                    <a:pt x="9487" y="7480"/>
                    <a:pt x="8294" y="7540"/>
                    <a:pt x="7076" y="7854"/>
                  </a:cubicBezTo>
                  <a:cubicBezTo>
                    <a:pt x="6606" y="7974"/>
                    <a:pt x="6160" y="8083"/>
                    <a:pt x="5726" y="8203"/>
                  </a:cubicBezTo>
                  <a:cubicBezTo>
                    <a:pt x="3810" y="8697"/>
                    <a:pt x="2146" y="9131"/>
                    <a:pt x="1" y="9457"/>
                  </a:cubicBezTo>
                  <a:lnTo>
                    <a:pt x="1" y="9505"/>
                  </a:lnTo>
                  <a:cubicBezTo>
                    <a:pt x="2146" y="9180"/>
                    <a:pt x="3810" y="8746"/>
                    <a:pt x="5726" y="8239"/>
                  </a:cubicBezTo>
                  <a:cubicBezTo>
                    <a:pt x="6160" y="8131"/>
                    <a:pt x="6606" y="8010"/>
                    <a:pt x="7076" y="7890"/>
                  </a:cubicBezTo>
                  <a:cubicBezTo>
                    <a:pt x="8294" y="7589"/>
                    <a:pt x="9487" y="7516"/>
                    <a:pt x="10644" y="7456"/>
                  </a:cubicBezTo>
                  <a:cubicBezTo>
                    <a:pt x="11729" y="7408"/>
                    <a:pt x="12850" y="7347"/>
                    <a:pt x="13983" y="7070"/>
                  </a:cubicBezTo>
                  <a:cubicBezTo>
                    <a:pt x="15646" y="6672"/>
                    <a:pt x="16827" y="5756"/>
                    <a:pt x="17972" y="4852"/>
                  </a:cubicBezTo>
                  <a:cubicBezTo>
                    <a:pt x="18491" y="4443"/>
                    <a:pt x="19021" y="4021"/>
                    <a:pt x="19600" y="3647"/>
                  </a:cubicBezTo>
                  <a:cubicBezTo>
                    <a:pt x="21444" y="2442"/>
                    <a:pt x="23457" y="1538"/>
                    <a:pt x="25590" y="971"/>
                  </a:cubicBezTo>
                  <a:cubicBezTo>
                    <a:pt x="27440" y="454"/>
                    <a:pt x="29120" y="40"/>
                    <a:pt x="30712" y="40"/>
                  </a:cubicBezTo>
                  <a:cubicBezTo>
                    <a:pt x="32086" y="40"/>
                    <a:pt x="33395" y="349"/>
                    <a:pt x="34691" y="1164"/>
                  </a:cubicBezTo>
                  <a:cubicBezTo>
                    <a:pt x="35209" y="1502"/>
                    <a:pt x="35679" y="1911"/>
                    <a:pt x="36113" y="2369"/>
                  </a:cubicBezTo>
                  <a:cubicBezTo>
                    <a:pt x="36933" y="3189"/>
                    <a:pt x="37800" y="4033"/>
                    <a:pt x="39404" y="4177"/>
                  </a:cubicBezTo>
                  <a:cubicBezTo>
                    <a:pt x="39590" y="4194"/>
                    <a:pt x="39782" y="4202"/>
                    <a:pt x="39979" y="4202"/>
                  </a:cubicBezTo>
                  <a:cubicBezTo>
                    <a:pt x="41613" y="4202"/>
                    <a:pt x="43576" y="3656"/>
                    <a:pt x="45491" y="3129"/>
                  </a:cubicBezTo>
                  <a:cubicBezTo>
                    <a:pt x="46865" y="2743"/>
                    <a:pt x="48166" y="2393"/>
                    <a:pt x="49287" y="2237"/>
                  </a:cubicBezTo>
                  <a:lnTo>
                    <a:pt x="49287" y="2189"/>
                  </a:lnTo>
                  <a:cubicBezTo>
                    <a:pt x="48154" y="2333"/>
                    <a:pt x="46853" y="2695"/>
                    <a:pt x="45479" y="3081"/>
                  </a:cubicBezTo>
                  <a:cubicBezTo>
                    <a:pt x="43589" y="3614"/>
                    <a:pt x="41643" y="4158"/>
                    <a:pt x="40025" y="4158"/>
                  </a:cubicBezTo>
                  <a:cubicBezTo>
                    <a:pt x="39816" y="4158"/>
                    <a:pt x="39613" y="4148"/>
                    <a:pt x="39416" y="4129"/>
                  </a:cubicBezTo>
                  <a:cubicBezTo>
                    <a:pt x="37825" y="3985"/>
                    <a:pt x="37005" y="3177"/>
                    <a:pt x="36149" y="2321"/>
                  </a:cubicBezTo>
                  <a:cubicBezTo>
                    <a:pt x="35715" y="1863"/>
                    <a:pt x="35245" y="1465"/>
                    <a:pt x="34727" y="1116"/>
                  </a:cubicBezTo>
                  <a:cubicBezTo>
                    <a:pt x="33518" y="366"/>
                    <a:pt x="32246" y="0"/>
                    <a:pt x="3075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21"/>
            <p:cNvSpPr/>
            <p:nvPr/>
          </p:nvSpPr>
          <p:spPr>
            <a:xfrm>
              <a:off x="3875075" y="1056200"/>
              <a:ext cx="1240925" cy="253500"/>
            </a:xfrm>
            <a:custGeom>
              <a:rect b="b" l="l" r="r" t="t"/>
              <a:pathLst>
                <a:path extrusionOk="0" h="10140" w="49637">
                  <a:moveTo>
                    <a:pt x="31327" y="1"/>
                  </a:moveTo>
                  <a:cubicBezTo>
                    <a:pt x="29581" y="1"/>
                    <a:pt x="27768" y="583"/>
                    <a:pt x="25807" y="1208"/>
                  </a:cubicBezTo>
                  <a:cubicBezTo>
                    <a:pt x="23179" y="2051"/>
                    <a:pt x="21383" y="2823"/>
                    <a:pt x="19611" y="3847"/>
                  </a:cubicBezTo>
                  <a:cubicBezTo>
                    <a:pt x="19020" y="4185"/>
                    <a:pt x="18466" y="4595"/>
                    <a:pt x="17912" y="4980"/>
                  </a:cubicBezTo>
                  <a:cubicBezTo>
                    <a:pt x="16766" y="5812"/>
                    <a:pt x="15573" y="6656"/>
                    <a:pt x="14030" y="7017"/>
                  </a:cubicBezTo>
                  <a:cubicBezTo>
                    <a:pt x="12946" y="7283"/>
                    <a:pt x="11909" y="7283"/>
                    <a:pt x="10908" y="7295"/>
                  </a:cubicBezTo>
                  <a:cubicBezTo>
                    <a:pt x="9775" y="7307"/>
                    <a:pt x="8618" y="7319"/>
                    <a:pt x="7365" y="7668"/>
                  </a:cubicBezTo>
                  <a:cubicBezTo>
                    <a:pt x="6196" y="8006"/>
                    <a:pt x="5135" y="8391"/>
                    <a:pt x="4110" y="8777"/>
                  </a:cubicBezTo>
                  <a:cubicBezTo>
                    <a:pt x="2772" y="9295"/>
                    <a:pt x="1398" y="9741"/>
                    <a:pt x="0" y="10091"/>
                  </a:cubicBezTo>
                  <a:lnTo>
                    <a:pt x="12" y="10139"/>
                  </a:lnTo>
                  <a:cubicBezTo>
                    <a:pt x="1410" y="9778"/>
                    <a:pt x="2784" y="9344"/>
                    <a:pt x="4134" y="8813"/>
                  </a:cubicBezTo>
                  <a:cubicBezTo>
                    <a:pt x="5147" y="8440"/>
                    <a:pt x="6208" y="8042"/>
                    <a:pt x="7389" y="7716"/>
                  </a:cubicBezTo>
                  <a:cubicBezTo>
                    <a:pt x="8630" y="7355"/>
                    <a:pt x="9787" y="7355"/>
                    <a:pt x="10908" y="7343"/>
                  </a:cubicBezTo>
                  <a:cubicBezTo>
                    <a:pt x="11921" y="7331"/>
                    <a:pt x="12958" y="7319"/>
                    <a:pt x="14042" y="7066"/>
                  </a:cubicBezTo>
                  <a:cubicBezTo>
                    <a:pt x="15597" y="6704"/>
                    <a:pt x="16791" y="5848"/>
                    <a:pt x="17948" y="5016"/>
                  </a:cubicBezTo>
                  <a:cubicBezTo>
                    <a:pt x="18490" y="4643"/>
                    <a:pt x="19057" y="4233"/>
                    <a:pt x="19635" y="3883"/>
                  </a:cubicBezTo>
                  <a:cubicBezTo>
                    <a:pt x="21395" y="2859"/>
                    <a:pt x="23191" y="2100"/>
                    <a:pt x="25819" y="1256"/>
                  </a:cubicBezTo>
                  <a:cubicBezTo>
                    <a:pt x="27772" y="625"/>
                    <a:pt x="29580" y="48"/>
                    <a:pt x="31318" y="48"/>
                  </a:cubicBezTo>
                  <a:cubicBezTo>
                    <a:pt x="32670" y="48"/>
                    <a:pt x="33979" y="397"/>
                    <a:pt x="35281" y="1340"/>
                  </a:cubicBezTo>
                  <a:cubicBezTo>
                    <a:pt x="35690" y="1654"/>
                    <a:pt x="36076" y="1979"/>
                    <a:pt x="36450" y="2341"/>
                  </a:cubicBezTo>
                  <a:cubicBezTo>
                    <a:pt x="37462" y="3269"/>
                    <a:pt x="38415" y="4137"/>
                    <a:pt x="40259" y="4281"/>
                  </a:cubicBezTo>
                  <a:cubicBezTo>
                    <a:pt x="40460" y="4297"/>
                    <a:pt x="40664" y="4305"/>
                    <a:pt x="40871" y="4305"/>
                  </a:cubicBezTo>
                  <a:cubicBezTo>
                    <a:pt x="42689" y="4305"/>
                    <a:pt x="44727" y="3722"/>
                    <a:pt x="46707" y="3148"/>
                  </a:cubicBezTo>
                  <a:cubicBezTo>
                    <a:pt x="47756" y="2847"/>
                    <a:pt x="48732" y="2570"/>
                    <a:pt x="49636" y="2389"/>
                  </a:cubicBezTo>
                  <a:lnTo>
                    <a:pt x="49624" y="2341"/>
                  </a:lnTo>
                  <a:cubicBezTo>
                    <a:pt x="48720" y="2521"/>
                    <a:pt x="47744" y="2799"/>
                    <a:pt x="46707" y="3100"/>
                  </a:cubicBezTo>
                  <a:cubicBezTo>
                    <a:pt x="44712" y="3678"/>
                    <a:pt x="42648" y="4265"/>
                    <a:pt x="40827" y="4265"/>
                  </a:cubicBezTo>
                  <a:cubicBezTo>
                    <a:pt x="40635" y="4265"/>
                    <a:pt x="40445" y="4259"/>
                    <a:pt x="40259" y="4245"/>
                  </a:cubicBezTo>
                  <a:cubicBezTo>
                    <a:pt x="38439" y="4100"/>
                    <a:pt x="37486" y="3221"/>
                    <a:pt x="36486" y="2304"/>
                  </a:cubicBezTo>
                  <a:cubicBezTo>
                    <a:pt x="36112" y="1955"/>
                    <a:pt x="35715" y="1617"/>
                    <a:pt x="35305" y="1304"/>
                  </a:cubicBezTo>
                  <a:cubicBezTo>
                    <a:pt x="33994" y="351"/>
                    <a:pt x="32680" y="1"/>
                    <a:pt x="3132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21"/>
            <p:cNvSpPr/>
            <p:nvPr/>
          </p:nvSpPr>
          <p:spPr>
            <a:xfrm>
              <a:off x="3859400" y="1100400"/>
              <a:ext cx="1250875" cy="268650"/>
            </a:xfrm>
            <a:custGeom>
              <a:rect b="b" l="l" r="r" t="t"/>
              <a:pathLst>
                <a:path extrusionOk="0" h="10746" w="50035">
                  <a:moveTo>
                    <a:pt x="31881" y="1"/>
                  </a:moveTo>
                  <a:cubicBezTo>
                    <a:pt x="31652" y="1"/>
                    <a:pt x="31420" y="15"/>
                    <a:pt x="31183" y="42"/>
                  </a:cubicBezTo>
                  <a:cubicBezTo>
                    <a:pt x="29652" y="211"/>
                    <a:pt x="28061" y="922"/>
                    <a:pt x="26048" y="1826"/>
                  </a:cubicBezTo>
                  <a:lnTo>
                    <a:pt x="26000" y="1838"/>
                  </a:lnTo>
                  <a:cubicBezTo>
                    <a:pt x="25313" y="2140"/>
                    <a:pt x="24613" y="2441"/>
                    <a:pt x="23951" y="2730"/>
                  </a:cubicBezTo>
                  <a:cubicBezTo>
                    <a:pt x="22613" y="3297"/>
                    <a:pt x="21251" y="3875"/>
                    <a:pt x="19961" y="4538"/>
                  </a:cubicBezTo>
                  <a:cubicBezTo>
                    <a:pt x="19430" y="4803"/>
                    <a:pt x="18912" y="5129"/>
                    <a:pt x="18406" y="5442"/>
                  </a:cubicBezTo>
                  <a:cubicBezTo>
                    <a:pt x="17225" y="6165"/>
                    <a:pt x="16007" y="6913"/>
                    <a:pt x="14561" y="7130"/>
                  </a:cubicBezTo>
                  <a:cubicBezTo>
                    <a:pt x="14106" y="7204"/>
                    <a:pt x="13673" y="7231"/>
                    <a:pt x="13256" y="7231"/>
                  </a:cubicBezTo>
                  <a:cubicBezTo>
                    <a:pt x="12655" y="7231"/>
                    <a:pt x="12085" y="7175"/>
                    <a:pt x="11523" y="7118"/>
                  </a:cubicBezTo>
                  <a:cubicBezTo>
                    <a:pt x="10974" y="7061"/>
                    <a:pt x="10408" y="7007"/>
                    <a:pt x="9818" y="7007"/>
                  </a:cubicBezTo>
                  <a:cubicBezTo>
                    <a:pt x="9152" y="7007"/>
                    <a:pt x="8455" y="7076"/>
                    <a:pt x="7715" y="7286"/>
                  </a:cubicBezTo>
                  <a:cubicBezTo>
                    <a:pt x="6316" y="7684"/>
                    <a:pt x="4954" y="8383"/>
                    <a:pt x="3628" y="9058"/>
                  </a:cubicBezTo>
                  <a:cubicBezTo>
                    <a:pt x="2459" y="9661"/>
                    <a:pt x="1242" y="10288"/>
                    <a:pt x="0" y="10698"/>
                  </a:cubicBezTo>
                  <a:lnTo>
                    <a:pt x="24" y="10746"/>
                  </a:lnTo>
                  <a:cubicBezTo>
                    <a:pt x="1266" y="10324"/>
                    <a:pt x="2471" y="9709"/>
                    <a:pt x="3640" y="9106"/>
                  </a:cubicBezTo>
                  <a:cubicBezTo>
                    <a:pt x="4966" y="8431"/>
                    <a:pt x="6316" y="7744"/>
                    <a:pt x="7727" y="7335"/>
                  </a:cubicBezTo>
                  <a:cubicBezTo>
                    <a:pt x="8474" y="7124"/>
                    <a:pt x="9150" y="7055"/>
                    <a:pt x="9804" y="7055"/>
                  </a:cubicBezTo>
                  <a:cubicBezTo>
                    <a:pt x="10384" y="7055"/>
                    <a:pt x="10945" y="7109"/>
                    <a:pt x="11523" y="7166"/>
                  </a:cubicBezTo>
                  <a:cubicBezTo>
                    <a:pt x="12098" y="7224"/>
                    <a:pt x="12681" y="7282"/>
                    <a:pt x="13296" y="7282"/>
                  </a:cubicBezTo>
                  <a:cubicBezTo>
                    <a:pt x="13701" y="7282"/>
                    <a:pt x="14121" y="7257"/>
                    <a:pt x="14561" y="7190"/>
                  </a:cubicBezTo>
                  <a:cubicBezTo>
                    <a:pt x="16031" y="6961"/>
                    <a:pt x="17249" y="6214"/>
                    <a:pt x="18418" y="5478"/>
                  </a:cubicBezTo>
                  <a:cubicBezTo>
                    <a:pt x="18924" y="5165"/>
                    <a:pt x="19455" y="4840"/>
                    <a:pt x="19973" y="4574"/>
                  </a:cubicBezTo>
                  <a:cubicBezTo>
                    <a:pt x="21263" y="3923"/>
                    <a:pt x="22637" y="3333"/>
                    <a:pt x="23963" y="2766"/>
                  </a:cubicBezTo>
                  <a:cubicBezTo>
                    <a:pt x="24638" y="2489"/>
                    <a:pt x="25337" y="2188"/>
                    <a:pt x="26012" y="1886"/>
                  </a:cubicBezTo>
                  <a:lnTo>
                    <a:pt x="26060" y="1862"/>
                  </a:lnTo>
                  <a:cubicBezTo>
                    <a:pt x="28373" y="833"/>
                    <a:pt x="30160" y="38"/>
                    <a:pt x="31868" y="38"/>
                  </a:cubicBezTo>
                  <a:cubicBezTo>
                    <a:pt x="33141" y="38"/>
                    <a:pt x="34369" y="480"/>
                    <a:pt x="35739" y="1597"/>
                  </a:cubicBezTo>
                  <a:cubicBezTo>
                    <a:pt x="36028" y="1826"/>
                    <a:pt x="36305" y="2079"/>
                    <a:pt x="36571" y="2308"/>
                  </a:cubicBezTo>
                  <a:cubicBezTo>
                    <a:pt x="37800" y="3393"/>
                    <a:pt x="38969" y="4418"/>
                    <a:pt x="41163" y="4550"/>
                  </a:cubicBezTo>
                  <a:cubicBezTo>
                    <a:pt x="41331" y="4560"/>
                    <a:pt x="41501" y="4564"/>
                    <a:pt x="41672" y="4564"/>
                  </a:cubicBezTo>
                  <a:cubicBezTo>
                    <a:pt x="43917" y="4564"/>
                    <a:pt x="46328" y="3785"/>
                    <a:pt x="48467" y="3080"/>
                  </a:cubicBezTo>
                  <a:cubicBezTo>
                    <a:pt x="49010" y="2899"/>
                    <a:pt x="49528" y="2730"/>
                    <a:pt x="50034" y="2586"/>
                  </a:cubicBezTo>
                  <a:lnTo>
                    <a:pt x="50022" y="2537"/>
                  </a:lnTo>
                  <a:cubicBezTo>
                    <a:pt x="49504" y="2694"/>
                    <a:pt x="48998" y="2863"/>
                    <a:pt x="48455" y="3044"/>
                  </a:cubicBezTo>
                  <a:cubicBezTo>
                    <a:pt x="46327" y="3735"/>
                    <a:pt x="43941" y="4518"/>
                    <a:pt x="41707" y="4518"/>
                  </a:cubicBezTo>
                  <a:cubicBezTo>
                    <a:pt x="41524" y="4518"/>
                    <a:pt x="41343" y="4513"/>
                    <a:pt x="41163" y="4502"/>
                  </a:cubicBezTo>
                  <a:cubicBezTo>
                    <a:pt x="38981" y="4382"/>
                    <a:pt x="37824" y="3357"/>
                    <a:pt x="36607" y="2272"/>
                  </a:cubicBezTo>
                  <a:cubicBezTo>
                    <a:pt x="36342" y="2043"/>
                    <a:pt x="36064" y="1790"/>
                    <a:pt x="35775" y="1561"/>
                  </a:cubicBezTo>
                  <a:cubicBezTo>
                    <a:pt x="34464" y="498"/>
                    <a:pt x="33242" y="1"/>
                    <a:pt x="3188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21"/>
            <p:cNvSpPr/>
            <p:nvPr/>
          </p:nvSpPr>
          <p:spPr>
            <a:xfrm>
              <a:off x="3860300" y="1143675"/>
              <a:ext cx="1248475" cy="280525"/>
            </a:xfrm>
            <a:custGeom>
              <a:rect b="b" l="l" r="r" t="t"/>
              <a:pathLst>
                <a:path extrusionOk="0" h="11221" w="49939">
                  <a:moveTo>
                    <a:pt x="31568" y="0"/>
                  </a:moveTo>
                  <a:cubicBezTo>
                    <a:pt x="29906" y="0"/>
                    <a:pt x="28238" y="995"/>
                    <a:pt x="25735" y="2626"/>
                  </a:cubicBezTo>
                  <a:cubicBezTo>
                    <a:pt x="23601" y="4025"/>
                    <a:pt x="18201" y="7279"/>
                    <a:pt x="14344" y="7339"/>
                  </a:cubicBezTo>
                  <a:lnTo>
                    <a:pt x="14224" y="7339"/>
                  </a:lnTo>
                  <a:cubicBezTo>
                    <a:pt x="13356" y="7315"/>
                    <a:pt x="12500" y="7195"/>
                    <a:pt x="11668" y="6990"/>
                  </a:cubicBezTo>
                  <a:cubicBezTo>
                    <a:pt x="10890" y="6831"/>
                    <a:pt x="10136" y="6677"/>
                    <a:pt x="9324" y="6677"/>
                  </a:cubicBezTo>
                  <a:cubicBezTo>
                    <a:pt x="8715" y="6677"/>
                    <a:pt x="8073" y="6764"/>
                    <a:pt x="7365" y="7002"/>
                  </a:cubicBezTo>
                  <a:cubicBezTo>
                    <a:pt x="5931" y="7484"/>
                    <a:pt x="4629" y="8352"/>
                    <a:pt x="3375" y="9196"/>
                  </a:cubicBezTo>
                  <a:cubicBezTo>
                    <a:pt x="2315" y="9919"/>
                    <a:pt x="1206" y="10666"/>
                    <a:pt x="0" y="11172"/>
                  </a:cubicBezTo>
                  <a:lnTo>
                    <a:pt x="12" y="11221"/>
                  </a:lnTo>
                  <a:cubicBezTo>
                    <a:pt x="1230" y="10702"/>
                    <a:pt x="2339" y="9955"/>
                    <a:pt x="3412" y="9232"/>
                  </a:cubicBezTo>
                  <a:cubicBezTo>
                    <a:pt x="4653" y="8400"/>
                    <a:pt x="5955" y="7520"/>
                    <a:pt x="7377" y="7038"/>
                  </a:cubicBezTo>
                  <a:cubicBezTo>
                    <a:pt x="8078" y="6808"/>
                    <a:pt x="8712" y="6723"/>
                    <a:pt x="9313" y="6723"/>
                  </a:cubicBezTo>
                  <a:cubicBezTo>
                    <a:pt x="10127" y="6723"/>
                    <a:pt x="10879" y="6878"/>
                    <a:pt x="11656" y="7038"/>
                  </a:cubicBezTo>
                  <a:cubicBezTo>
                    <a:pt x="12449" y="7208"/>
                    <a:pt x="13252" y="7378"/>
                    <a:pt x="14166" y="7378"/>
                  </a:cubicBezTo>
                  <a:cubicBezTo>
                    <a:pt x="14225" y="7378"/>
                    <a:pt x="14284" y="7377"/>
                    <a:pt x="14344" y="7375"/>
                  </a:cubicBezTo>
                  <a:cubicBezTo>
                    <a:pt x="18225" y="7327"/>
                    <a:pt x="23625" y="4061"/>
                    <a:pt x="25771" y="2675"/>
                  </a:cubicBezTo>
                  <a:cubicBezTo>
                    <a:pt x="28265" y="1047"/>
                    <a:pt x="29924" y="55"/>
                    <a:pt x="31578" y="55"/>
                  </a:cubicBezTo>
                  <a:cubicBezTo>
                    <a:pt x="32939" y="55"/>
                    <a:pt x="34296" y="726"/>
                    <a:pt x="36113" y="2265"/>
                  </a:cubicBezTo>
                  <a:cubicBezTo>
                    <a:pt x="38089" y="3940"/>
                    <a:pt x="40090" y="4736"/>
                    <a:pt x="42405" y="4748"/>
                  </a:cubicBezTo>
                  <a:cubicBezTo>
                    <a:pt x="42425" y="4748"/>
                    <a:pt x="42444" y="4748"/>
                    <a:pt x="42464" y="4748"/>
                  </a:cubicBezTo>
                  <a:cubicBezTo>
                    <a:pt x="44524" y="4748"/>
                    <a:pt x="46894" y="4132"/>
                    <a:pt x="49938" y="2795"/>
                  </a:cubicBezTo>
                  <a:lnTo>
                    <a:pt x="49926" y="2747"/>
                  </a:lnTo>
                  <a:cubicBezTo>
                    <a:pt x="47262" y="3919"/>
                    <a:pt x="44824" y="4699"/>
                    <a:pt x="42511" y="4699"/>
                  </a:cubicBezTo>
                  <a:cubicBezTo>
                    <a:pt x="40303" y="4699"/>
                    <a:pt x="38209" y="3989"/>
                    <a:pt x="36137" y="2229"/>
                  </a:cubicBezTo>
                  <a:cubicBezTo>
                    <a:pt x="34307" y="676"/>
                    <a:pt x="32939" y="0"/>
                    <a:pt x="3156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21"/>
            <p:cNvSpPr/>
            <p:nvPr/>
          </p:nvSpPr>
          <p:spPr>
            <a:xfrm>
              <a:off x="3871150" y="1178650"/>
              <a:ext cx="1239725" cy="300100"/>
            </a:xfrm>
            <a:custGeom>
              <a:rect b="b" l="l" r="r" t="t"/>
              <a:pathLst>
                <a:path extrusionOk="0" h="12004" w="49589">
                  <a:moveTo>
                    <a:pt x="30972" y="1"/>
                  </a:moveTo>
                  <a:cubicBezTo>
                    <a:pt x="30802" y="1"/>
                    <a:pt x="30627" y="11"/>
                    <a:pt x="30447" y="34"/>
                  </a:cubicBezTo>
                  <a:cubicBezTo>
                    <a:pt x="28953" y="227"/>
                    <a:pt x="27543" y="1613"/>
                    <a:pt x="26410" y="2734"/>
                  </a:cubicBezTo>
                  <a:cubicBezTo>
                    <a:pt x="26024" y="3096"/>
                    <a:pt x="25674" y="3445"/>
                    <a:pt x="25349" y="3722"/>
                  </a:cubicBezTo>
                  <a:cubicBezTo>
                    <a:pt x="22886" y="5790"/>
                    <a:pt x="18475" y="7914"/>
                    <a:pt x="14943" y="7914"/>
                  </a:cubicBezTo>
                  <a:cubicBezTo>
                    <a:pt x="14810" y="7914"/>
                    <a:pt x="14679" y="7911"/>
                    <a:pt x="14549" y="7905"/>
                  </a:cubicBezTo>
                  <a:cubicBezTo>
                    <a:pt x="13621" y="7869"/>
                    <a:pt x="12729" y="7616"/>
                    <a:pt x="11861" y="7363"/>
                  </a:cubicBezTo>
                  <a:cubicBezTo>
                    <a:pt x="10919" y="7094"/>
                    <a:pt x="9957" y="6814"/>
                    <a:pt x="8926" y="6814"/>
                  </a:cubicBezTo>
                  <a:cubicBezTo>
                    <a:pt x="8387" y="6814"/>
                    <a:pt x="7828" y="6891"/>
                    <a:pt x="7245" y="7085"/>
                  </a:cubicBezTo>
                  <a:cubicBezTo>
                    <a:pt x="5750" y="7592"/>
                    <a:pt x="4436" y="8664"/>
                    <a:pt x="3170" y="9725"/>
                  </a:cubicBezTo>
                  <a:cubicBezTo>
                    <a:pt x="2158" y="10557"/>
                    <a:pt x="1109" y="11413"/>
                    <a:pt x="0" y="11967"/>
                  </a:cubicBezTo>
                  <a:lnTo>
                    <a:pt x="24" y="12003"/>
                  </a:lnTo>
                  <a:cubicBezTo>
                    <a:pt x="1145" y="11449"/>
                    <a:pt x="2182" y="10593"/>
                    <a:pt x="3207" y="9761"/>
                  </a:cubicBezTo>
                  <a:cubicBezTo>
                    <a:pt x="4472" y="8713"/>
                    <a:pt x="5798" y="7628"/>
                    <a:pt x="7269" y="7134"/>
                  </a:cubicBezTo>
                  <a:cubicBezTo>
                    <a:pt x="7854" y="6937"/>
                    <a:pt x="8414" y="6860"/>
                    <a:pt x="8956" y="6860"/>
                  </a:cubicBezTo>
                  <a:cubicBezTo>
                    <a:pt x="9978" y="6860"/>
                    <a:pt x="10936" y="7135"/>
                    <a:pt x="11873" y="7411"/>
                  </a:cubicBezTo>
                  <a:cubicBezTo>
                    <a:pt x="12729" y="7652"/>
                    <a:pt x="13621" y="7917"/>
                    <a:pt x="14561" y="7953"/>
                  </a:cubicBezTo>
                  <a:cubicBezTo>
                    <a:pt x="14692" y="7959"/>
                    <a:pt x="14824" y="7962"/>
                    <a:pt x="14956" y="7962"/>
                  </a:cubicBezTo>
                  <a:cubicBezTo>
                    <a:pt x="16989" y="7962"/>
                    <a:pt x="19052" y="7288"/>
                    <a:pt x="20455" y="6700"/>
                  </a:cubicBezTo>
                  <a:cubicBezTo>
                    <a:pt x="22287" y="5928"/>
                    <a:pt x="24095" y="4856"/>
                    <a:pt x="25397" y="3747"/>
                  </a:cubicBezTo>
                  <a:cubicBezTo>
                    <a:pt x="25723" y="3481"/>
                    <a:pt x="26072" y="3132"/>
                    <a:pt x="26446" y="2758"/>
                  </a:cubicBezTo>
                  <a:cubicBezTo>
                    <a:pt x="27579" y="1649"/>
                    <a:pt x="28977" y="263"/>
                    <a:pt x="30460" y="70"/>
                  </a:cubicBezTo>
                  <a:cubicBezTo>
                    <a:pt x="30633" y="49"/>
                    <a:pt x="30801" y="39"/>
                    <a:pt x="30965" y="39"/>
                  </a:cubicBezTo>
                  <a:cubicBezTo>
                    <a:pt x="32777" y="39"/>
                    <a:pt x="34049" y="1257"/>
                    <a:pt x="35088" y="2252"/>
                  </a:cubicBezTo>
                  <a:cubicBezTo>
                    <a:pt x="35353" y="2505"/>
                    <a:pt x="35594" y="2746"/>
                    <a:pt x="35835" y="2951"/>
                  </a:cubicBezTo>
                  <a:cubicBezTo>
                    <a:pt x="37818" y="4652"/>
                    <a:pt x="40092" y="5503"/>
                    <a:pt x="42531" y="5503"/>
                  </a:cubicBezTo>
                  <a:cubicBezTo>
                    <a:pt x="44776" y="5503"/>
                    <a:pt x="47162" y="4781"/>
                    <a:pt x="49588" y="3337"/>
                  </a:cubicBezTo>
                  <a:lnTo>
                    <a:pt x="49564" y="3301"/>
                  </a:lnTo>
                  <a:cubicBezTo>
                    <a:pt x="47144" y="4739"/>
                    <a:pt x="44767" y="5458"/>
                    <a:pt x="42531" y="5458"/>
                  </a:cubicBezTo>
                  <a:cubicBezTo>
                    <a:pt x="40101" y="5458"/>
                    <a:pt x="37837" y="4610"/>
                    <a:pt x="35859" y="2915"/>
                  </a:cubicBezTo>
                  <a:cubicBezTo>
                    <a:pt x="35606" y="2710"/>
                    <a:pt x="35365" y="2469"/>
                    <a:pt x="35100" y="2228"/>
                  </a:cubicBezTo>
                  <a:cubicBezTo>
                    <a:pt x="34064" y="1225"/>
                    <a:pt x="32787" y="1"/>
                    <a:pt x="3097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6" name="Google Shape;756;p21"/>
          <p:cNvSpPr/>
          <p:nvPr/>
        </p:nvSpPr>
        <p:spPr>
          <a:xfrm>
            <a:off x="-818837" y="2209800"/>
            <a:ext cx="2415300" cy="2415300"/>
          </a:xfrm>
          <a:prstGeom prst="ellipse">
            <a:avLst/>
          </a:prstGeom>
          <a:solidFill>
            <a:srgbClr val="232131">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7" name="Google Shape;757;p21"/>
          <p:cNvGrpSpPr/>
          <p:nvPr/>
        </p:nvGrpSpPr>
        <p:grpSpPr>
          <a:xfrm>
            <a:off x="470955" y="2903165"/>
            <a:ext cx="1433759" cy="834047"/>
            <a:chOff x="6908700" y="4137025"/>
            <a:chExt cx="1138175" cy="662100"/>
          </a:xfrm>
        </p:grpSpPr>
        <p:sp>
          <p:nvSpPr>
            <p:cNvPr id="758" name="Google Shape;758;p21"/>
            <p:cNvSpPr/>
            <p:nvPr/>
          </p:nvSpPr>
          <p:spPr>
            <a:xfrm rot="5400000">
              <a:off x="7452725" y="4204975"/>
              <a:ext cx="662100" cy="526200"/>
            </a:xfrm>
            <a:prstGeom prst="triangle">
              <a:avLst>
                <a:gd fmla="val 51072"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21"/>
            <p:cNvSpPr/>
            <p:nvPr/>
          </p:nvSpPr>
          <p:spPr>
            <a:xfrm rot="5400000">
              <a:off x="7174125" y="4204975"/>
              <a:ext cx="662100" cy="526200"/>
            </a:xfrm>
            <a:prstGeom prst="triangle">
              <a:avLst>
                <a:gd fmla="val 51072"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21"/>
            <p:cNvSpPr/>
            <p:nvPr/>
          </p:nvSpPr>
          <p:spPr>
            <a:xfrm rot="5400000">
              <a:off x="6840750" y="4204975"/>
              <a:ext cx="662100" cy="526200"/>
            </a:xfrm>
            <a:prstGeom prst="triangle">
              <a:avLst>
                <a:gd fmla="val 51072"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61" name="Google Shape;761;p21"/>
            <p:cNvGrpSpPr/>
            <p:nvPr/>
          </p:nvGrpSpPr>
          <p:grpSpPr>
            <a:xfrm>
              <a:off x="7243102" y="4317428"/>
              <a:ext cx="525839" cy="311304"/>
              <a:chOff x="8874877" y="4039240"/>
              <a:chExt cx="429011" cy="253980"/>
            </a:xfrm>
          </p:grpSpPr>
          <p:sp>
            <p:nvSpPr>
              <p:cNvPr id="762" name="Google Shape;762;p21"/>
              <p:cNvSpPr/>
              <p:nvPr/>
            </p:nvSpPr>
            <p:spPr>
              <a:xfrm>
                <a:off x="8874877" y="4066724"/>
                <a:ext cx="159329" cy="199520"/>
              </a:xfrm>
              <a:custGeom>
                <a:rect b="b" l="l" r="r" t="t"/>
                <a:pathLst>
                  <a:path extrusionOk="0" h="4726" w="3774">
                    <a:moveTo>
                      <a:pt x="1" y="1"/>
                    </a:moveTo>
                    <a:lnTo>
                      <a:pt x="1" y="4726"/>
                    </a:lnTo>
                    <a:lnTo>
                      <a:pt x="3773" y="2375"/>
                    </a:lnTo>
                    <a:lnTo>
                      <a:pt x="1" y="1"/>
                    </a:lnTo>
                    <a:close/>
                  </a:path>
                </a:pathLst>
              </a:custGeom>
              <a:solidFill>
                <a:srgbClr val="EFC5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21"/>
              <p:cNvSpPr/>
              <p:nvPr/>
            </p:nvSpPr>
            <p:spPr>
              <a:xfrm>
                <a:off x="9101328" y="4039240"/>
                <a:ext cx="202560" cy="253980"/>
              </a:xfrm>
              <a:custGeom>
                <a:rect b="b" l="l" r="r" t="t"/>
                <a:pathLst>
                  <a:path extrusionOk="0" h="6016" w="4798">
                    <a:moveTo>
                      <a:pt x="0" y="1"/>
                    </a:moveTo>
                    <a:lnTo>
                      <a:pt x="0" y="6016"/>
                    </a:lnTo>
                    <a:lnTo>
                      <a:pt x="4798" y="3026"/>
                    </a:lnTo>
                    <a:lnTo>
                      <a:pt x="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4">
    <p:spTree>
      <p:nvGrpSpPr>
        <p:cNvPr id="764" name="Shape 764"/>
        <p:cNvGrpSpPr/>
        <p:nvPr/>
      </p:nvGrpSpPr>
      <p:grpSpPr>
        <a:xfrm>
          <a:off x="0" y="0"/>
          <a:ext cx="0" cy="0"/>
          <a:chOff x="0" y="0"/>
          <a:chExt cx="0" cy="0"/>
        </a:xfrm>
      </p:grpSpPr>
      <p:sp>
        <p:nvSpPr>
          <p:cNvPr id="765" name="Google Shape;765;p22"/>
          <p:cNvSpPr txBox="1"/>
          <p:nvPr>
            <p:ph hasCustomPrompt="1" type="title"/>
          </p:nvPr>
        </p:nvSpPr>
        <p:spPr>
          <a:xfrm>
            <a:off x="2510095" y="777625"/>
            <a:ext cx="4123800" cy="5997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6000"/>
              <a:buNone/>
              <a:defRPr sz="4000">
                <a:solidFill>
                  <a:schemeClr val="accent1"/>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766" name="Google Shape;766;p22"/>
          <p:cNvSpPr txBox="1"/>
          <p:nvPr>
            <p:ph idx="1" type="subTitle"/>
          </p:nvPr>
        </p:nvSpPr>
        <p:spPr>
          <a:xfrm>
            <a:off x="2341675" y="1424800"/>
            <a:ext cx="4460400" cy="3846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600"/>
              <a:buFont typeface="PT Sans"/>
              <a:buNon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Font typeface="PT Sans"/>
              <a:buNone/>
              <a:defRPr>
                <a:latin typeface="PT Sans"/>
                <a:ea typeface="PT Sans"/>
                <a:cs typeface="PT Sans"/>
                <a:sym typeface="PT Sans"/>
              </a:defRPr>
            </a:lvl4pPr>
            <a:lvl5pPr lvl="4" rtl="0" algn="ctr">
              <a:lnSpc>
                <a:spcPct val="100000"/>
              </a:lnSpc>
              <a:spcBef>
                <a:spcPts val="0"/>
              </a:spcBef>
              <a:spcAft>
                <a:spcPts val="0"/>
              </a:spcAft>
              <a:buSzPts val="1600"/>
              <a:buFont typeface="PT Sans"/>
              <a:buNone/>
              <a:defRPr>
                <a:latin typeface="PT Sans"/>
                <a:ea typeface="PT Sans"/>
                <a:cs typeface="PT Sans"/>
                <a:sym typeface="PT Sans"/>
              </a:defRPr>
            </a:lvl5pPr>
            <a:lvl6pPr lvl="5" rtl="0" algn="ctr">
              <a:lnSpc>
                <a:spcPct val="100000"/>
              </a:lnSpc>
              <a:spcBef>
                <a:spcPts val="0"/>
              </a:spcBef>
              <a:spcAft>
                <a:spcPts val="0"/>
              </a:spcAft>
              <a:buSzPts val="1600"/>
              <a:buFont typeface="PT Sans"/>
              <a:buNone/>
              <a:defRPr>
                <a:latin typeface="PT Sans"/>
                <a:ea typeface="PT Sans"/>
                <a:cs typeface="PT Sans"/>
                <a:sym typeface="PT Sans"/>
              </a:defRPr>
            </a:lvl6pPr>
            <a:lvl7pPr lvl="6" rtl="0" algn="ctr">
              <a:lnSpc>
                <a:spcPct val="100000"/>
              </a:lnSpc>
              <a:spcBef>
                <a:spcPts val="0"/>
              </a:spcBef>
              <a:spcAft>
                <a:spcPts val="0"/>
              </a:spcAft>
              <a:buSzPts val="1600"/>
              <a:buFont typeface="PT Sans"/>
              <a:buNone/>
              <a:defRPr>
                <a:latin typeface="PT Sans"/>
                <a:ea typeface="PT Sans"/>
                <a:cs typeface="PT Sans"/>
                <a:sym typeface="PT Sans"/>
              </a:defRPr>
            </a:lvl7pPr>
            <a:lvl8pPr lvl="7" rtl="0" algn="ctr">
              <a:lnSpc>
                <a:spcPct val="100000"/>
              </a:lnSpc>
              <a:spcBef>
                <a:spcPts val="0"/>
              </a:spcBef>
              <a:spcAft>
                <a:spcPts val="0"/>
              </a:spcAft>
              <a:buSzPts val="1600"/>
              <a:buFont typeface="PT Sans"/>
              <a:buNone/>
              <a:defRPr>
                <a:latin typeface="PT Sans"/>
                <a:ea typeface="PT Sans"/>
                <a:cs typeface="PT Sans"/>
                <a:sym typeface="PT Sans"/>
              </a:defRPr>
            </a:lvl8pPr>
            <a:lvl9pPr lvl="8" rtl="0" algn="ctr">
              <a:lnSpc>
                <a:spcPct val="100000"/>
              </a:lnSpc>
              <a:spcBef>
                <a:spcPts val="0"/>
              </a:spcBef>
              <a:spcAft>
                <a:spcPts val="0"/>
              </a:spcAft>
              <a:buSzPts val="1600"/>
              <a:buFont typeface="PT Sans"/>
              <a:buNone/>
              <a:defRPr>
                <a:latin typeface="PT Sans"/>
                <a:ea typeface="PT Sans"/>
                <a:cs typeface="PT Sans"/>
                <a:sym typeface="PT Sans"/>
              </a:defRPr>
            </a:lvl9pPr>
          </a:lstStyle>
          <a:p/>
        </p:txBody>
      </p:sp>
      <p:sp>
        <p:nvSpPr>
          <p:cNvPr id="767" name="Google Shape;767;p22"/>
          <p:cNvSpPr txBox="1"/>
          <p:nvPr>
            <p:ph hasCustomPrompt="1" idx="2" type="title"/>
          </p:nvPr>
        </p:nvSpPr>
        <p:spPr>
          <a:xfrm>
            <a:off x="2510095" y="2085500"/>
            <a:ext cx="4123800" cy="5997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6000"/>
              <a:buNone/>
              <a:defRPr sz="4000">
                <a:solidFill>
                  <a:schemeClr val="accent1"/>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768" name="Google Shape;768;p22"/>
          <p:cNvSpPr txBox="1"/>
          <p:nvPr>
            <p:ph idx="3" type="subTitle"/>
          </p:nvPr>
        </p:nvSpPr>
        <p:spPr>
          <a:xfrm>
            <a:off x="2341675" y="2732675"/>
            <a:ext cx="4460400" cy="3846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600"/>
              <a:buFont typeface="PT Sans"/>
              <a:buNon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Font typeface="PT Sans"/>
              <a:buNone/>
              <a:defRPr>
                <a:latin typeface="PT Sans"/>
                <a:ea typeface="PT Sans"/>
                <a:cs typeface="PT Sans"/>
                <a:sym typeface="PT Sans"/>
              </a:defRPr>
            </a:lvl4pPr>
            <a:lvl5pPr lvl="4" rtl="0" algn="ctr">
              <a:lnSpc>
                <a:spcPct val="100000"/>
              </a:lnSpc>
              <a:spcBef>
                <a:spcPts val="0"/>
              </a:spcBef>
              <a:spcAft>
                <a:spcPts val="0"/>
              </a:spcAft>
              <a:buSzPts val="1600"/>
              <a:buFont typeface="PT Sans"/>
              <a:buNone/>
              <a:defRPr>
                <a:latin typeface="PT Sans"/>
                <a:ea typeface="PT Sans"/>
                <a:cs typeface="PT Sans"/>
                <a:sym typeface="PT Sans"/>
              </a:defRPr>
            </a:lvl5pPr>
            <a:lvl6pPr lvl="5" rtl="0" algn="ctr">
              <a:lnSpc>
                <a:spcPct val="100000"/>
              </a:lnSpc>
              <a:spcBef>
                <a:spcPts val="0"/>
              </a:spcBef>
              <a:spcAft>
                <a:spcPts val="0"/>
              </a:spcAft>
              <a:buSzPts val="1600"/>
              <a:buFont typeface="PT Sans"/>
              <a:buNone/>
              <a:defRPr>
                <a:latin typeface="PT Sans"/>
                <a:ea typeface="PT Sans"/>
                <a:cs typeface="PT Sans"/>
                <a:sym typeface="PT Sans"/>
              </a:defRPr>
            </a:lvl6pPr>
            <a:lvl7pPr lvl="6" rtl="0" algn="ctr">
              <a:lnSpc>
                <a:spcPct val="100000"/>
              </a:lnSpc>
              <a:spcBef>
                <a:spcPts val="0"/>
              </a:spcBef>
              <a:spcAft>
                <a:spcPts val="0"/>
              </a:spcAft>
              <a:buSzPts val="1600"/>
              <a:buFont typeface="PT Sans"/>
              <a:buNone/>
              <a:defRPr>
                <a:latin typeface="PT Sans"/>
                <a:ea typeface="PT Sans"/>
                <a:cs typeface="PT Sans"/>
                <a:sym typeface="PT Sans"/>
              </a:defRPr>
            </a:lvl7pPr>
            <a:lvl8pPr lvl="7" rtl="0" algn="ctr">
              <a:lnSpc>
                <a:spcPct val="100000"/>
              </a:lnSpc>
              <a:spcBef>
                <a:spcPts val="0"/>
              </a:spcBef>
              <a:spcAft>
                <a:spcPts val="0"/>
              </a:spcAft>
              <a:buSzPts val="1600"/>
              <a:buFont typeface="PT Sans"/>
              <a:buNone/>
              <a:defRPr>
                <a:latin typeface="PT Sans"/>
                <a:ea typeface="PT Sans"/>
                <a:cs typeface="PT Sans"/>
                <a:sym typeface="PT Sans"/>
              </a:defRPr>
            </a:lvl8pPr>
            <a:lvl9pPr lvl="8" rtl="0" algn="ctr">
              <a:lnSpc>
                <a:spcPct val="100000"/>
              </a:lnSpc>
              <a:spcBef>
                <a:spcPts val="0"/>
              </a:spcBef>
              <a:spcAft>
                <a:spcPts val="0"/>
              </a:spcAft>
              <a:buSzPts val="1600"/>
              <a:buFont typeface="PT Sans"/>
              <a:buNone/>
              <a:defRPr>
                <a:latin typeface="PT Sans"/>
                <a:ea typeface="PT Sans"/>
                <a:cs typeface="PT Sans"/>
                <a:sym typeface="PT Sans"/>
              </a:defRPr>
            </a:lvl9pPr>
          </a:lstStyle>
          <a:p/>
        </p:txBody>
      </p:sp>
      <p:sp>
        <p:nvSpPr>
          <p:cNvPr id="769" name="Google Shape;769;p22"/>
          <p:cNvSpPr txBox="1"/>
          <p:nvPr>
            <p:ph hasCustomPrompt="1" idx="4" type="title"/>
          </p:nvPr>
        </p:nvSpPr>
        <p:spPr>
          <a:xfrm>
            <a:off x="2510095" y="3393349"/>
            <a:ext cx="4123800" cy="5997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6000"/>
              <a:buNone/>
              <a:defRPr sz="4000">
                <a:solidFill>
                  <a:schemeClr val="accent1"/>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770" name="Google Shape;770;p22"/>
          <p:cNvSpPr txBox="1"/>
          <p:nvPr>
            <p:ph idx="5" type="subTitle"/>
          </p:nvPr>
        </p:nvSpPr>
        <p:spPr>
          <a:xfrm>
            <a:off x="2341675" y="4040525"/>
            <a:ext cx="4460400" cy="3846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600"/>
              <a:buFont typeface="PT Sans"/>
              <a:buNon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Font typeface="PT Sans"/>
              <a:buNone/>
              <a:defRPr>
                <a:latin typeface="PT Sans"/>
                <a:ea typeface="PT Sans"/>
                <a:cs typeface="PT Sans"/>
                <a:sym typeface="PT Sans"/>
              </a:defRPr>
            </a:lvl4pPr>
            <a:lvl5pPr lvl="4" rtl="0" algn="ctr">
              <a:lnSpc>
                <a:spcPct val="100000"/>
              </a:lnSpc>
              <a:spcBef>
                <a:spcPts val="0"/>
              </a:spcBef>
              <a:spcAft>
                <a:spcPts val="0"/>
              </a:spcAft>
              <a:buSzPts val="1600"/>
              <a:buFont typeface="PT Sans"/>
              <a:buNone/>
              <a:defRPr>
                <a:latin typeface="PT Sans"/>
                <a:ea typeface="PT Sans"/>
                <a:cs typeface="PT Sans"/>
                <a:sym typeface="PT Sans"/>
              </a:defRPr>
            </a:lvl5pPr>
            <a:lvl6pPr lvl="5" rtl="0" algn="ctr">
              <a:lnSpc>
                <a:spcPct val="100000"/>
              </a:lnSpc>
              <a:spcBef>
                <a:spcPts val="0"/>
              </a:spcBef>
              <a:spcAft>
                <a:spcPts val="0"/>
              </a:spcAft>
              <a:buSzPts val="1600"/>
              <a:buFont typeface="PT Sans"/>
              <a:buNone/>
              <a:defRPr>
                <a:latin typeface="PT Sans"/>
                <a:ea typeface="PT Sans"/>
                <a:cs typeface="PT Sans"/>
                <a:sym typeface="PT Sans"/>
              </a:defRPr>
            </a:lvl6pPr>
            <a:lvl7pPr lvl="6" rtl="0" algn="ctr">
              <a:lnSpc>
                <a:spcPct val="100000"/>
              </a:lnSpc>
              <a:spcBef>
                <a:spcPts val="0"/>
              </a:spcBef>
              <a:spcAft>
                <a:spcPts val="0"/>
              </a:spcAft>
              <a:buSzPts val="1600"/>
              <a:buFont typeface="PT Sans"/>
              <a:buNone/>
              <a:defRPr>
                <a:latin typeface="PT Sans"/>
                <a:ea typeface="PT Sans"/>
                <a:cs typeface="PT Sans"/>
                <a:sym typeface="PT Sans"/>
              </a:defRPr>
            </a:lvl7pPr>
            <a:lvl8pPr lvl="7" rtl="0" algn="ctr">
              <a:lnSpc>
                <a:spcPct val="100000"/>
              </a:lnSpc>
              <a:spcBef>
                <a:spcPts val="0"/>
              </a:spcBef>
              <a:spcAft>
                <a:spcPts val="0"/>
              </a:spcAft>
              <a:buSzPts val="1600"/>
              <a:buFont typeface="PT Sans"/>
              <a:buNone/>
              <a:defRPr>
                <a:latin typeface="PT Sans"/>
                <a:ea typeface="PT Sans"/>
                <a:cs typeface="PT Sans"/>
                <a:sym typeface="PT Sans"/>
              </a:defRPr>
            </a:lvl8pPr>
            <a:lvl9pPr lvl="8" rtl="0" algn="ctr">
              <a:lnSpc>
                <a:spcPct val="100000"/>
              </a:lnSpc>
              <a:spcBef>
                <a:spcPts val="0"/>
              </a:spcBef>
              <a:spcAft>
                <a:spcPts val="0"/>
              </a:spcAft>
              <a:buSzPts val="1600"/>
              <a:buFont typeface="PT Sans"/>
              <a:buNone/>
              <a:defRPr>
                <a:latin typeface="PT Sans"/>
                <a:ea typeface="PT Sans"/>
                <a:cs typeface="PT Sans"/>
                <a:sym typeface="PT Sans"/>
              </a:defRPr>
            </a:lvl9pPr>
          </a:lstStyle>
          <a:p/>
        </p:txBody>
      </p:sp>
      <p:sp>
        <p:nvSpPr>
          <p:cNvPr id="771" name="Google Shape;771;p22"/>
          <p:cNvSpPr/>
          <p:nvPr/>
        </p:nvSpPr>
        <p:spPr>
          <a:xfrm>
            <a:off x="7315238" y="3117275"/>
            <a:ext cx="2415300" cy="2415300"/>
          </a:xfrm>
          <a:prstGeom prst="ellipse">
            <a:avLst/>
          </a:prstGeom>
          <a:solidFill>
            <a:srgbClr val="232131">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2" name="Google Shape;772;p22"/>
          <p:cNvGrpSpPr/>
          <p:nvPr/>
        </p:nvGrpSpPr>
        <p:grpSpPr>
          <a:xfrm>
            <a:off x="-876067" y="617908"/>
            <a:ext cx="3461395" cy="2810739"/>
            <a:chOff x="3750925" y="237975"/>
            <a:chExt cx="1597100" cy="1296825"/>
          </a:xfrm>
        </p:grpSpPr>
        <p:sp>
          <p:nvSpPr>
            <p:cNvPr id="773" name="Google Shape;773;p22"/>
            <p:cNvSpPr/>
            <p:nvPr/>
          </p:nvSpPr>
          <p:spPr>
            <a:xfrm>
              <a:off x="3750925" y="237975"/>
              <a:ext cx="1597100" cy="1296825"/>
            </a:xfrm>
            <a:custGeom>
              <a:rect b="b" l="l" r="r" t="t"/>
              <a:pathLst>
                <a:path extrusionOk="0" h="51873" w="63884">
                  <a:moveTo>
                    <a:pt x="53707" y="49"/>
                  </a:moveTo>
                  <a:cubicBezTo>
                    <a:pt x="55141" y="49"/>
                    <a:pt x="56596" y="188"/>
                    <a:pt x="58025" y="331"/>
                  </a:cubicBezTo>
                  <a:cubicBezTo>
                    <a:pt x="59432" y="465"/>
                    <a:pt x="60900" y="599"/>
                    <a:pt x="62305" y="599"/>
                  </a:cubicBezTo>
                  <a:cubicBezTo>
                    <a:pt x="62418" y="599"/>
                    <a:pt x="62530" y="598"/>
                    <a:pt x="62642" y="597"/>
                  </a:cubicBezTo>
                  <a:lnTo>
                    <a:pt x="62642" y="597"/>
                  </a:lnTo>
                  <a:cubicBezTo>
                    <a:pt x="62244" y="1935"/>
                    <a:pt x="61328" y="3164"/>
                    <a:pt x="60436" y="4369"/>
                  </a:cubicBezTo>
                  <a:cubicBezTo>
                    <a:pt x="59436" y="5731"/>
                    <a:pt x="58411" y="7118"/>
                    <a:pt x="58170" y="8624"/>
                  </a:cubicBezTo>
                  <a:cubicBezTo>
                    <a:pt x="57905" y="10288"/>
                    <a:pt x="58857" y="11987"/>
                    <a:pt x="59701" y="13482"/>
                  </a:cubicBezTo>
                  <a:cubicBezTo>
                    <a:pt x="59761" y="13602"/>
                    <a:pt x="59821" y="13711"/>
                    <a:pt x="59894" y="13819"/>
                  </a:cubicBezTo>
                  <a:cubicBezTo>
                    <a:pt x="60147" y="14301"/>
                    <a:pt x="60436" y="14784"/>
                    <a:pt x="60725" y="15254"/>
                  </a:cubicBezTo>
                  <a:cubicBezTo>
                    <a:pt x="62244" y="17785"/>
                    <a:pt x="63823" y="20425"/>
                    <a:pt x="62497" y="23366"/>
                  </a:cubicBezTo>
                  <a:cubicBezTo>
                    <a:pt x="61798" y="24933"/>
                    <a:pt x="60388" y="26259"/>
                    <a:pt x="59038" y="27548"/>
                  </a:cubicBezTo>
                  <a:cubicBezTo>
                    <a:pt x="57652" y="28862"/>
                    <a:pt x="56217" y="30224"/>
                    <a:pt x="55518" y="31827"/>
                  </a:cubicBezTo>
                  <a:cubicBezTo>
                    <a:pt x="54024" y="35214"/>
                    <a:pt x="54180" y="39541"/>
                    <a:pt x="54482" y="42941"/>
                  </a:cubicBezTo>
                  <a:cubicBezTo>
                    <a:pt x="52371" y="44551"/>
                    <a:pt x="50726" y="45174"/>
                    <a:pt x="48174" y="45174"/>
                  </a:cubicBezTo>
                  <a:cubicBezTo>
                    <a:pt x="47651" y="45174"/>
                    <a:pt x="47090" y="45147"/>
                    <a:pt x="46478" y="45098"/>
                  </a:cubicBezTo>
                  <a:cubicBezTo>
                    <a:pt x="43597" y="44869"/>
                    <a:pt x="42537" y="43989"/>
                    <a:pt x="40789" y="42531"/>
                  </a:cubicBezTo>
                  <a:lnTo>
                    <a:pt x="40452" y="42253"/>
                  </a:lnTo>
                  <a:cubicBezTo>
                    <a:pt x="40150" y="42000"/>
                    <a:pt x="39861" y="41723"/>
                    <a:pt x="39572" y="41446"/>
                  </a:cubicBezTo>
                  <a:cubicBezTo>
                    <a:pt x="38646" y="40551"/>
                    <a:pt x="37696" y="39630"/>
                    <a:pt x="36195" y="39630"/>
                  </a:cubicBezTo>
                  <a:cubicBezTo>
                    <a:pt x="35897" y="39630"/>
                    <a:pt x="35578" y="39667"/>
                    <a:pt x="35232" y="39746"/>
                  </a:cubicBezTo>
                  <a:cubicBezTo>
                    <a:pt x="33702" y="40096"/>
                    <a:pt x="32581" y="41362"/>
                    <a:pt x="31604" y="42483"/>
                  </a:cubicBezTo>
                  <a:cubicBezTo>
                    <a:pt x="31219" y="42904"/>
                    <a:pt x="30857" y="43326"/>
                    <a:pt x="30495" y="43652"/>
                  </a:cubicBezTo>
                  <a:cubicBezTo>
                    <a:pt x="28252" y="45709"/>
                    <a:pt x="24318" y="47600"/>
                    <a:pt x="20691" y="47600"/>
                  </a:cubicBezTo>
                  <a:cubicBezTo>
                    <a:pt x="20302" y="47600"/>
                    <a:pt x="19918" y="47578"/>
                    <a:pt x="19539" y="47533"/>
                  </a:cubicBezTo>
                  <a:cubicBezTo>
                    <a:pt x="18755" y="47424"/>
                    <a:pt x="17972" y="47232"/>
                    <a:pt x="17224" y="46966"/>
                  </a:cubicBezTo>
                  <a:cubicBezTo>
                    <a:pt x="16291" y="46668"/>
                    <a:pt x="15337" y="46360"/>
                    <a:pt x="14303" y="46360"/>
                  </a:cubicBezTo>
                  <a:cubicBezTo>
                    <a:pt x="13708" y="46360"/>
                    <a:pt x="13087" y="46461"/>
                    <a:pt x="12427" y="46725"/>
                  </a:cubicBezTo>
                  <a:cubicBezTo>
                    <a:pt x="11005" y="47280"/>
                    <a:pt x="9836" y="48353"/>
                    <a:pt x="8703" y="49377"/>
                  </a:cubicBezTo>
                  <a:cubicBezTo>
                    <a:pt x="7726" y="50269"/>
                    <a:pt x="6714" y="51185"/>
                    <a:pt x="5533" y="51800"/>
                  </a:cubicBezTo>
                  <a:cubicBezTo>
                    <a:pt x="4821" y="49751"/>
                    <a:pt x="4207" y="47726"/>
                    <a:pt x="4351" y="45544"/>
                  </a:cubicBezTo>
                  <a:cubicBezTo>
                    <a:pt x="4412" y="44435"/>
                    <a:pt x="4809" y="43338"/>
                    <a:pt x="5183" y="42290"/>
                  </a:cubicBezTo>
                  <a:cubicBezTo>
                    <a:pt x="5533" y="41349"/>
                    <a:pt x="5882" y="40361"/>
                    <a:pt x="5991" y="39385"/>
                  </a:cubicBezTo>
                  <a:cubicBezTo>
                    <a:pt x="6183" y="37637"/>
                    <a:pt x="5075" y="36504"/>
                    <a:pt x="4014" y="35419"/>
                  </a:cubicBezTo>
                  <a:cubicBezTo>
                    <a:pt x="3146" y="34527"/>
                    <a:pt x="2242" y="33611"/>
                    <a:pt x="2025" y="32358"/>
                  </a:cubicBezTo>
                  <a:cubicBezTo>
                    <a:pt x="1832" y="31188"/>
                    <a:pt x="1941" y="30007"/>
                    <a:pt x="2061" y="28862"/>
                  </a:cubicBezTo>
                  <a:cubicBezTo>
                    <a:pt x="2194" y="27464"/>
                    <a:pt x="2338" y="26029"/>
                    <a:pt x="1917" y="24547"/>
                  </a:cubicBezTo>
                  <a:cubicBezTo>
                    <a:pt x="1712" y="23908"/>
                    <a:pt x="1471" y="23281"/>
                    <a:pt x="1169" y="22679"/>
                  </a:cubicBezTo>
                  <a:cubicBezTo>
                    <a:pt x="615" y="21509"/>
                    <a:pt x="48" y="20292"/>
                    <a:pt x="289" y="19002"/>
                  </a:cubicBezTo>
                  <a:cubicBezTo>
                    <a:pt x="651" y="17086"/>
                    <a:pt x="2640" y="15712"/>
                    <a:pt x="4749" y="14253"/>
                  </a:cubicBezTo>
                  <a:cubicBezTo>
                    <a:pt x="6135" y="13301"/>
                    <a:pt x="7570" y="12313"/>
                    <a:pt x="8486" y="11155"/>
                  </a:cubicBezTo>
                  <a:lnTo>
                    <a:pt x="9281" y="11192"/>
                  </a:lnTo>
                  <a:cubicBezTo>
                    <a:pt x="10378" y="11228"/>
                    <a:pt x="11496" y="11267"/>
                    <a:pt x="12619" y="11267"/>
                  </a:cubicBezTo>
                  <a:cubicBezTo>
                    <a:pt x="13741" y="11267"/>
                    <a:pt x="14868" y="11228"/>
                    <a:pt x="15983" y="11107"/>
                  </a:cubicBezTo>
                  <a:cubicBezTo>
                    <a:pt x="18020" y="10890"/>
                    <a:pt x="19418" y="10155"/>
                    <a:pt x="20889" y="9384"/>
                  </a:cubicBezTo>
                  <a:cubicBezTo>
                    <a:pt x="21371" y="9130"/>
                    <a:pt x="21877" y="8877"/>
                    <a:pt x="22407" y="8624"/>
                  </a:cubicBezTo>
                  <a:cubicBezTo>
                    <a:pt x="23532" y="8090"/>
                    <a:pt x="24279" y="7926"/>
                    <a:pt x="24935" y="7926"/>
                  </a:cubicBezTo>
                  <a:cubicBezTo>
                    <a:pt x="25390" y="7926"/>
                    <a:pt x="25801" y="8005"/>
                    <a:pt x="26265" y="8094"/>
                  </a:cubicBezTo>
                  <a:cubicBezTo>
                    <a:pt x="26843" y="8214"/>
                    <a:pt x="27434" y="8299"/>
                    <a:pt x="28024" y="8335"/>
                  </a:cubicBezTo>
                  <a:cubicBezTo>
                    <a:pt x="28473" y="8362"/>
                    <a:pt x="28881" y="8376"/>
                    <a:pt x="29264" y="8376"/>
                  </a:cubicBezTo>
                  <a:cubicBezTo>
                    <a:pt x="30923" y="8376"/>
                    <a:pt x="32126" y="8115"/>
                    <a:pt x="34172" y="7527"/>
                  </a:cubicBezTo>
                  <a:cubicBezTo>
                    <a:pt x="38487" y="6286"/>
                    <a:pt x="41512" y="5189"/>
                    <a:pt x="45080" y="2911"/>
                  </a:cubicBezTo>
                  <a:lnTo>
                    <a:pt x="45176" y="2851"/>
                  </a:lnTo>
                  <a:cubicBezTo>
                    <a:pt x="47310" y="1489"/>
                    <a:pt x="48853" y="512"/>
                    <a:pt x="51541" y="175"/>
                  </a:cubicBezTo>
                  <a:cubicBezTo>
                    <a:pt x="52253" y="85"/>
                    <a:pt x="52977" y="49"/>
                    <a:pt x="53707" y="49"/>
                  </a:cubicBezTo>
                  <a:close/>
                  <a:moveTo>
                    <a:pt x="53734" y="1"/>
                  </a:moveTo>
                  <a:cubicBezTo>
                    <a:pt x="52999" y="1"/>
                    <a:pt x="52269" y="36"/>
                    <a:pt x="51553" y="127"/>
                  </a:cubicBezTo>
                  <a:cubicBezTo>
                    <a:pt x="48841" y="464"/>
                    <a:pt x="47298" y="1452"/>
                    <a:pt x="45152" y="2814"/>
                  </a:cubicBezTo>
                  <a:lnTo>
                    <a:pt x="45068" y="2875"/>
                  </a:lnTo>
                  <a:cubicBezTo>
                    <a:pt x="41500" y="5141"/>
                    <a:pt x="38487" y="6250"/>
                    <a:pt x="34172" y="7491"/>
                  </a:cubicBezTo>
                  <a:cubicBezTo>
                    <a:pt x="32112" y="8083"/>
                    <a:pt x="30906" y="8336"/>
                    <a:pt x="29236" y="8336"/>
                  </a:cubicBezTo>
                  <a:cubicBezTo>
                    <a:pt x="28864" y="8336"/>
                    <a:pt x="28469" y="8323"/>
                    <a:pt x="28036" y="8299"/>
                  </a:cubicBezTo>
                  <a:cubicBezTo>
                    <a:pt x="27446" y="8251"/>
                    <a:pt x="26867" y="8166"/>
                    <a:pt x="26289" y="8046"/>
                  </a:cubicBezTo>
                  <a:cubicBezTo>
                    <a:pt x="25825" y="7957"/>
                    <a:pt x="25412" y="7878"/>
                    <a:pt x="24954" y="7878"/>
                  </a:cubicBezTo>
                  <a:cubicBezTo>
                    <a:pt x="24293" y="7878"/>
                    <a:pt x="23539" y="8042"/>
                    <a:pt x="22407" y="8576"/>
                  </a:cubicBezTo>
                  <a:cubicBezTo>
                    <a:pt x="21865" y="8829"/>
                    <a:pt x="21371" y="9094"/>
                    <a:pt x="20889" y="9347"/>
                  </a:cubicBezTo>
                  <a:cubicBezTo>
                    <a:pt x="19418" y="10119"/>
                    <a:pt x="18020" y="10842"/>
                    <a:pt x="15995" y="11059"/>
                  </a:cubicBezTo>
                  <a:cubicBezTo>
                    <a:pt x="14886" y="11180"/>
                    <a:pt x="13762" y="11219"/>
                    <a:pt x="12640" y="11219"/>
                  </a:cubicBezTo>
                  <a:cubicBezTo>
                    <a:pt x="11517" y="11219"/>
                    <a:pt x="10396" y="11180"/>
                    <a:pt x="9293" y="11143"/>
                  </a:cubicBezTo>
                  <a:lnTo>
                    <a:pt x="8486" y="11107"/>
                  </a:lnTo>
                  <a:lnTo>
                    <a:pt x="8474" y="11107"/>
                  </a:lnTo>
                  <a:lnTo>
                    <a:pt x="8474" y="11119"/>
                  </a:lnTo>
                  <a:cubicBezTo>
                    <a:pt x="7546" y="12276"/>
                    <a:pt x="6123" y="13265"/>
                    <a:pt x="4737" y="14217"/>
                  </a:cubicBezTo>
                  <a:cubicBezTo>
                    <a:pt x="2616" y="15676"/>
                    <a:pt x="627" y="17062"/>
                    <a:pt x="253" y="18990"/>
                  </a:cubicBezTo>
                  <a:cubicBezTo>
                    <a:pt x="0" y="20292"/>
                    <a:pt x="579" y="21521"/>
                    <a:pt x="1133" y="22703"/>
                  </a:cubicBezTo>
                  <a:cubicBezTo>
                    <a:pt x="1434" y="23305"/>
                    <a:pt x="1688" y="23920"/>
                    <a:pt x="1880" y="24559"/>
                  </a:cubicBezTo>
                  <a:cubicBezTo>
                    <a:pt x="2302" y="26029"/>
                    <a:pt x="2158" y="27464"/>
                    <a:pt x="2025" y="28862"/>
                  </a:cubicBezTo>
                  <a:cubicBezTo>
                    <a:pt x="1904" y="30007"/>
                    <a:pt x="1796" y="31188"/>
                    <a:pt x="1989" y="32370"/>
                  </a:cubicBezTo>
                  <a:cubicBezTo>
                    <a:pt x="2206" y="33635"/>
                    <a:pt x="3110" y="34551"/>
                    <a:pt x="3990" y="35443"/>
                  </a:cubicBezTo>
                  <a:cubicBezTo>
                    <a:pt x="5050" y="36528"/>
                    <a:pt x="6147" y="37649"/>
                    <a:pt x="5954" y="39385"/>
                  </a:cubicBezTo>
                  <a:cubicBezTo>
                    <a:pt x="5846" y="40349"/>
                    <a:pt x="5496" y="41325"/>
                    <a:pt x="5159" y="42278"/>
                  </a:cubicBezTo>
                  <a:cubicBezTo>
                    <a:pt x="4773" y="43326"/>
                    <a:pt x="4375" y="44423"/>
                    <a:pt x="4315" y="45544"/>
                  </a:cubicBezTo>
                  <a:cubicBezTo>
                    <a:pt x="4171" y="47738"/>
                    <a:pt x="4797" y="49775"/>
                    <a:pt x="5508" y="51848"/>
                  </a:cubicBezTo>
                  <a:lnTo>
                    <a:pt x="5508" y="51872"/>
                  </a:lnTo>
                  <a:lnTo>
                    <a:pt x="5533" y="51860"/>
                  </a:lnTo>
                  <a:cubicBezTo>
                    <a:pt x="6738" y="51245"/>
                    <a:pt x="7750" y="50317"/>
                    <a:pt x="8739" y="49425"/>
                  </a:cubicBezTo>
                  <a:cubicBezTo>
                    <a:pt x="9872" y="48389"/>
                    <a:pt x="11041" y="47328"/>
                    <a:pt x="12451" y="46774"/>
                  </a:cubicBezTo>
                  <a:cubicBezTo>
                    <a:pt x="13117" y="46510"/>
                    <a:pt x="13735" y="46407"/>
                    <a:pt x="14327" y="46407"/>
                  </a:cubicBezTo>
                  <a:cubicBezTo>
                    <a:pt x="15331" y="46407"/>
                    <a:pt x="16261" y="46704"/>
                    <a:pt x="17224" y="47015"/>
                  </a:cubicBezTo>
                  <a:cubicBezTo>
                    <a:pt x="17972" y="47280"/>
                    <a:pt x="18755" y="47473"/>
                    <a:pt x="19539" y="47593"/>
                  </a:cubicBezTo>
                  <a:cubicBezTo>
                    <a:pt x="19912" y="47637"/>
                    <a:pt x="20291" y="47657"/>
                    <a:pt x="20674" y="47657"/>
                  </a:cubicBezTo>
                  <a:cubicBezTo>
                    <a:pt x="24320" y="47657"/>
                    <a:pt x="28284" y="45772"/>
                    <a:pt x="30532" y="43700"/>
                  </a:cubicBezTo>
                  <a:cubicBezTo>
                    <a:pt x="30917" y="43314"/>
                    <a:pt x="31291" y="42916"/>
                    <a:pt x="31640" y="42495"/>
                  </a:cubicBezTo>
                  <a:cubicBezTo>
                    <a:pt x="32617" y="41386"/>
                    <a:pt x="33726" y="40132"/>
                    <a:pt x="35244" y="39783"/>
                  </a:cubicBezTo>
                  <a:cubicBezTo>
                    <a:pt x="35591" y="39703"/>
                    <a:pt x="35911" y="39667"/>
                    <a:pt x="36208" y="39667"/>
                  </a:cubicBezTo>
                  <a:cubicBezTo>
                    <a:pt x="37673" y="39667"/>
                    <a:pt x="38585" y="40548"/>
                    <a:pt x="39548" y="41470"/>
                  </a:cubicBezTo>
                  <a:cubicBezTo>
                    <a:pt x="39825" y="41747"/>
                    <a:pt x="40126" y="42024"/>
                    <a:pt x="40427" y="42278"/>
                  </a:cubicBezTo>
                  <a:lnTo>
                    <a:pt x="40765" y="42555"/>
                  </a:lnTo>
                  <a:cubicBezTo>
                    <a:pt x="42525" y="44025"/>
                    <a:pt x="43585" y="44905"/>
                    <a:pt x="46478" y="45134"/>
                  </a:cubicBezTo>
                  <a:cubicBezTo>
                    <a:pt x="47100" y="45186"/>
                    <a:pt x="47671" y="45214"/>
                    <a:pt x="48203" y="45214"/>
                  </a:cubicBezTo>
                  <a:cubicBezTo>
                    <a:pt x="50752" y="45214"/>
                    <a:pt x="52404" y="44580"/>
                    <a:pt x="54518" y="42965"/>
                  </a:cubicBezTo>
                  <a:lnTo>
                    <a:pt x="54530" y="42953"/>
                  </a:lnTo>
                  <a:lnTo>
                    <a:pt x="54530" y="42941"/>
                  </a:lnTo>
                  <a:cubicBezTo>
                    <a:pt x="54229" y="39554"/>
                    <a:pt x="54072" y="35226"/>
                    <a:pt x="55567" y="31839"/>
                  </a:cubicBezTo>
                  <a:cubicBezTo>
                    <a:pt x="56266" y="30236"/>
                    <a:pt x="57712" y="28874"/>
                    <a:pt x="59074" y="27584"/>
                  </a:cubicBezTo>
                  <a:cubicBezTo>
                    <a:pt x="60436" y="26283"/>
                    <a:pt x="61846" y="24945"/>
                    <a:pt x="62558" y="23378"/>
                  </a:cubicBezTo>
                  <a:cubicBezTo>
                    <a:pt x="63883" y="20413"/>
                    <a:pt x="62304" y="17773"/>
                    <a:pt x="60774" y="15218"/>
                  </a:cubicBezTo>
                  <a:cubicBezTo>
                    <a:pt x="60496" y="14759"/>
                    <a:pt x="60207" y="14265"/>
                    <a:pt x="59942" y="13795"/>
                  </a:cubicBezTo>
                  <a:lnTo>
                    <a:pt x="59749" y="13458"/>
                  </a:lnTo>
                  <a:cubicBezTo>
                    <a:pt x="58917" y="11963"/>
                    <a:pt x="57965" y="10276"/>
                    <a:pt x="58230" y="8624"/>
                  </a:cubicBezTo>
                  <a:cubicBezTo>
                    <a:pt x="58459" y="7142"/>
                    <a:pt x="59484" y="5756"/>
                    <a:pt x="60484" y="4393"/>
                  </a:cubicBezTo>
                  <a:cubicBezTo>
                    <a:pt x="61388" y="3188"/>
                    <a:pt x="62317" y="1935"/>
                    <a:pt x="62702" y="573"/>
                  </a:cubicBezTo>
                  <a:lnTo>
                    <a:pt x="62702" y="548"/>
                  </a:lnTo>
                  <a:lnTo>
                    <a:pt x="62678" y="548"/>
                  </a:lnTo>
                  <a:cubicBezTo>
                    <a:pt x="62566" y="550"/>
                    <a:pt x="62453" y="551"/>
                    <a:pt x="62340" y="551"/>
                  </a:cubicBezTo>
                  <a:cubicBezTo>
                    <a:pt x="60924" y="551"/>
                    <a:pt x="59455" y="416"/>
                    <a:pt x="58038" y="271"/>
                  </a:cubicBezTo>
                  <a:cubicBezTo>
                    <a:pt x="56613" y="136"/>
                    <a:pt x="55162" y="1"/>
                    <a:pt x="5373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22"/>
            <p:cNvSpPr/>
            <p:nvPr/>
          </p:nvSpPr>
          <p:spPr>
            <a:xfrm>
              <a:off x="3863625" y="518350"/>
              <a:ext cx="166950" cy="971850"/>
            </a:xfrm>
            <a:custGeom>
              <a:rect b="b" l="l" r="r" t="t"/>
              <a:pathLst>
                <a:path extrusionOk="0" h="38874" w="6678">
                  <a:moveTo>
                    <a:pt x="6641" y="1"/>
                  </a:moveTo>
                  <a:cubicBezTo>
                    <a:pt x="5906" y="1146"/>
                    <a:pt x="4737" y="2122"/>
                    <a:pt x="3616" y="3062"/>
                  </a:cubicBezTo>
                  <a:cubicBezTo>
                    <a:pt x="1977" y="4424"/>
                    <a:pt x="434" y="5714"/>
                    <a:pt x="157" y="7474"/>
                  </a:cubicBezTo>
                  <a:cubicBezTo>
                    <a:pt x="0" y="8498"/>
                    <a:pt x="362" y="9499"/>
                    <a:pt x="711" y="10463"/>
                  </a:cubicBezTo>
                  <a:cubicBezTo>
                    <a:pt x="928" y="11006"/>
                    <a:pt x="1097" y="11560"/>
                    <a:pt x="1229" y="12139"/>
                  </a:cubicBezTo>
                  <a:cubicBezTo>
                    <a:pt x="1495" y="13585"/>
                    <a:pt x="1290" y="15068"/>
                    <a:pt x="1097" y="16502"/>
                  </a:cubicBezTo>
                  <a:cubicBezTo>
                    <a:pt x="904" y="17828"/>
                    <a:pt x="723" y="19202"/>
                    <a:pt x="916" y="20504"/>
                  </a:cubicBezTo>
                  <a:cubicBezTo>
                    <a:pt x="1085" y="21649"/>
                    <a:pt x="1760" y="22637"/>
                    <a:pt x="2411" y="23589"/>
                  </a:cubicBezTo>
                  <a:cubicBezTo>
                    <a:pt x="3206" y="24747"/>
                    <a:pt x="4026" y="25940"/>
                    <a:pt x="3917" y="27435"/>
                  </a:cubicBezTo>
                  <a:cubicBezTo>
                    <a:pt x="3845" y="28399"/>
                    <a:pt x="3508" y="29375"/>
                    <a:pt x="3182" y="30315"/>
                  </a:cubicBezTo>
                  <a:cubicBezTo>
                    <a:pt x="2857" y="31255"/>
                    <a:pt x="2519" y="32232"/>
                    <a:pt x="2447" y="33208"/>
                  </a:cubicBezTo>
                  <a:cubicBezTo>
                    <a:pt x="2278" y="35209"/>
                    <a:pt x="2821" y="37029"/>
                    <a:pt x="3423" y="38873"/>
                  </a:cubicBezTo>
                  <a:lnTo>
                    <a:pt x="3459" y="38861"/>
                  </a:lnTo>
                  <a:cubicBezTo>
                    <a:pt x="2857" y="37017"/>
                    <a:pt x="2314" y="35197"/>
                    <a:pt x="2483" y="33208"/>
                  </a:cubicBezTo>
                  <a:cubicBezTo>
                    <a:pt x="2555" y="32244"/>
                    <a:pt x="2893" y="31280"/>
                    <a:pt x="3218" y="30339"/>
                  </a:cubicBezTo>
                  <a:cubicBezTo>
                    <a:pt x="3544" y="29387"/>
                    <a:pt x="3881" y="28411"/>
                    <a:pt x="3954" y="27435"/>
                  </a:cubicBezTo>
                  <a:cubicBezTo>
                    <a:pt x="4062" y="25928"/>
                    <a:pt x="3242" y="24722"/>
                    <a:pt x="2447" y="23565"/>
                  </a:cubicBezTo>
                  <a:cubicBezTo>
                    <a:pt x="1796" y="22613"/>
                    <a:pt x="1133" y="21637"/>
                    <a:pt x="964" y="20504"/>
                  </a:cubicBezTo>
                  <a:cubicBezTo>
                    <a:pt x="759" y="19202"/>
                    <a:pt x="952" y="17828"/>
                    <a:pt x="1133" y="16514"/>
                  </a:cubicBezTo>
                  <a:cubicBezTo>
                    <a:pt x="1338" y="15080"/>
                    <a:pt x="1543" y="13585"/>
                    <a:pt x="1266" y="12127"/>
                  </a:cubicBezTo>
                  <a:cubicBezTo>
                    <a:pt x="1145" y="11560"/>
                    <a:pt x="976" y="10994"/>
                    <a:pt x="759" y="10451"/>
                  </a:cubicBezTo>
                  <a:cubicBezTo>
                    <a:pt x="410" y="9487"/>
                    <a:pt x="36" y="8498"/>
                    <a:pt x="205" y="7474"/>
                  </a:cubicBezTo>
                  <a:cubicBezTo>
                    <a:pt x="482" y="5738"/>
                    <a:pt x="2013" y="4448"/>
                    <a:pt x="3640" y="3098"/>
                  </a:cubicBezTo>
                  <a:cubicBezTo>
                    <a:pt x="4773" y="2158"/>
                    <a:pt x="5942" y="1182"/>
                    <a:pt x="6678" y="25"/>
                  </a:cubicBezTo>
                  <a:lnTo>
                    <a:pt x="664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22"/>
            <p:cNvSpPr/>
            <p:nvPr/>
          </p:nvSpPr>
          <p:spPr>
            <a:xfrm>
              <a:off x="3980525" y="517750"/>
              <a:ext cx="115750" cy="920325"/>
            </a:xfrm>
            <a:custGeom>
              <a:rect b="b" l="l" r="r" t="t"/>
              <a:pathLst>
                <a:path extrusionOk="0" h="36813" w="4630">
                  <a:moveTo>
                    <a:pt x="4581" y="1"/>
                  </a:moveTo>
                  <a:cubicBezTo>
                    <a:pt x="4292" y="1061"/>
                    <a:pt x="3569" y="1917"/>
                    <a:pt x="2833" y="2773"/>
                  </a:cubicBezTo>
                  <a:cubicBezTo>
                    <a:pt x="2098" y="3617"/>
                    <a:pt x="1399" y="4448"/>
                    <a:pt x="1146" y="5425"/>
                  </a:cubicBezTo>
                  <a:cubicBezTo>
                    <a:pt x="905" y="6413"/>
                    <a:pt x="1158" y="7546"/>
                    <a:pt x="1399" y="8643"/>
                  </a:cubicBezTo>
                  <a:cubicBezTo>
                    <a:pt x="1580" y="9451"/>
                    <a:pt x="1773" y="10282"/>
                    <a:pt x="1749" y="11030"/>
                  </a:cubicBezTo>
                  <a:cubicBezTo>
                    <a:pt x="1712" y="12440"/>
                    <a:pt x="1387" y="13862"/>
                    <a:pt x="1061" y="15236"/>
                  </a:cubicBezTo>
                  <a:cubicBezTo>
                    <a:pt x="748" y="16586"/>
                    <a:pt x="411" y="17984"/>
                    <a:pt x="374" y="19334"/>
                  </a:cubicBezTo>
                  <a:cubicBezTo>
                    <a:pt x="338" y="20492"/>
                    <a:pt x="676" y="21601"/>
                    <a:pt x="989" y="22673"/>
                  </a:cubicBezTo>
                  <a:cubicBezTo>
                    <a:pt x="1363" y="23903"/>
                    <a:pt x="1749" y="25180"/>
                    <a:pt x="1568" y="26518"/>
                  </a:cubicBezTo>
                  <a:cubicBezTo>
                    <a:pt x="1459" y="27362"/>
                    <a:pt x="1170" y="28206"/>
                    <a:pt x="881" y="29013"/>
                  </a:cubicBezTo>
                  <a:cubicBezTo>
                    <a:pt x="579" y="29893"/>
                    <a:pt x="254" y="30821"/>
                    <a:pt x="170" y="31737"/>
                  </a:cubicBezTo>
                  <a:cubicBezTo>
                    <a:pt x="1" y="33618"/>
                    <a:pt x="579" y="35233"/>
                    <a:pt x="1146" y="36812"/>
                  </a:cubicBezTo>
                  <a:lnTo>
                    <a:pt x="1182" y="36788"/>
                  </a:lnTo>
                  <a:cubicBezTo>
                    <a:pt x="628" y="35233"/>
                    <a:pt x="49" y="33606"/>
                    <a:pt x="218" y="31750"/>
                  </a:cubicBezTo>
                  <a:cubicBezTo>
                    <a:pt x="302" y="30821"/>
                    <a:pt x="616" y="29905"/>
                    <a:pt x="929" y="29025"/>
                  </a:cubicBezTo>
                  <a:cubicBezTo>
                    <a:pt x="1218" y="28218"/>
                    <a:pt x="1507" y="27374"/>
                    <a:pt x="1616" y="26530"/>
                  </a:cubicBezTo>
                  <a:cubicBezTo>
                    <a:pt x="1785" y="25168"/>
                    <a:pt x="1411" y="23903"/>
                    <a:pt x="1037" y="22661"/>
                  </a:cubicBezTo>
                  <a:cubicBezTo>
                    <a:pt x="724" y="21601"/>
                    <a:pt x="386" y="20492"/>
                    <a:pt x="423" y="19334"/>
                  </a:cubicBezTo>
                  <a:cubicBezTo>
                    <a:pt x="459" y="17984"/>
                    <a:pt x="784" y="16598"/>
                    <a:pt x="1098" y="15248"/>
                  </a:cubicBezTo>
                  <a:cubicBezTo>
                    <a:pt x="1423" y="13874"/>
                    <a:pt x="1761" y="12440"/>
                    <a:pt x="1797" y="11030"/>
                  </a:cubicBezTo>
                  <a:cubicBezTo>
                    <a:pt x="1809" y="10270"/>
                    <a:pt x="1628" y="9439"/>
                    <a:pt x="1447" y="8631"/>
                  </a:cubicBezTo>
                  <a:cubicBezTo>
                    <a:pt x="1206" y="7546"/>
                    <a:pt x="941" y="6425"/>
                    <a:pt x="1194" y="5437"/>
                  </a:cubicBezTo>
                  <a:cubicBezTo>
                    <a:pt x="1447" y="4448"/>
                    <a:pt x="2146" y="3641"/>
                    <a:pt x="2870" y="2797"/>
                  </a:cubicBezTo>
                  <a:cubicBezTo>
                    <a:pt x="3593" y="1953"/>
                    <a:pt x="4328" y="1085"/>
                    <a:pt x="4629" y="13"/>
                  </a:cubicBezTo>
                  <a:lnTo>
                    <a:pt x="458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22"/>
            <p:cNvSpPr/>
            <p:nvPr/>
          </p:nvSpPr>
          <p:spPr>
            <a:xfrm>
              <a:off x="4042900" y="514150"/>
              <a:ext cx="118450" cy="889550"/>
            </a:xfrm>
            <a:custGeom>
              <a:rect b="b" l="l" r="r" t="t"/>
              <a:pathLst>
                <a:path extrusionOk="0" h="35582" w="4738">
                  <a:moveTo>
                    <a:pt x="4653" y="0"/>
                  </a:moveTo>
                  <a:cubicBezTo>
                    <a:pt x="4690" y="1037"/>
                    <a:pt x="4364" y="1892"/>
                    <a:pt x="4051" y="2712"/>
                  </a:cubicBezTo>
                  <a:cubicBezTo>
                    <a:pt x="3786" y="3375"/>
                    <a:pt x="3533" y="4062"/>
                    <a:pt x="3448" y="4833"/>
                  </a:cubicBezTo>
                  <a:cubicBezTo>
                    <a:pt x="3376" y="5665"/>
                    <a:pt x="3376" y="6509"/>
                    <a:pt x="3436" y="7341"/>
                  </a:cubicBezTo>
                  <a:cubicBezTo>
                    <a:pt x="3472" y="8317"/>
                    <a:pt x="3520" y="9317"/>
                    <a:pt x="3340" y="10378"/>
                  </a:cubicBezTo>
                  <a:cubicBezTo>
                    <a:pt x="3111" y="11571"/>
                    <a:pt x="2821" y="12753"/>
                    <a:pt x="2460" y="13922"/>
                  </a:cubicBezTo>
                  <a:cubicBezTo>
                    <a:pt x="2038" y="15392"/>
                    <a:pt x="1592" y="16911"/>
                    <a:pt x="1447" y="18418"/>
                  </a:cubicBezTo>
                  <a:cubicBezTo>
                    <a:pt x="1327" y="19575"/>
                    <a:pt x="1399" y="20744"/>
                    <a:pt x="1459" y="21865"/>
                  </a:cubicBezTo>
                  <a:cubicBezTo>
                    <a:pt x="1544" y="23348"/>
                    <a:pt x="1628" y="24878"/>
                    <a:pt x="1291" y="26445"/>
                  </a:cubicBezTo>
                  <a:cubicBezTo>
                    <a:pt x="1242" y="26662"/>
                    <a:pt x="1206" y="26855"/>
                    <a:pt x="1158" y="27048"/>
                  </a:cubicBezTo>
                  <a:cubicBezTo>
                    <a:pt x="459" y="30242"/>
                    <a:pt x="1" y="32364"/>
                    <a:pt x="1074" y="35582"/>
                  </a:cubicBezTo>
                  <a:lnTo>
                    <a:pt x="1122" y="35570"/>
                  </a:lnTo>
                  <a:cubicBezTo>
                    <a:pt x="49" y="32352"/>
                    <a:pt x="519" y="30254"/>
                    <a:pt x="1206" y="27060"/>
                  </a:cubicBezTo>
                  <a:cubicBezTo>
                    <a:pt x="1254" y="26855"/>
                    <a:pt x="1303" y="26662"/>
                    <a:pt x="1339" y="26457"/>
                  </a:cubicBezTo>
                  <a:cubicBezTo>
                    <a:pt x="1688" y="24878"/>
                    <a:pt x="1592" y="23348"/>
                    <a:pt x="1508" y="21853"/>
                  </a:cubicBezTo>
                  <a:cubicBezTo>
                    <a:pt x="1447" y="20732"/>
                    <a:pt x="1387" y="19575"/>
                    <a:pt x="1495" y="18418"/>
                  </a:cubicBezTo>
                  <a:cubicBezTo>
                    <a:pt x="1640" y="16923"/>
                    <a:pt x="2086" y="15404"/>
                    <a:pt x="2508" y="13922"/>
                  </a:cubicBezTo>
                  <a:cubicBezTo>
                    <a:pt x="2870" y="12765"/>
                    <a:pt x="3171" y="11583"/>
                    <a:pt x="3400" y="10378"/>
                  </a:cubicBezTo>
                  <a:cubicBezTo>
                    <a:pt x="3581" y="9329"/>
                    <a:pt x="3533" y="8317"/>
                    <a:pt x="3484" y="7329"/>
                  </a:cubicBezTo>
                  <a:cubicBezTo>
                    <a:pt x="3424" y="6509"/>
                    <a:pt x="3436" y="5665"/>
                    <a:pt x="3496" y="4833"/>
                  </a:cubicBezTo>
                  <a:cubicBezTo>
                    <a:pt x="3581" y="4062"/>
                    <a:pt x="3846" y="3387"/>
                    <a:pt x="4099" y="2724"/>
                  </a:cubicBezTo>
                  <a:cubicBezTo>
                    <a:pt x="4412" y="1904"/>
                    <a:pt x="4738" y="1049"/>
                    <a:pt x="470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22"/>
            <p:cNvSpPr/>
            <p:nvPr/>
          </p:nvSpPr>
          <p:spPr>
            <a:xfrm>
              <a:off x="4105575" y="497275"/>
              <a:ext cx="119675" cy="903125"/>
            </a:xfrm>
            <a:custGeom>
              <a:rect b="b" l="l" r="r" t="t"/>
              <a:pathLst>
                <a:path extrusionOk="0" h="36125" w="4787">
                  <a:moveTo>
                    <a:pt x="4630" y="0"/>
                  </a:moveTo>
                  <a:cubicBezTo>
                    <a:pt x="4738" y="1109"/>
                    <a:pt x="4473" y="2049"/>
                    <a:pt x="4196" y="3050"/>
                  </a:cubicBezTo>
                  <a:cubicBezTo>
                    <a:pt x="3979" y="3725"/>
                    <a:pt x="3834" y="4424"/>
                    <a:pt x="3738" y="5135"/>
                  </a:cubicBezTo>
                  <a:cubicBezTo>
                    <a:pt x="3689" y="5918"/>
                    <a:pt x="3689" y="6714"/>
                    <a:pt x="3774" y="7497"/>
                  </a:cubicBezTo>
                  <a:cubicBezTo>
                    <a:pt x="3834" y="8450"/>
                    <a:pt x="3894" y="9414"/>
                    <a:pt x="3726" y="10402"/>
                  </a:cubicBezTo>
                  <a:cubicBezTo>
                    <a:pt x="3484" y="11656"/>
                    <a:pt x="3171" y="12885"/>
                    <a:pt x="2785" y="14091"/>
                  </a:cubicBezTo>
                  <a:cubicBezTo>
                    <a:pt x="2315" y="15694"/>
                    <a:pt x="1821" y="17345"/>
                    <a:pt x="1701" y="18984"/>
                  </a:cubicBezTo>
                  <a:cubicBezTo>
                    <a:pt x="1652" y="19936"/>
                    <a:pt x="1676" y="20889"/>
                    <a:pt x="1761" y="21841"/>
                  </a:cubicBezTo>
                  <a:cubicBezTo>
                    <a:pt x="1869" y="23227"/>
                    <a:pt x="1966" y="24649"/>
                    <a:pt x="1604" y="26096"/>
                  </a:cubicBezTo>
                  <a:lnTo>
                    <a:pt x="1508" y="26506"/>
                  </a:lnTo>
                  <a:cubicBezTo>
                    <a:pt x="592" y="30110"/>
                    <a:pt x="1" y="32508"/>
                    <a:pt x="1146" y="36124"/>
                  </a:cubicBezTo>
                  <a:lnTo>
                    <a:pt x="1194" y="36124"/>
                  </a:lnTo>
                  <a:cubicBezTo>
                    <a:pt x="37" y="32508"/>
                    <a:pt x="640" y="30134"/>
                    <a:pt x="1544" y="26518"/>
                  </a:cubicBezTo>
                  <a:lnTo>
                    <a:pt x="1640" y="26120"/>
                  </a:lnTo>
                  <a:cubicBezTo>
                    <a:pt x="2014" y="24661"/>
                    <a:pt x="1905" y="23239"/>
                    <a:pt x="1809" y="21853"/>
                  </a:cubicBezTo>
                  <a:cubicBezTo>
                    <a:pt x="1713" y="20901"/>
                    <a:pt x="1701" y="19949"/>
                    <a:pt x="1749" y="18996"/>
                  </a:cubicBezTo>
                  <a:cubicBezTo>
                    <a:pt x="1869" y="17369"/>
                    <a:pt x="2363" y="15706"/>
                    <a:pt x="2834" y="14115"/>
                  </a:cubicBezTo>
                  <a:cubicBezTo>
                    <a:pt x="3195" y="12897"/>
                    <a:pt x="3557" y="11644"/>
                    <a:pt x="3774" y="10414"/>
                  </a:cubicBezTo>
                  <a:cubicBezTo>
                    <a:pt x="3942" y="9426"/>
                    <a:pt x="3870" y="8450"/>
                    <a:pt x="3810" y="7509"/>
                  </a:cubicBezTo>
                  <a:cubicBezTo>
                    <a:pt x="3738" y="6714"/>
                    <a:pt x="3726" y="5930"/>
                    <a:pt x="3786" y="5135"/>
                  </a:cubicBezTo>
                  <a:cubicBezTo>
                    <a:pt x="3870" y="4436"/>
                    <a:pt x="4027" y="3737"/>
                    <a:pt x="4244" y="3062"/>
                  </a:cubicBezTo>
                  <a:cubicBezTo>
                    <a:pt x="4509" y="2109"/>
                    <a:pt x="4786" y="1121"/>
                    <a:pt x="467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22"/>
            <p:cNvSpPr/>
            <p:nvPr/>
          </p:nvSpPr>
          <p:spPr>
            <a:xfrm>
              <a:off x="4168275" y="467425"/>
              <a:ext cx="122650" cy="953450"/>
            </a:xfrm>
            <a:custGeom>
              <a:rect b="b" l="l" r="r" t="t"/>
              <a:pathLst>
                <a:path extrusionOk="0" h="38138" w="4906">
                  <a:moveTo>
                    <a:pt x="4665" y="1"/>
                  </a:moveTo>
                  <a:lnTo>
                    <a:pt x="4617" y="13"/>
                  </a:lnTo>
                  <a:cubicBezTo>
                    <a:pt x="4858" y="1423"/>
                    <a:pt x="4677" y="2785"/>
                    <a:pt x="4508" y="4111"/>
                  </a:cubicBezTo>
                  <a:cubicBezTo>
                    <a:pt x="4363" y="5051"/>
                    <a:pt x="4291" y="6003"/>
                    <a:pt x="4279" y="6968"/>
                  </a:cubicBezTo>
                  <a:cubicBezTo>
                    <a:pt x="4279" y="7474"/>
                    <a:pt x="4327" y="7980"/>
                    <a:pt x="4351" y="8474"/>
                  </a:cubicBezTo>
                  <a:cubicBezTo>
                    <a:pt x="4424" y="9427"/>
                    <a:pt x="4496" y="10427"/>
                    <a:pt x="4339" y="11452"/>
                  </a:cubicBezTo>
                  <a:cubicBezTo>
                    <a:pt x="4110" y="12826"/>
                    <a:pt x="3652" y="14248"/>
                    <a:pt x="3206" y="15610"/>
                  </a:cubicBezTo>
                  <a:cubicBezTo>
                    <a:pt x="2628" y="17358"/>
                    <a:pt x="2037" y="19178"/>
                    <a:pt x="1941" y="20950"/>
                  </a:cubicBezTo>
                  <a:cubicBezTo>
                    <a:pt x="1917" y="21709"/>
                    <a:pt x="1929" y="22468"/>
                    <a:pt x="1989" y="23228"/>
                  </a:cubicBezTo>
                  <a:cubicBezTo>
                    <a:pt x="2085" y="24686"/>
                    <a:pt x="2170" y="26084"/>
                    <a:pt x="1579" y="27639"/>
                  </a:cubicBezTo>
                  <a:cubicBezTo>
                    <a:pt x="796" y="29688"/>
                    <a:pt x="446" y="31316"/>
                    <a:pt x="470" y="32907"/>
                  </a:cubicBezTo>
                  <a:cubicBezTo>
                    <a:pt x="494" y="34413"/>
                    <a:pt x="808" y="35920"/>
                    <a:pt x="1579" y="38138"/>
                  </a:cubicBezTo>
                  <a:lnTo>
                    <a:pt x="1615" y="38114"/>
                  </a:lnTo>
                  <a:cubicBezTo>
                    <a:pt x="301" y="34317"/>
                    <a:pt x="0" y="31894"/>
                    <a:pt x="1615" y="27639"/>
                  </a:cubicBezTo>
                  <a:cubicBezTo>
                    <a:pt x="2218" y="26072"/>
                    <a:pt x="2134" y="24674"/>
                    <a:pt x="2037" y="23204"/>
                  </a:cubicBezTo>
                  <a:cubicBezTo>
                    <a:pt x="1977" y="22456"/>
                    <a:pt x="1953" y="21697"/>
                    <a:pt x="1989" y="20938"/>
                  </a:cubicBezTo>
                  <a:cubicBezTo>
                    <a:pt x="2085" y="19178"/>
                    <a:pt x="2676" y="17370"/>
                    <a:pt x="3242" y="15622"/>
                  </a:cubicBezTo>
                  <a:cubicBezTo>
                    <a:pt x="3701" y="14248"/>
                    <a:pt x="4159" y="12838"/>
                    <a:pt x="4388" y="11452"/>
                  </a:cubicBezTo>
                  <a:cubicBezTo>
                    <a:pt x="4556" y="10415"/>
                    <a:pt x="4472" y="9427"/>
                    <a:pt x="4400" y="8462"/>
                  </a:cubicBezTo>
                  <a:cubicBezTo>
                    <a:pt x="4363" y="7968"/>
                    <a:pt x="4327" y="7462"/>
                    <a:pt x="4327" y="6956"/>
                  </a:cubicBezTo>
                  <a:cubicBezTo>
                    <a:pt x="4339" y="6003"/>
                    <a:pt x="4412" y="5051"/>
                    <a:pt x="4556" y="4111"/>
                  </a:cubicBezTo>
                  <a:cubicBezTo>
                    <a:pt x="4725" y="2785"/>
                    <a:pt x="4906" y="1423"/>
                    <a:pt x="466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22"/>
            <p:cNvSpPr/>
            <p:nvPr/>
          </p:nvSpPr>
          <p:spPr>
            <a:xfrm>
              <a:off x="4216175" y="439400"/>
              <a:ext cx="138950" cy="989325"/>
            </a:xfrm>
            <a:custGeom>
              <a:rect b="b" l="l" r="r" t="t"/>
              <a:pathLst>
                <a:path extrusionOk="0" h="39573" w="5558">
                  <a:moveTo>
                    <a:pt x="5196" y="1"/>
                  </a:moveTo>
                  <a:lnTo>
                    <a:pt x="5159" y="13"/>
                  </a:lnTo>
                  <a:cubicBezTo>
                    <a:pt x="5497" y="1544"/>
                    <a:pt x="5376" y="2978"/>
                    <a:pt x="5256" y="4485"/>
                  </a:cubicBezTo>
                  <a:cubicBezTo>
                    <a:pt x="5135" y="5545"/>
                    <a:pt x="5111" y="6606"/>
                    <a:pt x="5159" y="7679"/>
                  </a:cubicBezTo>
                  <a:cubicBezTo>
                    <a:pt x="5184" y="8101"/>
                    <a:pt x="5220" y="8511"/>
                    <a:pt x="5256" y="8908"/>
                  </a:cubicBezTo>
                  <a:cubicBezTo>
                    <a:pt x="5389" y="10319"/>
                    <a:pt x="5509" y="11632"/>
                    <a:pt x="5232" y="13127"/>
                  </a:cubicBezTo>
                  <a:cubicBezTo>
                    <a:pt x="4991" y="14405"/>
                    <a:pt x="4533" y="15718"/>
                    <a:pt x="4075" y="16996"/>
                  </a:cubicBezTo>
                  <a:cubicBezTo>
                    <a:pt x="3436" y="18804"/>
                    <a:pt x="2785" y="20672"/>
                    <a:pt x="2737" y="22481"/>
                  </a:cubicBezTo>
                  <a:cubicBezTo>
                    <a:pt x="2725" y="23131"/>
                    <a:pt x="2761" y="23698"/>
                    <a:pt x="2785" y="24252"/>
                  </a:cubicBezTo>
                  <a:cubicBezTo>
                    <a:pt x="2869" y="25747"/>
                    <a:pt x="2942" y="27049"/>
                    <a:pt x="2038" y="28845"/>
                  </a:cubicBezTo>
                  <a:cubicBezTo>
                    <a:pt x="1" y="32895"/>
                    <a:pt x="929" y="35486"/>
                    <a:pt x="2315" y="39404"/>
                  </a:cubicBezTo>
                  <a:lnTo>
                    <a:pt x="2375" y="39572"/>
                  </a:lnTo>
                  <a:lnTo>
                    <a:pt x="2423" y="39548"/>
                  </a:lnTo>
                  <a:lnTo>
                    <a:pt x="2363" y="39380"/>
                  </a:lnTo>
                  <a:cubicBezTo>
                    <a:pt x="977" y="35474"/>
                    <a:pt x="61" y="32883"/>
                    <a:pt x="2074" y="28857"/>
                  </a:cubicBezTo>
                  <a:cubicBezTo>
                    <a:pt x="2978" y="27037"/>
                    <a:pt x="2905" y="25735"/>
                    <a:pt x="2833" y="24228"/>
                  </a:cubicBezTo>
                  <a:cubicBezTo>
                    <a:pt x="2809" y="23686"/>
                    <a:pt x="2773" y="23107"/>
                    <a:pt x="2785" y="22481"/>
                  </a:cubicBezTo>
                  <a:cubicBezTo>
                    <a:pt x="2821" y="20672"/>
                    <a:pt x="3484" y="18804"/>
                    <a:pt x="4123" y="16996"/>
                  </a:cubicBezTo>
                  <a:cubicBezTo>
                    <a:pt x="4569" y="15718"/>
                    <a:pt x="5039" y="14405"/>
                    <a:pt x="5268" y="13127"/>
                  </a:cubicBezTo>
                  <a:cubicBezTo>
                    <a:pt x="5557" y="11620"/>
                    <a:pt x="5437" y="10306"/>
                    <a:pt x="5304" y="8908"/>
                  </a:cubicBezTo>
                  <a:cubicBezTo>
                    <a:pt x="5268" y="8511"/>
                    <a:pt x="5232" y="8101"/>
                    <a:pt x="5196" y="7667"/>
                  </a:cubicBezTo>
                  <a:cubicBezTo>
                    <a:pt x="5147" y="6606"/>
                    <a:pt x="5184" y="5545"/>
                    <a:pt x="5292" y="4485"/>
                  </a:cubicBezTo>
                  <a:cubicBezTo>
                    <a:pt x="5413" y="3038"/>
                    <a:pt x="5545" y="1544"/>
                    <a:pt x="519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22"/>
            <p:cNvSpPr/>
            <p:nvPr/>
          </p:nvSpPr>
          <p:spPr>
            <a:xfrm>
              <a:off x="4278550" y="439100"/>
              <a:ext cx="141650" cy="982700"/>
            </a:xfrm>
            <a:custGeom>
              <a:rect b="b" l="l" r="r" t="t"/>
              <a:pathLst>
                <a:path extrusionOk="0" h="39308" w="5666">
                  <a:moveTo>
                    <a:pt x="5111" y="1"/>
                  </a:moveTo>
                  <a:lnTo>
                    <a:pt x="5075" y="13"/>
                  </a:lnTo>
                  <a:cubicBezTo>
                    <a:pt x="5425" y="1459"/>
                    <a:pt x="5304" y="2725"/>
                    <a:pt x="5172" y="4063"/>
                  </a:cubicBezTo>
                  <a:cubicBezTo>
                    <a:pt x="5063" y="5063"/>
                    <a:pt x="4967" y="6088"/>
                    <a:pt x="5075" y="7197"/>
                  </a:cubicBezTo>
                  <a:cubicBezTo>
                    <a:pt x="5123" y="7715"/>
                    <a:pt x="5196" y="8209"/>
                    <a:pt x="5268" y="8691"/>
                  </a:cubicBezTo>
                  <a:cubicBezTo>
                    <a:pt x="5449" y="9897"/>
                    <a:pt x="5630" y="11006"/>
                    <a:pt x="5437" y="12331"/>
                  </a:cubicBezTo>
                  <a:cubicBezTo>
                    <a:pt x="5244" y="13645"/>
                    <a:pt x="4810" y="14983"/>
                    <a:pt x="4388" y="16261"/>
                  </a:cubicBezTo>
                  <a:cubicBezTo>
                    <a:pt x="3894" y="17755"/>
                    <a:pt x="3388" y="19298"/>
                    <a:pt x="3267" y="20829"/>
                  </a:cubicBezTo>
                  <a:cubicBezTo>
                    <a:pt x="3219" y="21408"/>
                    <a:pt x="3195" y="21950"/>
                    <a:pt x="3171" y="22468"/>
                  </a:cubicBezTo>
                  <a:cubicBezTo>
                    <a:pt x="3110" y="24204"/>
                    <a:pt x="3050" y="25711"/>
                    <a:pt x="2086" y="27603"/>
                  </a:cubicBezTo>
                  <a:cubicBezTo>
                    <a:pt x="1" y="31713"/>
                    <a:pt x="748" y="34908"/>
                    <a:pt x="2122" y="39307"/>
                  </a:cubicBezTo>
                  <a:lnTo>
                    <a:pt x="2158" y="39283"/>
                  </a:lnTo>
                  <a:cubicBezTo>
                    <a:pt x="796" y="34908"/>
                    <a:pt x="49" y="31725"/>
                    <a:pt x="2122" y="27627"/>
                  </a:cubicBezTo>
                  <a:cubicBezTo>
                    <a:pt x="3098" y="25711"/>
                    <a:pt x="3159" y="24216"/>
                    <a:pt x="3219" y="22468"/>
                  </a:cubicBezTo>
                  <a:cubicBezTo>
                    <a:pt x="3243" y="21950"/>
                    <a:pt x="3267" y="21408"/>
                    <a:pt x="3303" y="20829"/>
                  </a:cubicBezTo>
                  <a:cubicBezTo>
                    <a:pt x="3436" y="19310"/>
                    <a:pt x="3942" y="17768"/>
                    <a:pt x="4424" y="16285"/>
                  </a:cubicBezTo>
                  <a:cubicBezTo>
                    <a:pt x="4858" y="14995"/>
                    <a:pt x="5292" y="13633"/>
                    <a:pt x="5485" y="12331"/>
                  </a:cubicBezTo>
                  <a:cubicBezTo>
                    <a:pt x="5666" y="11030"/>
                    <a:pt x="5497" y="9885"/>
                    <a:pt x="5316" y="8679"/>
                  </a:cubicBezTo>
                  <a:cubicBezTo>
                    <a:pt x="5244" y="8197"/>
                    <a:pt x="5172" y="7703"/>
                    <a:pt x="5123" y="7197"/>
                  </a:cubicBezTo>
                  <a:cubicBezTo>
                    <a:pt x="5003" y="6088"/>
                    <a:pt x="5111" y="5063"/>
                    <a:pt x="5208" y="4075"/>
                  </a:cubicBezTo>
                  <a:cubicBezTo>
                    <a:pt x="5340" y="2725"/>
                    <a:pt x="5473" y="1459"/>
                    <a:pt x="511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22"/>
            <p:cNvSpPr/>
            <p:nvPr/>
          </p:nvSpPr>
          <p:spPr>
            <a:xfrm>
              <a:off x="4347850" y="446025"/>
              <a:ext cx="149500" cy="960100"/>
            </a:xfrm>
            <a:custGeom>
              <a:rect b="b" l="l" r="r" t="t"/>
              <a:pathLst>
                <a:path extrusionOk="0" h="38404" w="5980">
                  <a:moveTo>
                    <a:pt x="4509" y="1"/>
                  </a:moveTo>
                  <a:lnTo>
                    <a:pt x="4461" y="13"/>
                  </a:lnTo>
                  <a:cubicBezTo>
                    <a:pt x="4810" y="1206"/>
                    <a:pt x="4726" y="2388"/>
                    <a:pt x="4630" y="3521"/>
                  </a:cubicBezTo>
                  <a:cubicBezTo>
                    <a:pt x="4557" y="4521"/>
                    <a:pt x="4473" y="5558"/>
                    <a:pt x="4702" y="6618"/>
                  </a:cubicBezTo>
                  <a:cubicBezTo>
                    <a:pt x="4822" y="7125"/>
                    <a:pt x="4991" y="7631"/>
                    <a:pt x="5196" y="8113"/>
                  </a:cubicBezTo>
                  <a:cubicBezTo>
                    <a:pt x="5437" y="8716"/>
                    <a:pt x="5690" y="9354"/>
                    <a:pt x="5763" y="10017"/>
                  </a:cubicBezTo>
                  <a:cubicBezTo>
                    <a:pt x="5931" y="11572"/>
                    <a:pt x="5521" y="13175"/>
                    <a:pt x="5124" y="14742"/>
                  </a:cubicBezTo>
                  <a:cubicBezTo>
                    <a:pt x="4979" y="15261"/>
                    <a:pt x="4846" y="15791"/>
                    <a:pt x="4738" y="16309"/>
                  </a:cubicBezTo>
                  <a:lnTo>
                    <a:pt x="4654" y="16659"/>
                  </a:lnTo>
                  <a:cubicBezTo>
                    <a:pt x="4063" y="19443"/>
                    <a:pt x="3496" y="22059"/>
                    <a:pt x="2207" y="24711"/>
                  </a:cubicBezTo>
                  <a:cubicBezTo>
                    <a:pt x="1158" y="26844"/>
                    <a:pt x="592" y="29182"/>
                    <a:pt x="543" y="31569"/>
                  </a:cubicBezTo>
                  <a:cubicBezTo>
                    <a:pt x="507" y="33510"/>
                    <a:pt x="784" y="35619"/>
                    <a:pt x="1459" y="38403"/>
                  </a:cubicBezTo>
                  <a:lnTo>
                    <a:pt x="1496" y="38391"/>
                  </a:lnTo>
                  <a:cubicBezTo>
                    <a:pt x="290" y="33401"/>
                    <a:pt x="1" y="29375"/>
                    <a:pt x="2243" y="24735"/>
                  </a:cubicBezTo>
                  <a:cubicBezTo>
                    <a:pt x="3533" y="22083"/>
                    <a:pt x="4099" y="19455"/>
                    <a:pt x="4702" y="16671"/>
                  </a:cubicBezTo>
                  <a:lnTo>
                    <a:pt x="4774" y="16321"/>
                  </a:lnTo>
                  <a:cubicBezTo>
                    <a:pt x="4883" y="15803"/>
                    <a:pt x="5027" y="15261"/>
                    <a:pt x="5160" y="14742"/>
                  </a:cubicBezTo>
                  <a:cubicBezTo>
                    <a:pt x="5558" y="13187"/>
                    <a:pt x="5980" y="11572"/>
                    <a:pt x="5811" y="10017"/>
                  </a:cubicBezTo>
                  <a:cubicBezTo>
                    <a:pt x="5738" y="9342"/>
                    <a:pt x="5485" y="8704"/>
                    <a:pt x="5232" y="8089"/>
                  </a:cubicBezTo>
                  <a:cubicBezTo>
                    <a:pt x="5027" y="7607"/>
                    <a:pt x="4859" y="7112"/>
                    <a:pt x="4738" y="6606"/>
                  </a:cubicBezTo>
                  <a:cubicBezTo>
                    <a:pt x="4509" y="5558"/>
                    <a:pt x="4593" y="4521"/>
                    <a:pt x="4678" y="3521"/>
                  </a:cubicBezTo>
                  <a:cubicBezTo>
                    <a:pt x="4762" y="2388"/>
                    <a:pt x="4859" y="1206"/>
                    <a:pt x="450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22"/>
            <p:cNvSpPr/>
            <p:nvPr/>
          </p:nvSpPr>
          <p:spPr>
            <a:xfrm>
              <a:off x="4404825" y="444825"/>
              <a:ext cx="169675" cy="938700"/>
            </a:xfrm>
            <a:custGeom>
              <a:rect b="b" l="l" r="r" t="t"/>
              <a:pathLst>
                <a:path extrusionOk="0" h="37548" w="6787">
                  <a:moveTo>
                    <a:pt x="4532" y="1"/>
                  </a:moveTo>
                  <a:lnTo>
                    <a:pt x="4484" y="13"/>
                  </a:lnTo>
                  <a:cubicBezTo>
                    <a:pt x="4846" y="1086"/>
                    <a:pt x="4749" y="2134"/>
                    <a:pt x="4653" y="3147"/>
                  </a:cubicBezTo>
                  <a:cubicBezTo>
                    <a:pt x="4568" y="4087"/>
                    <a:pt x="4472" y="5063"/>
                    <a:pt x="4749" y="6039"/>
                  </a:cubicBezTo>
                  <a:cubicBezTo>
                    <a:pt x="4906" y="6582"/>
                    <a:pt x="5207" y="7088"/>
                    <a:pt x="5509" y="7570"/>
                  </a:cubicBezTo>
                  <a:cubicBezTo>
                    <a:pt x="5786" y="8004"/>
                    <a:pt x="6027" y="8462"/>
                    <a:pt x="6208" y="8956"/>
                  </a:cubicBezTo>
                  <a:cubicBezTo>
                    <a:pt x="6738" y="10548"/>
                    <a:pt x="6328" y="11970"/>
                    <a:pt x="5858" y="13621"/>
                  </a:cubicBezTo>
                  <a:lnTo>
                    <a:pt x="5834" y="13693"/>
                  </a:lnTo>
                  <a:cubicBezTo>
                    <a:pt x="4918" y="16948"/>
                    <a:pt x="3773" y="20142"/>
                    <a:pt x="2387" y="23240"/>
                  </a:cubicBezTo>
                  <a:cubicBezTo>
                    <a:pt x="1350" y="25494"/>
                    <a:pt x="759" y="27929"/>
                    <a:pt x="615" y="30400"/>
                  </a:cubicBezTo>
                  <a:cubicBezTo>
                    <a:pt x="494" y="32533"/>
                    <a:pt x="687" y="34811"/>
                    <a:pt x="1217" y="37547"/>
                  </a:cubicBezTo>
                  <a:lnTo>
                    <a:pt x="1278" y="37535"/>
                  </a:lnTo>
                  <a:cubicBezTo>
                    <a:pt x="482" y="33497"/>
                    <a:pt x="0" y="28640"/>
                    <a:pt x="2435" y="23252"/>
                  </a:cubicBezTo>
                  <a:cubicBezTo>
                    <a:pt x="3821" y="20154"/>
                    <a:pt x="4966" y="16960"/>
                    <a:pt x="5894" y="13693"/>
                  </a:cubicBezTo>
                  <a:lnTo>
                    <a:pt x="5906" y="13633"/>
                  </a:lnTo>
                  <a:cubicBezTo>
                    <a:pt x="6376" y="11970"/>
                    <a:pt x="6786" y="10535"/>
                    <a:pt x="6256" y="8932"/>
                  </a:cubicBezTo>
                  <a:cubicBezTo>
                    <a:pt x="6075" y="8450"/>
                    <a:pt x="5834" y="7980"/>
                    <a:pt x="5545" y="7546"/>
                  </a:cubicBezTo>
                  <a:cubicBezTo>
                    <a:pt x="5243" y="7064"/>
                    <a:pt x="4942" y="6570"/>
                    <a:pt x="4797" y="6027"/>
                  </a:cubicBezTo>
                  <a:cubicBezTo>
                    <a:pt x="4520" y="5051"/>
                    <a:pt x="4617" y="4087"/>
                    <a:pt x="4701" y="3147"/>
                  </a:cubicBezTo>
                  <a:cubicBezTo>
                    <a:pt x="4797" y="2134"/>
                    <a:pt x="4894" y="1073"/>
                    <a:pt x="453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22"/>
            <p:cNvSpPr/>
            <p:nvPr/>
          </p:nvSpPr>
          <p:spPr>
            <a:xfrm>
              <a:off x="4459650" y="433675"/>
              <a:ext cx="180525" cy="917600"/>
            </a:xfrm>
            <a:custGeom>
              <a:rect b="b" l="l" r="r" t="t"/>
              <a:pathLst>
                <a:path extrusionOk="0" h="36704" w="7221">
                  <a:moveTo>
                    <a:pt x="4690" y="1"/>
                  </a:moveTo>
                  <a:lnTo>
                    <a:pt x="4653" y="13"/>
                  </a:lnTo>
                  <a:cubicBezTo>
                    <a:pt x="5087" y="1073"/>
                    <a:pt x="5075" y="2086"/>
                    <a:pt x="5075" y="3062"/>
                  </a:cubicBezTo>
                  <a:cubicBezTo>
                    <a:pt x="5063" y="3990"/>
                    <a:pt x="5063" y="4943"/>
                    <a:pt x="5413" y="5919"/>
                  </a:cubicBezTo>
                  <a:cubicBezTo>
                    <a:pt x="5594" y="6365"/>
                    <a:pt x="5835" y="6787"/>
                    <a:pt x="6112" y="7185"/>
                  </a:cubicBezTo>
                  <a:cubicBezTo>
                    <a:pt x="6449" y="7703"/>
                    <a:pt x="6799" y="8233"/>
                    <a:pt x="6920" y="8824"/>
                  </a:cubicBezTo>
                  <a:cubicBezTo>
                    <a:pt x="7173" y="10102"/>
                    <a:pt x="6654" y="11452"/>
                    <a:pt x="6148" y="12753"/>
                  </a:cubicBezTo>
                  <a:cubicBezTo>
                    <a:pt x="6016" y="13091"/>
                    <a:pt x="5883" y="13440"/>
                    <a:pt x="5774" y="13778"/>
                  </a:cubicBezTo>
                  <a:cubicBezTo>
                    <a:pt x="5365" y="14947"/>
                    <a:pt x="4943" y="16116"/>
                    <a:pt x="4545" y="17237"/>
                  </a:cubicBezTo>
                  <a:cubicBezTo>
                    <a:pt x="2207" y="23710"/>
                    <a:pt x="1" y="29821"/>
                    <a:pt x="1098" y="36704"/>
                  </a:cubicBezTo>
                  <a:lnTo>
                    <a:pt x="1134" y="36692"/>
                  </a:lnTo>
                  <a:cubicBezTo>
                    <a:pt x="49" y="29821"/>
                    <a:pt x="2255" y="23722"/>
                    <a:pt x="4581" y="17249"/>
                  </a:cubicBezTo>
                  <a:cubicBezTo>
                    <a:pt x="4991" y="16128"/>
                    <a:pt x="5413" y="14959"/>
                    <a:pt x="5811" y="13790"/>
                  </a:cubicBezTo>
                  <a:cubicBezTo>
                    <a:pt x="5931" y="13452"/>
                    <a:pt x="6064" y="13115"/>
                    <a:pt x="6184" y="12777"/>
                  </a:cubicBezTo>
                  <a:cubicBezTo>
                    <a:pt x="6691" y="11464"/>
                    <a:pt x="7221" y="10114"/>
                    <a:pt x="6956" y="8812"/>
                  </a:cubicBezTo>
                  <a:cubicBezTo>
                    <a:pt x="6835" y="8209"/>
                    <a:pt x="6486" y="7679"/>
                    <a:pt x="6148" y="7160"/>
                  </a:cubicBezTo>
                  <a:cubicBezTo>
                    <a:pt x="5871" y="6763"/>
                    <a:pt x="5642" y="6341"/>
                    <a:pt x="5461" y="5895"/>
                  </a:cubicBezTo>
                  <a:cubicBezTo>
                    <a:pt x="5099" y="4931"/>
                    <a:pt x="5111" y="3978"/>
                    <a:pt x="5111" y="3062"/>
                  </a:cubicBezTo>
                  <a:cubicBezTo>
                    <a:pt x="5124" y="2074"/>
                    <a:pt x="5136" y="1049"/>
                    <a:pt x="469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22"/>
            <p:cNvSpPr/>
            <p:nvPr/>
          </p:nvSpPr>
          <p:spPr>
            <a:xfrm>
              <a:off x="4516000" y="417100"/>
              <a:ext cx="199525" cy="885975"/>
            </a:xfrm>
            <a:custGeom>
              <a:rect b="b" l="l" r="r" t="t"/>
              <a:pathLst>
                <a:path extrusionOk="0" h="35439" w="7981">
                  <a:moveTo>
                    <a:pt x="4750" y="1"/>
                  </a:moveTo>
                  <a:lnTo>
                    <a:pt x="4702" y="25"/>
                  </a:lnTo>
                  <a:cubicBezTo>
                    <a:pt x="5280" y="1074"/>
                    <a:pt x="5401" y="2074"/>
                    <a:pt x="5521" y="3038"/>
                  </a:cubicBezTo>
                  <a:cubicBezTo>
                    <a:pt x="5618" y="3810"/>
                    <a:pt x="5714" y="4617"/>
                    <a:pt x="6040" y="5449"/>
                  </a:cubicBezTo>
                  <a:cubicBezTo>
                    <a:pt x="6257" y="5955"/>
                    <a:pt x="6546" y="6425"/>
                    <a:pt x="6871" y="6871"/>
                  </a:cubicBezTo>
                  <a:cubicBezTo>
                    <a:pt x="7426" y="7655"/>
                    <a:pt x="7944" y="8390"/>
                    <a:pt x="7860" y="9354"/>
                  </a:cubicBezTo>
                  <a:cubicBezTo>
                    <a:pt x="7775" y="10415"/>
                    <a:pt x="7112" y="11548"/>
                    <a:pt x="6461" y="12633"/>
                  </a:cubicBezTo>
                  <a:cubicBezTo>
                    <a:pt x="6088" y="13236"/>
                    <a:pt x="5750" y="13862"/>
                    <a:pt x="5461" y="14501"/>
                  </a:cubicBezTo>
                  <a:cubicBezTo>
                    <a:pt x="2544" y="21540"/>
                    <a:pt x="1" y="28435"/>
                    <a:pt x="905" y="35438"/>
                  </a:cubicBezTo>
                  <a:lnTo>
                    <a:pt x="953" y="35426"/>
                  </a:lnTo>
                  <a:cubicBezTo>
                    <a:pt x="49" y="28447"/>
                    <a:pt x="2592" y="21552"/>
                    <a:pt x="5509" y="14525"/>
                  </a:cubicBezTo>
                  <a:cubicBezTo>
                    <a:pt x="5799" y="13886"/>
                    <a:pt x="6124" y="13272"/>
                    <a:pt x="6498" y="12669"/>
                  </a:cubicBezTo>
                  <a:cubicBezTo>
                    <a:pt x="7161" y="11572"/>
                    <a:pt x="7824" y="10439"/>
                    <a:pt x="7908" y="9366"/>
                  </a:cubicBezTo>
                  <a:cubicBezTo>
                    <a:pt x="7980" y="8390"/>
                    <a:pt x="7438" y="7607"/>
                    <a:pt x="6907" y="6859"/>
                  </a:cubicBezTo>
                  <a:cubicBezTo>
                    <a:pt x="6582" y="6413"/>
                    <a:pt x="6305" y="5943"/>
                    <a:pt x="6076" y="5437"/>
                  </a:cubicBezTo>
                  <a:cubicBezTo>
                    <a:pt x="5750" y="4605"/>
                    <a:pt x="5654" y="3810"/>
                    <a:pt x="5557" y="3026"/>
                  </a:cubicBezTo>
                  <a:cubicBezTo>
                    <a:pt x="5449" y="2062"/>
                    <a:pt x="5316" y="1061"/>
                    <a:pt x="475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22"/>
            <p:cNvSpPr/>
            <p:nvPr/>
          </p:nvSpPr>
          <p:spPr>
            <a:xfrm>
              <a:off x="4575675" y="399025"/>
              <a:ext cx="223625" cy="853125"/>
            </a:xfrm>
            <a:custGeom>
              <a:rect b="b" l="l" r="r" t="t"/>
              <a:pathLst>
                <a:path extrusionOk="0" h="34125" w="8945">
                  <a:moveTo>
                    <a:pt x="4617" y="1"/>
                  </a:moveTo>
                  <a:lnTo>
                    <a:pt x="4581" y="25"/>
                  </a:lnTo>
                  <a:cubicBezTo>
                    <a:pt x="5316" y="1097"/>
                    <a:pt x="5641" y="2170"/>
                    <a:pt x="5967" y="3219"/>
                  </a:cubicBezTo>
                  <a:cubicBezTo>
                    <a:pt x="6196" y="4063"/>
                    <a:pt x="6509" y="4894"/>
                    <a:pt x="6895" y="5678"/>
                  </a:cubicBezTo>
                  <a:cubicBezTo>
                    <a:pt x="7124" y="6100"/>
                    <a:pt x="7389" y="6497"/>
                    <a:pt x="7678" y="6883"/>
                  </a:cubicBezTo>
                  <a:cubicBezTo>
                    <a:pt x="8341" y="7775"/>
                    <a:pt x="8908" y="8559"/>
                    <a:pt x="8607" y="9764"/>
                  </a:cubicBezTo>
                  <a:cubicBezTo>
                    <a:pt x="8341" y="10849"/>
                    <a:pt x="7474" y="11934"/>
                    <a:pt x="6630" y="12982"/>
                  </a:cubicBezTo>
                  <a:cubicBezTo>
                    <a:pt x="6015" y="13766"/>
                    <a:pt x="5376" y="14573"/>
                    <a:pt x="4991" y="15369"/>
                  </a:cubicBezTo>
                  <a:cubicBezTo>
                    <a:pt x="1483" y="22577"/>
                    <a:pt x="0" y="28893"/>
                    <a:pt x="567" y="34124"/>
                  </a:cubicBezTo>
                  <a:lnTo>
                    <a:pt x="615" y="34124"/>
                  </a:lnTo>
                  <a:cubicBezTo>
                    <a:pt x="49" y="28905"/>
                    <a:pt x="1531" y="22589"/>
                    <a:pt x="5027" y="15393"/>
                  </a:cubicBezTo>
                  <a:cubicBezTo>
                    <a:pt x="5412" y="14597"/>
                    <a:pt x="6051" y="13802"/>
                    <a:pt x="6666" y="13018"/>
                  </a:cubicBezTo>
                  <a:cubicBezTo>
                    <a:pt x="7510" y="11958"/>
                    <a:pt x="8378" y="10873"/>
                    <a:pt x="8643" y="9776"/>
                  </a:cubicBezTo>
                  <a:cubicBezTo>
                    <a:pt x="8944" y="8546"/>
                    <a:pt x="8353" y="7727"/>
                    <a:pt x="7715" y="6859"/>
                  </a:cubicBezTo>
                  <a:cubicBezTo>
                    <a:pt x="7425" y="6485"/>
                    <a:pt x="7172" y="6076"/>
                    <a:pt x="6931" y="5654"/>
                  </a:cubicBezTo>
                  <a:cubicBezTo>
                    <a:pt x="6545" y="4870"/>
                    <a:pt x="6244" y="4051"/>
                    <a:pt x="6003" y="3207"/>
                  </a:cubicBezTo>
                  <a:cubicBezTo>
                    <a:pt x="5690" y="2158"/>
                    <a:pt x="5352" y="1073"/>
                    <a:pt x="461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22"/>
            <p:cNvSpPr/>
            <p:nvPr/>
          </p:nvSpPr>
          <p:spPr>
            <a:xfrm>
              <a:off x="4631725" y="378225"/>
              <a:ext cx="241100" cy="851925"/>
            </a:xfrm>
            <a:custGeom>
              <a:rect b="b" l="l" r="r" t="t"/>
              <a:pathLst>
                <a:path extrusionOk="0" h="34077" w="9644">
                  <a:moveTo>
                    <a:pt x="4617" y="1"/>
                  </a:moveTo>
                  <a:lnTo>
                    <a:pt x="4581" y="25"/>
                  </a:lnTo>
                  <a:cubicBezTo>
                    <a:pt x="5376" y="1086"/>
                    <a:pt x="5810" y="2231"/>
                    <a:pt x="6232" y="3340"/>
                  </a:cubicBezTo>
                  <a:cubicBezTo>
                    <a:pt x="6545" y="4244"/>
                    <a:pt x="6931" y="5112"/>
                    <a:pt x="7401" y="5931"/>
                  </a:cubicBezTo>
                  <a:cubicBezTo>
                    <a:pt x="7642" y="6341"/>
                    <a:pt x="7919" y="6727"/>
                    <a:pt x="8233" y="7088"/>
                  </a:cubicBezTo>
                  <a:cubicBezTo>
                    <a:pt x="8968" y="8016"/>
                    <a:pt x="9607" y="8812"/>
                    <a:pt x="9149" y="10126"/>
                  </a:cubicBezTo>
                  <a:cubicBezTo>
                    <a:pt x="8751" y="11271"/>
                    <a:pt x="7775" y="12380"/>
                    <a:pt x="6823" y="13453"/>
                  </a:cubicBezTo>
                  <a:cubicBezTo>
                    <a:pt x="6051" y="14308"/>
                    <a:pt x="5256" y="15212"/>
                    <a:pt x="4774" y="16116"/>
                  </a:cubicBezTo>
                  <a:cubicBezTo>
                    <a:pt x="1652" y="21962"/>
                    <a:pt x="0" y="28845"/>
                    <a:pt x="458" y="34076"/>
                  </a:cubicBezTo>
                  <a:lnTo>
                    <a:pt x="507" y="34076"/>
                  </a:lnTo>
                  <a:cubicBezTo>
                    <a:pt x="37" y="28845"/>
                    <a:pt x="1688" y="21974"/>
                    <a:pt x="4810" y="16141"/>
                  </a:cubicBezTo>
                  <a:cubicBezTo>
                    <a:pt x="5292" y="15236"/>
                    <a:pt x="6075" y="14345"/>
                    <a:pt x="6847" y="13489"/>
                  </a:cubicBezTo>
                  <a:cubicBezTo>
                    <a:pt x="7799" y="12416"/>
                    <a:pt x="8787" y="11295"/>
                    <a:pt x="9185" y="10138"/>
                  </a:cubicBezTo>
                  <a:cubicBezTo>
                    <a:pt x="9643" y="8812"/>
                    <a:pt x="9016" y="7992"/>
                    <a:pt x="8257" y="7064"/>
                  </a:cubicBezTo>
                  <a:cubicBezTo>
                    <a:pt x="7956" y="6703"/>
                    <a:pt x="7690" y="6317"/>
                    <a:pt x="7437" y="5919"/>
                  </a:cubicBezTo>
                  <a:cubicBezTo>
                    <a:pt x="6979" y="5087"/>
                    <a:pt x="6582" y="4232"/>
                    <a:pt x="6280" y="3328"/>
                  </a:cubicBezTo>
                  <a:cubicBezTo>
                    <a:pt x="5846" y="2219"/>
                    <a:pt x="5412" y="1074"/>
                    <a:pt x="461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22"/>
            <p:cNvSpPr/>
            <p:nvPr/>
          </p:nvSpPr>
          <p:spPr>
            <a:xfrm>
              <a:off x="4685350" y="351725"/>
              <a:ext cx="224825" cy="888350"/>
            </a:xfrm>
            <a:custGeom>
              <a:rect b="b" l="l" r="r" t="t"/>
              <a:pathLst>
                <a:path extrusionOk="0" h="35534" w="8993">
                  <a:moveTo>
                    <a:pt x="4798" y="0"/>
                  </a:moveTo>
                  <a:lnTo>
                    <a:pt x="4762" y="12"/>
                  </a:lnTo>
                  <a:cubicBezTo>
                    <a:pt x="5485" y="1181"/>
                    <a:pt x="5883" y="2447"/>
                    <a:pt x="6281" y="3652"/>
                  </a:cubicBezTo>
                  <a:cubicBezTo>
                    <a:pt x="6558" y="4568"/>
                    <a:pt x="6895" y="5472"/>
                    <a:pt x="7305" y="6352"/>
                  </a:cubicBezTo>
                  <a:cubicBezTo>
                    <a:pt x="7474" y="6714"/>
                    <a:pt x="7667" y="7051"/>
                    <a:pt x="7848" y="7377"/>
                  </a:cubicBezTo>
                  <a:cubicBezTo>
                    <a:pt x="8438" y="8414"/>
                    <a:pt x="8945" y="9342"/>
                    <a:pt x="8607" y="10668"/>
                  </a:cubicBezTo>
                  <a:cubicBezTo>
                    <a:pt x="8258" y="11993"/>
                    <a:pt x="7354" y="13331"/>
                    <a:pt x="6486" y="14621"/>
                  </a:cubicBezTo>
                  <a:cubicBezTo>
                    <a:pt x="5919" y="15405"/>
                    <a:pt x="5413" y="16224"/>
                    <a:pt x="4967" y="17068"/>
                  </a:cubicBezTo>
                  <a:cubicBezTo>
                    <a:pt x="1483" y="23963"/>
                    <a:pt x="1" y="30001"/>
                    <a:pt x="459" y="35534"/>
                  </a:cubicBezTo>
                  <a:lnTo>
                    <a:pt x="495" y="35534"/>
                  </a:lnTo>
                  <a:cubicBezTo>
                    <a:pt x="49" y="30013"/>
                    <a:pt x="1520" y="23975"/>
                    <a:pt x="4991" y="17092"/>
                  </a:cubicBezTo>
                  <a:cubicBezTo>
                    <a:pt x="5449" y="16248"/>
                    <a:pt x="5955" y="15429"/>
                    <a:pt x="6510" y="14645"/>
                  </a:cubicBezTo>
                  <a:cubicBezTo>
                    <a:pt x="7390" y="13355"/>
                    <a:pt x="8294" y="12018"/>
                    <a:pt x="8643" y="10680"/>
                  </a:cubicBezTo>
                  <a:cubicBezTo>
                    <a:pt x="8993" y="9305"/>
                    <a:pt x="8487" y="8401"/>
                    <a:pt x="7884" y="7353"/>
                  </a:cubicBezTo>
                  <a:cubicBezTo>
                    <a:pt x="7703" y="7027"/>
                    <a:pt x="7522" y="6690"/>
                    <a:pt x="7341" y="6328"/>
                  </a:cubicBezTo>
                  <a:cubicBezTo>
                    <a:pt x="6944" y="5448"/>
                    <a:pt x="6606" y="4556"/>
                    <a:pt x="6329" y="3628"/>
                  </a:cubicBezTo>
                  <a:cubicBezTo>
                    <a:pt x="5931" y="2423"/>
                    <a:pt x="5521" y="1169"/>
                    <a:pt x="479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22"/>
            <p:cNvSpPr/>
            <p:nvPr/>
          </p:nvSpPr>
          <p:spPr>
            <a:xfrm>
              <a:off x="4740200" y="316450"/>
              <a:ext cx="200425" cy="970650"/>
            </a:xfrm>
            <a:custGeom>
              <a:rect b="b" l="l" r="r" t="t"/>
              <a:pathLst>
                <a:path extrusionOk="0" h="38826" w="8017">
                  <a:moveTo>
                    <a:pt x="5147" y="1"/>
                  </a:moveTo>
                  <a:lnTo>
                    <a:pt x="5099" y="13"/>
                  </a:lnTo>
                  <a:cubicBezTo>
                    <a:pt x="7980" y="7293"/>
                    <a:pt x="8016" y="12910"/>
                    <a:pt x="5196" y="18756"/>
                  </a:cubicBezTo>
                  <a:cubicBezTo>
                    <a:pt x="4714" y="19757"/>
                    <a:pt x="4147" y="20745"/>
                    <a:pt x="3605" y="21697"/>
                  </a:cubicBezTo>
                  <a:cubicBezTo>
                    <a:pt x="2544" y="23553"/>
                    <a:pt x="1447" y="25458"/>
                    <a:pt x="953" y="27447"/>
                  </a:cubicBezTo>
                  <a:cubicBezTo>
                    <a:pt x="145" y="30689"/>
                    <a:pt x="1" y="34305"/>
                    <a:pt x="495" y="38825"/>
                  </a:cubicBezTo>
                  <a:lnTo>
                    <a:pt x="543" y="38825"/>
                  </a:lnTo>
                  <a:cubicBezTo>
                    <a:pt x="37" y="34305"/>
                    <a:pt x="181" y="30689"/>
                    <a:pt x="989" y="27459"/>
                  </a:cubicBezTo>
                  <a:cubicBezTo>
                    <a:pt x="1495" y="25470"/>
                    <a:pt x="2580" y="23565"/>
                    <a:pt x="3641" y="21721"/>
                  </a:cubicBezTo>
                  <a:cubicBezTo>
                    <a:pt x="4183" y="20769"/>
                    <a:pt x="4750" y="19769"/>
                    <a:pt x="5232" y="18780"/>
                  </a:cubicBezTo>
                  <a:cubicBezTo>
                    <a:pt x="6739" y="15646"/>
                    <a:pt x="7426" y="12537"/>
                    <a:pt x="7317" y="9294"/>
                  </a:cubicBezTo>
                  <a:cubicBezTo>
                    <a:pt x="7221" y="6450"/>
                    <a:pt x="6534" y="3496"/>
                    <a:pt x="514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22"/>
            <p:cNvSpPr/>
            <p:nvPr/>
          </p:nvSpPr>
          <p:spPr>
            <a:xfrm>
              <a:off x="4775750" y="278800"/>
              <a:ext cx="188975" cy="1054100"/>
            </a:xfrm>
            <a:custGeom>
              <a:rect b="b" l="l" r="r" t="t"/>
              <a:pathLst>
                <a:path extrusionOk="0" h="42164" w="7559">
                  <a:moveTo>
                    <a:pt x="6112" y="0"/>
                  </a:moveTo>
                  <a:cubicBezTo>
                    <a:pt x="6847" y="3592"/>
                    <a:pt x="7257" y="7642"/>
                    <a:pt x="7426" y="13139"/>
                  </a:cubicBezTo>
                  <a:cubicBezTo>
                    <a:pt x="7510" y="16188"/>
                    <a:pt x="7112" y="18623"/>
                    <a:pt x="6160" y="20780"/>
                  </a:cubicBezTo>
                  <a:cubicBezTo>
                    <a:pt x="5558" y="22142"/>
                    <a:pt x="4702" y="23468"/>
                    <a:pt x="3870" y="24758"/>
                  </a:cubicBezTo>
                  <a:cubicBezTo>
                    <a:pt x="2761" y="26470"/>
                    <a:pt x="1616" y="28242"/>
                    <a:pt x="1062" y="30134"/>
                  </a:cubicBezTo>
                  <a:cubicBezTo>
                    <a:pt x="1" y="33726"/>
                    <a:pt x="579" y="37366"/>
                    <a:pt x="1146" y="40886"/>
                  </a:cubicBezTo>
                  <a:cubicBezTo>
                    <a:pt x="1206" y="41308"/>
                    <a:pt x="1279" y="41741"/>
                    <a:pt x="1339" y="42163"/>
                  </a:cubicBezTo>
                  <a:lnTo>
                    <a:pt x="1387" y="42151"/>
                  </a:lnTo>
                  <a:cubicBezTo>
                    <a:pt x="1327" y="41729"/>
                    <a:pt x="1254" y="41295"/>
                    <a:pt x="1194" y="40886"/>
                  </a:cubicBezTo>
                  <a:cubicBezTo>
                    <a:pt x="628" y="37366"/>
                    <a:pt x="49" y="33726"/>
                    <a:pt x="1110" y="30146"/>
                  </a:cubicBezTo>
                  <a:cubicBezTo>
                    <a:pt x="1664" y="28254"/>
                    <a:pt x="2797" y="26494"/>
                    <a:pt x="3906" y="24782"/>
                  </a:cubicBezTo>
                  <a:cubicBezTo>
                    <a:pt x="4738" y="23492"/>
                    <a:pt x="5594" y="22167"/>
                    <a:pt x="6196" y="20793"/>
                  </a:cubicBezTo>
                  <a:cubicBezTo>
                    <a:pt x="7161" y="18635"/>
                    <a:pt x="7558" y="16200"/>
                    <a:pt x="7462" y="13139"/>
                  </a:cubicBezTo>
                  <a:cubicBezTo>
                    <a:pt x="7305" y="7642"/>
                    <a:pt x="6896" y="3592"/>
                    <a:pt x="616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22"/>
            <p:cNvSpPr/>
            <p:nvPr/>
          </p:nvSpPr>
          <p:spPr>
            <a:xfrm>
              <a:off x="4814925" y="251675"/>
              <a:ext cx="199525" cy="1107750"/>
            </a:xfrm>
            <a:custGeom>
              <a:rect b="b" l="l" r="r" t="t"/>
              <a:pathLst>
                <a:path extrusionOk="0" h="44310" w="7981">
                  <a:moveTo>
                    <a:pt x="7028" y="0"/>
                  </a:moveTo>
                  <a:cubicBezTo>
                    <a:pt x="7233" y="2315"/>
                    <a:pt x="7209" y="4641"/>
                    <a:pt x="7173" y="6895"/>
                  </a:cubicBezTo>
                  <a:cubicBezTo>
                    <a:pt x="7149" y="9113"/>
                    <a:pt x="7112" y="11391"/>
                    <a:pt x="7317" y="13669"/>
                  </a:cubicBezTo>
                  <a:cubicBezTo>
                    <a:pt x="7354" y="14019"/>
                    <a:pt x="7390" y="14380"/>
                    <a:pt x="7414" y="14730"/>
                  </a:cubicBezTo>
                  <a:cubicBezTo>
                    <a:pt x="7667" y="17249"/>
                    <a:pt x="7932" y="19853"/>
                    <a:pt x="6811" y="22456"/>
                  </a:cubicBezTo>
                  <a:cubicBezTo>
                    <a:pt x="6148" y="24011"/>
                    <a:pt x="5124" y="25518"/>
                    <a:pt x="4123" y="26976"/>
                  </a:cubicBezTo>
                  <a:cubicBezTo>
                    <a:pt x="3002" y="28615"/>
                    <a:pt x="1845" y="30315"/>
                    <a:pt x="1182" y="32111"/>
                  </a:cubicBezTo>
                  <a:cubicBezTo>
                    <a:pt x="1" y="35377"/>
                    <a:pt x="784" y="38644"/>
                    <a:pt x="1556" y="41814"/>
                  </a:cubicBezTo>
                  <a:cubicBezTo>
                    <a:pt x="1761" y="42634"/>
                    <a:pt x="1966" y="43477"/>
                    <a:pt x="2122" y="44309"/>
                  </a:cubicBezTo>
                  <a:lnTo>
                    <a:pt x="2171" y="44297"/>
                  </a:lnTo>
                  <a:cubicBezTo>
                    <a:pt x="2002" y="43465"/>
                    <a:pt x="1797" y="42622"/>
                    <a:pt x="1604" y="41802"/>
                  </a:cubicBezTo>
                  <a:cubicBezTo>
                    <a:pt x="833" y="38644"/>
                    <a:pt x="49" y="35389"/>
                    <a:pt x="1230" y="32135"/>
                  </a:cubicBezTo>
                  <a:cubicBezTo>
                    <a:pt x="1881" y="30351"/>
                    <a:pt x="3038" y="28640"/>
                    <a:pt x="4171" y="26988"/>
                  </a:cubicBezTo>
                  <a:cubicBezTo>
                    <a:pt x="5160" y="25542"/>
                    <a:pt x="6184" y="24035"/>
                    <a:pt x="6859" y="22468"/>
                  </a:cubicBezTo>
                  <a:cubicBezTo>
                    <a:pt x="7980" y="19865"/>
                    <a:pt x="7715" y="17249"/>
                    <a:pt x="7462" y="14718"/>
                  </a:cubicBezTo>
                  <a:cubicBezTo>
                    <a:pt x="7426" y="14380"/>
                    <a:pt x="7390" y="14019"/>
                    <a:pt x="7366" y="13669"/>
                  </a:cubicBezTo>
                  <a:cubicBezTo>
                    <a:pt x="7161" y="11403"/>
                    <a:pt x="7185" y="9113"/>
                    <a:pt x="7221" y="6907"/>
                  </a:cubicBezTo>
                  <a:cubicBezTo>
                    <a:pt x="7257" y="4653"/>
                    <a:pt x="7281" y="2327"/>
                    <a:pt x="706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22"/>
            <p:cNvSpPr/>
            <p:nvPr/>
          </p:nvSpPr>
          <p:spPr>
            <a:xfrm>
              <a:off x="4871275" y="239325"/>
              <a:ext cx="207950" cy="1128225"/>
            </a:xfrm>
            <a:custGeom>
              <a:rect b="b" l="l" r="r" t="t"/>
              <a:pathLst>
                <a:path extrusionOk="0" h="45129" w="8318">
                  <a:moveTo>
                    <a:pt x="7583" y="0"/>
                  </a:moveTo>
                  <a:cubicBezTo>
                    <a:pt x="7703" y="2085"/>
                    <a:pt x="7510" y="4207"/>
                    <a:pt x="7329" y="6256"/>
                  </a:cubicBezTo>
                  <a:cubicBezTo>
                    <a:pt x="7100" y="8679"/>
                    <a:pt x="6871" y="11198"/>
                    <a:pt x="7173" y="13645"/>
                  </a:cubicBezTo>
                  <a:cubicBezTo>
                    <a:pt x="7257" y="14284"/>
                    <a:pt x="7354" y="14922"/>
                    <a:pt x="7462" y="15549"/>
                  </a:cubicBezTo>
                  <a:cubicBezTo>
                    <a:pt x="7872" y="18177"/>
                    <a:pt x="8270" y="20648"/>
                    <a:pt x="7124" y="23348"/>
                  </a:cubicBezTo>
                  <a:cubicBezTo>
                    <a:pt x="6449" y="24963"/>
                    <a:pt x="5316" y="26506"/>
                    <a:pt x="4220" y="27988"/>
                  </a:cubicBezTo>
                  <a:cubicBezTo>
                    <a:pt x="2906" y="29760"/>
                    <a:pt x="1556" y="31604"/>
                    <a:pt x="953" y="33581"/>
                  </a:cubicBezTo>
                  <a:cubicBezTo>
                    <a:pt x="1" y="36739"/>
                    <a:pt x="941" y="39982"/>
                    <a:pt x="1845" y="43116"/>
                  </a:cubicBezTo>
                  <a:cubicBezTo>
                    <a:pt x="2038" y="43815"/>
                    <a:pt x="2231" y="44466"/>
                    <a:pt x="2400" y="45128"/>
                  </a:cubicBezTo>
                  <a:lnTo>
                    <a:pt x="2448" y="45128"/>
                  </a:lnTo>
                  <a:cubicBezTo>
                    <a:pt x="2279" y="44466"/>
                    <a:pt x="2086" y="43803"/>
                    <a:pt x="1881" y="43116"/>
                  </a:cubicBezTo>
                  <a:cubicBezTo>
                    <a:pt x="989" y="39982"/>
                    <a:pt x="49" y="36751"/>
                    <a:pt x="1001" y="33593"/>
                  </a:cubicBezTo>
                  <a:cubicBezTo>
                    <a:pt x="1592" y="31629"/>
                    <a:pt x="2942" y="29796"/>
                    <a:pt x="4256" y="28025"/>
                  </a:cubicBezTo>
                  <a:cubicBezTo>
                    <a:pt x="5353" y="26542"/>
                    <a:pt x="6486" y="24987"/>
                    <a:pt x="7173" y="23372"/>
                  </a:cubicBezTo>
                  <a:cubicBezTo>
                    <a:pt x="8318" y="20660"/>
                    <a:pt x="7920" y="18177"/>
                    <a:pt x="7498" y="15537"/>
                  </a:cubicBezTo>
                  <a:cubicBezTo>
                    <a:pt x="7402" y="14922"/>
                    <a:pt x="7305" y="14272"/>
                    <a:pt x="7221" y="13633"/>
                  </a:cubicBezTo>
                  <a:cubicBezTo>
                    <a:pt x="6920" y="11198"/>
                    <a:pt x="7149" y="8691"/>
                    <a:pt x="7378" y="6268"/>
                  </a:cubicBezTo>
                  <a:cubicBezTo>
                    <a:pt x="7558" y="4207"/>
                    <a:pt x="7751" y="2085"/>
                    <a:pt x="761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22"/>
            <p:cNvSpPr/>
            <p:nvPr/>
          </p:nvSpPr>
          <p:spPr>
            <a:xfrm>
              <a:off x="4941800" y="240825"/>
              <a:ext cx="227525" cy="1124625"/>
            </a:xfrm>
            <a:custGeom>
              <a:rect b="b" l="l" r="r" t="t"/>
              <a:pathLst>
                <a:path extrusionOk="0" h="44985" w="9101">
                  <a:moveTo>
                    <a:pt x="8293" y="0"/>
                  </a:moveTo>
                  <a:cubicBezTo>
                    <a:pt x="8173" y="1748"/>
                    <a:pt x="7751" y="3436"/>
                    <a:pt x="7341" y="5063"/>
                  </a:cubicBezTo>
                  <a:cubicBezTo>
                    <a:pt x="6618" y="7992"/>
                    <a:pt x="5919" y="10752"/>
                    <a:pt x="6823" y="13754"/>
                  </a:cubicBezTo>
                  <a:cubicBezTo>
                    <a:pt x="6979" y="14260"/>
                    <a:pt x="7148" y="14766"/>
                    <a:pt x="7305" y="15260"/>
                  </a:cubicBezTo>
                  <a:cubicBezTo>
                    <a:pt x="8173" y="17852"/>
                    <a:pt x="9053" y="20540"/>
                    <a:pt x="7775" y="23372"/>
                  </a:cubicBezTo>
                  <a:cubicBezTo>
                    <a:pt x="7052" y="24951"/>
                    <a:pt x="5834" y="26422"/>
                    <a:pt x="4641" y="27832"/>
                  </a:cubicBezTo>
                  <a:cubicBezTo>
                    <a:pt x="3399" y="29327"/>
                    <a:pt x="2110" y="30882"/>
                    <a:pt x="1399" y="32569"/>
                  </a:cubicBezTo>
                  <a:cubicBezTo>
                    <a:pt x="0" y="35932"/>
                    <a:pt x="953" y="39813"/>
                    <a:pt x="1784" y="43236"/>
                  </a:cubicBezTo>
                  <a:cubicBezTo>
                    <a:pt x="1929" y="43839"/>
                    <a:pt x="2074" y="44418"/>
                    <a:pt x="2194" y="44984"/>
                  </a:cubicBezTo>
                  <a:lnTo>
                    <a:pt x="2242" y="44960"/>
                  </a:lnTo>
                  <a:cubicBezTo>
                    <a:pt x="2110" y="44394"/>
                    <a:pt x="1977" y="43815"/>
                    <a:pt x="1820" y="43212"/>
                  </a:cubicBezTo>
                  <a:cubicBezTo>
                    <a:pt x="989" y="39801"/>
                    <a:pt x="49" y="35920"/>
                    <a:pt x="1447" y="32569"/>
                  </a:cubicBezTo>
                  <a:cubicBezTo>
                    <a:pt x="2146" y="30894"/>
                    <a:pt x="3436" y="29351"/>
                    <a:pt x="4677" y="27856"/>
                  </a:cubicBezTo>
                  <a:cubicBezTo>
                    <a:pt x="5870" y="26434"/>
                    <a:pt x="7088" y="24963"/>
                    <a:pt x="7811" y="23372"/>
                  </a:cubicBezTo>
                  <a:cubicBezTo>
                    <a:pt x="9101" y="20528"/>
                    <a:pt x="8209" y="17840"/>
                    <a:pt x="7353" y="15236"/>
                  </a:cubicBezTo>
                  <a:cubicBezTo>
                    <a:pt x="7184" y="14742"/>
                    <a:pt x="7016" y="14236"/>
                    <a:pt x="6871" y="13729"/>
                  </a:cubicBezTo>
                  <a:cubicBezTo>
                    <a:pt x="5967" y="10740"/>
                    <a:pt x="6654" y="7992"/>
                    <a:pt x="7389" y="5075"/>
                  </a:cubicBezTo>
                  <a:cubicBezTo>
                    <a:pt x="7787" y="3436"/>
                    <a:pt x="8209" y="1748"/>
                    <a:pt x="834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22"/>
            <p:cNvSpPr/>
            <p:nvPr/>
          </p:nvSpPr>
          <p:spPr>
            <a:xfrm>
              <a:off x="5021650" y="248950"/>
              <a:ext cx="243500" cy="1097500"/>
            </a:xfrm>
            <a:custGeom>
              <a:rect b="b" l="l" r="r" t="t"/>
              <a:pathLst>
                <a:path extrusionOk="0" h="43900" w="9740">
                  <a:moveTo>
                    <a:pt x="8715" y="1"/>
                  </a:moveTo>
                  <a:cubicBezTo>
                    <a:pt x="8402" y="1387"/>
                    <a:pt x="7618" y="2749"/>
                    <a:pt x="6859" y="4075"/>
                  </a:cubicBezTo>
                  <a:cubicBezTo>
                    <a:pt x="6076" y="5437"/>
                    <a:pt x="5268" y="6847"/>
                    <a:pt x="4991" y="8270"/>
                  </a:cubicBezTo>
                  <a:cubicBezTo>
                    <a:pt x="4677" y="9909"/>
                    <a:pt x="5449" y="11584"/>
                    <a:pt x="6124" y="13067"/>
                  </a:cubicBezTo>
                  <a:lnTo>
                    <a:pt x="6172" y="13187"/>
                  </a:lnTo>
                  <a:cubicBezTo>
                    <a:pt x="6437" y="13754"/>
                    <a:pt x="6726" y="14333"/>
                    <a:pt x="7016" y="14887"/>
                  </a:cubicBezTo>
                  <a:cubicBezTo>
                    <a:pt x="8330" y="17466"/>
                    <a:pt x="9704" y="20130"/>
                    <a:pt x="8342" y="22963"/>
                  </a:cubicBezTo>
                  <a:cubicBezTo>
                    <a:pt x="7606" y="24506"/>
                    <a:pt x="6268" y="25868"/>
                    <a:pt x="4991" y="27182"/>
                  </a:cubicBezTo>
                  <a:cubicBezTo>
                    <a:pt x="3725" y="28495"/>
                    <a:pt x="2399" y="29845"/>
                    <a:pt x="1652" y="31388"/>
                  </a:cubicBezTo>
                  <a:cubicBezTo>
                    <a:pt x="1" y="34799"/>
                    <a:pt x="700" y="39127"/>
                    <a:pt x="1266" y="42586"/>
                  </a:cubicBezTo>
                  <a:cubicBezTo>
                    <a:pt x="1351" y="43044"/>
                    <a:pt x="1411" y="43478"/>
                    <a:pt x="1483" y="43900"/>
                  </a:cubicBezTo>
                  <a:lnTo>
                    <a:pt x="1531" y="43900"/>
                  </a:lnTo>
                  <a:cubicBezTo>
                    <a:pt x="1471" y="43466"/>
                    <a:pt x="1399" y="43032"/>
                    <a:pt x="1314" y="42586"/>
                  </a:cubicBezTo>
                  <a:cubicBezTo>
                    <a:pt x="760" y="39115"/>
                    <a:pt x="49" y="34811"/>
                    <a:pt x="1700" y="31412"/>
                  </a:cubicBezTo>
                  <a:cubicBezTo>
                    <a:pt x="2435" y="29882"/>
                    <a:pt x="3737" y="28544"/>
                    <a:pt x="5027" y="27218"/>
                  </a:cubicBezTo>
                  <a:cubicBezTo>
                    <a:pt x="6317" y="25892"/>
                    <a:pt x="7642" y="24530"/>
                    <a:pt x="8378" y="22987"/>
                  </a:cubicBezTo>
                  <a:cubicBezTo>
                    <a:pt x="9740" y="20130"/>
                    <a:pt x="8378" y="17454"/>
                    <a:pt x="7052" y="14875"/>
                  </a:cubicBezTo>
                  <a:cubicBezTo>
                    <a:pt x="6763" y="14308"/>
                    <a:pt x="6473" y="13730"/>
                    <a:pt x="6220" y="13175"/>
                  </a:cubicBezTo>
                  <a:lnTo>
                    <a:pt x="6160" y="13043"/>
                  </a:lnTo>
                  <a:cubicBezTo>
                    <a:pt x="5497" y="11572"/>
                    <a:pt x="4726" y="9897"/>
                    <a:pt x="5039" y="8270"/>
                  </a:cubicBezTo>
                  <a:cubicBezTo>
                    <a:pt x="5316" y="6871"/>
                    <a:pt x="6124" y="5461"/>
                    <a:pt x="6895" y="4099"/>
                  </a:cubicBezTo>
                  <a:cubicBezTo>
                    <a:pt x="7655" y="2773"/>
                    <a:pt x="8438" y="1399"/>
                    <a:pt x="8751" y="13"/>
                  </a:cubicBezTo>
                  <a:lnTo>
                    <a:pt x="871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22"/>
            <p:cNvSpPr/>
            <p:nvPr/>
          </p:nvSpPr>
          <p:spPr>
            <a:xfrm>
              <a:off x="3902175" y="298200"/>
              <a:ext cx="1389500" cy="273525"/>
            </a:xfrm>
            <a:custGeom>
              <a:rect b="b" l="l" r="r" t="t"/>
              <a:pathLst>
                <a:path extrusionOk="0" h="10941" w="55580">
                  <a:moveTo>
                    <a:pt x="47793" y="1"/>
                  </a:moveTo>
                  <a:cubicBezTo>
                    <a:pt x="46765" y="1"/>
                    <a:pt x="45739" y="62"/>
                    <a:pt x="44731" y="237"/>
                  </a:cubicBezTo>
                  <a:cubicBezTo>
                    <a:pt x="42972" y="562"/>
                    <a:pt x="41718" y="1370"/>
                    <a:pt x="40392" y="2238"/>
                  </a:cubicBezTo>
                  <a:cubicBezTo>
                    <a:pt x="40079" y="2443"/>
                    <a:pt x="39741" y="2659"/>
                    <a:pt x="39404" y="2864"/>
                  </a:cubicBezTo>
                  <a:cubicBezTo>
                    <a:pt x="36017" y="4950"/>
                    <a:pt x="32810" y="5854"/>
                    <a:pt x="28977" y="6830"/>
                  </a:cubicBezTo>
                  <a:cubicBezTo>
                    <a:pt x="28580" y="6926"/>
                    <a:pt x="28170" y="7035"/>
                    <a:pt x="27772" y="7143"/>
                  </a:cubicBezTo>
                  <a:cubicBezTo>
                    <a:pt x="26434" y="7517"/>
                    <a:pt x="25048" y="7903"/>
                    <a:pt x="23650" y="7939"/>
                  </a:cubicBezTo>
                  <a:cubicBezTo>
                    <a:pt x="23555" y="7940"/>
                    <a:pt x="23460" y="7941"/>
                    <a:pt x="23365" y="7941"/>
                  </a:cubicBezTo>
                  <a:cubicBezTo>
                    <a:pt x="22688" y="7941"/>
                    <a:pt x="22012" y="7903"/>
                    <a:pt x="21336" y="7818"/>
                  </a:cubicBezTo>
                  <a:cubicBezTo>
                    <a:pt x="20809" y="7768"/>
                    <a:pt x="20315" y="7719"/>
                    <a:pt x="19790" y="7719"/>
                  </a:cubicBezTo>
                  <a:cubicBezTo>
                    <a:pt x="19065" y="7719"/>
                    <a:pt x="18281" y="7812"/>
                    <a:pt x="17274" y="8120"/>
                  </a:cubicBezTo>
                  <a:cubicBezTo>
                    <a:pt x="16454" y="8373"/>
                    <a:pt x="15658" y="8674"/>
                    <a:pt x="14911" y="8951"/>
                  </a:cubicBezTo>
                  <a:cubicBezTo>
                    <a:pt x="13585" y="9458"/>
                    <a:pt x="12320" y="9928"/>
                    <a:pt x="10849" y="10205"/>
                  </a:cubicBezTo>
                  <a:cubicBezTo>
                    <a:pt x="7769" y="10766"/>
                    <a:pt x="3846" y="10895"/>
                    <a:pt x="838" y="10895"/>
                  </a:cubicBezTo>
                  <a:cubicBezTo>
                    <a:pt x="550" y="10895"/>
                    <a:pt x="271" y="10894"/>
                    <a:pt x="1" y="10892"/>
                  </a:cubicBezTo>
                  <a:lnTo>
                    <a:pt x="1" y="10940"/>
                  </a:lnTo>
                  <a:lnTo>
                    <a:pt x="941" y="10940"/>
                  </a:lnTo>
                  <a:cubicBezTo>
                    <a:pt x="3942" y="10940"/>
                    <a:pt x="7812" y="10808"/>
                    <a:pt x="10861" y="10241"/>
                  </a:cubicBezTo>
                  <a:cubicBezTo>
                    <a:pt x="12344" y="9976"/>
                    <a:pt x="13597" y="9494"/>
                    <a:pt x="14935" y="9000"/>
                  </a:cubicBezTo>
                  <a:cubicBezTo>
                    <a:pt x="15682" y="8710"/>
                    <a:pt x="16466" y="8421"/>
                    <a:pt x="17298" y="8168"/>
                  </a:cubicBezTo>
                  <a:cubicBezTo>
                    <a:pt x="18298" y="7860"/>
                    <a:pt x="19079" y="7768"/>
                    <a:pt x="19801" y="7768"/>
                  </a:cubicBezTo>
                  <a:cubicBezTo>
                    <a:pt x="20323" y="7768"/>
                    <a:pt x="20814" y="7816"/>
                    <a:pt x="21336" y="7867"/>
                  </a:cubicBezTo>
                  <a:cubicBezTo>
                    <a:pt x="22028" y="7942"/>
                    <a:pt x="22721" y="7989"/>
                    <a:pt x="23414" y="7989"/>
                  </a:cubicBezTo>
                  <a:cubicBezTo>
                    <a:pt x="23492" y="7989"/>
                    <a:pt x="23571" y="7988"/>
                    <a:pt x="23650" y="7987"/>
                  </a:cubicBezTo>
                  <a:cubicBezTo>
                    <a:pt x="25060" y="7951"/>
                    <a:pt x="26446" y="7565"/>
                    <a:pt x="27784" y="7192"/>
                  </a:cubicBezTo>
                  <a:cubicBezTo>
                    <a:pt x="28182" y="7083"/>
                    <a:pt x="28592" y="6975"/>
                    <a:pt x="28990" y="6866"/>
                  </a:cubicBezTo>
                  <a:cubicBezTo>
                    <a:pt x="32835" y="5902"/>
                    <a:pt x="36041" y="4998"/>
                    <a:pt x="39428" y="2901"/>
                  </a:cubicBezTo>
                  <a:cubicBezTo>
                    <a:pt x="39765" y="2696"/>
                    <a:pt x="40103" y="2479"/>
                    <a:pt x="40416" y="2274"/>
                  </a:cubicBezTo>
                  <a:cubicBezTo>
                    <a:pt x="41742" y="1406"/>
                    <a:pt x="42996" y="598"/>
                    <a:pt x="44731" y="285"/>
                  </a:cubicBezTo>
                  <a:cubicBezTo>
                    <a:pt x="45730" y="101"/>
                    <a:pt x="46746" y="38"/>
                    <a:pt x="47765" y="38"/>
                  </a:cubicBezTo>
                  <a:cubicBezTo>
                    <a:pt x="48948" y="38"/>
                    <a:pt x="50135" y="123"/>
                    <a:pt x="51301" y="201"/>
                  </a:cubicBezTo>
                  <a:cubicBezTo>
                    <a:pt x="52472" y="281"/>
                    <a:pt x="53669" y="369"/>
                    <a:pt x="54855" y="369"/>
                  </a:cubicBezTo>
                  <a:cubicBezTo>
                    <a:pt x="55097" y="369"/>
                    <a:pt x="55339" y="365"/>
                    <a:pt x="55579" y="357"/>
                  </a:cubicBezTo>
                  <a:lnTo>
                    <a:pt x="55579" y="309"/>
                  </a:lnTo>
                  <a:cubicBezTo>
                    <a:pt x="55321" y="318"/>
                    <a:pt x="55060" y="322"/>
                    <a:pt x="54799" y="322"/>
                  </a:cubicBezTo>
                  <a:cubicBezTo>
                    <a:pt x="53636" y="322"/>
                    <a:pt x="52452" y="243"/>
                    <a:pt x="51301" y="164"/>
                  </a:cubicBezTo>
                  <a:cubicBezTo>
                    <a:pt x="50144" y="81"/>
                    <a:pt x="48967" y="1"/>
                    <a:pt x="4779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22"/>
            <p:cNvSpPr/>
            <p:nvPr/>
          </p:nvSpPr>
          <p:spPr>
            <a:xfrm>
              <a:off x="3821425" y="364375"/>
              <a:ext cx="1428375" cy="264900"/>
            </a:xfrm>
            <a:custGeom>
              <a:rect b="b" l="l" r="r" t="t"/>
              <a:pathLst>
                <a:path extrusionOk="0" h="10596" w="57135">
                  <a:moveTo>
                    <a:pt x="57134" y="0"/>
                  </a:moveTo>
                  <a:cubicBezTo>
                    <a:pt x="55868" y="121"/>
                    <a:pt x="54675" y="181"/>
                    <a:pt x="53530" y="229"/>
                  </a:cubicBezTo>
                  <a:cubicBezTo>
                    <a:pt x="49938" y="398"/>
                    <a:pt x="46828" y="543"/>
                    <a:pt x="43297" y="2315"/>
                  </a:cubicBezTo>
                  <a:cubicBezTo>
                    <a:pt x="39512" y="4207"/>
                    <a:pt x="36257" y="4954"/>
                    <a:pt x="32075" y="5810"/>
                  </a:cubicBezTo>
                  <a:cubicBezTo>
                    <a:pt x="29990" y="6232"/>
                    <a:pt x="27904" y="6533"/>
                    <a:pt x="25891" y="6823"/>
                  </a:cubicBezTo>
                  <a:cubicBezTo>
                    <a:pt x="24180" y="7064"/>
                    <a:pt x="22408" y="7317"/>
                    <a:pt x="20648" y="7654"/>
                  </a:cubicBezTo>
                  <a:cubicBezTo>
                    <a:pt x="13271" y="9028"/>
                    <a:pt x="6630" y="10198"/>
                    <a:pt x="1" y="10547"/>
                  </a:cubicBezTo>
                  <a:lnTo>
                    <a:pt x="1" y="10595"/>
                  </a:lnTo>
                  <a:cubicBezTo>
                    <a:pt x="6630" y="10246"/>
                    <a:pt x="13283" y="9077"/>
                    <a:pt x="20648" y="7691"/>
                  </a:cubicBezTo>
                  <a:cubicBezTo>
                    <a:pt x="22408" y="7365"/>
                    <a:pt x="24180" y="7112"/>
                    <a:pt x="25891" y="6871"/>
                  </a:cubicBezTo>
                  <a:cubicBezTo>
                    <a:pt x="27916" y="6570"/>
                    <a:pt x="30002" y="6280"/>
                    <a:pt x="32087" y="5846"/>
                  </a:cubicBezTo>
                  <a:cubicBezTo>
                    <a:pt x="36269" y="5003"/>
                    <a:pt x="39536" y="4243"/>
                    <a:pt x="43309" y="2351"/>
                  </a:cubicBezTo>
                  <a:cubicBezTo>
                    <a:pt x="46840" y="591"/>
                    <a:pt x="49938" y="446"/>
                    <a:pt x="53530" y="278"/>
                  </a:cubicBezTo>
                  <a:cubicBezTo>
                    <a:pt x="54675" y="217"/>
                    <a:pt x="55868" y="169"/>
                    <a:pt x="57134" y="49"/>
                  </a:cubicBezTo>
                  <a:lnTo>
                    <a:pt x="57134"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22"/>
            <p:cNvSpPr/>
            <p:nvPr/>
          </p:nvSpPr>
          <p:spPr>
            <a:xfrm>
              <a:off x="3765075" y="420725"/>
              <a:ext cx="1450650" cy="270325"/>
            </a:xfrm>
            <a:custGeom>
              <a:rect b="b" l="l" r="r" t="t"/>
              <a:pathLst>
                <a:path extrusionOk="0" h="10813" w="58026">
                  <a:moveTo>
                    <a:pt x="58026" y="0"/>
                  </a:moveTo>
                  <a:cubicBezTo>
                    <a:pt x="57230" y="109"/>
                    <a:pt x="56435" y="205"/>
                    <a:pt x="55664" y="302"/>
                  </a:cubicBezTo>
                  <a:cubicBezTo>
                    <a:pt x="52216" y="724"/>
                    <a:pt x="48962" y="1121"/>
                    <a:pt x="45864" y="2447"/>
                  </a:cubicBezTo>
                  <a:cubicBezTo>
                    <a:pt x="42019" y="4099"/>
                    <a:pt x="38656" y="4641"/>
                    <a:pt x="34389" y="5340"/>
                  </a:cubicBezTo>
                  <a:cubicBezTo>
                    <a:pt x="32581" y="5629"/>
                    <a:pt x="30773" y="6063"/>
                    <a:pt x="29013" y="6497"/>
                  </a:cubicBezTo>
                  <a:cubicBezTo>
                    <a:pt x="26928" y="6991"/>
                    <a:pt x="24770" y="7522"/>
                    <a:pt x="22613" y="7799"/>
                  </a:cubicBezTo>
                  <a:cubicBezTo>
                    <a:pt x="21464" y="7921"/>
                    <a:pt x="20305" y="7981"/>
                    <a:pt x="19154" y="7981"/>
                  </a:cubicBezTo>
                  <a:cubicBezTo>
                    <a:pt x="19049" y="7981"/>
                    <a:pt x="18945" y="7981"/>
                    <a:pt x="18840" y="7980"/>
                  </a:cubicBezTo>
                  <a:cubicBezTo>
                    <a:pt x="17900" y="7980"/>
                    <a:pt x="16936" y="7992"/>
                    <a:pt x="15983" y="8064"/>
                  </a:cubicBezTo>
                  <a:cubicBezTo>
                    <a:pt x="13042" y="8281"/>
                    <a:pt x="10186" y="8884"/>
                    <a:pt x="7438" y="9462"/>
                  </a:cubicBezTo>
                  <a:cubicBezTo>
                    <a:pt x="5039" y="9969"/>
                    <a:pt x="2556" y="10487"/>
                    <a:pt x="1" y="10776"/>
                  </a:cubicBezTo>
                  <a:lnTo>
                    <a:pt x="1" y="10812"/>
                  </a:lnTo>
                  <a:cubicBezTo>
                    <a:pt x="2568" y="10535"/>
                    <a:pt x="5039" y="10017"/>
                    <a:pt x="7425" y="9511"/>
                  </a:cubicBezTo>
                  <a:cubicBezTo>
                    <a:pt x="10174" y="8932"/>
                    <a:pt x="13030" y="8329"/>
                    <a:pt x="15971" y="8100"/>
                  </a:cubicBezTo>
                  <a:cubicBezTo>
                    <a:pt x="16924" y="8028"/>
                    <a:pt x="17888" y="8016"/>
                    <a:pt x="18816" y="8016"/>
                  </a:cubicBezTo>
                  <a:cubicBezTo>
                    <a:pt x="18997" y="8019"/>
                    <a:pt x="19178" y="8021"/>
                    <a:pt x="19358" y="8021"/>
                  </a:cubicBezTo>
                  <a:cubicBezTo>
                    <a:pt x="20443" y="8021"/>
                    <a:pt x="21526" y="7959"/>
                    <a:pt x="22601" y="7835"/>
                  </a:cubicBezTo>
                  <a:cubicBezTo>
                    <a:pt x="24770" y="7558"/>
                    <a:pt x="26928" y="7040"/>
                    <a:pt x="29013" y="6533"/>
                  </a:cubicBezTo>
                  <a:cubicBezTo>
                    <a:pt x="30761" y="6112"/>
                    <a:pt x="32569" y="5678"/>
                    <a:pt x="34377" y="5376"/>
                  </a:cubicBezTo>
                  <a:cubicBezTo>
                    <a:pt x="38487" y="4713"/>
                    <a:pt x="42019" y="4147"/>
                    <a:pt x="45864" y="2483"/>
                  </a:cubicBezTo>
                  <a:cubicBezTo>
                    <a:pt x="48962" y="1158"/>
                    <a:pt x="52216" y="760"/>
                    <a:pt x="55664" y="338"/>
                  </a:cubicBezTo>
                  <a:cubicBezTo>
                    <a:pt x="56435" y="241"/>
                    <a:pt x="57230" y="145"/>
                    <a:pt x="58026" y="37"/>
                  </a:cubicBezTo>
                  <a:lnTo>
                    <a:pt x="5802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22"/>
            <p:cNvSpPr/>
            <p:nvPr/>
          </p:nvSpPr>
          <p:spPr>
            <a:xfrm>
              <a:off x="3760550" y="473150"/>
              <a:ext cx="1444350" cy="285700"/>
            </a:xfrm>
            <a:custGeom>
              <a:rect b="b" l="l" r="r" t="t"/>
              <a:pathLst>
                <a:path extrusionOk="0" h="11428" w="57774">
                  <a:moveTo>
                    <a:pt x="57773" y="1"/>
                  </a:moveTo>
                  <a:cubicBezTo>
                    <a:pt x="57134" y="85"/>
                    <a:pt x="56495" y="157"/>
                    <a:pt x="55808" y="230"/>
                  </a:cubicBezTo>
                  <a:cubicBezTo>
                    <a:pt x="52614" y="603"/>
                    <a:pt x="49324" y="977"/>
                    <a:pt x="46732" y="2351"/>
                  </a:cubicBezTo>
                  <a:cubicBezTo>
                    <a:pt x="43598" y="4027"/>
                    <a:pt x="40754" y="4412"/>
                    <a:pt x="37150" y="4894"/>
                  </a:cubicBezTo>
                  <a:cubicBezTo>
                    <a:pt x="36667" y="4967"/>
                    <a:pt x="36173" y="5027"/>
                    <a:pt x="35655" y="5099"/>
                  </a:cubicBezTo>
                  <a:cubicBezTo>
                    <a:pt x="33738" y="5377"/>
                    <a:pt x="31810" y="5895"/>
                    <a:pt x="29954" y="6401"/>
                  </a:cubicBezTo>
                  <a:cubicBezTo>
                    <a:pt x="27760" y="6992"/>
                    <a:pt x="25494" y="7606"/>
                    <a:pt x="23228" y="7811"/>
                  </a:cubicBezTo>
                  <a:cubicBezTo>
                    <a:pt x="22814" y="7849"/>
                    <a:pt x="22400" y="7864"/>
                    <a:pt x="21988" y="7864"/>
                  </a:cubicBezTo>
                  <a:cubicBezTo>
                    <a:pt x="21222" y="7864"/>
                    <a:pt x="20460" y="7814"/>
                    <a:pt x="19708" y="7775"/>
                  </a:cubicBezTo>
                  <a:cubicBezTo>
                    <a:pt x="18974" y="7728"/>
                    <a:pt x="18220" y="7681"/>
                    <a:pt x="17462" y="7681"/>
                  </a:cubicBezTo>
                  <a:cubicBezTo>
                    <a:pt x="17062" y="7681"/>
                    <a:pt x="16660" y="7694"/>
                    <a:pt x="16261" y="7727"/>
                  </a:cubicBezTo>
                  <a:cubicBezTo>
                    <a:pt x="13187" y="7992"/>
                    <a:pt x="10029" y="8860"/>
                    <a:pt x="6980" y="9704"/>
                  </a:cubicBezTo>
                  <a:cubicBezTo>
                    <a:pt x="4690" y="10343"/>
                    <a:pt x="2315" y="10994"/>
                    <a:pt x="1" y="11379"/>
                  </a:cubicBezTo>
                  <a:lnTo>
                    <a:pt x="1" y="11427"/>
                  </a:lnTo>
                  <a:cubicBezTo>
                    <a:pt x="2327" y="11042"/>
                    <a:pt x="4702" y="10391"/>
                    <a:pt x="6992" y="9740"/>
                  </a:cubicBezTo>
                  <a:cubicBezTo>
                    <a:pt x="10041" y="8896"/>
                    <a:pt x="13187" y="8028"/>
                    <a:pt x="16261" y="7763"/>
                  </a:cubicBezTo>
                  <a:cubicBezTo>
                    <a:pt x="16660" y="7730"/>
                    <a:pt x="17060" y="7717"/>
                    <a:pt x="17458" y="7717"/>
                  </a:cubicBezTo>
                  <a:cubicBezTo>
                    <a:pt x="18213" y="7717"/>
                    <a:pt x="18962" y="7764"/>
                    <a:pt x="19696" y="7811"/>
                  </a:cubicBezTo>
                  <a:cubicBezTo>
                    <a:pt x="20428" y="7857"/>
                    <a:pt x="21174" y="7903"/>
                    <a:pt x="21923" y="7903"/>
                  </a:cubicBezTo>
                  <a:cubicBezTo>
                    <a:pt x="22358" y="7903"/>
                    <a:pt x="22794" y="7887"/>
                    <a:pt x="23228" y="7848"/>
                  </a:cubicBezTo>
                  <a:cubicBezTo>
                    <a:pt x="25506" y="7643"/>
                    <a:pt x="27772" y="7028"/>
                    <a:pt x="29966" y="6437"/>
                  </a:cubicBezTo>
                  <a:cubicBezTo>
                    <a:pt x="31822" y="5931"/>
                    <a:pt x="33738" y="5413"/>
                    <a:pt x="35667" y="5148"/>
                  </a:cubicBezTo>
                  <a:cubicBezTo>
                    <a:pt x="36173" y="5075"/>
                    <a:pt x="36667" y="5003"/>
                    <a:pt x="37150" y="4943"/>
                  </a:cubicBezTo>
                  <a:cubicBezTo>
                    <a:pt x="40754" y="4448"/>
                    <a:pt x="43598" y="4063"/>
                    <a:pt x="46756" y="2387"/>
                  </a:cubicBezTo>
                  <a:cubicBezTo>
                    <a:pt x="49336" y="1025"/>
                    <a:pt x="52626" y="640"/>
                    <a:pt x="55808" y="278"/>
                  </a:cubicBezTo>
                  <a:cubicBezTo>
                    <a:pt x="56495" y="194"/>
                    <a:pt x="57134" y="121"/>
                    <a:pt x="57773" y="37"/>
                  </a:cubicBezTo>
                  <a:lnTo>
                    <a:pt x="5777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22"/>
            <p:cNvSpPr/>
            <p:nvPr/>
          </p:nvSpPr>
          <p:spPr>
            <a:xfrm>
              <a:off x="3782550" y="525900"/>
              <a:ext cx="1436500" cy="286900"/>
            </a:xfrm>
            <a:custGeom>
              <a:rect b="b" l="l" r="r" t="t"/>
              <a:pathLst>
                <a:path extrusionOk="0" h="11476" w="57460">
                  <a:moveTo>
                    <a:pt x="57460" y="0"/>
                  </a:moveTo>
                  <a:cubicBezTo>
                    <a:pt x="56604" y="109"/>
                    <a:pt x="55724" y="181"/>
                    <a:pt x="54856" y="265"/>
                  </a:cubicBezTo>
                  <a:cubicBezTo>
                    <a:pt x="51891" y="530"/>
                    <a:pt x="48817" y="820"/>
                    <a:pt x="46153" y="1832"/>
                  </a:cubicBezTo>
                  <a:cubicBezTo>
                    <a:pt x="42537" y="3206"/>
                    <a:pt x="39572" y="3676"/>
                    <a:pt x="35450" y="4231"/>
                  </a:cubicBezTo>
                  <a:cubicBezTo>
                    <a:pt x="33184" y="4544"/>
                    <a:pt x="30773" y="4918"/>
                    <a:pt x="28326" y="5870"/>
                  </a:cubicBezTo>
                  <a:cubicBezTo>
                    <a:pt x="27880" y="6039"/>
                    <a:pt x="27446" y="6220"/>
                    <a:pt x="27025" y="6400"/>
                  </a:cubicBezTo>
                  <a:cubicBezTo>
                    <a:pt x="25578" y="7003"/>
                    <a:pt x="24204" y="7582"/>
                    <a:pt x="22432" y="7738"/>
                  </a:cubicBezTo>
                  <a:cubicBezTo>
                    <a:pt x="22117" y="7764"/>
                    <a:pt x="21801" y="7776"/>
                    <a:pt x="21486" y="7776"/>
                  </a:cubicBezTo>
                  <a:cubicBezTo>
                    <a:pt x="20630" y="7776"/>
                    <a:pt x="19776" y="7694"/>
                    <a:pt x="18949" y="7606"/>
                  </a:cubicBezTo>
                  <a:cubicBezTo>
                    <a:pt x="18118" y="7520"/>
                    <a:pt x="17275" y="7441"/>
                    <a:pt x="16425" y="7441"/>
                  </a:cubicBezTo>
                  <a:cubicBezTo>
                    <a:pt x="16078" y="7441"/>
                    <a:pt x="15730" y="7454"/>
                    <a:pt x="15381" y="7485"/>
                  </a:cubicBezTo>
                  <a:cubicBezTo>
                    <a:pt x="12428" y="7763"/>
                    <a:pt x="9354" y="8727"/>
                    <a:pt x="6377" y="9667"/>
                  </a:cubicBezTo>
                  <a:cubicBezTo>
                    <a:pt x="4268" y="10330"/>
                    <a:pt x="2098" y="11017"/>
                    <a:pt x="1" y="11427"/>
                  </a:cubicBezTo>
                  <a:lnTo>
                    <a:pt x="13" y="11475"/>
                  </a:lnTo>
                  <a:cubicBezTo>
                    <a:pt x="2098" y="11053"/>
                    <a:pt x="4280" y="10366"/>
                    <a:pt x="6389" y="9703"/>
                  </a:cubicBezTo>
                  <a:cubicBezTo>
                    <a:pt x="9354" y="8775"/>
                    <a:pt x="12428" y="7811"/>
                    <a:pt x="15381" y="7534"/>
                  </a:cubicBezTo>
                  <a:cubicBezTo>
                    <a:pt x="15730" y="7498"/>
                    <a:pt x="16082" y="7484"/>
                    <a:pt x="16433" y="7484"/>
                  </a:cubicBezTo>
                  <a:cubicBezTo>
                    <a:pt x="17281" y="7484"/>
                    <a:pt x="18127" y="7569"/>
                    <a:pt x="18937" y="7654"/>
                  </a:cubicBezTo>
                  <a:cubicBezTo>
                    <a:pt x="19764" y="7732"/>
                    <a:pt x="20604" y="7817"/>
                    <a:pt x="21452" y="7817"/>
                  </a:cubicBezTo>
                  <a:cubicBezTo>
                    <a:pt x="21778" y="7817"/>
                    <a:pt x="22105" y="7805"/>
                    <a:pt x="22432" y="7775"/>
                  </a:cubicBezTo>
                  <a:cubicBezTo>
                    <a:pt x="24216" y="7630"/>
                    <a:pt x="25590" y="7039"/>
                    <a:pt x="27037" y="6437"/>
                  </a:cubicBezTo>
                  <a:cubicBezTo>
                    <a:pt x="27458" y="6268"/>
                    <a:pt x="27892" y="6087"/>
                    <a:pt x="28338" y="5906"/>
                  </a:cubicBezTo>
                  <a:cubicBezTo>
                    <a:pt x="30773" y="4966"/>
                    <a:pt x="33184" y="4580"/>
                    <a:pt x="35450" y="4279"/>
                  </a:cubicBezTo>
                  <a:cubicBezTo>
                    <a:pt x="39572" y="3725"/>
                    <a:pt x="42549" y="3255"/>
                    <a:pt x="46165" y="1880"/>
                  </a:cubicBezTo>
                  <a:cubicBezTo>
                    <a:pt x="48817" y="868"/>
                    <a:pt x="51891" y="579"/>
                    <a:pt x="54856" y="313"/>
                  </a:cubicBezTo>
                  <a:cubicBezTo>
                    <a:pt x="55724" y="229"/>
                    <a:pt x="56604" y="145"/>
                    <a:pt x="57460" y="48"/>
                  </a:cubicBezTo>
                  <a:lnTo>
                    <a:pt x="5746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22"/>
            <p:cNvSpPr/>
            <p:nvPr/>
          </p:nvSpPr>
          <p:spPr>
            <a:xfrm>
              <a:off x="3800325" y="581025"/>
              <a:ext cx="1447350" cy="278775"/>
            </a:xfrm>
            <a:custGeom>
              <a:rect b="b" l="l" r="r" t="t"/>
              <a:pathLst>
                <a:path extrusionOk="0" h="11151" w="57894">
                  <a:moveTo>
                    <a:pt x="57894" y="1"/>
                  </a:moveTo>
                  <a:cubicBezTo>
                    <a:pt x="56628" y="109"/>
                    <a:pt x="55278" y="182"/>
                    <a:pt x="53976" y="254"/>
                  </a:cubicBezTo>
                  <a:cubicBezTo>
                    <a:pt x="51108" y="411"/>
                    <a:pt x="48130" y="579"/>
                    <a:pt x="45418" y="1206"/>
                  </a:cubicBezTo>
                  <a:cubicBezTo>
                    <a:pt x="41405" y="2134"/>
                    <a:pt x="38367" y="2677"/>
                    <a:pt x="34932" y="3075"/>
                  </a:cubicBezTo>
                  <a:cubicBezTo>
                    <a:pt x="32364" y="3376"/>
                    <a:pt x="30219" y="3713"/>
                    <a:pt x="27808" y="5027"/>
                  </a:cubicBezTo>
                  <a:cubicBezTo>
                    <a:pt x="27314" y="5304"/>
                    <a:pt x="26832" y="5594"/>
                    <a:pt x="26374" y="5871"/>
                  </a:cubicBezTo>
                  <a:cubicBezTo>
                    <a:pt x="24843" y="6799"/>
                    <a:pt x="23409" y="7679"/>
                    <a:pt x="21360" y="7836"/>
                  </a:cubicBezTo>
                  <a:cubicBezTo>
                    <a:pt x="21157" y="7850"/>
                    <a:pt x="20955" y="7857"/>
                    <a:pt x="20753" y="7857"/>
                  </a:cubicBezTo>
                  <a:cubicBezTo>
                    <a:pt x="19794" y="7857"/>
                    <a:pt x="18849" y="7706"/>
                    <a:pt x="17912" y="7546"/>
                  </a:cubicBezTo>
                  <a:cubicBezTo>
                    <a:pt x="16988" y="7399"/>
                    <a:pt x="16040" y="7243"/>
                    <a:pt x="15074" y="7243"/>
                  </a:cubicBezTo>
                  <a:cubicBezTo>
                    <a:pt x="14856" y="7243"/>
                    <a:pt x="14637" y="7251"/>
                    <a:pt x="14417" y="7269"/>
                  </a:cubicBezTo>
                  <a:cubicBezTo>
                    <a:pt x="11632" y="7486"/>
                    <a:pt x="8703" y="8462"/>
                    <a:pt x="5859" y="9403"/>
                  </a:cubicBezTo>
                  <a:cubicBezTo>
                    <a:pt x="3918" y="10041"/>
                    <a:pt x="1905" y="10716"/>
                    <a:pt x="1" y="11114"/>
                  </a:cubicBezTo>
                  <a:lnTo>
                    <a:pt x="13" y="11150"/>
                  </a:lnTo>
                  <a:cubicBezTo>
                    <a:pt x="1917" y="10753"/>
                    <a:pt x="3930" y="10090"/>
                    <a:pt x="5871" y="9451"/>
                  </a:cubicBezTo>
                  <a:cubicBezTo>
                    <a:pt x="8703" y="8511"/>
                    <a:pt x="11632" y="7534"/>
                    <a:pt x="14405" y="7317"/>
                  </a:cubicBezTo>
                  <a:cubicBezTo>
                    <a:pt x="14625" y="7300"/>
                    <a:pt x="14844" y="7292"/>
                    <a:pt x="15062" y="7292"/>
                  </a:cubicBezTo>
                  <a:cubicBezTo>
                    <a:pt x="16028" y="7292"/>
                    <a:pt x="16976" y="7447"/>
                    <a:pt x="17900" y="7595"/>
                  </a:cubicBezTo>
                  <a:cubicBezTo>
                    <a:pt x="18834" y="7745"/>
                    <a:pt x="19794" y="7904"/>
                    <a:pt x="20771" y="7904"/>
                  </a:cubicBezTo>
                  <a:cubicBezTo>
                    <a:pt x="20966" y="7904"/>
                    <a:pt x="21163" y="7898"/>
                    <a:pt x="21360" y="7884"/>
                  </a:cubicBezTo>
                  <a:cubicBezTo>
                    <a:pt x="23421" y="7727"/>
                    <a:pt x="24867" y="6847"/>
                    <a:pt x="26386" y="5919"/>
                  </a:cubicBezTo>
                  <a:cubicBezTo>
                    <a:pt x="26856" y="5630"/>
                    <a:pt x="27326" y="5341"/>
                    <a:pt x="27832" y="5063"/>
                  </a:cubicBezTo>
                  <a:cubicBezTo>
                    <a:pt x="30231" y="3750"/>
                    <a:pt x="32364" y="3424"/>
                    <a:pt x="34932" y="3123"/>
                  </a:cubicBezTo>
                  <a:cubicBezTo>
                    <a:pt x="38367" y="2725"/>
                    <a:pt x="41405" y="2171"/>
                    <a:pt x="45430" y="1242"/>
                  </a:cubicBezTo>
                  <a:cubicBezTo>
                    <a:pt x="48142" y="616"/>
                    <a:pt x="51108" y="459"/>
                    <a:pt x="53976" y="302"/>
                  </a:cubicBezTo>
                  <a:cubicBezTo>
                    <a:pt x="55278" y="230"/>
                    <a:pt x="56628" y="158"/>
                    <a:pt x="57894" y="37"/>
                  </a:cubicBezTo>
                  <a:lnTo>
                    <a:pt x="57894"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22"/>
            <p:cNvSpPr/>
            <p:nvPr/>
          </p:nvSpPr>
          <p:spPr>
            <a:xfrm>
              <a:off x="3805150" y="636775"/>
              <a:ext cx="1475375" cy="266725"/>
            </a:xfrm>
            <a:custGeom>
              <a:rect b="b" l="l" r="r" t="t"/>
              <a:pathLst>
                <a:path extrusionOk="0" h="10669" w="59015">
                  <a:moveTo>
                    <a:pt x="59015" y="1"/>
                  </a:moveTo>
                  <a:cubicBezTo>
                    <a:pt x="56881" y="145"/>
                    <a:pt x="54699" y="182"/>
                    <a:pt x="52590" y="218"/>
                  </a:cubicBezTo>
                  <a:cubicBezTo>
                    <a:pt x="50083" y="266"/>
                    <a:pt x="47491" y="314"/>
                    <a:pt x="44972" y="531"/>
                  </a:cubicBezTo>
                  <a:cubicBezTo>
                    <a:pt x="43224" y="676"/>
                    <a:pt x="41441" y="929"/>
                    <a:pt x="39729" y="1158"/>
                  </a:cubicBezTo>
                  <a:cubicBezTo>
                    <a:pt x="38041" y="1399"/>
                    <a:pt x="36306" y="1640"/>
                    <a:pt x="34582" y="1785"/>
                  </a:cubicBezTo>
                  <a:cubicBezTo>
                    <a:pt x="31605" y="2062"/>
                    <a:pt x="29978" y="2436"/>
                    <a:pt x="27555" y="4099"/>
                  </a:cubicBezTo>
                  <a:cubicBezTo>
                    <a:pt x="27061" y="4436"/>
                    <a:pt x="26579" y="4822"/>
                    <a:pt x="26072" y="5232"/>
                  </a:cubicBezTo>
                  <a:cubicBezTo>
                    <a:pt x="24517" y="6474"/>
                    <a:pt x="22758" y="7884"/>
                    <a:pt x="20540" y="7992"/>
                  </a:cubicBezTo>
                  <a:cubicBezTo>
                    <a:pt x="20413" y="8000"/>
                    <a:pt x="20286" y="8004"/>
                    <a:pt x="20160" y="8004"/>
                  </a:cubicBezTo>
                  <a:cubicBezTo>
                    <a:pt x="19137" y="8004"/>
                    <a:pt x="18142" y="7760"/>
                    <a:pt x="17177" y="7534"/>
                  </a:cubicBezTo>
                  <a:cubicBezTo>
                    <a:pt x="16194" y="7294"/>
                    <a:pt x="15171" y="7044"/>
                    <a:pt x="14118" y="7044"/>
                  </a:cubicBezTo>
                  <a:cubicBezTo>
                    <a:pt x="14009" y="7044"/>
                    <a:pt x="13900" y="7046"/>
                    <a:pt x="13790" y="7052"/>
                  </a:cubicBezTo>
                  <a:cubicBezTo>
                    <a:pt x="11186" y="7197"/>
                    <a:pt x="8318" y="8137"/>
                    <a:pt x="5545" y="9041"/>
                  </a:cubicBezTo>
                  <a:cubicBezTo>
                    <a:pt x="3605" y="9680"/>
                    <a:pt x="1760" y="10282"/>
                    <a:pt x="1" y="10632"/>
                  </a:cubicBezTo>
                  <a:lnTo>
                    <a:pt x="13" y="10668"/>
                  </a:lnTo>
                  <a:cubicBezTo>
                    <a:pt x="1773" y="10319"/>
                    <a:pt x="3617" y="9716"/>
                    <a:pt x="5557" y="9089"/>
                  </a:cubicBezTo>
                  <a:cubicBezTo>
                    <a:pt x="8330" y="8185"/>
                    <a:pt x="11198" y="7245"/>
                    <a:pt x="13790" y="7112"/>
                  </a:cubicBezTo>
                  <a:cubicBezTo>
                    <a:pt x="13918" y="7104"/>
                    <a:pt x="14046" y="7101"/>
                    <a:pt x="14174" y="7101"/>
                  </a:cubicBezTo>
                  <a:cubicBezTo>
                    <a:pt x="15205" y="7101"/>
                    <a:pt x="16199" y="7345"/>
                    <a:pt x="17165" y="7570"/>
                  </a:cubicBezTo>
                  <a:cubicBezTo>
                    <a:pt x="18144" y="7810"/>
                    <a:pt x="19153" y="8049"/>
                    <a:pt x="20200" y="8049"/>
                  </a:cubicBezTo>
                  <a:cubicBezTo>
                    <a:pt x="20313" y="8049"/>
                    <a:pt x="20426" y="8046"/>
                    <a:pt x="20540" y="8040"/>
                  </a:cubicBezTo>
                  <a:cubicBezTo>
                    <a:pt x="22782" y="7920"/>
                    <a:pt x="24542" y="6510"/>
                    <a:pt x="26096" y="5268"/>
                  </a:cubicBezTo>
                  <a:cubicBezTo>
                    <a:pt x="26603" y="4858"/>
                    <a:pt x="27085" y="4473"/>
                    <a:pt x="27579" y="4135"/>
                  </a:cubicBezTo>
                  <a:cubicBezTo>
                    <a:pt x="29990" y="2484"/>
                    <a:pt x="31617" y="2098"/>
                    <a:pt x="34582" y="1833"/>
                  </a:cubicBezTo>
                  <a:cubicBezTo>
                    <a:pt x="36306" y="1676"/>
                    <a:pt x="38054" y="1435"/>
                    <a:pt x="39729" y="1206"/>
                  </a:cubicBezTo>
                  <a:cubicBezTo>
                    <a:pt x="41453" y="965"/>
                    <a:pt x="43224" y="724"/>
                    <a:pt x="44972" y="567"/>
                  </a:cubicBezTo>
                  <a:cubicBezTo>
                    <a:pt x="47479" y="350"/>
                    <a:pt x="50083" y="302"/>
                    <a:pt x="52578" y="266"/>
                  </a:cubicBezTo>
                  <a:cubicBezTo>
                    <a:pt x="54699" y="230"/>
                    <a:pt x="56881" y="194"/>
                    <a:pt x="59015" y="37"/>
                  </a:cubicBezTo>
                  <a:lnTo>
                    <a:pt x="5901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22"/>
            <p:cNvSpPr/>
            <p:nvPr/>
          </p:nvSpPr>
          <p:spPr>
            <a:xfrm>
              <a:off x="3803350" y="692225"/>
              <a:ext cx="1506400" cy="253150"/>
            </a:xfrm>
            <a:custGeom>
              <a:rect b="b" l="l" r="r" t="t"/>
              <a:pathLst>
                <a:path extrusionOk="0" h="10126" w="60256">
                  <a:moveTo>
                    <a:pt x="60256" y="1"/>
                  </a:moveTo>
                  <a:cubicBezTo>
                    <a:pt x="56278" y="181"/>
                    <a:pt x="52325" y="181"/>
                    <a:pt x="48491" y="181"/>
                  </a:cubicBezTo>
                  <a:cubicBezTo>
                    <a:pt x="48172" y="181"/>
                    <a:pt x="47852" y="181"/>
                    <a:pt x="47532" y="181"/>
                  </a:cubicBezTo>
                  <a:cubicBezTo>
                    <a:pt x="43203" y="181"/>
                    <a:pt x="38746" y="192"/>
                    <a:pt x="34268" y="495"/>
                  </a:cubicBezTo>
                  <a:cubicBezTo>
                    <a:pt x="31134" y="712"/>
                    <a:pt x="29917" y="1375"/>
                    <a:pt x="27699" y="2954"/>
                  </a:cubicBezTo>
                  <a:cubicBezTo>
                    <a:pt x="26952" y="3508"/>
                    <a:pt x="26253" y="4135"/>
                    <a:pt x="25602" y="4798"/>
                  </a:cubicBezTo>
                  <a:cubicBezTo>
                    <a:pt x="23951" y="6391"/>
                    <a:pt x="22245" y="8050"/>
                    <a:pt x="19722" y="8050"/>
                  </a:cubicBezTo>
                  <a:cubicBezTo>
                    <a:pt x="19610" y="8050"/>
                    <a:pt x="19497" y="8047"/>
                    <a:pt x="19382" y="8040"/>
                  </a:cubicBezTo>
                  <a:cubicBezTo>
                    <a:pt x="18382" y="7992"/>
                    <a:pt x="17466" y="7703"/>
                    <a:pt x="16574" y="7426"/>
                  </a:cubicBezTo>
                  <a:cubicBezTo>
                    <a:pt x="15576" y="7118"/>
                    <a:pt x="14547" y="6801"/>
                    <a:pt x="13398" y="6801"/>
                  </a:cubicBezTo>
                  <a:cubicBezTo>
                    <a:pt x="13285" y="6801"/>
                    <a:pt x="13170" y="6804"/>
                    <a:pt x="13054" y="6811"/>
                  </a:cubicBezTo>
                  <a:cubicBezTo>
                    <a:pt x="10704" y="6943"/>
                    <a:pt x="8040" y="7787"/>
                    <a:pt x="5473" y="8595"/>
                  </a:cubicBezTo>
                  <a:cubicBezTo>
                    <a:pt x="3616" y="9173"/>
                    <a:pt x="1712" y="9776"/>
                    <a:pt x="0" y="10077"/>
                  </a:cubicBezTo>
                  <a:lnTo>
                    <a:pt x="0" y="10126"/>
                  </a:lnTo>
                  <a:cubicBezTo>
                    <a:pt x="1724" y="9812"/>
                    <a:pt x="3628" y="9222"/>
                    <a:pt x="5473" y="8631"/>
                  </a:cubicBezTo>
                  <a:cubicBezTo>
                    <a:pt x="8052" y="7823"/>
                    <a:pt x="10704" y="6992"/>
                    <a:pt x="13042" y="6859"/>
                  </a:cubicBezTo>
                  <a:cubicBezTo>
                    <a:pt x="13159" y="6853"/>
                    <a:pt x="13275" y="6849"/>
                    <a:pt x="13389" y="6849"/>
                  </a:cubicBezTo>
                  <a:cubicBezTo>
                    <a:pt x="14545" y="6849"/>
                    <a:pt x="15564" y="7167"/>
                    <a:pt x="16562" y="7474"/>
                  </a:cubicBezTo>
                  <a:cubicBezTo>
                    <a:pt x="17454" y="7751"/>
                    <a:pt x="18370" y="8028"/>
                    <a:pt x="19382" y="8089"/>
                  </a:cubicBezTo>
                  <a:cubicBezTo>
                    <a:pt x="19490" y="8094"/>
                    <a:pt x="19596" y="8097"/>
                    <a:pt x="19701" y="8097"/>
                  </a:cubicBezTo>
                  <a:cubicBezTo>
                    <a:pt x="22248" y="8097"/>
                    <a:pt x="23970" y="6443"/>
                    <a:pt x="25626" y="4834"/>
                  </a:cubicBezTo>
                  <a:cubicBezTo>
                    <a:pt x="26289" y="4171"/>
                    <a:pt x="26976" y="3544"/>
                    <a:pt x="27723" y="2990"/>
                  </a:cubicBezTo>
                  <a:cubicBezTo>
                    <a:pt x="29929" y="1411"/>
                    <a:pt x="31147" y="748"/>
                    <a:pt x="34268" y="543"/>
                  </a:cubicBezTo>
                  <a:cubicBezTo>
                    <a:pt x="39078" y="218"/>
                    <a:pt x="43863" y="218"/>
                    <a:pt x="48491" y="218"/>
                  </a:cubicBezTo>
                  <a:cubicBezTo>
                    <a:pt x="49278" y="220"/>
                    <a:pt x="50070" y="222"/>
                    <a:pt x="50866" y="222"/>
                  </a:cubicBezTo>
                  <a:cubicBezTo>
                    <a:pt x="53948" y="222"/>
                    <a:pt x="57094" y="193"/>
                    <a:pt x="60256" y="49"/>
                  </a:cubicBezTo>
                  <a:lnTo>
                    <a:pt x="602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22"/>
            <p:cNvSpPr/>
            <p:nvPr/>
          </p:nvSpPr>
          <p:spPr>
            <a:xfrm>
              <a:off x="3799425" y="729100"/>
              <a:ext cx="1526300" cy="257250"/>
            </a:xfrm>
            <a:custGeom>
              <a:rect b="b" l="l" r="r" t="t"/>
              <a:pathLst>
                <a:path extrusionOk="0" h="10290" w="61052">
                  <a:moveTo>
                    <a:pt x="36834" y="1"/>
                  </a:moveTo>
                  <a:cubicBezTo>
                    <a:pt x="35870" y="1"/>
                    <a:pt x="34902" y="14"/>
                    <a:pt x="33931" y="44"/>
                  </a:cubicBezTo>
                  <a:cubicBezTo>
                    <a:pt x="30363" y="153"/>
                    <a:pt x="28109" y="2455"/>
                    <a:pt x="25940" y="4673"/>
                  </a:cubicBezTo>
                  <a:cubicBezTo>
                    <a:pt x="23957" y="6701"/>
                    <a:pt x="22082" y="8622"/>
                    <a:pt x="19378" y="8622"/>
                  </a:cubicBezTo>
                  <a:cubicBezTo>
                    <a:pt x="19221" y="8622"/>
                    <a:pt x="19062" y="8616"/>
                    <a:pt x="18900" y="8602"/>
                  </a:cubicBezTo>
                  <a:cubicBezTo>
                    <a:pt x="17912" y="8530"/>
                    <a:pt x="17032" y="8205"/>
                    <a:pt x="16176" y="7903"/>
                  </a:cubicBezTo>
                  <a:cubicBezTo>
                    <a:pt x="15188" y="7544"/>
                    <a:pt x="14179" y="7174"/>
                    <a:pt x="12973" y="7174"/>
                  </a:cubicBezTo>
                  <a:cubicBezTo>
                    <a:pt x="12885" y="7174"/>
                    <a:pt x="12795" y="7176"/>
                    <a:pt x="12705" y="7180"/>
                  </a:cubicBezTo>
                  <a:cubicBezTo>
                    <a:pt x="10451" y="7276"/>
                    <a:pt x="7860" y="8072"/>
                    <a:pt x="5352" y="8843"/>
                  </a:cubicBezTo>
                  <a:cubicBezTo>
                    <a:pt x="3544" y="9398"/>
                    <a:pt x="1664" y="9964"/>
                    <a:pt x="1" y="10242"/>
                  </a:cubicBezTo>
                  <a:lnTo>
                    <a:pt x="1" y="10290"/>
                  </a:lnTo>
                  <a:cubicBezTo>
                    <a:pt x="1676" y="10013"/>
                    <a:pt x="3556" y="9446"/>
                    <a:pt x="5364" y="8880"/>
                  </a:cubicBezTo>
                  <a:cubicBezTo>
                    <a:pt x="7872" y="8120"/>
                    <a:pt x="10451" y="7325"/>
                    <a:pt x="12705" y="7228"/>
                  </a:cubicBezTo>
                  <a:cubicBezTo>
                    <a:pt x="12795" y="7224"/>
                    <a:pt x="12883" y="7222"/>
                    <a:pt x="12971" y="7222"/>
                  </a:cubicBezTo>
                  <a:cubicBezTo>
                    <a:pt x="14167" y="7222"/>
                    <a:pt x="15176" y="7591"/>
                    <a:pt x="16164" y="7939"/>
                  </a:cubicBezTo>
                  <a:cubicBezTo>
                    <a:pt x="17020" y="8253"/>
                    <a:pt x="17900" y="8566"/>
                    <a:pt x="18900" y="8651"/>
                  </a:cubicBezTo>
                  <a:cubicBezTo>
                    <a:pt x="19056" y="8662"/>
                    <a:pt x="19209" y="8668"/>
                    <a:pt x="19359" y="8668"/>
                  </a:cubicBezTo>
                  <a:cubicBezTo>
                    <a:pt x="22096" y="8668"/>
                    <a:pt x="23976" y="6742"/>
                    <a:pt x="25976" y="4697"/>
                  </a:cubicBezTo>
                  <a:cubicBezTo>
                    <a:pt x="28146" y="2491"/>
                    <a:pt x="30387" y="201"/>
                    <a:pt x="33943" y="93"/>
                  </a:cubicBezTo>
                  <a:cubicBezTo>
                    <a:pt x="34912" y="62"/>
                    <a:pt x="35877" y="49"/>
                    <a:pt x="36839" y="49"/>
                  </a:cubicBezTo>
                  <a:cubicBezTo>
                    <a:pt x="40453" y="49"/>
                    <a:pt x="44017" y="237"/>
                    <a:pt x="47491" y="418"/>
                  </a:cubicBezTo>
                  <a:cubicBezTo>
                    <a:pt x="50956" y="599"/>
                    <a:pt x="54519" y="787"/>
                    <a:pt x="58143" y="787"/>
                  </a:cubicBezTo>
                  <a:cubicBezTo>
                    <a:pt x="59108" y="787"/>
                    <a:pt x="60078" y="774"/>
                    <a:pt x="61052" y="743"/>
                  </a:cubicBezTo>
                  <a:lnTo>
                    <a:pt x="61052" y="695"/>
                  </a:lnTo>
                  <a:cubicBezTo>
                    <a:pt x="60076" y="726"/>
                    <a:pt x="59105" y="739"/>
                    <a:pt x="58140" y="739"/>
                  </a:cubicBezTo>
                  <a:cubicBezTo>
                    <a:pt x="54515" y="739"/>
                    <a:pt x="50966" y="551"/>
                    <a:pt x="47491" y="370"/>
                  </a:cubicBezTo>
                  <a:cubicBezTo>
                    <a:pt x="44017" y="189"/>
                    <a:pt x="40453" y="1"/>
                    <a:pt x="3683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22"/>
            <p:cNvSpPr/>
            <p:nvPr/>
          </p:nvSpPr>
          <p:spPr>
            <a:xfrm>
              <a:off x="3798825" y="759225"/>
              <a:ext cx="1523575" cy="269025"/>
            </a:xfrm>
            <a:custGeom>
              <a:rect b="b" l="l" r="r" t="t"/>
              <a:pathLst>
                <a:path extrusionOk="0" h="10761" w="60943">
                  <a:moveTo>
                    <a:pt x="37716" y="1"/>
                  </a:moveTo>
                  <a:cubicBezTo>
                    <a:pt x="36871" y="1"/>
                    <a:pt x="36024" y="11"/>
                    <a:pt x="35185" y="21"/>
                  </a:cubicBezTo>
                  <a:cubicBezTo>
                    <a:pt x="34594" y="21"/>
                    <a:pt x="34028" y="33"/>
                    <a:pt x="33473" y="33"/>
                  </a:cubicBezTo>
                  <a:cubicBezTo>
                    <a:pt x="29761" y="57"/>
                    <a:pt x="27615" y="2480"/>
                    <a:pt x="25542" y="4830"/>
                  </a:cubicBezTo>
                  <a:cubicBezTo>
                    <a:pt x="23635" y="6989"/>
                    <a:pt x="21827" y="9028"/>
                    <a:pt x="18982" y="9028"/>
                  </a:cubicBezTo>
                  <a:cubicBezTo>
                    <a:pt x="18841" y="9028"/>
                    <a:pt x="18697" y="9023"/>
                    <a:pt x="18551" y="9013"/>
                  </a:cubicBezTo>
                  <a:cubicBezTo>
                    <a:pt x="17538" y="8940"/>
                    <a:pt x="16670" y="8615"/>
                    <a:pt x="15827" y="8313"/>
                  </a:cubicBezTo>
                  <a:cubicBezTo>
                    <a:pt x="14874" y="7963"/>
                    <a:pt x="13892" y="7603"/>
                    <a:pt x="12709" y="7603"/>
                  </a:cubicBezTo>
                  <a:cubicBezTo>
                    <a:pt x="12589" y="7603"/>
                    <a:pt x="12467" y="7607"/>
                    <a:pt x="12343" y="7614"/>
                  </a:cubicBezTo>
                  <a:cubicBezTo>
                    <a:pt x="10101" y="7735"/>
                    <a:pt x="7642" y="8530"/>
                    <a:pt x="5256" y="9278"/>
                  </a:cubicBezTo>
                  <a:cubicBezTo>
                    <a:pt x="3496" y="9844"/>
                    <a:pt x="1676" y="10411"/>
                    <a:pt x="1" y="10712"/>
                  </a:cubicBezTo>
                  <a:lnTo>
                    <a:pt x="13" y="10760"/>
                  </a:lnTo>
                  <a:cubicBezTo>
                    <a:pt x="1688" y="10471"/>
                    <a:pt x="3508" y="9892"/>
                    <a:pt x="5256" y="9326"/>
                  </a:cubicBezTo>
                  <a:cubicBezTo>
                    <a:pt x="7642" y="8567"/>
                    <a:pt x="10101" y="7783"/>
                    <a:pt x="12343" y="7650"/>
                  </a:cubicBezTo>
                  <a:cubicBezTo>
                    <a:pt x="12451" y="7645"/>
                    <a:pt x="12556" y="7642"/>
                    <a:pt x="12661" y="7642"/>
                  </a:cubicBezTo>
                  <a:cubicBezTo>
                    <a:pt x="13853" y="7642"/>
                    <a:pt x="14838" y="8006"/>
                    <a:pt x="15803" y="8350"/>
                  </a:cubicBezTo>
                  <a:cubicBezTo>
                    <a:pt x="16646" y="8663"/>
                    <a:pt x="17526" y="8976"/>
                    <a:pt x="18539" y="9049"/>
                  </a:cubicBezTo>
                  <a:cubicBezTo>
                    <a:pt x="18683" y="9073"/>
                    <a:pt x="18840" y="9073"/>
                    <a:pt x="18985" y="9073"/>
                  </a:cubicBezTo>
                  <a:cubicBezTo>
                    <a:pt x="21853" y="9073"/>
                    <a:pt x="23662" y="7024"/>
                    <a:pt x="25578" y="4866"/>
                  </a:cubicBezTo>
                  <a:cubicBezTo>
                    <a:pt x="27651" y="2516"/>
                    <a:pt x="29785" y="105"/>
                    <a:pt x="33473" y="81"/>
                  </a:cubicBezTo>
                  <a:cubicBezTo>
                    <a:pt x="34028" y="81"/>
                    <a:pt x="34594" y="69"/>
                    <a:pt x="35185" y="69"/>
                  </a:cubicBezTo>
                  <a:cubicBezTo>
                    <a:pt x="36024" y="59"/>
                    <a:pt x="36870" y="49"/>
                    <a:pt x="37714" y="49"/>
                  </a:cubicBezTo>
                  <a:cubicBezTo>
                    <a:pt x="39913" y="49"/>
                    <a:pt x="42094" y="117"/>
                    <a:pt x="44080" y="430"/>
                  </a:cubicBezTo>
                  <a:cubicBezTo>
                    <a:pt x="49136" y="1229"/>
                    <a:pt x="53665" y="1595"/>
                    <a:pt x="58847" y="1595"/>
                  </a:cubicBezTo>
                  <a:cubicBezTo>
                    <a:pt x="59533" y="1595"/>
                    <a:pt x="60231" y="1588"/>
                    <a:pt x="60943" y="1576"/>
                  </a:cubicBezTo>
                  <a:lnTo>
                    <a:pt x="60943" y="1527"/>
                  </a:lnTo>
                  <a:cubicBezTo>
                    <a:pt x="60231" y="1540"/>
                    <a:pt x="59533" y="1546"/>
                    <a:pt x="58847" y="1546"/>
                  </a:cubicBezTo>
                  <a:cubicBezTo>
                    <a:pt x="53668" y="1546"/>
                    <a:pt x="49148" y="1180"/>
                    <a:pt x="44092" y="382"/>
                  </a:cubicBezTo>
                  <a:cubicBezTo>
                    <a:pt x="42106" y="69"/>
                    <a:pt x="39919" y="1"/>
                    <a:pt x="3771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22"/>
            <p:cNvSpPr/>
            <p:nvPr/>
          </p:nvSpPr>
          <p:spPr>
            <a:xfrm>
              <a:off x="3806350" y="795075"/>
              <a:ext cx="1494975" cy="270825"/>
            </a:xfrm>
            <a:custGeom>
              <a:rect b="b" l="l" r="r" t="t"/>
              <a:pathLst>
                <a:path extrusionOk="0" h="10833" w="59799">
                  <a:moveTo>
                    <a:pt x="35652" y="0"/>
                  </a:moveTo>
                  <a:cubicBezTo>
                    <a:pt x="34624" y="0"/>
                    <a:pt x="33606" y="21"/>
                    <a:pt x="32630" y="45"/>
                  </a:cubicBezTo>
                  <a:cubicBezTo>
                    <a:pt x="29050" y="142"/>
                    <a:pt x="27013" y="2444"/>
                    <a:pt x="25048" y="4674"/>
                  </a:cubicBezTo>
                  <a:cubicBezTo>
                    <a:pt x="23169" y="6800"/>
                    <a:pt x="21404" y="8800"/>
                    <a:pt x="18436" y="8800"/>
                  </a:cubicBezTo>
                  <a:cubicBezTo>
                    <a:pt x="18359" y="8800"/>
                    <a:pt x="18281" y="8799"/>
                    <a:pt x="18202" y="8796"/>
                  </a:cubicBezTo>
                  <a:cubicBezTo>
                    <a:pt x="17201" y="8760"/>
                    <a:pt x="16297" y="8495"/>
                    <a:pt x="15429" y="8241"/>
                  </a:cubicBezTo>
                  <a:cubicBezTo>
                    <a:pt x="14500" y="7960"/>
                    <a:pt x="13544" y="7678"/>
                    <a:pt x="12436" y="7678"/>
                  </a:cubicBezTo>
                  <a:cubicBezTo>
                    <a:pt x="12264" y="7678"/>
                    <a:pt x="12089" y="7685"/>
                    <a:pt x="11910" y="7699"/>
                  </a:cubicBezTo>
                  <a:cubicBezTo>
                    <a:pt x="9728" y="7892"/>
                    <a:pt x="7402" y="8639"/>
                    <a:pt x="5160" y="9362"/>
                  </a:cubicBezTo>
                  <a:cubicBezTo>
                    <a:pt x="3448" y="9905"/>
                    <a:pt x="1676" y="10483"/>
                    <a:pt x="1" y="10785"/>
                  </a:cubicBezTo>
                  <a:lnTo>
                    <a:pt x="1" y="10833"/>
                  </a:lnTo>
                  <a:cubicBezTo>
                    <a:pt x="1688" y="10520"/>
                    <a:pt x="3460" y="9953"/>
                    <a:pt x="5172" y="9399"/>
                  </a:cubicBezTo>
                  <a:cubicBezTo>
                    <a:pt x="7414" y="8675"/>
                    <a:pt x="9728" y="7928"/>
                    <a:pt x="11910" y="7747"/>
                  </a:cubicBezTo>
                  <a:cubicBezTo>
                    <a:pt x="12088" y="7733"/>
                    <a:pt x="12262" y="7726"/>
                    <a:pt x="12432" y="7726"/>
                  </a:cubicBezTo>
                  <a:cubicBezTo>
                    <a:pt x="13533" y="7726"/>
                    <a:pt x="14489" y="8006"/>
                    <a:pt x="15417" y="8278"/>
                  </a:cubicBezTo>
                  <a:cubicBezTo>
                    <a:pt x="16285" y="8543"/>
                    <a:pt x="17189" y="8808"/>
                    <a:pt x="18202" y="8844"/>
                  </a:cubicBezTo>
                  <a:cubicBezTo>
                    <a:pt x="18281" y="8847"/>
                    <a:pt x="18359" y="8848"/>
                    <a:pt x="18436" y="8848"/>
                  </a:cubicBezTo>
                  <a:cubicBezTo>
                    <a:pt x="21416" y="8848"/>
                    <a:pt x="23192" y="6836"/>
                    <a:pt x="25072" y="4710"/>
                  </a:cubicBezTo>
                  <a:cubicBezTo>
                    <a:pt x="27037" y="2480"/>
                    <a:pt x="29062" y="178"/>
                    <a:pt x="32630" y="93"/>
                  </a:cubicBezTo>
                  <a:cubicBezTo>
                    <a:pt x="33613" y="69"/>
                    <a:pt x="34637" y="48"/>
                    <a:pt x="35672" y="48"/>
                  </a:cubicBezTo>
                  <a:cubicBezTo>
                    <a:pt x="38190" y="48"/>
                    <a:pt x="40771" y="169"/>
                    <a:pt x="42984" y="648"/>
                  </a:cubicBezTo>
                  <a:cubicBezTo>
                    <a:pt x="43743" y="816"/>
                    <a:pt x="44490" y="1058"/>
                    <a:pt x="45213" y="1287"/>
                  </a:cubicBezTo>
                  <a:cubicBezTo>
                    <a:pt x="46154" y="1588"/>
                    <a:pt x="47130" y="1901"/>
                    <a:pt x="48167" y="2046"/>
                  </a:cubicBezTo>
                  <a:cubicBezTo>
                    <a:pt x="49418" y="2237"/>
                    <a:pt x="50739" y="2301"/>
                    <a:pt x="52084" y="2301"/>
                  </a:cubicBezTo>
                  <a:cubicBezTo>
                    <a:pt x="53459" y="2301"/>
                    <a:pt x="54859" y="2234"/>
                    <a:pt x="56230" y="2166"/>
                  </a:cubicBezTo>
                  <a:cubicBezTo>
                    <a:pt x="57424" y="2106"/>
                    <a:pt x="58641" y="2046"/>
                    <a:pt x="59798" y="2034"/>
                  </a:cubicBezTo>
                  <a:lnTo>
                    <a:pt x="59798" y="1998"/>
                  </a:lnTo>
                  <a:cubicBezTo>
                    <a:pt x="58641" y="2010"/>
                    <a:pt x="57424" y="2058"/>
                    <a:pt x="56230" y="2118"/>
                  </a:cubicBezTo>
                  <a:cubicBezTo>
                    <a:pt x="54842" y="2186"/>
                    <a:pt x="53429" y="2254"/>
                    <a:pt x="52041" y="2254"/>
                  </a:cubicBezTo>
                  <a:cubicBezTo>
                    <a:pt x="50716" y="2254"/>
                    <a:pt x="49414" y="2192"/>
                    <a:pt x="48179" y="2010"/>
                  </a:cubicBezTo>
                  <a:cubicBezTo>
                    <a:pt x="47142" y="1853"/>
                    <a:pt x="46178" y="1540"/>
                    <a:pt x="45226" y="1238"/>
                  </a:cubicBezTo>
                  <a:cubicBezTo>
                    <a:pt x="44502" y="1009"/>
                    <a:pt x="43767" y="768"/>
                    <a:pt x="42996" y="612"/>
                  </a:cubicBezTo>
                  <a:cubicBezTo>
                    <a:pt x="40777" y="123"/>
                    <a:pt x="38181" y="0"/>
                    <a:pt x="3565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22"/>
            <p:cNvSpPr/>
            <p:nvPr/>
          </p:nvSpPr>
          <p:spPr>
            <a:xfrm>
              <a:off x="3826250" y="833325"/>
              <a:ext cx="1439800" cy="264225"/>
            </a:xfrm>
            <a:custGeom>
              <a:rect b="b" l="l" r="r" t="t"/>
              <a:pathLst>
                <a:path extrusionOk="0" h="10569" w="57592">
                  <a:moveTo>
                    <a:pt x="34823" y="1"/>
                  </a:moveTo>
                  <a:cubicBezTo>
                    <a:pt x="33708" y="1"/>
                    <a:pt x="32509" y="52"/>
                    <a:pt x="31231" y="154"/>
                  </a:cubicBezTo>
                  <a:cubicBezTo>
                    <a:pt x="27820" y="420"/>
                    <a:pt x="25915" y="2432"/>
                    <a:pt x="24107" y="4337"/>
                  </a:cubicBezTo>
                  <a:cubicBezTo>
                    <a:pt x="22299" y="6253"/>
                    <a:pt x="20588" y="8049"/>
                    <a:pt x="17538" y="8290"/>
                  </a:cubicBezTo>
                  <a:cubicBezTo>
                    <a:pt x="17316" y="8307"/>
                    <a:pt x="17098" y="8314"/>
                    <a:pt x="16883" y="8314"/>
                  </a:cubicBezTo>
                  <a:cubicBezTo>
                    <a:pt x="15988" y="8314"/>
                    <a:pt x="15146" y="8188"/>
                    <a:pt x="14320" y="8061"/>
                  </a:cubicBezTo>
                  <a:cubicBezTo>
                    <a:pt x="13491" y="7933"/>
                    <a:pt x="12649" y="7811"/>
                    <a:pt x="11753" y="7811"/>
                  </a:cubicBezTo>
                  <a:cubicBezTo>
                    <a:pt x="11385" y="7811"/>
                    <a:pt x="11009" y="7832"/>
                    <a:pt x="10620" y="7881"/>
                  </a:cubicBezTo>
                  <a:cubicBezTo>
                    <a:pt x="8703" y="8134"/>
                    <a:pt x="6726" y="8724"/>
                    <a:pt x="4822" y="9279"/>
                  </a:cubicBezTo>
                  <a:cubicBezTo>
                    <a:pt x="3243" y="9749"/>
                    <a:pt x="1604" y="10231"/>
                    <a:pt x="0" y="10532"/>
                  </a:cubicBezTo>
                  <a:lnTo>
                    <a:pt x="0" y="10569"/>
                  </a:lnTo>
                  <a:cubicBezTo>
                    <a:pt x="1616" y="10279"/>
                    <a:pt x="3267" y="9797"/>
                    <a:pt x="4834" y="9315"/>
                  </a:cubicBezTo>
                  <a:cubicBezTo>
                    <a:pt x="6738" y="8761"/>
                    <a:pt x="8703" y="8170"/>
                    <a:pt x="10632" y="7929"/>
                  </a:cubicBezTo>
                  <a:cubicBezTo>
                    <a:pt x="11016" y="7876"/>
                    <a:pt x="11392" y="7854"/>
                    <a:pt x="11760" y="7854"/>
                  </a:cubicBezTo>
                  <a:cubicBezTo>
                    <a:pt x="12647" y="7854"/>
                    <a:pt x="13490" y="7982"/>
                    <a:pt x="14308" y="8110"/>
                  </a:cubicBezTo>
                  <a:cubicBezTo>
                    <a:pt x="15133" y="8226"/>
                    <a:pt x="15981" y="8350"/>
                    <a:pt x="16878" y="8350"/>
                  </a:cubicBezTo>
                  <a:cubicBezTo>
                    <a:pt x="17095" y="8350"/>
                    <a:pt x="17315" y="8343"/>
                    <a:pt x="17538" y="8327"/>
                  </a:cubicBezTo>
                  <a:cubicBezTo>
                    <a:pt x="20612" y="8086"/>
                    <a:pt x="22311" y="6290"/>
                    <a:pt x="24131" y="4373"/>
                  </a:cubicBezTo>
                  <a:cubicBezTo>
                    <a:pt x="25964" y="2457"/>
                    <a:pt x="27844" y="456"/>
                    <a:pt x="31231" y="191"/>
                  </a:cubicBezTo>
                  <a:cubicBezTo>
                    <a:pt x="32506" y="92"/>
                    <a:pt x="33702" y="42"/>
                    <a:pt x="34817" y="42"/>
                  </a:cubicBezTo>
                  <a:cubicBezTo>
                    <a:pt x="36968" y="42"/>
                    <a:pt x="38815" y="227"/>
                    <a:pt x="40331" y="600"/>
                  </a:cubicBezTo>
                  <a:cubicBezTo>
                    <a:pt x="41175" y="841"/>
                    <a:pt x="41995" y="1143"/>
                    <a:pt x="42790" y="1516"/>
                  </a:cubicBezTo>
                  <a:cubicBezTo>
                    <a:pt x="43658" y="1890"/>
                    <a:pt x="44538" y="2276"/>
                    <a:pt x="45502" y="2481"/>
                  </a:cubicBezTo>
                  <a:cubicBezTo>
                    <a:pt x="46584" y="2710"/>
                    <a:pt x="47750" y="2793"/>
                    <a:pt x="48955" y="2793"/>
                  </a:cubicBezTo>
                  <a:cubicBezTo>
                    <a:pt x="50543" y="2793"/>
                    <a:pt x="52201" y="2649"/>
                    <a:pt x="53831" y="2505"/>
                  </a:cubicBezTo>
                  <a:cubicBezTo>
                    <a:pt x="55157" y="2396"/>
                    <a:pt x="56399" y="2288"/>
                    <a:pt x="57592" y="2252"/>
                  </a:cubicBezTo>
                  <a:lnTo>
                    <a:pt x="57592" y="2203"/>
                  </a:lnTo>
                  <a:cubicBezTo>
                    <a:pt x="56399" y="2240"/>
                    <a:pt x="55157" y="2348"/>
                    <a:pt x="53831" y="2457"/>
                  </a:cubicBezTo>
                  <a:cubicBezTo>
                    <a:pt x="52208" y="2600"/>
                    <a:pt x="50549" y="2744"/>
                    <a:pt x="48961" y="2744"/>
                  </a:cubicBezTo>
                  <a:cubicBezTo>
                    <a:pt x="47756" y="2744"/>
                    <a:pt x="46591" y="2661"/>
                    <a:pt x="45514" y="2432"/>
                  </a:cubicBezTo>
                  <a:cubicBezTo>
                    <a:pt x="44562" y="2228"/>
                    <a:pt x="43670" y="1854"/>
                    <a:pt x="42814" y="1480"/>
                  </a:cubicBezTo>
                  <a:cubicBezTo>
                    <a:pt x="42019" y="1107"/>
                    <a:pt x="41187" y="793"/>
                    <a:pt x="40343" y="564"/>
                  </a:cubicBezTo>
                  <a:cubicBezTo>
                    <a:pt x="38826" y="191"/>
                    <a:pt x="36979" y="1"/>
                    <a:pt x="3482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22"/>
            <p:cNvSpPr/>
            <p:nvPr/>
          </p:nvSpPr>
          <p:spPr>
            <a:xfrm>
              <a:off x="3853375" y="874250"/>
              <a:ext cx="1370200" cy="253125"/>
            </a:xfrm>
            <a:custGeom>
              <a:rect b="b" l="l" r="r" t="t"/>
              <a:pathLst>
                <a:path extrusionOk="0" h="10125" w="54808">
                  <a:moveTo>
                    <a:pt x="33519" y="0"/>
                  </a:moveTo>
                  <a:cubicBezTo>
                    <a:pt x="32303" y="0"/>
                    <a:pt x="30966" y="109"/>
                    <a:pt x="29471" y="325"/>
                  </a:cubicBezTo>
                  <a:cubicBezTo>
                    <a:pt x="26530" y="747"/>
                    <a:pt x="24662" y="2507"/>
                    <a:pt x="22854" y="4219"/>
                  </a:cubicBezTo>
                  <a:cubicBezTo>
                    <a:pt x="20913" y="6051"/>
                    <a:pt x="19069" y="7786"/>
                    <a:pt x="16031" y="7835"/>
                  </a:cubicBezTo>
                  <a:cubicBezTo>
                    <a:pt x="15151" y="7835"/>
                    <a:pt x="14368" y="7786"/>
                    <a:pt x="13597" y="7726"/>
                  </a:cubicBezTo>
                  <a:cubicBezTo>
                    <a:pt x="12950" y="7680"/>
                    <a:pt x="12319" y="7636"/>
                    <a:pt x="11664" y="7636"/>
                  </a:cubicBezTo>
                  <a:cubicBezTo>
                    <a:pt x="10781" y="7636"/>
                    <a:pt x="9854" y="7716"/>
                    <a:pt x="8787" y="7979"/>
                  </a:cubicBezTo>
                  <a:cubicBezTo>
                    <a:pt x="7943" y="8184"/>
                    <a:pt x="7076" y="8413"/>
                    <a:pt x="6244" y="8630"/>
                  </a:cubicBezTo>
                  <a:cubicBezTo>
                    <a:pt x="4219" y="9173"/>
                    <a:pt x="2110" y="9727"/>
                    <a:pt x="0" y="10077"/>
                  </a:cubicBezTo>
                  <a:lnTo>
                    <a:pt x="12" y="10125"/>
                  </a:lnTo>
                  <a:cubicBezTo>
                    <a:pt x="2134" y="9763"/>
                    <a:pt x="4231" y="9209"/>
                    <a:pt x="6256" y="8678"/>
                  </a:cubicBezTo>
                  <a:cubicBezTo>
                    <a:pt x="7088" y="8461"/>
                    <a:pt x="7956" y="8232"/>
                    <a:pt x="8811" y="8016"/>
                  </a:cubicBezTo>
                  <a:cubicBezTo>
                    <a:pt x="9848" y="7758"/>
                    <a:pt x="10756" y="7679"/>
                    <a:pt x="11620" y="7679"/>
                  </a:cubicBezTo>
                  <a:cubicBezTo>
                    <a:pt x="12292" y="7679"/>
                    <a:pt x="12937" y="7727"/>
                    <a:pt x="13597" y="7774"/>
                  </a:cubicBezTo>
                  <a:cubicBezTo>
                    <a:pt x="14300" y="7818"/>
                    <a:pt x="15014" y="7872"/>
                    <a:pt x="15802" y="7872"/>
                  </a:cubicBezTo>
                  <a:cubicBezTo>
                    <a:pt x="15878" y="7872"/>
                    <a:pt x="15954" y="7872"/>
                    <a:pt x="16031" y="7871"/>
                  </a:cubicBezTo>
                  <a:cubicBezTo>
                    <a:pt x="19093" y="7835"/>
                    <a:pt x="20937" y="6087"/>
                    <a:pt x="22890" y="4243"/>
                  </a:cubicBezTo>
                  <a:cubicBezTo>
                    <a:pt x="24686" y="2543"/>
                    <a:pt x="26554" y="783"/>
                    <a:pt x="29483" y="362"/>
                  </a:cubicBezTo>
                  <a:cubicBezTo>
                    <a:pt x="30971" y="151"/>
                    <a:pt x="32298" y="45"/>
                    <a:pt x="33505" y="45"/>
                  </a:cubicBezTo>
                  <a:cubicBezTo>
                    <a:pt x="35476" y="45"/>
                    <a:pt x="37124" y="328"/>
                    <a:pt x="38620" y="904"/>
                  </a:cubicBezTo>
                  <a:cubicBezTo>
                    <a:pt x="39270" y="1157"/>
                    <a:pt x="39873" y="1458"/>
                    <a:pt x="40452" y="1760"/>
                  </a:cubicBezTo>
                  <a:cubicBezTo>
                    <a:pt x="41524" y="2290"/>
                    <a:pt x="42537" y="2808"/>
                    <a:pt x="43851" y="3037"/>
                  </a:cubicBezTo>
                  <a:cubicBezTo>
                    <a:pt x="44490" y="3149"/>
                    <a:pt x="45171" y="3195"/>
                    <a:pt x="45878" y="3195"/>
                  </a:cubicBezTo>
                  <a:cubicBezTo>
                    <a:pt x="47530" y="3195"/>
                    <a:pt x="49327" y="2945"/>
                    <a:pt x="51083" y="2700"/>
                  </a:cubicBezTo>
                  <a:cubicBezTo>
                    <a:pt x="52409" y="2519"/>
                    <a:pt x="53650" y="2350"/>
                    <a:pt x="54807" y="2278"/>
                  </a:cubicBezTo>
                  <a:lnTo>
                    <a:pt x="54807" y="2242"/>
                  </a:lnTo>
                  <a:cubicBezTo>
                    <a:pt x="53650" y="2302"/>
                    <a:pt x="52409" y="2471"/>
                    <a:pt x="51083" y="2664"/>
                  </a:cubicBezTo>
                  <a:cubicBezTo>
                    <a:pt x="49330" y="2900"/>
                    <a:pt x="47542" y="3147"/>
                    <a:pt x="45895" y="3147"/>
                  </a:cubicBezTo>
                  <a:cubicBezTo>
                    <a:pt x="45187" y="3147"/>
                    <a:pt x="44505" y="3102"/>
                    <a:pt x="43863" y="2989"/>
                  </a:cubicBezTo>
                  <a:cubicBezTo>
                    <a:pt x="42549" y="2760"/>
                    <a:pt x="41537" y="2254"/>
                    <a:pt x="40464" y="1712"/>
                  </a:cubicBezTo>
                  <a:cubicBezTo>
                    <a:pt x="39885" y="1422"/>
                    <a:pt x="39283" y="1121"/>
                    <a:pt x="38632" y="868"/>
                  </a:cubicBezTo>
                  <a:cubicBezTo>
                    <a:pt x="37141" y="286"/>
                    <a:pt x="35489" y="0"/>
                    <a:pt x="3351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22"/>
            <p:cNvSpPr/>
            <p:nvPr/>
          </p:nvSpPr>
          <p:spPr>
            <a:xfrm>
              <a:off x="3881400" y="916875"/>
              <a:ext cx="1299975" cy="241850"/>
            </a:xfrm>
            <a:custGeom>
              <a:rect b="b" l="l" r="r" t="t"/>
              <a:pathLst>
                <a:path extrusionOk="0" h="9674" w="51999">
                  <a:moveTo>
                    <a:pt x="31860" y="1"/>
                  </a:moveTo>
                  <a:cubicBezTo>
                    <a:pt x="30531" y="1"/>
                    <a:pt x="29156" y="207"/>
                    <a:pt x="27651" y="525"/>
                  </a:cubicBezTo>
                  <a:cubicBezTo>
                    <a:pt x="25035" y="1067"/>
                    <a:pt x="23288" y="2574"/>
                    <a:pt x="21576" y="4032"/>
                  </a:cubicBezTo>
                  <a:cubicBezTo>
                    <a:pt x="19756" y="5587"/>
                    <a:pt x="18044" y="7046"/>
                    <a:pt x="15429" y="7371"/>
                  </a:cubicBezTo>
                  <a:cubicBezTo>
                    <a:pt x="14646" y="7462"/>
                    <a:pt x="13857" y="7505"/>
                    <a:pt x="13071" y="7505"/>
                  </a:cubicBezTo>
                  <a:cubicBezTo>
                    <a:pt x="12815" y="7505"/>
                    <a:pt x="12561" y="7501"/>
                    <a:pt x="12307" y="7492"/>
                  </a:cubicBezTo>
                  <a:cubicBezTo>
                    <a:pt x="11981" y="7486"/>
                    <a:pt x="11660" y="7480"/>
                    <a:pt x="11339" y="7480"/>
                  </a:cubicBezTo>
                  <a:cubicBezTo>
                    <a:pt x="10315" y="7480"/>
                    <a:pt x="9281" y="7539"/>
                    <a:pt x="8052" y="7841"/>
                  </a:cubicBezTo>
                  <a:cubicBezTo>
                    <a:pt x="7449" y="7974"/>
                    <a:pt x="6847" y="8131"/>
                    <a:pt x="6268" y="8275"/>
                  </a:cubicBezTo>
                  <a:cubicBezTo>
                    <a:pt x="4231" y="8781"/>
                    <a:pt x="2134" y="9312"/>
                    <a:pt x="0" y="9637"/>
                  </a:cubicBezTo>
                  <a:lnTo>
                    <a:pt x="12" y="9673"/>
                  </a:lnTo>
                  <a:cubicBezTo>
                    <a:pt x="2146" y="9360"/>
                    <a:pt x="4243" y="8830"/>
                    <a:pt x="6268" y="8323"/>
                  </a:cubicBezTo>
                  <a:cubicBezTo>
                    <a:pt x="6847" y="8179"/>
                    <a:pt x="7449" y="8034"/>
                    <a:pt x="8052" y="7877"/>
                  </a:cubicBezTo>
                  <a:cubicBezTo>
                    <a:pt x="9311" y="7577"/>
                    <a:pt x="10357" y="7518"/>
                    <a:pt x="11402" y="7518"/>
                  </a:cubicBezTo>
                  <a:cubicBezTo>
                    <a:pt x="11698" y="7518"/>
                    <a:pt x="11994" y="7523"/>
                    <a:pt x="12295" y="7528"/>
                  </a:cubicBezTo>
                  <a:cubicBezTo>
                    <a:pt x="12567" y="7541"/>
                    <a:pt x="12841" y="7547"/>
                    <a:pt x="13115" y="7547"/>
                  </a:cubicBezTo>
                  <a:cubicBezTo>
                    <a:pt x="13883" y="7547"/>
                    <a:pt x="14656" y="7499"/>
                    <a:pt x="15429" y="7419"/>
                  </a:cubicBezTo>
                  <a:cubicBezTo>
                    <a:pt x="18056" y="7094"/>
                    <a:pt x="19780" y="5623"/>
                    <a:pt x="21600" y="4069"/>
                  </a:cubicBezTo>
                  <a:cubicBezTo>
                    <a:pt x="23300" y="2622"/>
                    <a:pt x="25059" y="1115"/>
                    <a:pt x="27651" y="561"/>
                  </a:cubicBezTo>
                  <a:cubicBezTo>
                    <a:pt x="29154" y="249"/>
                    <a:pt x="30522" y="46"/>
                    <a:pt x="31844" y="46"/>
                  </a:cubicBezTo>
                  <a:cubicBezTo>
                    <a:pt x="33533" y="46"/>
                    <a:pt x="35148" y="377"/>
                    <a:pt x="36872" y="1236"/>
                  </a:cubicBezTo>
                  <a:cubicBezTo>
                    <a:pt x="37354" y="1501"/>
                    <a:pt x="37836" y="1778"/>
                    <a:pt x="38294" y="2104"/>
                  </a:cubicBezTo>
                  <a:cubicBezTo>
                    <a:pt x="39102" y="2646"/>
                    <a:pt x="39873" y="3165"/>
                    <a:pt x="41018" y="3406"/>
                  </a:cubicBezTo>
                  <a:cubicBezTo>
                    <a:pt x="41583" y="3530"/>
                    <a:pt x="42194" y="3583"/>
                    <a:pt x="42834" y="3583"/>
                  </a:cubicBezTo>
                  <a:cubicBezTo>
                    <a:pt x="44543" y="3583"/>
                    <a:pt x="46471" y="3211"/>
                    <a:pt x="48347" y="2851"/>
                  </a:cubicBezTo>
                  <a:cubicBezTo>
                    <a:pt x="49661" y="2610"/>
                    <a:pt x="50890" y="2369"/>
                    <a:pt x="51999" y="2273"/>
                  </a:cubicBezTo>
                  <a:lnTo>
                    <a:pt x="51999" y="2224"/>
                  </a:lnTo>
                  <a:cubicBezTo>
                    <a:pt x="50890" y="2321"/>
                    <a:pt x="49661" y="2562"/>
                    <a:pt x="48347" y="2815"/>
                  </a:cubicBezTo>
                  <a:cubicBezTo>
                    <a:pt x="46468" y="3175"/>
                    <a:pt x="44537" y="3541"/>
                    <a:pt x="42831" y="3541"/>
                  </a:cubicBezTo>
                  <a:cubicBezTo>
                    <a:pt x="42195" y="3541"/>
                    <a:pt x="41590" y="3491"/>
                    <a:pt x="41030" y="3369"/>
                  </a:cubicBezTo>
                  <a:cubicBezTo>
                    <a:pt x="39897" y="3116"/>
                    <a:pt x="39138" y="2610"/>
                    <a:pt x="38318" y="2068"/>
                  </a:cubicBezTo>
                  <a:cubicBezTo>
                    <a:pt x="37872" y="1742"/>
                    <a:pt x="37390" y="1453"/>
                    <a:pt x="36896" y="1200"/>
                  </a:cubicBezTo>
                  <a:cubicBezTo>
                    <a:pt x="35174" y="335"/>
                    <a:pt x="33554" y="1"/>
                    <a:pt x="3186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22"/>
            <p:cNvSpPr/>
            <p:nvPr/>
          </p:nvSpPr>
          <p:spPr>
            <a:xfrm>
              <a:off x="3899175" y="961725"/>
              <a:ext cx="1248750" cy="235275"/>
            </a:xfrm>
            <a:custGeom>
              <a:rect b="b" l="l" r="r" t="t"/>
              <a:pathLst>
                <a:path extrusionOk="0" h="9411" w="49950">
                  <a:moveTo>
                    <a:pt x="30910" y="1"/>
                  </a:moveTo>
                  <a:cubicBezTo>
                    <a:pt x="29502" y="1"/>
                    <a:pt x="27975" y="294"/>
                    <a:pt x="26205" y="756"/>
                  </a:cubicBezTo>
                  <a:cubicBezTo>
                    <a:pt x="23746" y="1383"/>
                    <a:pt x="22215" y="2226"/>
                    <a:pt x="20539" y="3371"/>
                  </a:cubicBezTo>
                  <a:cubicBezTo>
                    <a:pt x="19973" y="3769"/>
                    <a:pt x="19431" y="4191"/>
                    <a:pt x="18912" y="4649"/>
                  </a:cubicBezTo>
                  <a:cubicBezTo>
                    <a:pt x="17743" y="5650"/>
                    <a:pt x="16634" y="6602"/>
                    <a:pt x="14874" y="7000"/>
                  </a:cubicBezTo>
                  <a:cubicBezTo>
                    <a:pt x="13669" y="7277"/>
                    <a:pt x="12464" y="7313"/>
                    <a:pt x="11294" y="7349"/>
                  </a:cubicBezTo>
                  <a:cubicBezTo>
                    <a:pt x="10053" y="7385"/>
                    <a:pt x="8787" y="7433"/>
                    <a:pt x="7473" y="7747"/>
                  </a:cubicBezTo>
                  <a:lnTo>
                    <a:pt x="6027" y="8108"/>
                  </a:lnTo>
                  <a:cubicBezTo>
                    <a:pt x="4050" y="8603"/>
                    <a:pt x="2170" y="9073"/>
                    <a:pt x="0" y="9374"/>
                  </a:cubicBezTo>
                  <a:lnTo>
                    <a:pt x="0" y="9410"/>
                  </a:lnTo>
                  <a:cubicBezTo>
                    <a:pt x="2170" y="9109"/>
                    <a:pt x="4050" y="8639"/>
                    <a:pt x="6027" y="8145"/>
                  </a:cubicBezTo>
                  <a:lnTo>
                    <a:pt x="7461" y="7795"/>
                  </a:lnTo>
                  <a:cubicBezTo>
                    <a:pt x="8775" y="7482"/>
                    <a:pt x="10053" y="7433"/>
                    <a:pt x="11282" y="7397"/>
                  </a:cubicBezTo>
                  <a:cubicBezTo>
                    <a:pt x="12452" y="7361"/>
                    <a:pt x="13657" y="7325"/>
                    <a:pt x="14874" y="7048"/>
                  </a:cubicBezTo>
                  <a:cubicBezTo>
                    <a:pt x="16634" y="6638"/>
                    <a:pt x="17755" y="5686"/>
                    <a:pt x="18936" y="4685"/>
                  </a:cubicBezTo>
                  <a:cubicBezTo>
                    <a:pt x="19443" y="4227"/>
                    <a:pt x="19985" y="3805"/>
                    <a:pt x="20539" y="3408"/>
                  </a:cubicBezTo>
                  <a:cubicBezTo>
                    <a:pt x="22215" y="2262"/>
                    <a:pt x="23746" y="1431"/>
                    <a:pt x="26205" y="792"/>
                  </a:cubicBezTo>
                  <a:cubicBezTo>
                    <a:pt x="27963" y="336"/>
                    <a:pt x="29483" y="46"/>
                    <a:pt x="30886" y="46"/>
                  </a:cubicBezTo>
                  <a:cubicBezTo>
                    <a:pt x="32339" y="46"/>
                    <a:pt x="33667" y="357"/>
                    <a:pt x="35004" y="1117"/>
                  </a:cubicBezTo>
                  <a:cubicBezTo>
                    <a:pt x="35534" y="1443"/>
                    <a:pt x="36040" y="1829"/>
                    <a:pt x="36510" y="2262"/>
                  </a:cubicBezTo>
                  <a:cubicBezTo>
                    <a:pt x="37426" y="3058"/>
                    <a:pt x="38294" y="3805"/>
                    <a:pt x="39909" y="3962"/>
                  </a:cubicBezTo>
                  <a:cubicBezTo>
                    <a:pt x="40121" y="3980"/>
                    <a:pt x="40339" y="3989"/>
                    <a:pt x="40563" y="3989"/>
                  </a:cubicBezTo>
                  <a:cubicBezTo>
                    <a:pt x="42249" y="3989"/>
                    <a:pt x="44252" y="3499"/>
                    <a:pt x="46189" y="3010"/>
                  </a:cubicBezTo>
                  <a:cubicBezTo>
                    <a:pt x="47539" y="2672"/>
                    <a:pt x="48829" y="2359"/>
                    <a:pt x="49950" y="2226"/>
                  </a:cubicBezTo>
                  <a:lnTo>
                    <a:pt x="49950" y="2178"/>
                  </a:lnTo>
                  <a:cubicBezTo>
                    <a:pt x="48841" y="2311"/>
                    <a:pt x="47539" y="2636"/>
                    <a:pt x="46189" y="2974"/>
                  </a:cubicBezTo>
                  <a:cubicBezTo>
                    <a:pt x="44264" y="3450"/>
                    <a:pt x="42284" y="3944"/>
                    <a:pt x="40606" y="3944"/>
                  </a:cubicBezTo>
                  <a:cubicBezTo>
                    <a:pt x="40371" y="3944"/>
                    <a:pt x="40143" y="3935"/>
                    <a:pt x="39921" y="3914"/>
                  </a:cubicBezTo>
                  <a:cubicBezTo>
                    <a:pt x="38330" y="3769"/>
                    <a:pt x="37463" y="3022"/>
                    <a:pt x="36547" y="2226"/>
                  </a:cubicBezTo>
                  <a:cubicBezTo>
                    <a:pt x="36088" y="1792"/>
                    <a:pt x="35582" y="1407"/>
                    <a:pt x="35040" y="1081"/>
                  </a:cubicBezTo>
                  <a:cubicBezTo>
                    <a:pt x="33697" y="315"/>
                    <a:pt x="32367" y="1"/>
                    <a:pt x="3091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22"/>
            <p:cNvSpPr/>
            <p:nvPr/>
          </p:nvSpPr>
          <p:spPr>
            <a:xfrm>
              <a:off x="3895850" y="1009075"/>
              <a:ext cx="1232200" cy="237650"/>
            </a:xfrm>
            <a:custGeom>
              <a:rect b="b" l="l" r="r" t="t"/>
              <a:pathLst>
                <a:path extrusionOk="0" h="9506" w="49288">
                  <a:moveTo>
                    <a:pt x="30758" y="0"/>
                  </a:moveTo>
                  <a:cubicBezTo>
                    <a:pt x="30644" y="0"/>
                    <a:pt x="30529" y="3"/>
                    <a:pt x="30412" y="7"/>
                  </a:cubicBezTo>
                  <a:cubicBezTo>
                    <a:pt x="28977" y="43"/>
                    <a:pt x="27434" y="405"/>
                    <a:pt x="25590" y="923"/>
                  </a:cubicBezTo>
                  <a:cubicBezTo>
                    <a:pt x="23457" y="1502"/>
                    <a:pt x="21432" y="2406"/>
                    <a:pt x="19588" y="3611"/>
                  </a:cubicBezTo>
                  <a:cubicBezTo>
                    <a:pt x="19009" y="3985"/>
                    <a:pt x="18467" y="4406"/>
                    <a:pt x="17960" y="4816"/>
                  </a:cubicBezTo>
                  <a:cubicBezTo>
                    <a:pt x="16815" y="5708"/>
                    <a:pt x="15646" y="6636"/>
                    <a:pt x="13983" y="7034"/>
                  </a:cubicBezTo>
                  <a:cubicBezTo>
                    <a:pt x="12862" y="7299"/>
                    <a:pt x="11741" y="7360"/>
                    <a:pt x="10644" y="7420"/>
                  </a:cubicBezTo>
                  <a:cubicBezTo>
                    <a:pt x="9487" y="7480"/>
                    <a:pt x="8294" y="7540"/>
                    <a:pt x="7076" y="7854"/>
                  </a:cubicBezTo>
                  <a:cubicBezTo>
                    <a:pt x="6606" y="7974"/>
                    <a:pt x="6160" y="8083"/>
                    <a:pt x="5726" y="8203"/>
                  </a:cubicBezTo>
                  <a:cubicBezTo>
                    <a:pt x="3810" y="8697"/>
                    <a:pt x="2146" y="9131"/>
                    <a:pt x="1" y="9457"/>
                  </a:cubicBezTo>
                  <a:lnTo>
                    <a:pt x="1" y="9505"/>
                  </a:lnTo>
                  <a:cubicBezTo>
                    <a:pt x="2146" y="9180"/>
                    <a:pt x="3810" y="8746"/>
                    <a:pt x="5726" y="8239"/>
                  </a:cubicBezTo>
                  <a:cubicBezTo>
                    <a:pt x="6160" y="8131"/>
                    <a:pt x="6606" y="8010"/>
                    <a:pt x="7076" y="7890"/>
                  </a:cubicBezTo>
                  <a:cubicBezTo>
                    <a:pt x="8294" y="7589"/>
                    <a:pt x="9487" y="7516"/>
                    <a:pt x="10644" y="7456"/>
                  </a:cubicBezTo>
                  <a:cubicBezTo>
                    <a:pt x="11729" y="7408"/>
                    <a:pt x="12850" y="7347"/>
                    <a:pt x="13983" y="7070"/>
                  </a:cubicBezTo>
                  <a:cubicBezTo>
                    <a:pt x="15646" y="6672"/>
                    <a:pt x="16827" y="5756"/>
                    <a:pt x="17972" y="4852"/>
                  </a:cubicBezTo>
                  <a:cubicBezTo>
                    <a:pt x="18491" y="4443"/>
                    <a:pt x="19021" y="4021"/>
                    <a:pt x="19600" y="3647"/>
                  </a:cubicBezTo>
                  <a:cubicBezTo>
                    <a:pt x="21444" y="2442"/>
                    <a:pt x="23457" y="1538"/>
                    <a:pt x="25590" y="971"/>
                  </a:cubicBezTo>
                  <a:cubicBezTo>
                    <a:pt x="27440" y="454"/>
                    <a:pt x="29120" y="40"/>
                    <a:pt x="30712" y="40"/>
                  </a:cubicBezTo>
                  <a:cubicBezTo>
                    <a:pt x="32086" y="40"/>
                    <a:pt x="33395" y="349"/>
                    <a:pt x="34691" y="1164"/>
                  </a:cubicBezTo>
                  <a:cubicBezTo>
                    <a:pt x="35209" y="1502"/>
                    <a:pt x="35679" y="1911"/>
                    <a:pt x="36113" y="2369"/>
                  </a:cubicBezTo>
                  <a:cubicBezTo>
                    <a:pt x="36933" y="3189"/>
                    <a:pt x="37800" y="4033"/>
                    <a:pt x="39404" y="4177"/>
                  </a:cubicBezTo>
                  <a:cubicBezTo>
                    <a:pt x="39590" y="4194"/>
                    <a:pt x="39782" y="4202"/>
                    <a:pt x="39979" y="4202"/>
                  </a:cubicBezTo>
                  <a:cubicBezTo>
                    <a:pt x="41613" y="4202"/>
                    <a:pt x="43576" y="3656"/>
                    <a:pt x="45491" y="3129"/>
                  </a:cubicBezTo>
                  <a:cubicBezTo>
                    <a:pt x="46865" y="2743"/>
                    <a:pt x="48166" y="2393"/>
                    <a:pt x="49287" y="2237"/>
                  </a:cubicBezTo>
                  <a:lnTo>
                    <a:pt x="49287" y="2189"/>
                  </a:lnTo>
                  <a:cubicBezTo>
                    <a:pt x="48154" y="2333"/>
                    <a:pt x="46853" y="2695"/>
                    <a:pt x="45479" y="3081"/>
                  </a:cubicBezTo>
                  <a:cubicBezTo>
                    <a:pt x="43589" y="3614"/>
                    <a:pt x="41643" y="4158"/>
                    <a:pt x="40025" y="4158"/>
                  </a:cubicBezTo>
                  <a:cubicBezTo>
                    <a:pt x="39816" y="4158"/>
                    <a:pt x="39613" y="4148"/>
                    <a:pt x="39416" y="4129"/>
                  </a:cubicBezTo>
                  <a:cubicBezTo>
                    <a:pt x="37825" y="3985"/>
                    <a:pt x="37005" y="3177"/>
                    <a:pt x="36149" y="2321"/>
                  </a:cubicBezTo>
                  <a:cubicBezTo>
                    <a:pt x="35715" y="1863"/>
                    <a:pt x="35245" y="1465"/>
                    <a:pt x="34727" y="1116"/>
                  </a:cubicBezTo>
                  <a:cubicBezTo>
                    <a:pt x="33518" y="366"/>
                    <a:pt x="32246" y="0"/>
                    <a:pt x="3075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22"/>
            <p:cNvSpPr/>
            <p:nvPr/>
          </p:nvSpPr>
          <p:spPr>
            <a:xfrm>
              <a:off x="3875075" y="1056200"/>
              <a:ext cx="1240925" cy="253500"/>
            </a:xfrm>
            <a:custGeom>
              <a:rect b="b" l="l" r="r" t="t"/>
              <a:pathLst>
                <a:path extrusionOk="0" h="10140" w="49637">
                  <a:moveTo>
                    <a:pt x="31327" y="1"/>
                  </a:moveTo>
                  <a:cubicBezTo>
                    <a:pt x="29581" y="1"/>
                    <a:pt x="27768" y="583"/>
                    <a:pt x="25807" y="1208"/>
                  </a:cubicBezTo>
                  <a:cubicBezTo>
                    <a:pt x="23179" y="2051"/>
                    <a:pt x="21383" y="2823"/>
                    <a:pt x="19611" y="3847"/>
                  </a:cubicBezTo>
                  <a:cubicBezTo>
                    <a:pt x="19020" y="4185"/>
                    <a:pt x="18466" y="4595"/>
                    <a:pt x="17912" y="4980"/>
                  </a:cubicBezTo>
                  <a:cubicBezTo>
                    <a:pt x="16766" y="5812"/>
                    <a:pt x="15573" y="6656"/>
                    <a:pt x="14030" y="7017"/>
                  </a:cubicBezTo>
                  <a:cubicBezTo>
                    <a:pt x="12946" y="7283"/>
                    <a:pt x="11909" y="7283"/>
                    <a:pt x="10908" y="7295"/>
                  </a:cubicBezTo>
                  <a:cubicBezTo>
                    <a:pt x="9775" y="7307"/>
                    <a:pt x="8618" y="7319"/>
                    <a:pt x="7365" y="7668"/>
                  </a:cubicBezTo>
                  <a:cubicBezTo>
                    <a:pt x="6196" y="8006"/>
                    <a:pt x="5135" y="8391"/>
                    <a:pt x="4110" y="8777"/>
                  </a:cubicBezTo>
                  <a:cubicBezTo>
                    <a:pt x="2772" y="9295"/>
                    <a:pt x="1398" y="9741"/>
                    <a:pt x="0" y="10091"/>
                  </a:cubicBezTo>
                  <a:lnTo>
                    <a:pt x="12" y="10139"/>
                  </a:lnTo>
                  <a:cubicBezTo>
                    <a:pt x="1410" y="9778"/>
                    <a:pt x="2784" y="9344"/>
                    <a:pt x="4134" y="8813"/>
                  </a:cubicBezTo>
                  <a:cubicBezTo>
                    <a:pt x="5147" y="8440"/>
                    <a:pt x="6208" y="8042"/>
                    <a:pt x="7389" y="7716"/>
                  </a:cubicBezTo>
                  <a:cubicBezTo>
                    <a:pt x="8630" y="7355"/>
                    <a:pt x="9787" y="7355"/>
                    <a:pt x="10908" y="7343"/>
                  </a:cubicBezTo>
                  <a:cubicBezTo>
                    <a:pt x="11921" y="7331"/>
                    <a:pt x="12958" y="7319"/>
                    <a:pt x="14042" y="7066"/>
                  </a:cubicBezTo>
                  <a:cubicBezTo>
                    <a:pt x="15597" y="6704"/>
                    <a:pt x="16791" y="5848"/>
                    <a:pt x="17948" y="5016"/>
                  </a:cubicBezTo>
                  <a:cubicBezTo>
                    <a:pt x="18490" y="4643"/>
                    <a:pt x="19057" y="4233"/>
                    <a:pt x="19635" y="3883"/>
                  </a:cubicBezTo>
                  <a:cubicBezTo>
                    <a:pt x="21395" y="2859"/>
                    <a:pt x="23191" y="2100"/>
                    <a:pt x="25819" y="1256"/>
                  </a:cubicBezTo>
                  <a:cubicBezTo>
                    <a:pt x="27772" y="625"/>
                    <a:pt x="29580" y="48"/>
                    <a:pt x="31318" y="48"/>
                  </a:cubicBezTo>
                  <a:cubicBezTo>
                    <a:pt x="32670" y="48"/>
                    <a:pt x="33979" y="397"/>
                    <a:pt x="35281" y="1340"/>
                  </a:cubicBezTo>
                  <a:cubicBezTo>
                    <a:pt x="35690" y="1654"/>
                    <a:pt x="36076" y="1979"/>
                    <a:pt x="36450" y="2341"/>
                  </a:cubicBezTo>
                  <a:cubicBezTo>
                    <a:pt x="37462" y="3269"/>
                    <a:pt x="38415" y="4137"/>
                    <a:pt x="40259" y="4281"/>
                  </a:cubicBezTo>
                  <a:cubicBezTo>
                    <a:pt x="40460" y="4297"/>
                    <a:pt x="40664" y="4305"/>
                    <a:pt x="40871" y="4305"/>
                  </a:cubicBezTo>
                  <a:cubicBezTo>
                    <a:pt x="42689" y="4305"/>
                    <a:pt x="44727" y="3722"/>
                    <a:pt x="46707" y="3148"/>
                  </a:cubicBezTo>
                  <a:cubicBezTo>
                    <a:pt x="47756" y="2847"/>
                    <a:pt x="48732" y="2570"/>
                    <a:pt x="49636" y="2389"/>
                  </a:cubicBezTo>
                  <a:lnTo>
                    <a:pt x="49624" y="2341"/>
                  </a:lnTo>
                  <a:cubicBezTo>
                    <a:pt x="48720" y="2521"/>
                    <a:pt x="47744" y="2799"/>
                    <a:pt x="46707" y="3100"/>
                  </a:cubicBezTo>
                  <a:cubicBezTo>
                    <a:pt x="44712" y="3678"/>
                    <a:pt x="42648" y="4265"/>
                    <a:pt x="40827" y="4265"/>
                  </a:cubicBezTo>
                  <a:cubicBezTo>
                    <a:pt x="40635" y="4265"/>
                    <a:pt x="40445" y="4259"/>
                    <a:pt x="40259" y="4245"/>
                  </a:cubicBezTo>
                  <a:cubicBezTo>
                    <a:pt x="38439" y="4100"/>
                    <a:pt x="37486" y="3221"/>
                    <a:pt x="36486" y="2304"/>
                  </a:cubicBezTo>
                  <a:cubicBezTo>
                    <a:pt x="36112" y="1955"/>
                    <a:pt x="35715" y="1617"/>
                    <a:pt x="35305" y="1304"/>
                  </a:cubicBezTo>
                  <a:cubicBezTo>
                    <a:pt x="33994" y="351"/>
                    <a:pt x="32680" y="1"/>
                    <a:pt x="3132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22"/>
            <p:cNvSpPr/>
            <p:nvPr/>
          </p:nvSpPr>
          <p:spPr>
            <a:xfrm>
              <a:off x="3859400" y="1100400"/>
              <a:ext cx="1250875" cy="268650"/>
            </a:xfrm>
            <a:custGeom>
              <a:rect b="b" l="l" r="r" t="t"/>
              <a:pathLst>
                <a:path extrusionOk="0" h="10746" w="50035">
                  <a:moveTo>
                    <a:pt x="31881" y="1"/>
                  </a:moveTo>
                  <a:cubicBezTo>
                    <a:pt x="31652" y="1"/>
                    <a:pt x="31420" y="15"/>
                    <a:pt x="31183" y="42"/>
                  </a:cubicBezTo>
                  <a:cubicBezTo>
                    <a:pt x="29652" y="211"/>
                    <a:pt x="28061" y="922"/>
                    <a:pt x="26048" y="1826"/>
                  </a:cubicBezTo>
                  <a:lnTo>
                    <a:pt x="26000" y="1838"/>
                  </a:lnTo>
                  <a:cubicBezTo>
                    <a:pt x="25313" y="2140"/>
                    <a:pt x="24613" y="2441"/>
                    <a:pt x="23951" y="2730"/>
                  </a:cubicBezTo>
                  <a:cubicBezTo>
                    <a:pt x="22613" y="3297"/>
                    <a:pt x="21251" y="3875"/>
                    <a:pt x="19961" y="4538"/>
                  </a:cubicBezTo>
                  <a:cubicBezTo>
                    <a:pt x="19430" y="4803"/>
                    <a:pt x="18912" y="5129"/>
                    <a:pt x="18406" y="5442"/>
                  </a:cubicBezTo>
                  <a:cubicBezTo>
                    <a:pt x="17225" y="6165"/>
                    <a:pt x="16007" y="6913"/>
                    <a:pt x="14561" y="7130"/>
                  </a:cubicBezTo>
                  <a:cubicBezTo>
                    <a:pt x="14106" y="7204"/>
                    <a:pt x="13673" y="7231"/>
                    <a:pt x="13256" y="7231"/>
                  </a:cubicBezTo>
                  <a:cubicBezTo>
                    <a:pt x="12655" y="7231"/>
                    <a:pt x="12085" y="7175"/>
                    <a:pt x="11523" y="7118"/>
                  </a:cubicBezTo>
                  <a:cubicBezTo>
                    <a:pt x="10974" y="7061"/>
                    <a:pt x="10408" y="7007"/>
                    <a:pt x="9818" y="7007"/>
                  </a:cubicBezTo>
                  <a:cubicBezTo>
                    <a:pt x="9152" y="7007"/>
                    <a:pt x="8455" y="7076"/>
                    <a:pt x="7715" y="7286"/>
                  </a:cubicBezTo>
                  <a:cubicBezTo>
                    <a:pt x="6316" y="7684"/>
                    <a:pt x="4954" y="8383"/>
                    <a:pt x="3628" y="9058"/>
                  </a:cubicBezTo>
                  <a:cubicBezTo>
                    <a:pt x="2459" y="9661"/>
                    <a:pt x="1242" y="10288"/>
                    <a:pt x="0" y="10698"/>
                  </a:cubicBezTo>
                  <a:lnTo>
                    <a:pt x="24" y="10746"/>
                  </a:lnTo>
                  <a:cubicBezTo>
                    <a:pt x="1266" y="10324"/>
                    <a:pt x="2471" y="9709"/>
                    <a:pt x="3640" y="9106"/>
                  </a:cubicBezTo>
                  <a:cubicBezTo>
                    <a:pt x="4966" y="8431"/>
                    <a:pt x="6316" y="7744"/>
                    <a:pt x="7727" y="7335"/>
                  </a:cubicBezTo>
                  <a:cubicBezTo>
                    <a:pt x="8474" y="7124"/>
                    <a:pt x="9150" y="7055"/>
                    <a:pt x="9804" y="7055"/>
                  </a:cubicBezTo>
                  <a:cubicBezTo>
                    <a:pt x="10384" y="7055"/>
                    <a:pt x="10945" y="7109"/>
                    <a:pt x="11523" y="7166"/>
                  </a:cubicBezTo>
                  <a:cubicBezTo>
                    <a:pt x="12098" y="7224"/>
                    <a:pt x="12681" y="7282"/>
                    <a:pt x="13296" y="7282"/>
                  </a:cubicBezTo>
                  <a:cubicBezTo>
                    <a:pt x="13701" y="7282"/>
                    <a:pt x="14121" y="7257"/>
                    <a:pt x="14561" y="7190"/>
                  </a:cubicBezTo>
                  <a:cubicBezTo>
                    <a:pt x="16031" y="6961"/>
                    <a:pt x="17249" y="6214"/>
                    <a:pt x="18418" y="5478"/>
                  </a:cubicBezTo>
                  <a:cubicBezTo>
                    <a:pt x="18924" y="5165"/>
                    <a:pt x="19455" y="4840"/>
                    <a:pt x="19973" y="4574"/>
                  </a:cubicBezTo>
                  <a:cubicBezTo>
                    <a:pt x="21263" y="3923"/>
                    <a:pt x="22637" y="3333"/>
                    <a:pt x="23963" y="2766"/>
                  </a:cubicBezTo>
                  <a:cubicBezTo>
                    <a:pt x="24638" y="2489"/>
                    <a:pt x="25337" y="2188"/>
                    <a:pt x="26012" y="1886"/>
                  </a:cubicBezTo>
                  <a:lnTo>
                    <a:pt x="26060" y="1862"/>
                  </a:lnTo>
                  <a:cubicBezTo>
                    <a:pt x="28373" y="833"/>
                    <a:pt x="30160" y="38"/>
                    <a:pt x="31868" y="38"/>
                  </a:cubicBezTo>
                  <a:cubicBezTo>
                    <a:pt x="33141" y="38"/>
                    <a:pt x="34369" y="480"/>
                    <a:pt x="35739" y="1597"/>
                  </a:cubicBezTo>
                  <a:cubicBezTo>
                    <a:pt x="36028" y="1826"/>
                    <a:pt x="36305" y="2079"/>
                    <a:pt x="36571" y="2308"/>
                  </a:cubicBezTo>
                  <a:cubicBezTo>
                    <a:pt x="37800" y="3393"/>
                    <a:pt x="38969" y="4418"/>
                    <a:pt x="41163" y="4550"/>
                  </a:cubicBezTo>
                  <a:cubicBezTo>
                    <a:pt x="41331" y="4560"/>
                    <a:pt x="41501" y="4564"/>
                    <a:pt x="41672" y="4564"/>
                  </a:cubicBezTo>
                  <a:cubicBezTo>
                    <a:pt x="43917" y="4564"/>
                    <a:pt x="46328" y="3785"/>
                    <a:pt x="48467" y="3080"/>
                  </a:cubicBezTo>
                  <a:cubicBezTo>
                    <a:pt x="49010" y="2899"/>
                    <a:pt x="49528" y="2730"/>
                    <a:pt x="50034" y="2586"/>
                  </a:cubicBezTo>
                  <a:lnTo>
                    <a:pt x="50022" y="2537"/>
                  </a:lnTo>
                  <a:cubicBezTo>
                    <a:pt x="49504" y="2694"/>
                    <a:pt x="48998" y="2863"/>
                    <a:pt x="48455" y="3044"/>
                  </a:cubicBezTo>
                  <a:cubicBezTo>
                    <a:pt x="46327" y="3735"/>
                    <a:pt x="43941" y="4518"/>
                    <a:pt x="41707" y="4518"/>
                  </a:cubicBezTo>
                  <a:cubicBezTo>
                    <a:pt x="41524" y="4518"/>
                    <a:pt x="41343" y="4513"/>
                    <a:pt x="41163" y="4502"/>
                  </a:cubicBezTo>
                  <a:cubicBezTo>
                    <a:pt x="38981" y="4382"/>
                    <a:pt x="37824" y="3357"/>
                    <a:pt x="36607" y="2272"/>
                  </a:cubicBezTo>
                  <a:cubicBezTo>
                    <a:pt x="36342" y="2043"/>
                    <a:pt x="36064" y="1790"/>
                    <a:pt x="35775" y="1561"/>
                  </a:cubicBezTo>
                  <a:cubicBezTo>
                    <a:pt x="34464" y="498"/>
                    <a:pt x="33242" y="1"/>
                    <a:pt x="3188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22"/>
            <p:cNvSpPr/>
            <p:nvPr/>
          </p:nvSpPr>
          <p:spPr>
            <a:xfrm>
              <a:off x="3860300" y="1143675"/>
              <a:ext cx="1248475" cy="280525"/>
            </a:xfrm>
            <a:custGeom>
              <a:rect b="b" l="l" r="r" t="t"/>
              <a:pathLst>
                <a:path extrusionOk="0" h="11221" w="49939">
                  <a:moveTo>
                    <a:pt x="31568" y="0"/>
                  </a:moveTo>
                  <a:cubicBezTo>
                    <a:pt x="29906" y="0"/>
                    <a:pt x="28238" y="995"/>
                    <a:pt x="25735" y="2626"/>
                  </a:cubicBezTo>
                  <a:cubicBezTo>
                    <a:pt x="23601" y="4025"/>
                    <a:pt x="18201" y="7279"/>
                    <a:pt x="14344" y="7339"/>
                  </a:cubicBezTo>
                  <a:lnTo>
                    <a:pt x="14224" y="7339"/>
                  </a:lnTo>
                  <a:cubicBezTo>
                    <a:pt x="13356" y="7315"/>
                    <a:pt x="12500" y="7195"/>
                    <a:pt x="11668" y="6990"/>
                  </a:cubicBezTo>
                  <a:cubicBezTo>
                    <a:pt x="10890" y="6831"/>
                    <a:pt x="10136" y="6677"/>
                    <a:pt x="9324" y="6677"/>
                  </a:cubicBezTo>
                  <a:cubicBezTo>
                    <a:pt x="8715" y="6677"/>
                    <a:pt x="8073" y="6764"/>
                    <a:pt x="7365" y="7002"/>
                  </a:cubicBezTo>
                  <a:cubicBezTo>
                    <a:pt x="5931" y="7484"/>
                    <a:pt x="4629" y="8352"/>
                    <a:pt x="3375" y="9196"/>
                  </a:cubicBezTo>
                  <a:cubicBezTo>
                    <a:pt x="2315" y="9919"/>
                    <a:pt x="1206" y="10666"/>
                    <a:pt x="0" y="11172"/>
                  </a:cubicBezTo>
                  <a:lnTo>
                    <a:pt x="12" y="11221"/>
                  </a:lnTo>
                  <a:cubicBezTo>
                    <a:pt x="1230" y="10702"/>
                    <a:pt x="2339" y="9955"/>
                    <a:pt x="3412" y="9232"/>
                  </a:cubicBezTo>
                  <a:cubicBezTo>
                    <a:pt x="4653" y="8400"/>
                    <a:pt x="5955" y="7520"/>
                    <a:pt x="7377" y="7038"/>
                  </a:cubicBezTo>
                  <a:cubicBezTo>
                    <a:pt x="8078" y="6808"/>
                    <a:pt x="8712" y="6723"/>
                    <a:pt x="9313" y="6723"/>
                  </a:cubicBezTo>
                  <a:cubicBezTo>
                    <a:pt x="10127" y="6723"/>
                    <a:pt x="10879" y="6878"/>
                    <a:pt x="11656" y="7038"/>
                  </a:cubicBezTo>
                  <a:cubicBezTo>
                    <a:pt x="12449" y="7208"/>
                    <a:pt x="13252" y="7378"/>
                    <a:pt x="14166" y="7378"/>
                  </a:cubicBezTo>
                  <a:cubicBezTo>
                    <a:pt x="14225" y="7378"/>
                    <a:pt x="14284" y="7377"/>
                    <a:pt x="14344" y="7375"/>
                  </a:cubicBezTo>
                  <a:cubicBezTo>
                    <a:pt x="18225" y="7327"/>
                    <a:pt x="23625" y="4061"/>
                    <a:pt x="25771" y="2675"/>
                  </a:cubicBezTo>
                  <a:cubicBezTo>
                    <a:pt x="28265" y="1047"/>
                    <a:pt x="29924" y="55"/>
                    <a:pt x="31578" y="55"/>
                  </a:cubicBezTo>
                  <a:cubicBezTo>
                    <a:pt x="32939" y="55"/>
                    <a:pt x="34296" y="726"/>
                    <a:pt x="36113" y="2265"/>
                  </a:cubicBezTo>
                  <a:cubicBezTo>
                    <a:pt x="38089" y="3940"/>
                    <a:pt x="40090" y="4736"/>
                    <a:pt x="42405" y="4748"/>
                  </a:cubicBezTo>
                  <a:cubicBezTo>
                    <a:pt x="42425" y="4748"/>
                    <a:pt x="42444" y="4748"/>
                    <a:pt x="42464" y="4748"/>
                  </a:cubicBezTo>
                  <a:cubicBezTo>
                    <a:pt x="44524" y="4748"/>
                    <a:pt x="46894" y="4132"/>
                    <a:pt x="49938" y="2795"/>
                  </a:cubicBezTo>
                  <a:lnTo>
                    <a:pt x="49926" y="2747"/>
                  </a:lnTo>
                  <a:cubicBezTo>
                    <a:pt x="47262" y="3919"/>
                    <a:pt x="44824" y="4699"/>
                    <a:pt x="42511" y="4699"/>
                  </a:cubicBezTo>
                  <a:cubicBezTo>
                    <a:pt x="40303" y="4699"/>
                    <a:pt x="38209" y="3989"/>
                    <a:pt x="36137" y="2229"/>
                  </a:cubicBezTo>
                  <a:cubicBezTo>
                    <a:pt x="34307" y="676"/>
                    <a:pt x="32939" y="0"/>
                    <a:pt x="3156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22"/>
            <p:cNvSpPr/>
            <p:nvPr/>
          </p:nvSpPr>
          <p:spPr>
            <a:xfrm>
              <a:off x="3871150" y="1178650"/>
              <a:ext cx="1239725" cy="300100"/>
            </a:xfrm>
            <a:custGeom>
              <a:rect b="b" l="l" r="r" t="t"/>
              <a:pathLst>
                <a:path extrusionOk="0" h="12004" w="49589">
                  <a:moveTo>
                    <a:pt x="30972" y="1"/>
                  </a:moveTo>
                  <a:cubicBezTo>
                    <a:pt x="30802" y="1"/>
                    <a:pt x="30627" y="11"/>
                    <a:pt x="30447" y="34"/>
                  </a:cubicBezTo>
                  <a:cubicBezTo>
                    <a:pt x="28953" y="227"/>
                    <a:pt x="27543" y="1613"/>
                    <a:pt x="26410" y="2734"/>
                  </a:cubicBezTo>
                  <a:cubicBezTo>
                    <a:pt x="26024" y="3096"/>
                    <a:pt x="25674" y="3445"/>
                    <a:pt x="25349" y="3722"/>
                  </a:cubicBezTo>
                  <a:cubicBezTo>
                    <a:pt x="22886" y="5790"/>
                    <a:pt x="18475" y="7914"/>
                    <a:pt x="14943" y="7914"/>
                  </a:cubicBezTo>
                  <a:cubicBezTo>
                    <a:pt x="14810" y="7914"/>
                    <a:pt x="14679" y="7911"/>
                    <a:pt x="14549" y="7905"/>
                  </a:cubicBezTo>
                  <a:cubicBezTo>
                    <a:pt x="13621" y="7869"/>
                    <a:pt x="12729" y="7616"/>
                    <a:pt x="11861" y="7363"/>
                  </a:cubicBezTo>
                  <a:cubicBezTo>
                    <a:pt x="10919" y="7094"/>
                    <a:pt x="9957" y="6814"/>
                    <a:pt x="8926" y="6814"/>
                  </a:cubicBezTo>
                  <a:cubicBezTo>
                    <a:pt x="8387" y="6814"/>
                    <a:pt x="7828" y="6891"/>
                    <a:pt x="7245" y="7085"/>
                  </a:cubicBezTo>
                  <a:cubicBezTo>
                    <a:pt x="5750" y="7592"/>
                    <a:pt x="4436" y="8664"/>
                    <a:pt x="3170" y="9725"/>
                  </a:cubicBezTo>
                  <a:cubicBezTo>
                    <a:pt x="2158" y="10557"/>
                    <a:pt x="1109" y="11413"/>
                    <a:pt x="0" y="11967"/>
                  </a:cubicBezTo>
                  <a:lnTo>
                    <a:pt x="24" y="12003"/>
                  </a:lnTo>
                  <a:cubicBezTo>
                    <a:pt x="1145" y="11449"/>
                    <a:pt x="2182" y="10593"/>
                    <a:pt x="3207" y="9761"/>
                  </a:cubicBezTo>
                  <a:cubicBezTo>
                    <a:pt x="4472" y="8713"/>
                    <a:pt x="5798" y="7628"/>
                    <a:pt x="7269" y="7134"/>
                  </a:cubicBezTo>
                  <a:cubicBezTo>
                    <a:pt x="7854" y="6937"/>
                    <a:pt x="8414" y="6860"/>
                    <a:pt x="8956" y="6860"/>
                  </a:cubicBezTo>
                  <a:cubicBezTo>
                    <a:pt x="9978" y="6860"/>
                    <a:pt x="10936" y="7135"/>
                    <a:pt x="11873" y="7411"/>
                  </a:cubicBezTo>
                  <a:cubicBezTo>
                    <a:pt x="12729" y="7652"/>
                    <a:pt x="13621" y="7917"/>
                    <a:pt x="14561" y="7953"/>
                  </a:cubicBezTo>
                  <a:cubicBezTo>
                    <a:pt x="14692" y="7959"/>
                    <a:pt x="14824" y="7962"/>
                    <a:pt x="14956" y="7962"/>
                  </a:cubicBezTo>
                  <a:cubicBezTo>
                    <a:pt x="16989" y="7962"/>
                    <a:pt x="19052" y="7288"/>
                    <a:pt x="20455" y="6700"/>
                  </a:cubicBezTo>
                  <a:cubicBezTo>
                    <a:pt x="22287" y="5928"/>
                    <a:pt x="24095" y="4856"/>
                    <a:pt x="25397" y="3747"/>
                  </a:cubicBezTo>
                  <a:cubicBezTo>
                    <a:pt x="25723" y="3481"/>
                    <a:pt x="26072" y="3132"/>
                    <a:pt x="26446" y="2758"/>
                  </a:cubicBezTo>
                  <a:cubicBezTo>
                    <a:pt x="27579" y="1649"/>
                    <a:pt x="28977" y="263"/>
                    <a:pt x="30460" y="70"/>
                  </a:cubicBezTo>
                  <a:cubicBezTo>
                    <a:pt x="30633" y="49"/>
                    <a:pt x="30801" y="39"/>
                    <a:pt x="30965" y="39"/>
                  </a:cubicBezTo>
                  <a:cubicBezTo>
                    <a:pt x="32777" y="39"/>
                    <a:pt x="34049" y="1257"/>
                    <a:pt x="35088" y="2252"/>
                  </a:cubicBezTo>
                  <a:cubicBezTo>
                    <a:pt x="35353" y="2505"/>
                    <a:pt x="35594" y="2746"/>
                    <a:pt x="35835" y="2951"/>
                  </a:cubicBezTo>
                  <a:cubicBezTo>
                    <a:pt x="37818" y="4652"/>
                    <a:pt x="40092" y="5503"/>
                    <a:pt x="42531" y="5503"/>
                  </a:cubicBezTo>
                  <a:cubicBezTo>
                    <a:pt x="44776" y="5503"/>
                    <a:pt x="47162" y="4781"/>
                    <a:pt x="49588" y="3337"/>
                  </a:cubicBezTo>
                  <a:lnTo>
                    <a:pt x="49564" y="3301"/>
                  </a:lnTo>
                  <a:cubicBezTo>
                    <a:pt x="47144" y="4739"/>
                    <a:pt x="44767" y="5458"/>
                    <a:pt x="42531" y="5458"/>
                  </a:cubicBezTo>
                  <a:cubicBezTo>
                    <a:pt x="40101" y="5458"/>
                    <a:pt x="37837" y="4610"/>
                    <a:pt x="35859" y="2915"/>
                  </a:cubicBezTo>
                  <a:cubicBezTo>
                    <a:pt x="35606" y="2710"/>
                    <a:pt x="35365" y="2469"/>
                    <a:pt x="35100" y="2228"/>
                  </a:cubicBezTo>
                  <a:cubicBezTo>
                    <a:pt x="34064" y="1225"/>
                    <a:pt x="32787" y="1"/>
                    <a:pt x="3097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2">
  <p:cSld name="CUSTOM_1_1_1_1">
    <p:spTree>
      <p:nvGrpSpPr>
        <p:cNvPr id="814" name="Shape 814"/>
        <p:cNvGrpSpPr/>
        <p:nvPr/>
      </p:nvGrpSpPr>
      <p:grpSpPr>
        <a:xfrm>
          <a:off x="0" y="0"/>
          <a:ext cx="0" cy="0"/>
          <a:chOff x="0" y="0"/>
          <a:chExt cx="0" cy="0"/>
        </a:xfrm>
      </p:grpSpPr>
      <p:sp>
        <p:nvSpPr>
          <p:cNvPr id="815" name="Google Shape;815;p23"/>
          <p:cNvSpPr txBox="1"/>
          <p:nvPr>
            <p:ph type="title"/>
          </p:nvPr>
        </p:nvSpPr>
        <p:spPr>
          <a:xfrm>
            <a:off x="650350" y="3592375"/>
            <a:ext cx="2233500" cy="6126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3"/>
              </a:buClr>
              <a:buSzPts val="2500"/>
              <a:buFont typeface="Raleway"/>
              <a:buNone/>
              <a:defRPr sz="2500">
                <a:solidFill>
                  <a:schemeClr val="accent3"/>
                </a:solidFill>
                <a:latin typeface="Raleway"/>
                <a:ea typeface="Raleway"/>
                <a:cs typeface="Raleway"/>
                <a:sym typeface="Raleway"/>
              </a:defRPr>
            </a:lvl1pPr>
            <a:lvl2pPr lvl="1" rtl="0" algn="ctr">
              <a:spcBef>
                <a:spcPts val="0"/>
              </a:spcBef>
              <a:spcAft>
                <a:spcPts val="0"/>
              </a:spcAft>
              <a:buClr>
                <a:schemeClr val="accent3"/>
              </a:buClr>
              <a:buSzPts val="2500"/>
              <a:buFont typeface="Raleway"/>
              <a:buNone/>
              <a:defRPr sz="2500">
                <a:solidFill>
                  <a:schemeClr val="accent3"/>
                </a:solidFill>
                <a:latin typeface="Raleway"/>
                <a:ea typeface="Raleway"/>
                <a:cs typeface="Raleway"/>
                <a:sym typeface="Raleway"/>
              </a:defRPr>
            </a:lvl2pPr>
            <a:lvl3pPr lvl="2" rtl="0" algn="ctr">
              <a:spcBef>
                <a:spcPts val="0"/>
              </a:spcBef>
              <a:spcAft>
                <a:spcPts val="0"/>
              </a:spcAft>
              <a:buClr>
                <a:schemeClr val="accent3"/>
              </a:buClr>
              <a:buSzPts val="2500"/>
              <a:buFont typeface="Raleway"/>
              <a:buNone/>
              <a:defRPr sz="2500">
                <a:solidFill>
                  <a:schemeClr val="accent3"/>
                </a:solidFill>
                <a:latin typeface="Raleway"/>
                <a:ea typeface="Raleway"/>
                <a:cs typeface="Raleway"/>
                <a:sym typeface="Raleway"/>
              </a:defRPr>
            </a:lvl3pPr>
            <a:lvl4pPr lvl="3" rtl="0" algn="ctr">
              <a:spcBef>
                <a:spcPts val="0"/>
              </a:spcBef>
              <a:spcAft>
                <a:spcPts val="0"/>
              </a:spcAft>
              <a:buClr>
                <a:schemeClr val="accent3"/>
              </a:buClr>
              <a:buSzPts val="2500"/>
              <a:buFont typeface="Raleway"/>
              <a:buNone/>
              <a:defRPr sz="2500">
                <a:solidFill>
                  <a:schemeClr val="accent3"/>
                </a:solidFill>
                <a:latin typeface="Raleway"/>
                <a:ea typeface="Raleway"/>
                <a:cs typeface="Raleway"/>
                <a:sym typeface="Raleway"/>
              </a:defRPr>
            </a:lvl4pPr>
            <a:lvl5pPr lvl="4" rtl="0" algn="ctr">
              <a:spcBef>
                <a:spcPts val="0"/>
              </a:spcBef>
              <a:spcAft>
                <a:spcPts val="0"/>
              </a:spcAft>
              <a:buClr>
                <a:schemeClr val="accent3"/>
              </a:buClr>
              <a:buSzPts val="2500"/>
              <a:buFont typeface="Raleway"/>
              <a:buNone/>
              <a:defRPr sz="2500">
                <a:solidFill>
                  <a:schemeClr val="accent3"/>
                </a:solidFill>
                <a:latin typeface="Raleway"/>
                <a:ea typeface="Raleway"/>
                <a:cs typeface="Raleway"/>
                <a:sym typeface="Raleway"/>
              </a:defRPr>
            </a:lvl5pPr>
            <a:lvl6pPr lvl="5" rtl="0" algn="ctr">
              <a:spcBef>
                <a:spcPts val="0"/>
              </a:spcBef>
              <a:spcAft>
                <a:spcPts val="0"/>
              </a:spcAft>
              <a:buClr>
                <a:schemeClr val="accent3"/>
              </a:buClr>
              <a:buSzPts val="2500"/>
              <a:buFont typeface="Raleway"/>
              <a:buNone/>
              <a:defRPr sz="2500">
                <a:solidFill>
                  <a:schemeClr val="accent3"/>
                </a:solidFill>
                <a:latin typeface="Raleway"/>
                <a:ea typeface="Raleway"/>
                <a:cs typeface="Raleway"/>
                <a:sym typeface="Raleway"/>
              </a:defRPr>
            </a:lvl6pPr>
            <a:lvl7pPr lvl="6" rtl="0" algn="ctr">
              <a:spcBef>
                <a:spcPts val="0"/>
              </a:spcBef>
              <a:spcAft>
                <a:spcPts val="0"/>
              </a:spcAft>
              <a:buClr>
                <a:schemeClr val="accent3"/>
              </a:buClr>
              <a:buSzPts val="2500"/>
              <a:buFont typeface="Raleway"/>
              <a:buNone/>
              <a:defRPr sz="2500">
                <a:solidFill>
                  <a:schemeClr val="accent3"/>
                </a:solidFill>
                <a:latin typeface="Raleway"/>
                <a:ea typeface="Raleway"/>
                <a:cs typeface="Raleway"/>
                <a:sym typeface="Raleway"/>
              </a:defRPr>
            </a:lvl7pPr>
            <a:lvl8pPr lvl="7" rtl="0" algn="ctr">
              <a:spcBef>
                <a:spcPts val="0"/>
              </a:spcBef>
              <a:spcAft>
                <a:spcPts val="0"/>
              </a:spcAft>
              <a:buClr>
                <a:schemeClr val="accent3"/>
              </a:buClr>
              <a:buSzPts val="2500"/>
              <a:buFont typeface="Raleway"/>
              <a:buNone/>
              <a:defRPr sz="2500">
                <a:solidFill>
                  <a:schemeClr val="accent3"/>
                </a:solidFill>
                <a:latin typeface="Raleway"/>
                <a:ea typeface="Raleway"/>
                <a:cs typeface="Raleway"/>
                <a:sym typeface="Raleway"/>
              </a:defRPr>
            </a:lvl8pPr>
            <a:lvl9pPr lvl="8" rtl="0" algn="ctr">
              <a:spcBef>
                <a:spcPts val="0"/>
              </a:spcBef>
              <a:spcAft>
                <a:spcPts val="0"/>
              </a:spcAft>
              <a:buClr>
                <a:schemeClr val="accent3"/>
              </a:buClr>
              <a:buSzPts val="2500"/>
              <a:buFont typeface="Raleway"/>
              <a:buNone/>
              <a:defRPr sz="2500">
                <a:solidFill>
                  <a:schemeClr val="accent3"/>
                </a:solidFill>
                <a:latin typeface="Raleway"/>
                <a:ea typeface="Raleway"/>
                <a:cs typeface="Raleway"/>
                <a:sym typeface="Raleway"/>
              </a:defRPr>
            </a:lvl9pPr>
          </a:lstStyle>
          <a:p/>
        </p:txBody>
      </p:sp>
      <p:sp>
        <p:nvSpPr>
          <p:cNvPr id="816" name="Google Shape;816;p23"/>
          <p:cNvSpPr txBox="1"/>
          <p:nvPr>
            <p:ph idx="1" type="subTitle"/>
          </p:nvPr>
        </p:nvSpPr>
        <p:spPr>
          <a:xfrm>
            <a:off x="650350" y="4130673"/>
            <a:ext cx="2233500" cy="477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1600"/>
              <a:buNone/>
              <a:defRPr>
                <a:solidFill>
                  <a:schemeClr val="dk1"/>
                </a:solidFill>
              </a:defRPr>
            </a:lvl1pPr>
            <a:lvl2pPr lvl="1" rtl="0" algn="ctr">
              <a:lnSpc>
                <a:spcPct val="100000"/>
              </a:lnSpc>
              <a:spcBef>
                <a:spcPts val="0"/>
              </a:spcBef>
              <a:spcAft>
                <a:spcPts val="0"/>
              </a:spcAft>
              <a:buClr>
                <a:schemeClr val="dk1"/>
              </a:buClr>
              <a:buSzPts val="1600"/>
              <a:buNone/>
              <a:defRPr>
                <a:solidFill>
                  <a:schemeClr val="dk1"/>
                </a:solidFill>
              </a:defRPr>
            </a:lvl2pPr>
            <a:lvl3pPr lvl="2" rtl="0" algn="ctr">
              <a:lnSpc>
                <a:spcPct val="100000"/>
              </a:lnSpc>
              <a:spcBef>
                <a:spcPts val="0"/>
              </a:spcBef>
              <a:spcAft>
                <a:spcPts val="0"/>
              </a:spcAft>
              <a:buClr>
                <a:schemeClr val="dk1"/>
              </a:buClr>
              <a:buSzPts val="1600"/>
              <a:buNone/>
              <a:defRPr>
                <a:solidFill>
                  <a:schemeClr val="dk1"/>
                </a:solidFill>
              </a:defRPr>
            </a:lvl3pPr>
            <a:lvl4pPr lvl="3" rtl="0" algn="ctr">
              <a:lnSpc>
                <a:spcPct val="100000"/>
              </a:lnSpc>
              <a:spcBef>
                <a:spcPts val="0"/>
              </a:spcBef>
              <a:spcAft>
                <a:spcPts val="0"/>
              </a:spcAft>
              <a:buClr>
                <a:schemeClr val="dk1"/>
              </a:buClr>
              <a:buSzPts val="1600"/>
              <a:buNone/>
              <a:defRPr>
                <a:solidFill>
                  <a:schemeClr val="dk1"/>
                </a:solidFill>
              </a:defRPr>
            </a:lvl4pPr>
            <a:lvl5pPr lvl="4" rtl="0" algn="ctr">
              <a:lnSpc>
                <a:spcPct val="100000"/>
              </a:lnSpc>
              <a:spcBef>
                <a:spcPts val="0"/>
              </a:spcBef>
              <a:spcAft>
                <a:spcPts val="0"/>
              </a:spcAft>
              <a:buClr>
                <a:schemeClr val="dk1"/>
              </a:buClr>
              <a:buSzPts val="1600"/>
              <a:buNone/>
              <a:defRPr>
                <a:solidFill>
                  <a:schemeClr val="dk1"/>
                </a:solidFill>
              </a:defRPr>
            </a:lvl5pPr>
            <a:lvl6pPr lvl="5" rtl="0" algn="ctr">
              <a:lnSpc>
                <a:spcPct val="100000"/>
              </a:lnSpc>
              <a:spcBef>
                <a:spcPts val="0"/>
              </a:spcBef>
              <a:spcAft>
                <a:spcPts val="0"/>
              </a:spcAft>
              <a:buClr>
                <a:schemeClr val="dk1"/>
              </a:buClr>
              <a:buSzPts val="1600"/>
              <a:buNone/>
              <a:defRPr>
                <a:solidFill>
                  <a:schemeClr val="dk1"/>
                </a:solidFill>
              </a:defRPr>
            </a:lvl6pPr>
            <a:lvl7pPr lvl="6" rtl="0" algn="ctr">
              <a:lnSpc>
                <a:spcPct val="100000"/>
              </a:lnSpc>
              <a:spcBef>
                <a:spcPts val="0"/>
              </a:spcBef>
              <a:spcAft>
                <a:spcPts val="0"/>
              </a:spcAft>
              <a:buClr>
                <a:schemeClr val="dk1"/>
              </a:buClr>
              <a:buSzPts val="1600"/>
              <a:buNone/>
              <a:defRPr>
                <a:solidFill>
                  <a:schemeClr val="dk1"/>
                </a:solidFill>
              </a:defRPr>
            </a:lvl7pPr>
            <a:lvl8pPr lvl="7" rtl="0" algn="ctr">
              <a:lnSpc>
                <a:spcPct val="100000"/>
              </a:lnSpc>
              <a:spcBef>
                <a:spcPts val="0"/>
              </a:spcBef>
              <a:spcAft>
                <a:spcPts val="0"/>
              </a:spcAft>
              <a:buClr>
                <a:schemeClr val="dk1"/>
              </a:buClr>
              <a:buSzPts val="1600"/>
              <a:buNone/>
              <a:defRPr>
                <a:solidFill>
                  <a:schemeClr val="dk1"/>
                </a:solidFill>
              </a:defRPr>
            </a:lvl8pPr>
            <a:lvl9pPr lvl="8" rtl="0" algn="ctr">
              <a:lnSpc>
                <a:spcPct val="100000"/>
              </a:lnSpc>
              <a:spcBef>
                <a:spcPts val="0"/>
              </a:spcBef>
              <a:spcAft>
                <a:spcPts val="0"/>
              </a:spcAft>
              <a:buClr>
                <a:schemeClr val="dk1"/>
              </a:buClr>
              <a:buSzPts val="1600"/>
              <a:buNone/>
              <a:defRPr>
                <a:solidFill>
                  <a:schemeClr val="dk1"/>
                </a:solidFill>
              </a:defRPr>
            </a:lvl9pPr>
          </a:lstStyle>
          <a:p/>
        </p:txBody>
      </p:sp>
      <p:sp>
        <p:nvSpPr>
          <p:cNvPr id="817" name="Google Shape;817;p23"/>
          <p:cNvSpPr txBox="1"/>
          <p:nvPr>
            <p:ph idx="2" type="title"/>
          </p:nvPr>
        </p:nvSpPr>
        <p:spPr>
          <a:xfrm>
            <a:off x="6289300" y="3592375"/>
            <a:ext cx="2233500" cy="6126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3"/>
              </a:buClr>
              <a:buSzPts val="2500"/>
              <a:buFont typeface="Raleway"/>
              <a:buNone/>
              <a:defRPr sz="2500">
                <a:solidFill>
                  <a:schemeClr val="accent3"/>
                </a:solidFill>
                <a:latin typeface="Raleway"/>
                <a:ea typeface="Raleway"/>
                <a:cs typeface="Raleway"/>
                <a:sym typeface="Raleway"/>
              </a:defRPr>
            </a:lvl1pPr>
            <a:lvl2pPr lvl="1" rtl="0" algn="ctr">
              <a:spcBef>
                <a:spcPts val="0"/>
              </a:spcBef>
              <a:spcAft>
                <a:spcPts val="0"/>
              </a:spcAft>
              <a:buClr>
                <a:schemeClr val="accent3"/>
              </a:buClr>
              <a:buSzPts val="2500"/>
              <a:buFont typeface="Raleway"/>
              <a:buNone/>
              <a:defRPr sz="2500">
                <a:solidFill>
                  <a:schemeClr val="accent3"/>
                </a:solidFill>
                <a:latin typeface="Raleway"/>
                <a:ea typeface="Raleway"/>
                <a:cs typeface="Raleway"/>
                <a:sym typeface="Raleway"/>
              </a:defRPr>
            </a:lvl2pPr>
            <a:lvl3pPr lvl="2" rtl="0" algn="ctr">
              <a:spcBef>
                <a:spcPts val="0"/>
              </a:spcBef>
              <a:spcAft>
                <a:spcPts val="0"/>
              </a:spcAft>
              <a:buClr>
                <a:schemeClr val="accent3"/>
              </a:buClr>
              <a:buSzPts val="2500"/>
              <a:buFont typeface="Raleway"/>
              <a:buNone/>
              <a:defRPr sz="2500">
                <a:solidFill>
                  <a:schemeClr val="accent3"/>
                </a:solidFill>
                <a:latin typeface="Raleway"/>
                <a:ea typeface="Raleway"/>
                <a:cs typeface="Raleway"/>
                <a:sym typeface="Raleway"/>
              </a:defRPr>
            </a:lvl3pPr>
            <a:lvl4pPr lvl="3" rtl="0" algn="ctr">
              <a:spcBef>
                <a:spcPts val="0"/>
              </a:spcBef>
              <a:spcAft>
                <a:spcPts val="0"/>
              </a:spcAft>
              <a:buClr>
                <a:schemeClr val="accent3"/>
              </a:buClr>
              <a:buSzPts val="2500"/>
              <a:buFont typeface="Raleway"/>
              <a:buNone/>
              <a:defRPr sz="2500">
                <a:solidFill>
                  <a:schemeClr val="accent3"/>
                </a:solidFill>
                <a:latin typeface="Raleway"/>
                <a:ea typeface="Raleway"/>
                <a:cs typeface="Raleway"/>
                <a:sym typeface="Raleway"/>
              </a:defRPr>
            </a:lvl4pPr>
            <a:lvl5pPr lvl="4" rtl="0" algn="ctr">
              <a:spcBef>
                <a:spcPts val="0"/>
              </a:spcBef>
              <a:spcAft>
                <a:spcPts val="0"/>
              </a:spcAft>
              <a:buClr>
                <a:schemeClr val="accent3"/>
              </a:buClr>
              <a:buSzPts val="2500"/>
              <a:buFont typeface="Raleway"/>
              <a:buNone/>
              <a:defRPr sz="2500">
                <a:solidFill>
                  <a:schemeClr val="accent3"/>
                </a:solidFill>
                <a:latin typeface="Raleway"/>
                <a:ea typeface="Raleway"/>
                <a:cs typeface="Raleway"/>
                <a:sym typeface="Raleway"/>
              </a:defRPr>
            </a:lvl5pPr>
            <a:lvl6pPr lvl="5" rtl="0" algn="ctr">
              <a:spcBef>
                <a:spcPts val="0"/>
              </a:spcBef>
              <a:spcAft>
                <a:spcPts val="0"/>
              </a:spcAft>
              <a:buClr>
                <a:schemeClr val="accent3"/>
              </a:buClr>
              <a:buSzPts val="2500"/>
              <a:buFont typeface="Raleway"/>
              <a:buNone/>
              <a:defRPr sz="2500">
                <a:solidFill>
                  <a:schemeClr val="accent3"/>
                </a:solidFill>
                <a:latin typeface="Raleway"/>
                <a:ea typeface="Raleway"/>
                <a:cs typeface="Raleway"/>
                <a:sym typeface="Raleway"/>
              </a:defRPr>
            </a:lvl6pPr>
            <a:lvl7pPr lvl="6" rtl="0" algn="ctr">
              <a:spcBef>
                <a:spcPts val="0"/>
              </a:spcBef>
              <a:spcAft>
                <a:spcPts val="0"/>
              </a:spcAft>
              <a:buClr>
                <a:schemeClr val="accent3"/>
              </a:buClr>
              <a:buSzPts val="2500"/>
              <a:buFont typeface="Raleway"/>
              <a:buNone/>
              <a:defRPr sz="2500">
                <a:solidFill>
                  <a:schemeClr val="accent3"/>
                </a:solidFill>
                <a:latin typeface="Raleway"/>
                <a:ea typeface="Raleway"/>
                <a:cs typeface="Raleway"/>
                <a:sym typeface="Raleway"/>
              </a:defRPr>
            </a:lvl7pPr>
            <a:lvl8pPr lvl="7" rtl="0" algn="ctr">
              <a:spcBef>
                <a:spcPts val="0"/>
              </a:spcBef>
              <a:spcAft>
                <a:spcPts val="0"/>
              </a:spcAft>
              <a:buClr>
                <a:schemeClr val="accent3"/>
              </a:buClr>
              <a:buSzPts val="2500"/>
              <a:buFont typeface="Raleway"/>
              <a:buNone/>
              <a:defRPr sz="2500">
                <a:solidFill>
                  <a:schemeClr val="accent3"/>
                </a:solidFill>
                <a:latin typeface="Raleway"/>
                <a:ea typeface="Raleway"/>
                <a:cs typeface="Raleway"/>
                <a:sym typeface="Raleway"/>
              </a:defRPr>
            </a:lvl8pPr>
            <a:lvl9pPr lvl="8" rtl="0" algn="ctr">
              <a:spcBef>
                <a:spcPts val="0"/>
              </a:spcBef>
              <a:spcAft>
                <a:spcPts val="0"/>
              </a:spcAft>
              <a:buClr>
                <a:schemeClr val="accent3"/>
              </a:buClr>
              <a:buSzPts val="2500"/>
              <a:buFont typeface="Raleway"/>
              <a:buNone/>
              <a:defRPr sz="2500">
                <a:solidFill>
                  <a:schemeClr val="accent3"/>
                </a:solidFill>
                <a:latin typeface="Raleway"/>
                <a:ea typeface="Raleway"/>
                <a:cs typeface="Raleway"/>
                <a:sym typeface="Raleway"/>
              </a:defRPr>
            </a:lvl9pPr>
          </a:lstStyle>
          <a:p/>
        </p:txBody>
      </p:sp>
      <p:sp>
        <p:nvSpPr>
          <p:cNvPr id="818" name="Google Shape;818;p23"/>
          <p:cNvSpPr txBox="1"/>
          <p:nvPr>
            <p:ph idx="3" type="subTitle"/>
          </p:nvPr>
        </p:nvSpPr>
        <p:spPr>
          <a:xfrm>
            <a:off x="6289300" y="4130673"/>
            <a:ext cx="2233500" cy="477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1600"/>
              <a:buNone/>
              <a:defRPr sz="1400">
                <a:solidFill>
                  <a:schemeClr val="dk1"/>
                </a:solidFill>
              </a:defRPr>
            </a:lvl1pPr>
            <a:lvl2pPr lvl="1" rtl="0" algn="ctr">
              <a:lnSpc>
                <a:spcPct val="100000"/>
              </a:lnSpc>
              <a:spcBef>
                <a:spcPts val="0"/>
              </a:spcBef>
              <a:spcAft>
                <a:spcPts val="0"/>
              </a:spcAft>
              <a:buClr>
                <a:schemeClr val="dk1"/>
              </a:buClr>
              <a:buSzPts val="1600"/>
              <a:buNone/>
              <a:defRPr>
                <a:solidFill>
                  <a:schemeClr val="dk1"/>
                </a:solidFill>
              </a:defRPr>
            </a:lvl2pPr>
            <a:lvl3pPr lvl="2" rtl="0" algn="ctr">
              <a:lnSpc>
                <a:spcPct val="100000"/>
              </a:lnSpc>
              <a:spcBef>
                <a:spcPts val="0"/>
              </a:spcBef>
              <a:spcAft>
                <a:spcPts val="0"/>
              </a:spcAft>
              <a:buClr>
                <a:schemeClr val="dk1"/>
              </a:buClr>
              <a:buSzPts val="1600"/>
              <a:buNone/>
              <a:defRPr>
                <a:solidFill>
                  <a:schemeClr val="dk1"/>
                </a:solidFill>
              </a:defRPr>
            </a:lvl3pPr>
            <a:lvl4pPr lvl="3" rtl="0" algn="ctr">
              <a:lnSpc>
                <a:spcPct val="100000"/>
              </a:lnSpc>
              <a:spcBef>
                <a:spcPts val="0"/>
              </a:spcBef>
              <a:spcAft>
                <a:spcPts val="0"/>
              </a:spcAft>
              <a:buClr>
                <a:schemeClr val="dk1"/>
              </a:buClr>
              <a:buSzPts val="1600"/>
              <a:buNone/>
              <a:defRPr>
                <a:solidFill>
                  <a:schemeClr val="dk1"/>
                </a:solidFill>
              </a:defRPr>
            </a:lvl4pPr>
            <a:lvl5pPr lvl="4" rtl="0" algn="ctr">
              <a:lnSpc>
                <a:spcPct val="100000"/>
              </a:lnSpc>
              <a:spcBef>
                <a:spcPts val="0"/>
              </a:spcBef>
              <a:spcAft>
                <a:spcPts val="0"/>
              </a:spcAft>
              <a:buClr>
                <a:schemeClr val="dk1"/>
              </a:buClr>
              <a:buSzPts val="1600"/>
              <a:buNone/>
              <a:defRPr>
                <a:solidFill>
                  <a:schemeClr val="dk1"/>
                </a:solidFill>
              </a:defRPr>
            </a:lvl5pPr>
            <a:lvl6pPr lvl="5" rtl="0" algn="ctr">
              <a:lnSpc>
                <a:spcPct val="100000"/>
              </a:lnSpc>
              <a:spcBef>
                <a:spcPts val="0"/>
              </a:spcBef>
              <a:spcAft>
                <a:spcPts val="0"/>
              </a:spcAft>
              <a:buClr>
                <a:schemeClr val="dk1"/>
              </a:buClr>
              <a:buSzPts val="1600"/>
              <a:buNone/>
              <a:defRPr>
                <a:solidFill>
                  <a:schemeClr val="dk1"/>
                </a:solidFill>
              </a:defRPr>
            </a:lvl6pPr>
            <a:lvl7pPr lvl="6" rtl="0" algn="ctr">
              <a:lnSpc>
                <a:spcPct val="100000"/>
              </a:lnSpc>
              <a:spcBef>
                <a:spcPts val="0"/>
              </a:spcBef>
              <a:spcAft>
                <a:spcPts val="0"/>
              </a:spcAft>
              <a:buClr>
                <a:schemeClr val="dk1"/>
              </a:buClr>
              <a:buSzPts val="1600"/>
              <a:buNone/>
              <a:defRPr>
                <a:solidFill>
                  <a:schemeClr val="dk1"/>
                </a:solidFill>
              </a:defRPr>
            </a:lvl7pPr>
            <a:lvl8pPr lvl="7" rtl="0" algn="ctr">
              <a:lnSpc>
                <a:spcPct val="100000"/>
              </a:lnSpc>
              <a:spcBef>
                <a:spcPts val="0"/>
              </a:spcBef>
              <a:spcAft>
                <a:spcPts val="0"/>
              </a:spcAft>
              <a:buClr>
                <a:schemeClr val="dk1"/>
              </a:buClr>
              <a:buSzPts val="1600"/>
              <a:buNone/>
              <a:defRPr>
                <a:solidFill>
                  <a:schemeClr val="dk1"/>
                </a:solidFill>
              </a:defRPr>
            </a:lvl8pPr>
            <a:lvl9pPr lvl="8" rtl="0" algn="ctr">
              <a:lnSpc>
                <a:spcPct val="100000"/>
              </a:lnSpc>
              <a:spcBef>
                <a:spcPts val="0"/>
              </a:spcBef>
              <a:spcAft>
                <a:spcPts val="0"/>
              </a:spcAft>
              <a:buClr>
                <a:schemeClr val="dk1"/>
              </a:buClr>
              <a:buSzPts val="1600"/>
              <a:buNone/>
              <a:defRPr>
                <a:solidFill>
                  <a:schemeClr val="dk1"/>
                </a:solidFill>
              </a:defRPr>
            </a:lvl9pPr>
          </a:lstStyle>
          <a:p/>
        </p:txBody>
      </p:sp>
      <p:sp>
        <p:nvSpPr>
          <p:cNvPr id="819" name="Google Shape;819;p23"/>
          <p:cNvSpPr txBox="1"/>
          <p:nvPr>
            <p:ph idx="4" type="title"/>
          </p:nvPr>
        </p:nvSpPr>
        <p:spPr>
          <a:xfrm>
            <a:off x="3455200" y="3592375"/>
            <a:ext cx="2233500" cy="6126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3"/>
              </a:buClr>
              <a:buSzPts val="2500"/>
              <a:buFont typeface="Raleway"/>
              <a:buNone/>
              <a:defRPr sz="2500">
                <a:solidFill>
                  <a:schemeClr val="accent3"/>
                </a:solidFill>
                <a:latin typeface="Raleway"/>
                <a:ea typeface="Raleway"/>
                <a:cs typeface="Raleway"/>
                <a:sym typeface="Raleway"/>
              </a:defRPr>
            </a:lvl1pPr>
            <a:lvl2pPr lvl="1" rtl="0" algn="ctr">
              <a:spcBef>
                <a:spcPts val="0"/>
              </a:spcBef>
              <a:spcAft>
                <a:spcPts val="0"/>
              </a:spcAft>
              <a:buClr>
                <a:schemeClr val="accent3"/>
              </a:buClr>
              <a:buSzPts val="2500"/>
              <a:buFont typeface="Raleway"/>
              <a:buNone/>
              <a:defRPr sz="2500">
                <a:solidFill>
                  <a:schemeClr val="accent3"/>
                </a:solidFill>
                <a:latin typeface="Raleway"/>
                <a:ea typeface="Raleway"/>
                <a:cs typeface="Raleway"/>
                <a:sym typeface="Raleway"/>
              </a:defRPr>
            </a:lvl2pPr>
            <a:lvl3pPr lvl="2" rtl="0" algn="ctr">
              <a:spcBef>
                <a:spcPts val="0"/>
              </a:spcBef>
              <a:spcAft>
                <a:spcPts val="0"/>
              </a:spcAft>
              <a:buClr>
                <a:schemeClr val="accent3"/>
              </a:buClr>
              <a:buSzPts val="2500"/>
              <a:buFont typeface="Raleway"/>
              <a:buNone/>
              <a:defRPr sz="2500">
                <a:solidFill>
                  <a:schemeClr val="accent3"/>
                </a:solidFill>
                <a:latin typeface="Raleway"/>
                <a:ea typeface="Raleway"/>
                <a:cs typeface="Raleway"/>
                <a:sym typeface="Raleway"/>
              </a:defRPr>
            </a:lvl3pPr>
            <a:lvl4pPr lvl="3" rtl="0" algn="ctr">
              <a:spcBef>
                <a:spcPts val="0"/>
              </a:spcBef>
              <a:spcAft>
                <a:spcPts val="0"/>
              </a:spcAft>
              <a:buClr>
                <a:schemeClr val="accent3"/>
              </a:buClr>
              <a:buSzPts val="2500"/>
              <a:buFont typeface="Raleway"/>
              <a:buNone/>
              <a:defRPr sz="2500">
                <a:solidFill>
                  <a:schemeClr val="accent3"/>
                </a:solidFill>
                <a:latin typeface="Raleway"/>
                <a:ea typeface="Raleway"/>
                <a:cs typeface="Raleway"/>
                <a:sym typeface="Raleway"/>
              </a:defRPr>
            </a:lvl4pPr>
            <a:lvl5pPr lvl="4" rtl="0" algn="ctr">
              <a:spcBef>
                <a:spcPts val="0"/>
              </a:spcBef>
              <a:spcAft>
                <a:spcPts val="0"/>
              </a:spcAft>
              <a:buClr>
                <a:schemeClr val="accent3"/>
              </a:buClr>
              <a:buSzPts val="2500"/>
              <a:buFont typeface="Raleway"/>
              <a:buNone/>
              <a:defRPr sz="2500">
                <a:solidFill>
                  <a:schemeClr val="accent3"/>
                </a:solidFill>
                <a:latin typeface="Raleway"/>
                <a:ea typeface="Raleway"/>
                <a:cs typeface="Raleway"/>
                <a:sym typeface="Raleway"/>
              </a:defRPr>
            </a:lvl5pPr>
            <a:lvl6pPr lvl="5" rtl="0" algn="ctr">
              <a:spcBef>
                <a:spcPts val="0"/>
              </a:spcBef>
              <a:spcAft>
                <a:spcPts val="0"/>
              </a:spcAft>
              <a:buClr>
                <a:schemeClr val="accent3"/>
              </a:buClr>
              <a:buSzPts val="2500"/>
              <a:buFont typeface="Raleway"/>
              <a:buNone/>
              <a:defRPr sz="2500">
                <a:solidFill>
                  <a:schemeClr val="accent3"/>
                </a:solidFill>
                <a:latin typeface="Raleway"/>
                <a:ea typeface="Raleway"/>
                <a:cs typeface="Raleway"/>
                <a:sym typeface="Raleway"/>
              </a:defRPr>
            </a:lvl6pPr>
            <a:lvl7pPr lvl="6" rtl="0" algn="ctr">
              <a:spcBef>
                <a:spcPts val="0"/>
              </a:spcBef>
              <a:spcAft>
                <a:spcPts val="0"/>
              </a:spcAft>
              <a:buClr>
                <a:schemeClr val="accent3"/>
              </a:buClr>
              <a:buSzPts val="2500"/>
              <a:buFont typeface="Raleway"/>
              <a:buNone/>
              <a:defRPr sz="2500">
                <a:solidFill>
                  <a:schemeClr val="accent3"/>
                </a:solidFill>
                <a:latin typeface="Raleway"/>
                <a:ea typeface="Raleway"/>
                <a:cs typeface="Raleway"/>
                <a:sym typeface="Raleway"/>
              </a:defRPr>
            </a:lvl7pPr>
            <a:lvl8pPr lvl="7" rtl="0" algn="ctr">
              <a:spcBef>
                <a:spcPts val="0"/>
              </a:spcBef>
              <a:spcAft>
                <a:spcPts val="0"/>
              </a:spcAft>
              <a:buClr>
                <a:schemeClr val="accent3"/>
              </a:buClr>
              <a:buSzPts val="2500"/>
              <a:buFont typeface="Raleway"/>
              <a:buNone/>
              <a:defRPr sz="2500">
                <a:solidFill>
                  <a:schemeClr val="accent3"/>
                </a:solidFill>
                <a:latin typeface="Raleway"/>
                <a:ea typeface="Raleway"/>
                <a:cs typeface="Raleway"/>
                <a:sym typeface="Raleway"/>
              </a:defRPr>
            </a:lvl8pPr>
            <a:lvl9pPr lvl="8" rtl="0" algn="ctr">
              <a:spcBef>
                <a:spcPts val="0"/>
              </a:spcBef>
              <a:spcAft>
                <a:spcPts val="0"/>
              </a:spcAft>
              <a:buClr>
                <a:schemeClr val="accent3"/>
              </a:buClr>
              <a:buSzPts val="2500"/>
              <a:buFont typeface="Raleway"/>
              <a:buNone/>
              <a:defRPr sz="2500">
                <a:solidFill>
                  <a:schemeClr val="accent3"/>
                </a:solidFill>
                <a:latin typeface="Raleway"/>
                <a:ea typeface="Raleway"/>
                <a:cs typeface="Raleway"/>
                <a:sym typeface="Raleway"/>
              </a:defRPr>
            </a:lvl9pPr>
          </a:lstStyle>
          <a:p/>
        </p:txBody>
      </p:sp>
      <p:sp>
        <p:nvSpPr>
          <p:cNvPr id="820" name="Google Shape;820;p23"/>
          <p:cNvSpPr txBox="1"/>
          <p:nvPr>
            <p:ph idx="5" type="subTitle"/>
          </p:nvPr>
        </p:nvSpPr>
        <p:spPr>
          <a:xfrm>
            <a:off x="3455200" y="4130627"/>
            <a:ext cx="2233500" cy="477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1600"/>
              <a:buNone/>
              <a:defRPr sz="1400">
                <a:solidFill>
                  <a:schemeClr val="dk1"/>
                </a:solidFill>
              </a:defRPr>
            </a:lvl1pPr>
            <a:lvl2pPr lvl="1" rtl="0" algn="ctr">
              <a:lnSpc>
                <a:spcPct val="100000"/>
              </a:lnSpc>
              <a:spcBef>
                <a:spcPts val="0"/>
              </a:spcBef>
              <a:spcAft>
                <a:spcPts val="0"/>
              </a:spcAft>
              <a:buClr>
                <a:schemeClr val="dk1"/>
              </a:buClr>
              <a:buSzPts val="1600"/>
              <a:buNone/>
              <a:defRPr>
                <a:solidFill>
                  <a:schemeClr val="dk1"/>
                </a:solidFill>
              </a:defRPr>
            </a:lvl2pPr>
            <a:lvl3pPr lvl="2" rtl="0" algn="ctr">
              <a:lnSpc>
                <a:spcPct val="100000"/>
              </a:lnSpc>
              <a:spcBef>
                <a:spcPts val="0"/>
              </a:spcBef>
              <a:spcAft>
                <a:spcPts val="0"/>
              </a:spcAft>
              <a:buClr>
                <a:schemeClr val="dk1"/>
              </a:buClr>
              <a:buSzPts val="1600"/>
              <a:buNone/>
              <a:defRPr>
                <a:solidFill>
                  <a:schemeClr val="dk1"/>
                </a:solidFill>
              </a:defRPr>
            </a:lvl3pPr>
            <a:lvl4pPr lvl="3" rtl="0" algn="ctr">
              <a:lnSpc>
                <a:spcPct val="100000"/>
              </a:lnSpc>
              <a:spcBef>
                <a:spcPts val="0"/>
              </a:spcBef>
              <a:spcAft>
                <a:spcPts val="0"/>
              </a:spcAft>
              <a:buClr>
                <a:schemeClr val="dk1"/>
              </a:buClr>
              <a:buSzPts val="1600"/>
              <a:buNone/>
              <a:defRPr>
                <a:solidFill>
                  <a:schemeClr val="dk1"/>
                </a:solidFill>
              </a:defRPr>
            </a:lvl4pPr>
            <a:lvl5pPr lvl="4" rtl="0" algn="ctr">
              <a:lnSpc>
                <a:spcPct val="100000"/>
              </a:lnSpc>
              <a:spcBef>
                <a:spcPts val="0"/>
              </a:spcBef>
              <a:spcAft>
                <a:spcPts val="0"/>
              </a:spcAft>
              <a:buClr>
                <a:schemeClr val="dk1"/>
              </a:buClr>
              <a:buSzPts val="1600"/>
              <a:buNone/>
              <a:defRPr>
                <a:solidFill>
                  <a:schemeClr val="dk1"/>
                </a:solidFill>
              </a:defRPr>
            </a:lvl5pPr>
            <a:lvl6pPr lvl="5" rtl="0" algn="ctr">
              <a:lnSpc>
                <a:spcPct val="100000"/>
              </a:lnSpc>
              <a:spcBef>
                <a:spcPts val="0"/>
              </a:spcBef>
              <a:spcAft>
                <a:spcPts val="0"/>
              </a:spcAft>
              <a:buClr>
                <a:schemeClr val="dk1"/>
              </a:buClr>
              <a:buSzPts val="1600"/>
              <a:buNone/>
              <a:defRPr>
                <a:solidFill>
                  <a:schemeClr val="dk1"/>
                </a:solidFill>
              </a:defRPr>
            </a:lvl6pPr>
            <a:lvl7pPr lvl="6" rtl="0" algn="ctr">
              <a:lnSpc>
                <a:spcPct val="100000"/>
              </a:lnSpc>
              <a:spcBef>
                <a:spcPts val="0"/>
              </a:spcBef>
              <a:spcAft>
                <a:spcPts val="0"/>
              </a:spcAft>
              <a:buClr>
                <a:schemeClr val="dk1"/>
              </a:buClr>
              <a:buSzPts val="1600"/>
              <a:buNone/>
              <a:defRPr>
                <a:solidFill>
                  <a:schemeClr val="dk1"/>
                </a:solidFill>
              </a:defRPr>
            </a:lvl7pPr>
            <a:lvl8pPr lvl="7" rtl="0" algn="ctr">
              <a:lnSpc>
                <a:spcPct val="100000"/>
              </a:lnSpc>
              <a:spcBef>
                <a:spcPts val="0"/>
              </a:spcBef>
              <a:spcAft>
                <a:spcPts val="0"/>
              </a:spcAft>
              <a:buClr>
                <a:schemeClr val="dk1"/>
              </a:buClr>
              <a:buSzPts val="1600"/>
              <a:buNone/>
              <a:defRPr>
                <a:solidFill>
                  <a:schemeClr val="dk1"/>
                </a:solidFill>
              </a:defRPr>
            </a:lvl8pPr>
            <a:lvl9pPr lvl="8" rtl="0" algn="ctr">
              <a:lnSpc>
                <a:spcPct val="100000"/>
              </a:lnSpc>
              <a:spcBef>
                <a:spcPts val="0"/>
              </a:spcBef>
              <a:spcAft>
                <a:spcPts val="0"/>
              </a:spcAft>
              <a:buClr>
                <a:schemeClr val="dk1"/>
              </a:buClr>
              <a:buSzPts val="1600"/>
              <a:buNone/>
              <a:defRPr>
                <a:solidFill>
                  <a:schemeClr val="dk1"/>
                </a:solidFill>
              </a:defRPr>
            </a:lvl9pPr>
          </a:lstStyle>
          <a:p/>
        </p:txBody>
      </p:sp>
      <p:sp>
        <p:nvSpPr>
          <p:cNvPr id="821" name="Google Shape;821;p23"/>
          <p:cNvSpPr txBox="1"/>
          <p:nvPr>
            <p:ph idx="6" type="title"/>
          </p:nvPr>
        </p:nvSpPr>
        <p:spPr>
          <a:xfrm>
            <a:off x="621100" y="445025"/>
            <a:ext cx="79017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p:txBody>
      </p:sp>
      <p:grpSp>
        <p:nvGrpSpPr>
          <p:cNvPr id="822" name="Google Shape;822;p23"/>
          <p:cNvGrpSpPr/>
          <p:nvPr/>
        </p:nvGrpSpPr>
        <p:grpSpPr>
          <a:xfrm>
            <a:off x="6743008" y="-604592"/>
            <a:ext cx="3461395" cy="2810739"/>
            <a:chOff x="3750925" y="237975"/>
            <a:chExt cx="1597100" cy="1296825"/>
          </a:xfrm>
        </p:grpSpPr>
        <p:sp>
          <p:nvSpPr>
            <p:cNvPr id="823" name="Google Shape;823;p23"/>
            <p:cNvSpPr/>
            <p:nvPr/>
          </p:nvSpPr>
          <p:spPr>
            <a:xfrm>
              <a:off x="3750925" y="237975"/>
              <a:ext cx="1597100" cy="1296825"/>
            </a:xfrm>
            <a:custGeom>
              <a:rect b="b" l="l" r="r" t="t"/>
              <a:pathLst>
                <a:path extrusionOk="0" h="51873" w="63884">
                  <a:moveTo>
                    <a:pt x="53707" y="49"/>
                  </a:moveTo>
                  <a:cubicBezTo>
                    <a:pt x="55141" y="49"/>
                    <a:pt x="56596" y="188"/>
                    <a:pt x="58025" y="331"/>
                  </a:cubicBezTo>
                  <a:cubicBezTo>
                    <a:pt x="59432" y="465"/>
                    <a:pt x="60900" y="599"/>
                    <a:pt x="62305" y="599"/>
                  </a:cubicBezTo>
                  <a:cubicBezTo>
                    <a:pt x="62418" y="599"/>
                    <a:pt x="62530" y="598"/>
                    <a:pt x="62642" y="597"/>
                  </a:cubicBezTo>
                  <a:lnTo>
                    <a:pt x="62642" y="597"/>
                  </a:lnTo>
                  <a:cubicBezTo>
                    <a:pt x="62244" y="1935"/>
                    <a:pt x="61328" y="3164"/>
                    <a:pt x="60436" y="4369"/>
                  </a:cubicBezTo>
                  <a:cubicBezTo>
                    <a:pt x="59436" y="5731"/>
                    <a:pt x="58411" y="7118"/>
                    <a:pt x="58170" y="8624"/>
                  </a:cubicBezTo>
                  <a:cubicBezTo>
                    <a:pt x="57905" y="10288"/>
                    <a:pt x="58857" y="11987"/>
                    <a:pt x="59701" y="13482"/>
                  </a:cubicBezTo>
                  <a:cubicBezTo>
                    <a:pt x="59761" y="13602"/>
                    <a:pt x="59821" y="13711"/>
                    <a:pt x="59894" y="13819"/>
                  </a:cubicBezTo>
                  <a:cubicBezTo>
                    <a:pt x="60147" y="14301"/>
                    <a:pt x="60436" y="14784"/>
                    <a:pt x="60725" y="15254"/>
                  </a:cubicBezTo>
                  <a:cubicBezTo>
                    <a:pt x="62244" y="17785"/>
                    <a:pt x="63823" y="20425"/>
                    <a:pt x="62497" y="23366"/>
                  </a:cubicBezTo>
                  <a:cubicBezTo>
                    <a:pt x="61798" y="24933"/>
                    <a:pt x="60388" y="26259"/>
                    <a:pt x="59038" y="27548"/>
                  </a:cubicBezTo>
                  <a:cubicBezTo>
                    <a:pt x="57652" y="28862"/>
                    <a:pt x="56217" y="30224"/>
                    <a:pt x="55518" y="31827"/>
                  </a:cubicBezTo>
                  <a:cubicBezTo>
                    <a:pt x="54024" y="35214"/>
                    <a:pt x="54180" y="39541"/>
                    <a:pt x="54482" y="42941"/>
                  </a:cubicBezTo>
                  <a:cubicBezTo>
                    <a:pt x="52371" y="44551"/>
                    <a:pt x="50726" y="45174"/>
                    <a:pt x="48174" y="45174"/>
                  </a:cubicBezTo>
                  <a:cubicBezTo>
                    <a:pt x="47651" y="45174"/>
                    <a:pt x="47090" y="45147"/>
                    <a:pt x="46478" y="45098"/>
                  </a:cubicBezTo>
                  <a:cubicBezTo>
                    <a:pt x="43597" y="44869"/>
                    <a:pt x="42537" y="43989"/>
                    <a:pt x="40789" y="42531"/>
                  </a:cubicBezTo>
                  <a:lnTo>
                    <a:pt x="40452" y="42253"/>
                  </a:lnTo>
                  <a:cubicBezTo>
                    <a:pt x="40150" y="42000"/>
                    <a:pt x="39861" y="41723"/>
                    <a:pt x="39572" y="41446"/>
                  </a:cubicBezTo>
                  <a:cubicBezTo>
                    <a:pt x="38646" y="40551"/>
                    <a:pt x="37696" y="39630"/>
                    <a:pt x="36195" y="39630"/>
                  </a:cubicBezTo>
                  <a:cubicBezTo>
                    <a:pt x="35897" y="39630"/>
                    <a:pt x="35578" y="39667"/>
                    <a:pt x="35232" y="39746"/>
                  </a:cubicBezTo>
                  <a:cubicBezTo>
                    <a:pt x="33702" y="40096"/>
                    <a:pt x="32581" y="41362"/>
                    <a:pt x="31604" y="42483"/>
                  </a:cubicBezTo>
                  <a:cubicBezTo>
                    <a:pt x="31219" y="42904"/>
                    <a:pt x="30857" y="43326"/>
                    <a:pt x="30495" y="43652"/>
                  </a:cubicBezTo>
                  <a:cubicBezTo>
                    <a:pt x="28252" y="45709"/>
                    <a:pt x="24318" y="47600"/>
                    <a:pt x="20691" y="47600"/>
                  </a:cubicBezTo>
                  <a:cubicBezTo>
                    <a:pt x="20302" y="47600"/>
                    <a:pt x="19918" y="47578"/>
                    <a:pt x="19539" y="47533"/>
                  </a:cubicBezTo>
                  <a:cubicBezTo>
                    <a:pt x="18755" y="47424"/>
                    <a:pt x="17972" y="47232"/>
                    <a:pt x="17224" y="46966"/>
                  </a:cubicBezTo>
                  <a:cubicBezTo>
                    <a:pt x="16291" y="46668"/>
                    <a:pt x="15337" y="46360"/>
                    <a:pt x="14303" y="46360"/>
                  </a:cubicBezTo>
                  <a:cubicBezTo>
                    <a:pt x="13708" y="46360"/>
                    <a:pt x="13087" y="46461"/>
                    <a:pt x="12427" y="46725"/>
                  </a:cubicBezTo>
                  <a:cubicBezTo>
                    <a:pt x="11005" y="47280"/>
                    <a:pt x="9836" y="48353"/>
                    <a:pt x="8703" y="49377"/>
                  </a:cubicBezTo>
                  <a:cubicBezTo>
                    <a:pt x="7726" y="50269"/>
                    <a:pt x="6714" y="51185"/>
                    <a:pt x="5533" y="51800"/>
                  </a:cubicBezTo>
                  <a:cubicBezTo>
                    <a:pt x="4821" y="49751"/>
                    <a:pt x="4207" y="47726"/>
                    <a:pt x="4351" y="45544"/>
                  </a:cubicBezTo>
                  <a:cubicBezTo>
                    <a:pt x="4412" y="44435"/>
                    <a:pt x="4809" y="43338"/>
                    <a:pt x="5183" y="42290"/>
                  </a:cubicBezTo>
                  <a:cubicBezTo>
                    <a:pt x="5533" y="41349"/>
                    <a:pt x="5882" y="40361"/>
                    <a:pt x="5991" y="39385"/>
                  </a:cubicBezTo>
                  <a:cubicBezTo>
                    <a:pt x="6183" y="37637"/>
                    <a:pt x="5075" y="36504"/>
                    <a:pt x="4014" y="35419"/>
                  </a:cubicBezTo>
                  <a:cubicBezTo>
                    <a:pt x="3146" y="34527"/>
                    <a:pt x="2242" y="33611"/>
                    <a:pt x="2025" y="32358"/>
                  </a:cubicBezTo>
                  <a:cubicBezTo>
                    <a:pt x="1832" y="31188"/>
                    <a:pt x="1941" y="30007"/>
                    <a:pt x="2061" y="28862"/>
                  </a:cubicBezTo>
                  <a:cubicBezTo>
                    <a:pt x="2194" y="27464"/>
                    <a:pt x="2338" y="26029"/>
                    <a:pt x="1917" y="24547"/>
                  </a:cubicBezTo>
                  <a:cubicBezTo>
                    <a:pt x="1712" y="23908"/>
                    <a:pt x="1471" y="23281"/>
                    <a:pt x="1169" y="22679"/>
                  </a:cubicBezTo>
                  <a:cubicBezTo>
                    <a:pt x="615" y="21509"/>
                    <a:pt x="48" y="20292"/>
                    <a:pt x="289" y="19002"/>
                  </a:cubicBezTo>
                  <a:cubicBezTo>
                    <a:pt x="651" y="17086"/>
                    <a:pt x="2640" y="15712"/>
                    <a:pt x="4749" y="14253"/>
                  </a:cubicBezTo>
                  <a:cubicBezTo>
                    <a:pt x="6135" y="13301"/>
                    <a:pt x="7570" y="12313"/>
                    <a:pt x="8486" y="11155"/>
                  </a:cubicBezTo>
                  <a:lnTo>
                    <a:pt x="9281" y="11192"/>
                  </a:lnTo>
                  <a:cubicBezTo>
                    <a:pt x="10378" y="11228"/>
                    <a:pt x="11496" y="11267"/>
                    <a:pt x="12619" y="11267"/>
                  </a:cubicBezTo>
                  <a:cubicBezTo>
                    <a:pt x="13741" y="11267"/>
                    <a:pt x="14868" y="11228"/>
                    <a:pt x="15983" y="11107"/>
                  </a:cubicBezTo>
                  <a:cubicBezTo>
                    <a:pt x="18020" y="10890"/>
                    <a:pt x="19418" y="10155"/>
                    <a:pt x="20889" y="9384"/>
                  </a:cubicBezTo>
                  <a:cubicBezTo>
                    <a:pt x="21371" y="9130"/>
                    <a:pt x="21877" y="8877"/>
                    <a:pt x="22407" y="8624"/>
                  </a:cubicBezTo>
                  <a:cubicBezTo>
                    <a:pt x="23532" y="8090"/>
                    <a:pt x="24279" y="7926"/>
                    <a:pt x="24935" y="7926"/>
                  </a:cubicBezTo>
                  <a:cubicBezTo>
                    <a:pt x="25390" y="7926"/>
                    <a:pt x="25801" y="8005"/>
                    <a:pt x="26265" y="8094"/>
                  </a:cubicBezTo>
                  <a:cubicBezTo>
                    <a:pt x="26843" y="8214"/>
                    <a:pt x="27434" y="8299"/>
                    <a:pt x="28024" y="8335"/>
                  </a:cubicBezTo>
                  <a:cubicBezTo>
                    <a:pt x="28473" y="8362"/>
                    <a:pt x="28881" y="8376"/>
                    <a:pt x="29264" y="8376"/>
                  </a:cubicBezTo>
                  <a:cubicBezTo>
                    <a:pt x="30923" y="8376"/>
                    <a:pt x="32126" y="8115"/>
                    <a:pt x="34172" y="7527"/>
                  </a:cubicBezTo>
                  <a:cubicBezTo>
                    <a:pt x="38487" y="6286"/>
                    <a:pt x="41512" y="5189"/>
                    <a:pt x="45080" y="2911"/>
                  </a:cubicBezTo>
                  <a:lnTo>
                    <a:pt x="45176" y="2851"/>
                  </a:lnTo>
                  <a:cubicBezTo>
                    <a:pt x="47310" y="1489"/>
                    <a:pt x="48853" y="512"/>
                    <a:pt x="51541" y="175"/>
                  </a:cubicBezTo>
                  <a:cubicBezTo>
                    <a:pt x="52253" y="85"/>
                    <a:pt x="52977" y="49"/>
                    <a:pt x="53707" y="49"/>
                  </a:cubicBezTo>
                  <a:close/>
                  <a:moveTo>
                    <a:pt x="53734" y="1"/>
                  </a:moveTo>
                  <a:cubicBezTo>
                    <a:pt x="52999" y="1"/>
                    <a:pt x="52269" y="36"/>
                    <a:pt x="51553" y="127"/>
                  </a:cubicBezTo>
                  <a:cubicBezTo>
                    <a:pt x="48841" y="464"/>
                    <a:pt x="47298" y="1452"/>
                    <a:pt x="45152" y="2814"/>
                  </a:cubicBezTo>
                  <a:lnTo>
                    <a:pt x="45068" y="2875"/>
                  </a:lnTo>
                  <a:cubicBezTo>
                    <a:pt x="41500" y="5141"/>
                    <a:pt x="38487" y="6250"/>
                    <a:pt x="34172" y="7491"/>
                  </a:cubicBezTo>
                  <a:cubicBezTo>
                    <a:pt x="32112" y="8083"/>
                    <a:pt x="30906" y="8336"/>
                    <a:pt x="29236" y="8336"/>
                  </a:cubicBezTo>
                  <a:cubicBezTo>
                    <a:pt x="28864" y="8336"/>
                    <a:pt x="28469" y="8323"/>
                    <a:pt x="28036" y="8299"/>
                  </a:cubicBezTo>
                  <a:cubicBezTo>
                    <a:pt x="27446" y="8251"/>
                    <a:pt x="26867" y="8166"/>
                    <a:pt x="26289" y="8046"/>
                  </a:cubicBezTo>
                  <a:cubicBezTo>
                    <a:pt x="25825" y="7957"/>
                    <a:pt x="25412" y="7878"/>
                    <a:pt x="24954" y="7878"/>
                  </a:cubicBezTo>
                  <a:cubicBezTo>
                    <a:pt x="24293" y="7878"/>
                    <a:pt x="23539" y="8042"/>
                    <a:pt x="22407" y="8576"/>
                  </a:cubicBezTo>
                  <a:cubicBezTo>
                    <a:pt x="21865" y="8829"/>
                    <a:pt x="21371" y="9094"/>
                    <a:pt x="20889" y="9347"/>
                  </a:cubicBezTo>
                  <a:cubicBezTo>
                    <a:pt x="19418" y="10119"/>
                    <a:pt x="18020" y="10842"/>
                    <a:pt x="15995" y="11059"/>
                  </a:cubicBezTo>
                  <a:cubicBezTo>
                    <a:pt x="14886" y="11180"/>
                    <a:pt x="13762" y="11219"/>
                    <a:pt x="12640" y="11219"/>
                  </a:cubicBezTo>
                  <a:cubicBezTo>
                    <a:pt x="11517" y="11219"/>
                    <a:pt x="10396" y="11180"/>
                    <a:pt x="9293" y="11143"/>
                  </a:cubicBezTo>
                  <a:lnTo>
                    <a:pt x="8486" y="11107"/>
                  </a:lnTo>
                  <a:lnTo>
                    <a:pt x="8474" y="11107"/>
                  </a:lnTo>
                  <a:lnTo>
                    <a:pt x="8474" y="11119"/>
                  </a:lnTo>
                  <a:cubicBezTo>
                    <a:pt x="7546" y="12276"/>
                    <a:pt x="6123" y="13265"/>
                    <a:pt x="4737" y="14217"/>
                  </a:cubicBezTo>
                  <a:cubicBezTo>
                    <a:pt x="2616" y="15676"/>
                    <a:pt x="627" y="17062"/>
                    <a:pt x="253" y="18990"/>
                  </a:cubicBezTo>
                  <a:cubicBezTo>
                    <a:pt x="0" y="20292"/>
                    <a:pt x="579" y="21521"/>
                    <a:pt x="1133" y="22703"/>
                  </a:cubicBezTo>
                  <a:cubicBezTo>
                    <a:pt x="1434" y="23305"/>
                    <a:pt x="1688" y="23920"/>
                    <a:pt x="1880" y="24559"/>
                  </a:cubicBezTo>
                  <a:cubicBezTo>
                    <a:pt x="2302" y="26029"/>
                    <a:pt x="2158" y="27464"/>
                    <a:pt x="2025" y="28862"/>
                  </a:cubicBezTo>
                  <a:cubicBezTo>
                    <a:pt x="1904" y="30007"/>
                    <a:pt x="1796" y="31188"/>
                    <a:pt x="1989" y="32370"/>
                  </a:cubicBezTo>
                  <a:cubicBezTo>
                    <a:pt x="2206" y="33635"/>
                    <a:pt x="3110" y="34551"/>
                    <a:pt x="3990" y="35443"/>
                  </a:cubicBezTo>
                  <a:cubicBezTo>
                    <a:pt x="5050" y="36528"/>
                    <a:pt x="6147" y="37649"/>
                    <a:pt x="5954" y="39385"/>
                  </a:cubicBezTo>
                  <a:cubicBezTo>
                    <a:pt x="5846" y="40349"/>
                    <a:pt x="5496" y="41325"/>
                    <a:pt x="5159" y="42278"/>
                  </a:cubicBezTo>
                  <a:cubicBezTo>
                    <a:pt x="4773" y="43326"/>
                    <a:pt x="4375" y="44423"/>
                    <a:pt x="4315" y="45544"/>
                  </a:cubicBezTo>
                  <a:cubicBezTo>
                    <a:pt x="4171" y="47738"/>
                    <a:pt x="4797" y="49775"/>
                    <a:pt x="5508" y="51848"/>
                  </a:cubicBezTo>
                  <a:lnTo>
                    <a:pt x="5508" y="51872"/>
                  </a:lnTo>
                  <a:lnTo>
                    <a:pt x="5533" y="51860"/>
                  </a:lnTo>
                  <a:cubicBezTo>
                    <a:pt x="6738" y="51245"/>
                    <a:pt x="7750" y="50317"/>
                    <a:pt x="8739" y="49425"/>
                  </a:cubicBezTo>
                  <a:cubicBezTo>
                    <a:pt x="9872" y="48389"/>
                    <a:pt x="11041" y="47328"/>
                    <a:pt x="12451" y="46774"/>
                  </a:cubicBezTo>
                  <a:cubicBezTo>
                    <a:pt x="13117" y="46510"/>
                    <a:pt x="13735" y="46407"/>
                    <a:pt x="14327" y="46407"/>
                  </a:cubicBezTo>
                  <a:cubicBezTo>
                    <a:pt x="15331" y="46407"/>
                    <a:pt x="16261" y="46704"/>
                    <a:pt x="17224" y="47015"/>
                  </a:cubicBezTo>
                  <a:cubicBezTo>
                    <a:pt x="17972" y="47280"/>
                    <a:pt x="18755" y="47473"/>
                    <a:pt x="19539" y="47593"/>
                  </a:cubicBezTo>
                  <a:cubicBezTo>
                    <a:pt x="19912" y="47637"/>
                    <a:pt x="20291" y="47657"/>
                    <a:pt x="20674" y="47657"/>
                  </a:cubicBezTo>
                  <a:cubicBezTo>
                    <a:pt x="24320" y="47657"/>
                    <a:pt x="28284" y="45772"/>
                    <a:pt x="30532" y="43700"/>
                  </a:cubicBezTo>
                  <a:cubicBezTo>
                    <a:pt x="30917" y="43314"/>
                    <a:pt x="31291" y="42916"/>
                    <a:pt x="31640" y="42495"/>
                  </a:cubicBezTo>
                  <a:cubicBezTo>
                    <a:pt x="32617" y="41386"/>
                    <a:pt x="33726" y="40132"/>
                    <a:pt x="35244" y="39783"/>
                  </a:cubicBezTo>
                  <a:cubicBezTo>
                    <a:pt x="35591" y="39703"/>
                    <a:pt x="35911" y="39667"/>
                    <a:pt x="36208" y="39667"/>
                  </a:cubicBezTo>
                  <a:cubicBezTo>
                    <a:pt x="37673" y="39667"/>
                    <a:pt x="38585" y="40548"/>
                    <a:pt x="39548" y="41470"/>
                  </a:cubicBezTo>
                  <a:cubicBezTo>
                    <a:pt x="39825" y="41747"/>
                    <a:pt x="40126" y="42024"/>
                    <a:pt x="40427" y="42278"/>
                  </a:cubicBezTo>
                  <a:lnTo>
                    <a:pt x="40765" y="42555"/>
                  </a:lnTo>
                  <a:cubicBezTo>
                    <a:pt x="42525" y="44025"/>
                    <a:pt x="43585" y="44905"/>
                    <a:pt x="46478" y="45134"/>
                  </a:cubicBezTo>
                  <a:cubicBezTo>
                    <a:pt x="47100" y="45186"/>
                    <a:pt x="47671" y="45214"/>
                    <a:pt x="48203" y="45214"/>
                  </a:cubicBezTo>
                  <a:cubicBezTo>
                    <a:pt x="50752" y="45214"/>
                    <a:pt x="52404" y="44580"/>
                    <a:pt x="54518" y="42965"/>
                  </a:cubicBezTo>
                  <a:lnTo>
                    <a:pt x="54530" y="42953"/>
                  </a:lnTo>
                  <a:lnTo>
                    <a:pt x="54530" y="42941"/>
                  </a:lnTo>
                  <a:cubicBezTo>
                    <a:pt x="54229" y="39554"/>
                    <a:pt x="54072" y="35226"/>
                    <a:pt x="55567" y="31839"/>
                  </a:cubicBezTo>
                  <a:cubicBezTo>
                    <a:pt x="56266" y="30236"/>
                    <a:pt x="57712" y="28874"/>
                    <a:pt x="59074" y="27584"/>
                  </a:cubicBezTo>
                  <a:cubicBezTo>
                    <a:pt x="60436" y="26283"/>
                    <a:pt x="61846" y="24945"/>
                    <a:pt x="62558" y="23378"/>
                  </a:cubicBezTo>
                  <a:cubicBezTo>
                    <a:pt x="63883" y="20413"/>
                    <a:pt x="62304" y="17773"/>
                    <a:pt x="60774" y="15218"/>
                  </a:cubicBezTo>
                  <a:cubicBezTo>
                    <a:pt x="60496" y="14759"/>
                    <a:pt x="60207" y="14265"/>
                    <a:pt x="59942" y="13795"/>
                  </a:cubicBezTo>
                  <a:lnTo>
                    <a:pt x="59749" y="13458"/>
                  </a:lnTo>
                  <a:cubicBezTo>
                    <a:pt x="58917" y="11963"/>
                    <a:pt x="57965" y="10276"/>
                    <a:pt x="58230" y="8624"/>
                  </a:cubicBezTo>
                  <a:cubicBezTo>
                    <a:pt x="58459" y="7142"/>
                    <a:pt x="59484" y="5756"/>
                    <a:pt x="60484" y="4393"/>
                  </a:cubicBezTo>
                  <a:cubicBezTo>
                    <a:pt x="61388" y="3188"/>
                    <a:pt x="62317" y="1935"/>
                    <a:pt x="62702" y="573"/>
                  </a:cubicBezTo>
                  <a:lnTo>
                    <a:pt x="62702" y="548"/>
                  </a:lnTo>
                  <a:lnTo>
                    <a:pt x="62678" y="548"/>
                  </a:lnTo>
                  <a:cubicBezTo>
                    <a:pt x="62566" y="550"/>
                    <a:pt x="62453" y="551"/>
                    <a:pt x="62340" y="551"/>
                  </a:cubicBezTo>
                  <a:cubicBezTo>
                    <a:pt x="60924" y="551"/>
                    <a:pt x="59455" y="416"/>
                    <a:pt x="58038" y="271"/>
                  </a:cubicBezTo>
                  <a:cubicBezTo>
                    <a:pt x="56613" y="136"/>
                    <a:pt x="55162" y="1"/>
                    <a:pt x="5373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23"/>
            <p:cNvSpPr/>
            <p:nvPr/>
          </p:nvSpPr>
          <p:spPr>
            <a:xfrm>
              <a:off x="3863625" y="518350"/>
              <a:ext cx="166950" cy="971850"/>
            </a:xfrm>
            <a:custGeom>
              <a:rect b="b" l="l" r="r" t="t"/>
              <a:pathLst>
                <a:path extrusionOk="0" h="38874" w="6678">
                  <a:moveTo>
                    <a:pt x="6641" y="1"/>
                  </a:moveTo>
                  <a:cubicBezTo>
                    <a:pt x="5906" y="1146"/>
                    <a:pt x="4737" y="2122"/>
                    <a:pt x="3616" y="3062"/>
                  </a:cubicBezTo>
                  <a:cubicBezTo>
                    <a:pt x="1977" y="4424"/>
                    <a:pt x="434" y="5714"/>
                    <a:pt x="157" y="7474"/>
                  </a:cubicBezTo>
                  <a:cubicBezTo>
                    <a:pt x="0" y="8498"/>
                    <a:pt x="362" y="9499"/>
                    <a:pt x="711" y="10463"/>
                  </a:cubicBezTo>
                  <a:cubicBezTo>
                    <a:pt x="928" y="11006"/>
                    <a:pt x="1097" y="11560"/>
                    <a:pt x="1229" y="12139"/>
                  </a:cubicBezTo>
                  <a:cubicBezTo>
                    <a:pt x="1495" y="13585"/>
                    <a:pt x="1290" y="15068"/>
                    <a:pt x="1097" y="16502"/>
                  </a:cubicBezTo>
                  <a:cubicBezTo>
                    <a:pt x="904" y="17828"/>
                    <a:pt x="723" y="19202"/>
                    <a:pt x="916" y="20504"/>
                  </a:cubicBezTo>
                  <a:cubicBezTo>
                    <a:pt x="1085" y="21649"/>
                    <a:pt x="1760" y="22637"/>
                    <a:pt x="2411" y="23589"/>
                  </a:cubicBezTo>
                  <a:cubicBezTo>
                    <a:pt x="3206" y="24747"/>
                    <a:pt x="4026" y="25940"/>
                    <a:pt x="3917" y="27435"/>
                  </a:cubicBezTo>
                  <a:cubicBezTo>
                    <a:pt x="3845" y="28399"/>
                    <a:pt x="3508" y="29375"/>
                    <a:pt x="3182" y="30315"/>
                  </a:cubicBezTo>
                  <a:cubicBezTo>
                    <a:pt x="2857" y="31255"/>
                    <a:pt x="2519" y="32232"/>
                    <a:pt x="2447" y="33208"/>
                  </a:cubicBezTo>
                  <a:cubicBezTo>
                    <a:pt x="2278" y="35209"/>
                    <a:pt x="2821" y="37029"/>
                    <a:pt x="3423" y="38873"/>
                  </a:cubicBezTo>
                  <a:lnTo>
                    <a:pt x="3459" y="38861"/>
                  </a:lnTo>
                  <a:cubicBezTo>
                    <a:pt x="2857" y="37017"/>
                    <a:pt x="2314" y="35197"/>
                    <a:pt x="2483" y="33208"/>
                  </a:cubicBezTo>
                  <a:cubicBezTo>
                    <a:pt x="2555" y="32244"/>
                    <a:pt x="2893" y="31280"/>
                    <a:pt x="3218" y="30339"/>
                  </a:cubicBezTo>
                  <a:cubicBezTo>
                    <a:pt x="3544" y="29387"/>
                    <a:pt x="3881" y="28411"/>
                    <a:pt x="3954" y="27435"/>
                  </a:cubicBezTo>
                  <a:cubicBezTo>
                    <a:pt x="4062" y="25928"/>
                    <a:pt x="3242" y="24722"/>
                    <a:pt x="2447" y="23565"/>
                  </a:cubicBezTo>
                  <a:cubicBezTo>
                    <a:pt x="1796" y="22613"/>
                    <a:pt x="1133" y="21637"/>
                    <a:pt x="964" y="20504"/>
                  </a:cubicBezTo>
                  <a:cubicBezTo>
                    <a:pt x="759" y="19202"/>
                    <a:pt x="952" y="17828"/>
                    <a:pt x="1133" y="16514"/>
                  </a:cubicBezTo>
                  <a:cubicBezTo>
                    <a:pt x="1338" y="15080"/>
                    <a:pt x="1543" y="13585"/>
                    <a:pt x="1266" y="12127"/>
                  </a:cubicBezTo>
                  <a:cubicBezTo>
                    <a:pt x="1145" y="11560"/>
                    <a:pt x="976" y="10994"/>
                    <a:pt x="759" y="10451"/>
                  </a:cubicBezTo>
                  <a:cubicBezTo>
                    <a:pt x="410" y="9487"/>
                    <a:pt x="36" y="8498"/>
                    <a:pt x="205" y="7474"/>
                  </a:cubicBezTo>
                  <a:cubicBezTo>
                    <a:pt x="482" y="5738"/>
                    <a:pt x="2013" y="4448"/>
                    <a:pt x="3640" y="3098"/>
                  </a:cubicBezTo>
                  <a:cubicBezTo>
                    <a:pt x="4773" y="2158"/>
                    <a:pt x="5942" y="1182"/>
                    <a:pt x="6678" y="25"/>
                  </a:cubicBezTo>
                  <a:lnTo>
                    <a:pt x="664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23"/>
            <p:cNvSpPr/>
            <p:nvPr/>
          </p:nvSpPr>
          <p:spPr>
            <a:xfrm>
              <a:off x="3980525" y="517750"/>
              <a:ext cx="115750" cy="920325"/>
            </a:xfrm>
            <a:custGeom>
              <a:rect b="b" l="l" r="r" t="t"/>
              <a:pathLst>
                <a:path extrusionOk="0" h="36813" w="4630">
                  <a:moveTo>
                    <a:pt x="4581" y="1"/>
                  </a:moveTo>
                  <a:cubicBezTo>
                    <a:pt x="4292" y="1061"/>
                    <a:pt x="3569" y="1917"/>
                    <a:pt x="2833" y="2773"/>
                  </a:cubicBezTo>
                  <a:cubicBezTo>
                    <a:pt x="2098" y="3617"/>
                    <a:pt x="1399" y="4448"/>
                    <a:pt x="1146" y="5425"/>
                  </a:cubicBezTo>
                  <a:cubicBezTo>
                    <a:pt x="905" y="6413"/>
                    <a:pt x="1158" y="7546"/>
                    <a:pt x="1399" y="8643"/>
                  </a:cubicBezTo>
                  <a:cubicBezTo>
                    <a:pt x="1580" y="9451"/>
                    <a:pt x="1773" y="10282"/>
                    <a:pt x="1749" y="11030"/>
                  </a:cubicBezTo>
                  <a:cubicBezTo>
                    <a:pt x="1712" y="12440"/>
                    <a:pt x="1387" y="13862"/>
                    <a:pt x="1061" y="15236"/>
                  </a:cubicBezTo>
                  <a:cubicBezTo>
                    <a:pt x="748" y="16586"/>
                    <a:pt x="411" y="17984"/>
                    <a:pt x="374" y="19334"/>
                  </a:cubicBezTo>
                  <a:cubicBezTo>
                    <a:pt x="338" y="20492"/>
                    <a:pt x="676" y="21601"/>
                    <a:pt x="989" y="22673"/>
                  </a:cubicBezTo>
                  <a:cubicBezTo>
                    <a:pt x="1363" y="23903"/>
                    <a:pt x="1749" y="25180"/>
                    <a:pt x="1568" y="26518"/>
                  </a:cubicBezTo>
                  <a:cubicBezTo>
                    <a:pt x="1459" y="27362"/>
                    <a:pt x="1170" y="28206"/>
                    <a:pt x="881" y="29013"/>
                  </a:cubicBezTo>
                  <a:cubicBezTo>
                    <a:pt x="579" y="29893"/>
                    <a:pt x="254" y="30821"/>
                    <a:pt x="170" y="31737"/>
                  </a:cubicBezTo>
                  <a:cubicBezTo>
                    <a:pt x="1" y="33618"/>
                    <a:pt x="579" y="35233"/>
                    <a:pt x="1146" y="36812"/>
                  </a:cubicBezTo>
                  <a:lnTo>
                    <a:pt x="1182" y="36788"/>
                  </a:lnTo>
                  <a:cubicBezTo>
                    <a:pt x="628" y="35233"/>
                    <a:pt x="49" y="33606"/>
                    <a:pt x="218" y="31750"/>
                  </a:cubicBezTo>
                  <a:cubicBezTo>
                    <a:pt x="302" y="30821"/>
                    <a:pt x="616" y="29905"/>
                    <a:pt x="929" y="29025"/>
                  </a:cubicBezTo>
                  <a:cubicBezTo>
                    <a:pt x="1218" y="28218"/>
                    <a:pt x="1507" y="27374"/>
                    <a:pt x="1616" y="26530"/>
                  </a:cubicBezTo>
                  <a:cubicBezTo>
                    <a:pt x="1785" y="25168"/>
                    <a:pt x="1411" y="23903"/>
                    <a:pt x="1037" y="22661"/>
                  </a:cubicBezTo>
                  <a:cubicBezTo>
                    <a:pt x="724" y="21601"/>
                    <a:pt x="386" y="20492"/>
                    <a:pt x="423" y="19334"/>
                  </a:cubicBezTo>
                  <a:cubicBezTo>
                    <a:pt x="459" y="17984"/>
                    <a:pt x="784" y="16598"/>
                    <a:pt x="1098" y="15248"/>
                  </a:cubicBezTo>
                  <a:cubicBezTo>
                    <a:pt x="1423" y="13874"/>
                    <a:pt x="1761" y="12440"/>
                    <a:pt x="1797" y="11030"/>
                  </a:cubicBezTo>
                  <a:cubicBezTo>
                    <a:pt x="1809" y="10270"/>
                    <a:pt x="1628" y="9439"/>
                    <a:pt x="1447" y="8631"/>
                  </a:cubicBezTo>
                  <a:cubicBezTo>
                    <a:pt x="1206" y="7546"/>
                    <a:pt x="941" y="6425"/>
                    <a:pt x="1194" y="5437"/>
                  </a:cubicBezTo>
                  <a:cubicBezTo>
                    <a:pt x="1447" y="4448"/>
                    <a:pt x="2146" y="3641"/>
                    <a:pt x="2870" y="2797"/>
                  </a:cubicBezTo>
                  <a:cubicBezTo>
                    <a:pt x="3593" y="1953"/>
                    <a:pt x="4328" y="1085"/>
                    <a:pt x="4629" y="13"/>
                  </a:cubicBezTo>
                  <a:lnTo>
                    <a:pt x="458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23"/>
            <p:cNvSpPr/>
            <p:nvPr/>
          </p:nvSpPr>
          <p:spPr>
            <a:xfrm>
              <a:off x="4042900" y="514150"/>
              <a:ext cx="118450" cy="889550"/>
            </a:xfrm>
            <a:custGeom>
              <a:rect b="b" l="l" r="r" t="t"/>
              <a:pathLst>
                <a:path extrusionOk="0" h="35582" w="4738">
                  <a:moveTo>
                    <a:pt x="4653" y="0"/>
                  </a:moveTo>
                  <a:cubicBezTo>
                    <a:pt x="4690" y="1037"/>
                    <a:pt x="4364" y="1892"/>
                    <a:pt x="4051" y="2712"/>
                  </a:cubicBezTo>
                  <a:cubicBezTo>
                    <a:pt x="3786" y="3375"/>
                    <a:pt x="3533" y="4062"/>
                    <a:pt x="3448" y="4833"/>
                  </a:cubicBezTo>
                  <a:cubicBezTo>
                    <a:pt x="3376" y="5665"/>
                    <a:pt x="3376" y="6509"/>
                    <a:pt x="3436" y="7341"/>
                  </a:cubicBezTo>
                  <a:cubicBezTo>
                    <a:pt x="3472" y="8317"/>
                    <a:pt x="3520" y="9317"/>
                    <a:pt x="3340" y="10378"/>
                  </a:cubicBezTo>
                  <a:cubicBezTo>
                    <a:pt x="3111" y="11571"/>
                    <a:pt x="2821" y="12753"/>
                    <a:pt x="2460" y="13922"/>
                  </a:cubicBezTo>
                  <a:cubicBezTo>
                    <a:pt x="2038" y="15392"/>
                    <a:pt x="1592" y="16911"/>
                    <a:pt x="1447" y="18418"/>
                  </a:cubicBezTo>
                  <a:cubicBezTo>
                    <a:pt x="1327" y="19575"/>
                    <a:pt x="1399" y="20744"/>
                    <a:pt x="1459" y="21865"/>
                  </a:cubicBezTo>
                  <a:cubicBezTo>
                    <a:pt x="1544" y="23348"/>
                    <a:pt x="1628" y="24878"/>
                    <a:pt x="1291" y="26445"/>
                  </a:cubicBezTo>
                  <a:cubicBezTo>
                    <a:pt x="1242" y="26662"/>
                    <a:pt x="1206" y="26855"/>
                    <a:pt x="1158" y="27048"/>
                  </a:cubicBezTo>
                  <a:cubicBezTo>
                    <a:pt x="459" y="30242"/>
                    <a:pt x="1" y="32364"/>
                    <a:pt x="1074" y="35582"/>
                  </a:cubicBezTo>
                  <a:lnTo>
                    <a:pt x="1122" y="35570"/>
                  </a:lnTo>
                  <a:cubicBezTo>
                    <a:pt x="49" y="32352"/>
                    <a:pt x="519" y="30254"/>
                    <a:pt x="1206" y="27060"/>
                  </a:cubicBezTo>
                  <a:cubicBezTo>
                    <a:pt x="1254" y="26855"/>
                    <a:pt x="1303" y="26662"/>
                    <a:pt x="1339" y="26457"/>
                  </a:cubicBezTo>
                  <a:cubicBezTo>
                    <a:pt x="1688" y="24878"/>
                    <a:pt x="1592" y="23348"/>
                    <a:pt x="1508" y="21853"/>
                  </a:cubicBezTo>
                  <a:cubicBezTo>
                    <a:pt x="1447" y="20732"/>
                    <a:pt x="1387" y="19575"/>
                    <a:pt x="1495" y="18418"/>
                  </a:cubicBezTo>
                  <a:cubicBezTo>
                    <a:pt x="1640" y="16923"/>
                    <a:pt x="2086" y="15404"/>
                    <a:pt x="2508" y="13922"/>
                  </a:cubicBezTo>
                  <a:cubicBezTo>
                    <a:pt x="2870" y="12765"/>
                    <a:pt x="3171" y="11583"/>
                    <a:pt x="3400" y="10378"/>
                  </a:cubicBezTo>
                  <a:cubicBezTo>
                    <a:pt x="3581" y="9329"/>
                    <a:pt x="3533" y="8317"/>
                    <a:pt x="3484" y="7329"/>
                  </a:cubicBezTo>
                  <a:cubicBezTo>
                    <a:pt x="3424" y="6509"/>
                    <a:pt x="3436" y="5665"/>
                    <a:pt x="3496" y="4833"/>
                  </a:cubicBezTo>
                  <a:cubicBezTo>
                    <a:pt x="3581" y="4062"/>
                    <a:pt x="3846" y="3387"/>
                    <a:pt x="4099" y="2724"/>
                  </a:cubicBezTo>
                  <a:cubicBezTo>
                    <a:pt x="4412" y="1904"/>
                    <a:pt x="4738" y="1049"/>
                    <a:pt x="470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23"/>
            <p:cNvSpPr/>
            <p:nvPr/>
          </p:nvSpPr>
          <p:spPr>
            <a:xfrm>
              <a:off x="4105575" y="497275"/>
              <a:ext cx="119675" cy="903125"/>
            </a:xfrm>
            <a:custGeom>
              <a:rect b="b" l="l" r="r" t="t"/>
              <a:pathLst>
                <a:path extrusionOk="0" h="36125" w="4787">
                  <a:moveTo>
                    <a:pt x="4630" y="0"/>
                  </a:moveTo>
                  <a:cubicBezTo>
                    <a:pt x="4738" y="1109"/>
                    <a:pt x="4473" y="2049"/>
                    <a:pt x="4196" y="3050"/>
                  </a:cubicBezTo>
                  <a:cubicBezTo>
                    <a:pt x="3979" y="3725"/>
                    <a:pt x="3834" y="4424"/>
                    <a:pt x="3738" y="5135"/>
                  </a:cubicBezTo>
                  <a:cubicBezTo>
                    <a:pt x="3689" y="5918"/>
                    <a:pt x="3689" y="6714"/>
                    <a:pt x="3774" y="7497"/>
                  </a:cubicBezTo>
                  <a:cubicBezTo>
                    <a:pt x="3834" y="8450"/>
                    <a:pt x="3894" y="9414"/>
                    <a:pt x="3726" y="10402"/>
                  </a:cubicBezTo>
                  <a:cubicBezTo>
                    <a:pt x="3484" y="11656"/>
                    <a:pt x="3171" y="12885"/>
                    <a:pt x="2785" y="14091"/>
                  </a:cubicBezTo>
                  <a:cubicBezTo>
                    <a:pt x="2315" y="15694"/>
                    <a:pt x="1821" y="17345"/>
                    <a:pt x="1701" y="18984"/>
                  </a:cubicBezTo>
                  <a:cubicBezTo>
                    <a:pt x="1652" y="19936"/>
                    <a:pt x="1676" y="20889"/>
                    <a:pt x="1761" y="21841"/>
                  </a:cubicBezTo>
                  <a:cubicBezTo>
                    <a:pt x="1869" y="23227"/>
                    <a:pt x="1966" y="24649"/>
                    <a:pt x="1604" y="26096"/>
                  </a:cubicBezTo>
                  <a:lnTo>
                    <a:pt x="1508" y="26506"/>
                  </a:lnTo>
                  <a:cubicBezTo>
                    <a:pt x="592" y="30110"/>
                    <a:pt x="1" y="32508"/>
                    <a:pt x="1146" y="36124"/>
                  </a:cubicBezTo>
                  <a:lnTo>
                    <a:pt x="1194" y="36124"/>
                  </a:lnTo>
                  <a:cubicBezTo>
                    <a:pt x="37" y="32508"/>
                    <a:pt x="640" y="30134"/>
                    <a:pt x="1544" y="26518"/>
                  </a:cubicBezTo>
                  <a:lnTo>
                    <a:pt x="1640" y="26120"/>
                  </a:lnTo>
                  <a:cubicBezTo>
                    <a:pt x="2014" y="24661"/>
                    <a:pt x="1905" y="23239"/>
                    <a:pt x="1809" y="21853"/>
                  </a:cubicBezTo>
                  <a:cubicBezTo>
                    <a:pt x="1713" y="20901"/>
                    <a:pt x="1701" y="19949"/>
                    <a:pt x="1749" y="18996"/>
                  </a:cubicBezTo>
                  <a:cubicBezTo>
                    <a:pt x="1869" y="17369"/>
                    <a:pt x="2363" y="15706"/>
                    <a:pt x="2834" y="14115"/>
                  </a:cubicBezTo>
                  <a:cubicBezTo>
                    <a:pt x="3195" y="12897"/>
                    <a:pt x="3557" y="11644"/>
                    <a:pt x="3774" y="10414"/>
                  </a:cubicBezTo>
                  <a:cubicBezTo>
                    <a:pt x="3942" y="9426"/>
                    <a:pt x="3870" y="8450"/>
                    <a:pt x="3810" y="7509"/>
                  </a:cubicBezTo>
                  <a:cubicBezTo>
                    <a:pt x="3738" y="6714"/>
                    <a:pt x="3726" y="5930"/>
                    <a:pt x="3786" y="5135"/>
                  </a:cubicBezTo>
                  <a:cubicBezTo>
                    <a:pt x="3870" y="4436"/>
                    <a:pt x="4027" y="3737"/>
                    <a:pt x="4244" y="3062"/>
                  </a:cubicBezTo>
                  <a:cubicBezTo>
                    <a:pt x="4509" y="2109"/>
                    <a:pt x="4786" y="1121"/>
                    <a:pt x="467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23"/>
            <p:cNvSpPr/>
            <p:nvPr/>
          </p:nvSpPr>
          <p:spPr>
            <a:xfrm>
              <a:off x="4168275" y="467425"/>
              <a:ext cx="122650" cy="953450"/>
            </a:xfrm>
            <a:custGeom>
              <a:rect b="b" l="l" r="r" t="t"/>
              <a:pathLst>
                <a:path extrusionOk="0" h="38138" w="4906">
                  <a:moveTo>
                    <a:pt x="4665" y="1"/>
                  </a:moveTo>
                  <a:lnTo>
                    <a:pt x="4617" y="13"/>
                  </a:lnTo>
                  <a:cubicBezTo>
                    <a:pt x="4858" y="1423"/>
                    <a:pt x="4677" y="2785"/>
                    <a:pt x="4508" y="4111"/>
                  </a:cubicBezTo>
                  <a:cubicBezTo>
                    <a:pt x="4363" y="5051"/>
                    <a:pt x="4291" y="6003"/>
                    <a:pt x="4279" y="6968"/>
                  </a:cubicBezTo>
                  <a:cubicBezTo>
                    <a:pt x="4279" y="7474"/>
                    <a:pt x="4327" y="7980"/>
                    <a:pt x="4351" y="8474"/>
                  </a:cubicBezTo>
                  <a:cubicBezTo>
                    <a:pt x="4424" y="9427"/>
                    <a:pt x="4496" y="10427"/>
                    <a:pt x="4339" y="11452"/>
                  </a:cubicBezTo>
                  <a:cubicBezTo>
                    <a:pt x="4110" y="12826"/>
                    <a:pt x="3652" y="14248"/>
                    <a:pt x="3206" y="15610"/>
                  </a:cubicBezTo>
                  <a:cubicBezTo>
                    <a:pt x="2628" y="17358"/>
                    <a:pt x="2037" y="19178"/>
                    <a:pt x="1941" y="20950"/>
                  </a:cubicBezTo>
                  <a:cubicBezTo>
                    <a:pt x="1917" y="21709"/>
                    <a:pt x="1929" y="22468"/>
                    <a:pt x="1989" y="23228"/>
                  </a:cubicBezTo>
                  <a:cubicBezTo>
                    <a:pt x="2085" y="24686"/>
                    <a:pt x="2170" y="26084"/>
                    <a:pt x="1579" y="27639"/>
                  </a:cubicBezTo>
                  <a:cubicBezTo>
                    <a:pt x="796" y="29688"/>
                    <a:pt x="446" y="31316"/>
                    <a:pt x="470" y="32907"/>
                  </a:cubicBezTo>
                  <a:cubicBezTo>
                    <a:pt x="494" y="34413"/>
                    <a:pt x="808" y="35920"/>
                    <a:pt x="1579" y="38138"/>
                  </a:cubicBezTo>
                  <a:lnTo>
                    <a:pt x="1615" y="38114"/>
                  </a:lnTo>
                  <a:cubicBezTo>
                    <a:pt x="301" y="34317"/>
                    <a:pt x="0" y="31894"/>
                    <a:pt x="1615" y="27639"/>
                  </a:cubicBezTo>
                  <a:cubicBezTo>
                    <a:pt x="2218" y="26072"/>
                    <a:pt x="2134" y="24674"/>
                    <a:pt x="2037" y="23204"/>
                  </a:cubicBezTo>
                  <a:cubicBezTo>
                    <a:pt x="1977" y="22456"/>
                    <a:pt x="1953" y="21697"/>
                    <a:pt x="1989" y="20938"/>
                  </a:cubicBezTo>
                  <a:cubicBezTo>
                    <a:pt x="2085" y="19178"/>
                    <a:pt x="2676" y="17370"/>
                    <a:pt x="3242" y="15622"/>
                  </a:cubicBezTo>
                  <a:cubicBezTo>
                    <a:pt x="3701" y="14248"/>
                    <a:pt x="4159" y="12838"/>
                    <a:pt x="4388" y="11452"/>
                  </a:cubicBezTo>
                  <a:cubicBezTo>
                    <a:pt x="4556" y="10415"/>
                    <a:pt x="4472" y="9427"/>
                    <a:pt x="4400" y="8462"/>
                  </a:cubicBezTo>
                  <a:cubicBezTo>
                    <a:pt x="4363" y="7968"/>
                    <a:pt x="4327" y="7462"/>
                    <a:pt x="4327" y="6956"/>
                  </a:cubicBezTo>
                  <a:cubicBezTo>
                    <a:pt x="4339" y="6003"/>
                    <a:pt x="4412" y="5051"/>
                    <a:pt x="4556" y="4111"/>
                  </a:cubicBezTo>
                  <a:cubicBezTo>
                    <a:pt x="4725" y="2785"/>
                    <a:pt x="4906" y="1423"/>
                    <a:pt x="466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23"/>
            <p:cNvSpPr/>
            <p:nvPr/>
          </p:nvSpPr>
          <p:spPr>
            <a:xfrm>
              <a:off x="4216175" y="439400"/>
              <a:ext cx="138950" cy="989325"/>
            </a:xfrm>
            <a:custGeom>
              <a:rect b="b" l="l" r="r" t="t"/>
              <a:pathLst>
                <a:path extrusionOk="0" h="39573" w="5558">
                  <a:moveTo>
                    <a:pt x="5196" y="1"/>
                  </a:moveTo>
                  <a:lnTo>
                    <a:pt x="5159" y="13"/>
                  </a:lnTo>
                  <a:cubicBezTo>
                    <a:pt x="5497" y="1544"/>
                    <a:pt x="5376" y="2978"/>
                    <a:pt x="5256" y="4485"/>
                  </a:cubicBezTo>
                  <a:cubicBezTo>
                    <a:pt x="5135" y="5545"/>
                    <a:pt x="5111" y="6606"/>
                    <a:pt x="5159" y="7679"/>
                  </a:cubicBezTo>
                  <a:cubicBezTo>
                    <a:pt x="5184" y="8101"/>
                    <a:pt x="5220" y="8511"/>
                    <a:pt x="5256" y="8908"/>
                  </a:cubicBezTo>
                  <a:cubicBezTo>
                    <a:pt x="5389" y="10319"/>
                    <a:pt x="5509" y="11632"/>
                    <a:pt x="5232" y="13127"/>
                  </a:cubicBezTo>
                  <a:cubicBezTo>
                    <a:pt x="4991" y="14405"/>
                    <a:pt x="4533" y="15718"/>
                    <a:pt x="4075" y="16996"/>
                  </a:cubicBezTo>
                  <a:cubicBezTo>
                    <a:pt x="3436" y="18804"/>
                    <a:pt x="2785" y="20672"/>
                    <a:pt x="2737" y="22481"/>
                  </a:cubicBezTo>
                  <a:cubicBezTo>
                    <a:pt x="2725" y="23131"/>
                    <a:pt x="2761" y="23698"/>
                    <a:pt x="2785" y="24252"/>
                  </a:cubicBezTo>
                  <a:cubicBezTo>
                    <a:pt x="2869" y="25747"/>
                    <a:pt x="2942" y="27049"/>
                    <a:pt x="2038" y="28845"/>
                  </a:cubicBezTo>
                  <a:cubicBezTo>
                    <a:pt x="1" y="32895"/>
                    <a:pt x="929" y="35486"/>
                    <a:pt x="2315" y="39404"/>
                  </a:cubicBezTo>
                  <a:lnTo>
                    <a:pt x="2375" y="39572"/>
                  </a:lnTo>
                  <a:lnTo>
                    <a:pt x="2423" y="39548"/>
                  </a:lnTo>
                  <a:lnTo>
                    <a:pt x="2363" y="39380"/>
                  </a:lnTo>
                  <a:cubicBezTo>
                    <a:pt x="977" y="35474"/>
                    <a:pt x="61" y="32883"/>
                    <a:pt x="2074" y="28857"/>
                  </a:cubicBezTo>
                  <a:cubicBezTo>
                    <a:pt x="2978" y="27037"/>
                    <a:pt x="2905" y="25735"/>
                    <a:pt x="2833" y="24228"/>
                  </a:cubicBezTo>
                  <a:cubicBezTo>
                    <a:pt x="2809" y="23686"/>
                    <a:pt x="2773" y="23107"/>
                    <a:pt x="2785" y="22481"/>
                  </a:cubicBezTo>
                  <a:cubicBezTo>
                    <a:pt x="2821" y="20672"/>
                    <a:pt x="3484" y="18804"/>
                    <a:pt x="4123" y="16996"/>
                  </a:cubicBezTo>
                  <a:cubicBezTo>
                    <a:pt x="4569" y="15718"/>
                    <a:pt x="5039" y="14405"/>
                    <a:pt x="5268" y="13127"/>
                  </a:cubicBezTo>
                  <a:cubicBezTo>
                    <a:pt x="5557" y="11620"/>
                    <a:pt x="5437" y="10306"/>
                    <a:pt x="5304" y="8908"/>
                  </a:cubicBezTo>
                  <a:cubicBezTo>
                    <a:pt x="5268" y="8511"/>
                    <a:pt x="5232" y="8101"/>
                    <a:pt x="5196" y="7667"/>
                  </a:cubicBezTo>
                  <a:cubicBezTo>
                    <a:pt x="5147" y="6606"/>
                    <a:pt x="5184" y="5545"/>
                    <a:pt x="5292" y="4485"/>
                  </a:cubicBezTo>
                  <a:cubicBezTo>
                    <a:pt x="5413" y="3038"/>
                    <a:pt x="5545" y="1544"/>
                    <a:pt x="519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23"/>
            <p:cNvSpPr/>
            <p:nvPr/>
          </p:nvSpPr>
          <p:spPr>
            <a:xfrm>
              <a:off x="4278550" y="439100"/>
              <a:ext cx="141650" cy="982700"/>
            </a:xfrm>
            <a:custGeom>
              <a:rect b="b" l="l" r="r" t="t"/>
              <a:pathLst>
                <a:path extrusionOk="0" h="39308" w="5666">
                  <a:moveTo>
                    <a:pt x="5111" y="1"/>
                  </a:moveTo>
                  <a:lnTo>
                    <a:pt x="5075" y="13"/>
                  </a:lnTo>
                  <a:cubicBezTo>
                    <a:pt x="5425" y="1459"/>
                    <a:pt x="5304" y="2725"/>
                    <a:pt x="5172" y="4063"/>
                  </a:cubicBezTo>
                  <a:cubicBezTo>
                    <a:pt x="5063" y="5063"/>
                    <a:pt x="4967" y="6088"/>
                    <a:pt x="5075" y="7197"/>
                  </a:cubicBezTo>
                  <a:cubicBezTo>
                    <a:pt x="5123" y="7715"/>
                    <a:pt x="5196" y="8209"/>
                    <a:pt x="5268" y="8691"/>
                  </a:cubicBezTo>
                  <a:cubicBezTo>
                    <a:pt x="5449" y="9897"/>
                    <a:pt x="5630" y="11006"/>
                    <a:pt x="5437" y="12331"/>
                  </a:cubicBezTo>
                  <a:cubicBezTo>
                    <a:pt x="5244" y="13645"/>
                    <a:pt x="4810" y="14983"/>
                    <a:pt x="4388" y="16261"/>
                  </a:cubicBezTo>
                  <a:cubicBezTo>
                    <a:pt x="3894" y="17755"/>
                    <a:pt x="3388" y="19298"/>
                    <a:pt x="3267" y="20829"/>
                  </a:cubicBezTo>
                  <a:cubicBezTo>
                    <a:pt x="3219" y="21408"/>
                    <a:pt x="3195" y="21950"/>
                    <a:pt x="3171" y="22468"/>
                  </a:cubicBezTo>
                  <a:cubicBezTo>
                    <a:pt x="3110" y="24204"/>
                    <a:pt x="3050" y="25711"/>
                    <a:pt x="2086" y="27603"/>
                  </a:cubicBezTo>
                  <a:cubicBezTo>
                    <a:pt x="1" y="31713"/>
                    <a:pt x="748" y="34908"/>
                    <a:pt x="2122" y="39307"/>
                  </a:cubicBezTo>
                  <a:lnTo>
                    <a:pt x="2158" y="39283"/>
                  </a:lnTo>
                  <a:cubicBezTo>
                    <a:pt x="796" y="34908"/>
                    <a:pt x="49" y="31725"/>
                    <a:pt x="2122" y="27627"/>
                  </a:cubicBezTo>
                  <a:cubicBezTo>
                    <a:pt x="3098" y="25711"/>
                    <a:pt x="3159" y="24216"/>
                    <a:pt x="3219" y="22468"/>
                  </a:cubicBezTo>
                  <a:cubicBezTo>
                    <a:pt x="3243" y="21950"/>
                    <a:pt x="3267" y="21408"/>
                    <a:pt x="3303" y="20829"/>
                  </a:cubicBezTo>
                  <a:cubicBezTo>
                    <a:pt x="3436" y="19310"/>
                    <a:pt x="3942" y="17768"/>
                    <a:pt x="4424" y="16285"/>
                  </a:cubicBezTo>
                  <a:cubicBezTo>
                    <a:pt x="4858" y="14995"/>
                    <a:pt x="5292" y="13633"/>
                    <a:pt x="5485" y="12331"/>
                  </a:cubicBezTo>
                  <a:cubicBezTo>
                    <a:pt x="5666" y="11030"/>
                    <a:pt x="5497" y="9885"/>
                    <a:pt x="5316" y="8679"/>
                  </a:cubicBezTo>
                  <a:cubicBezTo>
                    <a:pt x="5244" y="8197"/>
                    <a:pt x="5172" y="7703"/>
                    <a:pt x="5123" y="7197"/>
                  </a:cubicBezTo>
                  <a:cubicBezTo>
                    <a:pt x="5003" y="6088"/>
                    <a:pt x="5111" y="5063"/>
                    <a:pt x="5208" y="4075"/>
                  </a:cubicBezTo>
                  <a:cubicBezTo>
                    <a:pt x="5340" y="2725"/>
                    <a:pt x="5473" y="1459"/>
                    <a:pt x="511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23"/>
            <p:cNvSpPr/>
            <p:nvPr/>
          </p:nvSpPr>
          <p:spPr>
            <a:xfrm>
              <a:off x="4347850" y="446025"/>
              <a:ext cx="149500" cy="960100"/>
            </a:xfrm>
            <a:custGeom>
              <a:rect b="b" l="l" r="r" t="t"/>
              <a:pathLst>
                <a:path extrusionOk="0" h="38404" w="5980">
                  <a:moveTo>
                    <a:pt x="4509" y="1"/>
                  </a:moveTo>
                  <a:lnTo>
                    <a:pt x="4461" y="13"/>
                  </a:lnTo>
                  <a:cubicBezTo>
                    <a:pt x="4810" y="1206"/>
                    <a:pt x="4726" y="2388"/>
                    <a:pt x="4630" y="3521"/>
                  </a:cubicBezTo>
                  <a:cubicBezTo>
                    <a:pt x="4557" y="4521"/>
                    <a:pt x="4473" y="5558"/>
                    <a:pt x="4702" y="6618"/>
                  </a:cubicBezTo>
                  <a:cubicBezTo>
                    <a:pt x="4822" y="7125"/>
                    <a:pt x="4991" y="7631"/>
                    <a:pt x="5196" y="8113"/>
                  </a:cubicBezTo>
                  <a:cubicBezTo>
                    <a:pt x="5437" y="8716"/>
                    <a:pt x="5690" y="9354"/>
                    <a:pt x="5763" y="10017"/>
                  </a:cubicBezTo>
                  <a:cubicBezTo>
                    <a:pt x="5931" y="11572"/>
                    <a:pt x="5521" y="13175"/>
                    <a:pt x="5124" y="14742"/>
                  </a:cubicBezTo>
                  <a:cubicBezTo>
                    <a:pt x="4979" y="15261"/>
                    <a:pt x="4846" y="15791"/>
                    <a:pt x="4738" y="16309"/>
                  </a:cubicBezTo>
                  <a:lnTo>
                    <a:pt x="4654" y="16659"/>
                  </a:lnTo>
                  <a:cubicBezTo>
                    <a:pt x="4063" y="19443"/>
                    <a:pt x="3496" y="22059"/>
                    <a:pt x="2207" y="24711"/>
                  </a:cubicBezTo>
                  <a:cubicBezTo>
                    <a:pt x="1158" y="26844"/>
                    <a:pt x="592" y="29182"/>
                    <a:pt x="543" y="31569"/>
                  </a:cubicBezTo>
                  <a:cubicBezTo>
                    <a:pt x="507" y="33510"/>
                    <a:pt x="784" y="35619"/>
                    <a:pt x="1459" y="38403"/>
                  </a:cubicBezTo>
                  <a:lnTo>
                    <a:pt x="1496" y="38391"/>
                  </a:lnTo>
                  <a:cubicBezTo>
                    <a:pt x="290" y="33401"/>
                    <a:pt x="1" y="29375"/>
                    <a:pt x="2243" y="24735"/>
                  </a:cubicBezTo>
                  <a:cubicBezTo>
                    <a:pt x="3533" y="22083"/>
                    <a:pt x="4099" y="19455"/>
                    <a:pt x="4702" y="16671"/>
                  </a:cubicBezTo>
                  <a:lnTo>
                    <a:pt x="4774" y="16321"/>
                  </a:lnTo>
                  <a:cubicBezTo>
                    <a:pt x="4883" y="15803"/>
                    <a:pt x="5027" y="15261"/>
                    <a:pt x="5160" y="14742"/>
                  </a:cubicBezTo>
                  <a:cubicBezTo>
                    <a:pt x="5558" y="13187"/>
                    <a:pt x="5980" y="11572"/>
                    <a:pt x="5811" y="10017"/>
                  </a:cubicBezTo>
                  <a:cubicBezTo>
                    <a:pt x="5738" y="9342"/>
                    <a:pt x="5485" y="8704"/>
                    <a:pt x="5232" y="8089"/>
                  </a:cubicBezTo>
                  <a:cubicBezTo>
                    <a:pt x="5027" y="7607"/>
                    <a:pt x="4859" y="7112"/>
                    <a:pt x="4738" y="6606"/>
                  </a:cubicBezTo>
                  <a:cubicBezTo>
                    <a:pt x="4509" y="5558"/>
                    <a:pt x="4593" y="4521"/>
                    <a:pt x="4678" y="3521"/>
                  </a:cubicBezTo>
                  <a:cubicBezTo>
                    <a:pt x="4762" y="2388"/>
                    <a:pt x="4859" y="1206"/>
                    <a:pt x="450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23"/>
            <p:cNvSpPr/>
            <p:nvPr/>
          </p:nvSpPr>
          <p:spPr>
            <a:xfrm>
              <a:off x="4404825" y="444825"/>
              <a:ext cx="169675" cy="938700"/>
            </a:xfrm>
            <a:custGeom>
              <a:rect b="b" l="l" r="r" t="t"/>
              <a:pathLst>
                <a:path extrusionOk="0" h="37548" w="6787">
                  <a:moveTo>
                    <a:pt x="4532" y="1"/>
                  </a:moveTo>
                  <a:lnTo>
                    <a:pt x="4484" y="13"/>
                  </a:lnTo>
                  <a:cubicBezTo>
                    <a:pt x="4846" y="1086"/>
                    <a:pt x="4749" y="2134"/>
                    <a:pt x="4653" y="3147"/>
                  </a:cubicBezTo>
                  <a:cubicBezTo>
                    <a:pt x="4568" y="4087"/>
                    <a:pt x="4472" y="5063"/>
                    <a:pt x="4749" y="6039"/>
                  </a:cubicBezTo>
                  <a:cubicBezTo>
                    <a:pt x="4906" y="6582"/>
                    <a:pt x="5207" y="7088"/>
                    <a:pt x="5509" y="7570"/>
                  </a:cubicBezTo>
                  <a:cubicBezTo>
                    <a:pt x="5786" y="8004"/>
                    <a:pt x="6027" y="8462"/>
                    <a:pt x="6208" y="8956"/>
                  </a:cubicBezTo>
                  <a:cubicBezTo>
                    <a:pt x="6738" y="10548"/>
                    <a:pt x="6328" y="11970"/>
                    <a:pt x="5858" y="13621"/>
                  </a:cubicBezTo>
                  <a:lnTo>
                    <a:pt x="5834" y="13693"/>
                  </a:lnTo>
                  <a:cubicBezTo>
                    <a:pt x="4918" y="16948"/>
                    <a:pt x="3773" y="20142"/>
                    <a:pt x="2387" y="23240"/>
                  </a:cubicBezTo>
                  <a:cubicBezTo>
                    <a:pt x="1350" y="25494"/>
                    <a:pt x="759" y="27929"/>
                    <a:pt x="615" y="30400"/>
                  </a:cubicBezTo>
                  <a:cubicBezTo>
                    <a:pt x="494" y="32533"/>
                    <a:pt x="687" y="34811"/>
                    <a:pt x="1217" y="37547"/>
                  </a:cubicBezTo>
                  <a:lnTo>
                    <a:pt x="1278" y="37535"/>
                  </a:lnTo>
                  <a:cubicBezTo>
                    <a:pt x="482" y="33497"/>
                    <a:pt x="0" y="28640"/>
                    <a:pt x="2435" y="23252"/>
                  </a:cubicBezTo>
                  <a:cubicBezTo>
                    <a:pt x="3821" y="20154"/>
                    <a:pt x="4966" y="16960"/>
                    <a:pt x="5894" y="13693"/>
                  </a:cubicBezTo>
                  <a:lnTo>
                    <a:pt x="5906" y="13633"/>
                  </a:lnTo>
                  <a:cubicBezTo>
                    <a:pt x="6376" y="11970"/>
                    <a:pt x="6786" y="10535"/>
                    <a:pt x="6256" y="8932"/>
                  </a:cubicBezTo>
                  <a:cubicBezTo>
                    <a:pt x="6075" y="8450"/>
                    <a:pt x="5834" y="7980"/>
                    <a:pt x="5545" y="7546"/>
                  </a:cubicBezTo>
                  <a:cubicBezTo>
                    <a:pt x="5243" y="7064"/>
                    <a:pt x="4942" y="6570"/>
                    <a:pt x="4797" y="6027"/>
                  </a:cubicBezTo>
                  <a:cubicBezTo>
                    <a:pt x="4520" y="5051"/>
                    <a:pt x="4617" y="4087"/>
                    <a:pt x="4701" y="3147"/>
                  </a:cubicBezTo>
                  <a:cubicBezTo>
                    <a:pt x="4797" y="2134"/>
                    <a:pt x="4894" y="1073"/>
                    <a:pt x="453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23"/>
            <p:cNvSpPr/>
            <p:nvPr/>
          </p:nvSpPr>
          <p:spPr>
            <a:xfrm>
              <a:off x="4459650" y="433675"/>
              <a:ext cx="180525" cy="917600"/>
            </a:xfrm>
            <a:custGeom>
              <a:rect b="b" l="l" r="r" t="t"/>
              <a:pathLst>
                <a:path extrusionOk="0" h="36704" w="7221">
                  <a:moveTo>
                    <a:pt x="4690" y="1"/>
                  </a:moveTo>
                  <a:lnTo>
                    <a:pt x="4653" y="13"/>
                  </a:lnTo>
                  <a:cubicBezTo>
                    <a:pt x="5087" y="1073"/>
                    <a:pt x="5075" y="2086"/>
                    <a:pt x="5075" y="3062"/>
                  </a:cubicBezTo>
                  <a:cubicBezTo>
                    <a:pt x="5063" y="3990"/>
                    <a:pt x="5063" y="4943"/>
                    <a:pt x="5413" y="5919"/>
                  </a:cubicBezTo>
                  <a:cubicBezTo>
                    <a:pt x="5594" y="6365"/>
                    <a:pt x="5835" y="6787"/>
                    <a:pt x="6112" y="7185"/>
                  </a:cubicBezTo>
                  <a:cubicBezTo>
                    <a:pt x="6449" y="7703"/>
                    <a:pt x="6799" y="8233"/>
                    <a:pt x="6920" y="8824"/>
                  </a:cubicBezTo>
                  <a:cubicBezTo>
                    <a:pt x="7173" y="10102"/>
                    <a:pt x="6654" y="11452"/>
                    <a:pt x="6148" y="12753"/>
                  </a:cubicBezTo>
                  <a:cubicBezTo>
                    <a:pt x="6016" y="13091"/>
                    <a:pt x="5883" y="13440"/>
                    <a:pt x="5774" y="13778"/>
                  </a:cubicBezTo>
                  <a:cubicBezTo>
                    <a:pt x="5365" y="14947"/>
                    <a:pt x="4943" y="16116"/>
                    <a:pt x="4545" y="17237"/>
                  </a:cubicBezTo>
                  <a:cubicBezTo>
                    <a:pt x="2207" y="23710"/>
                    <a:pt x="1" y="29821"/>
                    <a:pt x="1098" y="36704"/>
                  </a:cubicBezTo>
                  <a:lnTo>
                    <a:pt x="1134" y="36692"/>
                  </a:lnTo>
                  <a:cubicBezTo>
                    <a:pt x="49" y="29821"/>
                    <a:pt x="2255" y="23722"/>
                    <a:pt x="4581" y="17249"/>
                  </a:cubicBezTo>
                  <a:cubicBezTo>
                    <a:pt x="4991" y="16128"/>
                    <a:pt x="5413" y="14959"/>
                    <a:pt x="5811" y="13790"/>
                  </a:cubicBezTo>
                  <a:cubicBezTo>
                    <a:pt x="5931" y="13452"/>
                    <a:pt x="6064" y="13115"/>
                    <a:pt x="6184" y="12777"/>
                  </a:cubicBezTo>
                  <a:cubicBezTo>
                    <a:pt x="6691" y="11464"/>
                    <a:pt x="7221" y="10114"/>
                    <a:pt x="6956" y="8812"/>
                  </a:cubicBezTo>
                  <a:cubicBezTo>
                    <a:pt x="6835" y="8209"/>
                    <a:pt x="6486" y="7679"/>
                    <a:pt x="6148" y="7160"/>
                  </a:cubicBezTo>
                  <a:cubicBezTo>
                    <a:pt x="5871" y="6763"/>
                    <a:pt x="5642" y="6341"/>
                    <a:pt x="5461" y="5895"/>
                  </a:cubicBezTo>
                  <a:cubicBezTo>
                    <a:pt x="5099" y="4931"/>
                    <a:pt x="5111" y="3978"/>
                    <a:pt x="5111" y="3062"/>
                  </a:cubicBezTo>
                  <a:cubicBezTo>
                    <a:pt x="5124" y="2074"/>
                    <a:pt x="5136" y="1049"/>
                    <a:pt x="469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23"/>
            <p:cNvSpPr/>
            <p:nvPr/>
          </p:nvSpPr>
          <p:spPr>
            <a:xfrm>
              <a:off x="4516000" y="417100"/>
              <a:ext cx="199525" cy="885975"/>
            </a:xfrm>
            <a:custGeom>
              <a:rect b="b" l="l" r="r" t="t"/>
              <a:pathLst>
                <a:path extrusionOk="0" h="35439" w="7981">
                  <a:moveTo>
                    <a:pt x="4750" y="1"/>
                  </a:moveTo>
                  <a:lnTo>
                    <a:pt x="4702" y="25"/>
                  </a:lnTo>
                  <a:cubicBezTo>
                    <a:pt x="5280" y="1074"/>
                    <a:pt x="5401" y="2074"/>
                    <a:pt x="5521" y="3038"/>
                  </a:cubicBezTo>
                  <a:cubicBezTo>
                    <a:pt x="5618" y="3810"/>
                    <a:pt x="5714" y="4617"/>
                    <a:pt x="6040" y="5449"/>
                  </a:cubicBezTo>
                  <a:cubicBezTo>
                    <a:pt x="6257" y="5955"/>
                    <a:pt x="6546" y="6425"/>
                    <a:pt x="6871" y="6871"/>
                  </a:cubicBezTo>
                  <a:cubicBezTo>
                    <a:pt x="7426" y="7655"/>
                    <a:pt x="7944" y="8390"/>
                    <a:pt x="7860" y="9354"/>
                  </a:cubicBezTo>
                  <a:cubicBezTo>
                    <a:pt x="7775" y="10415"/>
                    <a:pt x="7112" y="11548"/>
                    <a:pt x="6461" y="12633"/>
                  </a:cubicBezTo>
                  <a:cubicBezTo>
                    <a:pt x="6088" y="13236"/>
                    <a:pt x="5750" y="13862"/>
                    <a:pt x="5461" y="14501"/>
                  </a:cubicBezTo>
                  <a:cubicBezTo>
                    <a:pt x="2544" y="21540"/>
                    <a:pt x="1" y="28435"/>
                    <a:pt x="905" y="35438"/>
                  </a:cubicBezTo>
                  <a:lnTo>
                    <a:pt x="953" y="35426"/>
                  </a:lnTo>
                  <a:cubicBezTo>
                    <a:pt x="49" y="28447"/>
                    <a:pt x="2592" y="21552"/>
                    <a:pt x="5509" y="14525"/>
                  </a:cubicBezTo>
                  <a:cubicBezTo>
                    <a:pt x="5799" y="13886"/>
                    <a:pt x="6124" y="13272"/>
                    <a:pt x="6498" y="12669"/>
                  </a:cubicBezTo>
                  <a:cubicBezTo>
                    <a:pt x="7161" y="11572"/>
                    <a:pt x="7824" y="10439"/>
                    <a:pt x="7908" y="9366"/>
                  </a:cubicBezTo>
                  <a:cubicBezTo>
                    <a:pt x="7980" y="8390"/>
                    <a:pt x="7438" y="7607"/>
                    <a:pt x="6907" y="6859"/>
                  </a:cubicBezTo>
                  <a:cubicBezTo>
                    <a:pt x="6582" y="6413"/>
                    <a:pt x="6305" y="5943"/>
                    <a:pt x="6076" y="5437"/>
                  </a:cubicBezTo>
                  <a:cubicBezTo>
                    <a:pt x="5750" y="4605"/>
                    <a:pt x="5654" y="3810"/>
                    <a:pt x="5557" y="3026"/>
                  </a:cubicBezTo>
                  <a:cubicBezTo>
                    <a:pt x="5449" y="2062"/>
                    <a:pt x="5316" y="1061"/>
                    <a:pt x="475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23"/>
            <p:cNvSpPr/>
            <p:nvPr/>
          </p:nvSpPr>
          <p:spPr>
            <a:xfrm>
              <a:off x="4575675" y="399025"/>
              <a:ext cx="223625" cy="853125"/>
            </a:xfrm>
            <a:custGeom>
              <a:rect b="b" l="l" r="r" t="t"/>
              <a:pathLst>
                <a:path extrusionOk="0" h="34125" w="8945">
                  <a:moveTo>
                    <a:pt x="4617" y="1"/>
                  </a:moveTo>
                  <a:lnTo>
                    <a:pt x="4581" y="25"/>
                  </a:lnTo>
                  <a:cubicBezTo>
                    <a:pt x="5316" y="1097"/>
                    <a:pt x="5641" y="2170"/>
                    <a:pt x="5967" y="3219"/>
                  </a:cubicBezTo>
                  <a:cubicBezTo>
                    <a:pt x="6196" y="4063"/>
                    <a:pt x="6509" y="4894"/>
                    <a:pt x="6895" y="5678"/>
                  </a:cubicBezTo>
                  <a:cubicBezTo>
                    <a:pt x="7124" y="6100"/>
                    <a:pt x="7389" y="6497"/>
                    <a:pt x="7678" y="6883"/>
                  </a:cubicBezTo>
                  <a:cubicBezTo>
                    <a:pt x="8341" y="7775"/>
                    <a:pt x="8908" y="8559"/>
                    <a:pt x="8607" y="9764"/>
                  </a:cubicBezTo>
                  <a:cubicBezTo>
                    <a:pt x="8341" y="10849"/>
                    <a:pt x="7474" y="11934"/>
                    <a:pt x="6630" y="12982"/>
                  </a:cubicBezTo>
                  <a:cubicBezTo>
                    <a:pt x="6015" y="13766"/>
                    <a:pt x="5376" y="14573"/>
                    <a:pt x="4991" y="15369"/>
                  </a:cubicBezTo>
                  <a:cubicBezTo>
                    <a:pt x="1483" y="22577"/>
                    <a:pt x="0" y="28893"/>
                    <a:pt x="567" y="34124"/>
                  </a:cubicBezTo>
                  <a:lnTo>
                    <a:pt x="615" y="34124"/>
                  </a:lnTo>
                  <a:cubicBezTo>
                    <a:pt x="49" y="28905"/>
                    <a:pt x="1531" y="22589"/>
                    <a:pt x="5027" y="15393"/>
                  </a:cubicBezTo>
                  <a:cubicBezTo>
                    <a:pt x="5412" y="14597"/>
                    <a:pt x="6051" y="13802"/>
                    <a:pt x="6666" y="13018"/>
                  </a:cubicBezTo>
                  <a:cubicBezTo>
                    <a:pt x="7510" y="11958"/>
                    <a:pt x="8378" y="10873"/>
                    <a:pt x="8643" y="9776"/>
                  </a:cubicBezTo>
                  <a:cubicBezTo>
                    <a:pt x="8944" y="8546"/>
                    <a:pt x="8353" y="7727"/>
                    <a:pt x="7715" y="6859"/>
                  </a:cubicBezTo>
                  <a:cubicBezTo>
                    <a:pt x="7425" y="6485"/>
                    <a:pt x="7172" y="6076"/>
                    <a:pt x="6931" y="5654"/>
                  </a:cubicBezTo>
                  <a:cubicBezTo>
                    <a:pt x="6545" y="4870"/>
                    <a:pt x="6244" y="4051"/>
                    <a:pt x="6003" y="3207"/>
                  </a:cubicBezTo>
                  <a:cubicBezTo>
                    <a:pt x="5690" y="2158"/>
                    <a:pt x="5352" y="1073"/>
                    <a:pt x="461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23"/>
            <p:cNvSpPr/>
            <p:nvPr/>
          </p:nvSpPr>
          <p:spPr>
            <a:xfrm>
              <a:off x="4631725" y="378225"/>
              <a:ext cx="241100" cy="851925"/>
            </a:xfrm>
            <a:custGeom>
              <a:rect b="b" l="l" r="r" t="t"/>
              <a:pathLst>
                <a:path extrusionOk="0" h="34077" w="9644">
                  <a:moveTo>
                    <a:pt x="4617" y="1"/>
                  </a:moveTo>
                  <a:lnTo>
                    <a:pt x="4581" y="25"/>
                  </a:lnTo>
                  <a:cubicBezTo>
                    <a:pt x="5376" y="1086"/>
                    <a:pt x="5810" y="2231"/>
                    <a:pt x="6232" y="3340"/>
                  </a:cubicBezTo>
                  <a:cubicBezTo>
                    <a:pt x="6545" y="4244"/>
                    <a:pt x="6931" y="5112"/>
                    <a:pt x="7401" y="5931"/>
                  </a:cubicBezTo>
                  <a:cubicBezTo>
                    <a:pt x="7642" y="6341"/>
                    <a:pt x="7919" y="6727"/>
                    <a:pt x="8233" y="7088"/>
                  </a:cubicBezTo>
                  <a:cubicBezTo>
                    <a:pt x="8968" y="8016"/>
                    <a:pt x="9607" y="8812"/>
                    <a:pt x="9149" y="10126"/>
                  </a:cubicBezTo>
                  <a:cubicBezTo>
                    <a:pt x="8751" y="11271"/>
                    <a:pt x="7775" y="12380"/>
                    <a:pt x="6823" y="13453"/>
                  </a:cubicBezTo>
                  <a:cubicBezTo>
                    <a:pt x="6051" y="14308"/>
                    <a:pt x="5256" y="15212"/>
                    <a:pt x="4774" y="16116"/>
                  </a:cubicBezTo>
                  <a:cubicBezTo>
                    <a:pt x="1652" y="21962"/>
                    <a:pt x="0" y="28845"/>
                    <a:pt x="458" y="34076"/>
                  </a:cubicBezTo>
                  <a:lnTo>
                    <a:pt x="507" y="34076"/>
                  </a:lnTo>
                  <a:cubicBezTo>
                    <a:pt x="37" y="28845"/>
                    <a:pt x="1688" y="21974"/>
                    <a:pt x="4810" y="16141"/>
                  </a:cubicBezTo>
                  <a:cubicBezTo>
                    <a:pt x="5292" y="15236"/>
                    <a:pt x="6075" y="14345"/>
                    <a:pt x="6847" y="13489"/>
                  </a:cubicBezTo>
                  <a:cubicBezTo>
                    <a:pt x="7799" y="12416"/>
                    <a:pt x="8787" y="11295"/>
                    <a:pt x="9185" y="10138"/>
                  </a:cubicBezTo>
                  <a:cubicBezTo>
                    <a:pt x="9643" y="8812"/>
                    <a:pt x="9016" y="7992"/>
                    <a:pt x="8257" y="7064"/>
                  </a:cubicBezTo>
                  <a:cubicBezTo>
                    <a:pt x="7956" y="6703"/>
                    <a:pt x="7690" y="6317"/>
                    <a:pt x="7437" y="5919"/>
                  </a:cubicBezTo>
                  <a:cubicBezTo>
                    <a:pt x="6979" y="5087"/>
                    <a:pt x="6582" y="4232"/>
                    <a:pt x="6280" y="3328"/>
                  </a:cubicBezTo>
                  <a:cubicBezTo>
                    <a:pt x="5846" y="2219"/>
                    <a:pt x="5412" y="1074"/>
                    <a:pt x="461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23"/>
            <p:cNvSpPr/>
            <p:nvPr/>
          </p:nvSpPr>
          <p:spPr>
            <a:xfrm>
              <a:off x="4685350" y="351725"/>
              <a:ext cx="224825" cy="888350"/>
            </a:xfrm>
            <a:custGeom>
              <a:rect b="b" l="l" r="r" t="t"/>
              <a:pathLst>
                <a:path extrusionOk="0" h="35534" w="8993">
                  <a:moveTo>
                    <a:pt x="4798" y="0"/>
                  </a:moveTo>
                  <a:lnTo>
                    <a:pt x="4762" y="12"/>
                  </a:lnTo>
                  <a:cubicBezTo>
                    <a:pt x="5485" y="1181"/>
                    <a:pt x="5883" y="2447"/>
                    <a:pt x="6281" y="3652"/>
                  </a:cubicBezTo>
                  <a:cubicBezTo>
                    <a:pt x="6558" y="4568"/>
                    <a:pt x="6895" y="5472"/>
                    <a:pt x="7305" y="6352"/>
                  </a:cubicBezTo>
                  <a:cubicBezTo>
                    <a:pt x="7474" y="6714"/>
                    <a:pt x="7667" y="7051"/>
                    <a:pt x="7848" y="7377"/>
                  </a:cubicBezTo>
                  <a:cubicBezTo>
                    <a:pt x="8438" y="8414"/>
                    <a:pt x="8945" y="9342"/>
                    <a:pt x="8607" y="10668"/>
                  </a:cubicBezTo>
                  <a:cubicBezTo>
                    <a:pt x="8258" y="11993"/>
                    <a:pt x="7354" y="13331"/>
                    <a:pt x="6486" y="14621"/>
                  </a:cubicBezTo>
                  <a:cubicBezTo>
                    <a:pt x="5919" y="15405"/>
                    <a:pt x="5413" y="16224"/>
                    <a:pt x="4967" y="17068"/>
                  </a:cubicBezTo>
                  <a:cubicBezTo>
                    <a:pt x="1483" y="23963"/>
                    <a:pt x="1" y="30001"/>
                    <a:pt x="459" y="35534"/>
                  </a:cubicBezTo>
                  <a:lnTo>
                    <a:pt x="495" y="35534"/>
                  </a:lnTo>
                  <a:cubicBezTo>
                    <a:pt x="49" y="30013"/>
                    <a:pt x="1520" y="23975"/>
                    <a:pt x="4991" y="17092"/>
                  </a:cubicBezTo>
                  <a:cubicBezTo>
                    <a:pt x="5449" y="16248"/>
                    <a:pt x="5955" y="15429"/>
                    <a:pt x="6510" y="14645"/>
                  </a:cubicBezTo>
                  <a:cubicBezTo>
                    <a:pt x="7390" y="13355"/>
                    <a:pt x="8294" y="12018"/>
                    <a:pt x="8643" y="10680"/>
                  </a:cubicBezTo>
                  <a:cubicBezTo>
                    <a:pt x="8993" y="9305"/>
                    <a:pt x="8487" y="8401"/>
                    <a:pt x="7884" y="7353"/>
                  </a:cubicBezTo>
                  <a:cubicBezTo>
                    <a:pt x="7703" y="7027"/>
                    <a:pt x="7522" y="6690"/>
                    <a:pt x="7341" y="6328"/>
                  </a:cubicBezTo>
                  <a:cubicBezTo>
                    <a:pt x="6944" y="5448"/>
                    <a:pt x="6606" y="4556"/>
                    <a:pt x="6329" y="3628"/>
                  </a:cubicBezTo>
                  <a:cubicBezTo>
                    <a:pt x="5931" y="2423"/>
                    <a:pt x="5521" y="1169"/>
                    <a:pt x="479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23"/>
            <p:cNvSpPr/>
            <p:nvPr/>
          </p:nvSpPr>
          <p:spPr>
            <a:xfrm>
              <a:off x="4740200" y="316450"/>
              <a:ext cx="200425" cy="970650"/>
            </a:xfrm>
            <a:custGeom>
              <a:rect b="b" l="l" r="r" t="t"/>
              <a:pathLst>
                <a:path extrusionOk="0" h="38826" w="8017">
                  <a:moveTo>
                    <a:pt x="5147" y="1"/>
                  </a:moveTo>
                  <a:lnTo>
                    <a:pt x="5099" y="13"/>
                  </a:lnTo>
                  <a:cubicBezTo>
                    <a:pt x="7980" y="7293"/>
                    <a:pt x="8016" y="12910"/>
                    <a:pt x="5196" y="18756"/>
                  </a:cubicBezTo>
                  <a:cubicBezTo>
                    <a:pt x="4714" y="19757"/>
                    <a:pt x="4147" y="20745"/>
                    <a:pt x="3605" y="21697"/>
                  </a:cubicBezTo>
                  <a:cubicBezTo>
                    <a:pt x="2544" y="23553"/>
                    <a:pt x="1447" y="25458"/>
                    <a:pt x="953" y="27447"/>
                  </a:cubicBezTo>
                  <a:cubicBezTo>
                    <a:pt x="145" y="30689"/>
                    <a:pt x="1" y="34305"/>
                    <a:pt x="495" y="38825"/>
                  </a:cubicBezTo>
                  <a:lnTo>
                    <a:pt x="543" y="38825"/>
                  </a:lnTo>
                  <a:cubicBezTo>
                    <a:pt x="37" y="34305"/>
                    <a:pt x="181" y="30689"/>
                    <a:pt x="989" y="27459"/>
                  </a:cubicBezTo>
                  <a:cubicBezTo>
                    <a:pt x="1495" y="25470"/>
                    <a:pt x="2580" y="23565"/>
                    <a:pt x="3641" y="21721"/>
                  </a:cubicBezTo>
                  <a:cubicBezTo>
                    <a:pt x="4183" y="20769"/>
                    <a:pt x="4750" y="19769"/>
                    <a:pt x="5232" y="18780"/>
                  </a:cubicBezTo>
                  <a:cubicBezTo>
                    <a:pt x="6739" y="15646"/>
                    <a:pt x="7426" y="12537"/>
                    <a:pt x="7317" y="9294"/>
                  </a:cubicBezTo>
                  <a:cubicBezTo>
                    <a:pt x="7221" y="6450"/>
                    <a:pt x="6534" y="3496"/>
                    <a:pt x="514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23"/>
            <p:cNvSpPr/>
            <p:nvPr/>
          </p:nvSpPr>
          <p:spPr>
            <a:xfrm>
              <a:off x="4775750" y="278800"/>
              <a:ext cx="188975" cy="1054100"/>
            </a:xfrm>
            <a:custGeom>
              <a:rect b="b" l="l" r="r" t="t"/>
              <a:pathLst>
                <a:path extrusionOk="0" h="42164" w="7559">
                  <a:moveTo>
                    <a:pt x="6112" y="0"/>
                  </a:moveTo>
                  <a:cubicBezTo>
                    <a:pt x="6847" y="3592"/>
                    <a:pt x="7257" y="7642"/>
                    <a:pt x="7426" y="13139"/>
                  </a:cubicBezTo>
                  <a:cubicBezTo>
                    <a:pt x="7510" y="16188"/>
                    <a:pt x="7112" y="18623"/>
                    <a:pt x="6160" y="20780"/>
                  </a:cubicBezTo>
                  <a:cubicBezTo>
                    <a:pt x="5558" y="22142"/>
                    <a:pt x="4702" y="23468"/>
                    <a:pt x="3870" y="24758"/>
                  </a:cubicBezTo>
                  <a:cubicBezTo>
                    <a:pt x="2761" y="26470"/>
                    <a:pt x="1616" y="28242"/>
                    <a:pt x="1062" y="30134"/>
                  </a:cubicBezTo>
                  <a:cubicBezTo>
                    <a:pt x="1" y="33726"/>
                    <a:pt x="579" y="37366"/>
                    <a:pt x="1146" y="40886"/>
                  </a:cubicBezTo>
                  <a:cubicBezTo>
                    <a:pt x="1206" y="41308"/>
                    <a:pt x="1279" y="41741"/>
                    <a:pt x="1339" y="42163"/>
                  </a:cubicBezTo>
                  <a:lnTo>
                    <a:pt x="1387" y="42151"/>
                  </a:lnTo>
                  <a:cubicBezTo>
                    <a:pt x="1327" y="41729"/>
                    <a:pt x="1254" y="41295"/>
                    <a:pt x="1194" y="40886"/>
                  </a:cubicBezTo>
                  <a:cubicBezTo>
                    <a:pt x="628" y="37366"/>
                    <a:pt x="49" y="33726"/>
                    <a:pt x="1110" y="30146"/>
                  </a:cubicBezTo>
                  <a:cubicBezTo>
                    <a:pt x="1664" y="28254"/>
                    <a:pt x="2797" y="26494"/>
                    <a:pt x="3906" y="24782"/>
                  </a:cubicBezTo>
                  <a:cubicBezTo>
                    <a:pt x="4738" y="23492"/>
                    <a:pt x="5594" y="22167"/>
                    <a:pt x="6196" y="20793"/>
                  </a:cubicBezTo>
                  <a:cubicBezTo>
                    <a:pt x="7161" y="18635"/>
                    <a:pt x="7558" y="16200"/>
                    <a:pt x="7462" y="13139"/>
                  </a:cubicBezTo>
                  <a:cubicBezTo>
                    <a:pt x="7305" y="7642"/>
                    <a:pt x="6896" y="3592"/>
                    <a:pt x="616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23"/>
            <p:cNvSpPr/>
            <p:nvPr/>
          </p:nvSpPr>
          <p:spPr>
            <a:xfrm>
              <a:off x="4814925" y="251675"/>
              <a:ext cx="199525" cy="1107750"/>
            </a:xfrm>
            <a:custGeom>
              <a:rect b="b" l="l" r="r" t="t"/>
              <a:pathLst>
                <a:path extrusionOk="0" h="44310" w="7981">
                  <a:moveTo>
                    <a:pt x="7028" y="0"/>
                  </a:moveTo>
                  <a:cubicBezTo>
                    <a:pt x="7233" y="2315"/>
                    <a:pt x="7209" y="4641"/>
                    <a:pt x="7173" y="6895"/>
                  </a:cubicBezTo>
                  <a:cubicBezTo>
                    <a:pt x="7149" y="9113"/>
                    <a:pt x="7112" y="11391"/>
                    <a:pt x="7317" y="13669"/>
                  </a:cubicBezTo>
                  <a:cubicBezTo>
                    <a:pt x="7354" y="14019"/>
                    <a:pt x="7390" y="14380"/>
                    <a:pt x="7414" y="14730"/>
                  </a:cubicBezTo>
                  <a:cubicBezTo>
                    <a:pt x="7667" y="17249"/>
                    <a:pt x="7932" y="19853"/>
                    <a:pt x="6811" y="22456"/>
                  </a:cubicBezTo>
                  <a:cubicBezTo>
                    <a:pt x="6148" y="24011"/>
                    <a:pt x="5124" y="25518"/>
                    <a:pt x="4123" y="26976"/>
                  </a:cubicBezTo>
                  <a:cubicBezTo>
                    <a:pt x="3002" y="28615"/>
                    <a:pt x="1845" y="30315"/>
                    <a:pt x="1182" y="32111"/>
                  </a:cubicBezTo>
                  <a:cubicBezTo>
                    <a:pt x="1" y="35377"/>
                    <a:pt x="784" y="38644"/>
                    <a:pt x="1556" y="41814"/>
                  </a:cubicBezTo>
                  <a:cubicBezTo>
                    <a:pt x="1761" y="42634"/>
                    <a:pt x="1966" y="43477"/>
                    <a:pt x="2122" y="44309"/>
                  </a:cubicBezTo>
                  <a:lnTo>
                    <a:pt x="2171" y="44297"/>
                  </a:lnTo>
                  <a:cubicBezTo>
                    <a:pt x="2002" y="43465"/>
                    <a:pt x="1797" y="42622"/>
                    <a:pt x="1604" y="41802"/>
                  </a:cubicBezTo>
                  <a:cubicBezTo>
                    <a:pt x="833" y="38644"/>
                    <a:pt x="49" y="35389"/>
                    <a:pt x="1230" y="32135"/>
                  </a:cubicBezTo>
                  <a:cubicBezTo>
                    <a:pt x="1881" y="30351"/>
                    <a:pt x="3038" y="28640"/>
                    <a:pt x="4171" y="26988"/>
                  </a:cubicBezTo>
                  <a:cubicBezTo>
                    <a:pt x="5160" y="25542"/>
                    <a:pt x="6184" y="24035"/>
                    <a:pt x="6859" y="22468"/>
                  </a:cubicBezTo>
                  <a:cubicBezTo>
                    <a:pt x="7980" y="19865"/>
                    <a:pt x="7715" y="17249"/>
                    <a:pt x="7462" y="14718"/>
                  </a:cubicBezTo>
                  <a:cubicBezTo>
                    <a:pt x="7426" y="14380"/>
                    <a:pt x="7390" y="14019"/>
                    <a:pt x="7366" y="13669"/>
                  </a:cubicBezTo>
                  <a:cubicBezTo>
                    <a:pt x="7161" y="11403"/>
                    <a:pt x="7185" y="9113"/>
                    <a:pt x="7221" y="6907"/>
                  </a:cubicBezTo>
                  <a:cubicBezTo>
                    <a:pt x="7257" y="4653"/>
                    <a:pt x="7281" y="2327"/>
                    <a:pt x="706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23"/>
            <p:cNvSpPr/>
            <p:nvPr/>
          </p:nvSpPr>
          <p:spPr>
            <a:xfrm>
              <a:off x="4871275" y="239325"/>
              <a:ext cx="207950" cy="1128225"/>
            </a:xfrm>
            <a:custGeom>
              <a:rect b="b" l="l" r="r" t="t"/>
              <a:pathLst>
                <a:path extrusionOk="0" h="45129" w="8318">
                  <a:moveTo>
                    <a:pt x="7583" y="0"/>
                  </a:moveTo>
                  <a:cubicBezTo>
                    <a:pt x="7703" y="2085"/>
                    <a:pt x="7510" y="4207"/>
                    <a:pt x="7329" y="6256"/>
                  </a:cubicBezTo>
                  <a:cubicBezTo>
                    <a:pt x="7100" y="8679"/>
                    <a:pt x="6871" y="11198"/>
                    <a:pt x="7173" y="13645"/>
                  </a:cubicBezTo>
                  <a:cubicBezTo>
                    <a:pt x="7257" y="14284"/>
                    <a:pt x="7354" y="14922"/>
                    <a:pt x="7462" y="15549"/>
                  </a:cubicBezTo>
                  <a:cubicBezTo>
                    <a:pt x="7872" y="18177"/>
                    <a:pt x="8270" y="20648"/>
                    <a:pt x="7124" y="23348"/>
                  </a:cubicBezTo>
                  <a:cubicBezTo>
                    <a:pt x="6449" y="24963"/>
                    <a:pt x="5316" y="26506"/>
                    <a:pt x="4220" y="27988"/>
                  </a:cubicBezTo>
                  <a:cubicBezTo>
                    <a:pt x="2906" y="29760"/>
                    <a:pt x="1556" y="31604"/>
                    <a:pt x="953" y="33581"/>
                  </a:cubicBezTo>
                  <a:cubicBezTo>
                    <a:pt x="1" y="36739"/>
                    <a:pt x="941" y="39982"/>
                    <a:pt x="1845" y="43116"/>
                  </a:cubicBezTo>
                  <a:cubicBezTo>
                    <a:pt x="2038" y="43815"/>
                    <a:pt x="2231" y="44466"/>
                    <a:pt x="2400" y="45128"/>
                  </a:cubicBezTo>
                  <a:lnTo>
                    <a:pt x="2448" y="45128"/>
                  </a:lnTo>
                  <a:cubicBezTo>
                    <a:pt x="2279" y="44466"/>
                    <a:pt x="2086" y="43803"/>
                    <a:pt x="1881" y="43116"/>
                  </a:cubicBezTo>
                  <a:cubicBezTo>
                    <a:pt x="989" y="39982"/>
                    <a:pt x="49" y="36751"/>
                    <a:pt x="1001" y="33593"/>
                  </a:cubicBezTo>
                  <a:cubicBezTo>
                    <a:pt x="1592" y="31629"/>
                    <a:pt x="2942" y="29796"/>
                    <a:pt x="4256" y="28025"/>
                  </a:cubicBezTo>
                  <a:cubicBezTo>
                    <a:pt x="5353" y="26542"/>
                    <a:pt x="6486" y="24987"/>
                    <a:pt x="7173" y="23372"/>
                  </a:cubicBezTo>
                  <a:cubicBezTo>
                    <a:pt x="8318" y="20660"/>
                    <a:pt x="7920" y="18177"/>
                    <a:pt x="7498" y="15537"/>
                  </a:cubicBezTo>
                  <a:cubicBezTo>
                    <a:pt x="7402" y="14922"/>
                    <a:pt x="7305" y="14272"/>
                    <a:pt x="7221" y="13633"/>
                  </a:cubicBezTo>
                  <a:cubicBezTo>
                    <a:pt x="6920" y="11198"/>
                    <a:pt x="7149" y="8691"/>
                    <a:pt x="7378" y="6268"/>
                  </a:cubicBezTo>
                  <a:cubicBezTo>
                    <a:pt x="7558" y="4207"/>
                    <a:pt x="7751" y="2085"/>
                    <a:pt x="761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23"/>
            <p:cNvSpPr/>
            <p:nvPr/>
          </p:nvSpPr>
          <p:spPr>
            <a:xfrm>
              <a:off x="4941800" y="240825"/>
              <a:ext cx="227525" cy="1124625"/>
            </a:xfrm>
            <a:custGeom>
              <a:rect b="b" l="l" r="r" t="t"/>
              <a:pathLst>
                <a:path extrusionOk="0" h="44985" w="9101">
                  <a:moveTo>
                    <a:pt x="8293" y="0"/>
                  </a:moveTo>
                  <a:cubicBezTo>
                    <a:pt x="8173" y="1748"/>
                    <a:pt x="7751" y="3436"/>
                    <a:pt x="7341" y="5063"/>
                  </a:cubicBezTo>
                  <a:cubicBezTo>
                    <a:pt x="6618" y="7992"/>
                    <a:pt x="5919" y="10752"/>
                    <a:pt x="6823" y="13754"/>
                  </a:cubicBezTo>
                  <a:cubicBezTo>
                    <a:pt x="6979" y="14260"/>
                    <a:pt x="7148" y="14766"/>
                    <a:pt x="7305" y="15260"/>
                  </a:cubicBezTo>
                  <a:cubicBezTo>
                    <a:pt x="8173" y="17852"/>
                    <a:pt x="9053" y="20540"/>
                    <a:pt x="7775" y="23372"/>
                  </a:cubicBezTo>
                  <a:cubicBezTo>
                    <a:pt x="7052" y="24951"/>
                    <a:pt x="5834" y="26422"/>
                    <a:pt x="4641" y="27832"/>
                  </a:cubicBezTo>
                  <a:cubicBezTo>
                    <a:pt x="3399" y="29327"/>
                    <a:pt x="2110" y="30882"/>
                    <a:pt x="1399" y="32569"/>
                  </a:cubicBezTo>
                  <a:cubicBezTo>
                    <a:pt x="0" y="35932"/>
                    <a:pt x="953" y="39813"/>
                    <a:pt x="1784" y="43236"/>
                  </a:cubicBezTo>
                  <a:cubicBezTo>
                    <a:pt x="1929" y="43839"/>
                    <a:pt x="2074" y="44418"/>
                    <a:pt x="2194" y="44984"/>
                  </a:cubicBezTo>
                  <a:lnTo>
                    <a:pt x="2242" y="44960"/>
                  </a:lnTo>
                  <a:cubicBezTo>
                    <a:pt x="2110" y="44394"/>
                    <a:pt x="1977" y="43815"/>
                    <a:pt x="1820" y="43212"/>
                  </a:cubicBezTo>
                  <a:cubicBezTo>
                    <a:pt x="989" y="39801"/>
                    <a:pt x="49" y="35920"/>
                    <a:pt x="1447" y="32569"/>
                  </a:cubicBezTo>
                  <a:cubicBezTo>
                    <a:pt x="2146" y="30894"/>
                    <a:pt x="3436" y="29351"/>
                    <a:pt x="4677" y="27856"/>
                  </a:cubicBezTo>
                  <a:cubicBezTo>
                    <a:pt x="5870" y="26434"/>
                    <a:pt x="7088" y="24963"/>
                    <a:pt x="7811" y="23372"/>
                  </a:cubicBezTo>
                  <a:cubicBezTo>
                    <a:pt x="9101" y="20528"/>
                    <a:pt x="8209" y="17840"/>
                    <a:pt x="7353" y="15236"/>
                  </a:cubicBezTo>
                  <a:cubicBezTo>
                    <a:pt x="7184" y="14742"/>
                    <a:pt x="7016" y="14236"/>
                    <a:pt x="6871" y="13729"/>
                  </a:cubicBezTo>
                  <a:cubicBezTo>
                    <a:pt x="5967" y="10740"/>
                    <a:pt x="6654" y="7992"/>
                    <a:pt x="7389" y="5075"/>
                  </a:cubicBezTo>
                  <a:cubicBezTo>
                    <a:pt x="7787" y="3436"/>
                    <a:pt x="8209" y="1748"/>
                    <a:pt x="834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23"/>
            <p:cNvSpPr/>
            <p:nvPr/>
          </p:nvSpPr>
          <p:spPr>
            <a:xfrm>
              <a:off x="5021650" y="248950"/>
              <a:ext cx="243500" cy="1097500"/>
            </a:xfrm>
            <a:custGeom>
              <a:rect b="b" l="l" r="r" t="t"/>
              <a:pathLst>
                <a:path extrusionOk="0" h="43900" w="9740">
                  <a:moveTo>
                    <a:pt x="8715" y="1"/>
                  </a:moveTo>
                  <a:cubicBezTo>
                    <a:pt x="8402" y="1387"/>
                    <a:pt x="7618" y="2749"/>
                    <a:pt x="6859" y="4075"/>
                  </a:cubicBezTo>
                  <a:cubicBezTo>
                    <a:pt x="6076" y="5437"/>
                    <a:pt x="5268" y="6847"/>
                    <a:pt x="4991" y="8270"/>
                  </a:cubicBezTo>
                  <a:cubicBezTo>
                    <a:pt x="4677" y="9909"/>
                    <a:pt x="5449" y="11584"/>
                    <a:pt x="6124" y="13067"/>
                  </a:cubicBezTo>
                  <a:lnTo>
                    <a:pt x="6172" y="13187"/>
                  </a:lnTo>
                  <a:cubicBezTo>
                    <a:pt x="6437" y="13754"/>
                    <a:pt x="6726" y="14333"/>
                    <a:pt x="7016" y="14887"/>
                  </a:cubicBezTo>
                  <a:cubicBezTo>
                    <a:pt x="8330" y="17466"/>
                    <a:pt x="9704" y="20130"/>
                    <a:pt x="8342" y="22963"/>
                  </a:cubicBezTo>
                  <a:cubicBezTo>
                    <a:pt x="7606" y="24506"/>
                    <a:pt x="6268" y="25868"/>
                    <a:pt x="4991" y="27182"/>
                  </a:cubicBezTo>
                  <a:cubicBezTo>
                    <a:pt x="3725" y="28495"/>
                    <a:pt x="2399" y="29845"/>
                    <a:pt x="1652" y="31388"/>
                  </a:cubicBezTo>
                  <a:cubicBezTo>
                    <a:pt x="1" y="34799"/>
                    <a:pt x="700" y="39127"/>
                    <a:pt x="1266" y="42586"/>
                  </a:cubicBezTo>
                  <a:cubicBezTo>
                    <a:pt x="1351" y="43044"/>
                    <a:pt x="1411" y="43478"/>
                    <a:pt x="1483" y="43900"/>
                  </a:cubicBezTo>
                  <a:lnTo>
                    <a:pt x="1531" y="43900"/>
                  </a:lnTo>
                  <a:cubicBezTo>
                    <a:pt x="1471" y="43466"/>
                    <a:pt x="1399" y="43032"/>
                    <a:pt x="1314" y="42586"/>
                  </a:cubicBezTo>
                  <a:cubicBezTo>
                    <a:pt x="760" y="39115"/>
                    <a:pt x="49" y="34811"/>
                    <a:pt x="1700" y="31412"/>
                  </a:cubicBezTo>
                  <a:cubicBezTo>
                    <a:pt x="2435" y="29882"/>
                    <a:pt x="3737" y="28544"/>
                    <a:pt x="5027" y="27218"/>
                  </a:cubicBezTo>
                  <a:cubicBezTo>
                    <a:pt x="6317" y="25892"/>
                    <a:pt x="7642" y="24530"/>
                    <a:pt x="8378" y="22987"/>
                  </a:cubicBezTo>
                  <a:cubicBezTo>
                    <a:pt x="9740" y="20130"/>
                    <a:pt x="8378" y="17454"/>
                    <a:pt x="7052" y="14875"/>
                  </a:cubicBezTo>
                  <a:cubicBezTo>
                    <a:pt x="6763" y="14308"/>
                    <a:pt x="6473" y="13730"/>
                    <a:pt x="6220" y="13175"/>
                  </a:cubicBezTo>
                  <a:lnTo>
                    <a:pt x="6160" y="13043"/>
                  </a:lnTo>
                  <a:cubicBezTo>
                    <a:pt x="5497" y="11572"/>
                    <a:pt x="4726" y="9897"/>
                    <a:pt x="5039" y="8270"/>
                  </a:cubicBezTo>
                  <a:cubicBezTo>
                    <a:pt x="5316" y="6871"/>
                    <a:pt x="6124" y="5461"/>
                    <a:pt x="6895" y="4099"/>
                  </a:cubicBezTo>
                  <a:cubicBezTo>
                    <a:pt x="7655" y="2773"/>
                    <a:pt x="8438" y="1399"/>
                    <a:pt x="8751" y="13"/>
                  </a:cubicBezTo>
                  <a:lnTo>
                    <a:pt x="871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23"/>
            <p:cNvSpPr/>
            <p:nvPr/>
          </p:nvSpPr>
          <p:spPr>
            <a:xfrm>
              <a:off x="3902175" y="298200"/>
              <a:ext cx="1389500" cy="273525"/>
            </a:xfrm>
            <a:custGeom>
              <a:rect b="b" l="l" r="r" t="t"/>
              <a:pathLst>
                <a:path extrusionOk="0" h="10941" w="55580">
                  <a:moveTo>
                    <a:pt x="47793" y="1"/>
                  </a:moveTo>
                  <a:cubicBezTo>
                    <a:pt x="46765" y="1"/>
                    <a:pt x="45739" y="62"/>
                    <a:pt x="44731" y="237"/>
                  </a:cubicBezTo>
                  <a:cubicBezTo>
                    <a:pt x="42972" y="562"/>
                    <a:pt x="41718" y="1370"/>
                    <a:pt x="40392" y="2238"/>
                  </a:cubicBezTo>
                  <a:cubicBezTo>
                    <a:pt x="40079" y="2443"/>
                    <a:pt x="39741" y="2659"/>
                    <a:pt x="39404" y="2864"/>
                  </a:cubicBezTo>
                  <a:cubicBezTo>
                    <a:pt x="36017" y="4950"/>
                    <a:pt x="32810" y="5854"/>
                    <a:pt x="28977" y="6830"/>
                  </a:cubicBezTo>
                  <a:cubicBezTo>
                    <a:pt x="28580" y="6926"/>
                    <a:pt x="28170" y="7035"/>
                    <a:pt x="27772" y="7143"/>
                  </a:cubicBezTo>
                  <a:cubicBezTo>
                    <a:pt x="26434" y="7517"/>
                    <a:pt x="25048" y="7903"/>
                    <a:pt x="23650" y="7939"/>
                  </a:cubicBezTo>
                  <a:cubicBezTo>
                    <a:pt x="23555" y="7940"/>
                    <a:pt x="23460" y="7941"/>
                    <a:pt x="23365" y="7941"/>
                  </a:cubicBezTo>
                  <a:cubicBezTo>
                    <a:pt x="22688" y="7941"/>
                    <a:pt x="22012" y="7903"/>
                    <a:pt x="21336" y="7818"/>
                  </a:cubicBezTo>
                  <a:cubicBezTo>
                    <a:pt x="20809" y="7768"/>
                    <a:pt x="20315" y="7719"/>
                    <a:pt x="19790" y="7719"/>
                  </a:cubicBezTo>
                  <a:cubicBezTo>
                    <a:pt x="19065" y="7719"/>
                    <a:pt x="18281" y="7812"/>
                    <a:pt x="17274" y="8120"/>
                  </a:cubicBezTo>
                  <a:cubicBezTo>
                    <a:pt x="16454" y="8373"/>
                    <a:pt x="15658" y="8674"/>
                    <a:pt x="14911" y="8951"/>
                  </a:cubicBezTo>
                  <a:cubicBezTo>
                    <a:pt x="13585" y="9458"/>
                    <a:pt x="12320" y="9928"/>
                    <a:pt x="10849" y="10205"/>
                  </a:cubicBezTo>
                  <a:cubicBezTo>
                    <a:pt x="7769" y="10766"/>
                    <a:pt x="3846" y="10895"/>
                    <a:pt x="838" y="10895"/>
                  </a:cubicBezTo>
                  <a:cubicBezTo>
                    <a:pt x="550" y="10895"/>
                    <a:pt x="271" y="10894"/>
                    <a:pt x="1" y="10892"/>
                  </a:cubicBezTo>
                  <a:lnTo>
                    <a:pt x="1" y="10940"/>
                  </a:lnTo>
                  <a:lnTo>
                    <a:pt x="941" y="10940"/>
                  </a:lnTo>
                  <a:cubicBezTo>
                    <a:pt x="3942" y="10940"/>
                    <a:pt x="7812" y="10808"/>
                    <a:pt x="10861" y="10241"/>
                  </a:cubicBezTo>
                  <a:cubicBezTo>
                    <a:pt x="12344" y="9976"/>
                    <a:pt x="13597" y="9494"/>
                    <a:pt x="14935" y="9000"/>
                  </a:cubicBezTo>
                  <a:cubicBezTo>
                    <a:pt x="15682" y="8710"/>
                    <a:pt x="16466" y="8421"/>
                    <a:pt x="17298" y="8168"/>
                  </a:cubicBezTo>
                  <a:cubicBezTo>
                    <a:pt x="18298" y="7860"/>
                    <a:pt x="19079" y="7768"/>
                    <a:pt x="19801" y="7768"/>
                  </a:cubicBezTo>
                  <a:cubicBezTo>
                    <a:pt x="20323" y="7768"/>
                    <a:pt x="20814" y="7816"/>
                    <a:pt x="21336" y="7867"/>
                  </a:cubicBezTo>
                  <a:cubicBezTo>
                    <a:pt x="22028" y="7942"/>
                    <a:pt x="22721" y="7989"/>
                    <a:pt x="23414" y="7989"/>
                  </a:cubicBezTo>
                  <a:cubicBezTo>
                    <a:pt x="23492" y="7989"/>
                    <a:pt x="23571" y="7988"/>
                    <a:pt x="23650" y="7987"/>
                  </a:cubicBezTo>
                  <a:cubicBezTo>
                    <a:pt x="25060" y="7951"/>
                    <a:pt x="26446" y="7565"/>
                    <a:pt x="27784" y="7192"/>
                  </a:cubicBezTo>
                  <a:cubicBezTo>
                    <a:pt x="28182" y="7083"/>
                    <a:pt x="28592" y="6975"/>
                    <a:pt x="28990" y="6866"/>
                  </a:cubicBezTo>
                  <a:cubicBezTo>
                    <a:pt x="32835" y="5902"/>
                    <a:pt x="36041" y="4998"/>
                    <a:pt x="39428" y="2901"/>
                  </a:cubicBezTo>
                  <a:cubicBezTo>
                    <a:pt x="39765" y="2696"/>
                    <a:pt x="40103" y="2479"/>
                    <a:pt x="40416" y="2274"/>
                  </a:cubicBezTo>
                  <a:cubicBezTo>
                    <a:pt x="41742" y="1406"/>
                    <a:pt x="42996" y="598"/>
                    <a:pt x="44731" y="285"/>
                  </a:cubicBezTo>
                  <a:cubicBezTo>
                    <a:pt x="45730" y="101"/>
                    <a:pt x="46746" y="38"/>
                    <a:pt x="47765" y="38"/>
                  </a:cubicBezTo>
                  <a:cubicBezTo>
                    <a:pt x="48948" y="38"/>
                    <a:pt x="50135" y="123"/>
                    <a:pt x="51301" y="201"/>
                  </a:cubicBezTo>
                  <a:cubicBezTo>
                    <a:pt x="52472" y="281"/>
                    <a:pt x="53669" y="369"/>
                    <a:pt x="54855" y="369"/>
                  </a:cubicBezTo>
                  <a:cubicBezTo>
                    <a:pt x="55097" y="369"/>
                    <a:pt x="55339" y="365"/>
                    <a:pt x="55579" y="357"/>
                  </a:cubicBezTo>
                  <a:lnTo>
                    <a:pt x="55579" y="309"/>
                  </a:lnTo>
                  <a:cubicBezTo>
                    <a:pt x="55321" y="318"/>
                    <a:pt x="55060" y="322"/>
                    <a:pt x="54799" y="322"/>
                  </a:cubicBezTo>
                  <a:cubicBezTo>
                    <a:pt x="53636" y="322"/>
                    <a:pt x="52452" y="243"/>
                    <a:pt x="51301" y="164"/>
                  </a:cubicBezTo>
                  <a:cubicBezTo>
                    <a:pt x="50144" y="81"/>
                    <a:pt x="48967" y="1"/>
                    <a:pt x="4779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23"/>
            <p:cNvSpPr/>
            <p:nvPr/>
          </p:nvSpPr>
          <p:spPr>
            <a:xfrm>
              <a:off x="3821425" y="364375"/>
              <a:ext cx="1428375" cy="264900"/>
            </a:xfrm>
            <a:custGeom>
              <a:rect b="b" l="l" r="r" t="t"/>
              <a:pathLst>
                <a:path extrusionOk="0" h="10596" w="57135">
                  <a:moveTo>
                    <a:pt x="57134" y="0"/>
                  </a:moveTo>
                  <a:cubicBezTo>
                    <a:pt x="55868" y="121"/>
                    <a:pt x="54675" y="181"/>
                    <a:pt x="53530" y="229"/>
                  </a:cubicBezTo>
                  <a:cubicBezTo>
                    <a:pt x="49938" y="398"/>
                    <a:pt x="46828" y="543"/>
                    <a:pt x="43297" y="2315"/>
                  </a:cubicBezTo>
                  <a:cubicBezTo>
                    <a:pt x="39512" y="4207"/>
                    <a:pt x="36257" y="4954"/>
                    <a:pt x="32075" y="5810"/>
                  </a:cubicBezTo>
                  <a:cubicBezTo>
                    <a:pt x="29990" y="6232"/>
                    <a:pt x="27904" y="6533"/>
                    <a:pt x="25891" y="6823"/>
                  </a:cubicBezTo>
                  <a:cubicBezTo>
                    <a:pt x="24180" y="7064"/>
                    <a:pt x="22408" y="7317"/>
                    <a:pt x="20648" y="7654"/>
                  </a:cubicBezTo>
                  <a:cubicBezTo>
                    <a:pt x="13271" y="9028"/>
                    <a:pt x="6630" y="10198"/>
                    <a:pt x="1" y="10547"/>
                  </a:cubicBezTo>
                  <a:lnTo>
                    <a:pt x="1" y="10595"/>
                  </a:lnTo>
                  <a:cubicBezTo>
                    <a:pt x="6630" y="10246"/>
                    <a:pt x="13283" y="9077"/>
                    <a:pt x="20648" y="7691"/>
                  </a:cubicBezTo>
                  <a:cubicBezTo>
                    <a:pt x="22408" y="7365"/>
                    <a:pt x="24180" y="7112"/>
                    <a:pt x="25891" y="6871"/>
                  </a:cubicBezTo>
                  <a:cubicBezTo>
                    <a:pt x="27916" y="6570"/>
                    <a:pt x="30002" y="6280"/>
                    <a:pt x="32087" y="5846"/>
                  </a:cubicBezTo>
                  <a:cubicBezTo>
                    <a:pt x="36269" y="5003"/>
                    <a:pt x="39536" y="4243"/>
                    <a:pt x="43309" y="2351"/>
                  </a:cubicBezTo>
                  <a:cubicBezTo>
                    <a:pt x="46840" y="591"/>
                    <a:pt x="49938" y="446"/>
                    <a:pt x="53530" y="278"/>
                  </a:cubicBezTo>
                  <a:cubicBezTo>
                    <a:pt x="54675" y="217"/>
                    <a:pt x="55868" y="169"/>
                    <a:pt x="57134" y="49"/>
                  </a:cubicBezTo>
                  <a:lnTo>
                    <a:pt x="57134"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23"/>
            <p:cNvSpPr/>
            <p:nvPr/>
          </p:nvSpPr>
          <p:spPr>
            <a:xfrm>
              <a:off x="3765075" y="420725"/>
              <a:ext cx="1450650" cy="270325"/>
            </a:xfrm>
            <a:custGeom>
              <a:rect b="b" l="l" r="r" t="t"/>
              <a:pathLst>
                <a:path extrusionOk="0" h="10813" w="58026">
                  <a:moveTo>
                    <a:pt x="58026" y="0"/>
                  </a:moveTo>
                  <a:cubicBezTo>
                    <a:pt x="57230" y="109"/>
                    <a:pt x="56435" y="205"/>
                    <a:pt x="55664" y="302"/>
                  </a:cubicBezTo>
                  <a:cubicBezTo>
                    <a:pt x="52216" y="724"/>
                    <a:pt x="48962" y="1121"/>
                    <a:pt x="45864" y="2447"/>
                  </a:cubicBezTo>
                  <a:cubicBezTo>
                    <a:pt x="42019" y="4099"/>
                    <a:pt x="38656" y="4641"/>
                    <a:pt x="34389" y="5340"/>
                  </a:cubicBezTo>
                  <a:cubicBezTo>
                    <a:pt x="32581" y="5629"/>
                    <a:pt x="30773" y="6063"/>
                    <a:pt x="29013" y="6497"/>
                  </a:cubicBezTo>
                  <a:cubicBezTo>
                    <a:pt x="26928" y="6991"/>
                    <a:pt x="24770" y="7522"/>
                    <a:pt x="22613" y="7799"/>
                  </a:cubicBezTo>
                  <a:cubicBezTo>
                    <a:pt x="21464" y="7921"/>
                    <a:pt x="20305" y="7981"/>
                    <a:pt x="19154" y="7981"/>
                  </a:cubicBezTo>
                  <a:cubicBezTo>
                    <a:pt x="19049" y="7981"/>
                    <a:pt x="18945" y="7981"/>
                    <a:pt x="18840" y="7980"/>
                  </a:cubicBezTo>
                  <a:cubicBezTo>
                    <a:pt x="17900" y="7980"/>
                    <a:pt x="16936" y="7992"/>
                    <a:pt x="15983" y="8064"/>
                  </a:cubicBezTo>
                  <a:cubicBezTo>
                    <a:pt x="13042" y="8281"/>
                    <a:pt x="10186" y="8884"/>
                    <a:pt x="7438" y="9462"/>
                  </a:cubicBezTo>
                  <a:cubicBezTo>
                    <a:pt x="5039" y="9969"/>
                    <a:pt x="2556" y="10487"/>
                    <a:pt x="1" y="10776"/>
                  </a:cubicBezTo>
                  <a:lnTo>
                    <a:pt x="1" y="10812"/>
                  </a:lnTo>
                  <a:cubicBezTo>
                    <a:pt x="2568" y="10535"/>
                    <a:pt x="5039" y="10017"/>
                    <a:pt x="7425" y="9511"/>
                  </a:cubicBezTo>
                  <a:cubicBezTo>
                    <a:pt x="10174" y="8932"/>
                    <a:pt x="13030" y="8329"/>
                    <a:pt x="15971" y="8100"/>
                  </a:cubicBezTo>
                  <a:cubicBezTo>
                    <a:pt x="16924" y="8028"/>
                    <a:pt x="17888" y="8016"/>
                    <a:pt x="18816" y="8016"/>
                  </a:cubicBezTo>
                  <a:cubicBezTo>
                    <a:pt x="18997" y="8019"/>
                    <a:pt x="19178" y="8021"/>
                    <a:pt x="19358" y="8021"/>
                  </a:cubicBezTo>
                  <a:cubicBezTo>
                    <a:pt x="20443" y="8021"/>
                    <a:pt x="21526" y="7959"/>
                    <a:pt x="22601" y="7835"/>
                  </a:cubicBezTo>
                  <a:cubicBezTo>
                    <a:pt x="24770" y="7558"/>
                    <a:pt x="26928" y="7040"/>
                    <a:pt x="29013" y="6533"/>
                  </a:cubicBezTo>
                  <a:cubicBezTo>
                    <a:pt x="30761" y="6112"/>
                    <a:pt x="32569" y="5678"/>
                    <a:pt x="34377" y="5376"/>
                  </a:cubicBezTo>
                  <a:cubicBezTo>
                    <a:pt x="38487" y="4713"/>
                    <a:pt x="42019" y="4147"/>
                    <a:pt x="45864" y="2483"/>
                  </a:cubicBezTo>
                  <a:cubicBezTo>
                    <a:pt x="48962" y="1158"/>
                    <a:pt x="52216" y="760"/>
                    <a:pt x="55664" y="338"/>
                  </a:cubicBezTo>
                  <a:cubicBezTo>
                    <a:pt x="56435" y="241"/>
                    <a:pt x="57230" y="145"/>
                    <a:pt x="58026" y="37"/>
                  </a:cubicBezTo>
                  <a:lnTo>
                    <a:pt x="5802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23"/>
            <p:cNvSpPr/>
            <p:nvPr/>
          </p:nvSpPr>
          <p:spPr>
            <a:xfrm>
              <a:off x="3760550" y="473150"/>
              <a:ext cx="1444350" cy="285700"/>
            </a:xfrm>
            <a:custGeom>
              <a:rect b="b" l="l" r="r" t="t"/>
              <a:pathLst>
                <a:path extrusionOk="0" h="11428" w="57774">
                  <a:moveTo>
                    <a:pt x="57773" y="1"/>
                  </a:moveTo>
                  <a:cubicBezTo>
                    <a:pt x="57134" y="85"/>
                    <a:pt x="56495" y="157"/>
                    <a:pt x="55808" y="230"/>
                  </a:cubicBezTo>
                  <a:cubicBezTo>
                    <a:pt x="52614" y="603"/>
                    <a:pt x="49324" y="977"/>
                    <a:pt x="46732" y="2351"/>
                  </a:cubicBezTo>
                  <a:cubicBezTo>
                    <a:pt x="43598" y="4027"/>
                    <a:pt x="40754" y="4412"/>
                    <a:pt x="37150" y="4894"/>
                  </a:cubicBezTo>
                  <a:cubicBezTo>
                    <a:pt x="36667" y="4967"/>
                    <a:pt x="36173" y="5027"/>
                    <a:pt x="35655" y="5099"/>
                  </a:cubicBezTo>
                  <a:cubicBezTo>
                    <a:pt x="33738" y="5377"/>
                    <a:pt x="31810" y="5895"/>
                    <a:pt x="29954" y="6401"/>
                  </a:cubicBezTo>
                  <a:cubicBezTo>
                    <a:pt x="27760" y="6992"/>
                    <a:pt x="25494" y="7606"/>
                    <a:pt x="23228" y="7811"/>
                  </a:cubicBezTo>
                  <a:cubicBezTo>
                    <a:pt x="22814" y="7849"/>
                    <a:pt x="22400" y="7864"/>
                    <a:pt x="21988" y="7864"/>
                  </a:cubicBezTo>
                  <a:cubicBezTo>
                    <a:pt x="21222" y="7864"/>
                    <a:pt x="20460" y="7814"/>
                    <a:pt x="19708" y="7775"/>
                  </a:cubicBezTo>
                  <a:cubicBezTo>
                    <a:pt x="18974" y="7728"/>
                    <a:pt x="18220" y="7681"/>
                    <a:pt x="17462" y="7681"/>
                  </a:cubicBezTo>
                  <a:cubicBezTo>
                    <a:pt x="17062" y="7681"/>
                    <a:pt x="16660" y="7694"/>
                    <a:pt x="16261" y="7727"/>
                  </a:cubicBezTo>
                  <a:cubicBezTo>
                    <a:pt x="13187" y="7992"/>
                    <a:pt x="10029" y="8860"/>
                    <a:pt x="6980" y="9704"/>
                  </a:cubicBezTo>
                  <a:cubicBezTo>
                    <a:pt x="4690" y="10343"/>
                    <a:pt x="2315" y="10994"/>
                    <a:pt x="1" y="11379"/>
                  </a:cubicBezTo>
                  <a:lnTo>
                    <a:pt x="1" y="11427"/>
                  </a:lnTo>
                  <a:cubicBezTo>
                    <a:pt x="2327" y="11042"/>
                    <a:pt x="4702" y="10391"/>
                    <a:pt x="6992" y="9740"/>
                  </a:cubicBezTo>
                  <a:cubicBezTo>
                    <a:pt x="10041" y="8896"/>
                    <a:pt x="13187" y="8028"/>
                    <a:pt x="16261" y="7763"/>
                  </a:cubicBezTo>
                  <a:cubicBezTo>
                    <a:pt x="16660" y="7730"/>
                    <a:pt x="17060" y="7717"/>
                    <a:pt x="17458" y="7717"/>
                  </a:cubicBezTo>
                  <a:cubicBezTo>
                    <a:pt x="18213" y="7717"/>
                    <a:pt x="18962" y="7764"/>
                    <a:pt x="19696" y="7811"/>
                  </a:cubicBezTo>
                  <a:cubicBezTo>
                    <a:pt x="20428" y="7857"/>
                    <a:pt x="21174" y="7903"/>
                    <a:pt x="21923" y="7903"/>
                  </a:cubicBezTo>
                  <a:cubicBezTo>
                    <a:pt x="22358" y="7903"/>
                    <a:pt x="22794" y="7887"/>
                    <a:pt x="23228" y="7848"/>
                  </a:cubicBezTo>
                  <a:cubicBezTo>
                    <a:pt x="25506" y="7643"/>
                    <a:pt x="27772" y="7028"/>
                    <a:pt x="29966" y="6437"/>
                  </a:cubicBezTo>
                  <a:cubicBezTo>
                    <a:pt x="31822" y="5931"/>
                    <a:pt x="33738" y="5413"/>
                    <a:pt x="35667" y="5148"/>
                  </a:cubicBezTo>
                  <a:cubicBezTo>
                    <a:pt x="36173" y="5075"/>
                    <a:pt x="36667" y="5003"/>
                    <a:pt x="37150" y="4943"/>
                  </a:cubicBezTo>
                  <a:cubicBezTo>
                    <a:pt x="40754" y="4448"/>
                    <a:pt x="43598" y="4063"/>
                    <a:pt x="46756" y="2387"/>
                  </a:cubicBezTo>
                  <a:cubicBezTo>
                    <a:pt x="49336" y="1025"/>
                    <a:pt x="52626" y="640"/>
                    <a:pt x="55808" y="278"/>
                  </a:cubicBezTo>
                  <a:cubicBezTo>
                    <a:pt x="56495" y="194"/>
                    <a:pt x="57134" y="121"/>
                    <a:pt x="57773" y="37"/>
                  </a:cubicBezTo>
                  <a:lnTo>
                    <a:pt x="5777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23"/>
            <p:cNvSpPr/>
            <p:nvPr/>
          </p:nvSpPr>
          <p:spPr>
            <a:xfrm>
              <a:off x="3782550" y="525900"/>
              <a:ext cx="1436500" cy="286900"/>
            </a:xfrm>
            <a:custGeom>
              <a:rect b="b" l="l" r="r" t="t"/>
              <a:pathLst>
                <a:path extrusionOk="0" h="11476" w="57460">
                  <a:moveTo>
                    <a:pt x="57460" y="0"/>
                  </a:moveTo>
                  <a:cubicBezTo>
                    <a:pt x="56604" y="109"/>
                    <a:pt x="55724" y="181"/>
                    <a:pt x="54856" y="265"/>
                  </a:cubicBezTo>
                  <a:cubicBezTo>
                    <a:pt x="51891" y="530"/>
                    <a:pt x="48817" y="820"/>
                    <a:pt x="46153" y="1832"/>
                  </a:cubicBezTo>
                  <a:cubicBezTo>
                    <a:pt x="42537" y="3206"/>
                    <a:pt x="39572" y="3676"/>
                    <a:pt x="35450" y="4231"/>
                  </a:cubicBezTo>
                  <a:cubicBezTo>
                    <a:pt x="33184" y="4544"/>
                    <a:pt x="30773" y="4918"/>
                    <a:pt x="28326" y="5870"/>
                  </a:cubicBezTo>
                  <a:cubicBezTo>
                    <a:pt x="27880" y="6039"/>
                    <a:pt x="27446" y="6220"/>
                    <a:pt x="27025" y="6400"/>
                  </a:cubicBezTo>
                  <a:cubicBezTo>
                    <a:pt x="25578" y="7003"/>
                    <a:pt x="24204" y="7582"/>
                    <a:pt x="22432" y="7738"/>
                  </a:cubicBezTo>
                  <a:cubicBezTo>
                    <a:pt x="22117" y="7764"/>
                    <a:pt x="21801" y="7776"/>
                    <a:pt x="21486" y="7776"/>
                  </a:cubicBezTo>
                  <a:cubicBezTo>
                    <a:pt x="20630" y="7776"/>
                    <a:pt x="19776" y="7694"/>
                    <a:pt x="18949" y="7606"/>
                  </a:cubicBezTo>
                  <a:cubicBezTo>
                    <a:pt x="18118" y="7520"/>
                    <a:pt x="17275" y="7441"/>
                    <a:pt x="16425" y="7441"/>
                  </a:cubicBezTo>
                  <a:cubicBezTo>
                    <a:pt x="16078" y="7441"/>
                    <a:pt x="15730" y="7454"/>
                    <a:pt x="15381" y="7485"/>
                  </a:cubicBezTo>
                  <a:cubicBezTo>
                    <a:pt x="12428" y="7763"/>
                    <a:pt x="9354" y="8727"/>
                    <a:pt x="6377" y="9667"/>
                  </a:cubicBezTo>
                  <a:cubicBezTo>
                    <a:pt x="4268" y="10330"/>
                    <a:pt x="2098" y="11017"/>
                    <a:pt x="1" y="11427"/>
                  </a:cubicBezTo>
                  <a:lnTo>
                    <a:pt x="13" y="11475"/>
                  </a:lnTo>
                  <a:cubicBezTo>
                    <a:pt x="2098" y="11053"/>
                    <a:pt x="4280" y="10366"/>
                    <a:pt x="6389" y="9703"/>
                  </a:cubicBezTo>
                  <a:cubicBezTo>
                    <a:pt x="9354" y="8775"/>
                    <a:pt x="12428" y="7811"/>
                    <a:pt x="15381" y="7534"/>
                  </a:cubicBezTo>
                  <a:cubicBezTo>
                    <a:pt x="15730" y="7498"/>
                    <a:pt x="16082" y="7484"/>
                    <a:pt x="16433" y="7484"/>
                  </a:cubicBezTo>
                  <a:cubicBezTo>
                    <a:pt x="17281" y="7484"/>
                    <a:pt x="18127" y="7569"/>
                    <a:pt x="18937" y="7654"/>
                  </a:cubicBezTo>
                  <a:cubicBezTo>
                    <a:pt x="19764" y="7732"/>
                    <a:pt x="20604" y="7817"/>
                    <a:pt x="21452" y="7817"/>
                  </a:cubicBezTo>
                  <a:cubicBezTo>
                    <a:pt x="21778" y="7817"/>
                    <a:pt x="22105" y="7805"/>
                    <a:pt x="22432" y="7775"/>
                  </a:cubicBezTo>
                  <a:cubicBezTo>
                    <a:pt x="24216" y="7630"/>
                    <a:pt x="25590" y="7039"/>
                    <a:pt x="27037" y="6437"/>
                  </a:cubicBezTo>
                  <a:cubicBezTo>
                    <a:pt x="27458" y="6268"/>
                    <a:pt x="27892" y="6087"/>
                    <a:pt x="28338" y="5906"/>
                  </a:cubicBezTo>
                  <a:cubicBezTo>
                    <a:pt x="30773" y="4966"/>
                    <a:pt x="33184" y="4580"/>
                    <a:pt x="35450" y="4279"/>
                  </a:cubicBezTo>
                  <a:cubicBezTo>
                    <a:pt x="39572" y="3725"/>
                    <a:pt x="42549" y="3255"/>
                    <a:pt x="46165" y="1880"/>
                  </a:cubicBezTo>
                  <a:cubicBezTo>
                    <a:pt x="48817" y="868"/>
                    <a:pt x="51891" y="579"/>
                    <a:pt x="54856" y="313"/>
                  </a:cubicBezTo>
                  <a:cubicBezTo>
                    <a:pt x="55724" y="229"/>
                    <a:pt x="56604" y="145"/>
                    <a:pt x="57460" y="48"/>
                  </a:cubicBezTo>
                  <a:lnTo>
                    <a:pt x="5746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23"/>
            <p:cNvSpPr/>
            <p:nvPr/>
          </p:nvSpPr>
          <p:spPr>
            <a:xfrm>
              <a:off x="3800325" y="581025"/>
              <a:ext cx="1447350" cy="278775"/>
            </a:xfrm>
            <a:custGeom>
              <a:rect b="b" l="l" r="r" t="t"/>
              <a:pathLst>
                <a:path extrusionOk="0" h="11151" w="57894">
                  <a:moveTo>
                    <a:pt x="57894" y="1"/>
                  </a:moveTo>
                  <a:cubicBezTo>
                    <a:pt x="56628" y="109"/>
                    <a:pt x="55278" y="182"/>
                    <a:pt x="53976" y="254"/>
                  </a:cubicBezTo>
                  <a:cubicBezTo>
                    <a:pt x="51108" y="411"/>
                    <a:pt x="48130" y="579"/>
                    <a:pt x="45418" y="1206"/>
                  </a:cubicBezTo>
                  <a:cubicBezTo>
                    <a:pt x="41405" y="2134"/>
                    <a:pt x="38367" y="2677"/>
                    <a:pt x="34932" y="3075"/>
                  </a:cubicBezTo>
                  <a:cubicBezTo>
                    <a:pt x="32364" y="3376"/>
                    <a:pt x="30219" y="3713"/>
                    <a:pt x="27808" y="5027"/>
                  </a:cubicBezTo>
                  <a:cubicBezTo>
                    <a:pt x="27314" y="5304"/>
                    <a:pt x="26832" y="5594"/>
                    <a:pt x="26374" y="5871"/>
                  </a:cubicBezTo>
                  <a:cubicBezTo>
                    <a:pt x="24843" y="6799"/>
                    <a:pt x="23409" y="7679"/>
                    <a:pt x="21360" y="7836"/>
                  </a:cubicBezTo>
                  <a:cubicBezTo>
                    <a:pt x="21157" y="7850"/>
                    <a:pt x="20955" y="7857"/>
                    <a:pt x="20753" y="7857"/>
                  </a:cubicBezTo>
                  <a:cubicBezTo>
                    <a:pt x="19794" y="7857"/>
                    <a:pt x="18849" y="7706"/>
                    <a:pt x="17912" y="7546"/>
                  </a:cubicBezTo>
                  <a:cubicBezTo>
                    <a:pt x="16988" y="7399"/>
                    <a:pt x="16040" y="7243"/>
                    <a:pt x="15074" y="7243"/>
                  </a:cubicBezTo>
                  <a:cubicBezTo>
                    <a:pt x="14856" y="7243"/>
                    <a:pt x="14637" y="7251"/>
                    <a:pt x="14417" y="7269"/>
                  </a:cubicBezTo>
                  <a:cubicBezTo>
                    <a:pt x="11632" y="7486"/>
                    <a:pt x="8703" y="8462"/>
                    <a:pt x="5859" y="9403"/>
                  </a:cubicBezTo>
                  <a:cubicBezTo>
                    <a:pt x="3918" y="10041"/>
                    <a:pt x="1905" y="10716"/>
                    <a:pt x="1" y="11114"/>
                  </a:cubicBezTo>
                  <a:lnTo>
                    <a:pt x="13" y="11150"/>
                  </a:lnTo>
                  <a:cubicBezTo>
                    <a:pt x="1917" y="10753"/>
                    <a:pt x="3930" y="10090"/>
                    <a:pt x="5871" y="9451"/>
                  </a:cubicBezTo>
                  <a:cubicBezTo>
                    <a:pt x="8703" y="8511"/>
                    <a:pt x="11632" y="7534"/>
                    <a:pt x="14405" y="7317"/>
                  </a:cubicBezTo>
                  <a:cubicBezTo>
                    <a:pt x="14625" y="7300"/>
                    <a:pt x="14844" y="7292"/>
                    <a:pt x="15062" y="7292"/>
                  </a:cubicBezTo>
                  <a:cubicBezTo>
                    <a:pt x="16028" y="7292"/>
                    <a:pt x="16976" y="7447"/>
                    <a:pt x="17900" y="7595"/>
                  </a:cubicBezTo>
                  <a:cubicBezTo>
                    <a:pt x="18834" y="7745"/>
                    <a:pt x="19794" y="7904"/>
                    <a:pt x="20771" y="7904"/>
                  </a:cubicBezTo>
                  <a:cubicBezTo>
                    <a:pt x="20966" y="7904"/>
                    <a:pt x="21163" y="7898"/>
                    <a:pt x="21360" y="7884"/>
                  </a:cubicBezTo>
                  <a:cubicBezTo>
                    <a:pt x="23421" y="7727"/>
                    <a:pt x="24867" y="6847"/>
                    <a:pt x="26386" y="5919"/>
                  </a:cubicBezTo>
                  <a:cubicBezTo>
                    <a:pt x="26856" y="5630"/>
                    <a:pt x="27326" y="5341"/>
                    <a:pt x="27832" y="5063"/>
                  </a:cubicBezTo>
                  <a:cubicBezTo>
                    <a:pt x="30231" y="3750"/>
                    <a:pt x="32364" y="3424"/>
                    <a:pt x="34932" y="3123"/>
                  </a:cubicBezTo>
                  <a:cubicBezTo>
                    <a:pt x="38367" y="2725"/>
                    <a:pt x="41405" y="2171"/>
                    <a:pt x="45430" y="1242"/>
                  </a:cubicBezTo>
                  <a:cubicBezTo>
                    <a:pt x="48142" y="616"/>
                    <a:pt x="51108" y="459"/>
                    <a:pt x="53976" y="302"/>
                  </a:cubicBezTo>
                  <a:cubicBezTo>
                    <a:pt x="55278" y="230"/>
                    <a:pt x="56628" y="158"/>
                    <a:pt x="57894" y="37"/>
                  </a:cubicBezTo>
                  <a:lnTo>
                    <a:pt x="57894"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23"/>
            <p:cNvSpPr/>
            <p:nvPr/>
          </p:nvSpPr>
          <p:spPr>
            <a:xfrm>
              <a:off x="3805150" y="636775"/>
              <a:ext cx="1475375" cy="266725"/>
            </a:xfrm>
            <a:custGeom>
              <a:rect b="b" l="l" r="r" t="t"/>
              <a:pathLst>
                <a:path extrusionOk="0" h="10669" w="59015">
                  <a:moveTo>
                    <a:pt x="59015" y="1"/>
                  </a:moveTo>
                  <a:cubicBezTo>
                    <a:pt x="56881" y="145"/>
                    <a:pt x="54699" y="182"/>
                    <a:pt x="52590" y="218"/>
                  </a:cubicBezTo>
                  <a:cubicBezTo>
                    <a:pt x="50083" y="266"/>
                    <a:pt x="47491" y="314"/>
                    <a:pt x="44972" y="531"/>
                  </a:cubicBezTo>
                  <a:cubicBezTo>
                    <a:pt x="43224" y="676"/>
                    <a:pt x="41441" y="929"/>
                    <a:pt x="39729" y="1158"/>
                  </a:cubicBezTo>
                  <a:cubicBezTo>
                    <a:pt x="38041" y="1399"/>
                    <a:pt x="36306" y="1640"/>
                    <a:pt x="34582" y="1785"/>
                  </a:cubicBezTo>
                  <a:cubicBezTo>
                    <a:pt x="31605" y="2062"/>
                    <a:pt x="29978" y="2436"/>
                    <a:pt x="27555" y="4099"/>
                  </a:cubicBezTo>
                  <a:cubicBezTo>
                    <a:pt x="27061" y="4436"/>
                    <a:pt x="26579" y="4822"/>
                    <a:pt x="26072" y="5232"/>
                  </a:cubicBezTo>
                  <a:cubicBezTo>
                    <a:pt x="24517" y="6474"/>
                    <a:pt x="22758" y="7884"/>
                    <a:pt x="20540" y="7992"/>
                  </a:cubicBezTo>
                  <a:cubicBezTo>
                    <a:pt x="20413" y="8000"/>
                    <a:pt x="20286" y="8004"/>
                    <a:pt x="20160" y="8004"/>
                  </a:cubicBezTo>
                  <a:cubicBezTo>
                    <a:pt x="19137" y="8004"/>
                    <a:pt x="18142" y="7760"/>
                    <a:pt x="17177" y="7534"/>
                  </a:cubicBezTo>
                  <a:cubicBezTo>
                    <a:pt x="16194" y="7294"/>
                    <a:pt x="15171" y="7044"/>
                    <a:pt x="14118" y="7044"/>
                  </a:cubicBezTo>
                  <a:cubicBezTo>
                    <a:pt x="14009" y="7044"/>
                    <a:pt x="13900" y="7046"/>
                    <a:pt x="13790" y="7052"/>
                  </a:cubicBezTo>
                  <a:cubicBezTo>
                    <a:pt x="11186" y="7197"/>
                    <a:pt x="8318" y="8137"/>
                    <a:pt x="5545" y="9041"/>
                  </a:cubicBezTo>
                  <a:cubicBezTo>
                    <a:pt x="3605" y="9680"/>
                    <a:pt x="1760" y="10282"/>
                    <a:pt x="1" y="10632"/>
                  </a:cubicBezTo>
                  <a:lnTo>
                    <a:pt x="13" y="10668"/>
                  </a:lnTo>
                  <a:cubicBezTo>
                    <a:pt x="1773" y="10319"/>
                    <a:pt x="3617" y="9716"/>
                    <a:pt x="5557" y="9089"/>
                  </a:cubicBezTo>
                  <a:cubicBezTo>
                    <a:pt x="8330" y="8185"/>
                    <a:pt x="11198" y="7245"/>
                    <a:pt x="13790" y="7112"/>
                  </a:cubicBezTo>
                  <a:cubicBezTo>
                    <a:pt x="13918" y="7104"/>
                    <a:pt x="14046" y="7101"/>
                    <a:pt x="14174" y="7101"/>
                  </a:cubicBezTo>
                  <a:cubicBezTo>
                    <a:pt x="15205" y="7101"/>
                    <a:pt x="16199" y="7345"/>
                    <a:pt x="17165" y="7570"/>
                  </a:cubicBezTo>
                  <a:cubicBezTo>
                    <a:pt x="18144" y="7810"/>
                    <a:pt x="19153" y="8049"/>
                    <a:pt x="20200" y="8049"/>
                  </a:cubicBezTo>
                  <a:cubicBezTo>
                    <a:pt x="20313" y="8049"/>
                    <a:pt x="20426" y="8046"/>
                    <a:pt x="20540" y="8040"/>
                  </a:cubicBezTo>
                  <a:cubicBezTo>
                    <a:pt x="22782" y="7920"/>
                    <a:pt x="24542" y="6510"/>
                    <a:pt x="26096" y="5268"/>
                  </a:cubicBezTo>
                  <a:cubicBezTo>
                    <a:pt x="26603" y="4858"/>
                    <a:pt x="27085" y="4473"/>
                    <a:pt x="27579" y="4135"/>
                  </a:cubicBezTo>
                  <a:cubicBezTo>
                    <a:pt x="29990" y="2484"/>
                    <a:pt x="31617" y="2098"/>
                    <a:pt x="34582" y="1833"/>
                  </a:cubicBezTo>
                  <a:cubicBezTo>
                    <a:pt x="36306" y="1676"/>
                    <a:pt x="38054" y="1435"/>
                    <a:pt x="39729" y="1206"/>
                  </a:cubicBezTo>
                  <a:cubicBezTo>
                    <a:pt x="41453" y="965"/>
                    <a:pt x="43224" y="724"/>
                    <a:pt x="44972" y="567"/>
                  </a:cubicBezTo>
                  <a:cubicBezTo>
                    <a:pt x="47479" y="350"/>
                    <a:pt x="50083" y="302"/>
                    <a:pt x="52578" y="266"/>
                  </a:cubicBezTo>
                  <a:cubicBezTo>
                    <a:pt x="54699" y="230"/>
                    <a:pt x="56881" y="194"/>
                    <a:pt x="59015" y="37"/>
                  </a:cubicBezTo>
                  <a:lnTo>
                    <a:pt x="5901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23"/>
            <p:cNvSpPr/>
            <p:nvPr/>
          </p:nvSpPr>
          <p:spPr>
            <a:xfrm>
              <a:off x="3803350" y="692225"/>
              <a:ext cx="1506400" cy="253150"/>
            </a:xfrm>
            <a:custGeom>
              <a:rect b="b" l="l" r="r" t="t"/>
              <a:pathLst>
                <a:path extrusionOk="0" h="10126" w="60256">
                  <a:moveTo>
                    <a:pt x="60256" y="1"/>
                  </a:moveTo>
                  <a:cubicBezTo>
                    <a:pt x="56278" y="181"/>
                    <a:pt x="52325" y="181"/>
                    <a:pt x="48491" y="181"/>
                  </a:cubicBezTo>
                  <a:cubicBezTo>
                    <a:pt x="48172" y="181"/>
                    <a:pt x="47852" y="181"/>
                    <a:pt x="47532" y="181"/>
                  </a:cubicBezTo>
                  <a:cubicBezTo>
                    <a:pt x="43203" y="181"/>
                    <a:pt x="38746" y="192"/>
                    <a:pt x="34268" y="495"/>
                  </a:cubicBezTo>
                  <a:cubicBezTo>
                    <a:pt x="31134" y="712"/>
                    <a:pt x="29917" y="1375"/>
                    <a:pt x="27699" y="2954"/>
                  </a:cubicBezTo>
                  <a:cubicBezTo>
                    <a:pt x="26952" y="3508"/>
                    <a:pt x="26253" y="4135"/>
                    <a:pt x="25602" y="4798"/>
                  </a:cubicBezTo>
                  <a:cubicBezTo>
                    <a:pt x="23951" y="6391"/>
                    <a:pt x="22245" y="8050"/>
                    <a:pt x="19722" y="8050"/>
                  </a:cubicBezTo>
                  <a:cubicBezTo>
                    <a:pt x="19610" y="8050"/>
                    <a:pt x="19497" y="8047"/>
                    <a:pt x="19382" y="8040"/>
                  </a:cubicBezTo>
                  <a:cubicBezTo>
                    <a:pt x="18382" y="7992"/>
                    <a:pt x="17466" y="7703"/>
                    <a:pt x="16574" y="7426"/>
                  </a:cubicBezTo>
                  <a:cubicBezTo>
                    <a:pt x="15576" y="7118"/>
                    <a:pt x="14547" y="6801"/>
                    <a:pt x="13398" y="6801"/>
                  </a:cubicBezTo>
                  <a:cubicBezTo>
                    <a:pt x="13285" y="6801"/>
                    <a:pt x="13170" y="6804"/>
                    <a:pt x="13054" y="6811"/>
                  </a:cubicBezTo>
                  <a:cubicBezTo>
                    <a:pt x="10704" y="6943"/>
                    <a:pt x="8040" y="7787"/>
                    <a:pt x="5473" y="8595"/>
                  </a:cubicBezTo>
                  <a:cubicBezTo>
                    <a:pt x="3616" y="9173"/>
                    <a:pt x="1712" y="9776"/>
                    <a:pt x="0" y="10077"/>
                  </a:cubicBezTo>
                  <a:lnTo>
                    <a:pt x="0" y="10126"/>
                  </a:lnTo>
                  <a:cubicBezTo>
                    <a:pt x="1724" y="9812"/>
                    <a:pt x="3628" y="9222"/>
                    <a:pt x="5473" y="8631"/>
                  </a:cubicBezTo>
                  <a:cubicBezTo>
                    <a:pt x="8052" y="7823"/>
                    <a:pt x="10704" y="6992"/>
                    <a:pt x="13042" y="6859"/>
                  </a:cubicBezTo>
                  <a:cubicBezTo>
                    <a:pt x="13159" y="6853"/>
                    <a:pt x="13275" y="6849"/>
                    <a:pt x="13389" y="6849"/>
                  </a:cubicBezTo>
                  <a:cubicBezTo>
                    <a:pt x="14545" y="6849"/>
                    <a:pt x="15564" y="7167"/>
                    <a:pt x="16562" y="7474"/>
                  </a:cubicBezTo>
                  <a:cubicBezTo>
                    <a:pt x="17454" y="7751"/>
                    <a:pt x="18370" y="8028"/>
                    <a:pt x="19382" y="8089"/>
                  </a:cubicBezTo>
                  <a:cubicBezTo>
                    <a:pt x="19490" y="8094"/>
                    <a:pt x="19596" y="8097"/>
                    <a:pt x="19701" y="8097"/>
                  </a:cubicBezTo>
                  <a:cubicBezTo>
                    <a:pt x="22248" y="8097"/>
                    <a:pt x="23970" y="6443"/>
                    <a:pt x="25626" y="4834"/>
                  </a:cubicBezTo>
                  <a:cubicBezTo>
                    <a:pt x="26289" y="4171"/>
                    <a:pt x="26976" y="3544"/>
                    <a:pt x="27723" y="2990"/>
                  </a:cubicBezTo>
                  <a:cubicBezTo>
                    <a:pt x="29929" y="1411"/>
                    <a:pt x="31147" y="748"/>
                    <a:pt x="34268" y="543"/>
                  </a:cubicBezTo>
                  <a:cubicBezTo>
                    <a:pt x="39078" y="218"/>
                    <a:pt x="43863" y="218"/>
                    <a:pt x="48491" y="218"/>
                  </a:cubicBezTo>
                  <a:cubicBezTo>
                    <a:pt x="49278" y="220"/>
                    <a:pt x="50070" y="222"/>
                    <a:pt x="50866" y="222"/>
                  </a:cubicBezTo>
                  <a:cubicBezTo>
                    <a:pt x="53948" y="222"/>
                    <a:pt x="57094" y="193"/>
                    <a:pt x="60256" y="49"/>
                  </a:cubicBezTo>
                  <a:lnTo>
                    <a:pt x="602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23"/>
            <p:cNvSpPr/>
            <p:nvPr/>
          </p:nvSpPr>
          <p:spPr>
            <a:xfrm>
              <a:off x="3799425" y="729100"/>
              <a:ext cx="1526300" cy="257250"/>
            </a:xfrm>
            <a:custGeom>
              <a:rect b="b" l="l" r="r" t="t"/>
              <a:pathLst>
                <a:path extrusionOk="0" h="10290" w="61052">
                  <a:moveTo>
                    <a:pt x="36834" y="1"/>
                  </a:moveTo>
                  <a:cubicBezTo>
                    <a:pt x="35870" y="1"/>
                    <a:pt x="34902" y="14"/>
                    <a:pt x="33931" y="44"/>
                  </a:cubicBezTo>
                  <a:cubicBezTo>
                    <a:pt x="30363" y="153"/>
                    <a:pt x="28109" y="2455"/>
                    <a:pt x="25940" y="4673"/>
                  </a:cubicBezTo>
                  <a:cubicBezTo>
                    <a:pt x="23957" y="6701"/>
                    <a:pt x="22082" y="8622"/>
                    <a:pt x="19378" y="8622"/>
                  </a:cubicBezTo>
                  <a:cubicBezTo>
                    <a:pt x="19221" y="8622"/>
                    <a:pt x="19062" y="8616"/>
                    <a:pt x="18900" y="8602"/>
                  </a:cubicBezTo>
                  <a:cubicBezTo>
                    <a:pt x="17912" y="8530"/>
                    <a:pt x="17032" y="8205"/>
                    <a:pt x="16176" y="7903"/>
                  </a:cubicBezTo>
                  <a:cubicBezTo>
                    <a:pt x="15188" y="7544"/>
                    <a:pt x="14179" y="7174"/>
                    <a:pt x="12973" y="7174"/>
                  </a:cubicBezTo>
                  <a:cubicBezTo>
                    <a:pt x="12885" y="7174"/>
                    <a:pt x="12795" y="7176"/>
                    <a:pt x="12705" y="7180"/>
                  </a:cubicBezTo>
                  <a:cubicBezTo>
                    <a:pt x="10451" y="7276"/>
                    <a:pt x="7860" y="8072"/>
                    <a:pt x="5352" y="8843"/>
                  </a:cubicBezTo>
                  <a:cubicBezTo>
                    <a:pt x="3544" y="9398"/>
                    <a:pt x="1664" y="9964"/>
                    <a:pt x="1" y="10242"/>
                  </a:cubicBezTo>
                  <a:lnTo>
                    <a:pt x="1" y="10290"/>
                  </a:lnTo>
                  <a:cubicBezTo>
                    <a:pt x="1676" y="10013"/>
                    <a:pt x="3556" y="9446"/>
                    <a:pt x="5364" y="8880"/>
                  </a:cubicBezTo>
                  <a:cubicBezTo>
                    <a:pt x="7872" y="8120"/>
                    <a:pt x="10451" y="7325"/>
                    <a:pt x="12705" y="7228"/>
                  </a:cubicBezTo>
                  <a:cubicBezTo>
                    <a:pt x="12795" y="7224"/>
                    <a:pt x="12883" y="7222"/>
                    <a:pt x="12971" y="7222"/>
                  </a:cubicBezTo>
                  <a:cubicBezTo>
                    <a:pt x="14167" y="7222"/>
                    <a:pt x="15176" y="7591"/>
                    <a:pt x="16164" y="7939"/>
                  </a:cubicBezTo>
                  <a:cubicBezTo>
                    <a:pt x="17020" y="8253"/>
                    <a:pt x="17900" y="8566"/>
                    <a:pt x="18900" y="8651"/>
                  </a:cubicBezTo>
                  <a:cubicBezTo>
                    <a:pt x="19056" y="8662"/>
                    <a:pt x="19209" y="8668"/>
                    <a:pt x="19359" y="8668"/>
                  </a:cubicBezTo>
                  <a:cubicBezTo>
                    <a:pt x="22096" y="8668"/>
                    <a:pt x="23976" y="6742"/>
                    <a:pt x="25976" y="4697"/>
                  </a:cubicBezTo>
                  <a:cubicBezTo>
                    <a:pt x="28146" y="2491"/>
                    <a:pt x="30387" y="201"/>
                    <a:pt x="33943" y="93"/>
                  </a:cubicBezTo>
                  <a:cubicBezTo>
                    <a:pt x="34912" y="62"/>
                    <a:pt x="35877" y="49"/>
                    <a:pt x="36839" y="49"/>
                  </a:cubicBezTo>
                  <a:cubicBezTo>
                    <a:pt x="40453" y="49"/>
                    <a:pt x="44017" y="237"/>
                    <a:pt x="47491" y="418"/>
                  </a:cubicBezTo>
                  <a:cubicBezTo>
                    <a:pt x="50956" y="599"/>
                    <a:pt x="54519" y="787"/>
                    <a:pt x="58143" y="787"/>
                  </a:cubicBezTo>
                  <a:cubicBezTo>
                    <a:pt x="59108" y="787"/>
                    <a:pt x="60078" y="774"/>
                    <a:pt x="61052" y="743"/>
                  </a:cubicBezTo>
                  <a:lnTo>
                    <a:pt x="61052" y="695"/>
                  </a:lnTo>
                  <a:cubicBezTo>
                    <a:pt x="60076" y="726"/>
                    <a:pt x="59105" y="739"/>
                    <a:pt x="58140" y="739"/>
                  </a:cubicBezTo>
                  <a:cubicBezTo>
                    <a:pt x="54515" y="739"/>
                    <a:pt x="50966" y="551"/>
                    <a:pt x="47491" y="370"/>
                  </a:cubicBezTo>
                  <a:cubicBezTo>
                    <a:pt x="44017" y="189"/>
                    <a:pt x="40453" y="1"/>
                    <a:pt x="3683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23"/>
            <p:cNvSpPr/>
            <p:nvPr/>
          </p:nvSpPr>
          <p:spPr>
            <a:xfrm>
              <a:off x="3798825" y="759225"/>
              <a:ext cx="1523575" cy="269025"/>
            </a:xfrm>
            <a:custGeom>
              <a:rect b="b" l="l" r="r" t="t"/>
              <a:pathLst>
                <a:path extrusionOk="0" h="10761" w="60943">
                  <a:moveTo>
                    <a:pt x="37716" y="1"/>
                  </a:moveTo>
                  <a:cubicBezTo>
                    <a:pt x="36871" y="1"/>
                    <a:pt x="36024" y="11"/>
                    <a:pt x="35185" y="21"/>
                  </a:cubicBezTo>
                  <a:cubicBezTo>
                    <a:pt x="34594" y="21"/>
                    <a:pt x="34028" y="33"/>
                    <a:pt x="33473" y="33"/>
                  </a:cubicBezTo>
                  <a:cubicBezTo>
                    <a:pt x="29761" y="57"/>
                    <a:pt x="27615" y="2480"/>
                    <a:pt x="25542" y="4830"/>
                  </a:cubicBezTo>
                  <a:cubicBezTo>
                    <a:pt x="23635" y="6989"/>
                    <a:pt x="21827" y="9028"/>
                    <a:pt x="18982" y="9028"/>
                  </a:cubicBezTo>
                  <a:cubicBezTo>
                    <a:pt x="18841" y="9028"/>
                    <a:pt x="18697" y="9023"/>
                    <a:pt x="18551" y="9013"/>
                  </a:cubicBezTo>
                  <a:cubicBezTo>
                    <a:pt x="17538" y="8940"/>
                    <a:pt x="16670" y="8615"/>
                    <a:pt x="15827" y="8313"/>
                  </a:cubicBezTo>
                  <a:cubicBezTo>
                    <a:pt x="14874" y="7963"/>
                    <a:pt x="13892" y="7603"/>
                    <a:pt x="12709" y="7603"/>
                  </a:cubicBezTo>
                  <a:cubicBezTo>
                    <a:pt x="12589" y="7603"/>
                    <a:pt x="12467" y="7607"/>
                    <a:pt x="12343" y="7614"/>
                  </a:cubicBezTo>
                  <a:cubicBezTo>
                    <a:pt x="10101" y="7735"/>
                    <a:pt x="7642" y="8530"/>
                    <a:pt x="5256" y="9278"/>
                  </a:cubicBezTo>
                  <a:cubicBezTo>
                    <a:pt x="3496" y="9844"/>
                    <a:pt x="1676" y="10411"/>
                    <a:pt x="1" y="10712"/>
                  </a:cubicBezTo>
                  <a:lnTo>
                    <a:pt x="13" y="10760"/>
                  </a:lnTo>
                  <a:cubicBezTo>
                    <a:pt x="1688" y="10471"/>
                    <a:pt x="3508" y="9892"/>
                    <a:pt x="5256" y="9326"/>
                  </a:cubicBezTo>
                  <a:cubicBezTo>
                    <a:pt x="7642" y="8567"/>
                    <a:pt x="10101" y="7783"/>
                    <a:pt x="12343" y="7650"/>
                  </a:cubicBezTo>
                  <a:cubicBezTo>
                    <a:pt x="12451" y="7645"/>
                    <a:pt x="12556" y="7642"/>
                    <a:pt x="12661" y="7642"/>
                  </a:cubicBezTo>
                  <a:cubicBezTo>
                    <a:pt x="13853" y="7642"/>
                    <a:pt x="14838" y="8006"/>
                    <a:pt x="15803" y="8350"/>
                  </a:cubicBezTo>
                  <a:cubicBezTo>
                    <a:pt x="16646" y="8663"/>
                    <a:pt x="17526" y="8976"/>
                    <a:pt x="18539" y="9049"/>
                  </a:cubicBezTo>
                  <a:cubicBezTo>
                    <a:pt x="18683" y="9073"/>
                    <a:pt x="18840" y="9073"/>
                    <a:pt x="18985" y="9073"/>
                  </a:cubicBezTo>
                  <a:cubicBezTo>
                    <a:pt x="21853" y="9073"/>
                    <a:pt x="23662" y="7024"/>
                    <a:pt x="25578" y="4866"/>
                  </a:cubicBezTo>
                  <a:cubicBezTo>
                    <a:pt x="27651" y="2516"/>
                    <a:pt x="29785" y="105"/>
                    <a:pt x="33473" y="81"/>
                  </a:cubicBezTo>
                  <a:cubicBezTo>
                    <a:pt x="34028" y="81"/>
                    <a:pt x="34594" y="69"/>
                    <a:pt x="35185" y="69"/>
                  </a:cubicBezTo>
                  <a:cubicBezTo>
                    <a:pt x="36024" y="59"/>
                    <a:pt x="36870" y="49"/>
                    <a:pt x="37714" y="49"/>
                  </a:cubicBezTo>
                  <a:cubicBezTo>
                    <a:pt x="39913" y="49"/>
                    <a:pt x="42094" y="117"/>
                    <a:pt x="44080" y="430"/>
                  </a:cubicBezTo>
                  <a:cubicBezTo>
                    <a:pt x="49136" y="1229"/>
                    <a:pt x="53665" y="1595"/>
                    <a:pt x="58847" y="1595"/>
                  </a:cubicBezTo>
                  <a:cubicBezTo>
                    <a:pt x="59533" y="1595"/>
                    <a:pt x="60231" y="1588"/>
                    <a:pt x="60943" y="1576"/>
                  </a:cubicBezTo>
                  <a:lnTo>
                    <a:pt x="60943" y="1527"/>
                  </a:lnTo>
                  <a:cubicBezTo>
                    <a:pt x="60231" y="1540"/>
                    <a:pt x="59533" y="1546"/>
                    <a:pt x="58847" y="1546"/>
                  </a:cubicBezTo>
                  <a:cubicBezTo>
                    <a:pt x="53668" y="1546"/>
                    <a:pt x="49148" y="1180"/>
                    <a:pt x="44092" y="382"/>
                  </a:cubicBezTo>
                  <a:cubicBezTo>
                    <a:pt x="42106" y="69"/>
                    <a:pt x="39919" y="1"/>
                    <a:pt x="3771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23"/>
            <p:cNvSpPr/>
            <p:nvPr/>
          </p:nvSpPr>
          <p:spPr>
            <a:xfrm>
              <a:off x="3806350" y="795075"/>
              <a:ext cx="1494975" cy="270825"/>
            </a:xfrm>
            <a:custGeom>
              <a:rect b="b" l="l" r="r" t="t"/>
              <a:pathLst>
                <a:path extrusionOk="0" h="10833" w="59799">
                  <a:moveTo>
                    <a:pt x="35652" y="0"/>
                  </a:moveTo>
                  <a:cubicBezTo>
                    <a:pt x="34624" y="0"/>
                    <a:pt x="33606" y="21"/>
                    <a:pt x="32630" y="45"/>
                  </a:cubicBezTo>
                  <a:cubicBezTo>
                    <a:pt x="29050" y="142"/>
                    <a:pt x="27013" y="2444"/>
                    <a:pt x="25048" y="4674"/>
                  </a:cubicBezTo>
                  <a:cubicBezTo>
                    <a:pt x="23169" y="6800"/>
                    <a:pt x="21404" y="8800"/>
                    <a:pt x="18436" y="8800"/>
                  </a:cubicBezTo>
                  <a:cubicBezTo>
                    <a:pt x="18359" y="8800"/>
                    <a:pt x="18281" y="8799"/>
                    <a:pt x="18202" y="8796"/>
                  </a:cubicBezTo>
                  <a:cubicBezTo>
                    <a:pt x="17201" y="8760"/>
                    <a:pt x="16297" y="8495"/>
                    <a:pt x="15429" y="8241"/>
                  </a:cubicBezTo>
                  <a:cubicBezTo>
                    <a:pt x="14500" y="7960"/>
                    <a:pt x="13544" y="7678"/>
                    <a:pt x="12436" y="7678"/>
                  </a:cubicBezTo>
                  <a:cubicBezTo>
                    <a:pt x="12264" y="7678"/>
                    <a:pt x="12089" y="7685"/>
                    <a:pt x="11910" y="7699"/>
                  </a:cubicBezTo>
                  <a:cubicBezTo>
                    <a:pt x="9728" y="7892"/>
                    <a:pt x="7402" y="8639"/>
                    <a:pt x="5160" y="9362"/>
                  </a:cubicBezTo>
                  <a:cubicBezTo>
                    <a:pt x="3448" y="9905"/>
                    <a:pt x="1676" y="10483"/>
                    <a:pt x="1" y="10785"/>
                  </a:cubicBezTo>
                  <a:lnTo>
                    <a:pt x="1" y="10833"/>
                  </a:lnTo>
                  <a:cubicBezTo>
                    <a:pt x="1688" y="10520"/>
                    <a:pt x="3460" y="9953"/>
                    <a:pt x="5172" y="9399"/>
                  </a:cubicBezTo>
                  <a:cubicBezTo>
                    <a:pt x="7414" y="8675"/>
                    <a:pt x="9728" y="7928"/>
                    <a:pt x="11910" y="7747"/>
                  </a:cubicBezTo>
                  <a:cubicBezTo>
                    <a:pt x="12088" y="7733"/>
                    <a:pt x="12262" y="7726"/>
                    <a:pt x="12432" y="7726"/>
                  </a:cubicBezTo>
                  <a:cubicBezTo>
                    <a:pt x="13533" y="7726"/>
                    <a:pt x="14489" y="8006"/>
                    <a:pt x="15417" y="8278"/>
                  </a:cubicBezTo>
                  <a:cubicBezTo>
                    <a:pt x="16285" y="8543"/>
                    <a:pt x="17189" y="8808"/>
                    <a:pt x="18202" y="8844"/>
                  </a:cubicBezTo>
                  <a:cubicBezTo>
                    <a:pt x="18281" y="8847"/>
                    <a:pt x="18359" y="8848"/>
                    <a:pt x="18436" y="8848"/>
                  </a:cubicBezTo>
                  <a:cubicBezTo>
                    <a:pt x="21416" y="8848"/>
                    <a:pt x="23192" y="6836"/>
                    <a:pt x="25072" y="4710"/>
                  </a:cubicBezTo>
                  <a:cubicBezTo>
                    <a:pt x="27037" y="2480"/>
                    <a:pt x="29062" y="178"/>
                    <a:pt x="32630" y="93"/>
                  </a:cubicBezTo>
                  <a:cubicBezTo>
                    <a:pt x="33613" y="69"/>
                    <a:pt x="34637" y="48"/>
                    <a:pt x="35672" y="48"/>
                  </a:cubicBezTo>
                  <a:cubicBezTo>
                    <a:pt x="38190" y="48"/>
                    <a:pt x="40771" y="169"/>
                    <a:pt x="42984" y="648"/>
                  </a:cubicBezTo>
                  <a:cubicBezTo>
                    <a:pt x="43743" y="816"/>
                    <a:pt x="44490" y="1058"/>
                    <a:pt x="45213" y="1287"/>
                  </a:cubicBezTo>
                  <a:cubicBezTo>
                    <a:pt x="46154" y="1588"/>
                    <a:pt x="47130" y="1901"/>
                    <a:pt x="48167" y="2046"/>
                  </a:cubicBezTo>
                  <a:cubicBezTo>
                    <a:pt x="49418" y="2237"/>
                    <a:pt x="50739" y="2301"/>
                    <a:pt x="52084" y="2301"/>
                  </a:cubicBezTo>
                  <a:cubicBezTo>
                    <a:pt x="53459" y="2301"/>
                    <a:pt x="54859" y="2234"/>
                    <a:pt x="56230" y="2166"/>
                  </a:cubicBezTo>
                  <a:cubicBezTo>
                    <a:pt x="57424" y="2106"/>
                    <a:pt x="58641" y="2046"/>
                    <a:pt x="59798" y="2034"/>
                  </a:cubicBezTo>
                  <a:lnTo>
                    <a:pt x="59798" y="1998"/>
                  </a:lnTo>
                  <a:cubicBezTo>
                    <a:pt x="58641" y="2010"/>
                    <a:pt x="57424" y="2058"/>
                    <a:pt x="56230" y="2118"/>
                  </a:cubicBezTo>
                  <a:cubicBezTo>
                    <a:pt x="54842" y="2186"/>
                    <a:pt x="53429" y="2254"/>
                    <a:pt x="52041" y="2254"/>
                  </a:cubicBezTo>
                  <a:cubicBezTo>
                    <a:pt x="50716" y="2254"/>
                    <a:pt x="49414" y="2192"/>
                    <a:pt x="48179" y="2010"/>
                  </a:cubicBezTo>
                  <a:cubicBezTo>
                    <a:pt x="47142" y="1853"/>
                    <a:pt x="46178" y="1540"/>
                    <a:pt x="45226" y="1238"/>
                  </a:cubicBezTo>
                  <a:cubicBezTo>
                    <a:pt x="44502" y="1009"/>
                    <a:pt x="43767" y="768"/>
                    <a:pt x="42996" y="612"/>
                  </a:cubicBezTo>
                  <a:cubicBezTo>
                    <a:pt x="40777" y="123"/>
                    <a:pt x="38181" y="0"/>
                    <a:pt x="3565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23"/>
            <p:cNvSpPr/>
            <p:nvPr/>
          </p:nvSpPr>
          <p:spPr>
            <a:xfrm>
              <a:off x="3826250" y="833325"/>
              <a:ext cx="1439800" cy="264225"/>
            </a:xfrm>
            <a:custGeom>
              <a:rect b="b" l="l" r="r" t="t"/>
              <a:pathLst>
                <a:path extrusionOk="0" h="10569" w="57592">
                  <a:moveTo>
                    <a:pt x="34823" y="1"/>
                  </a:moveTo>
                  <a:cubicBezTo>
                    <a:pt x="33708" y="1"/>
                    <a:pt x="32509" y="52"/>
                    <a:pt x="31231" y="154"/>
                  </a:cubicBezTo>
                  <a:cubicBezTo>
                    <a:pt x="27820" y="420"/>
                    <a:pt x="25915" y="2432"/>
                    <a:pt x="24107" y="4337"/>
                  </a:cubicBezTo>
                  <a:cubicBezTo>
                    <a:pt x="22299" y="6253"/>
                    <a:pt x="20588" y="8049"/>
                    <a:pt x="17538" y="8290"/>
                  </a:cubicBezTo>
                  <a:cubicBezTo>
                    <a:pt x="17316" y="8307"/>
                    <a:pt x="17098" y="8314"/>
                    <a:pt x="16883" y="8314"/>
                  </a:cubicBezTo>
                  <a:cubicBezTo>
                    <a:pt x="15988" y="8314"/>
                    <a:pt x="15146" y="8188"/>
                    <a:pt x="14320" y="8061"/>
                  </a:cubicBezTo>
                  <a:cubicBezTo>
                    <a:pt x="13491" y="7933"/>
                    <a:pt x="12649" y="7811"/>
                    <a:pt x="11753" y="7811"/>
                  </a:cubicBezTo>
                  <a:cubicBezTo>
                    <a:pt x="11385" y="7811"/>
                    <a:pt x="11009" y="7832"/>
                    <a:pt x="10620" y="7881"/>
                  </a:cubicBezTo>
                  <a:cubicBezTo>
                    <a:pt x="8703" y="8134"/>
                    <a:pt x="6726" y="8724"/>
                    <a:pt x="4822" y="9279"/>
                  </a:cubicBezTo>
                  <a:cubicBezTo>
                    <a:pt x="3243" y="9749"/>
                    <a:pt x="1604" y="10231"/>
                    <a:pt x="0" y="10532"/>
                  </a:cubicBezTo>
                  <a:lnTo>
                    <a:pt x="0" y="10569"/>
                  </a:lnTo>
                  <a:cubicBezTo>
                    <a:pt x="1616" y="10279"/>
                    <a:pt x="3267" y="9797"/>
                    <a:pt x="4834" y="9315"/>
                  </a:cubicBezTo>
                  <a:cubicBezTo>
                    <a:pt x="6738" y="8761"/>
                    <a:pt x="8703" y="8170"/>
                    <a:pt x="10632" y="7929"/>
                  </a:cubicBezTo>
                  <a:cubicBezTo>
                    <a:pt x="11016" y="7876"/>
                    <a:pt x="11392" y="7854"/>
                    <a:pt x="11760" y="7854"/>
                  </a:cubicBezTo>
                  <a:cubicBezTo>
                    <a:pt x="12647" y="7854"/>
                    <a:pt x="13490" y="7982"/>
                    <a:pt x="14308" y="8110"/>
                  </a:cubicBezTo>
                  <a:cubicBezTo>
                    <a:pt x="15133" y="8226"/>
                    <a:pt x="15981" y="8350"/>
                    <a:pt x="16878" y="8350"/>
                  </a:cubicBezTo>
                  <a:cubicBezTo>
                    <a:pt x="17095" y="8350"/>
                    <a:pt x="17315" y="8343"/>
                    <a:pt x="17538" y="8327"/>
                  </a:cubicBezTo>
                  <a:cubicBezTo>
                    <a:pt x="20612" y="8086"/>
                    <a:pt x="22311" y="6290"/>
                    <a:pt x="24131" y="4373"/>
                  </a:cubicBezTo>
                  <a:cubicBezTo>
                    <a:pt x="25964" y="2457"/>
                    <a:pt x="27844" y="456"/>
                    <a:pt x="31231" y="191"/>
                  </a:cubicBezTo>
                  <a:cubicBezTo>
                    <a:pt x="32506" y="92"/>
                    <a:pt x="33702" y="42"/>
                    <a:pt x="34817" y="42"/>
                  </a:cubicBezTo>
                  <a:cubicBezTo>
                    <a:pt x="36968" y="42"/>
                    <a:pt x="38815" y="227"/>
                    <a:pt x="40331" y="600"/>
                  </a:cubicBezTo>
                  <a:cubicBezTo>
                    <a:pt x="41175" y="841"/>
                    <a:pt x="41995" y="1143"/>
                    <a:pt x="42790" y="1516"/>
                  </a:cubicBezTo>
                  <a:cubicBezTo>
                    <a:pt x="43658" y="1890"/>
                    <a:pt x="44538" y="2276"/>
                    <a:pt x="45502" y="2481"/>
                  </a:cubicBezTo>
                  <a:cubicBezTo>
                    <a:pt x="46584" y="2710"/>
                    <a:pt x="47750" y="2793"/>
                    <a:pt x="48955" y="2793"/>
                  </a:cubicBezTo>
                  <a:cubicBezTo>
                    <a:pt x="50543" y="2793"/>
                    <a:pt x="52201" y="2649"/>
                    <a:pt x="53831" y="2505"/>
                  </a:cubicBezTo>
                  <a:cubicBezTo>
                    <a:pt x="55157" y="2396"/>
                    <a:pt x="56399" y="2288"/>
                    <a:pt x="57592" y="2252"/>
                  </a:cubicBezTo>
                  <a:lnTo>
                    <a:pt x="57592" y="2203"/>
                  </a:lnTo>
                  <a:cubicBezTo>
                    <a:pt x="56399" y="2240"/>
                    <a:pt x="55157" y="2348"/>
                    <a:pt x="53831" y="2457"/>
                  </a:cubicBezTo>
                  <a:cubicBezTo>
                    <a:pt x="52208" y="2600"/>
                    <a:pt x="50549" y="2744"/>
                    <a:pt x="48961" y="2744"/>
                  </a:cubicBezTo>
                  <a:cubicBezTo>
                    <a:pt x="47756" y="2744"/>
                    <a:pt x="46591" y="2661"/>
                    <a:pt x="45514" y="2432"/>
                  </a:cubicBezTo>
                  <a:cubicBezTo>
                    <a:pt x="44562" y="2228"/>
                    <a:pt x="43670" y="1854"/>
                    <a:pt x="42814" y="1480"/>
                  </a:cubicBezTo>
                  <a:cubicBezTo>
                    <a:pt x="42019" y="1107"/>
                    <a:pt x="41187" y="793"/>
                    <a:pt x="40343" y="564"/>
                  </a:cubicBezTo>
                  <a:cubicBezTo>
                    <a:pt x="38826" y="191"/>
                    <a:pt x="36979" y="1"/>
                    <a:pt x="3482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23"/>
            <p:cNvSpPr/>
            <p:nvPr/>
          </p:nvSpPr>
          <p:spPr>
            <a:xfrm>
              <a:off x="3853375" y="874250"/>
              <a:ext cx="1370200" cy="253125"/>
            </a:xfrm>
            <a:custGeom>
              <a:rect b="b" l="l" r="r" t="t"/>
              <a:pathLst>
                <a:path extrusionOk="0" h="10125" w="54808">
                  <a:moveTo>
                    <a:pt x="33519" y="0"/>
                  </a:moveTo>
                  <a:cubicBezTo>
                    <a:pt x="32303" y="0"/>
                    <a:pt x="30966" y="109"/>
                    <a:pt x="29471" y="325"/>
                  </a:cubicBezTo>
                  <a:cubicBezTo>
                    <a:pt x="26530" y="747"/>
                    <a:pt x="24662" y="2507"/>
                    <a:pt x="22854" y="4219"/>
                  </a:cubicBezTo>
                  <a:cubicBezTo>
                    <a:pt x="20913" y="6051"/>
                    <a:pt x="19069" y="7786"/>
                    <a:pt x="16031" y="7835"/>
                  </a:cubicBezTo>
                  <a:cubicBezTo>
                    <a:pt x="15151" y="7835"/>
                    <a:pt x="14368" y="7786"/>
                    <a:pt x="13597" y="7726"/>
                  </a:cubicBezTo>
                  <a:cubicBezTo>
                    <a:pt x="12950" y="7680"/>
                    <a:pt x="12319" y="7636"/>
                    <a:pt x="11664" y="7636"/>
                  </a:cubicBezTo>
                  <a:cubicBezTo>
                    <a:pt x="10781" y="7636"/>
                    <a:pt x="9854" y="7716"/>
                    <a:pt x="8787" y="7979"/>
                  </a:cubicBezTo>
                  <a:cubicBezTo>
                    <a:pt x="7943" y="8184"/>
                    <a:pt x="7076" y="8413"/>
                    <a:pt x="6244" y="8630"/>
                  </a:cubicBezTo>
                  <a:cubicBezTo>
                    <a:pt x="4219" y="9173"/>
                    <a:pt x="2110" y="9727"/>
                    <a:pt x="0" y="10077"/>
                  </a:cubicBezTo>
                  <a:lnTo>
                    <a:pt x="12" y="10125"/>
                  </a:lnTo>
                  <a:cubicBezTo>
                    <a:pt x="2134" y="9763"/>
                    <a:pt x="4231" y="9209"/>
                    <a:pt x="6256" y="8678"/>
                  </a:cubicBezTo>
                  <a:cubicBezTo>
                    <a:pt x="7088" y="8461"/>
                    <a:pt x="7956" y="8232"/>
                    <a:pt x="8811" y="8016"/>
                  </a:cubicBezTo>
                  <a:cubicBezTo>
                    <a:pt x="9848" y="7758"/>
                    <a:pt x="10756" y="7679"/>
                    <a:pt x="11620" y="7679"/>
                  </a:cubicBezTo>
                  <a:cubicBezTo>
                    <a:pt x="12292" y="7679"/>
                    <a:pt x="12937" y="7727"/>
                    <a:pt x="13597" y="7774"/>
                  </a:cubicBezTo>
                  <a:cubicBezTo>
                    <a:pt x="14300" y="7818"/>
                    <a:pt x="15014" y="7872"/>
                    <a:pt x="15802" y="7872"/>
                  </a:cubicBezTo>
                  <a:cubicBezTo>
                    <a:pt x="15878" y="7872"/>
                    <a:pt x="15954" y="7872"/>
                    <a:pt x="16031" y="7871"/>
                  </a:cubicBezTo>
                  <a:cubicBezTo>
                    <a:pt x="19093" y="7835"/>
                    <a:pt x="20937" y="6087"/>
                    <a:pt x="22890" y="4243"/>
                  </a:cubicBezTo>
                  <a:cubicBezTo>
                    <a:pt x="24686" y="2543"/>
                    <a:pt x="26554" y="783"/>
                    <a:pt x="29483" y="362"/>
                  </a:cubicBezTo>
                  <a:cubicBezTo>
                    <a:pt x="30971" y="151"/>
                    <a:pt x="32298" y="45"/>
                    <a:pt x="33505" y="45"/>
                  </a:cubicBezTo>
                  <a:cubicBezTo>
                    <a:pt x="35476" y="45"/>
                    <a:pt x="37124" y="328"/>
                    <a:pt x="38620" y="904"/>
                  </a:cubicBezTo>
                  <a:cubicBezTo>
                    <a:pt x="39270" y="1157"/>
                    <a:pt x="39873" y="1458"/>
                    <a:pt x="40452" y="1760"/>
                  </a:cubicBezTo>
                  <a:cubicBezTo>
                    <a:pt x="41524" y="2290"/>
                    <a:pt x="42537" y="2808"/>
                    <a:pt x="43851" y="3037"/>
                  </a:cubicBezTo>
                  <a:cubicBezTo>
                    <a:pt x="44490" y="3149"/>
                    <a:pt x="45171" y="3195"/>
                    <a:pt x="45878" y="3195"/>
                  </a:cubicBezTo>
                  <a:cubicBezTo>
                    <a:pt x="47530" y="3195"/>
                    <a:pt x="49327" y="2945"/>
                    <a:pt x="51083" y="2700"/>
                  </a:cubicBezTo>
                  <a:cubicBezTo>
                    <a:pt x="52409" y="2519"/>
                    <a:pt x="53650" y="2350"/>
                    <a:pt x="54807" y="2278"/>
                  </a:cubicBezTo>
                  <a:lnTo>
                    <a:pt x="54807" y="2242"/>
                  </a:lnTo>
                  <a:cubicBezTo>
                    <a:pt x="53650" y="2302"/>
                    <a:pt x="52409" y="2471"/>
                    <a:pt x="51083" y="2664"/>
                  </a:cubicBezTo>
                  <a:cubicBezTo>
                    <a:pt x="49330" y="2900"/>
                    <a:pt x="47542" y="3147"/>
                    <a:pt x="45895" y="3147"/>
                  </a:cubicBezTo>
                  <a:cubicBezTo>
                    <a:pt x="45187" y="3147"/>
                    <a:pt x="44505" y="3102"/>
                    <a:pt x="43863" y="2989"/>
                  </a:cubicBezTo>
                  <a:cubicBezTo>
                    <a:pt x="42549" y="2760"/>
                    <a:pt x="41537" y="2254"/>
                    <a:pt x="40464" y="1712"/>
                  </a:cubicBezTo>
                  <a:cubicBezTo>
                    <a:pt x="39885" y="1422"/>
                    <a:pt x="39283" y="1121"/>
                    <a:pt x="38632" y="868"/>
                  </a:cubicBezTo>
                  <a:cubicBezTo>
                    <a:pt x="37141" y="286"/>
                    <a:pt x="35489" y="0"/>
                    <a:pt x="3351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23"/>
            <p:cNvSpPr/>
            <p:nvPr/>
          </p:nvSpPr>
          <p:spPr>
            <a:xfrm>
              <a:off x="3881400" y="916875"/>
              <a:ext cx="1299975" cy="241850"/>
            </a:xfrm>
            <a:custGeom>
              <a:rect b="b" l="l" r="r" t="t"/>
              <a:pathLst>
                <a:path extrusionOk="0" h="9674" w="51999">
                  <a:moveTo>
                    <a:pt x="31860" y="1"/>
                  </a:moveTo>
                  <a:cubicBezTo>
                    <a:pt x="30531" y="1"/>
                    <a:pt x="29156" y="207"/>
                    <a:pt x="27651" y="525"/>
                  </a:cubicBezTo>
                  <a:cubicBezTo>
                    <a:pt x="25035" y="1067"/>
                    <a:pt x="23288" y="2574"/>
                    <a:pt x="21576" y="4032"/>
                  </a:cubicBezTo>
                  <a:cubicBezTo>
                    <a:pt x="19756" y="5587"/>
                    <a:pt x="18044" y="7046"/>
                    <a:pt x="15429" y="7371"/>
                  </a:cubicBezTo>
                  <a:cubicBezTo>
                    <a:pt x="14646" y="7462"/>
                    <a:pt x="13857" y="7505"/>
                    <a:pt x="13071" y="7505"/>
                  </a:cubicBezTo>
                  <a:cubicBezTo>
                    <a:pt x="12815" y="7505"/>
                    <a:pt x="12561" y="7501"/>
                    <a:pt x="12307" y="7492"/>
                  </a:cubicBezTo>
                  <a:cubicBezTo>
                    <a:pt x="11981" y="7486"/>
                    <a:pt x="11660" y="7480"/>
                    <a:pt x="11339" y="7480"/>
                  </a:cubicBezTo>
                  <a:cubicBezTo>
                    <a:pt x="10315" y="7480"/>
                    <a:pt x="9281" y="7539"/>
                    <a:pt x="8052" y="7841"/>
                  </a:cubicBezTo>
                  <a:cubicBezTo>
                    <a:pt x="7449" y="7974"/>
                    <a:pt x="6847" y="8131"/>
                    <a:pt x="6268" y="8275"/>
                  </a:cubicBezTo>
                  <a:cubicBezTo>
                    <a:pt x="4231" y="8781"/>
                    <a:pt x="2134" y="9312"/>
                    <a:pt x="0" y="9637"/>
                  </a:cubicBezTo>
                  <a:lnTo>
                    <a:pt x="12" y="9673"/>
                  </a:lnTo>
                  <a:cubicBezTo>
                    <a:pt x="2146" y="9360"/>
                    <a:pt x="4243" y="8830"/>
                    <a:pt x="6268" y="8323"/>
                  </a:cubicBezTo>
                  <a:cubicBezTo>
                    <a:pt x="6847" y="8179"/>
                    <a:pt x="7449" y="8034"/>
                    <a:pt x="8052" y="7877"/>
                  </a:cubicBezTo>
                  <a:cubicBezTo>
                    <a:pt x="9311" y="7577"/>
                    <a:pt x="10357" y="7518"/>
                    <a:pt x="11402" y="7518"/>
                  </a:cubicBezTo>
                  <a:cubicBezTo>
                    <a:pt x="11698" y="7518"/>
                    <a:pt x="11994" y="7523"/>
                    <a:pt x="12295" y="7528"/>
                  </a:cubicBezTo>
                  <a:cubicBezTo>
                    <a:pt x="12567" y="7541"/>
                    <a:pt x="12841" y="7547"/>
                    <a:pt x="13115" y="7547"/>
                  </a:cubicBezTo>
                  <a:cubicBezTo>
                    <a:pt x="13883" y="7547"/>
                    <a:pt x="14656" y="7499"/>
                    <a:pt x="15429" y="7419"/>
                  </a:cubicBezTo>
                  <a:cubicBezTo>
                    <a:pt x="18056" y="7094"/>
                    <a:pt x="19780" y="5623"/>
                    <a:pt x="21600" y="4069"/>
                  </a:cubicBezTo>
                  <a:cubicBezTo>
                    <a:pt x="23300" y="2622"/>
                    <a:pt x="25059" y="1115"/>
                    <a:pt x="27651" y="561"/>
                  </a:cubicBezTo>
                  <a:cubicBezTo>
                    <a:pt x="29154" y="249"/>
                    <a:pt x="30522" y="46"/>
                    <a:pt x="31844" y="46"/>
                  </a:cubicBezTo>
                  <a:cubicBezTo>
                    <a:pt x="33533" y="46"/>
                    <a:pt x="35148" y="377"/>
                    <a:pt x="36872" y="1236"/>
                  </a:cubicBezTo>
                  <a:cubicBezTo>
                    <a:pt x="37354" y="1501"/>
                    <a:pt x="37836" y="1778"/>
                    <a:pt x="38294" y="2104"/>
                  </a:cubicBezTo>
                  <a:cubicBezTo>
                    <a:pt x="39102" y="2646"/>
                    <a:pt x="39873" y="3165"/>
                    <a:pt x="41018" y="3406"/>
                  </a:cubicBezTo>
                  <a:cubicBezTo>
                    <a:pt x="41583" y="3530"/>
                    <a:pt x="42194" y="3583"/>
                    <a:pt x="42834" y="3583"/>
                  </a:cubicBezTo>
                  <a:cubicBezTo>
                    <a:pt x="44543" y="3583"/>
                    <a:pt x="46471" y="3211"/>
                    <a:pt x="48347" y="2851"/>
                  </a:cubicBezTo>
                  <a:cubicBezTo>
                    <a:pt x="49661" y="2610"/>
                    <a:pt x="50890" y="2369"/>
                    <a:pt x="51999" y="2273"/>
                  </a:cubicBezTo>
                  <a:lnTo>
                    <a:pt x="51999" y="2224"/>
                  </a:lnTo>
                  <a:cubicBezTo>
                    <a:pt x="50890" y="2321"/>
                    <a:pt x="49661" y="2562"/>
                    <a:pt x="48347" y="2815"/>
                  </a:cubicBezTo>
                  <a:cubicBezTo>
                    <a:pt x="46468" y="3175"/>
                    <a:pt x="44537" y="3541"/>
                    <a:pt x="42831" y="3541"/>
                  </a:cubicBezTo>
                  <a:cubicBezTo>
                    <a:pt x="42195" y="3541"/>
                    <a:pt x="41590" y="3491"/>
                    <a:pt x="41030" y="3369"/>
                  </a:cubicBezTo>
                  <a:cubicBezTo>
                    <a:pt x="39897" y="3116"/>
                    <a:pt x="39138" y="2610"/>
                    <a:pt x="38318" y="2068"/>
                  </a:cubicBezTo>
                  <a:cubicBezTo>
                    <a:pt x="37872" y="1742"/>
                    <a:pt x="37390" y="1453"/>
                    <a:pt x="36896" y="1200"/>
                  </a:cubicBezTo>
                  <a:cubicBezTo>
                    <a:pt x="35174" y="335"/>
                    <a:pt x="33554" y="1"/>
                    <a:pt x="3186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23"/>
            <p:cNvSpPr/>
            <p:nvPr/>
          </p:nvSpPr>
          <p:spPr>
            <a:xfrm>
              <a:off x="3899175" y="961725"/>
              <a:ext cx="1248750" cy="235275"/>
            </a:xfrm>
            <a:custGeom>
              <a:rect b="b" l="l" r="r" t="t"/>
              <a:pathLst>
                <a:path extrusionOk="0" h="9411" w="49950">
                  <a:moveTo>
                    <a:pt x="30910" y="1"/>
                  </a:moveTo>
                  <a:cubicBezTo>
                    <a:pt x="29502" y="1"/>
                    <a:pt x="27975" y="294"/>
                    <a:pt x="26205" y="756"/>
                  </a:cubicBezTo>
                  <a:cubicBezTo>
                    <a:pt x="23746" y="1383"/>
                    <a:pt x="22215" y="2226"/>
                    <a:pt x="20539" y="3371"/>
                  </a:cubicBezTo>
                  <a:cubicBezTo>
                    <a:pt x="19973" y="3769"/>
                    <a:pt x="19431" y="4191"/>
                    <a:pt x="18912" y="4649"/>
                  </a:cubicBezTo>
                  <a:cubicBezTo>
                    <a:pt x="17743" y="5650"/>
                    <a:pt x="16634" y="6602"/>
                    <a:pt x="14874" y="7000"/>
                  </a:cubicBezTo>
                  <a:cubicBezTo>
                    <a:pt x="13669" y="7277"/>
                    <a:pt x="12464" y="7313"/>
                    <a:pt x="11294" y="7349"/>
                  </a:cubicBezTo>
                  <a:cubicBezTo>
                    <a:pt x="10053" y="7385"/>
                    <a:pt x="8787" y="7433"/>
                    <a:pt x="7473" y="7747"/>
                  </a:cubicBezTo>
                  <a:lnTo>
                    <a:pt x="6027" y="8108"/>
                  </a:lnTo>
                  <a:cubicBezTo>
                    <a:pt x="4050" y="8603"/>
                    <a:pt x="2170" y="9073"/>
                    <a:pt x="0" y="9374"/>
                  </a:cubicBezTo>
                  <a:lnTo>
                    <a:pt x="0" y="9410"/>
                  </a:lnTo>
                  <a:cubicBezTo>
                    <a:pt x="2170" y="9109"/>
                    <a:pt x="4050" y="8639"/>
                    <a:pt x="6027" y="8145"/>
                  </a:cubicBezTo>
                  <a:lnTo>
                    <a:pt x="7461" y="7795"/>
                  </a:lnTo>
                  <a:cubicBezTo>
                    <a:pt x="8775" y="7482"/>
                    <a:pt x="10053" y="7433"/>
                    <a:pt x="11282" y="7397"/>
                  </a:cubicBezTo>
                  <a:cubicBezTo>
                    <a:pt x="12452" y="7361"/>
                    <a:pt x="13657" y="7325"/>
                    <a:pt x="14874" y="7048"/>
                  </a:cubicBezTo>
                  <a:cubicBezTo>
                    <a:pt x="16634" y="6638"/>
                    <a:pt x="17755" y="5686"/>
                    <a:pt x="18936" y="4685"/>
                  </a:cubicBezTo>
                  <a:cubicBezTo>
                    <a:pt x="19443" y="4227"/>
                    <a:pt x="19985" y="3805"/>
                    <a:pt x="20539" y="3408"/>
                  </a:cubicBezTo>
                  <a:cubicBezTo>
                    <a:pt x="22215" y="2262"/>
                    <a:pt x="23746" y="1431"/>
                    <a:pt x="26205" y="792"/>
                  </a:cubicBezTo>
                  <a:cubicBezTo>
                    <a:pt x="27963" y="336"/>
                    <a:pt x="29483" y="46"/>
                    <a:pt x="30886" y="46"/>
                  </a:cubicBezTo>
                  <a:cubicBezTo>
                    <a:pt x="32339" y="46"/>
                    <a:pt x="33667" y="357"/>
                    <a:pt x="35004" y="1117"/>
                  </a:cubicBezTo>
                  <a:cubicBezTo>
                    <a:pt x="35534" y="1443"/>
                    <a:pt x="36040" y="1829"/>
                    <a:pt x="36510" y="2262"/>
                  </a:cubicBezTo>
                  <a:cubicBezTo>
                    <a:pt x="37426" y="3058"/>
                    <a:pt x="38294" y="3805"/>
                    <a:pt x="39909" y="3962"/>
                  </a:cubicBezTo>
                  <a:cubicBezTo>
                    <a:pt x="40121" y="3980"/>
                    <a:pt x="40339" y="3989"/>
                    <a:pt x="40563" y="3989"/>
                  </a:cubicBezTo>
                  <a:cubicBezTo>
                    <a:pt x="42249" y="3989"/>
                    <a:pt x="44252" y="3499"/>
                    <a:pt x="46189" y="3010"/>
                  </a:cubicBezTo>
                  <a:cubicBezTo>
                    <a:pt x="47539" y="2672"/>
                    <a:pt x="48829" y="2359"/>
                    <a:pt x="49950" y="2226"/>
                  </a:cubicBezTo>
                  <a:lnTo>
                    <a:pt x="49950" y="2178"/>
                  </a:lnTo>
                  <a:cubicBezTo>
                    <a:pt x="48841" y="2311"/>
                    <a:pt x="47539" y="2636"/>
                    <a:pt x="46189" y="2974"/>
                  </a:cubicBezTo>
                  <a:cubicBezTo>
                    <a:pt x="44264" y="3450"/>
                    <a:pt x="42284" y="3944"/>
                    <a:pt x="40606" y="3944"/>
                  </a:cubicBezTo>
                  <a:cubicBezTo>
                    <a:pt x="40371" y="3944"/>
                    <a:pt x="40143" y="3935"/>
                    <a:pt x="39921" y="3914"/>
                  </a:cubicBezTo>
                  <a:cubicBezTo>
                    <a:pt x="38330" y="3769"/>
                    <a:pt x="37463" y="3022"/>
                    <a:pt x="36547" y="2226"/>
                  </a:cubicBezTo>
                  <a:cubicBezTo>
                    <a:pt x="36088" y="1792"/>
                    <a:pt x="35582" y="1407"/>
                    <a:pt x="35040" y="1081"/>
                  </a:cubicBezTo>
                  <a:cubicBezTo>
                    <a:pt x="33697" y="315"/>
                    <a:pt x="32367" y="1"/>
                    <a:pt x="3091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23"/>
            <p:cNvSpPr/>
            <p:nvPr/>
          </p:nvSpPr>
          <p:spPr>
            <a:xfrm>
              <a:off x="3895850" y="1009075"/>
              <a:ext cx="1232200" cy="237650"/>
            </a:xfrm>
            <a:custGeom>
              <a:rect b="b" l="l" r="r" t="t"/>
              <a:pathLst>
                <a:path extrusionOk="0" h="9506" w="49288">
                  <a:moveTo>
                    <a:pt x="30758" y="0"/>
                  </a:moveTo>
                  <a:cubicBezTo>
                    <a:pt x="30644" y="0"/>
                    <a:pt x="30529" y="3"/>
                    <a:pt x="30412" y="7"/>
                  </a:cubicBezTo>
                  <a:cubicBezTo>
                    <a:pt x="28977" y="43"/>
                    <a:pt x="27434" y="405"/>
                    <a:pt x="25590" y="923"/>
                  </a:cubicBezTo>
                  <a:cubicBezTo>
                    <a:pt x="23457" y="1502"/>
                    <a:pt x="21432" y="2406"/>
                    <a:pt x="19588" y="3611"/>
                  </a:cubicBezTo>
                  <a:cubicBezTo>
                    <a:pt x="19009" y="3985"/>
                    <a:pt x="18467" y="4406"/>
                    <a:pt x="17960" y="4816"/>
                  </a:cubicBezTo>
                  <a:cubicBezTo>
                    <a:pt x="16815" y="5708"/>
                    <a:pt x="15646" y="6636"/>
                    <a:pt x="13983" y="7034"/>
                  </a:cubicBezTo>
                  <a:cubicBezTo>
                    <a:pt x="12862" y="7299"/>
                    <a:pt x="11741" y="7360"/>
                    <a:pt x="10644" y="7420"/>
                  </a:cubicBezTo>
                  <a:cubicBezTo>
                    <a:pt x="9487" y="7480"/>
                    <a:pt x="8294" y="7540"/>
                    <a:pt x="7076" y="7854"/>
                  </a:cubicBezTo>
                  <a:cubicBezTo>
                    <a:pt x="6606" y="7974"/>
                    <a:pt x="6160" y="8083"/>
                    <a:pt x="5726" y="8203"/>
                  </a:cubicBezTo>
                  <a:cubicBezTo>
                    <a:pt x="3810" y="8697"/>
                    <a:pt x="2146" y="9131"/>
                    <a:pt x="1" y="9457"/>
                  </a:cubicBezTo>
                  <a:lnTo>
                    <a:pt x="1" y="9505"/>
                  </a:lnTo>
                  <a:cubicBezTo>
                    <a:pt x="2146" y="9180"/>
                    <a:pt x="3810" y="8746"/>
                    <a:pt x="5726" y="8239"/>
                  </a:cubicBezTo>
                  <a:cubicBezTo>
                    <a:pt x="6160" y="8131"/>
                    <a:pt x="6606" y="8010"/>
                    <a:pt x="7076" y="7890"/>
                  </a:cubicBezTo>
                  <a:cubicBezTo>
                    <a:pt x="8294" y="7589"/>
                    <a:pt x="9487" y="7516"/>
                    <a:pt x="10644" y="7456"/>
                  </a:cubicBezTo>
                  <a:cubicBezTo>
                    <a:pt x="11729" y="7408"/>
                    <a:pt x="12850" y="7347"/>
                    <a:pt x="13983" y="7070"/>
                  </a:cubicBezTo>
                  <a:cubicBezTo>
                    <a:pt x="15646" y="6672"/>
                    <a:pt x="16827" y="5756"/>
                    <a:pt x="17972" y="4852"/>
                  </a:cubicBezTo>
                  <a:cubicBezTo>
                    <a:pt x="18491" y="4443"/>
                    <a:pt x="19021" y="4021"/>
                    <a:pt x="19600" y="3647"/>
                  </a:cubicBezTo>
                  <a:cubicBezTo>
                    <a:pt x="21444" y="2442"/>
                    <a:pt x="23457" y="1538"/>
                    <a:pt x="25590" y="971"/>
                  </a:cubicBezTo>
                  <a:cubicBezTo>
                    <a:pt x="27440" y="454"/>
                    <a:pt x="29120" y="40"/>
                    <a:pt x="30712" y="40"/>
                  </a:cubicBezTo>
                  <a:cubicBezTo>
                    <a:pt x="32086" y="40"/>
                    <a:pt x="33395" y="349"/>
                    <a:pt x="34691" y="1164"/>
                  </a:cubicBezTo>
                  <a:cubicBezTo>
                    <a:pt x="35209" y="1502"/>
                    <a:pt x="35679" y="1911"/>
                    <a:pt x="36113" y="2369"/>
                  </a:cubicBezTo>
                  <a:cubicBezTo>
                    <a:pt x="36933" y="3189"/>
                    <a:pt x="37800" y="4033"/>
                    <a:pt x="39404" y="4177"/>
                  </a:cubicBezTo>
                  <a:cubicBezTo>
                    <a:pt x="39590" y="4194"/>
                    <a:pt x="39782" y="4202"/>
                    <a:pt x="39979" y="4202"/>
                  </a:cubicBezTo>
                  <a:cubicBezTo>
                    <a:pt x="41613" y="4202"/>
                    <a:pt x="43576" y="3656"/>
                    <a:pt x="45491" y="3129"/>
                  </a:cubicBezTo>
                  <a:cubicBezTo>
                    <a:pt x="46865" y="2743"/>
                    <a:pt x="48166" y="2393"/>
                    <a:pt x="49287" y="2237"/>
                  </a:cubicBezTo>
                  <a:lnTo>
                    <a:pt x="49287" y="2189"/>
                  </a:lnTo>
                  <a:cubicBezTo>
                    <a:pt x="48154" y="2333"/>
                    <a:pt x="46853" y="2695"/>
                    <a:pt x="45479" y="3081"/>
                  </a:cubicBezTo>
                  <a:cubicBezTo>
                    <a:pt x="43589" y="3614"/>
                    <a:pt x="41643" y="4158"/>
                    <a:pt x="40025" y="4158"/>
                  </a:cubicBezTo>
                  <a:cubicBezTo>
                    <a:pt x="39816" y="4158"/>
                    <a:pt x="39613" y="4148"/>
                    <a:pt x="39416" y="4129"/>
                  </a:cubicBezTo>
                  <a:cubicBezTo>
                    <a:pt x="37825" y="3985"/>
                    <a:pt x="37005" y="3177"/>
                    <a:pt x="36149" y="2321"/>
                  </a:cubicBezTo>
                  <a:cubicBezTo>
                    <a:pt x="35715" y="1863"/>
                    <a:pt x="35245" y="1465"/>
                    <a:pt x="34727" y="1116"/>
                  </a:cubicBezTo>
                  <a:cubicBezTo>
                    <a:pt x="33518" y="366"/>
                    <a:pt x="32246" y="0"/>
                    <a:pt x="3075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23"/>
            <p:cNvSpPr/>
            <p:nvPr/>
          </p:nvSpPr>
          <p:spPr>
            <a:xfrm>
              <a:off x="3875075" y="1056200"/>
              <a:ext cx="1240925" cy="253500"/>
            </a:xfrm>
            <a:custGeom>
              <a:rect b="b" l="l" r="r" t="t"/>
              <a:pathLst>
                <a:path extrusionOk="0" h="10140" w="49637">
                  <a:moveTo>
                    <a:pt x="31327" y="1"/>
                  </a:moveTo>
                  <a:cubicBezTo>
                    <a:pt x="29581" y="1"/>
                    <a:pt x="27768" y="583"/>
                    <a:pt x="25807" y="1208"/>
                  </a:cubicBezTo>
                  <a:cubicBezTo>
                    <a:pt x="23179" y="2051"/>
                    <a:pt x="21383" y="2823"/>
                    <a:pt x="19611" y="3847"/>
                  </a:cubicBezTo>
                  <a:cubicBezTo>
                    <a:pt x="19020" y="4185"/>
                    <a:pt x="18466" y="4595"/>
                    <a:pt x="17912" y="4980"/>
                  </a:cubicBezTo>
                  <a:cubicBezTo>
                    <a:pt x="16766" y="5812"/>
                    <a:pt x="15573" y="6656"/>
                    <a:pt x="14030" y="7017"/>
                  </a:cubicBezTo>
                  <a:cubicBezTo>
                    <a:pt x="12946" y="7283"/>
                    <a:pt x="11909" y="7283"/>
                    <a:pt x="10908" y="7295"/>
                  </a:cubicBezTo>
                  <a:cubicBezTo>
                    <a:pt x="9775" y="7307"/>
                    <a:pt x="8618" y="7319"/>
                    <a:pt x="7365" y="7668"/>
                  </a:cubicBezTo>
                  <a:cubicBezTo>
                    <a:pt x="6196" y="8006"/>
                    <a:pt x="5135" y="8391"/>
                    <a:pt x="4110" y="8777"/>
                  </a:cubicBezTo>
                  <a:cubicBezTo>
                    <a:pt x="2772" y="9295"/>
                    <a:pt x="1398" y="9741"/>
                    <a:pt x="0" y="10091"/>
                  </a:cubicBezTo>
                  <a:lnTo>
                    <a:pt x="12" y="10139"/>
                  </a:lnTo>
                  <a:cubicBezTo>
                    <a:pt x="1410" y="9778"/>
                    <a:pt x="2784" y="9344"/>
                    <a:pt x="4134" y="8813"/>
                  </a:cubicBezTo>
                  <a:cubicBezTo>
                    <a:pt x="5147" y="8440"/>
                    <a:pt x="6208" y="8042"/>
                    <a:pt x="7389" y="7716"/>
                  </a:cubicBezTo>
                  <a:cubicBezTo>
                    <a:pt x="8630" y="7355"/>
                    <a:pt x="9787" y="7355"/>
                    <a:pt x="10908" y="7343"/>
                  </a:cubicBezTo>
                  <a:cubicBezTo>
                    <a:pt x="11921" y="7331"/>
                    <a:pt x="12958" y="7319"/>
                    <a:pt x="14042" y="7066"/>
                  </a:cubicBezTo>
                  <a:cubicBezTo>
                    <a:pt x="15597" y="6704"/>
                    <a:pt x="16791" y="5848"/>
                    <a:pt x="17948" y="5016"/>
                  </a:cubicBezTo>
                  <a:cubicBezTo>
                    <a:pt x="18490" y="4643"/>
                    <a:pt x="19057" y="4233"/>
                    <a:pt x="19635" y="3883"/>
                  </a:cubicBezTo>
                  <a:cubicBezTo>
                    <a:pt x="21395" y="2859"/>
                    <a:pt x="23191" y="2100"/>
                    <a:pt x="25819" y="1256"/>
                  </a:cubicBezTo>
                  <a:cubicBezTo>
                    <a:pt x="27772" y="625"/>
                    <a:pt x="29580" y="48"/>
                    <a:pt x="31318" y="48"/>
                  </a:cubicBezTo>
                  <a:cubicBezTo>
                    <a:pt x="32670" y="48"/>
                    <a:pt x="33979" y="397"/>
                    <a:pt x="35281" y="1340"/>
                  </a:cubicBezTo>
                  <a:cubicBezTo>
                    <a:pt x="35690" y="1654"/>
                    <a:pt x="36076" y="1979"/>
                    <a:pt x="36450" y="2341"/>
                  </a:cubicBezTo>
                  <a:cubicBezTo>
                    <a:pt x="37462" y="3269"/>
                    <a:pt x="38415" y="4137"/>
                    <a:pt x="40259" y="4281"/>
                  </a:cubicBezTo>
                  <a:cubicBezTo>
                    <a:pt x="40460" y="4297"/>
                    <a:pt x="40664" y="4305"/>
                    <a:pt x="40871" y="4305"/>
                  </a:cubicBezTo>
                  <a:cubicBezTo>
                    <a:pt x="42689" y="4305"/>
                    <a:pt x="44727" y="3722"/>
                    <a:pt x="46707" y="3148"/>
                  </a:cubicBezTo>
                  <a:cubicBezTo>
                    <a:pt x="47756" y="2847"/>
                    <a:pt x="48732" y="2570"/>
                    <a:pt x="49636" y="2389"/>
                  </a:cubicBezTo>
                  <a:lnTo>
                    <a:pt x="49624" y="2341"/>
                  </a:lnTo>
                  <a:cubicBezTo>
                    <a:pt x="48720" y="2521"/>
                    <a:pt x="47744" y="2799"/>
                    <a:pt x="46707" y="3100"/>
                  </a:cubicBezTo>
                  <a:cubicBezTo>
                    <a:pt x="44712" y="3678"/>
                    <a:pt x="42648" y="4265"/>
                    <a:pt x="40827" y="4265"/>
                  </a:cubicBezTo>
                  <a:cubicBezTo>
                    <a:pt x="40635" y="4265"/>
                    <a:pt x="40445" y="4259"/>
                    <a:pt x="40259" y="4245"/>
                  </a:cubicBezTo>
                  <a:cubicBezTo>
                    <a:pt x="38439" y="4100"/>
                    <a:pt x="37486" y="3221"/>
                    <a:pt x="36486" y="2304"/>
                  </a:cubicBezTo>
                  <a:cubicBezTo>
                    <a:pt x="36112" y="1955"/>
                    <a:pt x="35715" y="1617"/>
                    <a:pt x="35305" y="1304"/>
                  </a:cubicBezTo>
                  <a:cubicBezTo>
                    <a:pt x="33994" y="351"/>
                    <a:pt x="32680" y="1"/>
                    <a:pt x="3132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23"/>
            <p:cNvSpPr/>
            <p:nvPr/>
          </p:nvSpPr>
          <p:spPr>
            <a:xfrm>
              <a:off x="3859400" y="1100400"/>
              <a:ext cx="1250875" cy="268650"/>
            </a:xfrm>
            <a:custGeom>
              <a:rect b="b" l="l" r="r" t="t"/>
              <a:pathLst>
                <a:path extrusionOk="0" h="10746" w="50035">
                  <a:moveTo>
                    <a:pt x="31881" y="1"/>
                  </a:moveTo>
                  <a:cubicBezTo>
                    <a:pt x="31652" y="1"/>
                    <a:pt x="31420" y="15"/>
                    <a:pt x="31183" y="42"/>
                  </a:cubicBezTo>
                  <a:cubicBezTo>
                    <a:pt x="29652" y="211"/>
                    <a:pt x="28061" y="922"/>
                    <a:pt x="26048" y="1826"/>
                  </a:cubicBezTo>
                  <a:lnTo>
                    <a:pt x="26000" y="1838"/>
                  </a:lnTo>
                  <a:cubicBezTo>
                    <a:pt x="25313" y="2140"/>
                    <a:pt x="24613" y="2441"/>
                    <a:pt x="23951" y="2730"/>
                  </a:cubicBezTo>
                  <a:cubicBezTo>
                    <a:pt x="22613" y="3297"/>
                    <a:pt x="21251" y="3875"/>
                    <a:pt x="19961" y="4538"/>
                  </a:cubicBezTo>
                  <a:cubicBezTo>
                    <a:pt x="19430" y="4803"/>
                    <a:pt x="18912" y="5129"/>
                    <a:pt x="18406" y="5442"/>
                  </a:cubicBezTo>
                  <a:cubicBezTo>
                    <a:pt x="17225" y="6165"/>
                    <a:pt x="16007" y="6913"/>
                    <a:pt x="14561" y="7130"/>
                  </a:cubicBezTo>
                  <a:cubicBezTo>
                    <a:pt x="14106" y="7204"/>
                    <a:pt x="13673" y="7231"/>
                    <a:pt x="13256" y="7231"/>
                  </a:cubicBezTo>
                  <a:cubicBezTo>
                    <a:pt x="12655" y="7231"/>
                    <a:pt x="12085" y="7175"/>
                    <a:pt x="11523" y="7118"/>
                  </a:cubicBezTo>
                  <a:cubicBezTo>
                    <a:pt x="10974" y="7061"/>
                    <a:pt x="10408" y="7007"/>
                    <a:pt x="9818" y="7007"/>
                  </a:cubicBezTo>
                  <a:cubicBezTo>
                    <a:pt x="9152" y="7007"/>
                    <a:pt x="8455" y="7076"/>
                    <a:pt x="7715" y="7286"/>
                  </a:cubicBezTo>
                  <a:cubicBezTo>
                    <a:pt x="6316" y="7684"/>
                    <a:pt x="4954" y="8383"/>
                    <a:pt x="3628" y="9058"/>
                  </a:cubicBezTo>
                  <a:cubicBezTo>
                    <a:pt x="2459" y="9661"/>
                    <a:pt x="1242" y="10288"/>
                    <a:pt x="0" y="10698"/>
                  </a:cubicBezTo>
                  <a:lnTo>
                    <a:pt x="24" y="10746"/>
                  </a:lnTo>
                  <a:cubicBezTo>
                    <a:pt x="1266" y="10324"/>
                    <a:pt x="2471" y="9709"/>
                    <a:pt x="3640" y="9106"/>
                  </a:cubicBezTo>
                  <a:cubicBezTo>
                    <a:pt x="4966" y="8431"/>
                    <a:pt x="6316" y="7744"/>
                    <a:pt x="7727" y="7335"/>
                  </a:cubicBezTo>
                  <a:cubicBezTo>
                    <a:pt x="8474" y="7124"/>
                    <a:pt x="9150" y="7055"/>
                    <a:pt x="9804" y="7055"/>
                  </a:cubicBezTo>
                  <a:cubicBezTo>
                    <a:pt x="10384" y="7055"/>
                    <a:pt x="10945" y="7109"/>
                    <a:pt x="11523" y="7166"/>
                  </a:cubicBezTo>
                  <a:cubicBezTo>
                    <a:pt x="12098" y="7224"/>
                    <a:pt x="12681" y="7282"/>
                    <a:pt x="13296" y="7282"/>
                  </a:cubicBezTo>
                  <a:cubicBezTo>
                    <a:pt x="13701" y="7282"/>
                    <a:pt x="14121" y="7257"/>
                    <a:pt x="14561" y="7190"/>
                  </a:cubicBezTo>
                  <a:cubicBezTo>
                    <a:pt x="16031" y="6961"/>
                    <a:pt x="17249" y="6214"/>
                    <a:pt x="18418" y="5478"/>
                  </a:cubicBezTo>
                  <a:cubicBezTo>
                    <a:pt x="18924" y="5165"/>
                    <a:pt x="19455" y="4840"/>
                    <a:pt x="19973" y="4574"/>
                  </a:cubicBezTo>
                  <a:cubicBezTo>
                    <a:pt x="21263" y="3923"/>
                    <a:pt x="22637" y="3333"/>
                    <a:pt x="23963" y="2766"/>
                  </a:cubicBezTo>
                  <a:cubicBezTo>
                    <a:pt x="24638" y="2489"/>
                    <a:pt x="25337" y="2188"/>
                    <a:pt x="26012" y="1886"/>
                  </a:cubicBezTo>
                  <a:lnTo>
                    <a:pt x="26060" y="1862"/>
                  </a:lnTo>
                  <a:cubicBezTo>
                    <a:pt x="28373" y="833"/>
                    <a:pt x="30160" y="38"/>
                    <a:pt x="31868" y="38"/>
                  </a:cubicBezTo>
                  <a:cubicBezTo>
                    <a:pt x="33141" y="38"/>
                    <a:pt x="34369" y="480"/>
                    <a:pt x="35739" y="1597"/>
                  </a:cubicBezTo>
                  <a:cubicBezTo>
                    <a:pt x="36028" y="1826"/>
                    <a:pt x="36305" y="2079"/>
                    <a:pt x="36571" y="2308"/>
                  </a:cubicBezTo>
                  <a:cubicBezTo>
                    <a:pt x="37800" y="3393"/>
                    <a:pt x="38969" y="4418"/>
                    <a:pt x="41163" y="4550"/>
                  </a:cubicBezTo>
                  <a:cubicBezTo>
                    <a:pt x="41331" y="4560"/>
                    <a:pt x="41501" y="4564"/>
                    <a:pt x="41672" y="4564"/>
                  </a:cubicBezTo>
                  <a:cubicBezTo>
                    <a:pt x="43917" y="4564"/>
                    <a:pt x="46328" y="3785"/>
                    <a:pt x="48467" y="3080"/>
                  </a:cubicBezTo>
                  <a:cubicBezTo>
                    <a:pt x="49010" y="2899"/>
                    <a:pt x="49528" y="2730"/>
                    <a:pt x="50034" y="2586"/>
                  </a:cubicBezTo>
                  <a:lnTo>
                    <a:pt x="50022" y="2537"/>
                  </a:lnTo>
                  <a:cubicBezTo>
                    <a:pt x="49504" y="2694"/>
                    <a:pt x="48998" y="2863"/>
                    <a:pt x="48455" y="3044"/>
                  </a:cubicBezTo>
                  <a:cubicBezTo>
                    <a:pt x="46327" y="3735"/>
                    <a:pt x="43941" y="4518"/>
                    <a:pt x="41707" y="4518"/>
                  </a:cubicBezTo>
                  <a:cubicBezTo>
                    <a:pt x="41524" y="4518"/>
                    <a:pt x="41343" y="4513"/>
                    <a:pt x="41163" y="4502"/>
                  </a:cubicBezTo>
                  <a:cubicBezTo>
                    <a:pt x="38981" y="4382"/>
                    <a:pt x="37824" y="3357"/>
                    <a:pt x="36607" y="2272"/>
                  </a:cubicBezTo>
                  <a:cubicBezTo>
                    <a:pt x="36342" y="2043"/>
                    <a:pt x="36064" y="1790"/>
                    <a:pt x="35775" y="1561"/>
                  </a:cubicBezTo>
                  <a:cubicBezTo>
                    <a:pt x="34464" y="498"/>
                    <a:pt x="33242" y="1"/>
                    <a:pt x="3188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23"/>
            <p:cNvSpPr/>
            <p:nvPr/>
          </p:nvSpPr>
          <p:spPr>
            <a:xfrm>
              <a:off x="3860300" y="1143675"/>
              <a:ext cx="1248475" cy="280525"/>
            </a:xfrm>
            <a:custGeom>
              <a:rect b="b" l="l" r="r" t="t"/>
              <a:pathLst>
                <a:path extrusionOk="0" h="11221" w="49939">
                  <a:moveTo>
                    <a:pt x="31568" y="0"/>
                  </a:moveTo>
                  <a:cubicBezTo>
                    <a:pt x="29906" y="0"/>
                    <a:pt x="28238" y="995"/>
                    <a:pt x="25735" y="2626"/>
                  </a:cubicBezTo>
                  <a:cubicBezTo>
                    <a:pt x="23601" y="4025"/>
                    <a:pt x="18201" y="7279"/>
                    <a:pt x="14344" y="7339"/>
                  </a:cubicBezTo>
                  <a:lnTo>
                    <a:pt x="14224" y="7339"/>
                  </a:lnTo>
                  <a:cubicBezTo>
                    <a:pt x="13356" y="7315"/>
                    <a:pt x="12500" y="7195"/>
                    <a:pt x="11668" y="6990"/>
                  </a:cubicBezTo>
                  <a:cubicBezTo>
                    <a:pt x="10890" y="6831"/>
                    <a:pt x="10136" y="6677"/>
                    <a:pt x="9324" y="6677"/>
                  </a:cubicBezTo>
                  <a:cubicBezTo>
                    <a:pt x="8715" y="6677"/>
                    <a:pt x="8073" y="6764"/>
                    <a:pt x="7365" y="7002"/>
                  </a:cubicBezTo>
                  <a:cubicBezTo>
                    <a:pt x="5931" y="7484"/>
                    <a:pt x="4629" y="8352"/>
                    <a:pt x="3375" y="9196"/>
                  </a:cubicBezTo>
                  <a:cubicBezTo>
                    <a:pt x="2315" y="9919"/>
                    <a:pt x="1206" y="10666"/>
                    <a:pt x="0" y="11172"/>
                  </a:cubicBezTo>
                  <a:lnTo>
                    <a:pt x="12" y="11221"/>
                  </a:lnTo>
                  <a:cubicBezTo>
                    <a:pt x="1230" y="10702"/>
                    <a:pt x="2339" y="9955"/>
                    <a:pt x="3412" y="9232"/>
                  </a:cubicBezTo>
                  <a:cubicBezTo>
                    <a:pt x="4653" y="8400"/>
                    <a:pt x="5955" y="7520"/>
                    <a:pt x="7377" y="7038"/>
                  </a:cubicBezTo>
                  <a:cubicBezTo>
                    <a:pt x="8078" y="6808"/>
                    <a:pt x="8712" y="6723"/>
                    <a:pt x="9313" y="6723"/>
                  </a:cubicBezTo>
                  <a:cubicBezTo>
                    <a:pt x="10127" y="6723"/>
                    <a:pt x="10879" y="6878"/>
                    <a:pt x="11656" y="7038"/>
                  </a:cubicBezTo>
                  <a:cubicBezTo>
                    <a:pt x="12449" y="7208"/>
                    <a:pt x="13252" y="7378"/>
                    <a:pt x="14166" y="7378"/>
                  </a:cubicBezTo>
                  <a:cubicBezTo>
                    <a:pt x="14225" y="7378"/>
                    <a:pt x="14284" y="7377"/>
                    <a:pt x="14344" y="7375"/>
                  </a:cubicBezTo>
                  <a:cubicBezTo>
                    <a:pt x="18225" y="7327"/>
                    <a:pt x="23625" y="4061"/>
                    <a:pt x="25771" y="2675"/>
                  </a:cubicBezTo>
                  <a:cubicBezTo>
                    <a:pt x="28265" y="1047"/>
                    <a:pt x="29924" y="55"/>
                    <a:pt x="31578" y="55"/>
                  </a:cubicBezTo>
                  <a:cubicBezTo>
                    <a:pt x="32939" y="55"/>
                    <a:pt x="34296" y="726"/>
                    <a:pt x="36113" y="2265"/>
                  </a:cubicBezTo>
                  <a:cubicBezTo>
                    <a:pt x="38089" y="3940"/>
                    <a:pt x="40090" y="4736"/>
                    <a:pt x="42405" y="4748"/>
                  </a:cubicBezTo>
                  <a:cubicBezTo>
                    <a:pt x="42425" y="4748"/>
                    <a:pt x="42444" y="4748"/>
                    <a:pt x="42464" y="4748"/>
                  </a:cubicBezTo>
                  <a:cubicBezTo>
                    <a:pt x="44524" y="4748"/>
                    <a:pt x="46894" y="4132"/>
                    <a:pt x="49938" y="2795"/>
                  </a:cubicBezTo>
                  <a:lnTo>
                    <a:pt x="49926" y="2747"/>
                  </a:lnTo>
                  <a:cubicBezTo>
                    <a:pt x="47262" y="3919"/>
                    <a:pt x="44824" y="4699"/>
                    <a:pt x="42511" y="4699"/>
                  </a:cubicBezTo>
                  <a:cubicBezTo>
                    <a:pt x="40303" y="4699"/>
                    <a:pt x="38209" y="3989"/>
                    <a:pt x="36137" y="2229"/>
                  </a:cubicBezTo>
                  <a:cubicBezTo>
                    <a:pt x="34307" y="676"/>
                    <a:pt x="32939" y="0"/>
                    <a:pt x="3156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23"/>
            <p:cNvSpPr/>
            <p:nvPr/>
          </p:nvSpPr>
          <p:spPr>
            <a:xfrm>
              <a:off x="3871150" y="1178650"/>
              <a:ext cx="1239725" cy="300100"/>
            </a:xfrm>
            <a:custGeom>
              <a:rect b="b" l="l" r="r" t="t"/>
              <a:pathLst>
                <a:path extrusionOk="0" h="12004" w="49589">
                  <a:moveTo>
                    <a:pt x="30972" y="1"/>
                  </a:moveTo>
                  <a:cubicBezTo>
                    <a:pt x="30802" y="1"/>
                    <a:pt x="30627" y="11"/>
                    <a:pt x="30447" y="34"/>
                  </a:cubicBezTo>
                  <a:cubicBezTo>
                    <a:pt x="28953" y="227"/>
                    <a:pt x="27543" y="1613"/>
                    <a:pt x="26410" y="2734"/>
                  </a:cubicBezTo>
                  <a:cubicBezTo>
                    <a:pt x="26024" y="3096"/>
                    <a:pt x="25674" y="3445"/>
                    <a:pt x="25349" y="3722"/>
                  </a:cubicBezTo>
                  <a:cubicBezTo>
                    <a:pt x="22886" y="5790"/>
                    <a:pt x="18475" y="7914"/>
                    <a:pt x="14943" y="7914"/>
                  </a:cubicBezTo>
                  <a:cubicBezTo>
                    <a:pt x="14810" y="7914"/>
                    <a:pt x="14679" y="7911"/>
                    <a:pt x="14549" y="7905"/>
                  </a:cubicBezTo>
                  <a:cubicBezTo>
                    <a:pt x="13621" y="7869"/>
                    <a:pt x="12729" y="7616"/>
                    <a:pt x="11861" y="7363"/>
                  </a:cubicBezTo>
                  <a:cubicBezTo>
                    <a:pt x="10919" y="7094"/>
                    <a:pt x="9957" y="6814"/>
                    <a:pt x="8926" y="6814"/>
                  </a:cubicBezTo>
                  <a:cubicBezTo>
                    <a:pt x="8387" y="6814"/>
                    <a:pt x="7828" y="6891"/>
                    <a:pt x="7245" y="7085"/>
                  </a:cubicBezTo>
                  <a:cubicBezTo>
                    <a:pt x="5750" y="7592"/>
                    <a:pt x="4436" y="8664"/>
                    <a:pt x="3170" y="9725"/>
                  </a:cubicBezTo>
                  <a:cubicBezTo>
                    <a:pt x="2158" y="10557"/>
                    <a:pt x="1109" y="11413"/>
                    <a:pt x="0" y="11967"/>
                  </a:cubicBezTo>
                  <a:lnTo>
                    <a:pt x="24" y="12003"/>
                  </a:lnTo>
                  <a:cubicBezTo>
                    <a:pt x="1145" y="11449"/>
                    <a:pt x="2182" y="10593"/>
                    <a:pt x="3207" y="9761"/>
                  </a:cubicBezTo>
                  <a:cubicBezTo>
                    <a:pt x="4472" y="8713"/>
                    <a:pt x="5798" y="7628"/>
                    <a:pt x="7269" y="7134"/>
                  </a:cubicBezTo>
                  <a:cubicBezTo>
                    <a:pt x="7854" y="6937"/>
                    <a:pt x="8414" y="6860"/>
                    <a:pt x="8956" y="6860"/>
                  </a:cubicBezTo>
                  <a:cubicBezTo>
                    <a:pt x="9978" y="6860"/>
                    <a:pt x="10936" y="7135"/>
                    <a:pt x="11873" y="7411"/>
                  </a:cubicBezTo>
                  <a:cubicBezTo>
                    <a:pt x="12729" y="7652"/>
                    <a:pt x="13621" y="7917"/>
                    <a:pt x="14561" y="7953"/>
                  </a:cubicBezTo>
                  <a:cubicBezTo>
                    <a:pt x="14692" y="7959"/>
                    <a:pt x="14824" y="7962"/>
                    <a:pt x="14956" y="7962"/>
                  </a:cubicBezTo>
                  <a:cubicBezTo>
                    <a:pt x="16989" y="7962"/>
                    <a:pt x="19052" y="7288"/>
                    <a:pt x="20455" y="6700"/>
                  </a:cubicBezTo>
                  <a:cubicBezTo>
                    <a:pt x="22287" y="5928"/>
                    <a:pt x="24095" y="4856"/>
                    <a:pt x="25397" y="3747"/>
                  </a:cubicBezTo>
                  <a:cubicBezTo>
                    <a:pt x="25723" y="3481"/>
                    <a:pt x="26072" y="3132"/>
                    <a:pt x="26446" y="2758"/>
                  </a:cubicBezTo>
                  <a:cubicBezTo>
                    <a:pt x="27579" y="1649"/>
                    <a:pt x="28977" y="263"/>
                    <a:pt x="30460" y="70"/>
                  </a:cubicBezTo>
                  <a:cubicBezTo>
                    <a:pt x="30633" y="49"/>
                    <a:pt x="30801" y="39"/>
                    <a:pt x="30965" y="39"/>
                  </a:cubicBezTo>
                  <a:cubicBezTo>
                    <a:pt x="32777" y="39"/>
                    <a:pt x="34049" y="1257"/>
                    <a:pt x="35088" y="2252"/>
                  </a:cubicBezTo>
                  <a:cubicBezTo>
                    <a:pt x="35353" y="2505"/>
                    <a:pt x="35594" y="2746"/>
                    <a:pt x="35835" y="2951"/>
                  </a:cubicBezTo>
                  <a:cubicBezTo>
                    <a:pt x="37818" y="4652"/>
                    <a:pt x="40092" y="5503"/>
                    <a:pt x="42531" y="5503"/>
                  </a:cubicBezTo>
                  <a:cubicBezTo>
                    <a:pt x="44776" y="5503"/>
                    <a:pt x="47162" y="4781"/>
                    <a:pt x="49588" y="3337"/>
                  </a:cubicBezTo>
                  <a:lnTo>
                    <a:pt x="49564" y="3301"/>
                  </a:lnTo>
                  <a:cubicBezTo>
                    <a:pt x="47144" y="4739"/>
                    <a:pt x="44767" y="5458"/>
                    <a:pt x="42531" y="5458"/>
                  </a:cubicBezTo>
                  <a:cubicBezTo>
                    <a:pt x="40101" y="5458"/>
                    <a:pt x="37837" y="4610"/>
                    <a:pt x="35859" y="2915"/>
                  </a:cubicBezTo>
                  <a:cubicBezTo>
                    <a:pt x="35606" y="2710"/>
                    <a:pt x="35365" y="2469"/>
                    <a:pt x="35100" y="2228"/>
                  </a:cubicBezTo>
                  <a:cubicBezTo>
                    <a:pt x="34064" y="1225"/>
                    <a:pt x="32787" y="1"/>
                    <a:pt x="3097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64" name="Google Shape;864;p23"/>
          <p:cNvSpPr/>
          <p:nvPr/>
        </p:nvSpPr>
        <p:spPr>
          <a:xfrm>
            <a:off x="-696537" y="1255125"/>
            <a:ext cx="2011500" cy="2011500"/>
          </a:xfrm>
          <a:prstGeom prst="rect">
            <a:avLst/>
          </a:prstGeom>
          <a:solidFill>
            <a:srgbClr val="232131">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ONE_COLUMN_TEXT_1">
    <p:spTree>
      <p:nvGrpSpPr>
        <p:cNvPr id="865" name="Shape 865"/>
        <p:cNvGrpSpPr/>
        <p:nvPr/>
      </p:nvGrpSpPr>
      <p:grpSpPr>
        <a:xfrm>
          <a:off x="0" y="0"/>
          <a:ext cx="0" cy="0"/>
          <a:chOff x="0" y="0"/>
          <a:chExt cx="0" cy="0"/>
        </a:xfrm>
      </p:grpSpPr>
      <p:sp>
        <p:nvSpPr>
          <p:cNvPr id="866" name="Google Shape;866;p24"/>
          <p:cNvSpPr txBox="1"/>
          <p:nvPr>
            <p:ph idx="1" type="subTitle"/>
          </p:nvPr>
        </p:nvSpPr>
        <p:spPr>
          <a:xfrm>
            <a:off x="621100" y="1074275"/>
            <a:ext cx="7828200" cy="3534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E86855"/>
              </a:buClr>
              <a:buSzPts val="1400"/>
              <a:buChar char="●"/>
              <a:defRPr sz="1400">
                <a:latin typeface="Raleway"/>
                <a:ea typeface="Raleway"/>
                <a:cs typeface="Raleway"/>
                <a:sym typeface="Raleway"/>
              </a:defRPr>
            </a:lvl1pPr>
            <a:lvl2pPr lvl="1" rtl="0">
              <a:spcBef>
                <a:spcPts val="0"/>
              </a:spcBef>
              <a:spcAft>
                <a:spcPts val="0"/>
              </a:spcAft>
              <a:buClr>
                <a:srgbClr val="13123F"/>
              </a:buClr>
              <a:buSzPts val="1600"/>
              <a:buChar char="○"/>
              <a:defRPr/>
            </a:lvl2pPr>
            <a:lvl3pPr lvl="2" rtl="0">
              <a:spcBef>
                <a:spcPts val="0"/>
              </a:spcBef>
              <a:spcAft>
                <a:spcPts val="0"/>
              </a:spcAft>
              <a:buClr>
                <a:srgbClr val="13123F"/>
              </a:buClr>
              <a:buSzPts val="1600"/>
              <a:buChar char="■"/>
              <a:defRPr/>
            </a:lvl3pPr>
            <a:lvl4pPr lvl="3" rtl="0">
              <a:spcBef>
                <a:spcPts val="0"/>
              </a:spcBef>
              <a:spcAft>
                <a:spcPts val="0"/>
              </a:spcAft>
              <a:buClr>
                <a:srgbClr val="13123F"/>
              </a:buClr>
              <a:buSzPts val="1600"/>
              <a:buChar char="●"/>
              <a:defRPr/>
            </a:lvl4pPr>
            <a:lvl5pPr lvl="4" rtl="0">
              <a:spcBef>
                <a:spcPts val="0"/>
              </a:spcBef>
              <a:spcAft>
                <a:spcPts val="0"/>
              </a:spcAft>
              <a:buClr>
                <a:srgbClr val="13123F"/>
              </a:buClr>
              <a:buSzPts val="1600"/>
              <a:buChar char="○"/>
              <a:defRPr/>
            </a:lvl5pPr>
            <a:lvl6pPr lvl="5" rtl="0">
              <a:spcBef>
                <a:spcPts val="0"/>
              </a:spcBef>
              <a:spcAft>
                <a:spcPts val="0"/>
              </a:spcAft>
              <a:buClr>
                <a:srgbClr val="13123F"/>
              </a:buClr>
              <a:buSzPts val="1600"/>
              <a:buChar char="■"/>
              <a:defRPr/>
            </a:lvl6pPr>
            <a:lvl7pPr lvl="6" rtl="0">
              <a:spcBef>
                <a:spcPts val="0"/>
              </a:spcBef>
              <a:spcAft>
                <a:spcPts val="0"/>
              </a:spcAft>
              <a:buClr>
                <a:srgbClr val="13123F"/>
              </a:buClr>
              <a:buSzPts val="1600"/>
              <a:buChar char="●"/>
              <a:defRPr/>
            </a:lvl7pPr>
            <a:lvl8pPr lvl="7" rtl="0">
              <a:spcBef>
                <a:spcPts val="0"/>
              </a:spcBef>
              <a:spcAft>
                <a:spcPts val="0"/>
              </a:spcAft>
              <a:buClr>
                <a:srgbClr val="13123F"/>
              </a:buClr>
              <a:buSzPts val="1600"/>
              <a:buChar char="○"/>
              <a:defRPr/>
            </a:lvl8pPr>
            <a:lvl9pPr lvl="8" rtl="0">
              <a:spcBef>
                <a:spcPts val="0"/>
              </a:spcBef>
              <a:spcAft>
                <a:spcPts val="0"/>
              </a:spcAft>
              <a:buClr>
                <a:srgbClr val="13123F"/>
              </a:buClr>
              <a:buSzPts val="1600"/>
              <a:buChar char="■"/>
              <a:defRPr/>
            </a:lvl9pPr>
          </a:lstStyle>
          <a:p/>
        </p:txBody>
      </p:sp>
      <p:sp>
        <p:nvSpPr>
          <p:cNvPr id="867" name="Google Shape;867;p24"/>
          <p:cNvSpPr txBox="1"/>
          <p:nvPr>
            <p:ph type="title"/>
          </p:nvPr>
        </p:nvSpPr>
        <p:spPr>
          <a:xfrm>
            <a:off x="621100" y="445025"/>
            <a:ext cx="79017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1">
    <p:spTree>
      <p:nvGrpSpPr>
        <p:cNvPr id="868" name="Shape 868"/>
        <p:cNvGrpSpPr/>
        <p:nvPr/>
      </p:nvGrpSpPr>
      <p:grpSpPr>
        <a:xfrm>
          <a:off x="0" y="0"/>
          <a:ext cx="0" cy="0"/>
          <a:chOff x="0" y="0"/>
          <a:chExt cx="0" cy="0"/>
        </a:xfrm>
      </p:grpSpPr>
      <p:sp>
        <p:nvSpPr>
          <p:cNvPr id="869" name="Google Shape;869;p25"/>
          <p:cNvSpPr txBox="1"/>
          <p:nvPr>
            <p:ph type="title"/>
          </p:nvPr>
        </p:nvSpPr>
        <p:spPr>
          <a:xfrm>
            <a:off x="1177200" y="686550"/>
            <a:ext cx="3212700" cy="675300"/>
          </a:xfrm>
          <a:prstGeom prst="rect">
            <a:avLst/>
          </a:prstGeom>
        </p:spPr>
        <p:txBody>
          <a:bodyPr anchorCtr="0" anchor="t" bIns="91425" lIns="91425" spcFirstLastPara="1" rIns="91425" wrap="square" tIns="91425">
            <a:noAutofit/>
          </a:bodyPr>
          <a:lstStyle>
            <a:lvl1pPr lvl="0" rtl="0">
              <a:spcBef>
                <a:spcPts val="0"/>
              </a:spcBef>
              <a:spcAft>
                <a:spcPts val="0"/>
              </a:spcAft>
              <a:buSzPts val="3300"/>
              <a:buNone/>
              <a:defRPr sz="5000"/>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p:txBody>
      </p:sp>
      <p:sp>
        <p:nvSpPr>
          <p:cNvPr id="870" name="Google Shape;870;p25"/>
          <p:cNvSpPr txBox="1"/>
          <p:nvPr>
            <p:ph idx="1" type="subTitle"/>
          </p:nvPr>
        </p:nvSpPr>
        <p:spPr>
          <a:xfrm>
            <a:off x="1177200" y="1593625"/>
            <a:ext cx="3434700" cy="1254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871" name="Google Shape;871;p25"/>
          <p:cNvSpPr txBox="1"/>
          <p:nvPr/>
        </p:nvSpPr>
        <p:spPr>
          <a:xfrm>
            <a:off x="1177200" y="3430875"/>
            <a:ext cx="3114900" cy="6156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300"/>
              </a:spcBef>
              <a:spcAft>
                <a:spcPts val="0"/>
              </a:spcAft>
              <a:buNone/>
            </a:pPr>
            <a:r>
              <a:rPr lang="en" sz="1100">
                <a:solidFill>
                  <a:schemeClr val="dk2"/>
                </a:solidFill>
              </a:rPr>
              <a:t>CREDITS: This presentation template was created by </a:t>
            </a:r>
            <a:r>
              <a:rPr b="1" lang="en" sz="1100">
                <a:solidFill>
                  <a:schemeClr val="dk2"/>
                </a:solidFill>
                <a:uFill>
                  <a:noFill/>
                </a:uFill>
                <a:hlinkClick r:id="rId2">
                  <a:extLst>
                    <a:ext uri="{A12FA001-AC4F-418D-AE19-62706E023703}">
                      <ahyp:hlinkClr val="tx"/>
                    </a:ext>
                  </a:extLst>
                </a:hlinkClick>
              </a:rPr>
              <a:t>Slidesgo</a:t>
            </a:r>
            <a:r>
              <a:rPr lang="en" sz="1100">
                <a:solidFill>
                  <a:schemeClr val="dk2"/>
                </a:solidFill>
              </a:rPr>
              <a:t>, including icons by </a:t>
            </a:r>
            <a:r>
              <a:rPr b="1" lang="en" sz="1100">
                <a:solidFill>
                  <a:schemeClr val="dk2"/>
                </a:solidFill>
                <a:uFill>
                  <a:noFill/>
                </a:uFill>
                <a:hlinkClick r:id="rId3">
                  <a:extLst>
                    <a:ext uri="{A12FA001-AC4F-418D-AE19-62706E023703}">
                      <ahyp:hlinkClr val="tx"/>
                    </a:ext>
                  </a:extLst>
                </a:hlinkClick>
              </a:rPr>
              <a:t>Flaticon</a:t>
            </a:r>
            <a:r>
              <a:rPr lang="en" sz="1100">
                <a:solidFill>
                  <a:schemeClr val="dk2"/>
                </a:solidFill>
              </a:rPr>
              <a:t>, infographics &amp; images by </a:t>
            </a:r>
            <a:r>
              <a:rPr b="1" lang="en" sz="1100">
                <a:solidFill>
                  <a:schemeClr val="dk2"/>
                </a:solidFill>
                <a:uFill>
                  <a:noFill/>
                </a:uFill>
                <a:hlinkClick r:id="rId4">
                  <a:extLst>
                    <a:ext uri="{A12FA001-AC4F-418D-AE19-62706E023703}">
                      <ahyp:hlinkClr val="tx"/>
                    </a:ext>
                  </a:extLst>
                </a:hlinkClick>
              </a:rPr>
              <a:t>Freepik</a:t>
            </a:r>
            <a:endParaRPr b="1" sz="1100">
              <a:solidFill>
                <a:schemeClr val="dk2"/>
              </a:solidFill>
            </a:endParaRPr>
          </a:p>
        </p:txBody>
      </p:sp>
      <p:sp>
        <p:nvSpPr>
          <p:cNvPr id="872" name="Google Shape;872;p25"/>
          <p:cNvSpPr/>
          <p:nvPr/>
        </p:nvSpPr>
        <p:spPr>
          <a:xfrm>
            <a:off x="4782275" y="3030150"/>
            <a:ext cx="2415300" cy="2415300"/>
          </a:xfrm>
          <a:prstGeom prst="ellipse">
            <a:avLst/>
          </a:prstGeom>
          <a:solidFill>
            <a:srgbClr val="232131">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25"/>
          <p:cNvSpPr/>
          <p:nvPr/>
        </p:nvSpPr>
        <p:spPr>
          <a:xfrm>
            <a:off x="7417250" y="1330200"/>
            <a:ext cx="2211300" cy="1912500"/>
          </a:xfrm>
          <a:prstGeom prst="triangle">
            <a:avLst>
              <a:gd fmla="val 50000" name="adj"/>
            </a:avLst>
          </a:prstGeom>
          <a:solidFill>
            <a:srgbClr val="232131">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74" name="Google Shape;874;p25"/>
          <p:cNvGrpSpPr/>
          <p:nvPr/>
        </p:nvGrpSpPr>
        <p:grpSpPr>
          <a:xfrm>
            <a:off x="5458808" y="1066233"/>
            <a:ext cx="3461395" cy="2810739"/>
            <a:chOff x="3750925" y="237975"/>
            <a:chExt cx="1597100" cy="1296825"/>
          </a:xfrm>
        </p:grpSpPr>
        <p:sp>
          <p:nvSpPr>
            <p:cNvPr id="875" name="Google Shape;875;p25"/>
            <p:cNvSpPr/>
            <p:nvPr/>
          </p:nvSpPr>
          <p:spPr>
            <a:xfrm>
              <a:off x="3750925" y="237975"/>
              <a:ext cx="1597100" cy="1296825"/>
            </a:xfrm>
            <a:custGeom>
              <a:rect b="b" l="l" r="r" t="t"/>
              <a:pathLst>
                <a:path extrusionOk="0" h="51873" w="63884">
                  <a:moveTo>
                    <a:pt x="53707" y="49"/>
                  </a:moveTo>
                  <a:cubicBezTo>
                    <a:pt x="55141" y="49"/>
                    <a:pt x="56596" y="188"/>
                    <a:pt x="58025" y="331"/>
                  </a:cubicBezTo>
                  <a:cubicBezTo>
                    <a:pt x="59432" y="465"/>
                    <a:pt x="60900" y="599"/>
                    <a:pt x="62305" y="599"/>
                  </a:cubicBezTo>
                  <a:cubicBezTo>
                    <a:pt x="62418" y="599"/>
                    <a:pt x="62530" y="598"/>
                    <a:pt x="62642" y="597"/>
                  </a:cubicBezTo>
                  <a:lnTo>
                    <a:pt x="62642" y="597"/>
                  </a:lnTo>
                  <a:cubicBezTo>
                    <a:pt x="62244" y="1935"/>
                    <a:pt x="61328" y="3164"/>
                    <a:pt x="60436" y="4369"/>
                  </a:cubicBezTo>
                  <a:cubicBezTo>
                    <a:pt x="59436" y="5731"/>
                    <a:pt x="58411" y="7118"/>
                    <a:pt x="58170" y="8624"/>
                  </a:cubicBezTo>
                  <a:cubicBezTo>
                    <a:pt x="57905" y="10288"/>
                    <a:pt x="58857" y="11987"/>
                    <a:pt x="59701" y="13482"/>
                  </a:cubicBezTo>
                  <a:cubicBezTo>
                    <a:pt x="59761" y="13602"/>
                    <a:pt x="59821" y="13711"/>
                    <a:pt x="59894" y="13819"/>
                  </a:cubicBezTo>
                  <a:cubicBezTo>
                    <a:pt x="60147" y="14301"/>
                    <a:pt x="60436" y="14784"/>
                    <a:pt x="60725" y="15254"/>
                  </a:cubicBezTo>
                  <a:cubicBezTo>
                    <a:pt x="62244" y="17785"/>
                    <a:pt x="63823" y="20425"/>
                    <a:pt x="62497" y="23366"/>
                  </a:cubicBezTo>
                  <a:cubicBezTo>
                    <a:pt x="61798" y="24933"/>
                    <a:pt x="60388" y="26259"/>
                    <a:pt x="59038" y="27548"/>
                  </a:cubicBezTo>
                  <a:cubicBezTo>
                    <a:pt x="57652" y="28862"/>
                    <a:pt x="56217" y="30224"/>
                    <a:pt x="55518" y="31827"/>
                  </a:cubicBezTo>
                  <a:cubicBezTo>
                    <a:pt x="54024" y="35214"/>
                    <a:pt x="54180" y="39541"/>
                    <a:pt x="54482" y="42941"/>
                  </a:cubicBezTo>
                  <a:cubicBezTo>
                    <a:pt x="52371" y="44551"/>
                    <a:pt x="50726" y="45174"/>
                    <a:pt x="48174" y="45174"/>
                  </a:cubicBezTo>
                  <a:cubicBezTo>
                    <a:pt x="47651" y="45174"/>
                    <a:pt x="47090" y="45147"/>
                    <a:pt x="46478" y="45098"/>
                  </a:cubicBezTo>
                  <a:cubicBezTo>
                    <a:pt x="43597" y="44869"/>
                    <a:pt x="42537" y="43989"/>
                    <a:pt x="40789" y="42531"/>
                  </a:cubicBezTo>
                  <a:lnTo>
                    <a:pt x="40452" y="42253"/>
                  </a:lnTo>
                  <a:cubicBezTo>
                    <a:pt x="40150" y="42000"/>
                    <a:pt x="39861" y="41723"/>
                    <a:pt x="39572" y="41446"/>
                  </a:cubicBezTo>
                  <a:cubicBezTo>
                    <a:pt x="38646" y="40551"/>
                    <a:pt x="37696" y="39630"/>
                    <a:pt x="36195" y="39630"/>
                  </a:cubicBezTo>
                  <a:cubicBezTo>
                    <a:pt x="35897" y="39630"/>
                    <a:pt x="35578" y="39667"/>
                    <a:pt x="35232" y="39746"/>
                  </a:cubicBezTo>
                  <a:cubicBezTo>
                    <a:pt x="33702" y="40096"/>
                    <a:pt x="32581" y="41362"/>
                    <a:pt x="31604" y="42483"/>
                  </a:cubicBezTo>
                  <a:cubicBezTo>
                    <a:pt x="31219" y="42904"/>
                    <a:pt x="30857" y="43326"/>
                    <a:pt x="30495" y="43652"/>
                  </a:cubicBezTo>
                  <a:cubicBezTo>
                    <a:pt x="28252" y="45709"/>
                    <a:pt x="24318" y="47600"/>
                    <a:pt x="20691" y="47600"/>
                  </a:cubicBezTo>
                  <a:cubicBezTo>
                    <a:pt x="20302" y="47600"/>
                    <a:pt x="19918" y="47578"/>
                    <a:pt x="19539" y="47533"/>
                  </a:cubicBezTo>
                  <a:cubicBezTo>
                    <a:pt x="18755" y="47424"/>
                    <a:pt x="17972" y="47232"/>
                    <a:pt x="17224" y="46966"/>
                  </a:cubicBezTo>
                  <a:cubicBezTo>
                    <a:pt x="16291" y="46668"/>
                    <a:pt x="15337" y="46360"/>
                    <a:pt x="14303" y="46360"/>
                  </a:cubicBezTo>
                  <a:cubicBezTo>
                    <a:pt x="13708" y="46360"/>
                    <a:pt x="13087" y="46461"/>
                    <a:pt x="12427" y="46725"/>
                  </a:cubicBezTo>
                  <a:cubicBezTo>
                    <a:pt x="11005" y="47280"/>
                    <a:pt x="9836" y="48353"/>
                    <a:pt x="8703" y="49377"/>
                  </a:cubicBezTo>
                  <a:cubicBezTo>
                    <a:pt x="7726" y="50269"/>
                    <a:pt x="6714" y="51185"/>
                    <a:pt x="5533" y="51800"/>
                  </a:cubicBezTo>
                  <a:cubicBezTo>
                    <a:pt x="4821" y="49751"/>
                    <a:pt x="4207" y="47726"/>
                    <a:pt x="4351" y="45544"/>
                  </a:cubicBezTo>
                  <a:cubicBezTo>
                    <a:pt x="4412" y="44435"/>
                    <a:pt x="4809" y="43338"/>
                    <a:pt x="5183" y="42290"/>
                  </a:cubicBezTo>
                  <a:cubicBezTo>
                    <a:pt x="5533" y="41349"/>
                    <a:pt x="5882" y="40361"/>
                    <a:pt x="5991" y="39385"/>
                  </a:cubicBezTo>
                  <a:cubicBezTo>
                    <a:pt x="6183" y="37637"/>
                    <a:pt x="5075" y="36504"/>
                    <a:pt x="4014" y="35419"/>
                  </a:cubicBezTo>
                  <a:cubicBezTo>
                    <a:pt x="3146" y="34527"/>
                    <a:pt x="2242" y="33611"/>
                    <a:pt x="2025" y="32358"/>
                  </a:cubicBezTo>
                  <a:cubicBezTo>
                    <a:pt x="1832" y="31188"/>
                    <a:pt x="1941" y="30007"/>
                    <a:pt x="2061" y="28862"/>
                  </a:cubicBezTo>
                  <a:cubicBezTo>
                    <a:pt x="2194" y="27464"/>
                    <a:pt x="2338" y="26029"/>
                    <a:pt x="1917" y="24547"/>
                  </a:cubicBezTo>
                  <a:cubicBezTo>
                    <a:pt x="1712" y="23908"/>
                    <a:pt x="1471" y="23281"/>
                    <a:pt x="1169" y="22679"/>
                  </a:cubicBezTo>
                  <a:cubicBezTo>
                    <a:pt x="615" y="21509"/>
                    <a:pt x="48" y="20292"/>
                    <a:pt x="289" y="19002"/>
                  </a:cubicBezTo>
                  <a:cubicBezTo>
                    <a:pt x="651" y="17086"/>
                    <a:pt x="2640" y="15712"/>
                    <a:pt x="4749" y="14253"/>
                  </a:cubicBezTo>
                  <a:cubicBezTo>
                    <a:pt x="6135" y="13301"/>
                    <a:pt x="7570" y="12313"/>
                    <a:pt x="8486" y="11155"/>
                  </a:cubicBezTo>
                  <a:lnTo>
                    <a:pt x="9281" y="11192"/>
                  </a:lnTo>
                  <a:cubicBezTo>
                    <a:pt x="10378" y="11228"/>
                    <a:pt x="11496" y="11267"/>
                    <a:pt x="12619" y="11267"/>
                  </a:cubicBezTo>
                  <a:cubicBezTo>
                    <a:pt x="13741" y="11267"/>
                    <a:pt x="14868" y="11228"/>
                    <a:pt x="15983" y="11107"/>
                  </a:cubicBezTo>
                  <a:cubicBezTo>
                    <a:pt x="18020" y="10890"/>
                    <a:pt x="19418" y="10155"/>
                    <a:pt x="20889" y="9384"/>
                  </a:cubicBezTo>
                  <a:cubicBezTo>
                    <a:pt x="21371" y="9130"/>
                    <a:pt x="21877" y="8877"/>
                    <a:pt x="22407" y="8624"/>
                  </a:cubicBezTo>
                  <a:cubicBezTo>
                    <a:pt x="23532" y="8090"/>
                    <a:pt x="24279" y="7926"/>
                    <a:pt x="24935" y="7926"/>
                  </a:cubicBezTo>
                  <a:cubicBezTo>
                    <a:pt x="25390" y="7926"/>
                    <a:pt x="25801" y="8005"/>
                    <a:pt x="26265" y="8094"/>
                  </a:cubicBezTo>
                  <a:cubicBezTo>
                    <a:pt x="26843" y="8214"/>
                    <a:pt x="27434" y="8299"/>
                    <a:pt x="28024" y="8335"/>
                  </a:cubicBezTo>
                  <a:cubicBezTo>
                    <a:pt x="28473" y="8362"/>
                    <a:pt x="28881" y="8376"/>
                    <a:pt x="29264" y="8376"/>
                  </a:cubicBezTo>
                  <a:cubicBezTo>
                    <a:pt x="30923" y="8376"/>
                    <a:pt x="32126" y="8115"/>
                    <a:pt x="34172" y="7527"/>
                  </a:cubicBezTo>
                  <a:cubicBezTo>
                    <a:pt x="38487" y="6286"/>
                    <a:pt x="41512" y="5189"/>
                    <a:pt x="45080" y="2911"/>
                  </a:cubicBezTo>
                  <a:lnTo>
                    <a:pt x="45176" y="2851"/>
                  </a:lnTo>
                  <a:cubicBezTo>
                    <a:pt x="47310" y="1489"/>
                    <a:pt x="48853" y="512"/>
                    <a:pt x="51541" y="175"/>
                  </a:cubicBezTo>
                  <a:cubicBezTo>
                    <a:pt x="52253" y="85"/>
                    <a:pt x="52977" y="49"/>
                    <a:pt x="53707" y="49"/>
                  </a:cubicBezTo>
                  <a:close/>
                  <a:moveTo>
                    <a:pt x="53734" y="1"/>
                  </a:moveTo>
                  <a:cubicBezTo>
                    <a:pt x="52999" y="1"/>
                    <a:pt x="52269" y="36"/>
                    <a:pt x="51553" y="127"/>
                  </a:cubicBezTo>
                  <a:cubicBezTo>
                    <a:pt x="48841" y="464"/>
                    <a:pt x="47298" y="1452"/>
                    <a:pt x="45152" y="2814"/>
                  </a:cubicBezTo>
                  <a:lnTo>
                    <a:pt x="45068" y="2875"/>
                  </a:lnTo>
                  <a:cubicBezTo>
                    <a:pt x="41500" y="5141"/>
                    <a:pt x="38487" y="6250"/>
                    <a:pt x="34172" y="7491"/>
                  </a:cubicBezTo>
                  <a:cubicBezTo>
                    <a:pt x="32112" y="8083"/>
                    <a:pt x="30906" y="8336"/>
                    <a:pt x="29236" y="8336"/>
                  </a:cubicBezTo>
                  <a:cubicBezTo>
                    <a:pt x="28864" y="8336"/>
                    <a:pt x="28469" y="8323"/>
                    <a:pt x="28036" y="8299"/>
                  </a:cubicBezTo>
                  <a:cubicBezTo>
                    <a:pt x="27446" y="8251"/>
                    <a:pt x="26867" y="8166"/>
                    <a:pt x="26289" y="8046"/>
                  </a:cubicBezTo>
                  <a:cubicBezTo>
                    <a:pt x="25825" y="7957"/>
                    <a:pt x="25412" y="7878"/>
                    <a:pt x="24954" y="7878"/>
                  </a:cubicBezTo>
                  <a:cubicBezTo>
                    <a:pt x="24293" y="7878"/>
                    <a:pt x="23539" y="8042"/>
                    <a:pt x="22407" y="8576"/>
                  </a:cubicBezTo>
                  <a:cubicBezTo>
                    <a:pt x="21865" y="8829"/>
                    <a:pt x="21371" y="9094"/>
                    <a:pt x="20889" y="9347"/>
                  </a:cubicBezTo>
                  <a:cubicBezTo>
                    <a:pt x="19418" y="10119"/>
                    <a:pt x="18020" y="10842"/>
                    <a:pt x="15995" y="11059"/>
                  </a:cubicBezTo>
                  <a:cubicBezTo>
                    <a:pt x="14886" y="11180"/>
                    <a:pt x="13762" y="11219"/>
                    <a:pt x="12640" y="11219"/>
                  </a:cubicBezTo>
                  <a:cubicBezTo>
                    <a:pt x="11517" y="11219"/>
                    <a:pt x="10396" y="11180"/>
                    <a:pt x="9293" y="11143"/>
                  </a:cubicBezTo>
                  <a:lnTo>
                    <a:pt x="8486" y="11107"/>
                  </a:lnTo>
                  <a:lnTo>
                    <a:pt x="8474" y="11107"/>
                  </a:lnTo>
                  <a:lnTo>
                    <a:pt x="8474" y="11119"/>
                  </a:lnTo>
                  <a:cubicBezTo>
                    <a:pt x="7546" y="12276"/>
                    <a:pt x="6123" y="13265"/>
                    <a:pt x="4737" y="14217"/>
                  </a:cubicBezTo>
                  <a:cubicBezTo>
                    <a:pt x="2616" y="15676"/>
                    <a:pt x="627" y="17062"/>
                    <a:pt x="253" y="18990"/>
                  </a:cubicBezTo>
                  <a:cubicBezTo>
                    <a:pt x="0" y="20292"/>
                    <a:pt x="579" y="21521"/>
                    <a:pt x="1133" y="22703"/>
                  </a:cubicBezTo>
                  <a:cubicBezTo>
                    <a:pt x="1434" y="23305"/>
                    <a:pt x="1688" y="23920"/>
                    <a:pt x="1880" y="24559"/>
                  </a:cubicBezTo>
                  <a:cubicBezTo>
                    <a:pt x="2302" y="26029"/>
                    <a:pt x="2158" y="27464"/>
                    <a:pt x="2025" y="28862"/>
                  </a:cubicBezTo>
                  <a:cubicBezTo>
                    <a:pt x="1904" y="30007"/>
                    <a:pt x="1796" y="31188"/>
                    <a:pt x="1989" y="32370"/>
                  </a:cubicBezTo>
                  <a:cubicBezTo>
                    <a:pt x="2206" y="33635"/>
                    <a:pt x="3110" y="34551"/>
                    <a:pt x="3990" y="35443"/>
                  </a:cubicBezTo>
                  <a:cubicBezTo>
                    <a:pt x="5050" y="36528"/>
                    <a:pt x="6147" y="37649"/>
                    <a:pt x="5954" y="39385"/>
                  </a:cubicBezTo>
                  <a:cubicBezTo>
                    <a:pt x="5846" y="40349"/>
                    <a:pt x="5496" y="41325"/>
                    <a:pt x="5159" y="42278"/>
                  </a:cubicBezTo>
                  <a:cubicBezTo>
                    <a:pt x="4773" y="43326"/>
                    <a:pt x="4375" y="44423"/>
                    <a:pt x="4315" y="45544"/>
                  </a:cubicBezTo>
                  <a:cubicBezTo>
                    <a:pt x="4171" y="47738"/>
                    <a:pt x="4797" y="49775"/>
                    <a:pt x="5508" y="51848"/>
                  </a:cubicBezTo>
                  <a:lnTo>
                    <a:pt x="5508" y="51872"/>
                  </a:lnTo>
                  <a:lnTo>
                    <a:pt x="5533" y="51860"/>
                  </a:lnTo>
                  <a:cubicBezTo>
                    <a:pt x="6738" y="51245"/>
                    <a:pt x="7750" y="50317"/>
                    <a:pt x="8739" y="49425"/>
                  </a:cubicBezTo>
                  <a:cubicBezTo>
                    <a:pt x="9872" y="48389"/>
                    <a:pt x="11041" y="47328"/>
                    <a:pt x="12451" y="46774"/>
                  </a:cubicBezTo>
                  <a:cubicBezTo>
                    <a:pt x="13117" y="46510"/>
                    <a:pt x="13735" y="46407"/>
                    <a:pt x="14327" y="46407"/>
                  </a:cubicBezTo>
                  <a:cubicBezTo>
                    <a:pt x="15331" y="46407"/>
                    <a:pt x="16261" y="46704"/>
                    <a:pt x="17224" y="47015"/>
                  </a:cubicBezTo>
                  <a:cubicBezTo>
                    <a:pt x="17972" y="47280"/>
                    <a:pt x="18755" y="47473"/>
                    <a:pt x="19539" y="47593"/>
                  </a:cubicBezTo>
                  <a:cubicBezTo>
                    <a:pt x="19912" y="47637"/>
                    <a:pt x="20291" y="47657"/>
                    <a:pt x="20674" y="47657"/>
                  </a:cubicBezTo>
                  <a:cubicBezTo>
                    <a:pt x="24320" y="47657"/>
                    <a:pt x="28284" y="45772"/>
                    <a:pt x="30532" y="43700"/>
                  </a:cubicBezTo>
                  <a:cubicBezTo>
                    <a:pt x="30917" y="43314"/>
                    <a:pt x="31291" y="42916"/>
                    <a:pt x="31640" y="42495"/>
                  </a:cubicBezTo>
                  <a:cubicBezTo>
                    <a:pt x="32617" y="41386"/>
                    <a:pt x="33726" y="40132"/>
                    <a:pt x="35244" y="39783"/>
                  </a:cubicBezTo>
                  <a:cubicBezTo>
                    <a:pt x="35591" y="39703"/>
                    <a:pt x="35911" y="39667"/>
                    <a:pt x="36208" y="39667"/>
                  </a:cubicBezTo>
                  <a:cubicBezTo>
                    <a:pt x="37673" y="39667"/>
                    <a:pt x="38585" y="40548"/>
                    <a:pt x="39548" y="41470"/>
                  </a:cubicBezTo>
                  <a:cubicBezTo>
                    <a:pt x="39825" y="41747"/>
                    <a:pt x="40126" y="42024"/>
                    <a:pt x="40427" y="42278"/>
                  </a:cubicBezTo>
                  <a:lnTo>
                    <a:pt x="40765" y="42555"/>
                  </a:lnTo>
                  <a:cubicBezTo>
                    <a:pt x="42525" y="44025"/>
                    <a:pt x="43585" y="44905"/>
                    <a:pt x="46478" y="45134"/>
                  </a:cubicBezTo>
                  <a:cubicBezTo>
                    <a:pt x="47100" y="45186"/>
                    <a:pt x="47671" y="45214"/>
                    <a:pt x="48203" y="45214"/>
                  </a:cubicBezTo>
                  <a:cubicBezTo>
                    <a:pt x="50752" y="45214"/>
                    <a:pt x="52404" y="44580"/>
                    <a:pt x="54518" y="42965"/>
                  </a:cubicBezTo>
                  <a:lnTo>
                    <a:pt x="54530" y="42953"/>
                  </a:lnTo>
                  <a:lnTo>
                    <a:pt x="54530" y="42941"/>
                  </a:lnTo>
                  <a:cubicBezTo>
                    <a:pt x="54229" y="39554"/>
                    <a:pt x="54072" y="35226"/>
                    <a:pt x="55567" y="31839"/>
                  </a:cubicBezTo>
                  <a:cubicBezTo>
                    <a:pt x="56266" y="30236"/>
                    <a:pt x="57712" y="28874"/>
                    <a:pt x="59074" y="27584"/>
                  </a:cubicBezTo>
                  <a:cubicBezTo>
                    <a:pt x="60436" y="26283"/>
                    <a:pt x="61846" y="24945"/>
                    <a:pt x="62558" y="23378"/>
                  </a:cubicBezTo>
                  <a:cubicBezTo>
                    <a:pt x="63883" y="20413"/>
                    <a:pt x="62304" y="17773"/>
                    <a:pt x="60774" y="15218"/>
                  </a:cubicBezTo>
                  <a:cubicBezTo>
                    <a:pt x="60496" y="14759"/>
                    <a:pt x="60207" y="14265"/>
                    <a:pt x="59942" y="13795"/>
                  </a:cubicBezTo>
                  <a:lnTo>
                    <a:pt x="59749" y="13458"/>
                  </a:lnTo>
                  <a:cubicBezTo>
                    <a:pt x="58917" y="11963"/>
                    <a:pt x="57965" y="10276"/>
                    <a:pt x="58230" y="8624"/>
                  </a:cubicBezTo>
                  <a:cubicBezTo>
                    <a:pt x="58459" y="7142"/>
                    <a:pt x="59484" y="5756"/>
                    <a:pt x="60484" y="4393"/>
                  </a:cubicBezTo>
                  <a:cubicBezTo>
                    <a:pt x="61388" y="3188"/>
                    <a:pt x="62317" y="1935"/>
                    <a:pt x="62702" y="573"/>
                  </a:cubicBezTo>
                  <a:lnTo>
                    <a:pt x="62702" y="548"/>
                  </a:lnTo>
                  <a:lnTo>
                    <a:pt x="62678" y="548"/>
                  </a:lnTo>
                  <a:cubicBezTo>
                    <a:pt x="62566" y="550"/>
                    <a:pt x="62453" y="551"/>
                    <a:pt x="62340" y="551"/>
                  </a:cubicBezTo>
                  <a:cubicBezTo>
                    <a:pt x="60924" y="551"/>
                    <a:pt x="59455" y="416"/>
                    <a:pt x="58038" y="271"/>
                  </a:cubicBezTo>
                  <a:cubicBezTo>
                    <a:pt x="56613" y="136"/>
                    <a:pt x="55162" y="1"/>
                    <a:pt x="5373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25"/>
            <p:cNvSpPr/>
            <p:nvPr/>
          </p:nvSpPr>
          <p:spPr>
            <a:xfrm>
              <a:off x="3863625" y="518350"/>
              <a:ext cx="166950" cy="971850"/>
            </a:xfrm>
            <a:custGeom>
              <a:rect b="b" l="l" r="r" t="t"/>
              <a:pathLst>
                <a:path extrusionOk="0" h="38874" w="6678">
                  <a:moveTo>
                    <a:pt x="6641" y="1"/>
                  </a:moveTo>
                  <a:cubicBezTo>
                    <a:pt x="5906" y="1146"/>
                    <a:pt x="4737" y="2122"/>
                    <a:pt x="3616" y="3062"/>
                  </a:cubicBezTo>
                  <a:cubicBezTo>
                    <a:pt x="1977" y="4424"/>
                    <a:pt x="434" y="5714"/>
                    <a:pt x="157" y="7474"/>
                  </a:cubicBezTo>
                  <a:cubicBezTo>
                    <a:pt x="0" y="8498"/>
                    <a:pt x="362" y="9499"/>
                    <a:pt x="711" y="10463"/>
                  </a:cubicBezTo>
                  <a:cubicBezTo>
                    <a:pt x="928" y="11006"/>
                    <a:pt x="1097" y="11560"/>
                    <a:pt x="1229" y="12139"/>
                  </a:cubicBezTo>
                  <a:cubicBezTo>
                    <a:pt x="1495" y="13585"/>
                    <a:pt x="1290" y="15068"/>
                    <a:pt x="1097" y="16502"/>
                  </a:cubicBezTo>
                  <a:cubicBezTo>
                    <a:pt x="904" y="17828"/>
                    <a:pt x="723" y="19202"/>
                    <a:pt x="916" y="20504"/>
                  </a:cubicBezTo>
                  <a:cubicBezTo>
                    <a:pt x="1085" y="21649"/>
                    <a:pt x="1760" y="22637"/>
                    <a:pt x="2411" y="23589"/>
                  </a:cubicBezTo>
                  <a:cubicBezTo>
                    <a:pt x="3206" y="24747"/>
                    <a:pt x="4026" y="25940"/>
                    <a:pt x="3917" y="27435"/>
                  </a:cubicBezTo>
                  <a:cubicBezTo>
                    <a:pt x="3845" y="28399"/>
                    <a:pt x="3508" y="29375"/>
                    <a:pt x="3182" y="30315"/>
                  </a:cubicBezTo>
                  <a:cubicBezTo>
                    <a:pt x="2857" y="31255"/>
                    <a:pt x="2519" y="32232"/>
                    <a:pt x="2447" y="33208"/>
                  </a:cubicBezTo>
                  <a:cubicBezTo>
                    <a:pt x="2278" y="35209"/>
                    <a:pt x="2821" y="37029"/>
                    <a:pt x="3423" y="38873"/>
                  </a:cubicBezTo>
                  <a:lnTo>
                    <a:pt x="3459" y="38861"/>
                  </a:lnTo>
                  <a:cubicBezTo>
                    <a:pt x="2857" y="37017"/>
                    <a:pt x="2314" y="35197"/>
                    <a:pt x="2483" y="33208"/>
                  </a:cubicBezTo>
                  <a:cubicBezTo>
                    <a:pt x="2555" y="32244"/>
                    <a:pt x="2893" y="31280"/>
                    <a:pt x="3218" y="30339"/>
                  </a:cubicBezTo>
                  <a:cubicBezTo>
                    <a:pt x="3544" y="29387"/>
                    <a:pt x="3881" y="28411"/>
                    <a:pt x="3954" y="27435"/>
                  </a:cubicBezTo>
                  <a:cubicBezTo>
                    <a:pt x="4062" y="25928"/>
                    <a:pt x="3242" y="24722"/>
                    <a:pt x="2447" y="23565"/>
                  </a:cubicBezTo>
                  <a:cubicBezTo>
                    <a:pt x="1796" y="22613"/>
                    <a:pt x="1133" y="21637"/>
                    <a:pt x="964" y="20504"/>
                  </a:cubicBezTo>
                  <a:cubicBezTo>
                    <a:pt x="759" y="19202"/>
                    <a:pt x="952" y="17828"/>
                    <a:pt x="1133" y="16514"/>
                  </a:cubicBezTo>
                  <a:cubicBezTo>
                    <a:pt x="1338" y="15080"/>
                    <a:pt x="1543" y="13585"/>
                    <a:pt x="1266" y="12127"/>
                  </a:cubicBezTo>
                  <a:cubicBezTo>
                    <a:pt x="1145" y="11560"/>
                    <a:pt x="976" y="10994"/>
                    <a:pt x="759" y="10451"/>
                  </a:cubicBezTo>
                  <a:cubicBezTo>
                    <a:pt x="410" y="9487"/>
                    <a:pt x="36" y="8498"/>
                    <a:pt x="205" y="7474"/>
                  </a:cubicBezTo>
                  <a:cubicBezTo>
                    <a:pt x="482" y="5738"/>
                    <a:pt x="2013" y="4448"/>
                    <a:pt x="3640" y="3098"/>
                  </a:cubicBezTo>
                  <a:cubicBezTo>
                    <a:pt x="4773" y="2158"/>
                    <a:pt x="5942" y="1182"/>
                    <a:pt x="6678" y="25"/>
                  </a:cubicBezTo>
                  <a:lnTo>
                    <a:pt x="664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25"/>
            <p:cNvSpPr/>
            <p:nvPr/>
          </p:nvSpPr>
          <p:spPr>
            <a:xfrm>
              <a:off x="3980525" y="517750"/>
              <a:ext cx="115750" cy="920325"/>
            </a:xfrm>
            <a:custGeom>
              <a:rect b="b" l="l" r="r" t="t"/>
              <a:pathLst>
                <a:path extrusionOk="0" h="36813" w="4630">
                  <a:moveTo>
                    <a:pt x="4581" y="1"/>
                  </a:moveTo>
                  <a:cubicBezTo>
                    <a:pt x="4292" y="1061"/>
                    <a:pt x="3569" y="1917"/>
                    <a:pt x="2833" y="2773"/>
                  </a:cubicBezTo>
                  <a:cubicBezTo>
                    <a:pt x="2098" y="3617"/>
                    <a:pt x="1399" y="4448"/>
                    <a:pt x="1146" y="5425"/>
                  </a:cubicBezTo>
                  <a:cubicBezTo>
                    <a:pt x="905" y="6413"/>
                    <a:pt x="1158" y="7546"/>
                    <a:pt x="1399" y="8643"/>
                  </a:cubicBezTo>
                  <a:cubicBezTo>
                    <a:pt x="1580" y="9451"/>
                    <a:pt x="1773" y="10282"/>
                    <a:pt x="1749" y="11030"/>
                  </a:cubicBezTo>
                  <a:cubicBezTo>
                    <a:pt x="1712" y="12440"/>
                    <a:pt x="1387" y="13862"/>
                    <a:pt x="1061" y="15236"/>
                  </a:cubicBezTo>
                  <a:cubicBezTo>
                    <a:pt x="748" y="16586"/>
                    <a:pt x="411" y="17984"/>
                    <a:pt x="374" y="19334"/>
                  </a:cubicBezTo>
                  <a:cubicBezTo>
                    <a:pt x="338" y="20492"/>
                    <a:pt x="676" y="21601"/>
                    <a:pt x="989" y="22673"/>
                  </a:cubicBezTo>
                  <a:cubicBezTo>
                    <a:pt x="1363" y="23903"/>
                    <a:pt x="1749" y="25180"/>
                    <a:pt x="1568" y="26518"/>
                  </a:cubicBezTo>
                  <a:cubicBezTo>
                    <a:pt x="1459" y="27362"/>
                    <a:pt x="1170" y="28206"/>
                    <a:pt x="881" y="29013"/>
                  </a:cubicBezTo>
                  <a:cubicBezTo>
                    <a:pt x="579" y="29893"/>
                    <a:pt x="254" y="30821"/>
                    <a:pt x="170" y="31737"/>
                  </a:cubicBezTo>
                  <a:cubicBezTo>
                    <a:pt x="1" y="33618"/>
                    <a:pt x="579" y="35233"/>
                    <a:pt x="1146" y="36812"/>
                  </a:cubicBezTo>
                  <a:lnTo>
                    <a:pt x="1182" y="36788"/>
                  </a:lnTo>
                  <a:cubicBezTo>
                    <a:pt x="628" y="35233"/>
                    <a:pt x="49" y="33606"/>
                    <a:pt x="218" y="31750"/>
                  </a:cubicBezTo>
                  <a:cubicBezTo>
                    <a:pt x="302" y="30821"/>
                    <a:pt x="616" y="29905"/>
                    <a:pt x="929" y="29025"/>
                  </a:cubicBezTo>
                  <a:cubicBezTo>
                    <a:pt x="1218" y="28218"/>
                    <a:pt x="1507" y="27374"/>
                    <a:pt x="1616" y="26530"/>
                  </a:cubicBezTo>
                  <a:cubicBezTo>
                    <a:pt x="1785" y="25168"/>
                    <a:pt x="1411" y="23903"/>
                    <a:pt x="1037" y="22661"/>
                  </a:cubicBezTo>
                  <a:cubicBezTo>
                    <a:pt x="724" y="21601"/>
                    <a:pt x="386" y="20492"/>
                    <a:pt x="423" y="19334"/>
                  </a:cubicBezTo>
                  <a:cubicBezTo>
                    <a:pt x="459" y="17984"/>
                    <a:pt x="784" y="16598"/>
                    <a:pt x="1098" y="15248"/>
                  </a:cubicBezTo>
                  <a:cubicBezTo>
                    <a:pt x="1423" y="13874"/>
                    <a:pt x="1761" y="12440"/>
                    <a:pt x="1797" y="11030"/>
                  </a:cubicBezTo>
                  <a:cubicBezTo>
                    <a:pt x="1809" y="10270"/>
                    <a:pt x="1628" y="9439"/>
                    <a:pt x="1447" y="8631"/>
                  </a:cubicBezTo>
                  <a:cubicBezTo>
                    <a:pt x="1206" y="7546"/>
                    <a:pt x="941" y="6425"/>
                    <a:pt x="1194" y="5437"/>
                  </a:cubicBezTo>
                  <a:cubicBezTo>
                    <a:pt x="1447" y="4448"/>
                    <a:pt x="2146" y="3641"/>
                    <a:pt x="2870" y="2797"/>
                  </a:cubicBezTo>
                  <a:cubicBezTo>
                    <a:pt x="3593" y="1953"/>
                    <a:pt x="4328" y="1085"/>
                    <a:pt x="4629" y="13"/>
                  </a:cubicBezTo>
                  <a:lnTo>
                    <a:pt x="458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25"/>
            <p:cNvSpPr/>
            <p:nvPr/>
          </p:nvSpPr>
          <p:spPr>
            <a:xfrm>
              <a:off x="4042900" y="514150"/>
              <a:ext cx="118450" cy="889550"/>
            </a:xfrm>
            <a:custGeom>
              <a:rect b="b" l="l" r="r" t="t"/>
              <a:pathLst>
                <a:path extrusionOk="0" h="35582" w="4738">
                  <a:moveTo>
                    <a:pt x="4653" y="0"/>
                  </a:moveTo>
                  <a:cubicBezTo>
                    <a:pt x="4690" y="1037"/>
                    <a:pt x="4364" y="1892"/>
                    <a:pt x="4051" y="2712"/>
                  </a:cubicBezTo>
                  <a:cubicBezTo>
                    <a:pt x="3786" y="3375"/>
                    <a:pt x="3533" y="4062"/>
                    <a:pt x="3448" y="4833"/>
                  </a:cubicBezTo>
                  <a:cubicBezTo>
                    <a:pt x="3376" y="5665"/>
                    <a:pt x="3376" y="6509"/>
                    <a:pt x="3436" y="7341"/>
                  </a:cubicBezTo>
                  <a:cubicBezTo>
                    <a:pt x="3472" y="8317"/>
                    <a:pt x="3520" y="9317"/>
                    <a:pt x="3340" y="10378"/>
                  </a:cubicBezTo>
                  <a:cubicBezTo>
                    <a:pt x="3111" y="11571"/>
                    <a:pt x="2821" y="12753"/>
                    <a:pt x="2460" y="13922"/>
                  </a:cubicBezTo>
                  <a:cubicBezTo>
                    <a:pt x="2038" y="15392"/>
                    <a:pt x="1592" y="16911"/>
                    <a:pt x="1447" y="18418"/>
                  </a:cubicBezTo>
                  <a:cubicBezTo>
                    <a:pt x="1327" y="19575"/>
                    <a:pt x="1399" y="20744"/>
                    <a:pt x="1459" y="21865"/>
                  </a:cubicBezTo>
                  <a:cubicBezTo>
                    <a:pt x="1544" y="23348"/>
                    <a:pt x="1628" y="24878"/>
                    <a:pt x="1291" y="26445"/>
                  </a:cubicBezTo>
                  <a:cubicBezTo>
                    <a:pt x="1242" y="26662"/>
                    <a:pt x="1206" y="26855"/>
                    <a:pt x="1158" y="27048"/>
                  </a:cubicBezTo>
                  <a:cubicBezTo>
                    <a:pt x="459" y="30242"/>
                    <a:pt x="1" y="32364"/>
                    <a:pt x="1074" y="35582"/>
                  </a:cubicBezTo>
                  <a:lnTo>
                    <a:pt x="1122" y="35570"/>
                  </a:lnTo>
                  <a:cubicBezTo>
                    <a:pt x="49" y="32352"/>
                    <a:pt x="519" y="30254"/>
                    <a:pt x="1206" y="27060"/>
                  </a:cubicBezTo>
                  <a:cubicBezTo>
                    <a:pt x="1254" y="26855"/>
                    <a:pt x="1303" y="26662"/>
                    <a:pt x="1339" y="26457"/>
                  </a:cubicBezTo>
                  <a:cubicBezTo>
                    <a:pt x="1688" y="24878"/>
                    <a:pt x="1592" y="23348"/>
                    <a:pt x="1508" y="21853"/>
                  </a:cubicBezTo>
                  <a:cubicBezTo>
                    <a:pt x="1447" y="20732"/>
                    <a:pt x="1387" y="19575"/>
                    <a:pt x="1495" y="18418"/>
                  </a:cubicBezTo>
                  <a:cubicBezTo>
                    <a:pt x="1640" y="16923"/>
                    <a:pt x="2086" y="15404"/>
                    <a:pt x="2508" y="13922"/>
                  </a:cubicBezTo>
                  <a:cubicBezTo>
                    <a:pt x="2870" y="12765"/>
                    <a:pt x="3171" y="11583"/>
                    <a:pt x="3400" y="10378"/>
                  </a:cubicBezTo>
                  <a:cubicBezTo>
                    <a:pt x="3581" y="9329"/>
                    <a:pt x="3533" y="8317"/>
                    <a:pt x="3484" y="7329"/>
                  </a:cubicBezTo>
                  <a:cubicBezTo>
                    <a:pt x="3424" y="6509"/>
                    <a:pt x="3436" y="5665"/>
                    <a:pt x="3496" y="4833"/>
                  </a:cubicBezTo>
                  <a:cubicBezTo>
                    <a:pt x="3581" y="4062"/>
                    <a:pt x="3846" y="3387"/>
                    <a:pt x="4099" y="2724"/>
                  </a:cubicBezTo>
                  <a:cubicBezTo>
                    <a:pt x="4412" y="1904"/>
                    <a:pt x="4738" y="1049"/>
                    <a:pt x="470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25"/>
            <p:cNvSpPr/>
            <p:nvPr/>
          </p:nvSpPr>
          <p:spPr>
            <a:xfrm>
              <a:off x="4105575" y="497275"/>
              <a:ext cx="119675" cy="903125"/>
            </a:xfrm>
            <a:custGeom>
              <a:rect b="b" l="l" r="r" t="t"/>
              <a:pathLst>
                <a:path extrusionOk="0" h="36125" w="4787">
                  <a:moveTo>
                    <a:pt x="4630" y="0"/>
                  </a:moveTo>
                  <a:cubicBezTo>
                    <a:pt x="4738" y="1109"/>
                    <a:pt x="4473" y="2049"/>
                    <a:pt x="4196" y="3050"/>
                  </a:cubicBezTo>
                  <a:cubicBezTo>
                    <a:pt x="3979" y="3725"/>
                    <a:pt x="3834" y="4424"/>
                    <a:pt x="3738" y="5135"/>
                  </a:cubicBezTo>
                  <a:cubicBezTo>
                    <a:pt x="3689" y="5918"/>
                    <a:pt x="3689" y="6714"/>
                    <a:pt x="3774" y="7497"/>
                  </a:cubicBezTo>
                  <a:cubicBezTo>
                    <a:pt x="3834" y="8450"/>
                    <a:pt x="3894" y="9414"/>
                    <a:pt x="3726" y="10402"/>
                  </a:cubicBezTo>
                  <a:cubicBezTo>
                    <a:pt x="3484" y="11656"/>
                    <a:pt x="3171" y="12885"/>
                    <a:pt x="2785" y="14091"/>
                  </a:cubicBezTo>
                  <a:cubicBezTo>
                    <a:pt x="2315" y="15694"/>
                    <a:pt x="1821" y="17345"/>
                    <a:pt x="1701" y="18984"/>
                  </a:cubicBezTo>
                  <a:cubicBezTo>
                    <a:pt x="1652" y="19936"/>
                    <a:pt x="1676" y="20889"/>
                    <a:pt x="1761" y="21841"/>
                  </a:cubicBezTo>
                  <a:cubicBezTo>
                    <a:pt x="1869" y="23227"/>
                    <a:pt x="1966" y="24649"/>
                    <a:pt x="1604" y="26096"/>
                  </a:cubicBezTo>
                  <a:lnTo>
                    <a:pt x="1508" y="26506"/>
                  </a:lnTo>
                  <a:cubicBezTo>
                    <a:pt x="592" y="30110"/>
                    <a:pt x="1" y="32508"/>
                    <a:pt x="1146" y="36124"/>
                  </a:cubicBezTo>
                  <a:lnTo>
                    <a:pt x="1194" y="36124"/>
                  </a:lnTo>
                  <a:cubicBezTo>
                    <a:pt x="37" y="32508"/>
                    <a:pt x="640" y="30134"/>
                    <a:pt x="1544" y="26518"/>
                  </a:cubicBezTo>
                  <a:lnTo>
                    <a:pt x="1640" y="26120"/>
                  </a:lnTo>
                  <a:cubicBezTo>
                    <a:pt x="2014" y="24661"/>
                    <a:pt x="1905" y="23239"/>
                    <a:pt x="1809" y="21853"/>
                  </a:cubicBezTo>
                  <a:cubicBezTo>
                    <a:pt x="1713" y="20901"/>
                    <a:pt x="1701" y="19949"/>
                    <a:pt x="1749" y="18996"/>
                  </a:cubicBezTo>
                  <a:cubicBezTo>
                    <a:pt x="1869" y="17369"/>
                    <a:pt x="2363" y="15706"/>
                    <a:pt x="2834" y="14115"/>
                  </a:cubicBezTo>
                  <a:cubicBezTo>
                    <a:pt x="3195" y="12897"/>
                    <a:pt x="3557" y="11644"/>
                    <a:pt x="3774" y="10414"/>
                  </a:cubicBezTo>
                  <a:cubicBezTo>
                    <a:pt x="3942" y="9426"/>
                    <a:pt x="3870" y="8450"/>
                    <a:pt x="3810" y="7509"/>
                  </a:cubicBezTo>
                  <a:cubicBezTo>
                    <a:pt x="3738" y="6714"/>
                    <a:pt x="3726" y="5930"/>
                    <a:pt x="3786" y="5135"/>
                  </a:cubicBezTo>
                  <a:cubicBezTo>
                    <a:pt x="3870" y="4436"/>
                    <a:pt x="4027" y="3737"/>
                    <a:pt x="4244" y="3062"/>
                  </a:cubicBezTo>
                  <a:cubicBezTo>
                    <a:pt x="4509" y="2109"/>
                    <a:pt x="4786" y="1121"/>
                    <a:pt x="467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25"/>
            <p:cNvSpPr/>
            <p:nvPr/>
          </p:nvSpPr>
          <p:spPr>
            <a:xfrm>
              <a:off x="4168275" y="467425"/>
              <a:ext cx="122650" cy="953450"/>
            </a:xfrm>
            <a:custGeom>
              <a:rect b="b" l="l" r="r" t="t"/>
              <a:pathLst>
                <a:path extrusionOk="0" h="38138" w="4906">
                  <a:moveTo>
                    <a:pt x="4665" y="1"/>
                  </a:moveTo>
                  <a:lnTo>
                    <a:pt x="4617" y="13"/>
                  </a:lnTo>
                  <a:cubicBezTo>
                    <a:pt x="4858" y="1423"/>
                    <a:pt x="4677" y="2785"/>
                    <a:pt x="4508" y="4111"/>
                  </a:cubicBezTo>
                  <a:cubicBezTo>
                    <a:pt x="4363" y="5051"/>
                    <a:pt x="4291" y="6003"/>
                    <a:pt x="4279" y="6968"/>
                  </a:cubicBezTo>
                  <a:cubicBezTo>
                    <a:pt x="4279" y="7474"/>
                    <a:pt x="4327" y="7980"/>
                    <a:pt x="4351" y="8474"/>
                  </a:cubicBezTo>
                  <a:cubicBezTo>
                    <a:pt x="4424" y="9427"/>
                    <a:pt x="4496" y="10427"/>
                    <a:pt x="4339" y="11452"/>
                  </a:cubicBezTo>
                  <a:cubicBezTo>
                    <a:pt x="4110" y="12826"/>
                    <a:pt x="3652" y="14248"/>
                    <a:pt x="3206" y="15610"/>
                  </a:cubicBezTo>
                  <a:cubicBezTo>
                    <a:pt x="2628" y="17358"/>
                    <a:pt x="2037" y="19178"/>
                    <a:pt x="1941" y="20950"/>
                  </a:cubicBezTo>
                  <a:cubicBezTo>
                    <a:pt x="1917" y="21709"/>
                    <a:pt x="1929" y="22468"/>
                    <a:pt x="1989" y="23228"/>
                  </a:cubicBezTo>
                  <a:cubicBezTo>
                    <a:pt x="2085" y="24686"/>
                    <a:pt x="2170" y="26084"/>
                    <a:pt x="1579" y="27639"/>
                  </a:cubicBezTo>
                  <a:cubicBezTo>
                    <a:pt x="796" y="29688"/>
                    <a:pt x="446" y="31316"/>
                    <a:pt x="470" y="32907"/>
                  </a:cubicBezTo>
                  <a:cubicBezTo>
                    <a:pt x="494" y="34413"/>
                    <a:pt x="808" y="35920"/>
                    <a:pt x="1579" y="38138"/>
                  </a:cubicBezTo>
                  <a:lnTo>
                    <a:pt x="1615" y="38114"/>
                  </a:lnTo>
                  <a:cubicBezTo>
                    <a:pt x="301" y="34317"/>
                    <a:pt x="0" y="31894"/>
                    <a:pt x="1615" y="27639"/>
                  </a:cubicBezTo>
                  <a:cubicBezTo>
                    <a:pt x="2218" y="26072"/>
                    <a:pt x="2134" y="24674"/>
                    <a:pt x="2037" y="23204"/>
                  </a:cubicBezTo>
                  <a:cubicBezTo>
                    <a:pt x="1977" y="22456"/>
                    <a:pt x="1953" y="21697"/>
                    <a:pt x="1989" y="20938"/>
                  </a:cubicBezTo>
                  <a:cubicBezTo>
                    <a:pt x="2085" y="19178"/>
                    <a:pt x="2676" y="17370"/>
                    <a:pt x="3242" y="15622"/>
                  </a:cubicBezTo>
                  <a:cubicBezTo>
                    <a:pt x="3701" y="14248"/>
                    <a:pt x="4159" y="12838"/>
                    <a:pt x="4388" y="11452"/>
                  </a:cubicBezTo>
                  <a:cubicBezTo>
                    <a:pt x="4556" y="10415"/>
                    <a:pt x="4472" y="9427"/>
                    <a:pt x="4400" y="8462"/>
                  </a:cubicBezTo>
                  <a:cubicBezTo>
                    <a:pt x="4363" y="7968"/>
                    <a:pt x="4327" y="7462"/>
                    <a:pt x="4327" y="6956"/>
                  </a:cubicBezTo>
                  <a:cubicBezTo>
                    <a:pt x="4339" y="6003"/>
                    <a:pt x="4412" y="5051"/>
                    <a:pt x="4556" y="4111"/>
                  </a:cubicBezTo>
                  <a:cubicBezTo>
                    <a:pt x="4725" y="2785"/>
                    <a:pt x="4906" y="1423"/>
                    <a:pt x="466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25"/>
            <p:cNvSpPr/>
            <p:nvPr/>
          </p:nvSpPr>
          <p:spPr>
            <a:xfrm>
              <a:off x="4216175" y="439400"/>
              <a:ext cx="138950" cy="989325"/>
            </a:xfrm>
            <a:custGeom>
              <a:rect b="b" l="l" r="r" t="t"/>
              <a:pathLst>
                <a:path extrusionOk="0" h="39573" w="5558">
                  <a:moveTo>
                    <a:pt x="5196" y="1"/>
                  </a:moveTo>
                  <a:lnTo>
                    <a:pt x="5159" y="13"/>
                  </a:lnTo>
                  <a:cubicBezTo>
                    <a:pt x="5497" y="1544"/>
                    <a:pt x="5376" y="2978"/>
                    <a:pt x="5256" y="4485"/>
                  </a:cubicBezTo>
                  <a:cubicBezTo>
                    <a:pt x="5135" y="5545"/>
                    <a:pt x="5111" y="6606"/>
                    <a:pt x="5159" y="7679"/>
                  </a:cubicBezTo>
                  <a:cubicBezTo>
                    <a:pt x="5184" y="8101"/>
                    <a:pt x="5220" y="8511"/>
                    <a:pt x="5256" y="8908"/>
                  </a:cubicBezTo>
                  <a:cubicBezTo>
                    <a:pt x="5389" y="10319"/>
                    <a:pt x="5509" y="11632"/>
                    <a:pt x="5232" y="13127"/>
                  </a:cubicBezTo>
                  <a:cubicBezTo>
                    <a:pt x="4991" y="14405"/>
                    <a:pt x="4533" y="15718"/>
                    <a:pt x="4075" y="16996"/>
                  </a:cubicBezTo>
                  <a:cubicBezTo>
                    <a:pt x="3436" y="18804"/>
                    <a:pt x="2785" y="20672"/>
                    <a:pt x="2737" y="22481"/>
                  </a:cubicBezTo>
                  <a:cubicBezTo>
                    <a:pt x="2725" y="23131"/>
                    <a:pt x="2761" y="23698"/>
                    <a:pt x="2785" y="24252"/>
                  </a:cubicBezTo>
                  <a:cubicBezTo>
                    <a:pt x="2869" y="25747"/>
                    <a:pt x="2942" y="27049"/>
                    <a:pt x="2038" y="28845"/>
                  </a:cubicBezTo>
                  <a:cubicBezTo>
                    <a:pt x="1" y="32895"/>
                    <a:pt x="929" y="35486"/>
                    <a:pt x="2315" y="39404"/>
                  </a:cubicBezTo>
                  <a:lnTo>
                    <a:pt x="2375" y="39572"/>
                  </a:lnTo>
                  <a:lnTo>
                    <a:pt x="2423" y="39548"/>
                  </a:lnTo>
                  <a:lnTo>
                    <a:pt x="2363" y="39380"/>
                  </a:lnTo>
                  <a:cubicBezTo>
                    <a:pt x="977" y="35474"/>
                    <a:pt x="61" y="32883"/>
                    <a:pt x="2074" y="28857"/>
                  </a:cubicBezTo>
                  <a:cubicBezTo>
                    <a:pt x="2978" y="27037"/>
                    <a:pt x="2905" y="25735"/>
                    <a:pt x="2833" y="24228"/>
                  </a:cubicBezTo>
                  <a:cubicBezTo>
                    <a:pt x="2809" y="23686"/>
                    <a:pt x="2773" y="23107"/>
                    <a:pt x="2785" y="22481"/>
                  </a:cubicBezTo>
                  <a:cubicBezTo>
                    <a:pt x="2821" y="20672"/>
                    <a:pt x="3484" y="18804"/>
                    <a:pt x="4123" y="16996"/>
                  </a:cubicBezTo>
                  <a:cubicBezTo>
                    <a:pt x="4569" y="15718"/>
                    <a:pt x="5039" y="14405"/>
                    <a:pt x="5268" y="13127"/>
                  </a:cubicBezTo>
                  <a:cubicBezTo>
                    <a:pt x="5557" y="11620"/>
                    <a:pt x="5437" y="10306"/>
                    <a:pt x="5304" y="8908"/>
                  </a:cubicBezTo>
                  <a:cubicBezTo>
                    <a:pt x="5268" y="8511"/>
                    <a:pt x="5232" y="8101"/>
                    <a:pt x="5196" y="7667"/>
                  </a:cubicBezTo>
                  <a:cubicBezTo>
                    <a:pt x="5147" y="6606"/>
                    <a:pt x="5184" y="5545"/>
                    <a:pt x="5292" y="4485"/>
                  </a:cubicBezTo>
                  <a:cubicBezTo>
                    <a:pt x="5413" y="3038"/>
                    <a:pt x="5545" y="1544"/>
                    <a:pt x="519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25"/>
            <p:cNvSpPr/>
            <p:nvPr/>
          </p:nvSpPr>
          <p:spPr>
            <a:xfrm>
              <a:off x="4278550" y="439100"/>
              <a:ext cx="141650" cy="982700"/>
            </a:xfrm>
            <a:custGeom>
              <a:rect b="b" l="l" r="r" t="t"/>
              <a:pathLst>
                <a:path extrusionOk="0" h="39308" w="5666">
                  <a:moveTo>
                    <a:pt x="5111" y="1"/>
                  </a:moveTo>
                  <a:lnTo>
                    <a:pt x="5075" y="13"/>
                  </a:lnTo>
                  <a:cubicBezTo>
                    <a:pt x="5425" y="1459"/>
                    <a:pt x="5304" y="2725"/>
                    <a:pt x="5172" y="4063"/>
                  </a:cubicBezTo>
                  <a:cubicBezTo>
                    <a:pt x="5063" y="5063"/>
                    <a:pt x="4967" y="6088"/>
                    <a:pt x="5075" y="7197"/>
                  </a:cubicBezTo>
                  <a:cubicBezTo>
                    <a:pt x="5123" y="7715"/>
                    <a:pt x="5196" y="8209"/>
                    <a:pt x="5268" y="8691"/>
                  </a:cubicBezTo>
                  <a:cubicBezTo>
                    <a:pt x="5449" y="9897"/>
                    <a:pt x="5630" y="11006"/>
                    <a:pt x="5437" y="12331"/>
                  </a:cubicBezTo>
                  <a:cubicBezTo>
                    <a:pt x="5244" y="13645"/>
                    <a:pt x="4810" y="14983"/>
                    <a:pt x="4388" y="16261"/>
                  </a:cubicBezTo>
                  <a:cubicBezTo>
                    <a:pt x="3894" y="17755"/>
                    <a:pt x="3388" y="19298"/>
                    <a:pt x="3267" y="20829"/>
                  </a:cubicBezTo>
                  <a:cubicBezTo>
                    <a:pt x="3219" y="21408"/>
                    <a:pt x="3195" y="21950"/>
                    <a:pt x="3171" y="22468"/>
                  </a:cubicBezTo>
                  <a:cubicBezTo>
                    <a:pt x="3110" y="24204"/>
                    <a:pt x="3050" y="25711"/>
                    <a:pt x="2086" y="27603"/>
                  </a:cubicBezTo>
                  <a:cubicBezTo>
                    <a:pt x="1" y="31713"/>
                    <a:pt x="748" y="34908"/>
                    <a:pt x="2122" y="39307"/>
                  </a:cubicBezTo>
                  <a:lnTo>
                    <a:pt x="2158" y="39283"/>
                  </a:lnTo>
                  <a:cubicBezTo>
                    <a:pt x="796" y="34908"/>
                    <a:pt x="49" y="31725"/>
                    <a:pt x="2122" y="27627"/>
                  </a:cubicBezTo>
                  <a:cubicBezTo>
                    <a:pt x="3098" y="25711"/>
                    <a:pt x="3159" y="24216"/>
                    <a:pt x="3219" y="22468"/>
                  </a:cubicBezTo>
                  <a:cubicBezTo>
                    <a:pt x="3243" y="21950"/>
                    <a:pt x="3267" y="21408"/>
                    <a:pt x="3303" y="20829"/>
                  </a:cubicBezTo>
                  <a:cubicBezTo>
                    <a:pt x="3436" y="19310"/>
                    <a:pt x="3942" y="17768"/>
                    <a:pt x="4424" y="16285"/>
                  </a:cubicBezTo>
                  <a:cubicBezTo>
                    <a:pt x="4858" y="14995"/>
                    <a:pt x="5292" y="13633"/>
                    <a:pt x="5485" y="12331"/>
                  </a:cubicBezTo>
                  <a:cubicBezTo>
                    <a:pt x="5666" y="11030"/>
                    <a:pt x="5497" y="9885"/>
                    <a:pt x="5316" y="8679"/>
                  </a:cubicBezTo>
                  <a:cubicBezTo>
                    <a:pt x="5244" y="8197"/>
                    <a:pt x="5172" y="7703"/>
                    <a:pt x="5123" y="7197"/>
                  </a:cubicBezTo>
                  <a:cubicBezTo>
                    <a:pt x="5003" y="6088"/>
                    <a:pt x="5111" y="5063"/>
                    <a:pt x="5208" y="4075"/>
                  </a:cubicBezTo>
                  <a:cubicBezTo>
                    <a:pt x="5340" y="2725"/>
                    <a:pt x="5473" y="1459"/>
                    <a:pt x="511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25"/>
            <p:cNvSpPr/>
            <p:nvPr/>
          </p:nvSpPr>
          <p:spPr>
            <a:xfrm>
              <a:off x="4347850" y="446025"/>
              <a:ext cx="149500" cy="960100"/>
            </a:xfrm>
            <a:custGeom>
              <a:rect b="b" l="l" r="r" t="t"/>
              <a:pathLst>
                <a:path extrusionOk="0" h="38404" w="5980">
                  <a:moveTo>
                    <a:pt x="4509" y="1"/>
                  </a:moveTo>
                  <a:lnTo>
                    <a:pt x="4461" y="13"/>
                  </a:lnTo>
                  <a:cubicBezTo>
                    <a:pt x="4810" y="1206"/>
                    <a:pt x="4726" y="2388"/>
                    <a:pt x="4630" y="3521"/>
                  </a:cubicBezTo>
                  <a:cubicBezTo>
                    <a:pt x="4557" y="4521"/>
                    <a:pt x="4473" y="5558"/>
                    <a:pt x="4702" y="6618"/>
                  </a:cubicBezTo>
                  <a:cubicBezTo>
                    <a:pt x="4822" y="7125"/>
                    <a:pt x="4991" y="7631"/>
                    <a:pt x="5196" y="8113"/>
                  </a:cubicBezTo>
                  <a:cubicBezTo>
                    <a:pt x="5437" y="8716"/>
                    <a:pt x="5690" y="9354"/>
                    <a:pt x="5763" y="10017"/>
                  </a:cubicBezTo>
                  <a:cubicBezTo>
                    <a:pt x="5931" y="11572"/>
                    <a:pt x="5521" y="13175"/>
                    <a:pt x="5124" y="14742"/>
                  </a:cubicBezTo>
                  <a:cubicBezTo>
                    <a:pt x="4979" y="15261"/>
                    <a:pt x="4846" y="15791"/>
                    <a:pt x="4738" y="16309"/>
                  </a:cubicBezTo>
                  <a:lnTo>
                    <a:pt x="4654" y="16659"/>
                  </a:lnTo>
                  <a:cubicBezTo>
                    <a:pt x="4063" y="19443"/>
                    <a:pt x="3496" y="22059"/>
                    <a:pt x="2207" y="24711"/>
                  </a:cubicBezTo>
                  <a:cubicBezTo>
                    <a:pt x="1158" y="26844"/>
                    <a:pt x="592" y="29182"/>
                    <a:pt x="543" y="31569"/>
                  </a:cubicBezTo>
                  <a:cubicBezTo>
                    <a:pt x="507" y="33510"/>
                    <a:pt x="784" y="35619"/>
                    <a:pt x="1459" y="38403"/>
                  </a:cubicBezTo>
                  <a:lnTo>
                    <a:pt x="1496" y="38391"/>
                  </a:lnTo>
                  <a:cubicBezTo>
                    <a:pt x="290" y="33401"/>
                    <a:pt x="1" y="29375"/>
                    <a:pt x="2243" y="24735"/>
                  </a:cubicBezTo>
                  <a:cubicBezTo>
                    <a:pt x="3533" y="22083"/>
                    <a:pt x="4099" y="19455"/>
                    <a:pt x="4702" y="16671"/>
                  </a:cubicBezTo>
                  <a:lnTo>
                    <a:pt x="4774" y="16321"/>
                  </a:lnTo>
                  <a:cubicBezTo>
                    <a:pt x="4883" y="15803"/>
                    <a:pt x="5027" y="15261"/>
                    <a:pt x="5160" y="14742"/>
                  </a:cubicBezTo>
                  <a:cubicBezTo>
                    <a:pt x="5558" y="13187"/>
                    <a:pt x="5980" y="11572"/>
                    <a:pt x="5811" y="10017"/>
                  </a:cubicBezTo>
                  <a:cubicBezTo>
                    <a:pt x="5738" y="9342"/>
                    <a:pt x="5485" y="8704"/>
                    <a:pt x="5232" y="8089"/>
                  </a:cubicBezTo>
                  <a:cubicBezTo>
                    <a:pt x="5027" y="7607"/>
                    <a:pt x="4859" y="7112"/>
                    <a:pt x="4738" y="6606"/>
                  </a:cubicBezTo>
                  <a:cubicBezTo>
                    <a:pt x="4509" y="5558"/>
                    <a:pt x="4593" y="4521"/>
                    <a:pt x="4678" y="3521"/>
                  </a:cubicBezTo>
                  <a:cubicBezTo>
                    <a:pt x="4762" y="2388"/>
                    <a:pt x="4859" y="1206"/>
                    <a:pt x="450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25"/>
            <p:cNvSpPr/>
            <p:nvPr/>
          </p:nvSpPr>
          <p:spPr>
            <a:xfrm>
              <a:off x="4404825" y="444825"/>
              <a:ext cx="169675" cy="938700"/>
            </a:xfrm>
            <a:custGeom>
              <a:rect b="b" l="l" r="r" t="t"/>
              <a:pathLst>
                <a:path extrusionOk="0" h="37548" w="6787">
                  <a:moveTo>
                    <a:pt x="4532" y="1"/>
                  </a:moveTo>
                  <a:lnTo>
                    <a:pt x="4484" y="13"/>
                  </a:lnTo>
                  <a:cubicBezTo>
                    <a:pt x="4846" y="1086"/>
                    <a:pt x="4749" y="2134"/>
                    <a:pt x="4653" y="3147"/>
                  </a:cubicBezTo>
                  <a:cubicBezTo>
                    <a:pt x="4568" y="4087"/>
                    <a:pt x="4472" y="5063"/>
                    <a:pt x="4749" y="6039"/>
                  </a:cubicBezTo>
                  <a:cubicBezTo>
                    <a:pt x="4906" y="6582"/>
                    <a:pt x="5207" y="7088"/>
                    <a:pt x="5509" y="7570"/>
                  </a:cubicBezTo>
                  <a:cubicBezTo>
                    <a:pt x="5786" y="8004"/>
                    <a:pt x="6027" y="8462"/>
                    <a:pt x="6208" y="8956"/>
                  </a:cubicBezTo>
                  <a:cubicBezTo>
                    <a:pt x="6738" y="10548"/>
                    <a:pt x="6328" y="11970"/>
                    <a:pt x="5858" y="13621"/>
                  </a:cubicBezTo>
                  <a:lnTo>
                    <a:pt x="5834" y="13693"/>
                  </a:lnTo>
                  <a:cubicBezTo>
                    <a:pt x="4918" y="16948"/>
                    <a:pt x="3773" y="20142"/>
                    <a:pt x="2387" y="23240"/>
                  </a:cubicBezTo>
                  <a:cubicBezTo>
                    <a:pt x="1350" y="25494"/>
                    <a:pt x="759" y="27929"/>
                    <a:pt x="615" y="30400"/>
                  </a:cubicBezTo>
                  <a:cubicBezTo>
                    <a:pt x="494" y="32533"/>
                    <a:pt x="687" y="34811"/>
                    <a:pt x="1217" y="37547"/>
                  </a:cubicBezTo>
                  <a:lnTo>
                    <a:pt x="1278" y="37535"/>
                  </a:lnTo>
                  <a:cubicBezTo>
                    <a:pt x="482" y="33497"/>
                    <a:pt x="0" y="28640"/>
                    <a:pt x="2435" y="23252"/>
                  </a:cubicBezTo>
                  <a:cubicBezTo>
                    <a:pt x="3821" y="20154"/>
                    <a:pt x="4966" y="16960"/>
                    <a:pt x="5894" y="13693"/>
                  </a:cubicBezTo>
                  <a:lnTo>
                    <a:pt x="5906" y="13633"/>
                  </a:lnTo>
                  <a:cubicBezTo>
                    <a:pt x="6376" y="11970"/>
                    <a:pt x="6786" y="10535"/>
                    <a:pt x="6256" y="8932"/>
                  </a:cubicBezTo>
                  <a:cubicBezTo>
                    <a:pt x="6075" y="8450"/>
                    <a:pt x="5834" y="7980"/>
                    <a:pt x="5545" y="7546"/>
                  </a:cubicBezTo>
                  <a:cubicBezTo>
                    <a:pt x="5243" y="7064"/>
                    <a:pt x="4942" y="6570"/>
                    <a:pt x="4797" y="6027"/>
                  </a:cubicBezTo>
                  <a:cubicBezTo>
                    <a:pt x="4520" y="5051"/>
                    <a:pt x="4617" y="4087"/>
                    <a:pt x="4701" y="3147"/>
                  </a:cubicBezTo>
                  <a:cubicBezTo>
                    <a:pt x="4797" y="2134"/>
                    <a:pt x="4894" y="1073"/>
                    <a:pt x="453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25"/>
            <p:cNvSpPr/>
            <p:nvPr/>
          </p:nvSpPr>
          <p:spPr>
            <a:xfrm>
              <a:off x="4459650" y="433675"/>
              <a:ext cx="180525" cy="917600"/>
            </a:xfrm>
            <a:custGeom>
              <a:rect b="b" l="l" r="r" t="t"/>
              <a:pathLst>
                <a:path extrusionOk="0" h="36704" w="7221">
                  <a:moveTo>
                    <a:pt x="4690" y="1"/>
                  </a:moveTo>
                  <a:lnTo>
                    <a:pt x="4653" y="13"/>
                  </a:lnTo>
                  <a:cubicBezTo>
                    <a:pt x="5087" y="1073"/>
                    <a:pt x="5075" y="2086"/>
                    <a:pt x="5075" y="3062"/>
                  </a:cubicBezTo>
                  <a:cubicBezTo>
                    <a:pt x="5063" y="3990"/>
                    <a:pt x="5063" y="4943"/>
                    <a:pt x="5413" y="5919"/>
                  </a:cubicBezTo>
                  <a:cubicBezTo>
                    <a:pt x="5594" y="6365"/>
                    <a:pt x="5835" y="6787"/>
                    <a:pt x="6112" y="7185"/>
                  </a:cubicBezTo>
                  <a:cubicBezTo>
                    <a:pt x="6449" y="7703"/>
                    <a:pt x="6799" y="8233"/>
                    <a:pt x="6920" y="8824"/>
                  </a:cubicBezTo>
                  <a:cubicBezTo>
                    <a:pt x="7173" y="10102"/>
                    <a:pt x="6654" y="11452"/>
                    <a:pt x="6148" y="12753"/>
                  </a:cubicBezTo>
                  <a:cubicBezTo>
                    <a:pt x="6016" y="13091"/>
                    <a:pt x="5883" y="13440"/>
                    <a:pt x="5774" y="13778"/>
                  </a:cubicBezTo>
                  <a:cubicBezTo>
                    <a:pt x="5365" y="14947"/>
                    <a:pt x="4943" y="16116"/>
                    <a:pt x="4545" y="17237"/>
                  </a:cubicBezTo>
                  <a:cubicBezTo>
                    <a:pt x="2207" y="23710"/>
                    <a:pt x="1" y="29821"/>
                    <a:pt x="1098" y="36704"/>
                  </a:cubicBezTo>
                  <a:lnTo>
                    <a:pt x="1134" y="36692"/>
                  </a:lnTo>
                  <a:cubicBezTo>
                    <a:pt x="49" y="29821"/>
                    <a:pt x="2255" y="23722"/>
                    <a:pt x="4581" y="17249"/>
                  </a:cubicBezTo>
                  <a:cubicBezTo>
                    <a:pt x="4991" y="16128"/>
                    <a:pt x="5413" y="14959"/>
                    <a:pt x="5811" y="13790"/>
                  </a:cubicBezTo>
                  <a:cubicBezTo>
                    <a:pt x="5931" y="13452"/>
                    <a:pt x="6064" y="13115"/>
                    <a:pt x="6184" y="12777"/>
                  </a:cubicBezTo>
                  <a:cubicBezTo>
                    <a:pt x="6691" y="11464"/>
                    <a:pt x="7221" y="10114"/>
                    <a:pt x="6956" y="8812"/>
                  </a:cubicBezTo>
                  <a:cubicBezTo>
                    <a:pt x="6835" y="8209"/>
                    <a:pt x="6486" y="7679"/>
                    <a:pt x="6148" y="7160"/>
                  </a:cubicBezTo>
                  <a:cubicBezTo>
                    <a:pt x="5871" y="6763"/>
                    <a:pt x="5642" y="6341"/>
                    <a:pt x="5461" y="5895"/>
                  </a:cubicBezTo>
                  <a:cubicBezTo>
                    <a:pt x="5099" y="4931"/>
                    <a:pt x="5111" y="3978"/>
                    <a:pt x="5111" y="3062"/>
                  </a:cubicBezTo>
                  <a:cubicBezTo>
                    <a:pt x="5124" y="2074"/>
                    <a:pt x="5136" y="1049"/>
                    <a:pt x="469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25"/>
            <p:cNvSpPr/>
            <p:nvPr/>
          </p:nvSpPr>
          <p:spPr>
            <a:xfrm>
              <a:off x="4516000" y="417100"/>
              <a:ext cx="199525" cy="885975"/>
            </a:xfrm>
            <a:custGeom>
              <a:rect b="b" l="l" r="r" t="t"/>
              <a:pathLst>
                <a:path extrusionOk="0" h="35439" w="7981">
                  <a:moveTo>
                    <a:pt x="4750" y="1"/>
                  </a:moveTo>
                  <a:lnTo>
                    <a:pt x="4702" y="25"/>
                  </a:lnTo>
                  <a:cubicBezTo>
                    <a:pt x="5280" y="1074"/>
                    <a:pt x="5401" y="2074"/>
                    <a:pt x="5521" y="3038"/>
                  </a:cubicBezTo>
                  <a:cubicBezTo>
                    <a:pt x="5618" y="3810"/>
                    <a:pt x="5714" y="4617"/>
                    <a:pt x="6040" y="5449"/>
                  </a:cubicBezTo>
                  <a:cubicBezTo>
                    <a:pt x="6257" y="5955"/>
                    <a:pt x="6546" y="6425"/>
                    <a:pt x="6871" y="6871"/>
                  </a:cubicBezTo>
                  <a:cubicBezTo>
                    <a:pt x="7426" y="7655"/>
                    <a:pt x="7944" y="8390"/>
                    <a:pt x="7860" y="9354"/>
                  </a:cubicBezTo>
                  <a:cubicBezTo>
                    <a:pt x="7775" y="10415"/>
                    <a:pt x="7112" y="11548"/>
                    <a:pt x="6461" y="12633"/>
                  </a:cubicBezTo>
                  <a:cubicBezTo>
                    <a:pt x="6088" y="13236"/>
                    <a:pt x="5750" y="13862"/>
                    <a:pt x="5461" y="14501"/>
                  </a:cubicBezTo>
                  <a:cubicBezTo>
                    <a:pt x="2544" y="21540"/>
                    <a:pt x="1" y="28435"/>
                    <a:pt x="905" y="35438"/>
                  </a:cubicBezTo>
                  <a:lnTo>
                    <a:pt x="953" y="35426"/>
                  </a:lnTo>
                  <a:cubicBezTo>
                    <a:pt x="49" y="28447"/>
                    <a:pt x="2592" y="21552"/>
                    <a:pt x="5509" y="14525"/>
                  </a:cubicBezTo>
                  <a:cubicBezTo>
                    <a:pt x="5799" y="13886"/>
                    <a:pt x="6124" y="13272"/>
                    <a:pt x="6498" y="12669"/>
                  </a:cubicBezTo>
                  <a:cubicBezTo>
                    <a:pt x="7161" y="11572"/>
                    <a:pt x="7824" y="10439"/>
                    <a:pt x="7908" y="9366"/>
                  </a:cubicBezTo>
                  <a:cubicBezTo>
                    <a:pt x="7980" y="8390"/>
                    <a:pt x="7438" y="7607"/>
                    <a:pt x="6907" y="6859"/>
                  </a:cubicBezTo>
                  <a:cubicBezTo>
                    <a:pt x="6582" y="6413"/>
                    <a:pt x="6305" y="5943"/>
                    <a:pt x="6076" y="5437"/>
                  </a:cubicBezTo>
                  <a:cubicBezTo>
                    <a:pt x="5750" y="4605"/>
                    <a:pt x="5654" y="3810"/>
                    <a:pt x="5557" y="3026"/>
                  </a:cubicBezTo>
                  <a:cubicBezTo>
                    <a:pt x="5449" y="2062"/>
                    <a:pt x="5316" y="1061"/>
                    <a:pt x="475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25"/>
            <p:cNvSpPr/>
            <p:nvPr/>
          </p:nvSpPr>
          <p:spPr>
            <a:xfrm>
              <a:off x="4575675" y="399025"/>
              <a:ext cx="223625" cy="853125"/>
            </a:xfrm>
            <a:custGeom>
              <a:rect b="b" l="l" r="r" t="t"/>
              <a:pathLst>
                <a:path extrusionOk="0" h="34125" w="8945">
                  <a:moveTo>
                    <a:pt x="4617" y="1"/>
                  </a:moveTo>
                  <a:lnTo>
                    <a:pt x="4581" y="25"/>
                  </a:lnTo>
                  <a:cubicBezTo>
                    <a:pt x="5316" y="1097"/>
                    <a:pt x="5641" y="2170"/>
                    <a:pt x="5967" y="3219"/>
                  </a:cubicBezTo>
                  <a:cubicBezTo>
                    <a:pt x="6196" y="4063"/>
                    <a:pt x="6509" y="4894"/>
                    <a:pt x="6895" y="5678"/>
                  </a:cubicBezTo>
                  <a:cubicBezTo>
                    <a:pt x="7124" y="6100"/>
                    <a:pt x="7389" y="6497"/>
                    <a:pt x="7678" y="6883"/>
                  </a:cubicBezTo>
                  <a:cubicBezTo>
                    <a:pt x="8341" y="7775"/>
                    <a:pt x="8908" y="8559"/>
                    <a:pt x="8607" y="9764"/>
                  </a:cubicBezTo>
                  <a:cubicBezTo>
                    <a:pt x="8341" y="10849"/>
                    <a:pt x="7474" y="11934"/>
                    <a:pt x="6630" y="12982"/>
                  </a:cubicBezTo>
                  <a:cubicBezTo>
                    <a:pt x="6015" y="13766"/>
                    <a:pt x="5376" y="14573"/>
                    <a:pt x="4991" y="15369"/>
                  </a:cubicBezTo>
                  <a:cubicBezTo>
                    <a:pt x="1483" y="22577"/>
                    <a:pt x="0" y="28893"/>
                    <a:pt x="567" y="34124"/>
                  </a:cubicBezTo>
                  <a:lnTo>
                    <a:pt x="615" y="34124"/>
                  </a:lnTo>
                  <a:cubicBezTo>
                    <a:pt x="49" y="28905"/>
                    <a:pt x="1531" y="22589"/>
                    <a:pt x="5027" y="15393"/>
                  </a:cubicBezTo>
                  <a:cubicBezTo>
                    <a:pt x="5412" y="14597"/>
                    <a:pt x="6051" y="13802"/>
                    <a:pt x="6666" y="13018"/>
                  </a:cubicBezTo>
                  <a:cubicBezTo>
                    <a:pt x="7510" y="11958"/>
                    <a:pt x="8378" y="10873"/>
                    <a:pt x="8643" y="9776"/>
                  </a:cubicBezTo>
                  <a:cubicBezTo>
                    <a:pt x="8944" y="8546"/>
                    <a:pt x="8353" y="7727"/>
                    <a:pt x="7715" y="6859"/>
                  </a:cubicBezTo>
                  <a:cubicBezTo>
                    <a:pt x="7425" y="6485"/>
                    <a:pt x="7172" y="6076"/>
                    <a:pt x="6931" y="5654"/>
                  </a:cubicBezTo>
                  <a:cubicBezTo>
                    <a:pt x="6545" y="4870"/>
                    <a:pt x="6244" y="4051"/>
                    <a:pt x="6003" y="3207"/>
                  </a:cubicBezTo>
                  <a:cubicBezTo>
                    <a:pt x="5690" y="2158"/>
                    <a:pt x="5352" y="1073"/>
                    <a:pt x="461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25"/>
            <p:cNvSpPr/>
            <p:nvPr/>
          </p:nvSpPr>
          <p:spPr>
            <a:xfrm>
              <a:off x="4631725" y="378225"/>
              <a:ext cx="241100" cy="851925"/>
            </a:xfrm>
            <a:custGeom>
              <a:rect b="b" l="l" r="r" t="t"/>
              <a:pathLst>
                <a:path extrusionOk="0" h="34077" w="9644">
                  <a:moveTo>
                    <a:pt x="4617" y="1"/>
                  </a:moveTo>
                  <a:lnTo>
                    <a:pt x="4581" y="25"/>
                  </a:lnTo>
                  <a:cubicBezTo>
                    <a:pt x="5376" y="1086"/>
                    <a:pt x="5810" y="2231"/>
                    <a:pt x="6232" y="3340"/>
                  </a:cubicBezTo>
                  <a:cubicBezTo>
                    <a:pt x="6545" y="4244"/>
                    <a:pt x="6931" y="5112"/>
                    <a:pt x="7401" y="5931"/>
                  </a:cubicBezTo>
                  <a:cubicBezTo>
                    <a:pt x="7642" y="6341"/>
                    <a:pt x="7919" y="6727"/>
                    <a:pt x="8233" y="7088"/>
                  </a:cubicBezTo>
                  <a:cubicBezTo>
                    <a:pt x="8968" y="8016"/>
                    <a:pt x="9607" y="8812"/>
                    <a:pt x="9149" y="10126"/>
                  </a:cubicBezTo>
                  <a:cubicBezTo>
                    <a:pt x="8751" y="11271"/>
                    <a:pt x="7775" y="12380"/>
                    <a:pt x="6823" y="13453"/>
                  </a:cubicBezTo>
                  <a:cubicBezTo>
                    <a:pt x="6051" y="14308"/>
                    <a:pt x="5256" y="15212"/>
                    <a:pt x="4774" y="16116"/>
                  </a:cubicBezTo>
                  <a:cubicBezTo>
                    <a:pt x="1652" y="21962"/>
                    <a:pt x="0" y="28845"/>
                    <a:pt x="458" y="34076"/>
                  </a:cubicBezTo>
                  <a:lnTo>
                    <a:pt x="507" y="34076"/>
                  </a:lnTo>
                  <a:cubicBezTo>
                    <a:pt x="37" y="28845"/>
                    <a:pt x="1688" y="21974"/>
                    <a:pt x="4810" y="16141"/>
                  </a:cubicBezTo>
                  <a:cubicBezTo>
                    <a:pt x="5292" y="15236"/>
                    <a:pt x="6075" y="14345"/>
                    <a:pt x="6847" y="13489"/>
                  </a:cubicBezTo>
                  <a:cubicBezTo>
                    <a:pt x="7799" y="12416"/>
                    <a:pt x="8787" y="11295"/>
                    <a:pt x="9185" y="10138"/>
                  </a:cubicBezTo>
                  <a:cubicBezTo>
                    <a:pt x="9643" y="8812"/>
                    <a:pt x="9016" y="7992"/>
                    <a:pt x="8257" y="7064"/>
                  </a:cubicBezTo>
                  <a:cubicBezTo>
                    <a:pt x="7956" y="6703"/>
                    <a:pt x="7690" y="6317"/>
                    <a:pt x="7437" y="5919"/>
                  </a:cubicBezTo>
                  <a:cubicBezTo>
                    <a:pt x="6979" y="5087"/>
                    <a:pt x="6582" y="4232"/>
                    <a:pt x="6280" y="3328"/>
                  </a:cubicBezTo>
                  <a:cubicBezTo>
                    <a:pt x="5846" y="2219"/>
                    <a:pt x="5412" y="1074"/>
                    <a:pt x="461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25"/>
            <p:cNvSpPr/>
            <p:nvPr/>
          </p:nvSpPr>
          <p:spPr>
            <a:xfrm>
              <a:off x="4685350" y="351725"/>
              <a:ext cx="224825" cy="888350"/>
            </a:xfrm>
            <a:custGeom>
              <a:rect b="b" l="l" r="r" t="t"/>
              <a:pathLst>
                <a:path extrusionOk="0" h="35534" w="8993">
                  <a:moveTo>
                    <a:pt x="4798" y="0"/>
                  </a:moveTo>
                  <a:lnTo>
                    <a:pt x="4762" y="12"/>
                  </a:lnTo>
                  <a:cubicBezTo>
                    <a:pt x="5485" y="1181"/>
                    <a:pt x="5883" y="2447"/>
                    <a:pt x="6281" y="3652"/>
                  </a:cubicBezTo>
                  <a:cubicBezTo>
                    <a:pt x="6558" y="4568"/>
                    <a:pt x="6895" y="5472"/>
                    <a:pt x="7305" y="6352"/>
                  </a:cubicBezTo>
                  <a:cubicBezTo>
                    <a:pt x="7474" y="6714"/>
                    <a:pt x="7667" y="7051"/>
                    <a:pt x="7848" y="7377"/>
                  </a:cubicBezTo>
                  <a:cubicBezTo>
                    <a:pt x="8438" y="8414"/>
                    <a:pt x="8945" y="9342"/>
                    <a:pt x="8607" y="10668"/>
                  </a:cubicBezTo>
                  <a:cubicBezTo>
                    <a:pt x="8258" y="11993"/>
                    <a:pt x="7354" y="13331"/>
                    <a:pt x="6486" y="14621"/>
                  </a:cubicBezTo>
                  <a:cubicBezTo>
                    <a:pt x="5919" y="15405"/>
                    <a:pt x="5413" y="16224"/>
                    <a:pt x="4967" y="17068"/>
                  </a:cubicBezTo>
                  <a:cubicBezTo>
                    <a:pt x="1483" y="23963"/>
                    <a:pt x="1" y="30001"/>
                    <a:pt x="459" y="35534"/>
                  </a:cubicBezTo>
                  <a:lnTo>
                    <a:pt x="495" y="35534"/>
                  </a:lnTo>
                  <a:cubicBezTo>
                    <a:pt x="49" y="30013"/>
                    <a:pt x="1520" y="23975"/>
                    <a:pt x="4991" y="17092"/>
                  </a:cubicBezTo>
                  <a:cubicBezTo>
                    <a:pt x="5449" y="16248"/>
                    <a:pt x="5955" y="15429"/>
                    <a:pt x="6510" y="14645"/>
                  </a:cubicBezTo>
                  <a:cubicBezTo>
                    <a:pt x="7390" y="13355"/>
                    <a:pt x="8294" y="12018"/>
                    <a:pt x="8643" y="10680"/>
                  </a:cubicBezTo>
                  <a:cubicBezTo>
                    <a:pt x="8993" y="9305"/>
                    <a:pt x="8487" y="8401"/>
                    <a:pt x="7884" y="7353"/>
                  </a:cubicBezTo>
                  <a:cubicBezTo>
                    <a:pt x="7703" y="7027"/>
                    <a:pt x="7522" y="6690"/>
                    <a:pt x="7341" y="6328"/>
                  </a:cubicBezTo>
                  <a:cubicBezTo>
                    <a:pt x="6944" y="5448"/>
                    <a:pt x="6606" y="4556"/>
                    <a:pt x="6329" y="3628"/>
                  </a:cubicBezTo>
                  <a:cubicBezTo>
                    <a:pt x="5931" y="2423"/>
                    <a:pt x="5521" y="1169"/>
                    <a:pt x="479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25"/>
            <p:cNvSpPr/>
            <p:nvPr/>
          </p:nvSpPr>
          <p:spPr>
            <a:xfrm>
              <a:off x="4740200" y="316450"/>
              <a:ext cx="200425" cy="970650"/>
            </a:xfrm>
            <a:custGeom>
              <a:rect b="b" l="l" r="r" t="t"/>
              <a:pathLst>
                <a:path extrusionOk="0" h="38826" w="8017">
                  <a:moveTo>
                    <a:pt x="5147" y="1"/>
                  </a:moveTo>
                  <a:lnTo>
                    <a:pt x="5099" y="13"/>
                  </a:lnTo>
                  <a:cubicBezTo>
                    <a:pt x="7980" y="7293"/>
                    <a:pt x="8016" y="12910"/>
                    <a:pt x="5196" y="18756"/>
                  </a:cubicBezTo>
                  <a:cubicBezTo>
                    <a:pt x="4714" y="19757"/>
                    <a:pt x="4147" y="20745"/>
                    <a:pt x="3605" y="21697"/>
                  </a:cubicBezTo>
                  <a:cubicBezTo>
                    <a:pt x="2544" y="23553"/>
                    <a:pt x="1447" y="25458"/>
                    <a:pt x="953" y="27447"/>
                  </a:cubicBezTo>
                  <a:cubicBezTo>
                    <a:pt x="145" y="30689"/>
                    <a:pt x="1" y="34305"/>
                    <a:pt x="495" y="38825"/>
                  </a:cubicBezTo>
                  <a:lnTo>
                    <a:pt x="543" y="38825"/>
                  </a:lnTo>
                  <a:cubicBezTo>
                    <a:pt x="37" y="34305"/>
                    <a:pt x="181" y="30689"/>
                    <a:pt x="989" y="27459"/>
                  </a:cubicBezTo>
                  <a:cubicBezTo>
                    <a:pt x="1495" y="25470"/>
                    <a:pt x="2580" y="23565"/>
                    <a:pt x="3641" y="21721"/>
                  </a:cubicBezTo>
                  <a:cubicBezTo>
                    <a:pt x="4183" y="20769"/>
                    <a:pt x="4750" y="19769"/>
                    <a:pt x="5232" y="18780"/>
                  </a:cubicBezTo>
                  <a:cubicBezTo>
                    <a:pt x="6739" y="15646"/>
                    <a:pt x="7426" y="12537"/>
                    <a:pt x="7317" y="9294"/>
                  </a:cubicBezTo>
                  <a:cubicBezTo>
                    <a:pt x="7221" y="6450"/>
                    <a:pt x="6534" y="3496"/>
                    <a:pt x="514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25"/>
            <p:cNvSpPr/>
            <p:nvPr/>
          </p:nvSpPr>
          <p:spPr>
            <a:xfrm>
              <a:off x="4775750" y="278800"/>
              <a:ext cx="188975" cy="1054100"/>
            </a:xfrm>
            <a:custGeom>
              <a:rect b="b" l="l" r="r" t="t"/>
              <a:pathLst>
                <a:path extrusionOk="0" h="42164" w="7559">
                  <a:moveTo>
                    <a:pt x="6112" y="0"/>
                  </a:moveTo>
                  <a:cubicBezTo>
                    <a:pt x="6847" y="3592"/>
                    <a:pt x="7257" y="7642"/>
                    <a:pt x="7426" y="13139"/>
                  </a:cubicBezTo>
                  <a:cubicBezTo>
                    <a:pt x="7510" y="16188"/>
                    <a:pt x="7112" y="18623"/>
                    <a:pt x="6160" y="20780"/>
                  </a:cubicBezTo>
                  <a:cubicBezTo>
                    <a:pt x="5558" y="22142"/>
                    <a:pt x="4702" y="23468"/>
                    <a:pt x="3870" y="24758"/>
                  </a:cubicBezTo>
                  <a:cubicBezTo>
                    <a:pt x="2761" y="26470"/>
                    <a:pt x="1616" y="28242"/>
                    <a:pt x="1062" y="30134"/>
                  </a:cubicBezTo>
                  <a:cubicBezTo>
                    <a:pt x="1" y="33726"/>
                    <a:pt x="579" y="37366"/>
                    <a:pt x="1146" y="40886"/>
                  </a:cubicBezTo>
                  <a:cubicBezTo>
                    <a:pt x="1206" y="41308"/>
                    <a:pt x="1279" y="41741"/>
                    <a:pt x="1339" y="42163"/>
                  </a:cubicBezTo>
                  <a:lnTo>
                    <a:pt x="1387" y="42151"/>
                  </a:lnTo>
                  <a:cubicBezTo>
                    <a:pt x="1327" y="41729"/>
                    <a:pt x="1254" y="41295"/>
                    <a:pt x="1194" y="40886"/>
                  </a:cubicBezTo>
                  <a:cubicBezTo>
                    <a:pt x="628" y="37366"/>
                    <a:pt x="49" y="33726"/>
                    <a:pt x="1110" y="30146"/>
                  </a:cubicBezTo>
                  <a:cubicBezTo>
                    <a:pt x="1664" y="28254"/>
                    <a:pt x="2797" y="26494"/>
                    <a:pt x="3906" y="24782"/>
                  </a:cubicBezTo>
                  <a:cubicBezTo>
                    <a:pt x="4738" y="23492"/>
                    <a:pt x="5594" y="22167"/>
                    <a:pt x="6196" y="20793"/>
                  </a:cubicBezTo>
                  <a:cubicBezTo>
                    <a:pt x="7161" y="18635"/>
                    <a:pt x="7558" y="16200"/>
                    <a:pt x="7462" y="13139"/>
                  </a:cubicBezTo>
                  <a:cubicBezTo>
                    <a:pt x="7305" y="7642"/>
                    <a:pt x="6896" y="3592"/>
                    <a:pt x="616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25"/>
            <p:cNvSpPr/>
            <p:nvPr/>
          </p:nvSpPr>
          <p:spPr>
            <a:xfrm>
              <a:off x="4814925" y="251675"/>
              <a:ext cx="199525" cy="1107750"/>
            </a:xfrm>
            <a:custGeom>
              <a:rect b="b" l="l" r="r" t="t"/>
              <a:pathLst>
                <a:path extrusionOk="0" h="44310" w="7981">
                  <a:moveTo>
                    <a:pt x="7028" y="0"/>
                  </a:moveTo>
                  <a:cubicBezTo>
                    <a:pt x="7233" y="2315"/>
                    <a:pt x="7209" y="4641"/>
                    <a:pt x="7173" y="6895"/>
                  </a:cubicBezTo>
                  <a:cubicBezTo>
                    <a:pt x="7149" y="9113"/>
                    <a:pt x="7112" y="11391"/>
                    <a:pt x="7317" y="13669"/>
                  </a:cubicBezTo>
                  <a:cubicBezTo>
                    <a:pt x="7354" y="14019"/>
                    <a:pt x="7390" y="14380"/>
                    <a:pt x="7414" y="14730"/>
                  </a:cubicBezTo>
                  <a:cubicBezTo>
                    <a:pt x="7667" y="17249"/>
                    <a:pt x="7932" y="19853"/>
                    <a:pt x="6811" y="22456"/>
                  </a:cubicBezTo>
                  <a:cubicBezTo>
                    <a:pt x="6148" y="24011"/>
                    <a:pt x="5124" y="25518"/>
                    <a:pt x="4123" y="26976"/>
                  </a:cubicBezTo>
                  <a:cubicBezTo>
                    <a:pt x="3002" y="28615"/>
                    <a:pt x="1845" y="30315"/>
                    <a:pt x="1182" y="32111"/>
                  </a:cubicBezTo>
                  <a:cubicBezTo>
                    <a:pt x="1" y="35377"/>
                    <a:pt x="784" y="38644"/>
                    <a:pt x="1556" y="41814"/>
                  </a:cubicBezTo>
                  <a:cubicBezTo>
                    <a:pt x="1761" y="42634"/>
                    <a:pt x="1966" y="43477"/>
                    <a:pt x="2122" y="44309"/>
                  </a:cubicBezTo>
                  <a:lnTo>
                    <a:pt x="2171" y="44297"/>
                  </a:lnTo>
                  <a:cubicBezTo>
                    <a:pt x="2002" y="43465"/>
                    <a:pt x="1797" y="42622"/>
                    <a:pt x="1604" y="41802"/>
                  </a:cubicBezTo>
                  <a:cubicBezTo>
                    <a:pt x="833" y="38644"/>
                    <a:pt x="49" y="35389"/>
                    <a:pt x="1230" y="32135"/>
                  </a:cubicBezTo>
                  <a:cubicBezTo>
                    <a:pt x="1881" y="30351"/>
                    <a:pt x="3038" y="28640"/>
                    <a:pt x="4171" y="26988"/>
                  </a:cubicBezTo>
                  <a:cubicBezTo>
                    <a:pt x="5160" y="25542"/>
                    <a:pt x="6184" y="24035"/>
                    <a:pt x="6859" y="22468"/>
                  </a:cubicBezTo>
                  <a:cubicBezTo>
                    <a:pt x="7980" y="19865"/>
                    <a:pt x="7715" y="17249"/>
                    <a:pt x="7462" y="14718"/>
                  </a:cubicBezTo>
                  <a:cubicBezTo>
                    <a:pt x="7426" y="14380"/>
                    <a:pt x="7390" y="14019"/>
                    <a:pt x="7366" y="13669"/>
                  </a:cubicBezTo>
                  <a:cubicBezTo>
                    <a:pt x="7161" y="11403"/>
                    <a:pt x="7185" y="9113"/>
                    <a:pt x="7221" y="6907"/>
                  </a:cubicBezTo>
                  <a:cubicBezTo>
                    <a:pt x="7257" y="4653"/>
                    <a:pt x="7281" y="2327"/>
                    <a:pt x="706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25"/>
            <p:cNvSpPr/>
            <p:nvPr/>
          </p:nvSpPr>
          <p:spPr>
            <a:xfrm>
              <a:off x="4871275" y="239325"/>
              <a:ext cx="207950" cy="1128225"/>
            </a:xfrm>
            <a:custGeom>
              <a:rect b="b" l="l" r="r" t="t"/>
              <a:pathLst>
                <a:path extrusionOk="0" h="45129" w="8318">
                  <a:moveTo>
                    <a:pt x="7583" y="0"/>
                  </a:moveTo>
                  <a:cubicBezTo>
                    <a:pt x="7703" y="2085"/>
                    <a:pt x="7510" y="4207"/>
                    <a:pt x="7329" y="6256"/>
                  </a:cubicBezTo>
                  <a:cubicBezTo>
                    <a:pt x="7100" y="8679"/>
                    <a:pt x="6871" y="11198"/>
                    <a:pt x="7173" y="13645"/>
                  </a:cubicBezTo>
                  <a:cubicBezTo>
                    <a:pt x="7257" y="14284"/>
                    <a:pt x="7354" y="14922"/>
                    <a:pt x="7462" y="15549"/>
                  </a:cubicBezTo>
                  <a:cubicBezTo>
                    <a:pt x="7872" y="18177"/>
                    <a:pt x="8270" y="20648"/>
                    <a:pt x="7124" y="23348"/>
                  </a:cubicBezTo>
                  <a:cubicBezTo>
                    <a:pt x="6449" y="24963"/>
                    <a:pt x="5316" y="26506"/>
                    <a:pt x="4220" y="27988"/>
                  </a:cubicBezTo>
                  <a:cubicBezTo>
                    <a:pt x="2906" y="29760"/>
                    <a:pt x="1556" y="31604"/>
                    <a:pt x="953" y="33581"/>
                  </a:cubicBezTo>
                  <a:cubicBezTo>
                    <a:pt x="1" y="36739"/>
                    <a:pt x="941" y="39982"/>
                    <a:pt x="1845" y="43116"/>
                  </a:cubicBezTo>
                  <a:cubicBezTo>
                    <a:pt x="2038" y="43815"/>
                    <a:pt x="2231" y="44466"/>
                    <a:pt x="2400" y="45128"/>
                  </a:cubicBezTo>
                  <a:lnTo>
                    <a:pt x="2448" y="45128"/>
                  </a:lnTo>
                  <a:cubicBezTo>
                    <a:pt x="2279" y="44466"/>
                    <a:pt x="2086" y="43803"/>
                    <a:pt x="1881" y="43116"/>
                  </a:cubicBezTo>
                  <a:cubicBezTo>
                    <a:pt x="989" y="39982"/>
                    <a:pt x="49" y="36751"/>
                    <a:pt x="1001" y="33593"/>
                  </a:cubicBezTo>
                  <a:cubicBezTo>
                    <a:pt x="1592" y="31629"/>
                    <a:pt x="2942" y="29796"/>
                    <a:pt x="4256" y="28025"/>
                  </a:cubicBezTo>
                  <a:cubicBezTo>
                    <a:pt x="5353" y="26542"/>
                    <a:pt x="6486" y="24987"/>
                    <a:pt x="7173" y="23372"/>
                  </a:cubicBezTo>
                  <a:cubicBezTo>
                    <a:pt x="8318" y="20660"/>
                    <a:pt x="7920" y="18177"/>
                    <a:pt x="7498" y="15537"/>
                  </a:cubicBezTo>
                  <a:cubicBezTo>
                    <a:pt x="7402" y="14922"/>
                    <a:pt x="7305" y="14272"/>
                    <a:pt x="7221" y="13633"/>
                  </a:cubicBezTo>
                  <a:cubicBezTo>
                    <a:pt x="6920" y="11198"/>
                    <a:pt x="7149" y="8691"/>
                    <a:pt x="7378" y="6268"/>
                  </a:cubicBezTo>
                  <a:cubicBezTo>
                    <a:pt x="7558" y="4207"/>
                    <a:pt x="7751" y="2085"/>
                    <a:pt x="761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25"/>
            <p:cNvSpPr/>
            <p:nvPr/>
          </p:nvSpPr>
          <p:spPr>
            <a:xfrm>
              <a:off x="4941800" y="240825"/>
              <a:ext cx="227525" cy="1124625"/>
            </a:xfrm>
            <a:custGeom>
              <a:rect b="b" l="l" r="r" t="t"/>
              <a:pathLst>
                <a:path extrusionOk="0" h="44985" w="9101">
                  <a:moveTo>
                    <a:pt x="8293" y="0"/>
                  </a:moveTo>
                  <a:cubicBezTo>
                    <a:pt x="8173" y="1748"/>
                    <a:pt x="7751" y="3436"/>
                    <a:pt x="7341" y="5063"/>
                  </a:cubicBezTo>
                  <a:cubicBezTo>
                    <a:pt x="6618" y="7992"/>
                    <a:pt x="5919" y="10752"/>
                    <a:pt x="6823" y="13754"/>
                  </a:cubicBezTo>
                  <a:cubicBezTo>
                    <a:pt x="6979" y="14260"/>
                    <a:pt x="7148" y="14766"/>
                    <a:pt x="7305" y="15260"/>
                  </a:cubicBezTo>
                  <a:cubicBezTo>
                    <a:pt x="8173" y="17852"/>
                    <a:pt x="9053" y="20540"/>
                    <a:pt x="7775" y="23372"/>
                  </a:cubicBezTo>
                  <a:cubicBezTo>
                    <a:pt x="7052" y="24951"/>
                    <a:pt x="5834" y="26422"/>
                    <a:pt x="4641" y="27832"/>
                  </a:cubicBezTo>
                  <a:cubicBezTo>
                    <a:pt x="3399" y="29327"/>
                    <a:pt x="2110" y="30882"/>
                    <a:pt x="1399" y="32569"/>
                  </a:cubicBezTo>
                  <a:cubicBezTo>
                    <a:pt x="0" y="35932"/>
                    <a:pt x="953" y="39813"/>
                    <a:pt x="1784" y="43236"/>
                  </a:cubicBezTo>
                  <a:cubicBezTo>
                    <a:pt x="1929" y="43839"/>
                    <a:pt x="2074" y="44418"/>
                    <a:pt x="2194" y="44984"/>
                  </a:cubicBezTo>
                  <a:lnTo>
                    <a:pt x="2242" y="44960"/>
                  </a:lnTo>
                  <a:cubicBezTo>
                    <a:pt x="2110" y="44394"/>
                    <a:pt x="1977" y="43815"/>
                    <a:pt x="1820" y="43212"/>
                  </a:cubicBezTo>
                  <a:cubicBezTo>
                    <a:pt x="989" y="39801"/>
                    <a:pt x="49" y="35920"/>
                    <a:pt x="1447" y="32569"/>
                  </a:cubicBezTo>
                  <a:cubicBezTo>
                    <a:pt x="2146" y="30894"/>
                    <a:pt x="3436" y="29351"/>
                    <a:pt x="4677" y="27856"/>
                  </a:cubicBezTo>
                  <a:cubicBezTo>
                    <a:pt x="5870" y="26434"/>
                    <a:pt x="7088" y="24963"/>
                    <a:pt x="7811" y="23372"/>
                  </a:cubicBezTo>
                  <a:cubicBezTo>
                    <a:pt x="9101" y="20528"/>
                    <a:pt x="8209" y="17840"/>
                    <a:pt x="7353" y="15236"/>
                  </a:cubicBezTo>
                  <a:cubicBezTo>
                    <a:pt x="7184" y="14742"/>
                    <a:pt x="7016" y="14236"/>
                    <a:pt x="6871" y="13729"/>
                  </a:cubicBezTo>
                  <a:cubicBezTo>
                    <a:pt x="5967" y="10740"/>
                    <a:pt x="6654" y="7992"/>
                    <a:pt x="7389" y="5075"/>
                  </a:cubicBezTo>
                  <a:cubicBezTo>
                    <a:pt x="7787" y="3436"/>
                    <a:pt x="8209" y="1748"/>
                    <a:pt x="834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25"/>
            <p:cNvSpPr/>
            <p:nvPr/>
          </p:nvSpPr>
          <p:spPr>
            <a:xfrm>
              <a:off x="5021650" y="248950"/>
              <a:ext cx="243500" cy="1097500"/>
            </a:xfrm>
            <a:custGeom>
              <a:rect b="b" l="l" r="r" t="t"/>
              <a:pathLst>
                <a:path extrusionOk="0" h="43900" w="9740">
                  <a:moveTo>
                    <a:pt x="8715" y="1"/>
                  </a:moveTo>
                  <a:cubicBezTo>
                    <a:pt x="8402" y="1387"/>
                    <a:pt x="7618" y="2749"/>
                    <a:pt x="6859" y="4075"/>
                  </a:cubicBezTo>
                  <a:cubicBezTo>
                    <a:pt x="6076" y="5437"/>
                    <a:pt x="5268" y="6847"/>
                    <a:pt x="4991" y="8270"/>
                  </a:cubicBezTo>
                  <a:cubicBezTo>
                    <a:pt x="4677" y="9909"/>
                    <a:pt x="5449" y="11584"/>
                    <a:pt x="6124" y="13067"/>
                  </a:cubicBezTo>
                  <a:lnTo>
                    <a:pt x="6172" y="13187"/>
                  </a:lnTo>
                  <a:cubicBezTo>
                    <a:pt x="6437" y="13754"/>
                    <a:pt x="6726" y="14333"/>
                    <a:pt x="7016" y="14887"/>
                  </a:cubicBezTo>
                  <a:cubicBezTo>
                    <a:pt x="8330" y="17466"/>
                    <a:pt x="9704" y="20130"/>
                    <a:pt x="8342" y="22963"/>
                  </a:cubicBezTo>
                  <a:cubicBezTo>
                    <a:pt x="7606" y="24506"/>
                    <a:pt x="6268" y="25868"/>
                    <a:pt x="4991" y="27182"/>
                  </a:cubicBezTo>
                  <a:cubicBezTo>
                    <a:pt x="3725" y="28495"/>
                    <a:pt x="2399" y="29845"/>
                    <a:pt x="1652" y="31388"/>
                  </a:cubicBezTo>
                  <a:cubicBezTo>
                    <a:pt x="1" y="34799"/>
                    <a:pt x="700" y="39127"/>
                    <a:pt x="1266" y="42586"/>
                  </a:cubicBezTo>
                  <a:cubicBezTo>
                    <a:pt x="1351" y="43044"/>
                    <a:pt x="1411" y="43478"/>
                    <a:pt x="1483" y="43900"/>
                  </a:cubicBezTo>
                  <a:lnTo>
                    <a:pt x="1531" y="43900"/>
                  </a:lnTo>
                  <a:cubicBezTo>
                    <a:pt x="1471" y="43466"/>
                    <a:pt x="1399" y="43032"/>
                    <a:pt x="1314" y="42586"/>
                  </a:cubicBezTo>
                  <a:cubicBezTo>
                    <a:pt x="760" y="39115"/>
                    <a:pt x="49" y="34811"/>
                    <a:pt x="1700" y="31412"/>
                  </a:cubicBezTo>
                  <a:cubicBezTo>
                    <a:pt x="2435" y="29882"/>
                    <a:pt x="3737" y="28544"/>
                    <a:pt x="5027" y="27218"/>
                  </a:cubicBezTo>
                  <a:cubicBezTo>
                    <a:pt x="6317" y="25892"/>
                    <a:pt x="7642" y="24530"/>
                    <a:pt x="8378" y="22987"/>
                  </a:cubicBezTo>
                  <a:cubicBezTo>
                    <a:pt x="9740" y="20130"/>
                    <a:pt x="8378" y="17454"/>
                    <a:pt x="7052" y="14875"/>
                  </a:cubicBezTo>
                  <a:cubicBezTo>
                    <a:pt x="6763" y="14308"/>
                    <a:pt x="6473" y="13730"/>
                    <a:pt x="6220" y="13175"/>
                  </a:cubicBezTo>
                  <a:lnTo>
                    <a:pt x="6160" y="13043"/>
                  </a:lnTo>
                  <a:cubicBezTo>
                    <a:pt x="5497" y="11572"/>
                    <a:pt x="4726" y="9897"/>
                    <a:pt x="5039" y="8270"/>
                  </a:cubicBezTo>
                  <a:cubicBezTo>
                    <a:pt x="5316" y="6871"/>
                    <a:pt x="6124" y="5461"/>
                    <a:pt x="6895" y="4099"/>
                  </a:cubicBezTo>
                  <a:cubicBezTo>
                    <a:pt x="7655" y="2773"/>
                    <a:pt x="8438" y="1399"/>
                    <a:pt x="8751" y="13"/>
                  </a:cubicBezTo>
                  <a:lnTo>
                    <a:pt x="871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25"/>
            <p:cNvSpPr/>
            <p:nvPr/>
          </p:nvSpPr>
          <p:spPr>
            <a:xfrm>
              <a:off x="3902175" y="298200"/>
              <a:ext cx="1389500" cy="273525"/>
            </a:xfrm>
            <a:custGeom>
              <a:rect b="b" l="l" r="r" t="t"/>
              <a:pathLst>
                <a:path extrusionOk="0" h="10941" w="55580">
                  <a:moveTo>
                    <a:pt x="47793" y="1"/>
                  </a:moveTo>
                  <a:cubicBezTo>
                    <a:pt x="46765" y="1"/>
                    <a:pt x="45739" y="62"/>
                    <a:pt x="44731" y="237"/>
                  </a:cubicBezTo>
                  <a:cubicBezTo>
                    <a:pt x="42972" y="562"/>
                    <a:pt x="41718" y="1370"/>
                    <a:pt x="40392" y="2238"/>
                  </a:cubicBezTo>
                  <a:cubicBezTo>
                    <a:pt x="40079" y="2443"/>
                    <a:pt x="39741" y="2659"/>
                    <a:pt x="39404" y="2864"/>
                  </a:cubicBezTo>
                  <a:cubicBezTo>
                    <a:pt x="36017" y="4950"/>
                    <a:pt x="32810" y="5854"/>
                    <a:pt x="28977" y="6830"/>
                  </a:cubicBezTo>
                  <a:cubicBezTo>
                    <a:pt x="28580" y="6926"/>
                    <a:pt x="28170" y="7035"/>
                    <a:pt x="27772" y="7143"/>
                  </a:cubicBezTo>
                  <a:cubicBezTo>
                    <a:pt x="26434" y="7517"/>
                    <a:pt x="25048" y="7903"/>
                    <a:pt x="23650" y="7939"/>
                  </a:cubicBezTo>
                  <a:cubicBezTo>
                    <a:pt x="23555" y="7940"/>
                    <a:pt x="23460" y="7941"/>
                    <a:pt x="23365" y="7941"/>
                  </a:cubicBezTo>
                  <a:cubicBezTo>
                    <a:pt x="22688" y="7941"/>
                    <a:pt x="22012" y="7903"/>
                    <a:pt x="21336" y="7818"/>
                  </a:cubicBezTo>
                  <a:cubicBezTo>
                    <a:pt x="20809" y="7768"/>
                    <a:pt x="20315" y="7719"/>
                    <a:pt x="19790" y="7719"/>
                  </a:cubicBezTo>
                  <a:cubicBezTo>
                    <a:pt x="19065" y="7719"/>
                    <a:pt x="18281" y="7812"/>
                    <a:pt x="17274" y="8120"/>
                  </a:cubicBezTo>
                  <a:cubicBezTo>
                    <a:pt x="16454" y="8373"/>
                    <a:pt x="15658" y="8674"/>
                    <a:pt x="14911" y="8951"/>
                  </a:cubicBezTo>
                  <a:cubicBezTo>
                    <a:pt x="13585" y="9458"/>
                    <a:pt x="12320" y="9928"/>
                    <a:pt x="10849" y="10205"/>
                  </a:cubicBezTo>
                  <a:cubicBezTo>
                    <a:pt x="7769" y="10766"/>
                    <a:pt x="3846" y="10895"/>
                    <a:pt x="838" y="10895"/>
                  </a:cubicBezTo>
                  <a:cubicBezTo>
                    <a:pt x="550" y="10895"/>
                    <a:pt x="271" y="10894"/>
                    <a:pt x="1" y="10892"/>
                  </a:cubicBezTo>
                  <a:lnTo>
                    <a:pt x="1" y="10940"/>
                  </a:lnTo>
                  <a:lnTo>
                    <a:pt x="941" y="10940"/>
                  </a:lnTo>
                  <a:cubicBezTo>
                    <a:pt x="3942" y="10940"/>
                    <a:pt x="7812" y="10808"/>
                    <a:pt x="10861" y="10241"/>
                  </a:cubicBezTo>
                  <a:cubicBezTo>
                    <a:pt x="12344" y="9976"/>
                    <a:pt x="13597" y="9494"/>
                    <a:pt x="14935" y="9000"/>
                  </a:cubicBezTo>
                  <a:cubicBezTo>
                    <a:pt x="15682" y="8710"/>
                    <a:pt x="16466" y="8421"/>
                    <a:pt x="17298" y="8168"/>
                  </a:cubicBezTo>
                  <a:cubicBezTo>
                    <a:pt x="18298" y="7860"/>
                    <a:pt x="19079" y="7768"/>
                    <a:pt x="19801" y="7768"/>
                  </a:cubicBezTo>
                  <a:cubicBezTo>
                    <a:pt x="20323" y="7768"/>
                    <a:pt x="20814" y="7816"/>
                    <a:pt x="21336" y="7867"/>
                  </a:cubicBezTo>
                  <a:cubicBezTo>
                    <a:pt x="22028" y="7942"/>
                    <a:pt x="22721" y="7989"/>
                    <a:pt x="23414" y="7989"/>
                  </a:cubicBezTo>
                  <a:cubicBezTo>
                    <a:pt x="23492" y="7989"/>
                    <a:pt x="23571" y="7988"/>
                    <a:pt x="23650" y="7987"/>
                  </a:cubicBezTo>
                  <a:cubicBezTo>
                    <a:pt x="25060" y="7951"/>
                    <a:pt x="26446" y="7565"/>
                    <a:pt x="27784" y="7192"/>
                  </a:cubicBezTo>
                  <a:cubicBezTo>
                    <a:pt x="28182" y="7083"/>
                    <a:pt x="28592" y="6975"/>
                    <a:pt x="28990" y="6866"/>
                  </a:cubicBezTo>
                  <a:cubicBezTo>
                    <a:pt x="32835" y="5902"/>
                    <a:pt x="36041" y="4998"/>
                    <a:pt x="39428" y="2901"/>
                  </a:cubicBezTo>
                  <a:cubicBezTo>
                    <a:pt x="39765" y="2696"/>
                    <a:pt x="40103" y="2479"/>
                    <a:pt x="40416" y="2274"/>
                  </a:cubicBezTo>
                  <a:cubicBezTo>
                    <a:pt x="41742" y="1406"/>
                    <a:pt x="42996" y="598"/>
                    <a:pt x="44731" y="285"/>
                  </a:cubicBezTo>
                  <a:cubicBezTo>
                    <a:pt x="45730" y="101"/>
                    <a:pt x="46746" y="38"/>
                    <a:pt x="47765" y="38"/>
                  </a:cubicBezTo>
                  <a:cubicBezTo>
                    <a:pt x="48948" y="38"/>
                    <a:pt x="50135" y="123"/>
                    <a:pt x="51301" y="201"/>
                  </a:cubicBezTo>
                  <a:cubicBezTo>
                    <a:pt x="52472" y="281"/>
                    <a:pt x="53669" y="369"/>
                    <a:pt x="54855" y="369"/>
                  </a:cubicBezTo>
                  <a:cubicBezTo>
                    <a:pt x="55097" y="369"/>
                    <a:pt x="55339" y="365"/>
                    <a:pt x="55579" y="357"/>
                  </a:cubicBezTo>
                  <a:lnTo>
                    <a:pt x="55579" y="309"/>
                  </a:lnTo>
                  <a:cubicBezTo>
                    <a:pt x="55321" y="318"/>
                    <a:pt x="55060" y="322"/>
                    <a:pt x="54799" y="322"/>
                  </a:cubicBezTo>
                  <a:cubicBezTo>
                    <a:pt x="53636" y="322"/>
                    <a:pt x="52452" y="243"/>
                    <a:pt x="51301" y="164"/>
                  </a:cubicBezTo>
                  <a:cubicBezTo>
                    <a:pt x="50144" y="81"/>
                    <a:pt x="48967" y="1"/>
                    <a:pt x="4779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25"/>
            <p:cNvSpPr/>
            <p:nvPr/>
          </p:nvSpPr>
          <p:spPr>
            <a:xfrm>
              <a:off x="3821425" y="364375"/>
              <a:ext cx="1428375" cy="264900"/>
            </a:xfrm>
            <a:custGeom>
              <a:rect b="b" l="l" r="r" t="t"/>
              <a:pathLst>
                <a:path extrusionOk="0" h="10596" w="57135">
                  <a:moveTo>
                    <a:pt x="57134" y="0"/>
                  </a:moveTo>
                  <a:cubicBezTo>
                    <a:pt x="55868" y="121"/>
                    <a:pt x="54675" y="181"/>
                    <a:pt x="53530" y="229"/>
                  </a:cubicBezTo>
                  <a:cubicBezTo>
                    <a:pt x="49938" y="398"/>
                    <a:pt x="46828" y="543"/>
                    <a:pt x="43297" y="2315"/>
                  </a:cubicBezTo>
                  <a:cubicBezTo>
                    <a:pt x="39512" y="4207"/>
                    <a:pt x="36257" y="4954"/>
                    <a:pt x="32075" y="5810"/>
                  </a:cubicBezTo>
                  <a:cubicBezTo>
                    <a:pt x="29990" y="6232"/>
                    <a:pt x="27904" y="6533"/>
                    <a:pt x="25891" y="6823"/>
                  </a:cubicBezTo>
                  <a:cubicBezTo>
                    <a:pt x="24180" y="7064"/>
                    <a:pt x="22408" y="7317"/>
                    <a:pt x="20648" y="7654"/>
                  </a:cubicBezTo>
                  <a:cubicBezTo>
                    <a:pt x="13271" y="9028"/>
                    <a:pt x="6630" y="10198"/>
                    <a:pt x="1" y="10547"/>
                  </a:cubicBezTo>
                  <a:lnTo>
                    <a:pt x="1" y="10595"/>
                  </a:lnTo>
                  <a:cubicBezTo>
                    <a:pt x="6630" y="10246"/>
                    <a:pt x="13283" y="9077"/>
                    <a:pt x="20648" y="7691"/>
                  </a:cubicBezTo>
                  <a:cubicBezTo>
                    <a:pt x="22408" y="7365"/>
                    <a:pt x="24180" y="7112"/>
                    <a:pt x="25891" y="6871"/>
                  </a:cubicBezTo>
                  <a:cubicBezTo>
                    <a:pt x="27916" y="6570"/>
                    <a:pt x="30002" y="6280"/>
                    <a:pt x="32087" y="5846"/>
                  </a:cubicBezTo>
                  <a:cubicBezTo>
                    <a:pt x="36269" y="5003"/>
                    <a:pt x="39536" y="4243"/>
                    <a:pt x="43309" y="2351"/>
                  </a:cubicBezTo>
                  <a:cubicBezTo>
                    <a:pt x="46840" y="591"/>
                    <a:pt x="49938" y="446"/>
                    <a:pt x="53530" y="278"/>
                  </a:cubicBezTo>
                  <a:cubicBezTo>
                    <a:pt x="54675" y="217"/>
                    <a:pt x="55868" y="169"/>
                    <a:pt x="57134" y="49"/>
                  </a:cubicBezTo>
                  <a:lnTo>
                    <a:pt x="57134"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25"/>
            <p:cNvSpPr/>
            <p:nvPr/>
          </p:nvSpPr>
          <p:spPr>
            <a:xfrm>
              <a:off x="3765075" y="420725"/>
              <a:ext cx="1450650" cy="270325"/>
            </a:xfrm>
            <a:custGeom>
              <a:rect b="b" l="l" r="r" t="t"/>
              <a:pathLst>
                <a:path extrusionOk="0" h="10813" w="58026">
                  <a:moveTo>
                    <a:pt x="58026" y="0"/>
                  </a:moveTo>
                  <a:cubicBezTo>
                    <a:pt x="57230" y="109"/>
                    <a:pt x="56435" y="205"/>
                    <a:pt x="55664" y="302"/>
                  </a:cubicBezTo>
                  <a:cubicBezTo>
                    <a:pt x="52216" y="724"/>
                    <a:pt x="48962" y="1121"/>
                    <a:pt x="45864" y="2447"/>
                  </a:cubicBezTo>
                  <a:cubicBezTo>
                    <a:pt x="42019" y="4099"/>
                    <a:pt x="38656" y="4641"/>
                    <a:pt x="34389" y="5340"/>
                  </a:cubicBezTo>
                  <a:cubicBezTo>
                    <a:pt x="32581" y="5629"/>
                    <a:pt x="30773" y="6063"/>
                    <a:pt x="29013" y="6497"/>
                  </a:cubicBezTo>
                  <a:cubicBezTo>
                    <a:pt x="26928" y="6991"/>
                    <a:pt x="24770" y="7522"/>
                    <a:pt x="22613" y="7799"/>
                  </a:cubicBezTo>
                  <a:cubicBezTo>
                    <a:pt x="21464" y="7921"/>
                    <a:pt x="20305" y="7981"/>
                    <a:pt x="19154" y="7981"/>
                  </a:cubicBezTo>
                  <a:cubicBezTo>
                    <a:pt x="19049" y="7981"/>
                    <a:pt x="18945" y="7981"/>
                    <a:pt x="18840" y="7980"/>
                  </a:cubicBezTo>
                  <a:cubicBezTo>
                    <a:pt x="17900" y="7980"/>
                    <a:pt x="16936" y="7992"/>
                    <a:pt x="15983" y="8064"/>
                  </a:cubicBezTo>
                  <a:cubicBezTo>
                    <a:pt x="13042" y="8281"/>
                    <a:pt x="10186" y="8884"/>
                    <a:pt x="7438" y="9462"/>
                  </a:cubicBezTo>
                  <a:cubicBezTo>
                    <a:pt x="5039" y="9969"/>
                    <a:pt x="2556" y="10487"/>
                    <a:pt x="1" y="10776"/>
                  </a:cubicBezTo>
                  <a:lnTo>
                    <a:pt x="1" y="10812"/>
                  </a:lnTo>
                  <a:cubicBezTo>
                    <a:pt x="2568" y="10535"/>
                    <a:pt x="5039" y="10017"/>
                    <a:pt x="7425" y="9511"/>
                  </a:cubicBezTo>
                  <a:cubicBezTo>
                    <a:pt x="10174" y="8932"/>
                    <a:pt x="13030" y="8329"/>
                    <a:pt x="15971" y="8100"/>
                  </a:cubicBezTo>
                  <a:cubicBezTo>
                    <a:pt x="16924" y="8028"/>
                    <a:pt x="17888" y="8016"/>
                    <a:pt x="18816" y="8016"/>
                  </a:cubicBezTo>
                  <a:cubicBezTo>
                    <a:pt x="18997" y="8019"/>
                    <a:pt x="19178" y="8021"/>
                    <a:pt x="19358" y="8021"/>
                  </a:cubicBezTo>
                  <a:cubicBezTo>
                    <a:pt x="20443" y="8021"/>
                    <a:pt x="21526" y="7959"/>
                    <a:pt x="22601" y="7835"/>
                  </a:cubicBezTo>
                  <a:cubicBezTo>
                    <a:pt x="24770" y="7558"/>
                    <a:pt x="26928" y="7040"/>
                    <a:pt x="29013" y="6533"/>
                  </a:cubicBezTo>
                  <a:cubicBezTo>
                    <a:pt x="30761" y="6112"/>
                    <a:pt x="32569" y="5678"/>
                    <a:pt x="34377" y="5376"/>
                  </a:cubicBezTo>
                  <a:cubicBezTo>
                    <a:pt x="38487" y="4713"/>
                    <a:pt x="42019" y="4147"/>
                    <a:pt x="45864" y="2483"/>
                  </a:cubicBezTo>
                  <a:cubicBezTo>
                    <a:pt x="48962" y="1158"/>
                    <a:pt x="52216" y="760"/>
                    <a:pt x="55664" y="338"/>
                  </a:cubicBezTo>
                  <a:cubicBezTo>
                    <a:pt x="56435" y="241"/>
                    <a:pt x="57230" y="145"/>
                    <a:pt x="58026" y="37"/>
                  </a:cubicBezTo>
                  <a:lnTo>
                    <a:pt x="5802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25"/>
            <p:cNvSpPr/>
            <p:nvPr/>
          </p:nvSpPr>
          <p:spPr>
            <a:xfrm>
              <a:off x="3760550" y="473150"/>
              <a:ext cx="1444350" cy="285700"/>
            </a:xfrm>
            <a:custGeom>
              <a:rect b="b" l="l" r="r" t="t"/>
              <a:pathLst>
                <a:path extrusionOk="0" h="11428" w="57774">
                  <a:moveTo>
                    <a:pt x="57773" y="1"/>
                  </a:moveTo>
                  <a:cubicBezTo>
                    <a:pt x="57134" y="85"/>
                    <a:pt x="56495" y="157"/>
                    <a:pt x="55808" y="230"/>
                  </a:cubicBezTo>
                  <a:cubicBezTo>
                    <a:pt x="52614" y="603"/>
                    <a:pt x="49324" y="977"/>
                    <a:pt x="46732" y="2351"/>
                  </a:cubicBezTo>
                  <a:cubicBezTo>
                    <a:pt x="43598" y="4027"/>
                    <a:pt x="40754" y="4412"/>
                    <a:pt x="37150" y="4894"/>
                  </a:cubicBezTo>
                  <a:cubicBezTo>
                    <a:pt x="36667" y="4967"/>
                    <a:pt x="36173" y="5027"/>
                    <a:pt x="35655" y="5099"/>
                  </a:cubicBezTo>
                  <a:cubicBezTo>
                    <a:pt x="33738" y="5377"/>
                    <a:pt x="31810" y="5895"/>
                    <a:pt x="29954" y="6401"/>
                  </a:cubicBezTo>
                  <a:cubicBezTo>
                    <a:pt x="27760" y="6992"/>
                    <a:pt x="25494" y="7606"/>
                    <a:pt x="23228" y="7811"/>
                  </a:cubicBezTo>
                  <a:cubicBezTo>
                    <a:pt x="22814" y="7849"/>
                    <a:pt x="22400" y="7864"/>
                    <a:pt x="21988" y="7864"/>
                  </a:cubicBezTo>
                  <a:cubicBezTo>
                    <a:pt x="21222" y="7864"/>
                    <a:pt x="20460" y="7814"/>
                    <a:pt x="19708" y="7775"/>
                  </a:cubicBezTo>
                  <a:cubicBezTo>
                    <a:pt x="18974" y="7728"/>
                    <a:pt x="18220" y="7681"/>
                    <a:pt x="17462" y="7681"/>
                  </a:cubicBezTo>
                  <a:cubicBezTo>
                    <a:pt x="17062" y="7681"/>
                    <a:pt x="16660" y="7694"/>
                    <a:pt x="16261" y="7727"/>
                  </a:cubicBezTo>
                  <a:cubicBezTo>
                    <a:pt x="13187" y="7992"/>
                    <a:pt x="10029" y="8860"/>
                    <a:pt x="6980" y="9704"/>
                  </a:cubicBezTo>
                  <a:cubicBezTo>
                    <a:pt x="4690" y="10343"/>
                    <a:pt x="2315" y="10994"/>
                    <a:pt x="1" y="11379"/>
                  </a:cubicBezTo>
                  <a:lnTo>
                    <a:pt x="1" y="11427"/>
                  </a:lnTo>
                  <a:cubicBezTo>
                    <a:pt x="2327" y="11042"/>
                    <a:pt x="4702" y="10391"/>
                    <a:pt x="6992" y="9740"/>
                  </a:cubicBezTo>
                  <a:cubicBezTo>
                    <a:pt x="10041" y="8896"/>
                    <a:pt x="13187" y="8028"/>
                    <a:pt x="16261" y="7763"/>
                  </a:cubicBezTo>
                  <a:cubicBezTo>
                    <a:pt x="16660" y="7730"/>
                    <a:pt x="17060" y="7717"/>
                    <a:pt x="17458" y="7717"/>
                  </a:cubicBezTo>
                  <a:cubicBezTo>
                    <a:pt x="18213" y="7717"/>
                    <a:pt x="18962" y="7764"/>
                    <a:pt x="19696" y="7811"/>
                  </a:cubicBezTo>
                  <a:cubicBezTo>
                    <a:pt x="20428" y="7857"/>
                    <a:pt x="21174" y="7903"/>
                    <a:pt x="21923" y="7903"/>
                  </a:cubicBezTo>
                  <a:cubicBezTo>
                    <a:pt x="22358" y="7903"/>
                    <a:pt x="22794" y="7887"/>
                    <a:pt x="23228" y="7848"/>
                  </a:cubicBezTo>
                  <a:cubicBezTo>
                    <a:pt x="25506" y="7643"/>
                    <a:pt x="27772" y="7028"/>
                    <a:pt x="29966" y="6437"/>
                  </a:cubicBezTo>
                  <a:cubicBezTo>
                    <a:pt x="31822" y="5931"/>
                    <a:pt x="33738" y="5413"/>
                    <a:pt x="35667" y="5148"/>
                  </a:cubicBezTo>
                  <a:cubicBezTo>
                    <a:pt x="36173" y="5075"/>
                    <a:pt x="36667" y="5003"/>
                    <a:pt x="37150" y="4943"/>
                  </a:cubicBezTo>
                  <a:cubicBezTo>
                    <a:pt x="40754" y="4448"/>
                    <a:pt x="43598" y="4063"/>
                    <a:pt x="46756" y="2387"/>
                  </a:cubicBezTo>
                  <a:cubicBezTo>
                    <a:pt x="49336" y="1025"/>
                    <a:pt x="52626" y="640"/>
                    <a:pt x="55808" y="278"/>
                  </a:cubicBezTo>
                  <a:cubicBezTo>
                    <a:pt x="56495" y="194"/>
                    <a:pt x="57134" y="121"/>
                    <a:pt x="57773" y="37"/>
                  </a:cubicBezTo>
                  <a:lnTo>
                    <a:pt x="5777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25"/>
            <p:cNvSpPr/>
            <p:nvPr/>
          </p:nvSpPr>
          <p:spPr>
            <a:xfrm>
              <a:off x="3782550" y="525900"/>
              <a:ext cx="1436500" cy="286900"/>
            </a:xfrm>
            <a:custGeom>
              <a:rect b="b" l="l" r="r" t="t"/>
              <a:pathLst>
                <a:path extrusionOk="0" h="11476" w="57460">
                  <a:moveTo>
                    <a:pt x="57460" y="0"/>
                  </a:moveTo>
                  <a:cubicBezTo>
                    <a:pt x="56604" y="109"/>
                    <a:pt x="55724" y="181"/>
                    <a:pt x="54856" y="265"/>
                  </a:cubicBezTo>
                  <a:cubicBezTo>
                    <a:pt x="51891" y="530"/>
                    <a:pt x="48817" y="820"/>
                    <a:pt x="46153" y="1832"/>
                  </a:cubicBezTo>
                  <a:cubicBezTo>
                    <a:pt x="42537" y="3206"/>
                    <a:pt x="39572" y="3676"/>
                    <a:pt x="35450" y="4231"/>
                  </a:cubicBezTo>
                  <a:cubicBezTo>
                    <a:pt x="33184" y="4544"/>
                    <a:pt x="30773" y="4918"/>
                    <a:pt x="28326" y="5870"/>
                  </a:cubicBezTo>
                  <a:cubicBezTo>
                    <a:pt x="27880" y="6039"/>
                    <a:pt x="27446" y="6220"/>
                    <a:pt x="27025" y="6400"/>
                  </a:cubicBezTo>
                  <a:cubicBezTo>
                    <a:pt x="25578" y="7003"/>
                    <a:pt x="24204" y="7582"/>
                    <a:pt x="22432" y="7738"/>
                  </a:cubicBezTo>
                  <a:cubicBezTo>
                    <a:pt x="22117" y="7764"/>
                    <a:pt x="21801" y="7776"/>
                    <a:pt x="21486" y="7776"/>
                  </a:cubicBezTo>
                  <a:cubicBezTo>
                    <a:pt x="20630" y="7776"/>
                    <a:pt x="19776" y="7694"/>
                    <a:pt x="18949" y="7606"/>
                  </a:cubicBezTo>
                  <a:cubicBezTo>
                    <a:pt x="18118" y="7520"/>
                    <a:pt x="17275" y="7441"/>
                    <a:pt x="16425" y="7441"/>
                  </a:cubicBezTo>
                  <a:cubicBezTo>
                    <a:pt x="16078" y="7441"/>
                    <a:pt x="15730" y="7454"/>
                    <a:pt x="15381" y="7485"/>
                  </a:cubicBezTo>
                  <a:cubicBezTo>
                    <a:pt x="12428" y="7763"/>
                    <a:pt x="9354" y="8727"/>
                    <a:pt x="6377" y="9667"/>
                  </a:cubicBezTo>
                  <a:cubicBezTo>
                    <a:pt x="4268" y="10330"/>
                    <a:pt x="2098" y="11017"/>
                    <a:pt x="1" y="11427"/>
                  </a:cubicBezTo>
                  <a:lnTo>
                    <a:pt x="13" y="11475"/>
                  </a:lnTo>
                  <a:cubicBezTo>
                    <a:pt x="2098" y="11053"/>
                    <a:pt x="4280" y="10366"/>
                    <a:pt x="6389" y="9703"/>
                  </a:cubicBezTo>
                  <a:cubicBezTo>
                    <a:pt x="9354" y="8775"/>
                    <a:pt x="12428" y="7811"/>
                    <a:pt x="15381" y="7534"/>
                  </a:cubicBezTo>
                  <a:cubicBezTo>
                    <a:pt x="15730" y="7498"/>
                    <a:pt x="16082" y="7484"/>
                    <a:pt x="16433" y="7484"/>
                  </a:cubicBezTo>
                  <a:cubicBezTo>
                    <a:pt x="17281" y="7484"/>
                    <a:pt x="18127" y="7569"/>
                    <a:pt x="18937" y="7654"/>
                  </a:cubicBezTo>
                  <a:cubicBezTo>
                    <a:pt x="19764" y="7732"/>
                    <a:pt x="20604" y="7817"/>
                    <a:pt x="21452" y="7817"/>
                  </a:cubicBezTo>
                  <a:cubicBezTo>
                    <a:pt x="21778" y="7817"/>
                    <a:pt x="22105" y="7805"/>
                    <a:pt x="22432" y="7775"/>
                  </a:cubicBezTo>
                  <a:cubicBezTo>
                    <a:pt x="24216" y="7630"/>
                    <a:pt x="25590" y="7039"/>
                    <a:pt x="27037" y="6437"/>
                  </a:cubicBezTo>
                  <a:cubicBezTo>
                    <a:pt x="27458" y="6268"/>
                    <a:pt x="27892" y="6087"/>
                    <a:pt x="28338" y="5906"/>
                  </a:cubicBezTo>
                  <a:cubicBezTo>
                    <a:pt x="30773" y="4966"/>
                    <a:pt x="33184" y="4580"/>
                    <a:pt x="35450" y="4279"/>
                  </a:cubicBezTo>
                  <a:cubicBezTo>
                    <a:pt x="39572" y="3725"/>
                    <a:pt x="42549" y="3255"/>
                    <a:pt x="46165" y="1880"/>
                  </a:cubicBezTo>
                  <a:cubicBezTo>
                    <a:pt x="48817" y="868"/>
                    <a:pt x="51891" y="579"/>
                    <a:pt x="54856" y="313"/>
                  </a:cubicBezTo>
                  <a:cubicBezTo>
                    <a:pt x="55724" y="229"/>
                    <a:pt x="56604" y="145"/>
                    <a:pt x="57460" y="48"/>
                  </a:cubicBezTo>
                  <a:lnTo>
                    <a:pt x="5746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25"/>
            <p:cNvSpPr/>
            <p:nvPr/>
          </p:nvSpPr>
          <p:spPr>
            <a:xfrm>
              <a:off x="3800325" y="581025"/>
              <a:ext cx="1447350" cy="278775"/>
            </a:xfrm>
            <a:custGeom>
              <a:rect b="b" l="l" r="r" t="t"/>
              <a:pathLst>
                <a:path extrusionOk="0" h="11151" w="57894">
                  <a:moveTo>
                    <a:pt x="57894" y="1"/>
                  </a:moveTo>
                  <a:cubicBezTo>
                    <a:pt x="56628" y="109"/>
                    <a:pt x="55278" y="182"/>
                    <a:pt x="53976" y="254"/>
                  </a:cubicBezTo>
                  <a:cubicBezTo>
                    <a:pt x="51108" y="411"/>
                    <a:pt x="48130" y="579"/>
                    <a:pt x="45418" y="1206"/>
                  </a:cubicBezTo>
                  <a:cubicBezTo>
                    <a:pt x="41405" y="2134"/>
                    <a:pt x="38367" y="2677"/>
                    <a:pt x="34932" y="3075"/>
                  </a:cubicBezTo>
                  <a:cubicBezTo>
                    <a:pt x="32364" y="3376"/>
                    <a:pt x="30219" y="3713"/>
                    <a:pt x="27808" y="5027"/>
                  </a:cubicBezTo>
                  <a:cubicBezTo>
                    <a:pt x="27314" y="5304"/>
                    <a:pt x="26832" y="5594"/>
                    <a:pt x="26374" y="5871"/>
                  </a:cubicBezTo>
                  <a:cubicBezTo>
                    <a:pt x="24843" y="6799"/>
                    <a:pt x="23409" y="7679"/>
                    <a:pt x="21360" y="7836"/>
                  </a:cubicBezTo>
                  <a:cubicBezTo>
                    <a:pt x="21157" y="7850"/>
                    <a:pt x="20955" y="7857"/>
                    <a:pt x="20753" y="7857"/>
                  </a:cubicBezTo>
                  <a:cubicBezTo>
                    <a:pt x="19794" y="7857"/>
                    <a:pt x="18849" y="7706"/>
                    <a:pt x="17912" y="7546"/>
                  </a:cubicBezTo>
                  <a:cubicBezTo>
                    <a:pt x="16988" y="7399"/>
                    <a:pt x="16040" y="7243"/>
                    <a:pt x="15074" y="7243"/>
                  </a:cubicBezTo>
                  <a:cubicBezTo>
                    <a:pt x="14856" y="7243"/>
                    <a:pt x="14637" y="7251"/>
                    <a:pt x="14417" y="7269"/>
                  </a:cubicBezTo>
                  <a:cubicBezTo>
                    <a:pt x="11632" y="7486"/>
                    <a:pt x="8703" y="8462"/>
                    <a:pt x="5859" y="9403"/>
                  </a:cubicBezTo>
                  <a:cubicBezTo>
                    <a:pt x="3918" y="10041"/>
                    <a:pt x="1905" y="10716"/>
                    <a:pt x="1" y="11114"/>
                  </a:cubicBezTo>
                  <a:lnTo>
                    <a:pt x="13" y="11150"/>
                  </a:lnTo>
                  <a:cubicBezTo>
                    <a:pt x="1917" y="10753"/>
                    <a:pt x="3930" y="10090"/>
                    <a:pt x="5871" y="9451"/>
                  </a:cubicBezTo>
                  <a:cubicBezTo>
                    <a:pt x="8703" y="8511"/>
                    <a:pt x="11632" y="7534"/>
                    <a:pt x="14405" y="7317"/>
                  </a:cubicBezTo>
                  <a:cubicBezTo>
                    <a:pt x="14625" y="7300"/>
                    <a:pt x="14844" y="7292"/>
                    <a:pt x="15062" y="7292"/>
                  </a:cubicBezTo>
                  <a:cubicBezTo>
                    <a:pt x="16028" y="7292"/>
                    <a:pt x="16976" y="7447"/>
                    <a:pt x="17900" y="7595"/>
                  </a:cubicBezTo>
                  <a:cubicBezTo>
                    <a:pt x="18834" y="7745"/>
                    <a:pt x="19794" y="7904"/>
                    <a:pt x="20771" y="7904"/>
                  </a:cubicBezTo>
                  <a:cubicBezTo>
                    <a:pt x="20966" y="7904"/>
                    <a:pt x="21163" y="7898"/>
                    <a:pt x="21360" y="7884"/>
                  </a:cubicBezTo>
                  <a:cubicBezTo>
                    <a:pt x="23421" y="7727"/>
                    <a:pt x="24867" y="6847"/>
                    <a:pt x="26386" y="5919"/>
                  </a:cubicBezTo>
                  <a:cubicBezTo>
                    <a:pt x="26856" y="5630"/>
                    <a:pt x="27326" y="5341"/>
                    <a:pt x="27832" y="5063"/>
                  </a:cubicBezTo>
                  <a:cubicBezTo>
                    <a:pt x="30231" y="3750"/>
                    <a:pt x="32364" y="3424"/>
                    <a:pt x="34932" y="3123"/>
                  </a:cubicBezTo>
                  <a:cubicBezTo>
                    <a:pt x="38367" y="2725"/>
                    <a:pt x="41405" y="2171"/>
                    <a:pt x="45430" y="1242"/>
                  </a:cubicBezTo>
                  <a:cubicBezTo>
                    <a:pt x="48142" y="616"/>
                    <a:pt x="51108" y="459"/>
                    <a:pt x="53976" y="302"/>
                  </a:cubicBezTo>
                  <a:cubicBezTo>
                    <a:pt x="55278" y="230"/>
                    <a:pt x="56628" y="158"/>
                    <a:pt x="57894" y="37"/>
                  </a:cubicBezTo>
                  <a:lnTo>
                    <a:pt x="57894"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25"/>
            <p:cNvSpPr/>
            <p:nvPr/>
          </p:nvSpPr>
          <p:spPr>
            <a:xfrm>
              <a:off x="3805150" y="636775"/>
              <a:ext cx="1475375" cy="266725"/>
            </a:xfrm>
            <a:custGeom>
              <a:rect b="b" l="l" r="r" t="t"/>
              <a:pathLst>
                <a:path extrusionOk="0" h="10669" w="59015">
                  <a:moveTo>
                    <a:pt x="59015" y="1"/>
                  </a:moveTo>
                  <a:cubicBezTo>
                    <a:pt x="56881" y="145"/>
                    <a:pt x="54699" y="182"/>
                    <a:pt x="52590" y="218"/>
                  </a:cubicBezTo>
                  <a:cubicBezTo>
                    <a:pt x="50083" y="266"/>
                    <a:pt x="47491" y="314"/>
                    <a:pt x="44972" y="531"/>
                  </a:cubicBezTo>
                  <a:cubicBezTo>
                    <a:pt x="43224" y="676"/>
                    <a:pt x="41441" y="929"/>
                    <a:pt x="39729" y="1158"/>
                  </a:cubicBezTo>
                  <a:cubicBezTo>
                    <a:pt x="38041" y="1399"/>
                    <a:pt x="36306" y="1640"/>
                    <a:pt x="34582" y="1785"/>
                  </a:cubicBezTo>
                  <a:cubicBezTo>
                    <a:pt x="31605" y="2062"/>
                    <a:pt x="29978" y="2436"/>
                    <a:pt x="27555" y="4099"/>
                  </a:cubicBezTo>
                  <a:cubicBezTo>
                    <a:pt x="27061" y="4436"/>
                    <a:pt x="26579" y="4822"/>
                    <a:pt x="26072" y="5232"/>
                  </a:cubicBezTo>
                  <a:cubicBezTo>
                    <a:pt x="24517" y="6474"/>
                    <a:pt x="22758" y="7884"/>
                    <a:pt x="20540" y="7992"/>
                  </a:cubicBezTo>
                  <a:cubicBezTo>
                    <a:pt x="20413" y="8000"/>
                    <a:pt x="20286" y="8004"/>
                    <a:pt x="20160" y="8004"/>
                  </a:cubicBezTo>
                  <a:cubicBezTo>
                    <a:pt x="19137" y="8004"/>
                    <a:pt x="18142" y="7760"/>
                    <a:pt x="17177" y="7534"/>
                  </a:cubicBezTo>
                  <a:cubicBezTo>
                    <a:pt x="16194" y="7294"/>
                    <a:pt x="15171" y="7044"/>
                    <a:pt x="14118" y="7044"/>
                  </a:cubicBezTo>
                  <a:cubicBezTo>
                    <a:pt x="14009" y="7044"/>
                    <a:pt x="13900" y="7046"/>
                    <a:pt x="13790" y="7052"/>
                  </a:cubicBezTo>
                  <a:cubicBezTo>
                    <a:pt x="11186" y="7197"/>
                    <a:pt x="8318" y="8137"/>
                    <a:pt x="5545" y="9041"/>
                  </a:cubicBezTo>
                  <a:cubicBezTo>
                    <a:pt x="3605" y="9680"/>
                    <a:pt x="1760" y="10282"/>
                    <a:pt x="1" y="10632"/>
                  </a:cubicBezTo>
                  <a:lnTo>
                    <a:pt x="13" y="10668"/>
                  </a:lnTo>
                  <a:cubicBezTo>
                    <a:pt x="1773" y="10319"/>
                    <a:pt x="3617" y="9716"/>
                    <a:pt x="5557" y="9089"/>
                  </a:cubicBezTo>
                  <a:cubicBezTo>
                    <a:pt x="8330" y="8185"/>
                    <a:pt x="11198" y="7245"/>
                    <a:pt x="13790" y="7112"/>
                  </a:cubicBezTo>
                  <a:cubicBezTo>
                    <a:pt x="13918" y="7104"/>
                    <a:pt x="14046" y="7101"/>
                    <a:pt x="14174" y="7101"/>
                  </a:cubicBezTo>
                  <a:cubicBezTo>
                    <a:pt x="15205" y="7101"/>
                    <a:pt x="16199" y="7345"/>
                    <a:pt x="17165" y="7570"/>
                  </a:cubicBezTo>
                  <a:cubicBezTo>
                    <a:pt x="18144" y="7810"/>
                    <a:pt x="19153" y="8049"/>
                    <a:pt x="20200" y="8049"/>
                  </a:cubicBezTo>
                  <a:cubicBezTo>
                    <a:pt x="20313" y="8049"/>
                    <a:pt x="20426" y="8046"/>
                    <a:pt x="20540" y="8040"/>
                  </a:cubicBezTo>
                  <a:cubicBezTo>
                    <a:pt x="22782" y="7920"/>
                    <a:pt x="24542" y="6510"/>
                    <a:pt x="26096" y="5268"/>
                  </a:cubicBezTo>
                  <a:cubicBezTo>
                    <a:pt x="26603" y="4858"/>
                    <a:pt x="27085" y="4473"/>
                    <a:pt x="27579" y="4135"/>
                  </a:cubicBezTo>
                  <a:cubicBezTo>
                    <a:pt x="29990" y="2484"/>
                    <a:pt x="31617" y="2098"/>
                    <a:pt x="34582" y="1833"/>
                  </a:cubicBezTo>
                  <a:cubicBezTo>
                    <a:pt x="36306" y="1676"/>
                    <a:pt x="38054" y="1435"/>
                    <a:pt x="39729" y="1206"/>
                  </a:cubicBezTo>
                  <a:cubicBezTo>
                    <a:pt x="41453" y="965"/>
                    <a:pt x="43224" y="724"/>
                    <a:pt x="44972" y="567"/>
                  </a:cubicBezTo>
                  <a:cubicBezTo>
                    <a:pt x="47479" y="350"/>
                    <a:pt x="50083" y="302"/>
                    <a:pt x="52578" y="266"/>
                  </a:cubicBezTo>
                  <a:cubicBezTo>
                    <a:pt x="54699" y="230"/>
                    <a:pt x="56881" y="194"/>
                    <a:pt x="59015" y="37"/>
                  </a:cubicBezTo>
                  <a:lnTo>
                    <a:pt x="5901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25"/>
            <p:cNvSpPr/>
            <p:nvPr/>
          </p:nvSpPr>
          <p:spPr>
            <a:xfrm>
              <a:off x="3803350" y="692225"/>
              <a:ext cx="1506400" cy="253150"/>
            </a:xfrm>
            <a:custGeom>
              <a:rect b="b" l="l" r="r" t="t"/>
              <a:pathLst>
                <a:path extrusionOk="0" h="10126" w="60256">
                  <a:moveTo>
                    <a:pt x="60256" y="1"/>
                  </a:moveTo>
                  <a:cubicBezTo>
                    <a:pt x="56278" y="181"/>
                    <a:pt x="52325" y="181"/>
                    <a:pt x="48491" y="181"/>
                  </a:cubicBezTo>
                  <a:cubicBezTo>
                    <a:pt x="48172" y="181"/>
                    <a:pt x="47852" y="181"/>
                    <a:pt x="47532" y="181"/>
                  </a:cubicBezTo>
                  <a:cubicBezTo>
                    <a:pt x="43203" y="181"/>
                    <a:pt x="38746" y="192"/>
                    <a:pt x="34268" y="495"/>
                  </a:cubicBezTo>
                  <a:cubicBezTo>
                    <a:pt x="31134" y="712"/>
                    <a:pt x="29917" y="1375"/>
                    <a:pt x="27699" y="2954"/>
                  </a:cubicBezTo>
                  <a:cubicBezTo>
                    <a:pt x="26952" y="3508"/>
                    <a:pt x="26253" y="4135"/>
                    <a:pt x="25602" y="4798"/>
                  </a:cubicBezTo>
                  <a:cubicBezTo>
                    <a:pt x="23951" y="6391"/>
                    <a:pt x="22245" y="8050"/>
                    <a:pt x="19722" y="8050"/>
                  </a:cubicBezTo>
                  <a:cubicBezTo>
                    <a:pt x="19610" y="8050"/>
                    <a:pt x="19497" y="8047"/>
                    <a:pt x="19382" y="8040"/>
                  </a:cubicBezTo>
                  <a:cubicBezTo>
                    <a:pt x="18382" y="7992"/>
                    <a:pt x="17466" y="7703"/>
                    <a:pt x="16574" y="7426"/>
                  </a:cubicBezTo>
                  <a:cubicBezTo>
                    <a:pt x="15576" y="7118"/>
                    <a:pt x="14547" y="6801"/>
                    <a:pt x="13398" y="6801"/>
                  </a:cubicBezTo>
                  <a:cubicBezTo>
                    <a:pt x="13285" y="6801"/>
                    <a:pt x="13170" y="6804"/>
                    <a:pt x="13054" y="6811"/>
                  </a:cubicBezTo>
                  <a:cubicBezTo>
                    <a:pt x="10704" y="6943"/>
                    <a:pt x="8040" y="7787"/>
                    <a:pt x="5473" y="8595"/>
                  </a:cubicBezTo>
                  <a:cubicBezTo>
                    <a:pt x="3616" y="9173"/>
                    <a:pt x="1712" y="9776"/>
                    <a:pt x="0" y="10077"/>
                  </a:cubicBezTo>
                  <a:lnTo>
                    <a:pt x="0" y="10126"/>
                  </a:lnTo>
                  <a:cubicBezTo>
                    <a:pt x="1724" y="9812"/>
                    <a:pt x="3628" y="9222"/>
                    <a:pt x="5473" y="8631"/>
                  </a:cubicBezTo>
                  <a:cubicBezTo>
                    <a:pt x="8052" y="7823"/>
                    <a:pt x="10704" y="6992"/>
                    <a:pt x="13042" y="6859"/>
                  </a:cubicBezTo>
                  <a:cubicBezTo>
                    <a:pt x="13159" y="6853"/>
                    <a:pt x="13275" y="6849"/>
                    <a:pt x="13389" y="6849"/>
                  </a:cubicBezTo>
                  <a:cubicBezTo>
                    <a:pt x="14545" y="6849"/>
                    <a:pt x="15564" y="7167"/>
                    <a:pt x="16562" y="7474"/>
                  </a:cubicBezTo>
                  <a:cubicBezTo>
                    <a:pt x="17454" y="7751"/>
                    <a:pt x="18370" y="8028"/>
                    <a:pt x="19382" y="8089"/>
                  </a:cubicBezTo>
                  <a:cubicBezTo>
                    <a:pt x="19490" y="8094"/>
                    <a:pt x="19596" y="8097"/>
                    <a:pt x="19701" y="8097"/>
                  </a:cubicBezTo>
                  <a:cubicBezTo>
                    <a:pt x="22248" y="8097"/>
                    <a:pt x="23970" y="6443"/>
                    <a:pt x="25626" y="4834"/>
                  </a:cubicBezTo>
                  <a:cubicBezTo>
                    <a:pt x="26289" y="4171"/>
                    <a:pt x="26976" y="3544"/>
                    <a:pt x="27723" y="2990"/>
                  </a:cubicBezTo>
                  <a:cubicBezTo>
                    <a:pt x="29929" y="1411"/>
                    <a:pt x="31147" y="748"/>
                    <a:pt x="34268" y="543"/>
                  </a:cubicBezTo>
                  <a:cubicBezTo>
                    <a:pt x="39078" y="218"/>
                    <a:pt x="43863" y="218"/>
                    <a:pt x="48491" y="218"/>
                  </a:cubicBezTo>
                  <a:cubicBezTo>
                    <a:pt x="49278" y="220"/>
                    <a:pt x="50070" y="222"/>
                    <a:pt x="50866" y="222"/>
                  </a:cubicBezTo>
                  <a:cubicBezTo>
                    <a:pt x="53948" y="222"/>
                    <a:pt x="57094" y="193"/>
                    <a:pt x="60256" y="49"/>
                  </a:cubicBezTo>
                  <a:lnTo>
                    <a:pt x="602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25"/>
            <p:cNvSpPr/>
            <p:nvPr/>
          </p:nvSpPr>
          <p:spPr>
            <a:xfrm>
              <a:off x="3799425" y="729100"/>
              <a:ext cx="1526300" cy="257250"/>
            </a:xfrm>
            <a:custGeom>
              <a:rect b="b" l="l" r="r" t="t"/>
              <a:pathLst>
                <a:path extrusionOk="0" h="10290" w="61052">
                  <a:moveTo>
                    <a:pt x="36834" y="1"/>
                  </a:moveTo>
                  <a:cubicBezTo>
                    <a:pt x="35870" y="1"/>
                    <a:pt x="34902" y="14"/>
                    <a:pt x="33931" y="44"/>
                  </a:cubicBezTo>
                  <a:cubicBezTo>
                    <a:pt x="30363" y="153"/>
                    <a:pt x="28109" y="2455"/>
                    <a:pt x="25940" y="4673"/>
                  </a:cubicBezTo>
                  <a:cubicBezTo>
                    <a:pt x="23957" y="6701"/>
                    <a:pt x="22082" y="8622"/>
                    <a:pt x="19378" y="8622"/>
                  </a:cubicBezTo>
                  <a:cubicBezTo>
                    <a:pt x="19221" y="8622"/>
                    <a:pt x="19062" y="8616"/>
                    <a:pt x="18900" y="8602"/>
                  </a:cubicBezTo>
                  <a:cubicBezTo>
                    <a:pt x="17912" y="8530"/>
                    <a:pt x="17032" y="8205"/>
                    <a:pt x="16176" y="7903"/>
                  </a:cubicBezTo>
                  <a:cubicBezTo>
                    <a:pt x="15188" y="7544"/>
                    <a:pt x="14179" y="7174"/>
                    <a:pt x="12973" y="7174"/>
                  </a:cubicBezTo>
                  <a:cubicBezTo>
                    <a:pt x="12885" y="7174"/>
                    <a:pt x="12795" y="7176"/>
                    <a:pt x="12705" y="7180"/>
                  </a:cubicBezTo>
                  <a:cubicBezTo>
                    <a:pt x="10451" y="7276"/>
                    <a:pt x="7860" y="8072"/>
                    <a:pt x="5352" y="8843"/>
                  </a:cubicBezTo>
                  <a:cubicBezTo>
                    <a:pt x="3544" y="9398"/>
                    <a:pt x="1664" y="9964"/>
                    <a:pt x="1" y="10242"/>
                  </a:cubicBezTo>
                  <a:lnTo>
                    <a:pt x="1" y="10290"/>
                  </a:lnTo>
                  <a:cubicBezTo>
                    <a:pt x="1676" y="10013"/>
                    <a:pt x="3556" y="9446"/>
                    <a:pt x="5364" y="8880"/>
                  </a:cubicBezTo>
                  <a:cubicBezTo>
                    <a:pt x="7872" y="8120"/>
                    <a:pt x="10451" y="7325"/>
                    <a:pt x="12705" y="7228"/>
                  </a:cubicBezTo>
                  <a:cubicBezTo>
                    <a:pt x="12795" y="7224"/>
                    <a:pt x="12883" y="7222"/>
                    <a:pt x="12971" y="7222"/>
                  </a:cubicBezTo>
                  <a:cubicBezTo>
                    <a:pt x="14167" y="7222"/>
                    <a:pt x="15176" y="7591"/>
                    <a:pt x="16164" y="7939"/>
                  </a:cubicBezTo>
                  <a:cubicBezTo>
                    <a:pt x="17020" y="8253"/>
                    <a:pt x="17900" y="8566"/>
                    <a:pt x="18900" y="8651"/>
                  </a:cubicBezTo>
                  <a:cubicBezTo>
                    <a:pt x="19056" y="8662"/>
                    <a:pt x="19209" y="8668"/>
                    <a:pt x="19359" y="8668"/>
                  </a:cubicBezTo>
                  <a:cubicBezTo>
                    <a:pt x="22096" y="8668"/>
                    <a:pt x="23976" y="6742"/>
                    <a:pt x="25976" y="4697"/>
                  </a:cubicBezTo>
                  <a:cubicBezTo>
                    <a:pt x="28146" y="2491"/>
                    <a:pt x="30387" y="201"/>
                    <a:pt x="33943" y="93"/>
                  </a:cubicBezTo>
                  <a:cubicBezTo>
                    <a:pt x="34912" y="62"/>
                    <a:pt x="35877" y="49"/>
                    <a:pt x="36839" y="49"/>
                  </a:cubicBezTo>
                  <a:cubicBezTo>
                    <a:pt x="40453" y="49"/>
                    <a:pt x="44017" y="237"/>
                    <a:pt x="47491" y="418"/>
                  </a:cubicBezTo>
                  <a:cubicBezTo>
                    <a:pt x="50956" y="599"/>
                    <a:pt x="54519" y="787"/>
                    <a:pt x="58143" y="787"/>
                  </a:cubicBezTo>
                  <a:cubicBezTo>
                    <a:pt x="59108" y="787"/>
                    <a:pt x="60078" y="774"/>
                    <a:pt x="61052" y="743"/>
                  </a:cubicBezTo>
                  <a:lnTo>
                    <a:pt x="61052" y="695"/>
                  </a:lnTo>
                  <a:cubicBezTo>
                    <a:pt x="60076" y="726"/>
                    <a:pt x="59105" y="739"/>
                    <a:pt x="58140" y="739"/>
                  </a:cubicBezTo>
                  <a:cubicBezTo>
                    <a:pt x="54515" y="739"/>
                    <a:pt x="50966" y="551"/>
                    <a:pt x="47491" y="370"/>
                  </a:cubicBezTo>
                  <a:cubicBezTo>
                    <a:pt x="44017" y="189"/>
                    <a:pt x="40453" y="1"/>
                    <a:pt x="3683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25"/>
            <p:cNvSpPr/>
            <p:nvPr/>
          </p:nvSpPr>
          <p:spPr>
            <a:xfrm>
              <a:off x="3798825" y="759225"/>
              <a:ext cx="1523575" cy="269025"/>
            </a:xfrm>
            <a:custGeom>
              <a:rect b="b" l="l" r="r" t="t"/>
              <a:pathLst>
                <a:path extrusionOk="0" h="10761" w="60943">
                  <a:moveTo>
                    <a:pt x="37716" y="1"/>
                  </a:moveTo>
                  <a:cubicBezTo>
                    <a:pt x="36871" y="1"/>
                    <a:pt x="36024" y="11"/>
                    <a:pt x="35185" y="21"/>
                  </a:cubicBezTo>
                  <a:cubicBezTo>
                    <a:pt x="34594" y="21"/>
                    <a:pt x="34028" y="33"/>
                    <a:pt x="33473" y="33"/>
                  </a:cubicBezTo>
                  <a:cubicBezTo>
                    <a:pt x="29761" y="57"/>
                    <a:pt x="27615" y="2480"/>
                    <a:pt x="25542" y="4830"/>
                  </a:cubicBezTo>
                  <a:cubicBezTo>
                    <a:pt x="23635" y="6989"/>
                    <a:pt x="21827" y="9028"/>
                    <a:pt x="18982" y="9028"/>
                  </a:cubicBezTo>
                  <a:cubicBezTo>
                    <a:pt x="18841" y="9028"/>
                    <a:pt x="18697" y="9023"/>
                    <a:pt x="18551" y="9013"/>
                  </a:cubicBezTo>
                  <a:cubicBezTo>
                    <a:pt x="17538" y="8940"/>
                    <a:pt x="16670" y="8615"/>
                    <a:pt x="15827" y="8313"/>
                  </a:cubicBezTo>
                  <a:cubicBezTo>
                    <a:pt x="14874" y="7963"/>
                    <a:pt x="13892" y="7603"/>
                    <a:pt x="12709" y="7603"/>
                  </a:cubicBezTo>
                  <a:cubicBezTo>
                    <a:pt x="12589" y="7603"/>
                    <a:pt x="12467" y="7607"/>
                    <a:pt x="12343" y="7614"/>
                  </a:cubicBezTo>
                  <a:cubicBezTo>
                    <a:pt x="10101" y="7735"/>
                    <a:pt x="7642" y="8530"/>
                    <a:pt x="5256" y="9278"/>
                  </a:cubicBezTo>
                  <a:cubicBezTo>
                    <a:pt x="3496" y="9844"/>
                    <a:pt x="1676" y="10411"/>
                    <a:pt x="1" y="10712"/>
                  </a:cubicBezTo>
                  <a:lnTo>
                    <a:pt x="13" y="10760"/>
                  </a:lnTo>
                  <a:cubicBezTo>
                    <a:pt x="1688" y="10471"/>
                    <a:pt x="3508" y="9892"/>
                    <a:pt x="5256" y="9326"/>
                  </a:cubicBezTo>
                  <a:cubicBezTo>
                    <a:pt x="7642" y="8567"/>
                    <a:pt x="10101" y="7783"/>
                    <a:pt x="12343" y="7650"/>
                  </a:cubicBezTo>
                  <a:cubicBezTo>
                    <a:pt x="12451" y="7645"/>
                    <a:pt x="12556" y="7642"/>
                    <a:pt x="12661" y="7642"/>
                  </a:cubicBezTo>
                  <a:cubicBezTo>
                    <a:pt x="13853" y="7642"/>
                    <a:pt x="14838" y="8006"/>
                    <a:pt x="15803" y="8350"/>
                  </a:cubicBezTo>
                  <a:cubicBezTo>
                    <a:pt x="16646" y="8663"/>
                    <a:pt x="17526" y="8976"/>
                    <a:pt x="18539" y="9049"/>
                  </a:cubicBezTo>
                  <a:cubicBezTo>
                    <a:pt x="18683" y="9073"/>
                    <a:pt x="18840" y="9073"/>
                    <a:pt x="18985" y="9073"/>
                  </a:cubicBezTo>
                  <a:cubicBezTo>
                    <a:pt x="21853" y="9073"/>
                    <a:pt x="23662" y="7024"/>
                    <a:pt x="25578" y="4866"/>
                  </a:cubicBezTo>
                  <a:cubicBezTo>
                    <a:pt x="27651" y="2516"/>
                    <a:pt x="29785" y="105"/>
                    <a:pt x="33473" y="81"/>
                  </a:cubicBezTo>
                  <a:cubicBezTo>
                    <a:pt x="34028" y="81"/>
                    <a:pt x="34594" y="69"/>
                    <a:pt x="35185" y="69"/>
                  </a:cubicBezTo>
                  <a:cubicBezTo>
                    <a:pt x="36024" y="59"/>
                    <a:pt x="36870" y="49"/>
                    <a:pt x="37714" y="49"/>
                  </a:cubicBezTo>
                  <a:cubicBezTo>
                    <a:pt x="39913" y="49"/>
                    <a:pt x="42094" y="117"/>
                    <a:pt x="44080" y="430"/>
                  </a:cubicBezTo>
                  <a:cubicBezTo>
                    <a:pt x="49136" y="1229"/>
                    <a:pt x="53665" y="1595"/>
                    <a:pt x="58847" y="1595"/>
                  </a:cubicBezTo>
                  <a:cubicBezTo>
                    <a:pt x="59533" y="1595"/>
                    <a:pt x="60231" y="1588"/>
                    <a:pt x="60943" y="1576"/>
                  </a:cubicBezTo>
                  <a:lnTo>
                    <a:pt x="60943" y="1527"/>
                  </a:lnTo>
                  <a:cubicBezTo>
                    <a:pt x="60231" y="1540"/>
                    <a:pt x="59533" y="1546"/>
                    <a:pt x="58847" y="1546"/>
                  </a:cubicBezTo>
                  <a:cubicBezTo>
                    <a:pt x="53668" y="1546"/>
                    <a:pt x="49148" y="1180"/>
                    <a:pt x="44092" y="382"/>
                  </a:cubicBezTo>
                  <a:cubicBezTo>
                    <a:pt x="42106" y="69"/>
                    <a:pt x="39919" y="1"/>
                    <a:pt x="3771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25"/>
            <p:cNvSpPr/>
            <p:nvPr/>
          </p:nvSpPr>
          <p:spPr>
            <a:xfrm>
              <a:off x="3806350" y="795075"/>
              <a:ext cx="1494975" cy="270825"/>
            </a:xfrm>
            <a:custGeom>
              <a:rect b="b" l="l" r="r" t="t"/>
              <a:pathLst>
                <a:path extrusionOk="0" h="10833" w="59799">
                  <a:moveTo>
                    <a:pt x="35652" y="0"/>
                  </a:moveTo>
                  <a:cubicBezTo>
                    <a:pt x="34624" y="0"/>
                    <a:pt x="33606" y="21"/>
                    <a:pt x="32630" y="45"/>
                  </a:cubicBezTo>
                  <a:cubicBezTo>
                    <a:pt x="29050" y="142"/>
                    <a:pt x="27013" y="2444"/>
                    <a:pt x="25048" y="4674"/>
                  </a:cubicBezTo>
                  <a:cubicBezTo>
                    <a:pt x="23169" y="6800"/>
                    <a:pt x="21404" y="8800"/>
                    <a:pt x="18436" y="8800"/>
                  </a:cubicBezTo>
                  <a:cubicBezTo>
                    <a:pt x="18359" y="8800"/>
                    <a:pt x="18281" y="8799"/>
                    <a:pt x="18202" y="8796"/>
                  </a:cubicBezTo>
                  <a:cubicBezTo>
                    <a:pt x="17201" y="8760"/>
                    <a:pt x="16297" y="8495"/>
                    <a:pt x="15429" y="8241"/>
                  </a:cubicBezTo>
                  <a:cubicBezTo>
                    <a:pt x="14500" y="7960"/>
                    <a:pt x="13544" y="7678"/>
                    <a:pt x="12436" y="7678"/>
                  </a:cubicBezTo>
                  <a:cubicBezTo>
                    <a:pt x="12264" y="7678"/>
                    <a:pt x="12089" y="7685"/>
                    <a:pt x="11910" y="7699"/>
                  </a:cubicBezTo>
                  <a:cubicBezTo>
                    <a:pt x="9728" y="7892"/>
                    <a:pt x="7402" y="8639"/>
                    <a:pt x="5160" y="9362"/>
                  </a:cubicBezTo>
                  <a:cubicBezTo>
                    <a:pt x="3448" y="9905"/>
                    <a:pt x="1676" y="10483"/>
                    <a:pt x="1" y="10785"/>
                  </a:cubicBezTo>
                  <a:lnTo>
                    <a:pt x="1" y="10833"/>
                  </a:lnTo>
                  <a:cubicBezTo>
                    <a:pt x="1688" y="10520"/>
                    <a:pt x="3460" y="9953"/>
                    <a:pt x="5172" y="9399"/>
                  </a:cubicBezTo>
                  <a:cubicBezTo>
                    <a:pt x="7414" y="8675"/>
                    <a:pt x="9728" y="7928"/>
                    <a:pt x="11910" y="7747"/>
                  </a:cubicBezTo>
                  <a:cubicBezTo>
                    <a:pt x="12088" y="7733"/>
                    <a:pt x="12262" y="7726"/>
                    <a:pt x="12432" y="7726"/>
                  </a:cubicBezTo>
                  <a:cubicBezTo>
                    <a:pt x="13533" y="7726"/>
                    <a:pt x="14489" y="8006"/>
                    <a:pt x="15417" y="8278"/>
                  </a:cubicBezTo>
                  <a:cubicBezTo>
                    <a:pt x="16285" y="8543"/>
                    <a:pt x="17189" y="8808"/>
                    <a:pt x="18202" y="8844"/>
                  </a:cubicBezTo>
                  <a:cubicBezTo>
                    <a:pt x="18281" y="8847"/>
                    <a:pt x="18359" y="8848"/>
                    <a:pt x="18436" y="8848"/>
                  </a:cubicBezTo>
                  <a:cubicBezTo>
                    <a:pt x="21416" y="8848"/>
                    <a:pt x="23192" y="6836"/>
                    <a:pt x="25072" y="4710"/>
                  </a:cubicBezTo>
                  <a:cubicBezTo>
                    <a:pt x="27037" y="2480"/>
                    <a:pt x="29062" y="178"/>
                    <a:pt x="32630" y="93"/>
                  </a:cubicBezTo>
                  <a:cubicBezTo>
                    <a:pt x="33613" y="69"/>
                    <a:pt x="34637" y="48"/>
                    <a:pt x="35672" y="48"/>
                  </a:cubicBezTo>
                  <a:cubicBezTo>
                    <a:pt x="38190" y="48"/>
                    <a:pt x="40771" y="169"/>
                    <a:pt x="42984" y="648"/>
                  </a:cubicBezTo>
                  <a:cubicBezTo>
                    <a:pt x="43743" y="816"/>
                    <a:pt x="44490" y="1058"/>
                    <a:pt x="45213" y="1287"/>
                  </a:cubicBezTo>
                  <a:cubicBezTo>
                    <a:pt x="46154" y="1588"/>
                    <a:pt x="47130" y="1901"/>
                    <a:pt x="48167" y="2046"/>
                  </a:cubicBezTo>
                  <a:cubicBezTo>
                    <a:pt x="49418" y="2237"/>
                    <a:pt x="50739" y="2301"/>
                    <a:pt x="52084" y="2301"/>
                  </a:cubicBezTo>
                  <a:cubicBezTo>
                    <a:pt x="53459" y="2301"/>
                    <a:pt x="54859" y="2234"/>
                    <a:pt x="56230" y="2166"/>
                  </a:cubicBezTo>
                  <a:cubicBezTo>
                    <a:pt x="57424" y="2106"/>
                    <a:pt x="58641" y="2046"/>
                    <a:pt x="59798" y="2034"/>
                  </a:cubicBezTo>
                  <a:lnTo>
                    <a:pt x="59798" y="1998"/>
                  </a:lnTo>
                  <a:cubicBezTo>
                    <a:pt x="58641" y="2010"/>
                    <a:pt x="57424" y="2058"/>
                    <a:pt x="56230" y="2118"/>
                  </a:cubicBezTo>
                  <a:cubicBezTo>
                    <a:pt x="54842" y="2186"/>
                    <a:pt x="53429" y="2254"/>
                    <a:pt x="52041" y="2254"/>
                  </a:cubicBezTo>
                  <a:cubicBezTo>
                    <a:pt x="50716" y="2254"/>
                    <a:pt x="49414" y="2192"/>
                    <a:pt x="48179" y="2010"/>
                  </a:cubicBezTo>
                  <a:cubicBezTo>
                    <a:pt x="47142" y="1853"/>
                    <a:pt x="46178" y="1540"/>
                    <a:pt x="45226" y="1238"/>
                  </a:cubicBezTo>
                  <a:cubicBezTo>
                    <a:pt x="44502" y="1009"/>
                    <a:pt x="43767" y="768"/>
                    <a:pt x="42996" y="612"/>
                  </a:cubicBezTo>
                  <a:cubicBezTo>
                    <a:pt x="40777" y="123"/>
                    <a:pt x="38181" y="0"/>
                    <a:pt x="3565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25"/>
            <p:cNvSpPr/>
            <p:nvPr/>
          </p:nvSpPr>
          <p:spPr>
            <a:xfrm>
              <a:off x="3826250" y="833325"/>
              <a:ext cx="1439800" cy="264225"/>
            </a:xfrm>
            <a:custGeom>
              <a:rect b="b" l="l" r="r" t="t"/>
              <a:pathLst>
                <a:path extrusionOk="0" h="10569" w="57592">
                  <a:moveTo>
                    <a:pt x="34823" y="1"/>
                  </a:moveTo>
                  <a:cubicBezTo>
                    <a:pt x="33708" y="1"/>
                    <a:pt x="32509" y="52"/>
                    <a:pt x="31231" y="154"/>
                  </a:cubicBezTo>
                  <a:cubicBezTo>
                    <a:pt x="27820" y="420"/>
                    <a:pt x="25915" y="2432"/>
                    <a:pt x="24107" y="4337"/>
                  </a:cubicBezTo>
                  <a:cubicBezTo>
                    <a:pt x="22299" y="6253"/>
                    <a:pt x="20588" y="8049"/>
                    <a:pt x="17538" y="8290"/>
                  </a:cubicBezTo>
                  <a:cubicBezTo>
                    <a:pt x="17316" y="8307"/>
                    <a:pt x="17098" y="8314"/>
                    <a:pt x="16883" y="8314"/>
                  </a:cubicBezTo>
                  <a:cubicBezTo>
                    <a:pt x="15988" y="8314"/>
                    <a:pt x="15146" y="8188"/>
                    <a:pt x="14320" y="8061"/>
                  </a:cubicBezTo>
                  <a:cubicBezTo>
                    <a:pt x="13491" y="7933"/>
                    <a:pt x="12649" y="7811"/>
                    <a:pt x="11753" y="7811"/>
                  </a:cubicBezTo>
                  <a:cubicBezTo>
                    <a:pt x="11385" y="7811"/>
                    <a:pt x="11009" y="7832"/>
                    <a:pt x="10620" y="7881"/>
                  </a:cubicBezTo>
                  <a:cubicBezTo>
                    <a:pt x="8703" y="8134"/>
                    <a:pt x="6726" y="8724"/>
                    <a:pt x="4822" y="9279"/>
                  </a:cubicBezTo>
                  <a:cubicBezTo>
                    <a:pt x="3243" y="9749"/>
                    <a:pt x="1604" y="10231"/>
                    <a:pt x="0" y="10532"/>
                  </a:cubicBezTo>
                  <a:lnTo>
                    <a:pt x="0" y="10569"/>
                  </a:lnTo>
                  <a:cubicBezTo>
                    <a:pt x="1616" y="10279"/>
                    <a:pt x="3267" y="9797"/>
                    <a:pt x="4834" y="9315"/>
                  </a:cubicBezTo>
                  <a:cubicBezTo>
                    <a:pt x="6738" y="8761"/>
                    <a:pt x="8703" y="8170"/>
                    <a:pt x="10632" y="7929"/>
                  </a:cubicBezTo>
                  <a:cubicBezTo>
                    <a:pt x="11016" y="7876"/>
                    <a:pt x="11392" y="7854"/>
                    <a:pt x="11760" y="7854"/>
                  </a:cubicBezTo>
                  <a:cubicBezTo>
                    <a:pt x="12647" y="7854"/>
                    <a:pt x="13490" y="7982"/>
                    <a:pt x="14308" y="8110"/>
                  </a:cubicBezTo>
                  <a:cubicBezTo>
                    <a:pt x="15133" y="8226"/>
                    <a:pt x="15981" y="8350"/>
                    <a:pt x="16878" y="8350"/>
                  </a:cubicBezTo>
                  <a:cubicBezTo>
                    <a:pt x="17095" y="8350"/>
                    <a:pt x="17315" y="8343"/>
                    <a:pt x="17538" y="8327"/>
                  </a:cubicBezTo>
                  <a:cubicBezTo>
                    <a:pt x="20612" y="8086"/>
                    <a:pt x="22311" y="6290"/>
                    <a:pt x="24131" y="4373"/>
                  </a:cubicBezTo>
                  <a:cubicBezTo>
                    <a:pt x="25964" y="2457"/>
                    <a:pt x="27844" y="456"/>
                    <a:pt x="31231" y="191"/>
                  </a:cubicBezTo>
                  <a:cubicBezTo>
                    <a:pt x="32506" y="92"/>
                    <a:pt x="33702" y="42"/>
                    <a:pt x="34817" y="42"/>
                  </a:cubicBezTo>
                  <a:cubicBezTo>
                    <a:pt x="36968" y="42"/>
                    <a:pt x="38815" y="227"/>
                    <a:pt x="40331" y="600"/>
                  </a:cubicBezTo>
                  <a:cubicBezTo>
                    <a:pt x="41175" y="841"/>
                    <a:pt x="41995" y="1143"/>
                    <a:pt x="42790" y="1516"/>
                  </a:cubicBezTo>
                  <a:cubicBezTo>
                    <a:pt x="43658" y="1890"/>
                    <a:pt x="44538" y="2276"/>
                    <a:pt x="45502" y="2481"/>
                  </a:cubicBezTo>
                  <a:cubicBezTo>
                    <a:pt x="46584" y="2710"/>
                    <a:pt x="47750" y="2793"/>
                    <a:pt x="48955" y="2793"/>
                  </a:cubicBezTo>
                  <a:cubicBezTo>
                    <a:pt x="50543" y="2793"/>
                    <a:pt x="52201" y="2649"/>
                    <a:pt x="53831" y="2505"/>
                  </a:cubicBezTo>
                  <a:cubicBezTo>
                    <a:pt x="55157" y="2396"/>
                    <a:pt x="56399" y="2288"/>
                    <a:pt x="57592" y="2252"/>
                  </a:cubicBezTo>
                  <a:lnTo>
                    <a:pt x="57592" y="2203"/>
                  </a:lnTo>
                  <a:cubicBezTo>
                    <a:pt x="56399" y="2240"/>
                    <a:pt x="55157" y="2348"/>
                    <a:pt x="53831" y="2457"/>
                  </a:cubicBezTo>
                  <a:cubicBezTo>
                    <a:pt x="52208" y="2600"/>
                    <a:pt x="50549" y="2744"/>
                    <a:pt x="48961" y="2744"/>
                  </a:cubicBezTo>
                  <a:cubicBezTo>
                    <a:pt x="47756" y="2744"/>
                    <a:pt x="46591" y="2661"/>
                    <a:pt x="45514" y="2432"/>
                  </a:cubicBezTo>
                  <a:cubicBezTo>
                    <a:pt x="44562" y="2228"/>
                    <a:pt x="43670" y="1854"/>
                    <a:pt x="42814" y="1480"/>
                  </a:cubicBezTo>
                  <a:cubicBezTo>
                    <a:pt x="42019" y="1107"/>
                    <a:pt x="41187" y="793"/>
                    <a:pt x="40343" y="564"/>
                  </a:cubicBezTo>
                  <a:cubicBezTo>
                    <a:pt x="38826" y="191"/>
                    <a:pt x="36979" y="1"/>
                    <a:pt x="3482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25"/>
            <p:cNvSpPr/>
            <p:nvPr/>
          </p:nvSpPr>
          <p:spPr>
            <a:xfrm>
              <a:off x="3853375" y="874250"/>
              <a:ext cx="1370200" cy="253125"/>
            </a:xfrm>
            <a:custGeom>
              <a:rect b="b" l="l" r="r" t="t"/>
              <a:pathLst>
                <a:path extrusionOk="0" h="10125" w="54808">
                  <a:moveTo>
                    <a:pt x="33519" y="0"/>
                  </a:moveTo>
                  <a:cubicBezTo>
                    <a:pt x="32303" y="0"/>
                    <a:pt x="30966" y="109"/>
                    <a:pt x="29471" y="325"/>
                  </a:cubicBezTo>
                  <a:cubicBezTo>
                    <a:pt x="26530" y="747"/>
                    <a:pt x="24662" y="2507"/>
                    <a:pt x="22854" y="4219"/>
                  </a:cubicBezTo>
                  <a:cubicBezTo>
                    <a:pt x="20913" y="6051"/>
                    <a:pt x="19069" y="7786"/>
                    <a:pt x="16031" y="7835"/>
                  </a:cubicBezTo>
                  <a:cubicBezTo>
                    <a:pt x="15151" y="7835"/>
                    <a:pt x="14368" y="7786"/>
                    <a:pt x="13597" y="7726"/>
                  </a:cubicBezTo>
                  <a:cubicBezTo>
                    <a:pt x="12950" y="7680"/>
                    <a:pt x="12319" y="7636"/>
                    <a:pt x="11664" y="7636"/>
                  </a:cubicBezTo>
                  <a:cubicBezTo>
                    <a:pt x="10781" y="7636"/>
                    <a:pt x="9854" y="7716"/>
                    <a:pt x="8787" y="7979"/>
                  </a:cubicBezTo>
                  <a:cubicBezTo>
                    <a:pt x="7943" y="8184"/>
                    <a:pt x="7076" y="8413"/>
                    <a:pt x="6244" y="8630"/>
                  </a:cubicBezTo>
                  <a:cubicBezTo>
                    <a:pt x="4219" y="9173"/>
                    <a:pt x="2110" y="9727"/>
                    <a:pt x="0" y="10077"/>
                  </a:cubicBezTo>
                  <a:lnTo>
                    <a:pt x="12" y="10125"/>
                  </a:lnTo>
                  <a:cubicBezTo>
                    <a:pt x="2134" y="9763"/>
                    <a:pt x="4231" y="9209"/>
                    <a:pt x="6256" y="8678"/>
                  </a:cubicBezTo>
                  <a:cubicBezTo>
                    <a:pt x="7088" y="8461"/>
                    <a:pt x="7956" y="8232"/>
                    <a:pt x="8811" y="8016"/>
                  </a:cubicBezTo>
                  <a:cubicBezTo>
                    <a:pt x="9848" y="7758"/>
                    <a:pt x="10756" y="7679"/>
                    <a:pt x="11620" y="7679"/>
                  </a:cubicBezTo>
                  <a:cubicBezTo>
                    <a:pt x="12292" y="7679"/>
                    <a:pt x="12937" y="7727"/>
                    <a:pt x="13597" y="7774"/>
                  </a:cubicBezTo>
                  <a:cubicBezTo>
                    <a:pt x="14300" y="7818"/>
                    <a:pt x="15014" y="7872"/>
                    <a:pt x="15802" y="7872"/>
                  </a:cubicBezTo>
                  <a:cubicBezTo>
                    <a:pt x="15878" y="7872"/>
                    <a:pt x="15954" y="7872"/>
                    <a:pt x="16031" y="7871"/>
                  </a:cubicBezTo>
                  <a:cubicBezTo>
                    <a:pt x="19093" y="7835"/>
                    <a:pt x="20937" y="6087"/>
                    <a:pt x="22890" y="4243"/>
                  </a:cubicBezTo>
                  <a:cubicBezTo>
                    <a:pt x="24686" y="2543"/>
                    <a:pt x="26554" y="783"/>
                    <a:pt x="29483" y="362"/>
                  </a:cubicBezTo>
                  <a:cubicBezTo>
                    <a:pt x="30971" y="151"/>
                    <a:pt x="32298" y="45"/>
                    <a:pt x="33505" y="45"/>
                  </a:cubicBezTo>
                  <a:cubicBezTo>
                    <a:pt x="35476" y="45"/>
                    <a:pt x="37124" y="328"/>
                    <a:pt x="38620" y="904"/>
                  </a:cubicBezTo>
                  <a:cubicBezTo>
                    <a:pt x="39270" y="1157"/>
                    <a:pt x="39873" y="1458"/>
                    <a:pt x="40452" y="1760"/>
                  </a:cubicBezTo>
                  <a:cubicBezTo>
                    <a:pt x="41524" y="2290"/>
                    <a:pt x="42537" y="2808"/>
                    <a:pt x="43851" y="3037"/>
                  </a:cubicBezTo>
                  <a:cubicBezTo>
                    <a:pt x="44490" y="3149"/>
                    <a:pt x="45171" y="3195"/>
                    <a:pt x="45878" y="3195"/>
                  </a:cubicBezTo>
                  <a:cubicBezTo>
                    <a:pt x="47530" y="3195"/>
                    <a:pt x="49327" y="2945"/>
                    <a:pt x="51083" y="2700"/>
                  </a:cubicBezTo>
                  <a:cubicBezTo>
                    <a:pt x="52409" y="2519"/>
                    <a:pt x="53650" y="2350"/>
                    <a:pt x="54807" y="2278"/>
                  </a:cubicBezTo>
                  <a:lnTo>
                    <a:pt x="54807" y="2242"/>
                  </a:lnTo>
                  <a:cubicBezTo>
                    <a:pt x="53650" y="2302"/>
                    <a:pt x="52409" y="2471"/>
                    <a:pt x="51083" y="2664"/>
                  </a:cubicBezTo>
                  <a:cubicBezTo>
                    <a:pt x="49330" y="2900"/>
                    <a:pt x="47542" y="3147"/>
                    <a:pt x="45895" y="3147"/>
                  </a:cubicBezTo>
                  <a:cubicBezTo>
                    <a:pt x="45187" y="3147"/>
                    <a:pt x="44505" y="3102"/>
                    <a:pt x="43863" y="2989"/>
                  </a:cubicBezTo>
                  <a:cubicBezTo>
                    <a:pt x="42549" y="2760"/>
                    <a:pt x="41537" y="2254"/>
                    <a:pt x="40464" y="1712"/>
                  </a:cubicBezTo>
                  <a:cubicBezTo>
                    <a:pt x="39885" y="1422"/>
                    <a:pt x="39283" y="1121"/>
                    <a:pt x="38632" y="868"/>
                  </a:cubicBezTo>
                  <a:cubicBezTo>
                    <a:pt x="37141" y="286"/>
                    <a:pt x="35489" y="0"/>
                    <a:pt x="3351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25"/>
            <p:cNvSpPr/>
            <p:nvPr/>
          </p:nvSpPr>
          <p:spPr>
            <a:xfrm>
              <a:off x="3881400" y="916875"/>
              <a:ext cx="1299975" cy="241850"/>
            </a:xfrm>
            <a:custGeom>
              <a:rect b="b" l="l" r="r" t="t"/>
              <a:pathLst>
                <a:path extrusionOk="0" h="9674" w="51999">
                  <a:moveTo>
                    <a:pt x="31860" y="1"/>
                  </a:moveTo>
                  <a:cubicBezTo>
                    <a:pt x="30531" y="1"/>
                    <a:pt x="29156" y="207"/>
                    <a:pt x="27651" y="525"/>
                  </a:cubicBezTo>
                  <a:cubicBezTo>
                    <a:pt x="25035" y="1067"/>
                    <a:pt x="23288" y="2574"/>
                    <a:pt x="21576" y="4032"/>
                  </a:cubicBezTo>
                  <a:cubicBezTo>
                    <a:pt x="19756" y="5587"/>
                    <a:pt x="18044" y="7046"/>
                    <a:pt x="15429" y="7371"/>
                  </a:cubicBezTo>
                  <a:cubicBezTo>
                    <a:pt x="14646" y="7462"/>
                    <a:pt x="13857" y="7505"/>
                    <a:pt x="13071" y="7505"/>
                  </a:cubicBezTo>
                  <a:cubicBezTo>
                    <a:pt x="12815" y="7505"/>
                    <a:pt x="12561" y="7501"/>
                    <a:pt x="12307" y="7492"/>
                  </a:cubicBezTo>
                  <a:cubicBezTo>
                    <a:pt x="11981" y="7486"/>
                    <a:pt x="11660" y="7480"/>
                    <a:pt x="11339" y="7480"/>
                  </a:cubicBezTo>
                  <a:cubicBezTo>
                    <a:pt x="10315" y="7480"/>
                    <a:pt x="9281" y="7539"/>
                    <a:pt x="8052" y="7841"/>
                  </a:cubicBezTo>
                  <a:cubicBezTo>
                    <a:pt x="7449" y="7974"/>
                    <a:pt x="6847" y="8131"/>
                    <a:pt x="6268" y="8275"/>
                  </a:cubicBezTo>
                  <a:cubicBezTo>
                    <a:pt x="4231" y="8781"/>
                    <a:pt x="2134" y="9312"/>
                    <a:pt x="0" y="9637"/>
                  </a:cubicBezTo>
                  <a:lnTo>
                    <a:pt x="12" y="9673"/>
                  </a:lnTo>
                  <a:cubicBezTo>
                    <a:pt x="2146" y="9360"/>
                    <a:pt x="4243" y="8830"/>
                    <a:pt x="6268" y="8323"/>
                  </a:cubicBezTo>
                  <a:cubicBezTo>
                    <a:pt x="6847" y="8179"/>
                    <a:pt x="7449" y="8034"/>
                    <a:pt x="8052" y="7877"/>
                  </a:cubicBezTo>
                  <a:cubicBezTo>
                    <a:pt x="9311" y="7577"/>
                    <a:pt x="10357" y="7518"/>
                    <a:pt x="11402" y="7518"/>
                  </a:cubicBezTo>
                  <a:cubicBezTo>
                    <a:pt x="11698" y="7518"/>
                    <a:pt x="11994" y="7523"/>
                    <a:pt x="12295" y="7528"/>
                  </a:cubicBezTo>
                  <a:cubicBezTo>
                    <a:pt x="12567" y="7541"/>
                    <a:pt x="12841" y="7547"/>
                    <a:pt x="13115" y="7547"/>
                  </a:cubicBezTo>
                  <a:cubicBezTo>
                    <a:pt x="13883" y="7547"/>
                    <a:pt x="14656" y="7499"/>
                    <a:pt x="15429" y="7419"/>
                  </a:cubicBezTo>
                  <a:cubicBezTo>
                    <a:pt x="18056" y="7094"/>
                    <a:pt x="19780" y="5623"/>
                    <a:pt x="21600" y="4069"/>
                  </a:cubicBezTo>
                  <a:cubicBezTo>
                    <a:pt x="23300" y="2622"/>
                    <a:pt x="25059" y="1115"/>
                    <a:pt x="27651" y="561"/>
                  </a:cubicBezTo>
                  <a:cubicBezTo>
                    <a:pt x="29154" y="249"/>
                    <a:pt x="30522" y="46"/>
                    <a:pt x="31844" y="46"/>
                  </a:cubicBezTo>
                  <a:cubicBezTo>
                    <a:pt x="33533" y="46"/>
                    <a:pt x="35148" y="377"/>
                    <a:pt x="36872" y="1236"/>
                  </a:cubicBezTo>
                  <a:cubicBezTo>
                    <a:pt x="37354" y="1501"/>
                    <a:pt x="37836" y="1778"/>
                    <a:pt x="38294" y="2104"/>
                  </a:cubicBezTo>
                  <a:cubicBezTo>
                    <a:pt x="39102" y="2646"/>
                    <a:pt x="39873" y="3165"/>
                    <a:pt x="41018" y="3406"/>
                  </a:cubicBezTo>
                  <a:cubicBezTo>
                    <a:pt x="41583" y="3530"/>
                    <a:pt x="42194" y="3583"/>
                    <a:pt x="42834" y="3583"/>
                  </a:cubicBezTo>
                  <a:cubicBezTo>
                    <a:pt x="44543" y="3583"/>
                    <a:pt x="46471" y="3211"/>
                    <a:pt x="48347" y="2851"/>
                  </a:cubicBezTo>
                  <a:cubicBezTo>
                    <a:pt x="49661" y="2610"/>
                    <a:pt x="50890" y="2369"/>
                    <a:pt x="51999" y="2273"/>
                  </a:cubicBezTo>
                  <a:lnTo>
                    <a:pt x="51999" y="2224"/>
                  </a:lnTo>
                  <a:cubicBezTo>
                    <a:pt x="50890" y="2321"/>
                    <a:pt x="49661" y="2562"/>
                    <a:pt x="48347" y="2815"/>
                  </a:cubicBezTo>
                  <a:cubicBezTo>
                    <a:pt x="46468" y="3175"/>
                    <a:pt x="44537" y="3541"/>
                    <a:pt x="42831" y="3541"/>
                  </a:cubicBezTo>
                  <a:cubicBezTo>
                    <a:pt x="42195" y="3541"/>
                    <a:pt x="41590" y="3491"/>
                    <a:pt x="41030" y="3369"/>
                  </a:cubicBezTo>
                  <a:cubicBezTo>
                    <a:pt x="39897" y="3116"/>
                    <a:pt x="39138" y="2610"/>
                    <a:pt x="38318" y="2068"/>
                  </a:cubicBezTo>
                  <a:cubicBezTo>
                    <a:pt x="37872" y="1742"/>
                    <a:pt x="37390" y="1453"/>
                    <a:pt x="36896" y="1200"/>
                  </a:cubicBezTo>
                  <a:cubicBezTo>
                    <a:pt x="35174" y="335"/>
                    <a:pt x="33554" y="1"/>
                    <a:pt x="3186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25"/>
            <p:cNvSpPr/>
            <p:nvPr/>
          </p:nvSpPr>
          <p:spPr>
            <a:xfrm>
              <a:off x="3899175" y="961725"/>
              <a:ext cx="1248750" cy="235275"/>
            </a:xfrm>
            <a:custGeom>
              <a:rect b="b" l="l" r="r" t="t"/>
              <a:pathLst>
                <a:path extrusionOk="0" h="9411" w="49950">
                  <a:moveTo>
                    <a:pt x="30910" y="1"/>
                  </a:moveTo>
                  <a:cubicBezTo>
                    <a:pt x="29502" y="1"/>
                    <a:pt x="27975" y="294"/>
                    <a:pt x="26205" y="756"/>
                  </a:cubicBezTo>
                  <a:cubicBezTo>
                    <a:pt x="23746" y="1383"/>
                    <a:pt x="22215" y="2226"/>
                    <a:pt x="20539" y="3371"/>
                  </a:cubicBezTo>
                  <a:cubicBezTo>
                    <a:pt x="19973" y="3769"/>
                    <a:pt x="19431" y="4191"/>
                    <a:pt x="18912" y="4649"/>
                  </a:cubicBezTo>
                  <a:cubicBezTo>
                    <a:pt x="17743" y="5650"/>
                    <a:pt x="16634" y="6602"/>
                    <a:pt x="14874" y="7000"/>
                  </a:cubicBezTo>
                  <a:cubicBezTo>
                    <a:pt x="13669" y="7277"/>
                    <a:pt x="12464" y="7313"/>
                    <a:pt x="11294" y="7349"/>
                  </a:cubicBezTo>
                  <a:cubicBezTo>
                    <a:pt x="10053" y="7385"/>
                    <a:pt x="8787" y="7433"/>
                    <a:pt x="7473" y="7747"/>
                  </a:cubicBezTo>
                  <a:lnTo>
                    <a:pt x="6027" y="8108"/>
                  </a:lnTo>
                  <a:cubicBezTo>
                    <a:pt x="4050" y="8603"/>
                    <a:pt x="2170" y="9073"/>
                    <a:pt x="0" y="9374"/>
                  </a:cubicBezTo>
                  <a:lnTo>
                    <a:pt x="0" y="9410"/>
                  </a:lnTo>
                  <a:cubicBezTo>
                    <a:pt x="2170" y="9109"/>
                    <a:pt x="4050" y="8639"/>
                    <a:pt x="6027" y="8145"/>
                  </a:cubicBezTo>
                  <a:lnTo>
                    <a:pt x="7461" y="7795"/>
                  </a:lnTo>
                  <a:cubicBezTo>
                    <a:pt x="8775" y="7482"/>
                    <a:pt x="10053" y="7433"/>
                    <a:pt x="11282" y="7397"/>
                  </a:cubicBezTo>
                  <a:cubicBezTo>
                    <a:pt x="12452" y="7361"/>
                    <a:pt x="13657" y="7325"/>
                    <a:pt x="14874" y="7048"/>
                  </a:cubicBezTo>
                  <a:cubicBezTo>
                    <a:pt x="16634" y="6638"/>
                    <a:pt x="17755" y="5686"/>
                    <a:pt x="18936" y="4685"/>
                  </a:cubicBezTo>
                  <a:cubicBezTo>
                    <a:pt x="19443" y="4227"/>
                    <a:pt x="19985" y="3805"/>
                    <a:pt x="20539" y="3408"/>
                  </a:cubicBezTo>
                  <a:cubicBezTo>
                    <a:pt x="22215" y="2262"/>
                    <a:pt x="23746" y="1431"/>
                    <a:pt x="26205" y="792"/>
                  </a:cubicBezTo>
                  <a:cubicBezTo>
                    <a:pt x="27963" y="336"/>
                    <a:pt x="29483" y="46"/>
                    <a:pt x="30886" y="46"/>
                  </a:cubicBezTo>
                  <a:cubicBezTo>
                    <a:pt x="32339" y="46"/>
                    <a:pt x="33667" y="357"/>
                    <a:pt x="35004" y="1117"/>
                  </a:cubicBezTo>
                  <a:cubicBezTo>
                    <a:pt x="35534" y="1443"/>
                    <a:pt x="36040" y="1829"/>
                    <a:pt x="36510" y="2262"/>
                  </a:cubicBezTo>
                  <a:cubicBezTo>
                    <a:pt x="37426" y="3058"/>
                    <a:pt x="38294" y="3805"/>
                    <a:pt x="39909" y="3962"/>
                  </a:cubicBezTo>
                  <a:cubicBezTo>
                    <a:pt x="40121" y="3980"/>
                    <a:pt x="40339" y="3989"/>
                    <a:pt x="40563" y="3989"/>
                  </a:cubicBezTo>
                  <a:cubicBezTo>
                    <a:pt x="42249" y="3989"/>
                    <a:pt x="44252" y="3499"/>
                    <a:pt x="46189" y="3010"/>
                  </a:cubicBezTo>
                  <a:cubicBezTo>
                    <a:pt x="47539" y="2672"/>
                    <a:pt x="48829" y="2359"/>
                    <a:pt x="49950" y="2226"/>
                  </a:cubicBezTo>
                  <a:lnTo>
                    <a:pt x="49950" y="2178"/>
                  </a:lnTo>
                  <a:cubicBezTo>
                    <a:pt x="48841" y="2311"/>
                    <a:pt x="47539" y="2636"/>
                    <a:pt x="46189" y="2974"/>
                  </a:cubicBezTo>
                  <a:cubicBezTo>
                    <a:pt x="44264" y="3450"/>
                    <a:pt x="42284" y="3944"/>
                    <a:pt x="40606" y="3944"/>
                  </a:cubicBezTo>
                  <a:cubicBezTo>
                    <a:pt x="40371" y="3944"/>
                    <a:pt x="40143" y="3935"/>
                    <a:pt x="39921" y="3914"/>
                  </a:cubicBezTo>
                  <a:cubicBezTo>
                    <a:pt x="38330" y="3769"/>
                    <a:pt x="37463" y="3022"/>
                    <a:pt x="36547" y="2226"/>
                  </a:cubicBezTo>
                  <a:cubicBezTo>
                    <a:pt x="36088" y="1792"/>
                    <a:pt x="35582" y="1407"/>
                    <a:pt x="35040" y="1081"/>
                  </a:cubicBezTo>
                  <a:cubicBezTo>
                    <a:pt x="33697" y="315"/>
                    <a:pt x="32367" y="1"/>
                    <a:pt x="3091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25"/>
            <p:cNvSpPr/>
            <p:nvPr/>
          </p:nvSpPr>
          <p:spPr>
            <a:xfrm>
              <a:off x="3895850" y="1009075"/>
              <a:ext cx="1232200" cy="237650"/>
            </a:xfrm>
            <a:custGeom>
              <a:rect b="b" l="l" r="r" t="t"/>
              <a:pathLst>
                <a:path extrusionOk="0" h="9506" w="49288">
                  <a:moveTo>
                    <a:pt x="30758" y="0"/>
                  </a:moveTo>
                  <a:cubicBezTo>
                    <a:pt x="30644" y="0"/>
                    <a:pt x="30529" y="3"/>
                    <a:pt x="30412" y="7"/>
                  </a:cubicBezTo>
                  <a:cubicBezTo>
                    <a:pt x="28977" y="43"/>
                    <a:pt x="27434" y="405"/>
                    <a:pt x="25590" y="923"/>
                  </a:cubicBezTo>
                  <a:cubicBezTo>
                    <a:pt x="23457" y="1502"/>
                    <a:pt x="21432" y="2406"/>
                    <a:pt x="19588" y="3611"/>
                  </a:cubicBezTo>
                  <a:cubicBezTo>
                    <a:pt x="19009" y="3985"/>
                    <a:pt x="18467" y="4406"/>
                    <a:pt x="17960" y="4816"/>
                  </a:cubicBezTo>
                  <a:cubicBezTo>
                    <a:pt x="16815" y="5708"/>
                    <a:pt x="15646" y="6636"/>
                    <a:pt x="13983" y="7034"/>
                  </a:cubicBezTo>
                  <a:cubicBezTo>
                    <a:pt x="12862" y="7299"/>
                    <a:pt x="11741" y="7360"/>
                    <a:pt x="10644" y="7420"/>
                  </a:cubicBezTo>
                  <a:cubicBezTo>
                    <a:pt x="9487" y="7480"/>
                    <a:pt x="8294" y="7540"/>
                    <a:pt x="7076" y="7854"/>
                  </a:cubicBezTo>
                  <a:cubicBezTo>
                    <a:pt x="6606" y="7974"/>
                    <a:pt x="6160" y="8083"/>
                    <a:pt x="5726" y="8203"/>
                  </a:cubicBezTo>
                  <a:cubicBezTo>
                    <a:pt x="3810" y="8697"/>
                    <a:pt x="2146" y="9131"/>
                    <a:pt x="1" y="9457"/>
                  </a:cubicBezTo>
                  <a:lnTo>
                    <a:pt x="1" y="9505"/>
                  </a:lnTo>
                  <a:cubicBezTo>
                    <a:pt x="2146" y="9180"/>
                    <a:pt x="3810" y="8746"/>
                    <a:pt x="5726" y="8239"/>
                  </a:cubicBezTo>
                  <a:cubicBezTo>
                    <a:pt x="6160" y="8131"/>
                    <a:pt x="6606" y="8010"/>
                    <a:pt x="7076" y="7890"/>
                  </a:cubicBezTo>
                  <a:cubicBezTo>
                    <a:pt x="8294" y="7589"/>
                    <a:pt x="9487" y="7516"/>
                    <a:pt x="10644" y="7456"/>
                  </a:cubicBezTo>
                  <a:cubicBezTo>
                    <a:pt x="11729" y="7408"/>
                    <a:pt x="12850" y="7347"/>
                    <a:pt x="13983" y="7070"/>
                  </a:cubicBezTo>
                  <a:cubicBezTo>
                    <a:pt x="15646" y="6672"/>
                    <a:pt x="16827" y="5756"/>
                    <a:pt x="17972" y="4852"/>
                  </a:cubicBezTo>
                  <a:cubicBezTo>
                    <a:pt x="18491" y="4443"/>
                    <a:pt x="19021" y="4021"/>
                    <a:pt x="19600" y="3647"/>
                  </a:cubicBezTo>
                  <a:cubicBezTo>
                    <a:pt x="21444" y="2442"/>
                    <a:pt x="23457" y="1538"/>
                    <a:pt x="25590" y="971"/>
                  </a:cubicBezTo>
                  <a:cubicBezTo>
                    <a:pt x="27440" y="454"/>
                    <a:pt x="29120" y="40"/>
                    <a:pt x="30712" y="40"/>
                  </a:cubicBezTo>
                  <a:cubicBezTo>
                    <a:pt x="32086" y="40"/>
                    <a:pt x="33395" y="349"/>
                    <a:pt x="34691" y="1164"/>
                  </a:cubicBezTo>
                  <a:cubicBezTo>
                    <a:pt x="35209" y="1502"/>
                    <a:pt x="35679" y="1911"/>
                    <a:pt x="36113" y="2369"/>
                  </a:cubicBezTo>
                  <a:cubicBezTo>
                    <a:pt x="36933" y="3189"/>
                    <a:pt x="37800" y="4033"/>
                    <a:pt x="39404" y="4177"/>
                  </a:cubicBezTo>
                  <a:cubicBezTo>
                    <a:pt x="39590" y="4194"/>
                    <a:pt x="39782" y="4202"/>
                    <a:pt x="39979" y="4202"/>
                  </a:cubicBezTo>
                  <a:cubicBezTo>
                    <a:pt x="41613" y="4202"/>
                    <a:pt x="43576" y="3656"/>
                    <a:pt x="45491" y="3129"/>
                  </a:cubicBezTo>
                  <a:cubicBezTo>
                    <a:pt x="46865" y="2743"/>
                    <a:pt x="48166" y="2393"/>
                    <a:pt x="49287" y="2237"/>
                  </a:cubicBezTo>
                  <a:lnTo>
                    <a:pt x="49287" y="2189"/>
                  </a:lnTo>
                  <a:cubicBezTo>
                    <a:pt x="48154" y="2333"/>
                    <a:pt x="46853" y="2695"/>
                    <a:pt x="45479" y="3081"/>
                  </a:cubicBezTo>
                  <a:cubicBezTo>
                    <a:pt x="43589" y="3614"/>
                    <a:pt x="41643" y="4158"/>
                    <a:pt x="40025" y="4158"/>
                  </a:cubicBezTo>
                  <a:cubicBezTo>
                    <a:pt x="39816" y="4158"/>
                    <a:pt x="39613" y="4148"/>
                    <a:pt x="39416" y="4129"/>
                  </a:cubicBezTo>
                  <a:cubicBezTo>
                    <a:pt x="37825" y="3985"/>
                    <a:pt x="37005" y="3177"/>
                    <a:pt x="36149" y="2321"/>
                  </a:cubicBezTo>
                  <a:cubicBezTo>
                    <a:pt x="35715" y="1863"/>
                    <a:pt x="35245" y="1465"/>
                    <a:pt x="34727" y="1116"/>
                  </a:cubicBezTo>
                  <a:cubicBezTo>
                    <a:pt x="33518" y="366"/>
                    <a:pt x="32246" y="0"/>
                    <a:pt x="3075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25"/>
            <p:cNvSpPr/>
            <p:nvPr/>
          </p:nvSpPr>
          <p:spPr>
            <a:xfrm>
              <a:off x="3875075" y="1056200"/>
              <a:ext cx="1240925" cy="253500"/>
            </a:xfrm>
            <a:custGeom>
              <a:rect b="b" l="l" r="r" t="t"/>
              <a:pathLst>
                <a:path extrusionOk="0" h="10140" w="49637">
                  <a:moveTo>
                    <a:pt x="31327" y="1"/>
                  </a:moveTo>
                  <a:cubicBezTo>
                    <a:pt x="29581" y="1"/>
                    <a:pt x="27768" y="583"/>
                    <a:pt x="25807" y="1208"/>
                  </a:cubicBezTo>
                  <a:cubicBezTo>
                    <a:pt x="23179" y="2051"/>
                    <a:pt x="21383" y="2823"/>
                    <a:pt x="19611" y="3847"/>
                  </a:cubicBezTo>
                  <a:cubicBezTo>
                    <a:pt x="19020" y="4185"/>
                    <a:pt x="18466" y="4595"/>
                    <a:pt x="17912" y="4980"/>
                  </a:cubicBezTo>
                  <a:cubicBezTo>
                    <a:pt x="16766" y="5812"/>
                    <a:pt x="15573" y="6656"/>
                    <a:pt x="14030" y="7017"/>
                  </a:cubicBezTo>
                  <a:cubicBezTo>
                    <a:pt x="12946" y="7283"/>
                    <a:pt x="11909" y="7283"/>
                    <a:pt x="10908" y="7295"/>
                  </a:cubicBezTo>
                  <a:cubicBezTo>
                    <a:pt x="9775" y="7307"/>
                    <a:pt x="8618" y="7319"/>
                    <a:pt x="7365" y="7668"/>
                  </a:cubicBezTo>
                  <a:cubicBezTo>
                    <a:pt x="6196" y="8006"/>
                    <a:pt x="5135" y="8391"/>
                    <a:pt x="4110" y="8777"/>
                  </a:cubicBezTo>
                  <a:cubicBezTo>
                    <a:pt x="2772" y="9295"/>
                    <a:pt x="1398" y="9741"/>
                    <a:pt x="0" y="10091"/>
                  </a:cubicBezTo>
                  <a:lnTo>
                    <a:pt x="12" y="10139"/>
                  </a:lnTo>
                  <a:cubicBezTo>
                    <a:pt x="1410" y="9778"/>
                    <a:pt x="2784" y="9344"/>
                    <a:pt x="4134" y="8813"/>
                  </a:cubicBezTo>
                  <a:cubicBezTo>
                    <a:pt x="5147" y="8440"/>
                    <a:pt x="6208" y="8042"/>
                    <a:pt x="7389" y="7716"/>
                  </a:cubicBezTo>
                  <a:cubicBezTo>
                    <a:pt x="8630" y="7355"/>
                    <a:pt x="9787" y="7355"/>
                    <a:pt x="10908" y="7343"/>
                  </a:cubicBezTo>
                  <a:cubicBezTo>
                    <a:pt x="11921" y="7331"/>
                    <a:pt x="12958" y="7319"/>
                    <a:pt x="14042" y="7066"/>
                  </a:cubicBezTo>
                  <a:cubicBezTo>
                    <a:pt x="15597" y="6704"/>
                    <a:pt x="16791" y="5848"/>
                    <a:pt x="17948" y="5016"/>
                  </a:cubicBezTo>
                  <a:cubicBezTo>
                    <a:pt x="18490" y="4643"/>
                    <a:pt x="19057" y="4233"/>
                    <a:pt x="19635" y="3883"/>
                  </a:cubicBezTo>
                  <a:cubicBezTo>
                    <a:pt x="21395" y="2859"/>
                    <a:pt x="23191" y="2100"/>
                    <a:pt x="25819" y="1256"/>
                  </a:cubicBezTo>
                  <a:cubicBezTo>
                    <a:pt x="27772" y="625"/>
                    <a:pt x="29580" y="48"/>
                    <a:pt x="31318" y="48"/>
                  </a:cubicBezTo>
                  <a:cubicBezTo>
                    <a:pt x="32670" y="48"/>
                    <a:pt x="33979" y="397"/>
                    <a:pt x="35281" y="1340"/>
                  </a:cubicBezTo>
                  <a:cubicBezTo>
                    <a:pt x="35690" y="1654"/>
                    <a:pt x="36076" y="1979"/>
                    <a:pt x="36450" y="2341"/>
                  </a:cubicBezTo>
                  <a:cubicBezTo>
                    <a:pt x="37462" y="3269"/>
                    <a:pt x="38415" y="4137"/>
                    <a:pt x="40259" y="4281"/>
                  </a:cubicBezTo>
                  <a:cubicBezTo>
                    <a:pt x="40460" y="4297"/>
                    <a:pt x="40664" y="4305"/>
                    <a:pt x="40871" y="4305"/>
                  </a:cubicBezTo>
                  <a:cubicBezTo>
                    <a:pt x="42689" y="4305"/>
                    <a:pt x="44727" y="3722"/>
                    <a:pt x="46707" y="3148"/>
                  </a:cubicBezTo>
                  <a:cubicBezTo>
                    <a:pt x="47756" y="2847"/>
                    <a:pt x="48732" y="2570"/>
                    <a:pt x="49636" y="2389"/>
                  </a:cubicBezTo>
                  <a:lnTo>
                    <a:pt x="49624" y="2341"/>
                  </a:lnTo>
                  <a:cubicBezTo>
                    <a:pt x="48720" y="2521"/>
                    <a:pt x="47744" y="2799"/>
                    <a:pt x="46707" y="3100"/>
                  </a:cubicBezTo>
                  <a:cubicBezTo>
                    <a:pt x="44712" y="3678"/>
                    <a:pt x="42648" y="4265"/>
                    <a:pt x="40827" y="4265"/>
                  </a:cubicBezTo>
                  <a:cubicBezTo>
                    <a:pt x="40635" y="4265"/>
                    <a:pt x="40445" y="4259"/>
                    <a:pt x="40259" y="4245"/>
                  </a:cubicBezTo>
                  <a:cubicBezTo>
                    <a:pt x="38439" y="4100"/>
                    <a:pt x="37486" y="3221"/>
                    <a:pt x="36486" y="2304"/>
                  </a:cubicBezTo>
                  <a:cubicBezTo>
                    <a:pt x="36112" y="1955"/>
                    <a:pt x="35715" y="1617"/>
                    <a:pt x="35305" y="1304"/>
                  </a:cubicBezTo>
                  <a:cubicBezTo>
                    <a:pt x="33994" y="351"/>
                    <a:pt x="32680" y="1"/>
                    <a:pt x="3132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25"/>
            <p:cNvSpPr/>
            <p:nvPr/>
          </p:nvSpPr>
          <p:spPr>
            <a:xfrm>
              <a:off x="3859400" y="1100400"/>
              <a:ext cx="1250875" cy="268650"/>
            </a:xfrm>
            <a:custGeom>
              <a:rect b="b" l="l" r="r" t="t"/>
              <a:pathLst>
                <a:path extrusionOk="0" h="10746" w="50035">
                  <a:moveTo>
                    <a:pt x="31881" y="1"/>
                  </a:moveTo>
                  <a:cubicBezTo>
                    <a:pt x="31652" y="1"/>
                    <a:pt x="31420" y="15"/>
                    <a:pt x="31183" y="42"/>
                  </a:cubicBezTo>
                  <a:cubicBezTo>
                    <a:pt x="29652" y="211"/>
                    <a:pt x="28061" y="922"/>
                    <a:pt x="26048" y="1826"/>
                  </a:cubicBezTo>
                  <a:lnTo>
                    <a:pt x="26000" y="1838"/>
                  </a:lnTo>
                  <a:cubicBezTo>
                    <a:pt x="25313" y="2140"/>
                    <a:pt x="24613" y="2441"/>
                    <a:pt x="23951" y="2730"/>
                  </a:cubicBezTo>
                  <a:cubicBezTo>
                    <a:pt x="22613" y="3297"/>
                    <a:pt x="21251" y="3875"/>
                    <a:pt x="19961" y="4538"/>
                  </a:cubicBezTo>
                  <a:cubicBezTo>
                    <a:pt x="19430" y="4803"/>
                    <a:pt x="18912" y="5129"/>
                    <a:pt x="18406" y="5442"/>
                  </a:cubicBezTo>
                  <a:cubicBezTo>
                    <a:pt x="17225" y="6165"/>
                    <a:pt x="16007" y="6913"/>
                    <a:pt x="14561" y="7130"/>
                  </a:cubicBezTo>
                  <a:cubicBezTo>
                    <a:pt x="14106" y="7204"/>
                    <a:pt x="13673" y="7231"/>
                    <a:pt x="13256" y="7231"/>
                  </a:cubicBezTo>
                  <a:cubicBezTo>
                    <a:pt x="12655" y="7231"/>
                    <a:pt x="12085" y="7175"/>
                    <a:pt x="11523" y="7118"/>
                  </a:cubicBezTo>
                  <a:cubicBezTo>
                    <a:pt x="10974" y="7061"/>
                    <a:pt x="10408" y="7007"/>
                    <a:pt x="9818" y="7007"/>
                  </a:cubicBezTo>
                  <a:cubicBezTo>
                    <a:pt x="9152" y="7007"/>
                    <a:pt x="8455" y="7076"/>
                    <a:pt x="7715" y="7286"/>
                  </a:cubicBezTo>
                  <a:cubicBezTo>
                    <a:pt x="6316" y="7684"/>
                    <a:pt x="4954" y="8383"/>
                    <a:pt x="3628" y="9058"/>
                  </a:cubicBezTo>
                  <a:cubicBezTo>
                    <a:pt x="2459" y="9661"/>
                    <a:pt x="1242" y="10288"/>
                    <a:pt x="0" y="10698"/>
                  </a:cubicBezTo>
                  <a:lnTo>
                    <a:pt x="24" y="10746"/>
                  </a:lnTo>
                  <a:cubicBezTo>
                    <a:pt x="1266" y="10324"/>
                    <a:pt x="2471" y="9709"/>
                    <a:pt x="3640" y="9106"/>
                  </a:cubicBezTo>
                  <a:cubicBezTo>
                    <a:pt x="4966" y="8431"/>
                    <a:pt x="6316" y="7744"/>
                    <a:pt x="7727" y="7335"/>
                  </a:cubicBezTo>
                  <a:cubicBezTo>
                    <a:pt x="8474" y="7124"/>
                    <a:pt x="9150" y="7055"/>
                    <a:pt x="9804" y="7055"/>
                  </a:cubicBezTo>
                  <a:cubicBezTo>
                    <a:pt x="10384" y="7055"/>
                    <a:pt x="10945" y="7109"/>
                    <a:pt x="11523" y="7166"/>
                  </a:cubicBezTo>
                  <a:cubicBezTo>
                    <a:pt x="12098" y="7224"/>
                    <a:pt x="12681" y="7282"/>
                    <a:pt x="13296" y="7282"/>
                  </a:cubicBezTo>
                  <a:cubicBezTo>
                    <a:pt x="13701" y="7282"/>
                    <a:pt x="14121" y="7257"/>
                    <a:pt x="14561" y="7190"/>
                  </a:cubicBezTo>
                  <a:cubicBezTo>
                    <a:pt x="16031" y="6961"/>
                    <a:pt x="17249" y="6214"/>
                    <a:pt x="18418" y="5478"/>
                  </a:cubicBezTo>
                  <a:cubicBezTo>
                    <a:pt x="18924" y="5165"/>
                    <a:pt x="19455" y="4840"/>
                    <a:pt x="19973" y="4574"/>
                  </a:cubicBezTo>
                  <a:cubicBezTo>
                    <a:pt x="21263" y="3923"/>
                    <a:pt x="22637" y="3333"/>
                    <a:pt x="23963" y="2766"/>
                  </a:cubicBezTo>
                  <a:cubicBezTo>
                    <a:pt x="24638" y="2489"/>
                    <a:pt x="25337" y="2188"/>
                    <a:pt x="26012" y="1886"/>
                  </a:cubicBezTo>
                  <a:lnTo>
                    <a:pt x="26060" y="1862"/>
                  </a:lnTo>
                  <a:cubicBezTo>
                    <a:pt x="28373" y="833"/>
                    <a:pt x="30160" y="38"/>
                    <a:pt x="31868" y="38"/>
                  </a:cubicBezTo>
                  <a:cubicBezTo>
                    <a:pt x="33141" y="38"/>
                    <a:pt x="34369" y="480"/>
                    <a:pt x="35739" y="1597"/>
                  </a:cubicBezTo>
                  <a:cubicBezTo>
                    <a:pt x="36028" y="1826"/>
                    <a:pt x="36305" y="2079"/>
                    <a:pt x="36571" y="2308"/>
                  </a:cubicBezTo>
                  <a:cubicBezTo>
                    <a:pt x="37800" y="3393"/>
                    <a:pt x="38969" y="4418"/>
                    <a:pt x="41163" y="4550"/>
                  </a:cubicBezTo>
                  <a:cubicBezTo>
                    <a:pt x="41331" y="4560"/>
                    <a:pt x="41501" y="4564"/>
                    <a:pt x="41672" y="4564"/>
                  </a:cubicBezTo>
                  <a:cubicBezTo>
                    <a:pt x="43917" y="4564"/>
                    <a:pt x="46328" y="3785"/>
                    <a:pt x="48467" y="3080"/>
                  </a:cubicBezTo>
                  <a:cubicBezTo>
                    <a:pt x="49010" y="2899"/>
                    <a:pt x="49528" y="2730"/>
                    <a:pt x="50034" y="2586"/>
                  </a:cubicBezTo>
                  <a:lnTo>
                    <a:pt x="50022" y="2537"/>
                  </a:lnTo>
                  <a:cubicBezTo>
                    <a:pt x="49504" y="2694"/>
                    <a:pt x="48998" y="2863"/>
                    <a:pt x="48455" y="3044"/>
                  </a:cubicBezTo>
                  <a:cubicBezTo>
                    <a:pt x="46327" y="3735"/>
                    <a:pt x="43941" y="4518"/>
                    <a:pt x="41707" y="4518"/>
                  </a:cubicBezTo>
                  <a:cubicBezTo>
                    <a:pt x="41524" y="4518"/>
                    <a:pt x="41343" y="4513"/>
                    <a:pt x="41163" y="4502"/>
                  </a:cubicBezTo>
                  <a:cubicBezTo>
                    <a:pt x="38981" y="4382"/>
                    <a:pt x="37824" y="3357"/>
                    <a:pt x="36607" y="2272"/>
                  </a:cubicBezTo>
                  <a:cubicBezTo>
                    <a:pt x="36342" y="2043"/>
                    <a:pt x="36064" y="1790"/>
                    <a:pt x="35775" y="1561"/>
                  </a:cubicBezTo>
                  <a:cubicBezTo>
                    <a:pt x="34464" y="498"/>
                    <a:pt x="33242" y="1"/>
                    <a:pt x="3188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25"/>
            <p:cNvSpPr/>
            <p:nvPr/>
          </p:nvSpPr>
          <p:spPr>
            <a:xfrm>
              <a:off x="3860300" y="1143675"/>
              <a:ext cx="1248475" cy="280525"/>
            </a:xfrm>
            <a:custGeom>
              <a:rect b="b" l="l" r="r" t="t"/>
              <a:pathLst>
                <a:path extrusionOk="0" h="11221" w="49939">
                  <a:moveTo>
                    <a:pt x="31568" y="0"/>
                  </a:moveTo>
                  <a:cubicBezTo>
                    <a:pt x="29906" y="0"/>
                    <a:pt x="28238" y="995"/>
                    <a:pt x="25735" y="2626"/>
                  </a:cubicBezTo>
                  <a:cubicBezTo>
                    <a:pt x="23601" y="4025"/>
                    <a:pt x="18201" y="7279"/>
                    <a:pt x="14344" y="7339"/>
                  </a:cubicBezTo>
                  <a:lnTo>
                    <a:pt x="14224" y="7339"/>
                  </a:lnTo>
                  <a:cubicBezTo>
                    <a:pt x="13356" y="7315"/>
                    <a:pt x="12500" y="7195"/>
                    <a:pt x="11668" y="6990"/>
                  </a:cubicBezTo>
                  <a:cubicBezTo>
                    <a:pt x="10890" y="6831"/>
                    <a:pt x="10136" y="6677"/>
                    <a:pt x="9324" y="6677"/>
                  </a:cubicBezTo>
                  <a:cubicBezTo>
                    <a:pt x="8715" y="6677"/>
                    <a:pt x="8073" y="6764"/>
                    <a:pt x="7365" y="7002"/>
                  </a:cubicBezTo>
                  <a:cubicBezTo>
                    <a:pt x="5931" y="7484"/>
                    <a:pt x="4629" y="8352"/>
                    <a:pt x="3375" y="9196"/>
                  </a:cubicBezTo>
                  <a:cubicBezTo>
                    <a:pt x="2315" y="9919"/>
                    <a:pt x="1206" y="10666"/>
                    <a:pt x="0" y="11172"/>
                  </a:cubicBezTo>
                  <a:lnTo>
                    <a:pt x="12" y="11221"/>
                  </a:lnTo>
                  <a:cubicBezTo>
                    <a:pt x="1230" y="10702"/>
                    <a:pt x="2339" y="9955"/>
                    <a:pt x="3412" y="9232"/>
                  </a:cubicBezTo>
                  <a:cubicBezTo>
                    <a:pt x="4653" y="8400"/>
                    <a:pt x="5955" y="7520"/>
                    <a:pt x="7377" y="7038"/>
                  </a:cubicBezTo>
                  <a:cubicBezTo>
                    <a:pt x="8078" y="6808"/>
                    <a:pt x="8712" y="6723"/>
                    <a:pt x="9313" y="6723"/>
                  </a:cubicBezTo>
                  <a:cubicBezTo>
                    <a:pt x="10127" y="6723"/>
                    <a:pt x="10879" y="6878"/>
                    <a:pt x="11656" y="7038"/>
                  </a:cubicBezTo>
                  <a:cubicBezTo>
                    <a:pt x="12449" y="7208"/>
                    <a:pt x="13252" y="7378"/>
                    <a:pt x="14166" y="7378"/>
                  </a:cubicBezTo>
                  <a:cubicBezTo>
                    <a:pt x="14225" y="7378"/>
                    <a:pt x="14284" y="7377"/>
                    <a:pt x="14344" y="7375"/>
                  </a:cubicBezTo>
                  <a:cubicBezTo>
                    <a:pt x="18225" y="7327"/>
                    <a:pt x="23625" y="4061"/>
                    <a:pt x="25771" y="2675"/>
                  </a:cubicBezTo>
                  <a:cubicBezTo>
                    <a:pt x="28265" y="1047"/>
                    <a:pt x="29924" y="55"/>
                    <a:pt x="31578" y="55"/>
                  </a:cubicBezTo>
                  <a:cubicBezTo>
                    <a:pt x="32939" y="55"/>
                    <a:pt x="34296" y="726"/>
                    <a:pt x="36113" y="2265"/>
                  </a:cubicBezTo>
                  <a:cubicBezTo>
                    <a:pt x="38089" y="3940"/>
                    <a:pt x="40090" y="4736"/>
                    <a:pt x="42405" y="4748"/>
                  </a:cubicBezTo>
                  <a:cubicBezTo>
                    <a:pt x="42425" y="4748"/>
                    <a:pt x="42444" y="4748"/>
                    <a:pt x="42464" y="4748"/>
                  </a:cubicBezTo>
                  <a:cubicBezTo>
                    <a:pt x="44524" y="4748"/>
                    <a:pt x="46894" y="4132"/>
                    <a:pt x="49938" y="2795"/>
                  </a:cubicBezTo>
                  <a:lnTo>
                    <a:pt x="49926" y="2747"/>
                  </a:lnTo>
                  <a:cubicBezTo>
                    <a:pt x="47262" y="3919"/>
                    <a:pt x="44824" y="4699"/>
                    <a:pt x="42511" y="4699"/>
                  </a:cubicBezTo>
                  <a:cubicBezTo>
                    <a:pt x="40303" y="4699"/>
                    <a:pt x="38209" y="3989"/>
                    <a:pt x="36137" y="2229"/>
                  </a:cubicBezTo>
                  <a:cubicBezTo>
                    <a:pt x="34307" y="676"/>
                    <a:pt x="32939" y="0"/>
                    <a:pt x="3156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25"/>
            <p:cNvSpPr/>
            <p:nvPr/>
          </p:nvSpPr>
          <p:spPr>
            <a:xfrm>
              <a:off x="3871150" y="1178650"/>
              <a:ext cx="1239725" cy="300100"/>
            </a:xfrm>
            <a:custGeom>
              <a:rect b="b" l="l" r="r" t="t"/>
              <a:pathLst>
                <a:path extrusionOk="0" h="12004" w="49589">
                  <a:moveTo>
                    <a:pt x="30972" y="1"/>
                  </a:moveTo>
                  <a:cubicBezTo>
                    <a:pt x="30802" y="1"/>
                    <a:pt x="30627" y="11"/>
                    <a:pt x="30447" y="34"/>
                  </a:cubicBezTo>
                  <a:cubicBezTo>
                    <a:pt x="28953" y="227"/>
                    <a:pt x="27543" y="1613"/>
                    <a:pt x="26410" y="2734"/>
                  </a:cubicBezTo>
                  <a:cubicBezTo>
                    <a:pt x="26024" y="3096"/>
                    <a:pt x="25674" y="3445"/>
                    <a:pt x="25349" y="3722"/>
                  </a:cubicBezTo>
                  <a:cubicBezTo>
                    <a:pt x="22886" y="5790"/>
                    <a:pt x="18475" y="7914"/>
                    <a:pt x="14943" y="7914"/>
                  </a:cubicBezTo>
                  <a:cubicBezTo>
                    <a:pt x="14810" y="7914"/>
                    <a:pt x="14679" y="7911"/>
                    <a:pt x="14549" y="7905"/>
                  </a:cubicBezTo>
                  <a:cubicBezTo>
                    <a:pt x="13621" y="7869"/>
                    <a:pt x="12729" y="7616"/>
                    <a:pt x="11861" y="7363"/>
                  </a:cubicBezTo>
                  <a:cubicBezTo>
                    <a:pt x="10919" y="7094"/>
                    <a:pt x="9957" y="6814"/>
                    <a:pt x="8926" y="6814"/>
                  </a:cubicBezTo>
                  <a:cubicBezTo>
                    <a:pt x="8387" y="6814"/>
                    <a:pt x="7828" y="6891"/>
                    <a:pt x="7245" y="7085"/>
                  </a:cubicBezTo>
                  <a:cubicBezTo>
                    <a:pt x="5750" y="7592"/>
                    <a:pt x="4436" y="8664"/>
                    <a:pt x="3170" y="9725"/>
                  </a:cubicBezTo>
                  <a:cubicBezTo>
                    <a:pt x="2158" y="10557"/>
                    <a:pt x="1109" y="11413"/>
                    <a:pt x="0" y="11967"/>
                  </a:cubicBezTo>
                  <a:lnTo>
                    <a:pt x="24" y="12003"/>
                  </a:lnTo>
                  <a:cubicBezTo>
                    <a:pt x="1145" y="11449"/>
                    <a:pt x="2182" y="10593"/>
                    <a:pt x="3207" y="9761"/>
                  </a:cubicBezTo>
                  <a:cubicBezTo>
                    <a:pt x="4472" y="8713"/>
                    <a:pt x="5798" y="7628"/>
                    <a:pt x="7269" y="7134"/>
                  </a:cubicBezTo>
                  <a:cubicBezTo>
                    <a:pt x="7854" y="6937"/>
                    <a:pt x="8414" y="6860"/>
                    <a:pt x="8956" y="6860"/>
                  </a:cubicBezTo>
                  <a:cubicBezTo>
                    <a:pt x="9978" y="6860"/>
                    <a:pt x="10936" y="7135"/>
                    <a:pt x="11873" y="7411"/>
                  </a:cubicBezTo>
                  <a:cubicBezTo>
                    <a:pt x="12729" y="7652"/>
                    <a:pt x="13621" y="7917"/>
                    <a:pt x="14561" y="7953"/>
                  </a:cubicBezTo>
                  <a:cubicBezTo>
                    <a:pt x="14692" y="7959"/>
                    <a:pt x="14824" y="7962"/>
                    <a:pt x="14956" y="7962"/>
                  </a:cubicBezTo>
                  <a:cubicBezTo>
                    <a:pt x="16989" y="7962"/>
                    <a:pt x="19052" y="7288"/>
                    <a:pt x="20455" y="6700"/>
                  </a:cubicBezTo>
                  <a:cubicBezTo>
                    <a:pt x="22287" y="5928"/>
                    <a:pt x="24095" y="4856"/>
                    <a:pt x="25397" y="3747"/>
                  </a:cubicBezTo>
                  <a:cubicBezTo>
                    <a:pt x="25723" y="3481"/>
                    <a:pt x="26072" y="3132"/>
                    <a:pt x="26446" y="2758"/>
                  </a:cubicBezTo>
                  <a:cubicBezTo>
                    <a:pt x="27579" y="1649"/>
                    <a:pt x="28977" y="263"/>
                    <a:pt x="30460" y="70"/>
                  </a:cubicBezTo>
                  <a:cubicBezTo>
                    <a:pt x="30633" y="49"/>
                    <a:pt x="30801" y="39"/>
                    <a:pt x="30965" y="39"/>
                  </a:cubicBezTo>
                  <a:cubicBezTo>
                    <a:pt x="32777" y="39"/>
                    <a:pt x="34049" y="1257"/>
                    <a:pt x="35088" y="2252"/>
                  </a:cubicBezTo>
                  <a:cubicBezTo>
                    <a:pt x="35353" y="2505"/>
                    <a:pt x="35594" y="2746"/>
                    <a:pt x="35835" y="2951"/>
                  </a:cubicBezTo>
                  <a:cubicBezTo>
                    <a:pt x="37818" y="4652"/>
                    <a:pt x="40092" y="5503"/>
                    <a:pt x="42531" y="5503"/>
                  </a:cubicBezTo>
                  <a:cubicBezTo>
                    <a:pt x="44776" y="5503"/>
                    <a:pt x="47162" y="4781"/>
                    <a:pt x="49588" y="3337"/>
                  </a:cubicBezTo>
                  <a:lnTo>
                    <a:pt x="49564" y="3301"/>
                  </a:lnTo>
                  <a:cubicBezTo>
                    <a:pt x="47144" y="4739"/>
                    <a:pt x="44767" y="5458"/>
                    <a:pt x="42531" y="5458"/>
                  </a:cubicBezTo>
                  <a:cubicBezTo>
                    <a:pt x="40101" y="5458"/>
                    <a:pt x="37837" y="4610"/>
                    <a:pt x="35859" y="2915"/>
                  </a:cubicBezTo>
                  <a:cubicBezTo>
                    <a:pt x="35606" y="2710"/>
                    <a:pt x="35365" y="2469"/>
                    <a:pt x="35100" y="2228"/>
                  </a:cubicBezTo>
                  <a:cubicBezTo>
                    <a:pt x="34064" y="1225"/>
                    <a:pt x="32787" y="1"/>
                    <a:pt x="3097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6" name="Google Shape;916;p25"/>
          <p:cNvSpPr/>
          <p:nvPr/>
        </p:nvSpPr>
        <p:spPr>
          <a:xfrm>
            <a:off x="4731000" y="-251250"/>
            <a:ext cx="2211300" cy="2211300"/>
          </a:xfrm>
          <a:prstGeom prst="rect">
            <a:avLst/>
          </a:prstGeom>
          <a:solidFill>
            <a:srgbClr val="232131">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17" name="Google Shape;917;p25"/>
          <p:cNvGrpSpPr/>
          <p:nvPr/>
        </p:nvGrpSpPr>
        <p:grpSpPr>
          <a:xfrm>
            <a:off x="7938994" y="3556407"/>
            <a:ext cx="912435" cy="116605"/>
            <a:chOff x="7827644" y="2147282"/>
            <a:chExt cx="912435" cy="116605"/>
          </a:xfrm>
        </p:grpSpPr>
        <p:sp>
          <p:nvSpPr>
            <p:cNvPr id="918" name="Google Shape;918;p25"/>
            <p:cNvSpPr/>
            <p:nvPr/>
          </p:nvSpPr>
          <p:spPr>
            <a:xfrm>
              <a:off x="7827644" y="2147282"/>
              <a:ext cx="116563" cy="116605"/>
            </a:xfrm>
            <a:custGeom>
              <a:rect b="b" l="l" r="r" t="t"/>
              <a:pathLst>
                <a:path extrusionOk="0" h="2762" w="2761">
                  <a:moveTo>
                    <a:pt x="1" y="1"/>
                  </a:moveTo>
                  <a:lnTo>
                    <a:pt x="1" y="2761"/>
                  </a:lnTo>
                  <a:lnTo>
                    <a:pt x="2761" y="2761"/>
                  </a:lnTo>
                  <a:lnTo>
                    <a:pt x="276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25"/>
            <p:cNvSpPr/>
            <p:nvPr/>
          </p:nvSpPr>
          <p:spPr>
            <a:xfrm>
              <a:off x="8225581" y="2147282"/>
              <a:ext cx="116563" cy="116605"/>
            </a:xfrm>
            <a:custGeom>
              <a:rect b="b" l="l" r="r" t="t"/>
              <a:pathLst>
                <a:path extrusionOk="0" h="2762" w="2761">
                  <a:moveTo>
                    <a:pt x="0" y="1"/>
                  </a:moveTo>
                  <a:lnTo>
                    <a:pt x="0" y="2761"/>
                  </a:lnTo>
                  <a:lnTo>
                    <a:pt x="2761" y="2761"/>
                  </a:lnTo>
                  <a:lnTo>
                    <a:pt x="276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25"/>
            <p:cNvSpPr/>
            <p:nvPr/>
          </p:nvSpPr>
          <p:spPr>
            <a:xfrm>
              <a:off x="8623517" y="2147282"/>
              <a:ext cx="116563" cy="116605"/>
            </a:xfrm>
            <a:custGeom>
              <a:rect b="b" l="l" r="r" t="t"/>
              <a:pathLst>
                <a:path extrusionOk="0" h="2762" w="2761">
                  <a:moveTo>
                    <a:pt x="0" y="1"/>
                  </a:moveTo>
                  <a:lnTo>
                    <a:pt x="0" y="2761"/>
                  </a:lnTo>
                  <a:lnTo>
                    <a:pt x="2760" y="2761"/>
                  </a:lnTo>
                  <a:lnTo>
                    <a:pt x="276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7">
    <p:spTree>
      <p:nvGrpSpPr>
        <p:cNvPr id="921" name="Shape 921"/>
        <p:cNvGrpSpPr/>
        <p:nvPr/>
      </p:nvGrpSpPr>
      <p:grpSpPr>
        <a:xfrm>
          <a:off x="0" y="0"/>
          <a:ext cx="0" cy="0"/>
          <a:chOff x="0" y="0"/>
          <a:chExt cx="0" cy="0"/>
        </a:xfrm>
      </p:grpSpPr>
      <p:sp>
        <p:nvSpPr>
          <p:cNvPr id="922" name="Google Shape;922;p26"/>
          <p:cNvSpPr/>
          <p:nvPr/>
        </p:nvSpPr>
        <p:spPr>
          <a:xfrm>
            <a:off x="7653500" y="-215875"/>
            <a:ext cx="2415300" cy="2415300"/>
          </a:xfrm>
          <a:prstGeom prst="ellipse">
            <a:avLst/>
          </a:prstGeom>
          <a:solidFill>
            <a:srgbClr val="232131">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26"/>
          <p:cNvSpPr/>
          <p:nvPr/>
        </p:nvSpPr>
        <p:spPr>
          <a:xfrm>
            <a:off x="-766775" y="2199425"/>
            <a:ext cx="2211300" cy="1912500"/>
          </a:xfrm>
          <a:prstGeom prst="triangle">
            <a:avLst>
              <a:gd fmla="val 50000" name="adj"/>
            </a:avLst>
          </a:prstGeom>
          <a:solidFill>
            <a:srgbClr val="232131">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24" name="Google Shape;924;p26"/>
          <p:cNvGrpSpPr/>
          <p:nvPr/>
        </p:nvGrpSpPr>
        <p:grpSpPr>
          <a:xfrm>
            <a:off x="7439538" y="404849"/>
            <a:ext cx="1173893" cy="1173843"/>
            <a:chOff x="4351775" y="4092225"/>
            <a:chExt cx="578900" cy="578875"/>
          </a:xfrm>
        </p:grpSpPr>
        <p:sp>
          <p:nvSpPr>
            <p:cNvPr id="925" name="Google Shape;925;p26"/>
            <p:cNvSpPr/>
            <p:nvPr/>
          </p:nvSpPr>
          <p:spPr>
            <a:xfrm>
              <a:off x="4386425" y="4126875"/>
              <a:ext cx="408950" cy="408625"/>
            </a:xfrm>
            <a:custGeom>
              <a:rect b="b" l="l" r="r" t="t"/>
              <a:pathLst>
                <a:path extrusionOk="0" h="16345" w="16358">
                  <a:moveTo>
                    <a:pt x="15707" y="0"/>
                  </a:moveTo>
                  <a:lnTo>
                    <a:pt x="1" y="15694"/>
                  </a:lnTo>
                  <a:cubicBezTo>
                    <a:pt x="121" y="15923"/>
                    <a:pt x="254" y="16140"/>
                    <a:pt x="387" y="16345"/>
                  </a:cubicBezTo>
                  <a:lnTo>
                    <a:pt x="16357" y="386"/>
                  </a:lnTo>
                  <a:cubicBezTo>
                    <a:pt x="16140" y="241"/>
                    <a:pt x="15923" y="121"/>
                    <a:pt x="1570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26"/>
            <p:cNvSpPr/>
            <p:nvPr/>
          </p:nvSpPr>
          <p:spPr>
            <a:xfrm>
              <a:off x="4407825" y="4148275"/>
              <a:ext cx="419200" cy="419175"/>
            </a:xfrm>
            <a:custGeom>
              <a:rect b="b" l="l" r="r" t="t"/>
              <a:pathLst>
                <a:path extrusionOk="0" h="16767" w="16768">
                  <a:moveTo>
                    <a:pt x="16188" y="0"/>
                  </a:moveTo>
                  <a:lnTo>
                    <a:pt x="1" y="16188"/>
                  </a:lnTo>
                  <a:cubicBezTo>
                    <a:pt x="145" y="16381"/>
                    <a:pt x="290" y="16574"/>
                    <a:pt x="447" y="16767"/>
                  </a:cubicBezTo>
                  <a:lnTo>
                    <a:pt x="16767" y="446"/>
                  </a:lnTo>
                  <a:cubicBezTo>
                    <a:pt x="16574" y="301"/>
                    <a:pt x="16381" y="145"/>
                    <a:pt x="1618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26"/>
            <p:cNvSpPr/>
            <p:nvPr/>
          </p:nvSpPr>
          <p:spPr>
            <a:xfrm>
              <a:off x="4432850" y="4173275"/>
              <a:ext cx="422175" cy="422200"/>
            </a:xfrm>
            <a:custGeom>
              <a:rect b="b" l="l" r="r" t="t"/>
              <a:pathLst>
                <a:path extrusionOk="0" h="16888" w="16887">
                  <a:moveTo>
                    <a:pt x="16381" y="1"/>
                  </a:moveTo>
                  <a:lnTo>
                    <a:pt x="0" y="16369"/>
                  </a:lnTo>
                  <a:cubicBezTo>
                    <a:pt x="48" y="16430"/>
                    <a:pt x="96" y="16478"/>
                    <a:pt x="157" y="16526"/>
                  </a:cubicBezTo>
                  <a:cubicBezTo>
                    <a:pt x="277" y="16646"/>
                    <a:pt x="398" y="16767"/>
                    <a:pt x="530" y="16888"/>
                  </a:cubicBezTo>
                  <a:lnTo>
                    <a:pt x="16887" y="519"/>
                  </a:lnTo>
                  <a:cubicBezTo>
                    <a:pt x="16766" y="398"/>
                    <a:pt x="16646" y="266"/>
                    <a:pt x="16525" y="145"/>
                  </a:cubicBezTo>
                  <a:lnTo>
                    <a:pt x="1638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26"/>
            <p:cNvSpPr/>
            <p:nvPr/>
          </p:nvSpPr>
          <p:spPr>
            <a:xfrm>
              <a:off x="4461475" y="4201900"/>
              <a:ext cx="417975" cy="417975"/>
            </a:xfrm>
            <a:custGeom>
              <a:rect b="b" l="l" r="r" t="t"/>
              <a:pathLst>
                <a:path extrusionOk="0" h="16719" w="16719">
                  <a:moveTo>
                    <a:pt x="16272" y="1"/>
                  </a:moveTo>
                  <a:lnTo>
                    <a:pt x="0" y="16273"/>
                  </a:lnTo>
                  <a:cubicBezTo>
                    <a:pt x="193" y="16430"/>
                    <a:pt x="398" y="16574"/>
                    <a:pt x="591" y="16719"/>
                  </a:cubicBezTo>
                  <a:lnTo>
                    <a:pt x="16718" y="591"/>
                  </a:lnTo>
                  <a:cubicBezTo>
                    <a:pt x="16574" y="398"/>
                    <a:pt x="16429" y="194"/>
                    <a:pt x="1627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26"/>
            <p:cNvSpPr/>
            <p:nvPr/>
          </p:nvSpPr>
          <p:spPr>
            <a:xfrm>
              <a:off x="4357500" y="4097950"/>
              <a:ext cx="361925" cy="361625"/>
            </a:xfrm>
            <a:custGeom>
              <a:rect b="b" l="l" r="r" t="t"/>
              <a:pathLst>
                <a:path extrusionOk="0" h="14465" w="14477">
                  <a:moveTo>
                    <a:pt x="13633" y="0"/>
                  </a:moveTo>
                  <a:lnTo>
                    <a:pt x="1" y="13633"/>
                  </a:lnTo>
                  <a:cubicBezTo>
                    <a:pt x="49" y="13910"/>
                    <a:pt x="121" y="14187"/>
                    <a:pt x="194" y="14464"/>
                  </a:cubicBezTo>
                  <a:lnTo>
                    <a:pt x="14477" y="193"/>
                  </a:lnTo>
                  <a:cubicBezTo>
                    <a:pt x="14200" y="121"/>
                    <a:pt x="13922" y="48"/>
                    <a:pt x="1363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26"/>
            <p:cNvSpPr/>
            <p:nvPr/>
          </p:nvSpPr>
          <p:spPr>
            <a:xfrm>
              <a:off x="4369550" y="4109700"/>
              <a:ext cx="389975" cy="390250"/>
            </a:xfrm>
            <a:custGeom>
              <a:rect b="b" l="l" r="r" t="t"/>
              <a:pathLst>
                <a:path extrusionOk="0" h="15610" w="15599">
                  <a:moveTo>
                    <a:pt x="14863" y="0"/>
                  </a:moveTo>
                  <a:lnTo>
                    <a:pt x="1" y="14874"/>
                  </a:lnTo>
                  <a:cubicBezTo>
                    <a:pt x="85" y="15115"/>
                    <a:pt x="194" y="15369"/>
                    <a:pt x="302" y="15610"/>
                  </a:cubicBezTo>
                  <a:lnTo>
                    <a:pt x="15598" y="302"/>
                  </a:lnTo>
                  <a:cubicBezTo>
                    <a:pt x="15357" y="193"/>
                    <a:pt x="15116" y="97"/>
                    <a:pt x="1486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26"/>
            <p:cNvSpPr/>
            <p:nvPr/>
          </p:nvSpPr>
          <p:spPr>
            <a:xfrm>
              <a:off x="4351775" y="4092225"/>
              <a:ext cx="321550" cy="321550"/>
            </a:xfrm>
            <a:custGeom>
              <a:rect b="b" l="l" r="r" t="t"/>
              <a:pathLst>
                <a:path extrusionOk="0" h="12862" w="12862">
                  <a:moveTo>
                    <a:pt x="11897" y="0"/>
                  </a:moveTo>
                  <a:lnTo>
                    <a:pt x="1" y="11897"/>
                  </a:lnTo>
                  <a:cubicBezTo>
                    <a:pt x="13" y="12222"/>
                    <a:pt x="37" y="12536"/>
                    <a:pt x="73" y="12861"/>
                  </a:cubicBezTo>
                  <a:lnTo>
                    <a:pt x="12862" y="73"/>
                  </a:lnTo>
                  <a:cubicBezTo>
                    <a:pt x="12548" y="36"/>
                    <a:pt x="12223" y="12"/>
                    <a:pt x="1189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26"/>
            <p:cNvSpPr/>
            <p:nvPr/>
          </p:nvSpPr>
          <p:spPr>
            <a:xfrm>
              <a:off x="4530775" y="4270900"/>
              <a:ext cx="385125" cy="385450"/>
            </a:xfrm>
            <a:custGeom>
              <a:rect b="b" l="l" r="r" t="t"/>
              <a:pathLst>
                <a:path extrusionOk="0" h="15418" w="15405">
                  <a:moveTo>
                    <a:pt x="15128" y="1"/>
                  </a:moveTo>
                  <a:lnTo>
                    <a:pt x="0" y="15140"/>
                  </a:lnTo>
                  <a:cubicBezTo>
                    <a:pt x="242" y="15237"/>
                    <a:pt x="495" y="15333"/>
                    <a:pt x="748" y="15417"/>
                  </a:cubicBezTo>
                  <a:lnTo>
                    <a:pt x="15405" y="760"/>
                  </a:lnTo>
                  <a:cubicBezTo>
                    <a:pt x="15320" y="507"/>
                    <a:pt x="15224" y="254"/>
                    <a:pt x="1512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26"/>
            <p:cNvSpPr/>
            <p:nvPr/>
          </p:nvSpPr>
          <p:spPr>
            <a:xfrm>
              <a:off x="4748650" y="4489075"/>
              <a:ext cx="161525" cy="161550"/>
            </a:xfrm>
            <a:custGeom>
              <a:rect b="b" l="l" r="r" t="t"/>
              <a:pathLst>
                <a:path extrusionOk="0" h="6462" w="6461">
                  <a:moveTo>
                    <a:pt x="6461" y="1"/>
                  </a:moveTo>
                  <a:lnTo>
                    <a:pt x="0" y="6461"/>
                  </a:lnTo>
                  <a:cubicBezTo>
                    <a:pt x="772" y="6148"/>
                    <a:pt x="1519" y="5762"/>
                    <a:pt x="2206" y="5292"/>
                  </a:cubicBezTo>
                  <a:lnTo>
                    <a:pt x="5292" y="2206"/>
                  </a:lnTo>
                  <a:cubicBezTo>
                    <a:pt x="5762" y="1507"/>
                    <a:pt x="6159" y="772"/>
                    <a:pt x="646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26"/>
            <p:cNvSpPr/>
            <p:nvPr/>
          </p:nvSpPr>
          <p:spPr>
            <a:xfrm>
              <a:off x="4352675" y="4092825"/>
              <a:ext cx="267025" cy="267000"/>
            </a:xfrm>
            <a:custGeom>
              <a:rect b="b" l="l" r="r" t="t"/>
              <a:pathLst>
                <a:path extrusionOk="0" h="10680" w="10681">
                  <a:moveTo>
                    <a:pt x="10680" y="0"/>
                  </a:moveTo>
                  <a:lnTo>
                    <a:pt x="10680" y="0"/>
                  </a:lnTo>
                  <a:cubicBezTo>
                    <a:pt x="10282" y="36"/>
                    <a:pt x="9885" y="85"/>
                    <a:pt x="9499" y="157"/>
                  </a:cubicBezTo>
                  <a:lnTo>
                    <a:pt x="158" y="9498"/>
                  </a:lnTo>
                  <a:cubicBezTo>
                    <a:pt x="85" y="9884"/>
                    <a:pt x="37" y="10282"/>
                    <a:pt x="1" y="10680"/>
                  </a:cubicBezTo>
                  <a:lnTo>
                    <a:pt x="1068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26"/>
            <p:cNvSpPr/>
            <p:nvPr/>
          </p:nvSpPr>
          <p:spPr>
            <a:xfrm>
              <a:off x="4366250" y="4106675"/>
              <a:ext cx="185050" cy="184750"/>
            </a:xfrm>
            <a:custGeom>
              <a:rect b="b" l="l" r="r" t="t"/>
              <a:pathLst>
                <a:path extrusionOk="0" h="7390" w="7402">
                  <a:moveTo>
                    <a:pt x="7401" y="1"/>
                  </a:moveTo>
                  <a:cubicBezTo>
                    <a:pt x="6786" y="194"/>
                    <a:pt x="6184" y="447"/>
                    <a:pt x="5605" y="748"/>
                  </a:cubicBezTo>
                  <a:lnTo>
                    <a:pt x="748" y="5606"/>
                  </a:lnTo>
                  <a:cubicBezTo>
                    <a:pt x="446" y="6184"/>
                    <a:pt x="193" y="6775"/>
                    <a:pt x="0" y="7390"/>
                  </a:cubicBezTo>
                  <a:lnTo>
                    <a:pt x="740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26"/>
            <p:cNvSpPr/>
            <p:nvPr/>
          </p:nvSpPr>
          <p:spPr>
            <a:xfrm>
              <a:off x="4619375" y="4359500"/>
              <a:ext cx="311300" cy="311600"/>
            </a:xfrm>
            <a:custGeom>
              <a:rect b="b" l="l" r="r" t="t"/>
              <a:pathLst>
                <a:path extrusionOk="0" h="12464" w="12452">
                  <a:moveTo>
                    <a:pt x="12427" y="1"/>
                  </a:moveTo>
                  <a:lnTo>
                    <a:pt x="0" y="12440"/>
                  </a:lnTo>
                  <a:cubicBezTo>
                    <a:pt x="326" y="12464"/>
                    <a:pt x="663" y="12464"/>
                    <a:pt x="1001" y="12464"/>
                  </a:cubicBezTo>
                  <a:lnTo>
                    <a:pt x="12451" y="1013"/>
                  </a:lnTo>
                  <a:cubicBezTo>
                    <a:pt x="12451" y="676"/>
                    <a:pt x="12439" y="338"/>
                    <a:pt x="1242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26"/>
            <p:cNvSpPr/>
            <p:nvPr/>
          </p:nvSpPr>
          <p:spPr>
            <a:xfrm>
              <a:off x="4675125" y="4415550"/>
              <a:ext cx="253750" cy="253750"/>
            </a:xfrm>
            <a:custGeom>
              <a:rect b="b" l="l" r="r" t="t"/>
              <a:pathLst>
                <a:path extrusionOk="0" h="10150" w="10150">
                  <a:moveTo>
                    <a:pt x="10149" y="1"/>
                  </a:moveTo>
                  <a:lnTo>
                    <a:pt x="0" y="10150"/>
                  </a:lnTo>
                  <a:cubicBezTo>
                    <a:pt x="422" y="10101"/>
                    <a:pt x="844" y="10017"/>
                    <a:pt x="1254" y="9933"/>
                  </a:cubicBezTo>
                  <a:lnTo>
                    <a:pt x="9932" y="1254"/>
                  </a:lnTo>
                  <a:cubicBezTo>
                    <a:pt x="10029" y="844"/>
                    <a:pt x="10101" y="422"/>
                    <a:pt x="1014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26"/>
            <p:cNvSpPr/>
            <p:nvPr/>
          </p:nvSpPr>
          <p:spPr>
            <a:xfrm>
              <a:off x="4572050" y="4312200"/>
              <a:ext cx="354700" cy="355000"/>
            </a:xfrm>
            <a:custGeom>
              <a:rect b="b" l="l" r="r" t="t"/>
              <a:pathLst>
                <a:path extrusionOk="0" h="14200" w="14188">
                  <a:moveTo>
                    <a:pt x="14019" y="0"/>
                  </a:moveTo>
                  <a:lnTo>
                    <a:pt x="1" y="14018"/>
                  </a:lnTo>
                  <a:cubicBezTo>
                    <a:pt x="290" y="14091"/>
                    <a:pt x="579" y="14151"/>
                    <a:pt x="857" y="14199"/>
                  </a:cubicBezTo>
                  <a:lnTo>
                    <a:pt x="14188" y="868"/>
                  </a:lnTo>
                  <a:cubicBezTo>
                    <a:pt x="14140" y="579"/>
                    <a:pt x="14091" y="290"/>
                    <a:pt x="1401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26"/>
            <p:cNvSpPr/>
            <p:nvPr/>
          </p:nvSpPr>
          <p:spPr>
            <a:xfrm>
              <a:off x="4494000" y="4234450"/>
              <a:ext cx="405925" cy="405625"/>
            </a:xfrm>
            <a:custGeom>
              <a:rect b="b" l="l" r="r" t="t"/>
              <a:pathLst>
                <a:path extrusionOk="0" h="16225" w="16237">
                  <a:moveTo>
                    <a:pt x="15863" y="0"/>
                  </a:moveTo>
                  <a:lnTo>
                    <a:pt x="1" y="15863"/>
                  </a:lnTo>
                  <a:cubicBezTo>
                    <a:pt x="230" y="15995"/>
                    <a:pt x="447" y="16116"/>
                    <a:pt x="676" y="16224"/>
                  </a:cubicBezTo>
                  <a:lnTo>
                    <a:pt x="16237" y="675"/>
                  </a:lnTo>
                  <a:cubicBezTo>
                    <a:pt x="16116" y="446"/>
                    <a:pt x="15996" y="217"/>
                    <a:pt x="1586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0" name="Google Shape;940;p26"/>
          <p:cNvGrpSpPr/>
          <p:nvPr/>
        </p:nvGrpSpPr>
        <p:grpSpPr>
          <a:xfrm>
            <a:off x="7570269" y="3359157"/>
            <a:ext cx="912435" cy="116605"/>
            <a:chOff x="7827644" y="2147282"/>
            <a:chExt cx="912435" cy="116605"/>
          </a:xfrm>
        </p:grpSpPr>
        <p:sp>
          <p:nvSpPr>
            <p:cNvPr id="941" name="Google Shape;941;p26"/>
            <p:cNvSpPr/>
            <p:nvPr/>
          </p:nvSpPr>
          <p:spPr>
            <a:xfrm>
              <a:off x="7827644" y="2147282"/>
              <a:ext cx="116563" cy="116605"/>
            </a:xfrm>
            <a:custGeom>
              <a:rect b="b" l="l" r="r" t="t"/>
              <a:pathLst>
                <a:path extrusionOk="0" h="2762" w="2761">
                  <a:moveTo>
                    <a:pt x="1" y="1"/>
                  </a:moveTo>
                  <a:lnTo>
                    <a:pt x="1" y="2761"/>
                  </a:lnTo>
                  <a:lnTo>
                    <a:pt x="2761" y="2761"/>
                  </a:lnTo>
                  <a:lnTo>
                    <a:pt x="276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26"/>
            <p:cNvSpPr/>
            <p:nvPr/>
          </p:nvSpPr>
          <p:spPr>
            <a:xfrm>
              <a:off x="8225581" y="2147282"/>
              <a:ext cx="116563" cy="116605"/>
            </a:xfrm>
            <a:custGeom>
              <a:rect b="b" l="l" r="r" t="t"/>
              <a:pathLst>
                <a:path extrusionOk="0" h="2762" w="2761">
                  <a:moveTo>
                    <a:pt x="0" y="1"/>
                  </a:moveTo>
                  <a:lnTo>
                    <a:pt x="0" y="2761"/>
                  </a:lnTo>
                  <a:lnTo>
                    <a:pt x="2761" y="2761"/>
                  </a:lnTo>
                  <a:lnTo>
                    <a:pt x="276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26"/>
            <p:cNvSpPr/>
            <p:nvPr/>
          </p:nvSpPr>
          <p:spPr>
            <a:xfrm>
              <a:off x="8623517" y="2147282"/>
              <a:ext cx="116563" cy="116605"/>
            </a:xfrm>
            <a:custGeom>
              <a:rect b="b" l="l" r="r" t="t"/>
              <a:pathLst>
                <a:path extrusionOk="0" h="2762" w="2761">
                  <a:moveTo>
                    <a:pt x="0" y="1"/>
                  </a:moveTo>
                  <a:lnTo>
                    <a:pt x="0" y="2761"/>
                  </a:lnTo>
                  <a:lnTo>
                    <a:pt x="2760" y="2761"/>
                  </a:lnTo>
                  <a:lnTo>
                    <a:pt x="276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4" name="Google Shape;944;p26"/>
          <p:cNvGrpSpPr/>
          <p:nvPr/>
        </p:nvGrpSpPr>
        <p:grpSpPr>
          <a:xfrm>
            <a:off x="8070525" y="4124759"/>
            <a:ext cx="572004" cy="572004"/>
            <a:chOff x="7474500" y="988634"/>
            <a:chExt cx="572004" cy="572004"/>
          </a:xfrm>
        </p:grpSpPr>
        <p:sp>
          <p:nvSpPr>
            <p:cNvPr id="945" name="Google Shape;945;p26"/>
            <p:cNvSpPr/>
            <p:nvPr/>
          </p:nvSpPr>
          <p:spPr>
            <a:xfrm>
              <a:off x="7525371" y="1039505"/>
              <a:ext cx="521133" cy="521133"/>
            </a:xfrm>
            <a:custGeom>
              <a:rect b="b" l="l" r="r" t="t"/>
              <a:pathLst>
                <a:path extrusionOk="0" h="12344" w="12344">
                  <a:moveTo>
                    <a:pt x="1" y="1"/>
                  </a:moveTo>
                  <a:lnTo>
                    <a:pt x="1" y="12343"/>
                  </a:lnTo>
                  <a:lnTo>
                    <a:pt x="12344" y="12343"/>
                  </a:lnTo>
                  <a:lnTo>
                    <a:pt x="1234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26"/>
            <p:cNvSpPr/>
            <p:nvPr/>
          </p:nvSpPr>
          <p:spPr>
            <a:xfrm>
              <a:off x="7474500" y="988634"/>
              <a:ext cx="521133" cy="521091"/>
            </a:xfrm>
            <a:custGeom>
              <a:rect b="b" l="l" r="r" t="t"/>
              <a:pathLst>
                <a:path extrusionOk="0" h="12343" w="12344">
                  <a:moveTo>
                    <a:pt x="0" y="0"/>
                  </a:moveTo>
                  <a:lnTo>
                    <a:pt x="0" y="12343"/>
                  </a:lnTo>
                  <a:lnTo>
                    <a:pt x="12343" y="12343"/>
                  </a:lnTo>
                  <a:lnTo>
                    <a:pt x="1234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26"/>
            <p:cNvSpPr/>
            <p:nvPr/>
          </p:nvSpPr>
          <p:spPr>
            <a:xfrm>
              <a:off x="7573203" y="1087337"/>
              <a:ext cx="323682" cy="324188"/>
            </a:xfrm>
            <a:custGeom>
              <a:rect b="b" l="l" r="r" t="t"/>
              <a:pathLst>
                <a:path extrusionOk="0" h="7679" w="7667">
                  <a:moveTo>
                    <a:pt x="1" y="1"/>
                  </a:moveTo>
                  <a:lnTo>
                    <a:pt x="1" y="7679"/>
                  </a:lnTo>
                  <a:lnTo>
                    <a:pt x="7667" y="7679"/>
                  </a:lnTo>
                  <a:lnTo>
                    <a:pt x="766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48" name="Google Shape;948;p26"/>
          <p:cNvSpPr/>
          <p:nvPr/>
        </p:nvSpPr>
        <p:spPr>
          <a:xfrm>
            <a:off x="797250" y="1508521"/>
            <a:ext cx="496182" cy="526706"/>
          </a:xfrm>
          <a:custGeom>
            <a:rect b="b" l="l" r="r" t="t"/>
            <a:pathLst>
              <a:path extrusionOk="0" fill="none" h="12476" w="11753">
                <a:moveTo>
                  <a:pt x="1712" y="8510"/>
                </a:moveTo>
                <a:cubicBezTo>
                  <a:pt x="0" y="4219"/>
                  <a:pt x="4352" y="0"/>
                  <a:pt x="8595" y="1832"/>
                </a:cubicBezTo>
                <a:cubicBezTo>
                  <a:pt x="10523" y="2664"/>
                  <a:pt x="11753" y="4581"/>
                  <a:pt x="11728" y="6678"/>
                </a:cubicBezTo>
                <a:cubicBezTo>
                  <a:pt x="11692" y="8775"/>
                  <a:pt x="10403" y="10655"/>
                  <a:pt x="8450" y="11427"/>
                </a:cubicBezTo>
                <a:cubicBezTo>
                  <a:pt x="5786" y="12476"/>
                  <a:pt x="2773" y="11174"/>
                  <a:pt x="1712" y="8510"/>
                </a:cubicBezTo>
                <a:close/>
              </a:path>
            </a:pathLst>
          </a:custGeom>
          <a:solidFill>
            <a:schemeClr val="accent1"/>
          </a:solidFill>
          <a:ln cap="flat" cmpd="sng" w="11450">
            <a:solidFill>
              <a:schemeClr val="accent2"/>
            </a:solidFill>
            <a:prstDash val="solid"/>
            <a:miter lim="120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26"/>
          <p:cNvSpPr/>
          <p:nvPr/>
        </p:nvSpPr>
        <p:spPr>
          <a:xfrm>
            <a:off x="1293425" y="4345221"/>
            <a:ext cx="496182" cy="526706"/>
          </a:xfrm>
          <a:custGeom>
            <a:rect b="b" l="l" r="r" t="t"/>
            <a:pathLst>
              <a:path extrusionOk="0" fill="none" h="12476" w="11753">
                <a:moveTo>
                  <a:pt x="1712" y="8510"/>
                </a:moveTo>
                <a:cubicBezTo>
                  <a:pt x="0" y="4219"/>
                  <a:pt x="4352" y="0"/>
                  <a:pt x="8595" y="1832"/>
                </a:cubicBezTo>
                <a:cubicBezTo>
                  <a:pt x="10523" y="2664"/>
                  <a:pt x="11753" y="4581"/>
                  <a:pt x="11728" y="6678"/>
                </a:cubicBezTo>
                <a:cubicBezTo>
                  <a:pt x="11692" y="8775"/>
                  <a:pt x="10403" y="10655"/>
                  <a:pt x="8450" y="11427"/>
                </a:cubicBezTo>
                <a:cubicBezTo>
                  <a:pt x="5786" y="12476"/>
                  <a:pt x="2773" y="11174"/>
                  <a:pt x="1712" y="8510"/>
                </a:cubicBezTo>
                <a:close/>
              </a:path>
            </a:pathLst>
          </a:custGeom>
          <a:solidFill>
            <a:schemeClr val="accent1"/>
          </a:solidFill>
          <a:ln cap="flat" cmpd="sng" w="11450">
            <a:solidFill>
              <a:schemeClr val="accent1"/>
            </a:solidFill>
            <a:prstDash val="solid"/>
            <a:miter lim="120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50" name="Google Shape;950;p26"/>
          <p:cNvGrpSpPr/>
          <p:nvPr/>
        </p:nvGrpSpPr>
        <p:grpSpPr>
          <a:xfrm>
            <a:off x="336181" y="3210781"/>
            <a:ext cx="1251310" cy="727979"/>
            <a:chOff x="6908700" y="4137025"/>
            <a:chExt cx="1138175" cy="662100"/>
          </a:xfrm>
        </p:grpSpPr>
        <p:sp>
          <p:nvSpPr>
            <p:cNvPr id="951" name="Google Shape;951;p26"/>
            <p:cNvSpPr/>
            <p:nvPr/>
          </p:nvSpPr>
          <p:spPr>
            <a:xfrm rot="5400000">
              <a:off x="7452725" y="4204975"/>
              <a:ext cx="662100" cy="526200"/>
            </a:xfrm>
            <a:prstGeom prst="triangle">
              <a:avLst>
                <a:gd fmla="val 51072"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26"/>
            <p:cNvSpPr/>
            <p:nvPr/>
          </p:nvSpPr>
          <p:spPr>
            <a:xfrm rot="5400000">
              <a:off x="7174125" y="4204975"/>
              <a:ext cx="662100" cy="526200"/>
            </a:xfrm>
            <a:prstGeom prst="triangle">
              <a:avLst>
                <a:gd fmla="val 51072"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26"/>
            <p:cNvSpPr/>
            <p:nvPr/>
          </p:nvSpPr>
          <p:spPr>
            <a:xfrm rot="5400000">
              <a:off x="6840750" y="4204975"/>
              <a:ext cx="662100" cy="526200"/>
            </a:xfrm>
            <a:prstGeom prst="triangle">
              <a:avLst>
                <a:gd fmla="val 51072"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54" name="Google Shape;954;p26"/>
            <p:cNvGrpSpPr/>
            <p:nvPr/>
          </p:nvGrpSpPr>
          <p:grpSpPr>
            <a:xfrm>
              <a:off x="7243102" y="4317428"/>
              <a:ext cx="525839" cy="311304"/>
              <a:chOff x="8874877" y="4039240"/>
              <a:chExt cx="429011" cy="253980"/>
            </a:xfrm>
          </p:grpSpPr>
          <p:sp>
            <p:nvSpPr>
              <p:cNvPr id="955" name="Google Shape;955;p26"/>
              <p:cNvSpPr/>
              <p:nvPr/>
            </p:nvSpPr>
            <p:spPr>
              <a:xfrm>
                <a:off x="8874877" y="4066724"/>
                <a:ext cx="159329" cy="199520"/>
              </a:xfrm>
              <a:custGeom>
                <a:rect b="b" l="l" r="r" t="t"/>
                <a:pathLst>
                  <a:path extrusionOk="0" h="4726" w="3774">
                    <a:moveTo>
                      <a:pt x="1" y="1"/>
                    </a:moveTo>
                    <a:lnTo>
                      <a:pt x="1" y="4726"/>
                    </a:lnTo>
                    <a:lnTo>
                      <a:pt x="3773" y="2375"/>
                    </a:lnTo>
                    <a:lnTo>
                      <a:pt x="1" y="1"/>
                    </a:lnTo>
                    <a:close/>
                  </a:path>
                </a:pathLst>
              </a:custGeom>
              <a:solidFill>
                <a:srgbClr val="EFC5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26"/>
              <p:cNvSpPr/>
              <p:nvPr/>
            </p:nvSpPr>
            <p:spPr>
              <a:xfrm>
                <a:off x="9101328" y="4039240"/>
                <a:ext cx="202560" cy="253980"/>
              </a:xfrm>
              <a:custGeom>
                <a:rect b="b" l="l" r="r" t="t"/>
                <a:pathLst>
                  <a:path extrusionOk="0" h="6016" w="4798">
                    <a:moveTo>
                      <a:pt x="0" y="1"/>
                    </a:moveTo>
                    <a:lnTo>
                      <a:pt x="0" y="6016"/>
                    </a:lnTo>
                    <a:lnTo>
                      <a:pt x="4798" y="3026"/>
                    </a:lnTo>
                    <a:lnTo>
                      <a:pt x="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7_1">
    <p:spTree>
      <p:nvGrpSpPr>
        <p:cNvPr id="957" name="Shape 957"/>
        <p:cNvGrpSpPr/>
        <p:nvPr/>
      </p:nvGrpSpPr>
      <p:grpSpPr>
        <a:xfrm>
          <a:off x="0" y="0"/>
          <a:ext cx="0" cy="0"/>
          <a:chOff x="0" y="0"/>
          <a:chExt cx="0" cy="0"/>
        </a:xfrm>
      </p:grpSpPr>
      <p:sp>
        <p:nvSpPr>
          <p:cNvPr id="958" name="Google Shape;958;p27"/>
          <p:cNvSpPr/>
          <p:nvPr/>
        </p:nvSpPr>
        <p:spPr>
          <a:xfrm>
            <a:off x="6883463" y="-361125"/>
            <a:ext cx="2415300" cy="2415300"/>
          </a:xfrm>
          <a:prstGeom prst="ellipse">
            <a:avLst/>
          </a:prstGeom>
          <a:solidFill>
            <a:srgbClr val="232131">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27"/>
          <p:cNvSpPr/>
          <p:nvPr/>
        </p:nvSpPr>
        <p:spPr>
          <a:xfrm>
            <a:off x="621088" y="-330675"/>
            <a:ext cx="2011500" cy="2011500"/>
          </a:xfrm>
          <a:prstGeom prst="rect">
            <a:avLst/>
          </a:prstGeom>
          <a:solidFill>
            <a:srgbClr val="232131">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27"/>
          <p:cNvSpPr/>
          <p:nvPr/>
        </p:nvSpPr>
        <p:spPr>
          <a:xfrm>
            <a:off x="7280563" y="3365613"/>
            <a:ext cx="2211300" cy="1912500"/>
          </a:xfrm>
          <a:prstGeom prst="triangle">
            <a:avLst>
              <a:gd fmla="val 50000" name="adj"/>
            </a:avLst>
          </a:prstGeom>
          <a:solidFill>
            <a:srgbClr val="232131">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1" name="Google Shape;961;p27"/>
          <p:cNvGrpSpPr/>
          <p:nvPr/>
        </p:nvGrpSpPr>
        <p:grpSpPr>
          <a:xfrm>
            <a:off x="5107583" y="-1187167"/>
            <a:ext cx="3461395" cy="2810739"/>
            <a:chOff x="3750925" y="237975"/>
            <a:chExt cx="1597100" cy="1296825"/>
          </a:xfrm>
        </p:grpSpPr>
        <p:sp>
          <p:nvSpPr>
            <p:cNvPr id="962" name="Google Shape;962;p27"/>
            <p:cNvSpPr/>
            <p:nvPr/>
          </p:nvSpPr>
          <p:spPr>
            <a:xfrm>
              <a:off x="3750925" y="237975"/>
              <a:ext cx="1597100" cy="1296825"/>
            </a:xfrm>
            <a:custGeom>
              <a:rect b="b" l="l" r="r" t="t"/>
              <a:pathLst>
                <a:path extrusionOk="0" h="51873" w="63884">
                  <a:moveTo>
                    <a:pt x="53707" y="49"/>
                  </a:moveTo>
                  <a:cubicBezTo>
                    <a:pt x="55141" y="49"/>
                    <a:pt x="56596" y="188"/>
                    <a:pt x="58025" y="331"/>
                  </a:cubicBezTo>
                  <a:cubicBezTo>
                    <a:pt x="59432" y="465"/>
                    <a:pt x="60900" y="599"/>
                    <a:pt x="62305" y="599"/>
                  </a:cubicBezTo>
                  <a:cubicBezTo>
                    <a:pt x="62418" y="599"/>
                    <a:pt x="62530" y="598"/>
                    <a:pt x="62642" y="597"/>
                  </a:cubicBezTo>
                  <a:lnTo>
                    <a:pt x="62642" y="597"/>
                  </a:lnTo>
                  <a:cubicBezTo>
                    <a:pt x="62244" y="1935"/>
                    <a:pt x="61328" y="3164"/>
                    <a:pt x="60436" y="4369"/>
                  </a:cubicBezTo>
                  <a:cubicBezTo>
                    <a:pt x="59436" y="5731"/>
                    <a:pt x="58411" y="7118"/>
                    <a:pt x="58170" y="8624"/>
                  </a:cubicBezTo>
                  <a:cubicBezTo>
                    <a:pt x="57905" y="10288"/>
                    <a:pt x="58857" y="11987"/>
                    <a:pt x="59701" y="13482"/>
                  </a:cubicBezTo>
                  <a:cubicBezTo>
                    <a:pt x="59761" y="13602"/>
                    <a:pt x="59821" y="13711"/>
                    <a:pt x="59894" y="13819"/>
                  </a:cubicBezTo>
                  <a:cubicBezTo>
                    <a:pt x="60147" y="14301"/>
                    <a:pt x="60436" y="14784"/>
                    <a:pt x="60725" y="15254"/>
                  </a:cubicBezTo>
                  <a:cubicBezTo>
                    <a:pt x="62244" y="17785"/>
                    <a:pt x="63823" y="20425"/>
                    <a:pt x="62497" y="23366"/>
                  </a:cubicBezTo>
                  <a:cubicBezTo>
                    <a:pt x="61798" y="24933"/>
                    <a:pt x="60388" y="26259"/>
                    <a:pt x="59038" y="27548"/>
                  </a:cubicBezTo>
                  <a:cubicBezTo>
                    <a:pt x="57652" y="28862"/>
                    <a:pt x="56217" y="30224"/>
                    <a:pt x="55518" y="31827"/>
                  </a:cubicBezTo>
                  <a:cubicBezTo>
                    <a:pt x="54024" y="35214"/>
                    <a:pt x="54180" y="39541"/>
                    <a:pt x="54482" y="42941"/>
                  </a:cubicBezTo>
                  <a:cubicBezTo>
                    <a:pt x="52371" y="44551"/>
                    <a:pt x="50726" y="45174"/>
                    <a:pt x="48174" y="45174"/>
                  </a:cubicBezTo>
                  <a:cubicBezTo>
                    <a:pt x="47651" y="45174"/>
                    <a:pt x="47090" y="45147"/>
                    <a:pt x="46478" y="45098"/>
                  </a:cubicBezTo>
                  <a:cubicBezTo>
                    <a:pt x="43597" y="44869"/>
                    <a:pt x="42537" y="43989"/>
                    <a:pt x="40789" y="42531"/>
                  </a:cubicBezTo>
                  <a:lnTo>
                    <a:pt x="40452" y="42253"/>
                  </a:lnTo>
                  <a:cubicBezTo>
                    <a:pt x="40150" y="42000"/>
                    <a:pt x="39861" y="41723"/>
                    <a:pt x="39572" y="41446"/>
                  </a:cubicBezTo>
                  <a:cubicBezTo>
                    <a:pt x="38646" y="40551"/>
                    <a:pt x="37696" y="39630"/>
                    <a:pt x="36195" y="39630"/>
                  </a:cubicBezTo>
                  <a:cubicBezTo>
                    <a:pt x="35897" y="39630"/>
                    <a:pt x="35578" y="39667"/>
                    <a:pt x="35232" y="39746"/>
                  </a:cubicBezTo>
                  <a:cubicBezTo>
                    <a:pt x="33702" y="40096"/>
                    <a:pt x="32581" y="41362"/>
                    <a:pt x="31604" y="42483"/>
                  </a:cubicBezTo>
                  <a:cubicBezTo>
                    <a:pt x="31219" y="42904"/>
                    <a:pt x="30857" y="43326"/>
                    <a:pt x="30495" y="43652"/>
                  </a:cubicBezTo>
                  <a:cubicBezTo>
                    <a:pt x="28252" y="45709"/>
                    <a:pt x="24318" y="47600"/>
                    <a:pt x="20691" y="47600"/>
                  </a:cubicBezTo>
                  <a:cubicBezTo>
                    <a:pt x="20302" y="47600"/>
                    <a:pt x="19918" y="47578"/>
                    <a:pt x="19539" y="47533"/>
                  </a:cubicBezTo>
                  <a:cubicBezTo>
                    <a:pt x="18755" y="47424"/>
                    <a:pt x="17972" y="47232"/>
                    <a:pt x="17224" y="46966"/>
                  </a:cubicBezTo>
                  <a:cubicBezTo>
                    <a:pt x="16291" y="46668"/>
                    <a:pt x="15337" y="46360"/>
                    <a:pt x="14303" y="46360"/>
                  </a:cubicBezTo>
                  <a:cubicBezTo>
                    <a:pt x="13708" y="46360"/>
                    <a:pt x="13087" y="46461"/>
                    <a:pt x="12427" y="46725"/>
                  </a:cubicBezTo>
                  <a:cubicBezTo>
                    <a:pt x="11005" y="47280"/>
                    <a:pt x="9836" y="48353"/>
                    <a:pt x="8703" y="49377"/>
                  </a:cubicBezTo>
                  <a:cubicBezTo>
                    <a:pt x="7726" y="50269"/>
                    <a:pt x="6714" y="51185"/>
                    <a:pt x="5533" y="51800"/>
                  </a:cubicBezTo>
                  <a:cubicBezTo>
                    <a:pt x="4821" y="49751"/>
                    <a:pt x="4207" y="47726"/>
                    <a:pt x="4351" y="45544"/>
                  </a:cubicBezTo>
                  <a:cubicBezTo>
                    <a:pt x="4412" y="44435"/>
                    <a:pt x="4809" y="43338"/>
                    <a:pt x="5183" y="42290"/>
                  </a:cubicBezTo>
                  <a:cubicBezTo>
                    <a:pt x="5533" y="41349"/>
                    <a:pt x="5882" y="40361"/>
                    <a:pt x="5991" y="39385"/>
                  </a:cubicBezTo>
                  <a:cubicBezTo>
                    <a:pt x="6183" y="37637"/>
                    <a:pt x="5075" y="36504"/>
                    <a:pt x="4014" y="35419"/>
                  </a:cubicBezTo>
                  <a:cubicBezTo>
                    <a:pt x="3146" y="34527"/>
                    <a:pt x="2242" y="33611"/>
                    <a:pt x="2025" y="32358"/>
                  </a:cubicBezTo>
                  <a:cubicBezTo>
                    <a:pt x="1832" y="31188"/>
                    <a:pt x="1941" y="30007"/>
                    <a:pt x="2061" y="28862"/>
                  </a:cubicBezTo>
                  <a:cubicBezTo>
                    <a:pt x="2194" y="27464"/>
                    <a:pt x="2338" y="26029"/>
                    <a:pt x="1917" y="24547"/>
                  </a:cubicBezTo>
                  <a:cubicBezTo>
                    <a:pt x="1712" y="23908"/>
                    <a:pt x="1471" y="23281"/>
                    <a:pt x="1169" y="22679"/>
                  </a:cubicBezTo>
                  <a:cubicBezTo>
                    <a:pt x="615" y="21509"/>
                    <a:pt x="48" y="20292"/>
                    <a:pt x="289" y="19002"/>
                  </a:cubicBezTo>
                  <a:cubicBezTo>
                    <a:pt x="651" y="17086"/>
                    <a:pt x="2640" y="15712"/>
                    <a:pt x="4749" y="14253"/>
                  </a:cubicBezTo>
                  <a:cubicBezTo>
                    <a:pt x="6135" y="13301"/>
                    <a:pt x="7570" y="12313"/>
                    <a:pt x="8486" y="11155"/>
                  </a:cubicBezTo>
                  <a:lnTo>
                    <a:pt x="9281" y="11192"/>
                  </a:lnTo>
                  <a:cubicBezTo>
                    <a:pt x="10378" y="11228"/>
                    <a:pt x="11496" y="11267"/>
                    <a:pt x="12619" y="11267"/>
                  </a:cubicBezTo>
                  <a:cubicBezTo>
                    <a:pt x="13741" y="11267"/>
                    <a:pt x="14868" y="11228"/>
                    <a:pt x="15983" y="11107"/>
                  </a:cubicBezTo>
                  <a:cubicBezTo>
                    <a:pt x="18020" y="10890"/>
                    <a:pt x="19418" y="10155"/>
                    <a:pt x="20889" y="9384"/>
                  </a:cubicBezTo>
                  <a:cubicBezTo>
                    <a:pt x="21371" y="9130"/>
                    <a:pt x="21877" y="8877"/>
                    <a:pt x="22407" y="8624"/>
                  </a:cubicBezTo>
                  <a:cubicBezTo>
                    <a:pt x="23532" y="8090"/>
                    <a:pt x="24279" y="7926"/>
                    <a:pt x="24935" y="7926"/>
                  </a:cubicBezTo>
                  <a:cubicBezTo>
                    <a:pt x="25390" y="7926"/>
                    <a:pt x="25801" y="8005"/>
                    <a:pt x="26265" y="8094"/>
                  </a:cubicBezTo>
                  <a:cubicBezTo>
                    <a:pt x="26843" y="8214"/>
                    <a:pt x="27434" y="8299"/>
                    <a:pt x="28024" y="8335"/>
                  </a:cubicBezTo>
                  <a:cubicBezTo>
                    <a:pt x="28473" y="8362"/>
                    <a:pt x="28881" y="8376"/>
                    <a:pt x="29264" y="8376"/>
                  </a:cubicBezTo>
                  <a:cubicBezTo>
                    <a:pt x="30923" y="8376"/>
                    <a:pt x="32126" y="8115"/>
                    <a:pt x="34172" y="7527"/>
                  </a:cubicBezTo>
                  <a:cubicBezTo>
                    <a:pt x="38487" y="6286"/>
                    <a:pt x="41512" y="5189"/>
                    <a:pt x="45080" y="2911"/>
                  </a:cubicBezTo>
                  <a:lnTo>
                    <a:pt x="45176" y="2851"/>
                  </a:lnTo>
                  <a:cubicBezTo>
                    <a:pt x="47310" y="1489"/>
                    <a:pt x="48853" y="512"/>
                    <a:pt x="51541" y="175"/>
                  </a:cubicBezTo>
                  <a:cubicBezTo>
                    <a:pt x="52253" y="85"/>
                    <a:pt x="52977" y="49"/>
                    <a:pt x="53707" y="49"/>
                  </a:cubicBezTo>
                  <a:close/>
                  <a:moveTo>
                    <a:pt x="53734" y="1"/>
                  </a:moveTo>
                  <a:cubicBezTo>
                    <a:pt x="52999" y="1"/>
                    <a:pt x="52269" y="36"/>
                    <a:pt x="51553" y="127"/>
                  </a:cubicBezTo>
                  <a:cubicBezTo>
                    <a:pt x="48841" y="464"/>
                    <a:pt x="47298" y="1452"/>
                    <a:pt x="45152" y="2814"/>
                  </a:cubicBezTo>
                  <a:lnTo>
                    <a:pt x="45068" y="2875"/>
                  </a:lnTo>
                  <a:cubicBezTo>
                    <a:pt x="41500" y="5141"/>
                    <a:pt x="38487" y="6250"/>
                    <a:pt x="34172" y="7491"/>
                  </a:cubicBezTo>
                  <a:cubicBezTo>
                    <a:pt x="32112" y="8083"/>
                    <a:pt x="30906" y="8336"/>
                    <a:pt x="29236" y="8336"/>
                  </a:cubicBezTo>
                  <a:cubicBezTo>
                    <a:pt x="28864" y="8336"/>
                    <a:pt x="28469" y="8323"/>
                    <a:pt x="28036" y="8299"/>
                  </a:cubicBezTo>
                  <a:cubicBezTo>
                    <a:pt x="27446" y="8251"/>
                    <a:pt x="26867" y="8166"/>
                    <a:pt x="26289" y="8046"/>
                  </a:cubicBezTo>
                  <a:cubicBezTo>
                    <a:pt x="25825" y="7957"/>
                    <a:pt x="25412" y="7878"/>
                    <a:pt x="24954" y="7878"/>
                  </a:cubicBezTo>
                  <a:cubicBezTo>
                    <a:pt x="24293" y="7878"/>
                    <a:pt x="23539" y="8042"/>
                    <a:pt x="22407" y="8576"/>
                  </a:cubicBezTo>
                  <a:cubicBezTo>
                    <a:pt x="21865" y="8829"/>
                    <a:pt x="21371" y="9094"/>
                    <a:pt x="20889" y="9347"/>
                  </a:cubicBezTo>
                  <a:cubicBezTo>
                    <a:pt x="19418" y="10119"/>
                    <a:pt x="18020" y="10842"/>
                    <a:pt x="15995" y="11059"/>
                  </a:cubicBezTo>
                  <a:cubicBezTo>
                    <a:pt x="14886" y="11180"/>
                    <a:pt x="13762" y="11219"/>
                    <a:pt x="12640" y="11219"/>
                  </a:cubicBezTo>
                  <a:cubicBezTo>
                    <a:pt x="11517" y="11219"/>
                    <a:pt x="10396" y="11180"/>
                    <a:pt x="9293" y="11143"/>
                  </a:cubicBezTo>
                  <a:lnTo>
                    <a:pt x="8486" y="11107"/>
                  </a:lnTo>
                  <a:lnTo>
                    <a:pt x="8474" y="11107"/>
                  </a:lnTo>
                  <a:lnTo>
                    <a:pt x="8474" y="11119"/>
                  </a:lnTo>
                  <a:cubicBezTo>
                    <a:pt x="7546" y="12276"/>
                    <a:pt x="6123" y="13265"/>
                    <a:pt x="4737" y="14217"/>
                  </a:cubicBezTo>
                  <a:cubicBezTo>
                    <a:pt x="2616" y="15676"/>
                    <a:pt x="627" y="17062"/>
                    <a:pt x="253" y="18990"/>
                  </a:cubicBezTo>
                  <a:cubicBezTo>
                    <a:pt x="0" y="20292"/>
                    <a:pt x="579" y="21521"/>
                    <a:pt x="1133" y="22703"/>
                  </a:cubicBezTo>
                  <a:cubicBezTo>
                    <a:pt x="1434" y="23305"/>
                    <a:pt x="1688" y="23920"/>
                    <a:pt x="1880" y="24559"/>
                  </a:cubicBezTo>
                  <a:cubicBezTo>
                    <a:pt x="2302" y="26029"/>
                    <a:pt x="2158" y="27464"/>
                    <a:pt x="2025" y="28862"/>
                  </a:cubicBezTo>
                  <a:cubicBezTo>
                    <a:pt x="1904" y="30007"/>
                    <a:pt x="1796" y="31188"/>
                    <a:pt x="1989" y="32370"/>
                  </a:cubicBezTo>
                  <a:cubicBezTo>
                    <a:pt x="2206" y="33635"/>
                    <a:pt x="3110" y="34551"/>
                    <a:pt x="3990" y="35443"/>
                  </a:cubicBezTo>
                  <a:cubicBezTo>
                    <a:pt x="5050" y="36528"/>
                    <a:pt x="6147" y="37649"/>
                    <a:pt x="5954" y="39385"/>
                  </a:cubicBezTo>
                  <a:cubicBezTo>
                    <a:pt x="5846" y="40349"/>
                    <a:pt x="5496" y="41325"/>
                    <a:pt x="5159" y="42278"/>
                  </a:cubicBezTo>
                  <a:cubicBezTo>
                    <a:pt x="4773" y="43326"/>
                    <a:pt x="4375" y="44423"/>
                    <a:pt x="4315" y="45544"/>
                  </a:cubicBezTo>
                  <a:cubicBezTo>
                    <a:pt x="4171" y="47738"/>
                    <a:pt x="4797" y="49775"/>
                    <a:pt x="5508" y="51848"/>
                  </a:cubicBezTo>
                  <a:lnTo>
                    <a:pt x="5508" y="51872"/>
                  </a:lnTo>
                  <a:lnTo>
                    <a:pt x="5533" y="51860"/>
                  </a:lnTo>
                  <a:cubicBezTo>
                    <a:pt x="6738" y="51245"/>
                    <a:pt x="7750" y="50317"/>
                    <a:pt x="8739" y="49425"/>
                  </a:cubicBezTo>
                  <a:cubicBezTo>
                    <a:pt x="9872" y="48389"/>
                    <a:pt x="11041" y="47328"/>
                    <a:pt x="12451" y="46774"/>
                  </a:cubicBezTo>
                  <a:cubicBezTo>
                    <a:pt x="13117" y="46510"/>
                    <a:pt x="13735" y="46407"/>
                    <a:pt x="14327" y="46407"/>
                  </a:cubicBezTo>
                  <a:cubicBezTo>
                    <a:pt x="15331" y="46407"/>
                    <a:pt x="16261" y="46704"/>
                    <a:pt x="17224" y="47015"/>
                  </a:cubicBezTo>
                  <a:cubicBezTo>
                    <a:pt x="17972" y="47280"/>
                    <a:pt x="18755" y="47473"/>
                    <a:pt x="19539" y="47593"/>
                  </a:cubicBezTo>
                  <a:cubicBezTo>
                    <a:pt x="19912" y="47637"/>
                    <a:pt x="20291" y="47657"/>
                    <a:pt x="20674" y="47657"/>
                  </a:cubicBezTo>
                  <a:cubicBezTo>
                    <a:pt x="24320" y="47657"/>
                    <a:pt x="28284" y="45772"/>
                    <a:pt x="30532" y="43700"/>
                  </a:cubicBezTo>
                  <a:cubicBezTo>
                    <a:pt x="30917" y="43314"/>
                    <a:pt x="31291" y="42916"/>
                    <a:pt x="31640" y="42495"/>
                  </a:cubicBezTo>
                  <a:cubicBezTo>
                    <a:pt x="32617" y="41386"/>
                    <a:pt x="33726" y="40132"/>
                    <a:pt x="35244" y="39783"/>
                  </a:cubicBezTo>
                  <a:cubicBezTo>
                    <a:pt x="35591" y="39703"/>
                    <a:pt x="35911" y="39667"/>
                    <a:pt x="36208" y="39667"/>
                  </a:cubicBezTo>
                  <a:cubicBezTo>
                    <a:pt x="37673" y="39667"/>
                    <a:pt x="38585" y="40548"/>
                    <a:pt x="39548" y="41470"/>
                  </a:cubicBezTo>
                  <a:cubicBezTo>
                    <a:pt x="39825" y="41747"/>
                    <a:pt x="40126" y="42024"/>
                    <a:pt x="40427" y="42278"/>
                  </a:cubicBezTo>
                  <a:lnTo>
                    <a:pt x="40765" y="42555"/>
                  </a:lnTo>
                  <a:cubicBezTo>
                    <a:pt x="42525" y="44025"/>
                    <a:pt x="43585" y="44905"/>
                    <a:pt x="46478" y="45134"/>
                  </a:cubicBezTo>
                  <a:cubicBezTo>
                    <a:pt x="47100" y="45186"/>
                    <a:pt x="47671" y="45214"/>
                    <a:pt x="48203" y="45214"/>
                  </a:cubicBezTo>
                  <a:cubicBezTo>
                    <a:pt x="50752" y="45214"/>
                    <a:pt x="52404" y="44580"/>
                    <a:pt x="54518" y="42965"/>
                  </a:cubicBezTo>
                  <a:lnTo>
                    <a:pt x="54530" y="42953"/>
                  </a:lnTo>
                  <a:lnTo>
                    <a:pt x="54530" y="42941"/>
                  </a:lnTo>
                  <a:cubicBezTo>
                    <a:pt x="54229" y="39554"/>
                    <a:pt x="54072" y="35226"/>
                    <a:pt x="55567" y="31839"/>
                  </a:cubicBezTo>
                  <a:cubicBezTo>
                    <a:pt x="56266" y="30236"/>
                    <a:pt x="57712" y="28874"/>
                    <a:pt x="59074" y="27584"/>
                  </a:cubicBezTo>
                  <a:cubicBezTo>
                    <a:pt x="60436" y="26283"/>
                    <a:pt x="61846" y="24945"/>
                    <a:pt x="62558" y="23378"/>
                  </a:cubicBezTo>
                  <a:cubicBezTo>
                    <a:pt x="63883" y="20413"/>
                    <a:pt x="62304" y="17773"/>
                    <a:pt x="60774" y="15218"/>
                  </a:cubicBezTo>
                  <a:cubicBezTo>
                    <a:pt x="60496" y="14759"/>
                    <a:pt x="60207" y="14265"/>
                    <a:pt x="59942" y="13795"/>
                  </a:cubicBezTo>
                  <a:lnTo>
                    <a:pt x="59749" y="13458"/>
                  </a:lnTo>
                  <a:cubicBezTo>
                    <a:pt x="58917" y="11963"/>
                    <a:pt x="57965" y="10276"/>
                    <a:pt x="58230" y="8624"/>
                  </a:cubicBezTo>
                  <a:cubicBezTo>
                    <a:pt x="58459" y="7142"/>
                    <a:pt x="59484" y="5756"/>
                    <a:pt x="60484" y="4393"/>
                  </a:cubicBezTo>
                  <a:cubicBezTo>
                    <a:pt x="61388" y="3188"/>
                    <a:pt x="62317" y="1935"/>
                    <a:pt x="62702" y="573"/>
                  </a:cubicBezTo>
                  <a:lnTo>
                    <a:pt x="62702" y="548"/>
                  </a:lnTo>
                  <a:lnTo>
                    <a:pt x="62678" y="548"/>
                  </a:lnTo>
                  <a:cubicBezTo>
                    <a:pt x="62566" y="550"/>
                    <a:pt x="62453" y="551"/>
                    <a:pt x="62340" y="551"/>
                  </a:cubicBezTo>
                  <a:cubicBezTo>
                    <a:pt x="60924" y="551"/>
                    <a:pt x="59455" y="416"/>
                    <a:pt x="58038" y="271"/>
                  </a:cubicBezTo>
                  <a:cubicBezTo>
                    <a:pt x="56613" y="136"/>
                    <a:pt x="55162" y="1"/>
                    <a:pt x="5373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27"/>
            <p:cNvSpPr/>
            <p:nvPr/>
          </p:nvSpPr>
          <p:spPr>
            <a:xfrm>
              <a:off x="3863625" y="518350"/>
              <a:ext cx="166950" cy="971850"/>
            </a:xfrm>
            <a:custGeom>
              <a:rect b="b" l="l" r="r" t="t"/>
              <a:pathLst>
                <a:path extrusionOk="0" h="38874" w="6678">
                  <a:moveTo>
                    <a:pt x="6641" y="1"/>
                  </a:moveTo>
                  <a:cubicBezTo>
                    <a:pt x="5906" y="1146"/>
                    <a:pt x="4737" y="2122"/>
                    <a:pt x="3616" y="3062"/>
                  </a:cubicBezTo>
                  <a:cubicBezTo>
                    <a:pt x="1977" y="4424"/>
                    <a:pt x="434" y="5714"/>
                    <a:pt x="157" y="7474"/>
                  </a:cubicBezTo>
                  <a:cubicBezTo>
                    <a:pt x="0" y="8498"/>
                    <a:pt x="362" y="9499"/>
                    <a:pt x="711" y="10463"/>
                  </a:cubicBezTo>
                  <a:cubicBezTo>
                    <a:pt x="928" y="11006"/>
                    <a:pt x="1097" y="11560"/>
                    <a:pt x="1229" y="12139"/>
                  </a:cubicBezTo>
                  <a:cubicBezTo>
                    <a:pt x="1495" y="13585"/>
                    <a:pt x="1290" y="15068"/>
                    <a:pt x="1097" y="16502"/>
                  </a:cubicBezTo>
                  <a:cubicBezTo>
                    <a:pt x="904" y="17828"/>
                    <a:pt x="723" y="19202"/>
                    <a:pt x="916" y="20504"/>
                  </a:cubicBezTo>
                  <a:cubicBezTo>
                    <a:pt x="1085" y="21649"/>
                    <a:pt x="1760" y="22637"/>
                    <a:pt x="2411" y="23589"/>
                  </a:cubicBezTo>
                  <a:cubicBezTo>
                    <a:pt x="3206" y="24747"/>
                    <a:pt x="4026" y="25940"/>
                    <a:pt x="3917" y="27435"/>
                  </a:cubicBezTo>
                  <a:cubicBezTo>
                    <a:pt x="3845" y="28399"/>
                    <a:pt x="3508" y="29375"/>
                    <a:pt x="3182" y="30315"/>
                  </a:cubicBezTo>
                  <a:cubicBezTo>
                    <a:pt x="2857" y="31255"/>
                    <a:pt x="2519" y="32232"/>
                    <a:pt x="2447" y="33208"/>
                  </a:cubicBezTo>
                  <a:cubicBezTo>
                    <a:pt x="2278" y="35209"/>
                    <a:pt x="2821" y="37029"/>
                    <a:pt x="3423" y="38873"/>
                  </a:cubicBezTo>
                  <a:lnTo>
                    <a:pt x="3459" y="38861"/>
                  </a:lnTo>
                  <a:cubicBezTo>
                    <a:pt x="2857" y="37017"/>
                    <a:pt x="2314" y="35197"/>
                    <a:pt x="2483" y="33208"/>
                  </a:cubicBezTo>
                  <a:cubicBezTo>
                    <a:pt x="2555" y="32244"/>
                    <a:pt x="2893" y="31280"/>
                    <a:pt x="3218" y="30339"/>
                  </a:cubicBezTo>
                  <a:cubicBezTo>
                    <a:pt x="3544" y="29387"/>
                    <a:pt x="3881" y="28411"/>
                    <a:pt x="3954" y="27435"/>
                  </a:cubicBezTo>
                  <a:cubicBezTo>
                    <a:pt x="4062" y="25928"/>
                    <a:pt x="3242" y="24722"/>
                    <a:pt x="2447" y="23565"/>
                  </a:cubicBezTo>
                  <a:cubicBezTo>
                    <a:pt x="1796" y="22613"/>
                    <a:pt x="1133" y="21637"/>
                    <a:pt x="964" y="20504"/>
                  </a:cubicBezTo>
                  <a:cubicBezTo>
                    <a:pt x="759" y="19202"/>
                    <a:pt x="952" y="17828"/>
                    <a:pt x="1133" y="16514"/>
                  </a:cubicBezTo>
                  <a:cubicBezTo>
                    <a:pt x="1338" y="15080"/>
                    <a:pt x="1543" y="13585"/>
                    <a:pt x="1266" y="12127"/>
                  </a:cubicBezTo>
                  <a:cubicBezTo>
                    <a:pt x="1145" y="11560"/>
                    <a:pt x="976" y="10994"/>
                    <a:pt x="759" y="10451"/>
                  </a:cubicBezTo>
                  <a:cubicBezTo>
                    <a:pt x="410" y="9487"/>
                    <a:pt x="36" y="8498"/>
                    <a:pt x="205" y="7474"/>
                  </a:cubicBezTo>
                  <a:cubicBezTo>
                    <a:pt x="482" y="5738"/>
                    <a:pt x="2013" y="4448"/>
                    <a:pt x="3640" y="3098"/>
                  </a:cubicBezTo>
                  <a:cubicBezTo>
                    <a:pt x="4773" y="2158"/>
                    <a:pt x="5942" y="1182"/>
                    <a:pt x="6678" y="25"/>
                  </a:cubicBezTo>
                  <a:lnTo>
                    <a:pt x="664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27"/>
            <p:cNvSpPr/>
            <p:nvPr/>
          </p:nvSpPr>
          <p:spPr>
            <a:xfrm>
              <a:off x="3980525" y="517750"/>
              <a:ext cx="115750" cy="920325"/>
            </a:xfrm>
            <a:custGeom>
              <a:rect b="b" l="l" r="r" t="t"/>
              <a:pathLst>
                <a:path extrusionOk="0" h="36813" w="4630">
                  <a:moveTo>
                    <a:pt x="4581" y="1"/>
                  </a:moveTo>
                  <a:cubicBezTo>
                    <a:pt x="4292" y="1061"/>
                    <a:pt x="3569" y="1917"/>
                    <a:pt x="2833" y="2773"/>
                  </a:cubicBezTo>
                  <a:cubicBezTo>
                    <a:pt x="2098" y="3617"/>
                    <a:pt x="1399" y="4448"/>
                    <a:pt x="1146" y="5425"/>
                  </a:cubicBezTo>
                  <a:cubicBezTo>
                    <a:pt x="905" y="6413"/>
                    <a:pt x="1158" y="7546"/>
                    <a:pt x="1399" y="8643"/>
                  </a:cubicBezTo>
                  <a:cubicBezTo>
                    <a:pt x="1580" y="9451"/>
                    <a:pt x="1773" y="10282"/>
                    <a:pt x="1749" y="11030"/>
                  </a:cubicBezTo>
                  <a:cubicBezTo>
                    <a:pt x="1712" y="12440"/>
                    <a:pt x="1387" y="13862"/>
                    <a:pt x="1061" y="15236"/>
                  </a:cubicBezTo>
                  <a:cubicBezTo>
                    <a:pt x="748" y="16586"/>
                    <a:pt x="411" y="17984"/>
                    <a:pt x="374" y="19334"/>
                  </a:cubicBezTo>
                  <a:cubicBezTo>
                    <a:pt x="338" y="20492"/>
                    <a:pt x="676" y="21601"/>
                    <a:pt x="989" y="22673"/>
                  </a:cubicBezTo>
                  <a:cubicBezTo>
                    <a:pt x="1363" y="23903"/>
                    <a:pt x="1749" y="25180"/>
                    <a:pt x="1568" y="26518"/>
                  </a:cubicBezTo>
                  <a:cubicBezTo>
                    <a:pt x="1459" y="27362"/>
                    <a:pt x="1170" y="28206"/>
                    <a:pt x="881" y="29013"/>
                  </a:cubicBezTo>
                  <a:cubicBezTo>
                    <a:pt x="579" y="29893"/>
                    <a:pt x="254" y="30821"/>
                    <a:pt x="170" y="31737"/>
                  </a:cubicBezTo>
                  <a:cubicBezTo>
                    <a:pt x="1" y="33618"/>
                    <a:pt x="579" y="35233"/>
                    <a:pt x="1146" y="36812"/>
                  </a:cubicBezTo>
                  <a:lnTo>
                    <a:pt x="1182" y="36788"/>
                  </a:lnTo>
                  <a:cubicBezTo>
                    <a:pt x="628" y="35233"/>
                    <a:pt x="49" y="33606"/>
                    <a:pt x="218" y="31750"/>
                  </a:cubicBezTo>
                  <a:cubicBezTo>
                    <a:pt x="302" y="30821"/>
                    <a:pt x="616" y="29905"/>
                    <a:pt x="929" y="29025"/>
                  </a:cubicBezTo>
                  <a:cubicBezTo>
                    <a:pt x="1218" y="28218"/>
                    <a:pt x="1507" y="27374"/>
                    <a:pt x="1616" y="26530"/>
                  </a:cubicBezTo>
                  <a:cubicBezTo>
                    <a:pt x="1785" y="25168"/>
                    <a:pt x="1411" y="23903"/>
                    <a:pt x="1037" y="22661"/>
                  </a:cubicBezTo>
                  <a:cubicBezTo>
                    <a:pt x="724" y="21601"/>
                    <a:pt x="386" y="20492"/>
                    <a:pt x="423" y="19334"/>
                  </a:cubicBezTo>
                  <a:cubicBezTo>
                    <a:pt x="459" y="17984"/>
                    <a:pt x="784" y="16598"/>
                    <a:pt x="1098" y="15248"/>
                  </a:cubicBezTo>
                  <a:cubicBezTo>
                    <a:pt x="1423" y="13874"/>
                    <a:pt x="1761" y="12440"/>
                    <a:pt x="1797" y="11030"/>
                  </a:cubicBezTo>
                  <a:cubicBezTo>
                    <a:pt x="1809" y="10270"/>
                    <a:pt x="1628" y="9439"/>
                    <a:pt x="1447" y="8631"/>
                  </a:cubicBezTo>
                  <a:cubicBezTo>
                    <a:pt x="1206" y="7546"/>
                    <a:pt x="941" y="6425"/>
                    <a:pt x="1194" y="5437"/>
                  </a:cubicBezTo>
                  <a:cubicBezTo>
                    <a:pt x="1447" y="4448"/>
                    <a:pt x="2146" y="3641"/>
                    <a:pt x="2870" y="2797"/>
                  </a:cubicBezTo>
                  <a:cubicBezTo>
                    <a:pt x="3593" y="1953"/>
                    <a:pt x="4328" y="1085"/>
                    <a:pt x="4629" y="13"/>
                  </a:cubicBezTo>
                  <a:lnTo>
                    <a:pt x="458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27"/>
            <p:cNvSpPr/>
            <p:nvPr/>
          </p:nvSpPr>
          <p:spPr>
            <a:xfrm>
              <a:off x="4042900" y="514150"/>
              <a:ext cx="118450" cy="889550"/>
            </a:xfrm>
            <a:custGeom>
              <a:rect b="b" l="l" r="r" t="t"/>
              <a:pathLst>
                <a:path extrusionOk="0" h="35582" w="4738">
                  <a:moveTo>
                    <a:pt x="4653" y="0"/>
                  </a:moveTo>
                  <a:cubicBezTo>
                    <a:pt x="4690" y="1037"/>
                    <a:pt x="4364" y="1892"/>
                    <a:pt x="4051" y="2712"/>
                  </a:cubicBezTo>
                  <a:cubicBezTo>
                    <a:pt x="3786" y="3375"/>
                    <a:pt x="3533" y="4062"/>
                    <a:pt x="3448" y="4833"/>
                  </a:cubicBezTo>
                  <a:cubicBezTo>
                    <a:pt x="3376" y="5665"/>
                    <a:pt x="3376" y="6509"/>
                    <a:pt x="3436" y="7341"/>
                  </a:cubicBezTo>
                  <a:cubicBezTo>
                    <a:pt x="3472" y="8317"/>
                    <a:pt x="3520" y="9317"/>
                    <a:pt x="3340" y="10378"/>
                  </a:cubicBezTo>
                  <a:cubicBezTo>
                    <a:pt x="3111" y="11571"/>
                    <a:pt x="2821" y="12753"/>
                    <a:pt x="2460" y="13922"/>
                  </a:cubicBezTo>
                  <a:cubicBezTo>
                    <a:pt x="2038" y="15392"/>
                    <a:pt x="1592" y="16911"/>
                    <a:pt x="1447" y="18418"/>
                  </a:cubicBezTo>
                  <a:cubicBezTo>
                    <a:pt x="1327" y="19575"/>
                    <a:pt x="1399" y="20744"/>
                    <a:pt x="1459" y="21865"/>
                  </a:cubicBezTo>
                  <a:cubicBezTo>
                    <a:pt x="1544" y="23348"/>
                    <a:pt x="1628" y="24878"/>
                    <a:pt x="1291" y="26445"/>
                  </a:cubicBezTo>
                  <a:cubicBezTo>
                    <a:pt x="1242" y="26662"/>
                    <a:pt x="1206" y="26855"/>
                    <a:pt x="1158" y="27048"/>
                  </a:cubicBezTo>
                  <a:cubicBezTo>
                    <a:pt x="459" y="30242"/>
                    <a:pt x="1" y="32364"/>
                    <a:pt x="1074" y="35582"/>
                  </a:cubicBezTo>
                  <a:lnTo>
                    <a:pt x="1122" y="35570"/>
                  </a:lnTo>
                  <a:cubicBezTo>
                    <a:pt x="49" y="32352"/>
                    <a:pt x="519" y="30254"/>
                    <a:pt x="1206" y="27060"/>
                  </a:cubicBezTo>
                  <a:cubicBezTo>
                    <a:pt x="1254" y="26855"/>
                    <a:pt x="1303" y="26662"/>
                    <a:pt x="1339" y="26457"/>
                  </a:cubicBezTo>
                  <a:cubicBezTo>
                    <a:pt x="1688" y="24878"/>
                    <a:pt x="1592" y="23348"/>
                    <a:pt x="1508" y="21853"/>
                  </a:cubicBezTo>
                  <a:cubicBezTo>
                    <a:pt x="1447" y="20732"/>
                    <a:pt x="1387" y="19575"/>
                    <a:pt x="1495" y="18418"/>
                  </a:cubicBezTo>
                  <a:cubicBezTo>
                    <a:pt x="1640" y="16923"/>
                    <a:pt x="2086" y="15404"/>
                    <a:pt x="2508" y="13922"/>
                  </a:cubicBezTo>
                  <a:cubicBezTo>
                    <a:pt x="2870" y="12765"/>
                    <a:pt x="3171" y="11583"/>
                    <a:pt x="3400" y="10378"/>
                  </a:cubicBezTo>
                  <a:cubicBezTo>
                    <a:pt x="3581" y="9329"/>
                    <a:pt x="3533" y="8317"/>
                    <a:pt x="3484" y="7329"/>
                  </a:cubicBezTo>
                  <a:cubicBezTo>
                    <a:pt x="3424" y="6509"/>
                    <a:pt x="3436" y="5665"/>
                    <a:pt x="3496" y="4833"/>
                  </a:cubicBezTo>
                  <a:cubicBezTo>
                    <a:pt x="3581" y="4062"/>
                    <a:pt x="3846" y="3387"/>
                    <a:pt x="4099" y="2724"/>
                  </a:cubicBezTo>
                  <a:cubicBezTo>
                    <a:pt x="4412" y="1904"/>
                    <a:pt x="4738" y="1049"/>
                    <a:pt x="470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27"/>
            <p:cNvSpPr/>
            <p:nvPr/>
          </p:nvSpPr>
          <p:spPr>
            <a:xfrm>
              <a:off x="4105575" y="497275"/>
              <a:ext cx="119675" cy="903125"/>
            </a:xfrm>
            <a:custGeom>
              <a:rect b="b" l="l" r="r" t="t"/>
              <a:pathLst>
                <a:path extrusionOk="0" h="36125" w="4787">
                  <a:moveTo>
                    <a:pt x="4630" y="0"/>
                  </a:moveTo>
                  <a:cubicBezTo>
                    <a:pt x="4738" y="1109"/>
                    <a:pt x="4473" y="2049"/>
                    <a:pt x="4196" y="3050"/>
                  </a:cubicBezTo>
                  <a:cubicBezTo>
                    <a:pt x="3979" y="3725"/>
                    <a:pt x="3834" y="4424"/>
                    <a:pt x="3738" y="5135"/>
                  </a:cubicBezTo>
                  <a:cubicBezTo>
                    <a:pt x="3689" y="5918"/>
                    <a:pt x="3689" y="6714"/>
                    <a:pt x="3774" y="7497"/>
                  </a:cubicBezTo>
                  <a:cubicBezTo>
                    <a:pt x="3834" y="8450"/>
                    <a:pt x="3894" y="9414"/>
                    <a:pt x="3726" y="10402"/>
                  </a:cubicBezTo>
                  <a:cubicBezTo>
                    <a:pt x="3484" y="11656"/>
                    <a:pt x="3171" y="12885"/>
                    <a:pt x="2785" y="14091"/>
                  </a:cubicBezTo>
                  <a:cubicBezTo>
                    <a:pt x="2315" y="15694"/>
                    <a:pt x="1821" y="17345"/>
                    <a:pt x="1701" y="18984"/>
                  </a:cubicBezTo>
                  <a:cubicBezTo>
                    <a:pt x="1652" y="19936"/>
                    <a:pt x="1676" y="20889"/>
                    <a:pt x="1761" y="21841"/>
                  </a:cubicBezTo>
                  <a:cubicBezTo>
                    <a:pt x="1869" y="23227"/>
                    <a:pt x="1966" y="24649"/>
                    <a:pt x="1604" y="26096"/>
                  </a:cubicBezTo>
                  <a:lnTo>
                    <a:pt x="1508" y="26506"/>
                  </a:lnTo>
                  <a:cubicBezTo>
                    <a:pt x="592" y="30110"/>
                    <a:pt x="1" y="32508"/>
                    <a:pt x="1146" y="36124"/>
                  </a:cubicBezTo>
                  <a:lnTo>
                    <a:pt x="1194" y="36124"/>
                  </a:lnTo>
                  <a:cubicBezTo>
                    <a:pt x="37" y="32508"/>
                    <a:pt x="640" y="30134"/>
                    <a:pt x="1544" y="26518"/>
                  </a:cubicBezTo>
                  <a:lnTo>
                    <a:pt x="1640" y="26120"/>
                  </a:lnTo>
                  <a:cubicBezTo>
                    <a:pt x="2014" y="24661"/>
                    <a:pt x="1905" y="23239"/>
                    <a:pt x="1809" y="21853"/>
                  </a:cubicBezTo>
                  <a:cubicBezTo>
                    <a:pt x="1713" y="20901"/>
                    <a:pt x="1701" y="19949"/>
                    <a:pt x="1749" y="18996"/>
                  </a:cubicBezTo>
                  <a:cubicBezTo>
                    <a:pt x="1869" y="17369"/>
                    <a:pt x="2363" y="15706"/>
                    <a:pt x="2834" y="14115"/>
                  </a:cubicBezTo>
                  <a:cubicBezTo>
                    <a:pt x="3195" y="12897"/>
                    <a:pt x="3557" y="11644"/>
                    <a:pt x="3774" y="10414"/>
                  </a:cubicBezTo>
                  <a:cubicBezTo>
                    <a:pt x="3942" y="9426"/>
                    <a:pt x="3870" y="8450"/>
                    <a:pt x="3810" y="7509"/>
                  </a:cubicBezTo>
                  <a:cubicBezTo>
                    <a:pt x="3738" y="6714"/>
                    <a:pt x="3726" y="5930"/>
                    <a:pt x="3786" y="5135"/>
                  </a:cubicBezTo>
                  <a:cubicBezTo>
                    <a:pt x="3870" y="4436"/>
                    <a:pt x="4027" y="3737"/>
                    <a:pt x="4244" y="3062"/>
                  </a:cubicBezTo>
                  <a:cubicBezTo>
                    <a:pt x="4509" y="2109"/>
                    <a:pt x="4786" y="1121"/>
                    <a:pt x="467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27"/>
            <p:cNvSpPr/>
            <p:nvPr/>
          </p:nvSpPr>
          <p:spPr>
            <a:xfrm>
              <a:off x="4168275" y="467425"/>
              <a:ext cx="122650" cy="953450"/>
            </a:xfrm>
            <a:custGeom>
              <a:rect b="b" l="l" r="r" t="t"/>
              <a:pathLst>
                <a:path extrusionOk="0" h="38138" w="4906">
                  <a:moveTo>
                    <a:pt x="4665" y="1"/>
                  </a:moveTo>
                  <a:lnTo>
                    <a:pt x="4617" y="13"/>
                  </a:lnTo>
                  <a:cubicBezTo>
                    <a:pt x="4858" y="1423"/>
                    <a:pt x="4677" y="2785"/>
                    <a:pt x="4508" y="4111"/>
                  </a:cubicBezTo>
                  <a:cubicBezTo>
                    <a:pt x="4363" y="5051"/>
                    <a:pt x="4291" y="6003"/>
                    <a:pt x="4279" y="6968"/>
                  </a:cubicBezTo>
                  <a:cubicBezTo>
                    <a:pt x="4279" y="7474"/>
                    <a:pt x="4327" y="7980"/>
                    <a:pt x="4351" y="8474"/>
                  </a:cubicBezTo>
                  <a:cubicBezTo>
                    <a:pt x="4424" y="9427"/>
                    <a:pt x="4496" y="10427"/>
                    <a:pt x="4339" y="11452"/>
                  </a:cubicBezTo>
                  <a:cubicBezTo>
                    <a:pt x="4110" y="12826"/>
                    <a:pt x="3652" y="14248"/>
                    <a:pt x="3206" y="15610"/>
                  </a:cubicBezTo>
                  <a:cubicBezTo>
                    <a:pt x="2628" y="17358"/>
                    <a:pt x="2037" y="19178"/>
                    <a:pt x="1941" y="20950"/>
                  </a:cubicBezTo>
                  <a:cubicBezTo>
                    <a:pt x="1917" y="21709"/>
                    <a:pt x="1929" y="22468"/>
                    <a:pt x="1989" y="23228"/>
                  </a:cubicBezTo>
                  <a:cubicBezTo>
                    <a:pt x="2085" y="24686"/>
                    <a:pt x="2170" y="26084"/>
                    <a:pt x="1579" y="27639"/>
                  </a:cubicBezTo>
                  <a:cubicBezTo>
                    <a:pt x="796" y="29688"/>
                    <a:pt x="446" y="31316"/>
                    <a:pt x="470" y="32907"/>
                  </a:cubicBezTo>
                  <a:cubicBezTo>
                    <a:pt x="494" y="34413"/>
                    <a:pt x="808" y="35920"/>
                    <a:pt x="1579" y="38138"/>
                  </a:cubicBezTo>
                  <a:lnTo>
                    <a:pt x="1615" y="38114"/>
                  </a:lnTo>
                  <a:cubicBezTo>
                    <a:pt x="301" y="34317"/>
                    <a:pt x="0" y="31894"/>
                    <a:pt x="1615" y="27639"/>
                  </a:cubicBezTo>
                  <a:cubicBezTo>
                    <a:pt x="2218" y="26072"/>
                    <a:pt x="2134" y="24674"/>
                    <a:pt x="2037" y="23204"/>
                  </a:cubicBezTo>
                  <a:cubicBezTo>
                    <a:pt x="1977" y="22456"/>
                    <a:pt x="1953" y="21697"/>
                    <a:pt x="1989" y="20938"/>
                  </a:cubicBezTo>
                  <a:cubicBezTo>
                    <a:pt x="2085" y="19178"/>
                    <a:pt x="2676" y="17370"/>
                    <a:pt x="3242" y="15622"/>
                  </a:cubicBezTo>
                  <a:cubicBezTo>
                    <a:pt x="3701" y="14248"/>
                    <a:pt x="4159" y="12838"/>
                    <a:pt x="4388" y="11452"/>
                  </a:cubicBezTo>
                  <a:cubicBezTo>
                    <a:pt x="4556" y="10415"/>
                    <a:pt x="4472" y="9427"/>
                    <a:pt x="4400" y="8462"/>
                  </a:cubicBezTo>
                  <a:cubicBezTo>
                    <a:pt x="4363" y="7968"/>
                    <a:pt x="4327" y="7462"/>
                    <a:pt x="4327" y="6956"/>
                  </a:cubicBezTo>
                  <a:cubicBezTo>
                    <a:pt x="4339" y="6003"/>
                    <a:pt x="4412" y="5051"/>
                    <a:pt x="4556" y="4111"/>
                  </a:cubicBezTo>
                  <a:cubicBezTo>
                    <a:pt x="4725" y="2785"/>
                    <a:pt x="4906" y="1423"/>
                    <a:pt x="466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27"/>
            <p:cNvSpPr/>
            <p:nvPr/>
          </p:nvSpPr>
          <p:spPr>
            <a:xfrm>
              <a:off x="4216175" y="439400"/>
              <a:ext cx="138950" cy="989325"/>
            </a:xfrm>
            <a:custGeom>
              <a:rect b="b" l="l" r="r" t="t"/>
              <a:pathLst>
                <a:path extrusionOk="0" h="39573" w="5558">
                  <a:moveTo>
                    <a:pt x="5196" y="1"/>
                  </a:moveTo>
                  <a:lnTo>
                    <a:pt x="5159" y="13"/>
                  </a:lnTo>
                  <a:cubicBezTo>
                    <a:pt x="5497" y="1544"/>
                    <a:pt x="5376" y="2978"/>
                    <a:pt x="5256" y="4485"/>
                  </a:cubicBezTo>
                  <a:cubicBezTo>
                    <a:pt x="5135" y="5545"/>
                    <a:pt x="5111" y="6606"/>
                    <a:pt x="5159" y="7679"/>
                  </a:cubicBezTo>
                  <a:cubicBezTo>
                    <a:pt x="5184" y="8101"/>
                    <a:pt x="5220" y="8511"/>
                    <a:pt x="5256" y="8908"/>
                  </a:cubicBezTo>
                  <a:cubicBezTo>
                    <a:pt x="5389" y="10319"/>
                    <a:pt x="5509" y="11632"/>
                    <a:pt x="5232" y="13127"/>
                  </a:cubicBezTo>
                  <a:cubicBezTo>
                    <a:pt x="4991" y="14405"/>
                    <a:pt x="4533" y="15718"/>
                    <a:pt x="4075" y="16996"/>
                  </a:cubicBezTo>
                  <a:cubicBezTo>
                    <a:pt x="3436" y="18804"/>
                    <a:pt x="2785" y="20672"/>
                    <a:pt x="2737" y="22481"/>
                  </a:cubicBezTo>
                  <a:cubicBezTo>
                    <a:pt x="2725" y="23131"/>
                    <a:pt x="2761" y="23698"/>
                    <a:pt x="2785" y="24252"/>
                  </a:cubicBezTo>
                  <a:cubicBezTo>
                    <a:pt x="2869" y="25747"/>
                    <a:pt x="2942" y="27049"/>
                    <a:pt x="2038" y="28845"/>
                  </a:cubicBezTo>
                  <a:cubicBezTo>
                    <a:pt x="1" y="32895"/>
                    <a:pt x="929" y="35486"/>
                    <a:pt x="2315" y="39404"/>
                  </a:cubicBezTo>
                  <a:lnTo>
                    <a:pt x="2375" y="39572"/>
                  </a:lnTo>
                  <a:lnTo>
                    <a:pt x="2423" y="39548"/>
                  </a:lnTo>
                  <a:lnTo>
                    <a:pt x="2363" y="39380"/>
                  </a:lnTo>
                  <a:cubicBezTo>
                    <a:pt x="977" y="35474"/>
                    <a:pt x="61" y="32883"/>
                    <a:pt x="2074" y="28857"/>
                  </a:cubicBezTo>
                  <a:cubicBezTo>
                    <a:pt x="2978" y="27037"/>
                    <a:pt x="2905" y="25735"/>
                    <a:pt x="2833" y="24228"/>
                  </a:cubicBezTo>
                  <a:cubicBezTo>
                    <a:pt x="2809" y="23686"/>
                    <a:pt x="2773" y="23107"/>
                    <a:pt x="2785" y="22481"/>
                  </a:cubicBezTo>
                  <a:cubicBezTo>
                    <a:pt x="2821" y="20672"/>
                    <a:pt x="3484" y="18804"/>
                    <a:pt x="4123" y="16996"/>
                  </a:cubicBezTo>
                  <a:cubicBezTo>
                    <a:pt x="4569" y="15718"/>
                    <a:pt x="5039" y="14405"/>
                    <a:pt x="5268" y="13127"/>
                  </a:cubicBezTo>
                  <a:cubicBezTo>
                    <a:pt x="5557" y="11620"/>
                    <a:pt x="5437" y="10306"/>
                    <a:pt x="5304" y="8908"/>
                  </a:cubicBezTo>
                  <a:cubicBezTo>
                    <a:pt x="5268" y="8511"/>
                    <a:pt x="5232" y="8101"/>
                    <a:pt x="5196" y="7667"/>
                  </a:cubicBezTo>
                  <a:cubicBezTo>
                    <a:pt x="5147" y="6606"/>
                    <a:pt x="5184" y="5545"/>
                    <a:pt x="5292" y="4485"/>
                  </a:cubicBezTo>
                  <a:cubicBezTo>
                    <a:pt x="5413" y="3038"/>
                    <a:pt x="5545" y="1544"/>
                    <a:pt x="519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27"/>
            <p:cNvSpPr/>
            <p:nvPr/>
          </p:nvSpPr>
          <p:spPr>
            <a:xfrm>
              <a:off x="4278550" y="439100"/>
              <a:ext cx="141650" cy="982700"/>
            </a:xfrm>
            <a:custGeom>
              <a:rect b="b" l="l" r="r" t="t"/>
              <a:pathLst>
                <a:path extrusionOk="0" h="39308" w="5666">
                  <a:moveTo>
                    <a:pt x="5111" y="1"/>
                  </a:moveTo>
                  <a:lnTo>
                    <a:pt x="5075" y="13"/>
                  </a:lnTo>
                  <a:cubicBezTo>
                    <a:pt x="5425" y="1459"/>
                    <a:pt x="5304" y="2725"/>
                    <a:pt x="5172" y="4063"/>
                  </a:cubicBezTo>
                  <a:cubicBezTo>
                    <a:pt x="5063" y="5063"/>
                    <a:pt x="4967" y="6088"/>
                    <a:pt x="5075" y="7197"/>
                  </a:cubicBezTo>
                  <a:cubicBezTo>
                    <a:pt x="5123" y="7715"/>
                    <a:pt x="5196" y="8209"/>
                    <a:pt x="5268" y="8691"/>
                  </a:cubicBezTo>
                  <a:cubicBezTo>
                    <a:pt x="5449" y="9897"/>
                    <a:pt x="5630" y="11006"/>
                    <a:pt x="5437" y="12331"/>
                  </a:cubicBezTo>
                  <a:cubicBezTo>
                    <a:pt x="5244" y="13645"/>
                    <a:pt x="4810" y="14983"/>
                    <a:pt x="4388" y="16261"/>
                  </a:cubicBezTo>
                  <a:cubicBezTo>
                    <a:pt x="3894" y="17755"/>
                    <a:pt x="3388" y="19298"/>
                    <a:pt x="3267" y="20829"/>
                  </a:cubicBezTo>
                  <a:cubicBezTo>
                    <a:pt x="3219" y="21408"/>
                    <a:pt x="3195" y="21950"/>
                    <a:pt x="3171" y="22468"/>
                  </a:cubicBezTo>
                  <a:cubicBezTo>
                    <a:pt x="3110" y="24204"/>
                    <a:pt x="3050" y="25711"/>
                    <a:pt x="2086" y="27603"/>
                  </a:cubicBezTo>
                  <a:cubicBezTo>
                    <a:pt x="1" y="31713"/>
                    <a:pt x="748" y="34908"/>
                    <a:pt x="2122" y="39307"/>
                  </a:cubicBezTo>
                  <a:lnTo>
                    <a:pt x="2158" y="39283"/>
                  </a:lnTo>
                  <a:cubicBezTo>
                    <a:pt x="796" y="34908"/>
                    <a:pt x="49" y="31725"/>
                    <a:pt x="2122" y="27627"/>
                  </a:cubicBezTo>
                  <a:cubicBezTo>
                    <a:pt x="3098" y="25711"/>
                    <a:pt x="3159" y="24216"/>
                    <a:pt x="3219" y="22468"/>
                  </a:cubicBezTo>
                  <a:cubicBezTo>
                    <a:pt x="3243" y="21950"/>
                    <a:pt x="3267" y="21408"/>
                    <a:pt x="3303" y="20829"/>
                  </a:cubicBezTo>
                  <a:cubicBezTo>
                    <a:pt x="3436" y="19310"/>
                    <a:pt x="3942" y="17768"/>
                    <a:pt x="4424" y="16285"/>
                  </a:cubicBezTo>
                  <a:cubicBezTo>
                    <a:pt x="4858" y="14995"/>
                    <a:pt x="5292" y="13633"/>
                    <a:pt x="5485" y="12331"/>
                  </a:cubicBezTo>
                  <a:cubicBezTo>
                    <a:pt x="5666" y="11030"/>
                    <a:pt x="5497" y="9885"/>
                    <a:pt x="5316" y="8679"/>
                  </a:cubicBezTo>
                  <a:cubicBezTo>
                    <a:pt x="5244" y="8197"/>
                    <a:pt x="5172" y="7703"/>
                    <a:pt x="5123" y="7197"/>
                  </a:cubicBezTo>
                  <a:cubicBezTo>
                    <a:pt x="5003" y="6088"/>
                    <a:pt x="5111" y="5063"/>
                    <a:pt x="5208" y="4075"/>
                  </a:cubicBezTo>
                  <a:cubicBezTo>
                    <a:pt x="5340" y="2725"/>
                    <a:pt x="5473" y="1459"/>
                    <a:pt x="511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27"/>
            <p:cNvSpPr/>
            <p:nvPr/>
          </p:nvSpPr>
          <p:spPr>
            <a:xfrm>
              <a:off x="4347850" y="446025"/>
              <a:ext cx="149500" cy="960100"/>
            </a:xfrm>
            <a:custGeom>
              <a:rect b="b" l="l" r="r" t="t"/>
              <a:pathLst>
                <a:path extrusionOk="0" h="38404" w="5980">
                  <a:moveTo>
                    <a:pt x="4509" y="1"/>
                  </a:moveTo>
                  <a:lnTo>
                    <a:pt x="4461" y="13"/>
                  </a:lnTo>
                  <a:cubicBezTo>
                    <a:pt x="4810" y="1206"/>
                    <a:pt x="4726" y="2388"/>
                    <a:pt x="4630" y="3521"/>
                  </a:cubicBezTo>
                  <a:cubicBezTo>
                    <a:pt x="4557" y="4521"/>
                    <a:pt x="4473" y="5558"/>
                    <a:pt x="4702" y="6618"/>
                  </a:cubicBezTo>
                  <a:cubicBezTo>
                    <a:pt x="4822" y="7125"/>
                    <a:pt x="4991" y="7631"/>
                    <a:pt x="5196" y="8113"/>
                  </a:cubicBezTo>
                  <a:cubicBezTo>
                    <a:pt x="5437" y="8716"/>
                    <a:pt x="5690" y="9354"/>
                    <a:pt x="5763" y="10017"/>
                  </a:cubicBezTo>
                  <a:cubicBezTo>
                    <a:pt x="5931" y="11572"/>
                    <a:pt x="5521" y="13175"/>
                    <a:pt x="5124" y="14742"/>
                  </a:cubicBezTo>
                  <a:cubicBezTo>
                    <a:pt x="4979" y="15261"/>
                    <a:pt x="4846" y="15791"/>
                    <a:pt x="4738" y="16309"/>
                  </a:cubicBezTo>
                  <a:lnTo>
                    <a:pt x="4654" y="16659"/>
                  </a:lnTo>
                  <a:cubicBezTo>
                    <a:pt x="4063" y="19443"/>
                    <a:pt x="3496" y="22059"/>
                    <a:pt x="2207" y="24711"/>
                  </a:cubicBezTo>
                  <a:cubicBezTo>
                    <a:pt x="1158" y="26844"/>
                    <a:pt x="592" y="29182"/>
                    <a:pt x="543" y="31569"/>
                  </a:cubicBezTo>
                  <a:cubicBezTo>
                    <a:pt x="507" y="33510"/>
                    <a:pt x="784" y="35619"/>
                    <a:pt x="1459" y="38403"/>
                  </a:cubicBezTo>
                  <a:lnTo>
                    <a:pt x="1496" y="38391"/>
                  </a:lnTo>
                  <a:cubicBezTo>
                    <a:pt x="290" y="33401"/>
                    <a:pt x="1" y="29375"/>
                    <a:pt x="2243" y="24735"/>
                  </a:cubicBezTo>
                  <a:cubicBezTo>
                    <a:pt x="3533" y="22083"/>
                    <a:pt x="4099" y="19455"/>
                    <a:pt x="4702" y="16671"/>
                  </a:cubicBezTo>
                  <a:lnTo>
                    <a:pt x="4774" y="16321"/>
                  </a:lnTo>
                  <a:cubicBezTo>
                    <a:pt x="4883" y="15803"/>
                    <a:pt x="5027" y="15261"/>
                    <a:pt x="5160" y="14742"/>
                  </a:cubicBezTo>
                  <a:cubicBezTo>
                    <a:pt x="5558" y="13187"/>
                    <a:pt x="5980" y="11572"/>
                    <a:pt x="5811" y="10017"/>
                  </a:cubicBezTo>
                  <a:cubicBezTo>
                    <a:pt x="5738" y="9342"/>
                    <a:pt x="5485" y="8704"/>
                    <a:pt x="5232" y="8089"/>
                  </a:cubicBezTo>
                  <a:cubicBezTo>
                    <a:pt x="5027" y="7607"/>
                    <a:pt x="4859" y="7112"/>
                    <a:pt x="4738" y="6606"/>
                  </a:cubicBezTo>
                  <a:cubicBezTo>
                    <a:pt x="4509" y="5558"/>
                    <a:pt x="4593" y="4521"/>
                    <a:pt x="4678" y="3521"/>
                  </a:cubicBezTo>
                  <a:cubicBezTo>
                    <a:pt x="4762" y="2388"/>
                    <a:pt x="4859" y="1206"/>
                    <a:pt x="450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27"/>
            <p:cNvSpPr/>
            <p:nvPr/>
          </p:nvSpPr>
          <p:spPr>
            <a:xfrm>
              <a:off x="4404825" y="444825"/>
              <a:ext cx="169675" cy="938700"/>
            </a:xfrm>
            <a:custGeom>
              <a:rect b="b" l="l" r="r" t="t"/>
              <a:pathLst>
                <a:path extrusionOk="0" h="37548" w="6787">
                  <a:moveTo>
                    <a:pt x="4532" y="1"/>
                  </a:moveTo>
                  <a:lnTo>
                    <a:pt x="4484" y="13"/>
                  </a:lnTo>
                  <a:cubicBezTo>
                    <a:pt x="4846" y="1086"/>
                    <a:pt x="4749" y="2134"/>
                    <a:pt x="4653" y="3147"/>
                  </a:cubicBezTo>
                  <a:cubicBezTo>
                    <a:pt x="4568" y="4087"/>
                    <a:pt x="4472" y="5063"/>
                    <a:pt x="4749" y="6039"/>
                  </a:cubicBezTo>
                  <a:cubicBezTo>
                    <a:pt x="4906" y="6582"/>
                    <a:pt x="5207" y="7088"/>
                    <a:pt x="5509" y="7570"/>
                  </a:cubicBezTo>
                  <a:cubicBezTo>
                    <a:pt x="5786" y="8004"/>
                    <a:pt x="6027" y="8462"/>
                    <a:pt x="6208" y="8956"/>
                  </a:cubicBezTo>
                  <a:cubicBezTo>
                    <a:pt x="6738" y="10548"/>
                    <a:pt x="6328" y="11970"/>
                    <a:pt x="5858" y="13621"/>
                  </a:cubicBezTo>
                  <a:lnTo>
                    <a:pt x="5834" y="13693"/>
                  </a:lnTo>
                  <a:cubicBezTo>
                    <a:pt x="4918" y="16948"/>
                    <a:pt x="3773" y="20142"/>
                    <a:pt x="2387" y="23240"/>
                  </a:cubicBezTo>
                  <a:cubicBezTo>
                    <a:pt x="1350" y="25494"/>
                    <a:pt x="759" y="27929"/>
                    <a:pt x="615" y="30400"/>
                  </a:cubicBezTo>
                  <a:cubicBezTo>
                    <a:pt x="494" y="32533"/>
                    <a:pt x="687" y="34811"/>
                    <a:pt x="1217" y="37547"/>
                  </a:cubicBezTo>
                  <a:lnTo>
                    <a:pt x="1278" y="37535"/>
                  </a:lnTo>
                  <a:cubicBezTo>
                    <a:pt x="482" y="33497"/>
                    <a:pt x="0" y="28640"/>
                    <a:pt x="2435" y="23252"/>
                  </a:cubicBezTo>
                  <a:cubicBezTo>
                    <a:pt x="3821" y="20154"/>
                    <a:pt x="4966" y="16960"/>
                    <a:pt x="5894" y="13693"/>
                  </a:cubicBezTo>
                  <a:lnTo>
                    <a:pt x="5906" y="13633"/>
                  </a:lnTo>
                  <a:cubicBezTo>
                    <a:pt x="6376" y="11970"/>
                    <a:pt x="6786" y="10535"/>
                    <a:pt x="6256" y="8932"/>
                  </a:cubicBezTo>
                  <a:cubicBezTo>
                    <a:pt x="6075" y="8450"/>
                    <a:pt x="5834" y="7980"/>
                    <a:pt x="5545" y="7546"/>
                  </a:cubicBezTo>
                  <a:cubicBezTo>
                    <a:pt x="5243" y="7064"/>
                    <a:pt x="4942" y="6570"/>
                    <a:pt x="4797" y="6027"/>
                  </a:cubicBezTo>
                  <a:cubicBezTo>
                    <a:pt x="4520" y="5051"/>
                    <a:pt x="4617" y="4087"/>
                    <a:pt x="4701" y="3147"/>
                  </a:cubicBezTo>
                  <a:cubicBezTo>
                    <a:pt x="4797" y="2134"/>
                    <a:pt x="4894" y="1073"/>
                    <a:pt x="453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27"/>
            <p:cNvSpPr/>
            <p:nvPr/>
          </p:nvSpPr>
          <p:spPr>
            <a:xfrm>
              <a:off x="4459650" y="433675"/>
              <a:ext cx="180525" cy="917600"/>
            </a:xfrm>
            <a:custGeom>
              <a:rect b="b" l="l" r="r" t="t"/>
              <a:pathLst>
                <a:path extrusionOk="0" h="36704" w="7221">
                  <a:moveTo>
                    <a:pt x="4690" y="1"/>
                  </a:moveTo>
                  <a:lnTo>
                    <a:pt x="4653" y="13"/>
                  </a:lnTo>
                  <a:cubicBezTo>
                    <a:pt x="5087" y="1073"/>
                    <a:pt x="5075" y="2086"/>
                    <a:pt x="5075" y="3062"/>
                  </a:cubicBezTo>
                  <a:cubicBezTo>
                    <a:pt x="5063" y="3990"/>
                    <a:pt x="5063" y="4943"/>
                    <a:pt x="5413" y="5919"/>
                  </a:cubicBezTo>
                  <a:cubicBezTo>
                    <a:pt x="5594" y="6365"/>
                    <a:pt x="5835" y="6787"/>
                    <a:pt x="6112" y="7185"/>
                  </a:cubicBezTo>
                  <a:cubicBezTo>
                    <a:pt x="6449" y="7703"/>
                    <a:pt x="6799" y="8233"/>
                    <a:pt x="6920" y="8824"/>
                  </a:cubicBezTo>
                  <a:cubicBezTo>
                    <a:pt x="7173" y="10102"/>
                    <a:pt x="6654" y="11452"/>
                    <a:pt x="6148" y="12753"/>
                  </a:cubicBezTo>
                  <a:cubicBezTo>
                    <a:pt x="6016" y="13091"/>
                    <a:pt x="5883" y="13440"/>
                    <a:pt x="5774" y="13778"/>
                  </a:cubicBezTo>
                  <a:cubicBezTo>
                    <a:pt x="5365" y="14947"/>
                    <a:pt x="4943" y="16116"/>
                    <a:pt x="4545" y="17237"/>
                  </a:cubicBezTo>
                  <a:cubicBezTo>
                    <a:pt x="2207" y="23710"/>
                    <a:pt x="1" y="29821"/>
                    <a:pt x="1098" y="36704"/>
                  </a:cubicBezTo>
                  <a:lnTo>
                    <a:pt x="1134" y="36692"/>
                  </a:lnTo>
                  <a:cubicBezTo>
                    <a:pt x="49" y="29821"/>
                    <a:pt x="2255" y="23722"/>
                    <a:pt x="4581" y="17249"/>
                  </a:cubicBezTo>
                  <a:cubicBezTo>
                    <a:pt x="4991" y="16128"/>
                    <a:pt x="5413" y="14959"/>
                    <a:pt x="5811" y="13790"/>
                  </a:cubicBezTo>
                  <a:cubicBezTo>
                    <a:pt x="5931" y="13452"/>
                    <a:pt x="6064" y="13115"/>
                    <a:pt x="6184" y="12777"/>
                  </a:cubicBezTo>
                  <a:cubicBezTo>
                    <a:pt x="6691" y="11464"/>
                    <a:pt x="7221" y="10114"/>
                    <a:pt x="6956" y="8812"/>
                  </a:cubicBezTo>
                  <a:cubicBezTo>
                    <a:pt x="6835" y="8209"/>
                    <a:pt x="6486" y="7679"/>
                    <a:pt x="6148" y="7160"/>
                  </a:cubicBezTo>
                  <a:cubicBezTo>
                    <a:pt x="5871" y="6763"/>
                    <a:pt x="5642" y="6341"/>
                    <a:pt x="5461" y="5895"/>
                  </a:cubicBezTo>
                  <a:cubicBezTo>
                    <a:pt x="5099" y="4931"/>
                    <a:pt x="5111" y="3978"/>
                    <a:pt x="5111" y="3062"/>
                  </a:cubicBezTo>
                  <a:cubicBezTo>
                    <a:pt x="5124" y="2074"/>
                    <a:pt x="5136" y="1049"/>
                    <a:pt x="469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27"/>
            <p:cNvSpPr/>
            <p:nvPr/>
          </p:nvSpPr>
          <p:spPr>
            <a:xfrm>
              <a:off x="4516000" y="417100"/>
              <a:ext cx="199525" cy="885975"/>
            </a:xfrm>
            <a:custGeom>
              <a:rect b="b" l="l" r="r" t="t"/>
              <a:pathLst>
                <a:path extrusionOk="0" h="35439" w="7981">
                  <a:moveTo>
                    <a:pt x="4750" y="1"/>
                  </a:moveTo>
                  <a:lnTo>
                    <a:pt x="4702" y="25"/>
                  </a:lnTo>
                  <a:cubicBezTo>
                    <a:pt x="5280" y="1074"/>
                    <a:pt x="5401" y="2074"/>
                    <a:pt x="5521" y="3038"/>
                  </a:cubicBezTo>
                  <a:cubicBezTo>
                    <a:pt x="5618" y="3810"/>
                    <a:pt x="5714" y="4617"/>
                    <a:pt x="6040" y="5449"/>
                  </a:cubicBezTo>
                  <a:cubicBezTo>
                    <a:pt x="6257" y="5955"/>
                    <a:pt x="6546" y="6425"/>
                    <a:pt x="6871" y="6871"/>
                  </a:cubicBezTo>
                  <a:cubicBezTo>
                    <a:pt x="7426" y="7655"/>
                    <a:pt x="7944" y="8390"/>
                    <a:pt x="7860" y="9354"/>
                  </a:cubicBezTo>
                  <a:cubicBezTo>
                    <a:pt x="7775" y="10415"/>
                    <a:pt x="7112" y="11548"/>
                    <a:pt x="6461" y="12633"/>
                  </a:cubicBezTo>
                  <a:cubicBezTo>
                    <a:pt x="6088" y="13236"/>
                    <a:pt x="5750" y="13862"/>
                    <a:pt x="5461" y="14501"/>
                  </a:cubicBezTo>
                  <a:cubicBezTo>
                    <a:pt x="2544" y="21540"/>
                    <a:pt x="1" y="28435"/>
                    <a:pt x="905" y="35438"/>
                  </a:cubicBezTo>
                  <a:lnTo>
                    <a:pt x="953" y="35426"/>
                  </a:lnTo>
                  <a:cubicBezTo>
                    <a:pt x="49" y="28447"/>
                    <a:pt x="2592" y="21552"/>
                    <a:pt x="5509" y="14525"/>
                  </a:cubicBezTo>
                  <a:cubicBezTo>
                    <a:pt x="5799" y="13886"/>
                    <a:pt x="6124" y="13272"/>
                    <a:pt x="6498" y="12669"/>
                  </a:cubicBezTo>
                  <a:cubicBezTo>
                    <a:pt x="7161" y="11572"/>
                    <a:pt x="7824" y="10439"/>
                    <a:pt x="7908" y="9366"/>
                  </a:cubicBezTo>
                  <a:cubicBezTo>
                    <a:pt x="7980" y="8390"/>
                    <a:pt x="7438" y="7607"/>
                    <a:pt x="6907" y="6859"/>
                  </a:cubicBezTo>
                  <a:cubicBezTo>
                    <a:pt x="6582" y="6413"/>
                    <a:pt x="6305" y="5943"/>
                    <a:pt x="6076" y="5437"/>
                  </a:cubicBezTo>
                  <a:cubicBezTo>
                    <a:pt x="5750" y="4605"/>
                    <a:pt x="5654" y="3810"/>
                    <a:pt x="5557" y="3026"/>
                  </a:cubicBezTo>
                  <a:cubicBezTo>
                    <a:pt x="5449" y="2062"/>
                    <a:pt x="5316" y="1061"/>
                    <a:pt x="475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27"/>
            <p:cNvSpPr/>
            <p:nvPr/>
          </p:nvSpPr>
          <p:spPr>
            <a:xfrm>
              <a:off x="4575675" y="399025"/>
              <a:ext cx="223625" cy="853125"/>
            </a:xfrm>
            <a:custGeom>
              <a:rect b="b" l="l" r="r" t="t"/>
              <a:pathLst>
                <a:path extrusionOk="0" h="34125" w="8945">
                  <a:moveTo>
                    <a:pt x="4617" y="1"/>
                  </a:moveTo>
                  <a:lnTo>
                    <a:pt x="4581" y="25"/>
                  </a:lnTo>
                  <a:cubicBezTo>
                    <a:pt x="5316" y="1097"/>
                    <a:pt x="5641" y="2170"/>
                    <a:pt x="5967" y="3219"/>
                  </a:cubicBezTo>
                  <a:cubicBezTo>
                    <a:pt x="6196" y="4063"/>
                    <a:pt x="6509" y="4894"/>
                    <a:pt x="6895" y="5678"/>
                  </a:cubicBezTo>
                  <a:cubicBezTo>
                    <a:pt x="7124" y="6100"/>
                    <a:pt x="7389" y="6497"/>
                    <a:pt x="7678" y="6883"/>
                  </a:cubicBezTo>
                  <a:cubicBezTo>
                    <a:pt x="8341" y="7775"/>
                    <a:pt x="8908" y="8559"/>
                    <a:pt x="8607" y="9764"/>
                  </a:cubicBezTo>
                  <a:cubicBezTo>
                    <a:pt x="8341" y="10849"/>
                    <a:pt x="7474" y="11934"/>
                    <a:pt x="6630" y="12982"/>
                  </a:cubicBezTo>
                  <a:cubicBezTo>
                    <a:pt x="6015" y="13766"/>
                    <a:pt x="5376" y="14573"/>
                    <a:pt x="4991" y="15369"/>
                  </a:cubicBezTo>
                  <a:cubicBezTo>
                    <a:pt x="1483" y="22577"/>
                    <a:pt x="0" y="28893"/>
                    <a:pt x="567" y="34124"/>
                  </a:cubicBezTo>
                  <a:lnTo>
                    <a:pt x="615" y="34124"/>
                  </a:lnTo>
                  <a:cubicBezTo>
                    <a:pt x="49" y="28905"/>
                    <a:pt x="1531" y="22589"/>
                    <a:pt x="5027" y="15393"/>
                  </a:cubicBezTo>
                  <a:cubicBezTo>
                    <a:pt x="5412" y="14597"/>
                    <a:pt x="6051" y="13802"/>
                    <a:pt x="6666" y="13018"/>
                  </a:cubicBezTo>
                  <a:cubicBezTo>
                    <a:pt x="7510" y="11958"/>
                    <a:pt x="8378" y="10873"/>
                    <a:pt x="8643" y="9776"/>
                  </a:cubicBezTo>
                  <a:cubicBezTo>
                    <a:pt x="8944" y="8546"/>
                    <a:pt x="8353" y="7727"/>
                    <a:pt x="7715" y="6859"/>
                  </a:cubicBezTo>
                  <a:cubicBezTo>
                    <a:pt x="7425" y="6485"/>
                    <a:pt x="7172" y="6076"/>
                    <a:pt x="6931" y="5654"/>
                  </a:cubicBezTo>
                  <a:cubicBezTo>
                    <a:pt x="6545" y="4870"/>
                    <a:pt x="6244" y="4051"/>
                    <a:pt x="6003" y="3207"/>
                  </a:cubicBezTo>
                  <a:cubicBezTo>
                    <a:pt x="5690" y="2158"/>
                    <a:pt x="5352" y="1073"/>
                    <a:pt x="461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27"/>
            <p:cNvSpPr/>
            <p:nvPr/>
          </p:nvSpPr>
          <p:spPr>
            <a:xfrm>
              <a:off x="4631725" y="378225"/>
              <a:ext cx="241100" cy="851925"/>
            </a:xfrm>
            <a:custGeom>
              <a:rect b="b" l="l" r="r" t="t"/>
              <a:pathLst>
                <a:path extrusionOk="0" h="34077" w="9644">
                  <a:moveTo>
                    <a:pt x="4617" y="1"/>
                  </a:moveTo>
                  <a:lnTo>
                    <a:pt x="4581" y="25"/>
                  </a:lnTo>
                  <a:cubicBezTo>
                    <a:pt x="5376" y="1086"/>
                    <a:pt x="5810" y="2231"/>
                    <a:pt x="6232" y="3340"/>
                  </a:cubicBezTo>
                  <a:cubicBezTo>
                    <a:pt x="6545" y="4244"/>
                    <a:pt x="6931" y="5112"/>
                    <a:pt x="7401" y="5931"/>
                  </a:cubicBezTo>
                  <a:cubicBezTo>
                    <a:pt x="7642" y="6341"/>
                    <a:pt x="7919" y="6727"/>
                    <a:pt x="8233" y="7088"/>
                  </a:cubicBezTo>
                  <a:cubicBezTo>
                    <a:pt x="8968" y="8016"/>
                    <a:pt x="9607" y="8812"/>
                    <a:pt x="9149" y="10126"/>
                  </a:cubicBezTo>
                  <a:cubicBezTo>
                    <a:pt x="8751" y="11271"/>
                    <a:pt x="7775" y="12380"/>
                    <a:pt x="6823" y="13453"/>
                  </a:cubicBezTo>
                  <a:cubicBezTo>
                    <a:pt x="6051" y="14308"/>
                    <a:pt x="5256" y="15212"/>
                    <a:pt x="4774" y="16116"/>
                  </a:cubicBezTo>
                  <a:cubicBezTo>
                    <a:pt x="1652" y="21962"/>
                    <a:pt x="0" y="28845"/>
                    <a:pt x="458" y="34076"/>
                  </a:cubicBezTo>
                  <a:lnTo>
                    <a:pt x="507" y="34076"/>
                  </a:lnTo>
                  <a:cubicBezTo>
                    <a:pt x="37" y="28845"/>
                    <a:pt x="1688" y="21974"/>
                    <a:pt x="4810" y="16141"/>
                  </a:cubicBezTo>
                  <a:cubicBezTo>
                    <a:pt x="5292" y="15236"/>
                    <a:pt x="6075" y="14345"/>
                    <a:pt x="6847" y="13489"/>
                  </a:cubicBezTo>
                  <a:cubicBezTo>
                    <a:pt x="7799" y="12416"/>
                    <a:pt x="8787" y="11295"/>
                    <a:pt x="9185" y="10138"/>
                  </a:cubicBezTo>
                  <a:cubicBezTo>
                    <a:pt x="9643" y="8812"/>
                    <a:pt x="9016" y="7992"/>
                    <a:pt x="8257" y="7064"/>
                  </a:cubicBezTo>
                  <a:cubicBezTo>
                    <a:pt x="7956" y="6703"/>
                    <a:pt x="7690" y="6317"/>
                    <a:pt x="7437" y="5919"/>
                  </a:cubicBezTo>
                  <a:cubicBezTo>
                    <a:pt x="6979" y="5087"/>
                    <a:pt x="6582" y="4232"/>
                    <a:pt x="6280" y="3328"/>
                  </a:cubicBezTo>
                  <a:cubicBezTo>
                    <a:pt x="5846" y="2219"/>
                    <a:pt x="5412" y="1074"/>
                    <a:pt x="461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27"/>
            <p:cNvSpPr/>
            <p:nvPr/>
          </p:nvSpPr>
          <p:spPr>
            <a:xfrm>
              <a:off x="4685350" y="351725"/>
              <a:ext cx="224825" cy="888350"/>
            </a:xfrm>
            <a:custGeom>
              <a:rect b="b" l="l" r="r" t="t"/>
              <a:pathLst>
                <a:path extrusionOk="0" h="35534" w="8993">
                  <a:moveTo>
                    <a:pt x="4798" y="0"/>
                  </a:moveTo>
                  <a:lnTo>
                    <a:pt x="4762" y="12"/>
                  </a:lnTo>
                  <a:cubicBezTo>
                    <a:pt x="5485" y="1181"/>
                    <a:pt x="5883" y="2447"/>
                    <a:pt x="6281" y="3652"/>
                  </a:cubicBezTo>
                  <a:cubicBezTo>
                    <a:pt x="6558" y="4568"/>
                    <a:pt x="6895" y="5472"/>
                    <a:pt x="7305" y="6352"/>
                  </a:cubicBezTo>
                  <a:cubicBezTo>
                    <a:pt x="7474" y="6714"/>
                    <a:pt x="7667" y="7051"/>
                    <a:pt x="7848" y="7377"/>
                  </a:cubicBezTo>
                  <a:cubicBezTo>
                    <a:pt x="8438" y="8414"/>
                    <a:pt x="8945" y="9342"/>
                    <a:pt x="8607" y="10668"/>
                  </a:cubicBezTo>
                  <a:cubicBezTo>
                    <a:pt x="8258" y="11993"/>
                    <a:pt x="7354" y="13331"/>
                    <a:pt x="6486" y="14621"/>
                  </a:cubicBezTo>
                  <a:cubicBezTo>
                    <a:pt x="5919" y="15405"/>
                    <a:pt x="5413" y="16224"/>
                    <a:pt x="4967" y="17068"/>
                  </a:cubicBezTo>
                  <a:cubicBezTo>
                    <a:pt x="1483" y="23963"/>
                    <a:pt x="1" y="30001"/>
                    <a:pt x="459" y="35534"/>
                  </a:cubicBezTo>
                  <a:lnTo>
                    <a:pt x="495" y="35534"/>
                  </a:lnTo>
                  <a:cubicBezTo>
                    <a:pt x="49" y="30013"/>
                    <a:pt x="1520" y="23975"/>
                    <a:pt x="4991" y="17092"/>
                  </a:cubicBezTo>
                  <a:cubicBezTo>
                    <a:pt x="5449" y="16248"/>
                    <a:pt x="5955" y="15429"/>
                    <a:pt x="6510" y="14645"/>
                  </a:cubicBezTo>
                  <a:cubicBezTo>
                    <a:pt x="7390" y="13355"/>
                    <a:pt x="8294" y="12018"/>
                    <a:pt x="8643" y="10680"/>
                  </a:cubicBezTo>
                  <a:cubicBezTo>
                    <a:pt x="8993" y="9305"/>
                    <a:pt x="8487" y="8401"/>
                    <a:pt x="7884" y="7353"/>
                  </a:cubicBezTo>
                  <a:cubicBezTo>
                    <a:pt x="7703" y="7027"/>
                    <a:pt x="7522" y="6690"/>
                    <a:pt x="7341" y="6328"/>
                  </a:cubicBezTo>
                  <a:cubicBezTo>
                    <a:pt x="6944" y="5448"/>
                    <a:pt x="6606" y="4556"/>
                    <a:pt x="6329" y="3628"/>
                  </a:cubicBezTo>
                  <a:cubicBezTo>
                    <a:pt x="5931" y="2423"/>
                    <a:pt x="5521" y="1169"/>
                    <a:pt x="479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27"/>
            <p:cNvSpPr/>
            <p:nvPr/>
          </p:nvSpPr>
          <p:spPr>
            <a:xfrm>
              <a:off x="4740200" y="316450"/>
              <a:ext cx="200425" cy="970650"/>
            </a:xfrm>
            <a:custGeom>
              <a:rect b="b" l="l" r="r" t="t"/>
              <a:pathLst>
                <a:path extrusionOk="0" h="38826" w="8017">
                  <a:moveTo>
                    <a:pt x="5147" y="1"/>
                  </a:moveTo>
                  <a:lnTo>
                    <a:pt x="5099" y="13"/>
                  </a:lnTo>
                  <a:cubicBezTo>
                    <a:pt x="7980" y="7293"/>
                    <a:pt x="8016" y="12910"/>
                    <a:pt x="5196" y="18756"/>
                  </a:cubicBezTo>
                  <a:cubicBezTo>
                    <a:pt x="4714" y="19757"/>
                    <a:pt x="4147" y="20745"/>
                    <a:pt x="3605" y="21697"/>
                  </a:cubicBezTo>
                  <a:cubicBezTo>
                    <a:pt x="2544" y="23553"/>
                    <a:pt x="1447" y="25458"/>
                    <a:pt x="953" y="27447"/>
                  </a:cubicBezTo>
                  <a:cubicBezTo>
                    <a:pt x="145" y="30689"/>
                    <a:pt x="1" y="34305"/>
                    <a:pt x="495" y="38825"/>
                  </a:cubicBezTo>
                  <a:lnTo>
                    <a:pt x="543" y="38825"/>
                  </a:lnTo>
                  <a:cubicBezTo>
                    <a:pt x="37" y="34305"/>
                    <a:pt x="181" y="30689"/>
                    <a:pt x="989" y="27459"/>
                  </a:cubicBezTo>
                  <a:cubicBezTo>
                    <a:pt x="1495" y="25470"/>
                    <a:pt x="2580" y="23565"/>
                    <a:pt x="3641" y="21721"/>
                  </a:cubicBezTo>
                  <a:cubicBezTo>
                    <a:pt x="4183" y="20769"/>
                    <a:pt x="4750" y="19769"/>
                    <a:pt x="5232" y="18780"/>
                  </a:cubicBezTo>
                  <a:cubicBezTo>
                    <a:pt x="6739" y="15646"/>
                    <a:pt x="7426" y="12537"/>
                    <a:pt x="7317" y="9294"/>
                  </a:cubicBezTo>
                  <a:cubicBezTo>
                    <a:pt x="7221" y="6450"/>
                    <a:pt x="6534" y="3496"/>
                    <a:pt x="514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27"/>
            <p:cNvSpPr/>
            <p:nvPr/>
          </p:nvSpPr>
          <p:spPr>
            <a:xfrm>
              <a:off x="4775750" y="278800"/>
              <a:ext cx="188975" cy="1054100"/>
            </a:xfrm>
            <a:custGeom>
              <a:rect b="b" l="l" r="r" t="t"/>
              <a:pathLst>
                <a:path extrusionOk="0" h="42164" w="7559">
                  <a:moveTo>
                    <a:pt x="6112" y="0"/>
                  </a:moveTo>
                  <a:cubicBezTo>
                    <a:pt x="6847" y="3592"/>
                    <a:pt x="7257" y="7642"/>
                    <a:pt x="7426" y="13139"/>
                  </a:cubicBezTo>
                  <a:cubicBezTo>
                    <a:pt x="7510" y="16188"/>
                    <a:pt x="7112" y="18623"/>
                    <a:pt x="6160" y="20780"/>
                  </a:cubicBezTo>
                  <a:cubicBezTo>
                    <a:pt x="5558" y="22142"/>
                    <a:pt x="4702" y="23468"/>
                    <a:pt x="3870" y="24758"/>
                  </a:cubicBezTo>
                  <a:cubicBezTo>
                    <a:pt x="2761" y="26470"/>
                    <a:pt x="1616" y="28242"/>
                    <a:pt x="1062" y="30134"/>
                  </a:cubicBezTo>
                  <a:cubicBezTo>
                    <a:pt x="1" y="33726"/>
                    <a:pt x="579" y="37366"/>
                    <a:pt x="1146" y="40886"/>
                  </a:cubicBezTo>
                  <a:cubicBezTo>
                    <a:pt x="1206" y="41308"/>
                    <a:pt x="1279" y="41741"/>
                    <a:pt x="1339" y="42163"/>
                  </a:cubicBezTo>
                  <a:lnTo>
                    <a:pt x="1387" y="42151"/>
                  </a:lnTo>
                  <a:cubicBezTo>
                    <a:pt x="1327" y="41729"/>
                    <a:pt x="1254" y="41295"/>
                    <a:pt x="1194" y="40886"/>
                  </a:cubicBezTo>
                  <a:cubicBezTo>
                    <a:pt x="628" y="37366"/>
                    <a:pt x="49" y="33726"/>
                    <a:pt x="1110" y="30146"/>
                  </a:cubicBezTo>
                  <a:cubicBezTo>
                    <a:pt x="1664" y="28254"/>
                    <a:pt x="2797" y="26494"/>
                    <a:pt x="3906" y="24782"/>
                  </a:cubicBezTo>
                  <a:cubicBezTo>
                    <a:pt x="4738" y="23492"/>
                    <a:pt x="5594" y="22167"/>
                    <a:pt x="6196" y="20793"/>
                  </a:cubicBezTo>
                  <a:cubicBezTo>
                    <a:pt x="7161" y="18635"/>
                    <a:pt x="7558" y="16200"/>
                    <a:pt x="7462" y="13139"/>
                  </a:cubicBezTo>
                  <a:cubicBezTo>
                    <a:pt x="7305" y="7642"/>
                    <a:pt x="6896" y="3592"/>
                    <a:pt x="616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27"/>
            <p:cNvSpPr/>
            <p:nvPr/>
          </p:nvSpPr>
          <p:spPr>
            <a:xfrm>
              <a:off x="4814925" y="251675"/>
              <a:ext cx="199525" cy="1107750"/>
            </a:xfrm>
            <a:custGeom>
              <a:rect b="b" l="l" r="r" t="t"/>
              <a:pathLst>
                <a:path extrusionOk="0" h="44310" w="7981">
                  <a:moveTo>
                    <a:pt x="7028" y="0"/>
                  </a:moveTo>
                  <a:cubicBezTo>
                    <a:pt x="7233" y="2315"/>
                    <a:pt x="7209" y="4641"/>
                    <a:pt x="7173" y="6895"/>
                  </a:cubicBezTo>
                  <a:cubicBezTo>
                    <a:pt x="7149" y="9113"/>
                    <a:pt x="7112" y="11391"/>
                    <a:pt x="7317" y="13669"/>
                  </a:cubicBezTo>
                  <a:cubicBezTo>
                    <a:pt x="7354" y="14019"/>
                    <a:pt x="7390" y="14380"/>
                    <a:pt x="7414" y="14730"/>
                  </a:cubicBezTo>
                  <a:cubicBezTo>
                    <a:pt x="7667" y="17249"/>
                    <a:pt x="7932" y="19853"/>
                    <a:pt x="6811" y="22456"/>
                  </a:cubicBezTo>
                  <a:cubicBezTo>
                    <a:pt x="6148" y="24011"/>
                    <a:pt x="5124" y="25518"/>
                    <a:pt x="4123" y="26976"/>
                  </a:cubicBezTo>
                  <a:cubicBezTo>
                    <a:pt x="3002" y="28615"/>
                    <a:pt x="1845" y="30315"/>
                    <a:pt x="1182" y="32111"/>
                  </a:cubicBezTo>
                  <a:cubicBezTo>
                    <a:pt x="1" y="35377"/>
                    <a:pt x="784" y="38644"/>
                    <a:pt x="1556" y="41814"/>
                  </a:cubicBezTo>
                  <a:cubicBezTo>
                    <a:pt x="1761" y="42634"/>
                    <a:pt x="1966" y="43477"/>
                    <a:pt x="2122" y="44309"/>
                  </a:cubicBezTo>
                  <a:lnTo>
                    <a:pt x="2171" y="44297"/>
                  </a:lnTo>
                  <a:cubicBezTo>
                    <a:pt x="2002" y="43465"/>
                    <a:pt x="1797" y="42622"/>
                    <a:pt x="1604" y="41802"/>
                  </a:cubicBezTo>
                  <a:cubicBezTo>
                    <a:pt x="833" y="38644"/>
                    <a:pt x="49" y="35389"/>
                    <a:pt x="1230" y="32135"/>
                  </a:cubicBezTo>
                  <a:cubicBezTo>
                    <a:pt x="1881" y="30351"/>
                    <a:pt x="3038" y="28640"/>
                    <a:pt x="4171" y="26988"/>
                  </a:cubicBezTo>
                  <a:cubicBezTo>
                    <a:pt x="5160" y="25542"/>
                    <a:pt x="6184" y="24035"/>
                    <a:pt x="6859" y="22468"/>
                  </a:cubicBezTo>
                  <a:cubicBezTo>
                    <a:pt x="7980" y="19865"/>
                    <a:pt x="7715" y="17249"/>
                    <a:pt x="7462" y="14718"/>
                  </a:cubicBezTo>
                  <a:cubicBezTo>
                    <a:pt x="7426" y="14380"/>
                    <a:pt x="7390" y="14019"/>
                    <a:pt x="7366" y="13669"/>
                  </a:cubicBezTo>
                  <a:cubicBezTo>
                    <a:pt x="7161" y="11403"/>
                    <a:pt x="7185" y="9113"/>
                    <a:pt x="7221" y="6907"/>
                  </a:cubicBezTo>
                  <a:cubicBezTo>
                    <a:pt x="7257" y="4653"/>
                    <a:pt x="7281" y="2327"/>
                    <a:pt x="706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27"/>
            <p:cNvSpPr/>
            <p:nvPr/>
          </p:nvSpPr>
          <p:spPr>
            <a:xfrm>
              <a:off x="4871275" y="239325"/>
              <a:ext cx="207950" cy="1128225"/>
            </a:xfrm>
            <a:custGeom>
              <a:rect b="b" l="l" r="r" t="t"/>
              <a:pathLst>
                <a:path extrusionOk="0" h="45129" w="8318">
                  <a:moveTo>
                    <a:pt x="7583" y="0"/>
                  </a:moveTo>
                  <a:cubicBezTo>
                    <a:pt x="7703" y="2085"/>
                    <a:pt x="7510" y="4207"/>
                    <a:pt x="7329" y="6256"/>
                  </a:cubicBezTo>
                  <a:cubicBezTo>
                    <a:pt x="7100" y="8679"/>
                    <a:pt x="6871" y="11198"/>
                    <a:pt x="7173" y="13645"/>
                  </a:cubicBezTo>
                  <a:cubicBezTo>
                    <a:pt x="7257" y="14284"/>
                    <a:pt x="7354" y="14922"/>
                    <a:pt x="7462" y="15549"/>
                  </a:cubicBezTo>
                  <a:cubicBezTo>
                    <a:pt x="7872" y="18177"/>
                    <a:pt x="8270" y="20648"/>
                    <a:pt x="7124" y="23348"/>
                  </a:cubicBezTo>
                  <a:cubicBezTo>
                    <a:pt x="6449" y="24963"/>
                    <a:pt x="5316" y="26506"/>
                    <a:pt x="4220" y="27988"/>
                  </a:cubicBezTo>
                  <a:cubicBezTo>
                    <a:pt x="2906" y="29760"/>
                    <a:pt x="1556" y="31604"/>
                    <a:pt x="953" y="33581"/>
                  </a:cubicBezTo>
                  <a:cubicBezTo>
                    <a:pt x="1" y="36739"/>
                    <a:pt x="941" y="39982"/>
                    <a:pt x="1845" y="43116"/>
                  </a:cubicBezTo>
                  <a:cubicBezTo>
                    <a:pt x="2038" y="43815"/>
                    <a:pt x="2231" y="44466"/>
                    <a:pt x="2400" y="45128"/>
                  </a:cubicBezTo>
                  <a:lnTo>
                    <a:pt x="2448" y="45128"/>
                  </a:lnTo>
                  <a:cubicBezTo>
                    <a:pt x="2279" y="44466"/>
                    <a:pt x="2086" y="43803"/>
                    <a:pt x="1881" y="43116"/>
                  </a:cubicBezTo>
                  <a:cubicBezTo>
                    <a:pt x="989" y="39982"/>
                    <a:pt x="49" y="36751"/>
                    <a:pt x="1001" y="33593"/>
                  </a:cubicBezTo>
                  <a:cubicBezTo>
                    <a:pt x="1592" y="31629"/>
                    <a:pt x="2942" y="29796"/>
                    <a:pt x="4256" y="28025"/>
                  </a:cubicBezTo>
                  <a:cubicBezTo>
                    <a:pt x="5353" y="26542"/>
                    <a:pt x="6486" y="24987"/>
                    <a:pt x="7173" y="23372"/>
                  </a:cubicBezTo>
                  <a:cubicBezTo>
                    <a:pt x="8318" y="20660"/>
                    <a:pt x="7920" y="18177"/>
                    <a:pt x="7498" y="15537"/>
                  </a:cubicBezTo>
                  <a:cubicBezTo>
                    <a:pt x="7402" y="14922"/>
                    <a:pt x="7305" y="14272"/>
                    <a:pt x="7221" y="13633"/>
                  </a:cubicBezTo>
                  <a:cubicBezTo>
                    <a:pt x="6920" y="11198"/>
                    <a:pt x="7149" y="8691"/>
                    <a:pt x="7378" y="6268"/>
                  </a:cubicBezTo>
                  <a:cubicBezTo>
                    <a:pt x="7558" y="4207"/>
                    <a:pt x="7751" y="2085"/>
                    <a:pt x="761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27"/>
            <p:cNvSpPr/>
            <p:nvPr/>
          </p:nvSpPr>
          <p:spPr>
            <a:xfrm>
              <a:off x="4941800" y="240825"/>
              <a:ext cx="227525" cy="1124625"/>
            </a:xfrm>
            <a:custGeom>
              <a:rect b="b" l="l" r="r" t="t"/>
              <a:pathLst>
                <a:path extrusionOk="0" h="44985" w="9101">
                  <a:moveTo>
                    <a:pt x="8293" y="0"/>
                  </a:moveTo>
                  <a:cubicBezTo>
                    <a:pt x="8173" y="1748"/>
                    <a:pt x="7751" y="3436"/>
                    <a:pt x="7341" y="5063"/>
                  </a:cubicBezTo>
                  <a:cubicBezTo>
                    <a:pt x="6618" y="7992"/>
                    <a:pt x="5919" y="10752"/>
                    <a:pt x="6823" y="13754"/>
                  </a:cubicBezTo>
                  <a:cubicBezTo>
                    <a:pt x="6979" y="14260"/>
                    <a:pt x="7148" y="14766"/>
                    <a:pt x="7305" y="15260"/>
                  </a:cubicBezTo>
                  <a:cubicBezTo>
                    <a:pt x="8173" y="17852"/>
                    <a:pt x="9053" y="20540"/>
                    <a:pt x="7775" y="23372"/>
                  </a:cubicBezTo>
                  <a:cubicBezTo>
                    <a:pt x="7052" y="24951"/>
                    <a:pt x="5834" y="26422"/>
                    <a:pt x="4641" y="27832"/>
                  </a:cubicBezTo>
                  <a:cubicBezTo>
                    <a:pt x="3399" y="29327"/>
                    <a:pt x="2110" y="30882"/>
                    <a:pt x="1399" y="32569"/>
                  </a:cubicBezTo>
                  <a:cubicBezTo>
                    <a:pt x="0" y="35932"/>
                    <a:pt x="953" y="39813"/>
                    <a:pt x="1784" y="43236"/>
                  </a:cubicBezTo>
                  <a:cubicBezTo>
                    <a:pt x="1929" y="43839"/>
                    <a:pt x="2074" y="44418"/>
                    <a:pt x="2194" y="44984"/>
                  </a:cubicBezTo>
                  <a:lnTo>
                    <a:pt x="2242" y="44960"/>
                  </a:lnTo>
                  <a:cubicBezTo>
                    <a:pt x="2110" y="44394"/>
                    <a:pt x="1977" y="43815"/>
                    <a:pt x="1820" y="43212"/>
                  </a:cubicBezTo>
                  <a:cubicBezTo>
                    <a:pt x="989" y="39801"/>
                    <a:pt x="49" y="35920"/>
                    <a:pt x="1447" y="32569"/>
                  </a:cubicBezTo>
                  <a:cubicBezTo>
                    <a:pt x="2146" y="30894"/>
                    <a:pt x="3436" y="29351"/>
                    <a:pt x="4677" y="27856"/>
                  </a:cubicBezTo>
                  <a:cubicBezTo>
                    <a:pt x="5870" y="26434"/>
                    <a:pt x="7088" y="24963"/>
                    <a:pt x="7811" y="23372"/>
                  </a:cubicBezTo>
                  <a:cubicBezTo>
                    <a:pt x="9101" y="20528"/>
                    <a:pt x="8209" y="17840"/>
                    <a:pt x="7353" y="15236"/>
                  </a:cubicBezTo>
                  <a:cubicBezTo>
                    <a:pt x="7184" y="14742"/>
                    <a:pt x="7016" y="14236"/>
                    <a:pt x="6871" y="13729"/>
                  </a:cubicBezTo>
                  <a:cubicBezTo>
                    <a:pt x="5967" y="10740"/>
                    <a:pt x="6654" y="7992"/>
                    <a:pt x="7389" y="5075"/>
                  </a:cubicBezTo>
                  <a:cubicBezTo>
                    <a:pt x="7787" y="3436"/>
                    <a:pt x="8209" y="1748"/>
                    <a:pt x="834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27"/>
            <p:cNvSpPr/>
            <p:nvPr/>
          </p:nvSpPr>
          <p:spPr>
            <a:xfrm>
              <a:off x="5021650" y="248950"/>
              <a:ext cx="243500" cy="1097500"/>
            </a:xfrm>
            <a:custGeom>
              <a:rect b="b" l="l" r="r" t="t"/>
              <a:pathLst>
                <a:path extrusionOk="0" h="43900" w="9740">
                  <a:moveTo>
                    <a:pt x="8715" y="1"/>
                  </a:moveTo>
                  <a:cubicBezTo>
                    <a:pt x="8402" y="1387"/>
                    <a:pt x="7618" y="2749"/>
                    <a:pt x="6859" y="4075"/>
                  </a:cubicBezTo>
                  <a:cubicBezTo>
                    <a:pt x="6076" y="5437"/>
                    <a:pt x="5268" y="6847"/>
                    <a:pt x="4991" y="8270"/>
                  </a:cubicBezTo>
                  <a:cubicBezTo>
                    <a:pt x="4677" y="9909"/>
                    <a:pt x="5449" y="11584"/>
                    <a:pt x="6124" y="13067"/>
                  </a:cubicBezTo>
                  <a:lnTo>
                    <a:pt x="6172" y="13187"/>
                  </a:lnTo>
                  <a:cubicBezTo>
                    <a:pt x="6437" y="13754"/>
                    <a:pt x="6726" y="14333"/>
                    <a:pt x="7016" y="14887"/>
                  </a:cubicBezTo>
                  <a:cubicBezTo>
                    <a:pt x="8330" y="17466"/>
                    <a:pt x="9704" y="20130"/>
                    <a:pt x="8342" y="22963"/>
                  </a:cubicBezTo>
                  <a:cubicBezTo>
                    <a:pt x="7606" y="24506"/>
                    <a:pt x="6268" y="25868"/>
                    <a:pt x="4991" y="27182"/>
                  </a:cubicBezTo>
                  <a:cubicBezTo>
                    <a:pt x="3725" y="28495"/>
                    <a:pt x="2399" y="29845"/>
                    <a:pt x="1652" y="31388"/>
                  </a:cubicBezTo>
                  <a:cubicBezTo>
                    <a:pt x="1" y="34799"/>
                    <a:pt x="700" y="39127"/>
                    <a:pt x="1266" y="42586"/>
                  </a:cubicBezTo>
                  <a:cubicBezTo>
                    <a:pt x="1351" y="43044"/>
                    <a:pt x="1411" y="43478"/>
                    <a:pt x="1483" y="43900"/>
                  </a:cubicBezTo>
                  <a:lnTo>
                    <a:pt x="1531" y="43900"/>
                  </a:lnTo>
                  <a:cubicBezTo>
                    <a:pt x="1471" y="43466"/>
                    <a:pt x="1399" y="43032"/>
                    <a:pt x="1314" y="42586"/>
                  </a:cubicBezTo>
                  <a:cubicBezTo>
                    <a:pt x="760" y="39115"/>
                    <a:pt x="49" y="34811"/>
                    <a:pt x="1700" y="31412"/>
                  </a:cubicBezTo>
                  <a:cubicBezTo>
                    <a:pt x="2435" y="29882"/>
                    <a:pt x="3737" y="28544"/>
                    <a:pt x="5027" y="27218"/>
                  </a:cubicBezTo>
                  <a:cubicBezTo>
                    <a:pt x="6317" y="25892"/>
                    <a:pt x="7642" y="24530"/>
                    <a:pt x="8378" y="22987"/>
                  </a:cubicBezTo>
                  <a:cubicBezTo>
                    <a:pt x="9740" y="20130"/>
                    <a:pt x="8378" y="17454"/>
                    <a:pt x="7052" y="14875"/>
                  </a:cubicBezTo>
                  <a:cubicBezTo>
                    <a:pt x="6763" y="14308"/>
                    <a:pt x="6473" y="13730"/>
                    <a:pt x="6220" y="13175"/>
                  </a:cubicBezTo>
                  <a:lnTo>
                    <a:pt x="6160" y="13043"/>
                  </a:lnTo>
                  <a:cubicBezTo>
                    <a:pt x="5497" y="11572"/>
                    <a:pt x="4726" y="9897"/>
                    <a:pt x="5039" y="8270"/>
                  </a:cubicBezTo>
                  <a:cubicBezTo>
                    <a:pt x="5316" y="6871"/>
                    <a:pt x="6124" y="5461"/>
                    <a:pt x="6895" y="4099"/>
                  </a:cubicBezTo>
                  <a:cubicBezTo>
                    <a:pt x="7655" y="2773"/>
                    <a:pt x="8438" y="1399"/>
                    <a:pt x="8751" y="13"/>
                  </a:cubicBezTo>
                  <a:lnTo>
                    <a:pt x="871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27"/>
            <p:cNvSpPr/>
            <p:nvPr/>
          </p:nvSpPr>
          <p:spPr>
            <a:xfrm>
              <a:off x="3902175" y="298200"/>
              <a:ext cx="1389500" cy="273525"/>
            </a:xfrm>
            <a:custGeom>
              <a:rect b="b" l="l" r="r" t="t"/>
              <a:pathLst>
                <a:path extrusionOk="0" h="10941" w="55580">
                  <a:moveTo>
                    <a:pt x="47793" y="1"/>
                  </a:moveTo>
                  <a:cubicBezTo>
                    <a:pt x="46765" y="1"/>
                    <a:pt x="45739" y="62"/>
                    <a:pt x="44731" y="237"/>
                  </a:cubicBezTo>
                  <a:cubicBezTo>
                    <a:pt x="42972" y="562"/>
                    <a:pt x="41718" y="1370"/>
                    <a:pt x="40392" y="2238"/>
                  </a:cubicBezTo>
                  <a:cubicBezTo>
                    <a:pt x="40079" y="2443"/>
                    <a:pt x="39741" y="2659"/>
                    <a:pt x="39404" y="2864"/>
                  </a:cubicBezTo>
                  <a:cubicBezTo>
                    <a:pt x="36017" y="4950"/>
                    <a:pt x="32810" y="5854"/>
                    <a:pt x="28977" y="6830"/>
                  </a:cubicBezTo>
                  <a:cubicBezTo>
                    <a:pt x="28580" y="6926"/>
                    <a:pt x="28170" y="7035"/>
                    <a:pt x="27772" y="7143"/>
                  </a:cubicBezTo>
                  <a:cubicBezTo>
                    <a:pt x="26434" y="7517"/>
                    <a:pt x="25048" y="7903"/>
                    <a:pt x="23650" y="7939"/>
                  </a:cubicBezTo>
                  <a:cubicBezTo>
                    <a:pt x="23555" y="7940"/>
                    <a:pt x="23460" y="7941"/>
                    <a:pt x="23365" y="7941"/>
                  </a:cubicBezTo>
                  <a:cubicBezTo>
                    <a:pt x="22688" y="7941"/>
                    <a:pt x="22012" y="7903"/>
                    <a:pt x="21336" y="7818"/>
                  </a:cubicBezTo>
                  <a:cubicBezTo>
                    <a:pt x="20809" y="7768"/>
                    <a:pt x="20315" y="7719"/>
                    <a:pt x="19790" y="7719"/>
                  </a:cubicBezTo>
                  <a:cubicBezTo>
                    <a:pt x="19065" y="7719"/>
                    <a:pt x="18281" y="7812"/>
                    <a:pt x="17274" y="8120"/>
                  </a:cubicBezTo>
                  <a:cubicBezTo>
                    <a:pt x="16454" y="8373"/>
                    <a:pt x="15658" y="8674"/>
                    <a:pt x="14911" y="8951"/>
                  </a:cubicBezTo>
                  <a:cubicBezTo>
                    <a:pt x="13585" y="9458"/>
                    <a:pt x="12320" y="9928"/>
                    <a:pt x="10849" y="10205"/>
                  </a:cubicBezTo>
                  <a:cubicBezTo>
                    <a:pt x="7769" y="10766"/>
                    <a:pt x="3846" y="10895"/>
                    <a:pt x="838" y="10895"/>
                  </a:cubicBezTo>
                  <a:cubicBezTo>
                    <a:pt x="550" y="10895"/>
                    <a:pt x="271" y="10894"/>
                    <a:pt x="1" y="10892"/>
                  </a:cubicBezTo>
                  <a:lnTo>
                    <a:pt x="1" y="10940"/>
                  </a:lnTo>
                  <a:lnTo>
                    <a:pt x="941" y="10940"/>
                  </a:lnTo>
                  <a:cubicBezTo>
                    <a:pt x="3942" y="10940"/>
                    <a:pt x="7812" y="10808"/>
                    <a:pt x="10861" y="10241"/>
                  </a:cubicBezTo>
                  <a:cubicBezTo>
                    <a:pt x="12344" y="9976"/>
                    <a:pt x="13597" y="9494"/>
                    <a:pt x="14935" y="9000"/>
                  </a:cubicBezTo>
                  <a:cubicBezTo>
                    <a:pt x="15682" y="8710"/>
                    <a:pt x="16466" y="8421"/>
                    <a:pt x="17298" y="8168"/>
                  </a:cubicBezTo>
                  <a:cubicBezTo>
                    <a:pt x="18298" y="7860"/>
                    <a:pt x="19079" y="7768"/>
                    <a:pt x="19801" y="7768"/>
                  </a:cubicBezTo>
                  <a:cubicBezTo>
                    <a:pt x="20323" y="7768"/>
                    <a:pt x="20814" y="7816"/>
                    <a:pt x="21336" y="7867"/>
                  </a:cubicBezTo>
                  <a:cubicBezTo>
                    <a:pt x="22028" y="7942"/>
                    <a:pt x="22721" y="7989"/>
                    <a:pt x="23414" y="7989"/>
                  </a:cubicBezTo>
                  <a:cubicBezTo>
                    <a:pt x="23492" y="7989"/>
                    <a:pt x="23571" y="7988"/>
                    <a:pt x="23650" y="7987"/>
                  </a:cubicBezTo>
                  <a:cubicBezTo>
                    <a:pt x="25060" y="7951"/>
                    <a:pt x="26446" y="7565"/>
                    <a:pt x="27784" y="7192"/>
                  </a:cubicBezTo>
                  <a:cubicBezTo>
                    <a:pt x="28182" y="7083"/>
                    <a:pt x="28592" y="6975"/>
                    <a:pt x="28990" y="6866"/>
                  </a:cubicBezTo>
                  <a:cubicBezTo>
                    <a:pt x="32835" y="5902"/>
                    <a:pt x="36041" y="4998"/>
                    <a:pt x="39428" y="2901"/>
                  </a:cubicBezTo>
                  <a:cubicBezTo>
                    <a:pt x="39765" y="2696"/>
                    <a:pt x="40103" y="2479"/>
                    <a:pt x="40416" y="2274"/>
                  </a:cubicBezTo>
                  <a:cubicBezTo>
                    <a:pt x="41742" y="1406"/>
                    <a:pt x="42996" y="598"/>
                    <a:pt x="44731" y="285"/>
                  </a:cubicBezTo>
                  <a:cubicBezTo>
                    <a:pt x="45730" y="101"/>
                    <a:pt x="46746" y="38"/>
                    <a:pt x="47765" y="38"/>
                  </a:cubicBezTo>
                  <a:cubicBezTo>
                    <a:pt x="48948" y="38"/>
                    <a:pt x="50135" y="123"/>
                    <a:pt x="51301" y="201"/>
                  </a:cubicBezTo>
                  <a:cubicBezTo>
                    <a:pt x="52472" y="281"/>
                    <a:pt x="53669" y="369"/>
                    <a:pt x="54855" y="369"/>
                  </a:cubicBezTo>
                  <a:cubicBezTo>
                    <a:pt x="55097" y="369"/>
                    <a:pt x="55339" y="365"/>
                    <a:pt x="55579" y="357"/>
                  </a:cubicBezTo>
                  <a:lnTo>
                    <a:pt x="55579" y="309"/>
                  </a:lnTo>
                  <a:cubicBezTo>
                    <a:pt x="55321" y="318"/>
                    <a:pt x="55060" y="322"/>
                    <a:pt x="54799" y="322"/>
                  </a:cubicBezTo>
                  <a:cubicBezTo>
                    <a:pt x="53636" y="322"/>
                    <a:pt x="52452" y="243"/>
                    <a:pt x="51301" y="164"/>
                  </a:cubicBezTo>
                  <a:cubicBezTo>
                    <a:pt x="50144" y="81"/>
                    <a:pt x="48967" y="1"/>
                    <a:pt x="4779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27"/>
            <p:cNvSpPr/>
            <p:nvPr/>
          </p:nvSpPr>
          <p:spPr>
            <a:xfrm>
              <a:off x="3821425" y="364375"/>
              <a:ext cx="1428375" cy="264900"/>
            </a:xfrm>
            <a:custGeom>
              <a:rect b="b" l="l" r="r" t="t"/>
              <a:pathLst>
                <a:path extrusionOk="0" h="10596" w="57135">
                  <a:moveTo>
                    <a:pt x="57134" y="0"/>
                  </a:moveTo>
                  <a:cubicBezTo>
                    <a:pt x="55868" y="121"/>
                    <a:pt x="54675" y="181"/>
                    <a:pt x="53530" y="229"/>
                  </a:cubicBezTo>
                  <a:cubicBezTo>
                    <a:pt x="49938" y="398"/>
                    <a:pt x="46828" y="543"/>
                    <a:pt x="43297" y="2315"/>
                  </a:cubicBezTo>
                  <a:cubicBezTo>
                    <a:pt x="39512" y="4207"/>
                    <a:pt x="36257" y="4954"/>
                    <a:pt x="32075" y="5810"/>
                  </a:cubicBezTo>
                  <a:cubicBezTo>
                    <a:pt x="29990" y="6232"/>
                    <a:pt x="27904" y="6533"/>
                    <a:pt x="25891" y="6823"/>
                  </a:cubicBezTo>
                  <a:cubicBezTo>
                    <a:pt x="24180" y="7064"/>
                    <a:pt x="22408" y="7317"/>
                    <a:pt x="20648" y="7654"/>
                  </a:cubicBezTo>
                  <a:cubicBezTo>
                    <a:pt x="13271" y="9028"/>
                    <a:pt x="6630" y="10198"/>
                    <a:pt x="1" y="10547"/>
                  </a:cubicBezTo>
                  <a:lnTo>
                    <a:pt x="1" y="10595"/>
                  </a:lnTo>
                  <a:cubicBezTo>
                    <a:pt x="6630" y="10246"/>
                    <a:pt x="13283" y="9077"/>
                    <a:pt x="20648" y="7691"/>
                  </a:cubicBezTo>
                  <a:cubicBezTo>
                    <a:pt x="22408" y="7365"/>
                    <a:pt x="24180" y="7112"/>
                    <a:pt x="25891" y="6871"/>
                  </a:cubicBezTo>
                  <a:cubicBezTo>
                    <a:pt x="27916" y="6570"/>
                    <a:pt x="30002" y="6280"/>
                    <a:pt x="32087" y="5846"/>
                  </a:cubicBezTo>
                  <a:cubicBezTo>
                    <a:pt x="36269" y="5003"/>
                    <a:pt x="39536" y="4243"/>
                    <a:pt x="43309" y="2351"/>
                  </a:cubicBezTo>
                  <a:cubicBezTo>
                    <a:pt x="46840" y="591"/>
                    <a:pt x="49938" y="446"/>
                    <a:pt x="53530" y="278"/>
                  </a:cubicBezTo>
                  <a:cubicBezTo>
                    <a:pt x="54675" y="217"/>
                    <a:pt x="55868" y="169"/>
                    <a:pt x="57134" y="49"/>
                  </a:cubicBezTo>
                  <a:lnTo>
                    <a:pt x="57134"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27"/>
            <p:cNvSpPr/>
            <p:nvPr/>
          </p:nvSpPr>
          <p:spPr>
            <a:xfrm>
              <a:off x="3765075" y="420725"/>
              <a:ext cx="1450650" cy="270325"/>
            </a:xfrm>
            <a:custGeom>
              <a:rect b="b" l="l" r="r" t="t"/>
              <a:pathLst>
                <a:path extrusionOk="0" h="10813" w="58026">
                  <a:moveTo>
                    <a:pt x="58026" y="0"/>
                  </a:moveTo>
                  <a:cubicBezTo>
                    <a:pt x="57230" y="109"/>
                    <a:pt x="56435" y="205"/>
                    <a:pt x="55664" y="302"/>
                  </a:cubicBezTo>
                  <a:cubicBezTo>
                    <a:pt x="52216" y="724"/>
                    <a:pt x="48962" y="1121"/>
                    <a:pt x="45864" y="2447"/>
                  </a:cubicBezTo>
                  <a:cubicBezTo>
                    <a:pt x="42019" y="4099"/>
                    <a:pt x="38656" y="4641"/>
                    <a:pt x="34389" y="5340"/>
                  </a:cubicBezTo>
                  <a:cubicBezTo>
                    <a:pt x="32581" y="5629"/>
                    <a:pt x="30773" y="6063"/>
                    <a:pt x="29013" y="6497"/>
                  </a:cubicBezTo>
                  <a:cubicBezTo>
                    <a:pt x="26928" y="6991"/>
                    <a:pt x="24770" y="7522"/>
                    <a:pt x="22613" y="7799"/>
                  </a:cubicBezTo>
                  <a:cubicBezTo>
                    <a:pt x="21464" y="7921"/>
                    <a:pt x="20305" y="7981"/>
                    <a:pt x="19154" y="7981"/>
                  </a:cubicBezTo>
                  <a:cubicBezTo>
                    <a:pt x="19049" y="7981"/>
                    <a:pt x="18945" y="7981"/>
                    <a:pt x="18840" y="7980"/>
                  </a:cubicBezTo>
                  <a:cubicBezTo>
                    <a:pt x="17900" y="7980"/>
                    <a:pt x="16936" y="7992"/>
                    <a:pt x="15983" y="8064"/>
                  </a:cubicBezTo>
                  <a:cubicBezTo>
                    <a:pt x="13042" y="8281"/>
                    <a:pt x="10186" y="8884"/>
                    <a:pt x="7438" y="9462"/>
                  </a:cubicBezTo>
                  <a:cubicBezTo>
                    <a:pt x="5039" y="9969"/>
                    <a:pt x="2556" y="10487"/>
                    <a:pt x="1" y="10776"/>
                  </a:cubicBezTo>
                  <a:lnTo>
                    <a:pt x="1" y="10812"/>
                  </a:lnTo>
                  <a:cubicBezTo>
                    <a:pt x="2568" y="10535"/>
                    <a:pt x="5039" y="10017"/>
                    <a:pt x="7425" y="9511"/>
                  </a:cubicBezTo>
                  <a:cubicBezTo>
                    <a:pt x="10174" y="8932"/>
                    <a:pt x="13030" y="8329"/>
                    <a:pt x="15971" y="8100"/>
                  </a:cubicBezTo>
                  <a:cubicBezTo>
                    <a:pt x="16924" y="8028"/>
                    <a:pt x="17888" y="8016"/>
                    <a:pt x="18816" y="8016"/>
                  </a:cubicBezTo>
                  <a:cubicBezTo>
                    <a:pt x="18997" y="8019"/>
                    <a:pt x="19178" y="8021"/>
                    <a:pt x="19358" y="8021"/>
                  </a:cubicBezTo>
                  <a:cubicBezTo>
                    <a:pt x="20443" y="8021"/>
                    <a:pt x="21526" y="7959"/>
                    <a:pt x="22601" y="7835"/>
                  </a:cubicBezTo>
                  <a:cubicBezTo>
                    <a:pt x="24770" y="7558"/>
                    <a:pt x="26928" y="7040"/>
                    <a:pt x="29013" y="6533"/>
                  </a:cubicBezTo>
                  <a:cubicBezTo>
                    <a:pt x="30761" y="6112"/>
                    <a:pt x="32569" y="5678"/>
                    <a:pt x="34377" y="5376"/>
                  </a:cubicBezTo>
                  <a:cubicBezTo>
                    <a:pt x="38487" y="4713"/>
                    <a:pt x="42019" y="4147"/>
                    <a:pt x="45864" y="2483"/>
                  </a:cubicBezTo>
                  <a:cubicBezTo>
                    <a:pt x="48962" y="1158"/>
                    <a:pt x="52216" y="760"/>
                    <a:pt x="55664" y="338"/>
                  </a:cubicBezTo>
                  <a:cubicBezTo>
                    <a:pt x="56435" y="241"/>
                    <a:pt x="57230" y="145"/>
                    <a:pt x="58026" y="37"/>
                  </a:cubicBezTo>
                  <a:lnTo>
                    <a:pt x="5802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27"/>
            <p:cNvSpPr/>
            <p:nvPr/>
          </p:nvSpPr>
          <p:spPr>
            <a:xfrm>
              <a:off x="3760550" y="473150"/>
              <a:ext cx="1444350" cy="285700"/>
            </a:xfrm>
            <a:custGeom>
              <a:rect b="b" l="l" r="r" t="t"/>
              <a:pathLst>
                <a:path extrusionOk="0" h="11428" w="57774">
                  <a:moveTo>
                    <a:pt x="57773" y="1"/>
                  </a:moveTo>
                  <a:cubicBezTo>
                    <a:pt x="57134" y="85"/>
                    <a:pt x="56495" y="157"/>
                    <a:pt x="55808" y="230"/>
                  </a:cubicBezTo>
                  <a:cubicBezTo>
                    <a:pt x="52614" y="603"/>
                    <a:pt x="49324" y="977"/>
                    <a:pt x="46732" y="2351"/>
                  </a:cubicBezTo>
                  <a:cubicBezTo>
                    <a:pt x="43598" y="4027"/>
                    <a:pt x="40754" y="4412"/>
                    <a:pt x="37150" y="4894"/>
                  </a:cubicBezTo>
                  <a:cubicBezTo>
                    <a:pt x="36667" y="4967"/>
                    <a:pt x="36173" y="5027"/>
                    <a:pt x="35655" y="5099"/>
                  </a:cubicBezTo>
                  <a:cubicBezTo>
                    <a:pt x="33738" y="5377"/>
                    <a:pt x="31810" y="5895"/>
                    <a:pt x="29954" y="6401"/>
                  </a:cubicBezTo>
                  <a:cubicBezTo>
                    <a:pt x="27760" y="6992"/>
                    <a:pt x="25494" y="7606"/>
                    <a:pt x="23228" y="7811"/>
                  </a:cubicBezTo>
                  <a:cubicBezTo>
                    <a:pt x="22814" y="7849"/>
                    <a:pt x="22400" y="7864"/>
                    <a:pt x="21988" y="7864"/>
                  </a:cubicBezTo>
                  <a:cubicBezTo>
                    <a:pt x="21222" y="7864"/>
                    <a:pt x="20460" y="7814"/>
                    <a:pt x="19708" y="7775"/>
                  </a:cubicBezTo>
                  <a:cubicBezTo>
                    <a:pt x="18974" y="7728"/>
                    <a:pt x="18220" y="7681"/>
                    <a:pt x="17462" y="7681"/>
                  </a:cubicBezTo>
                  <a:cubicBezTo>
                    <a:pt x="17062" y="7681"/>
                    <a:pt x="16660" y="7694"/>
                    <a:pt x="16261" y="7727"/>
                  </a:cubicBezTo>
                  <a:cubicBezTo>
                    <a:pt x="13187" y="7992"/>
                    <a:pt x="10029" y="8860"/>
                    <a:pt x="6980" y="9704"/>
                  </a:cubicBezTo>
                  <a:cubicBezTo>
                    <a:pt x="4690" y="10343"/>
                    <a:pt x="2315" y="10994"/>
                    <a:pt x="1" y="11379"/>
                  </a:cubicBezTo>
                  <a:lnTo>
                    <a:pt x="1" y="11427"/>
                  </a:lnTo>
                  <a:cubicBezTo>
                    <a:pt x="2327" y="11042"/>
                    <a:pt x="4702" y="10391"/>
                    <a:pt x="6992" y="9740"/>
                  </a:cubicBezTo>
                  <a:cubicBezTo>
                    <a:pt x="10041" y="8896"/>
                    <a:pt x="13187" y="8028"/>
                    <a:pt x="16261" y="7763"/>
                  </a:cubicBezTo>
                  <a:cubicBezTo>
                    <a:pt x="16660" y="7730"/>
                    <a:pt x="17060" y="7717"/>
                    <a:pt x="17458" y="7717"/>
                  </a:cubicBezTo>
                  <a:cubicBezTo>
                    <a:pt x="18213" y="7717"/>
                    <a:pt x="18962" y="7764"/>
                    <a:pt x="19696" y="7811"/>
                  </a:cubicBezTo>
                  <a:cubicBezTo>
                    <a:pt x="20428" y="7857"/>
                    <a:pt x="21174" y="7903"/>
                    <a:pt x="21923" y="7903"/>
                  </a:cubicBezTo>
                  <a:cubicBezTo>
                    <a:pt x="22358" y="7903"/>
                    <a:pt x="22794" y="7887"/>
                    <a:pt x="23228" y="7848"/>
                  </a:cubicBezTo>
                  <a:cubicBezTo>
                    <a:pt x="25506" y="7643"/>
                    <a:pt x="27772" y="7028"/>
                    <a:pt x="29966" y="6437"/>
                  </a:cubicBezTo>
                  <a:cubicBezTo>
                    <a:pt x="31822" y="5931"/>
                    <a:pt x="33738" y="5413"/>
                    <a:pt x="35667" y="5148"/>
                  </a:cubicBezTo>
                  <a:cubicBezTo>
                    <a:pt x="36173" y="5075"/>
                    <a:pt x="36667" y="5003"/>
                    <a:pt x="37150" y="4943"/>
                  </a:cubicBezTo>
                  <a:cubicBezTo>
                    <a:pt x="40754" y="4448"/>
                    <a:pt x="43598" y="4063"/>
                    <a:pt x="46756" y="2387"/>
                  </a:cubicBezTo>
                  <a:cubicBezTo>
                    <a:pt x="49336" y="1025"/>
                    <a:pt x="52626" y="640"/>
                    <a:pt x="55808" y="278"/>
                  </a:cubicBezTo>
                  <a:cubicBezTo>
                    <a:pt x="56495" y="194"/>
                    <a:pt x="57134" y="121"/>
                    <a:pt x="57773" y="37"/>
                  </a:cubicBezTo>
                  <a:lnTo>
                    <a:pt x="5777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27"/>
            <p:cNvSpPr/>
            <p:nvPr/>
          </p:nvSpPr>
          <p:spPr>
            <a:xfrm>
              <a:off x="3782550" y="525900"/>
              <a:ext cx="1436500" cy="286900"/>
            </a:xfrm>
            <a:custGeom>
              <a:rect b="b" l="l" r="r" t="t"/>
              <a:pathLst>
                <a:path extrusionOk="0" h="11476" w="57460">
                  <a:moveTo>
                    <a:pt x="57460" y="0"/>
                  </a:moveTo>
                  <a:cubicBezTo>
                    <a:pt x="56604" y="109"/>
                    <a:pt x="55724" y="181"/>
                    <a:pt x="54856" y="265"/>
                  </a:cubicBezTo>
                  <a:cubicBezTo>
                    <a:pt x="51891" y="530"/>
                    <a:pt x="48817" y="820"/>
                    <a:pt x="46153" y="1832"/>
                  </a:cubicBezTo>
                  <a:cubicBezTo>
                    <a:pt x="42537" y="3206"/>
                    <a:pt x="39572" y="3676"/>
                    <a:pt x="35450" y="4231"/>
                  </a:cubicBezTo>
                  <a:cubicBezTo>
                    <a:pt x="33184" y="4544"/>
                    <a:pt x="30773" y="4918"/>
                    <a:pt x="28326" y="5870"/>
                  </a:cubicBezTo>
                  <a:cubicBezTo>
                    <a:pt x="27880" y="6039"/>
                    <a:pt x="27446" y="6220"/>
                    <a:pt x="27025" y="6400"/>
                  </a:cubicBezTo>
                  <a:cubicBezTo>
                    <a:pt x="25578" y="7003"/>
                    <a:pt x="24204" y="7582"/>
                    <a:pt x="22432" y="7738"/>
                  </a:cubicBezTo>
                  <a:cubicBezTo>
                    <a:pt x="22117" y="7764"/>
                    <a:pt x="21801" y="7776"/>
                    <a:pt x="21486" y="7776"/>
                  </a:cubicBezTo>
                  <a:cubicBezTo>
                    <a:pt x="20630" y="7776"/>
                    <a:pt x="19776" y="7694"/>
                    <a:pt x="18949" y="7606"/>
                  </a:cubicBezTo>
                  <a:cubicBezTo>
                    <a:pt x="18118" y="7520"/>
                    <a:pt x="17275" y="7441"/>
                    <a:pt x="16425" y="7441"/>
                  </a:cubicBezTo>
                  <a:cubicBezTo>
                    <a:pt x="16078" y="7441"/>
                    <a:pt x="15730" y="7454"/>
                    <a:pt x="15381" y="7485"/>
                  </a:cubicBezTo>
                  <a:cubicBezTo>
                    <a:pt x="12428" y="7763"/>
                    <a:pt x="9354" y="8727"/>
                    <a:pt x="6377" y="9667"/>
                  </a:cubicBezTo>
                  <a:cubicBezTo>
                    <a:pt x="4268" y="10330"/>
                    <a:pt x="2098" y="11017"/>
                    <a:pt x="1" y="11427"/>
                  </a:cubicBezTo>
                  <a:lnTo>
                    <a:pt x="13" y="11475"/>
                  </a:lnTo>
                  <a:cubicBezTo>
                    <a:pt x="2098" y="11053"/>
                    <a:pt x="4280" y="10366"/>
                    <a:pt x="6389" y="9703"/>
                  </a:cubicBezTo>
                  <a:cubicBezTo>
                    <a:pt x="9354" y="8775"/>
                    <a:pt x="12428" y="7811"/>
                    <a:pt x="15381" y="7534"/>
                  </a:cubicBezTo>
                  <a:cubicBezTo>
                    <a:pt x="15730" y="7498"/>
                    <a:pt x="16082" y="7484"/>
                    <a:pt x="16433" y="7484"/>
                  </a:cubicBezTo>
                  <a:cubicBezTo>
                    <a:pt x="17281" y="7484"/>
                    <a:pt x="18127" y="7569"/>
                    <a:pt x="18937" y="7654"/>
                  </a:cubicBezTo>
                  <a:cubicBezTo>
                    <a:pt x="19764" y="7732"/>
                    <a:pt x="20604" y="7817"/>
                    <a:pt x="21452" y="7817"/>
                  </a:cubicBezTo>
                  <a:cubicBezTo>
                    <a:pt x="21778" y="7817"/>
                    <a:pt x="22105" y="7805"/>
                    <a:pt x="22432" y="7775"/>
                  </a:cubicBezTo>
                  <a:cubicBezTo>
                    <a:pt x="24216" y="7630"/>
                    <a:pt x="25590" y="7039"/>
                    <a:pt x="27037" y="6437"/>
                  </a:cubicBezTo>
                  <a:cubicBezTo>
                    <a:pt x="27458" y="6268"/>
                    <a:pt x="27892" y="6087"/>
                    <a:pt x="28338" y="5906"/>
                  </a:cubicBezTo>
                  <a:cubicBezTo>
                    <a:pt x="30773" y="4966"/>
                    <a:pt x="33184" y="4580"/>
                    <a:pt x="35450" y="4279"/>
                  </a:cubicBezTo>
                  <a:cubicBezTo>
                    <a:pt x="39572" y="3725"/>
                    <a:pt x="42549" y="3255"/>
                    <a:pt x="46165" y="1880"/>
                  </a:cubicBezTo>
                  <a:cubicBezTo>
                    <a:pt x="48817" y="868"/>
                    <a:pt x="51891" y="579"/>
                    <a:pt x="54856" y="313"/>
                  </a:cubicBezTo>
                  <a:cubicBezTo>
                    <a:pt x="55724" y="229"/>
                    <a:pt x="56604" y="145"/>
                    <a:pt x="57460" y="48"/>
                  </a:cubicBezTo>
                  <a:lnTo>
                    <a:pt x="5746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27"/>
            <p:cNvSpPr/>
            <p:nvPr/>
          </p:nvSpPr>
          <p:spPr>
            <a:xfrm>
              <a:off x="3800325" y="581025"/>
              <a:ext cx="1447350" cy="278775"/>
            </a:xfrm>
            <a:custGeom>
              <a:rect b="b" l="l" r="r" t="t"/>
              <a:pathLst>
                <a:path extrusionOk="0" h="11151" w="57894">
                  <a:moveTo>
                    <a:pt x="57894" y="1"/>
                  </a:moveTo>
                  <a:cubicBezTo>
                    <a:pt x="56628" y="109"/>
                    <a:pt x="55278" y="182"/>
                    <a:pt x="53976" y="254"/>
                  </a:cubicBezTo>
                  <a:cubicBezTo>
                    <a:pt x="51108" y="411"/>
                    <a:pt x="48130" y="579"/>
                    <a:pt x="45418" y="1206"/>
                  </a:cubicBezTo>
                  <a:cubicBezTo>
                    <a:pt x="41405" y="2134"/>
                    <a:pt x="38367" y="2677"/>
                    <a:pt x="34932" y="3075"/>
                  </a:cubicBezTo>
                  <a:cubicBezTo>
                    <a:pt x="32364" y="3376"/>
                    <a:pt x="30219" y="3713"/>
                    <a:pt x="27808" y="5027"/>
                  </a:cubicBezTo>
                  <a:cubicBezTo>
                    <a:pt x="27314" y="5304"/>
                    <a:pt x="26832" y="5594"/>
                    <a:pt x="26374" y="5871"/>
                  </a:cubicBezTo>
                  <a:cubicBezTo>
                    <a:pt x="24843" y="6799"/>
                    <a:pt x="23409" y="7679"/>
                    <a:pt x="21360" y="7836"/>
                  </a:cubicBezTo>
                  <a:cubicBezTo>
                    <a:pt x="21157" y="7850"/>
                    <a:pt x="20955" y="7857"/>
                    <a:pt x="20753" y="7857"/>
                  </a:cubicBezTo>
                  <a:cubicBezTo>
                    <a:pt x="19794" y="7857"/>
                    <a:pt x="18849" y="7706"/>
                    <a:pt x="17912" y="7546"/>
                  </a:cubicBezTo>
                  <a:cubicBezTo>
                    <a:pt x="16988" y="7399"/>
                    <a:pt x="16040" y="7243"/>
                    <a:pt x="15074" y="7243"/>
                  </a:cubicBezTo>
                  <a:cubicBezTo>
                    <a:pt x="14856" y="7243"/>
                    <a:pt x="14637" y="7251"/>
                    <a:pt x="14417" y="7269"/>
                  </a:cubicBezTo>
                  <a:cubicBezTo>
                    <a:pt x="11632" y="7486"/>
                    <a:pt x="8703" y="8462"/>
                    <a:pt x="5859" y="9403"/>
                  </a:cubicBezTo>
                  <a:cubicBezTo>
                    <a:pt x="3918" y="10041"/>
                    <a:pt x="1905" y="10716"/>
                    <a:pt x="1" y="11114"/>
                  </a:cubicBezTo>
                  <a:lnTo>
                    <a:pt x="13" y="11150"/>
                  </a:lnTo>
                  <a:cubicBezTo>
                    <a:pt x="1917" y="10753"/>
                    <a:pt x="3930" y="10090"/>
                    <a:pt x="5871" y="9451"/>
                  </a:cubicBezTo>
                  <a:cubicBezTo>
                    <a:pt x="8703" y="8511"/>
                    <a:pt x="11632" y="7534"/>
                    <a:pt x="14405" y="7317"/>
                  </a:cubicBezTo>
                  <a:cubicBezTo>
                    <a:pt x="14625" y="7300"/>
                    <a:pt x="14844" y="7292"/>
                    <a:pt x="15062" y="7292"/>
                  </a:cubicBezTo>
                  <a:cubicBezTo>
                    <a:pt x="16028" y="7292"/>
                    <a:pt x="16976" y="7447"/>
                    <a:pt x="17900" y="7595"/>
                  </a:cubicBezTo>
                  <a:cubicBezTo>
                    <a:pt x="18834" y="7745"/>
                    <a:pt x="19794" y="7904"/>
                    <a:pt x="20771" y="7904"/>
                  </a:cubicBezTo>
                  <a:cubicBezTo>
                    <a:pt x="20966" y="7904"/>
                    <a:pt x="21163" y="7898"/>
                    <a:pt x="21360" y="7884"/>
                  </a:cubicBezTo>
                  <a:cubicBezTo>
                    <a:pt x="23421" y="7727"/>
                    <a:pt x="24867" y="6847"/>
                    <a:pt x="26386" y="5919"/>
                  </a:cubicBezTo>
                  <a:cubicBezTo>
                    <a:pt x="26856" y="5630"/>
                    <a:pt x="27326" y="5341"/>
                    <a:pt x="27832" y="5063"/>
                  </a:cubicBezTo>
                  <a:cubicBezTo>
                    <a:pt x="30231" y="3750"/>
                    <a:pt x="32364" y="3424"/>
                    <a:pt x="34932" y="3123"/>
                  </a:cubicBezTo>
                  <a:cubicBezTo>
                    <a:pt x="38367" y="2725"/>
                    <a:pt x="41405" y="2171"/>
                    <a:pt x="45430" y="1242"/>
                  </a:cubicBezTo>
                  <a:cubicBezTo>
                    <a:pt x="48142" y="616"/>
                    <a:pt x="51108" y="459"/>
                    <a:pt x="53976" y="302"/>
                  </a:cubicBezTo>
                  <a:cubicBezTo>
                    <a:pt x="55278" y="230"/>
                    <a:pt x="56628" y="158"/>
                    <a:pt x="57894" y="37"/>
                  </a:cubicBezTo>
                  <a:lnTo>
                    <a:pt x="57894"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27"/>
            <p:cNvSpPr/>
            <p:nvPr/>
          </p:nvSpPr>
          <p:spPr>
            <a:xfrm>
              <a:off x="3805150" y="636775"/>
              <a:ext cx="1475375" cy="266725"/>
            </a:xfrm>
            <a:custGeom>
              <a:rect b="b" l="l" r="r" t="t"/>
              <a:pathLst>
                <a:path extrusionOk="0" h="10669" w="59015">
                  <a:moveTo>
                    <a:pt x="59015" y="1"/>
                  </a:moveTo>
                  <a:cubicBezTo>
                    <a:pt x="56881" y="145"/>
                    <a:pt x="54699" y="182"/>
                    <a:pt x="52590" y="218"/>
                  </a:cubicBezTo>
                  <a:cubicBezTo>
                    <a:pt x="50083" y="266"/>
                    <a:pt x="47491" y="314"/>
                    <a:pt x="44972" y="531"/>
                  </a:cubicBezTo>
                  <a:cubicBezTo>
                    <a:pt x="43224" y="676"/>
                    <a:pt x="41441" y="929"/>
                    <a:pt x="39729" y="1158"/>
                  </a:cubicBezTo>
                  <a:cubicBezTo>
                    <a:pt x="38041" y="1399"/>
                    <a:pt x="36306" y="1640"/>
                    <a:pt x="34582" y="1785"/>
                  </a:cubicBezTo>
                  <a:cubicBezTo>
                    <a:pt x="31605" y="2062"/>
                    <a:pt x="29978" y="2436"/>
                    <a:pt x="27555" y="4099"/>
                  </a:cubicBezTo>
                  <a:cubicBezTo>
                    <a:pt x="27061" y="4436"/>
                    <a:pt x="26579" y="4822"/>
                    <a:pt x="26072" y="5232"/>
                  </a:cubicBezTo>
                  <a:cubicBezTo>
                    <a:pt x="24517" y="6474"/>
                    <a:pt x="22758" y="7884"/>
                    <a:pt x="20540" y="7992"/>
                  </a:cubicBezTo>
                  <a:cubicBezTo>
                    <a:pt x="20413" y="8000"/>
                    <a:pt x="20286" y="8004"/>
                    <a:pt x="20160" y="8004"/>
                  </a:cubicBezTo>
                  <a:cubicBezTo>
                    <a:pt x="19137" y="8004"/>
                    <a:pt x="18142" y="7760"/>
                    <a:pt x="17177" y="7534"/>
                  </a:cubicBezTo>
                  <a:cubicBezTo>
                    <a:pt x="16194" y="7294"/>
                    <a:pt x="15171" y="7044"/>
                    <a:pt x="14118" y="7044"/>
                  </a:cubicBezTo>
                  <a:cubicBezTo>
                    <a:pt x="14009" y="7044"/>
                    <a:pt x="13900" y="7046"/>
                    <a:pt x="13790" y="7052"/>
                  </a:cubicBezTo>
                  <a:cubicBezTo>
                    <a:pt x="11186" y="7197"/>
                    <a:pt x="8318" y="8137"/>
                    <a:pt x="5545" y="9041"/>
                  </a:cubicBezTo>
                  <a:cubicBezTo>
                    <a:pt x="3605" y="9680"/>
                    <a:pt x="1760" y="10282"/>
                    <a:pt x="1" y="10632"/>
                  </a:cubicBezTo>
                  <a:lnTo>
                    <a:pt x="13" y="10668"/>
                  </a:lnTo>
                  <a:cubicBezTo>
                    <a:pt x="1773" y="10319"/>
                    <a:pt x="3617" y="9716"/>
                    <a:pt x="5557" y="9089"/>
                  </a:cubicBezTo>
                  <a:cubicBezTo>
                    <a:pt x="8330" y="8185"/>
                    <a:pt x="11198" y="7245"/>
                    <a:pt x="13790" y="7112"/>
                  </a:cubicBezTo>
                  <a:cubicBezTo>
                    <a:pt x="13918" y="7104"/>
                    <a:pt x="14046" y="7101"/>
                    <a:pt x="14174" y="7101"/>
                  </a:cubicBezTo>
                  <a:cubicBezTo>
                    <a:pt x="15205" y="7101"/>
                    <a:pt x="16199" y="7345"/>
                    <a:pt x="17165" y="7570"/>
                  </a:cubicBezTo>
                  <a:cubicBezTo>
                    <a:pt x="18144" y="7810"/>
                    <a:pt x="19153" y="8049"/>
                    <a:pt x="20200" y="8049"/>
                  </a:cubicBezTo>
                  <a:cubicBezTo>
                    <a:pt x="20313" y="8049"/>
                    <a:pt x="20426" y="8046"/>
                    <a:pt x="20540" y="8040"/>
                  </a:cubicBezTo>
                  <a:cubicBezTo>
                    <a:pt x="22782" y="7920"/>
                    <a:pt x="24542" y="6510"/>
                    <a:pt x="26096" y="5268"/>
                  </a:cubicBezTo>
                  <a:cubicBezTo>
                    <a:pt x="26603" y="4858"/>
                    <a:pt x="27085" y="4473"/>
                    <a:pt x="27579" y="4135"/>
                  </a:cubicBezTo>
                  <a:cubicBezTo>
                    <a:pt x="29990" y="2484"/>
                    <a:pt x="31617" y="2098"/>
                    <a:pt x="34582" y="1833"/>
                  </a:cubicBezTo>
                  <a:cubicBezTo>
                    <a:pt x="36306" y="1676"/>
                    <a:pt x="38054" y="1435"/>
                    <a:pt x="39729" y="1206"/>
                  </a:cubicBezTo>
                  <a:cubicBezTo>
                    <a:pt x="41453" y="965"/>
                    <a:pt x="43224" y="724"/>
                    <a:pt x="44972" y="567"/>
                  </a:cubicBezTo>
                  <a:cubicBezTo>
                    <a:pt x="47479" y="350"/>
                    <a:pt x="50083" y="302"/>
                    <a:pt x="52578" y="266"/>
                  </a:cubicBezTo>
                  <a:cubicBezTo>
                    <a:pt x="54699" y="230"/>
                    <a:pt x="56881" y="194"/>
                    <a:pt x="59015" y="37"/>
                  </a:cubicBezTo>
                  <a:lnTo>
                    <a:pt x="5901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27"/>
            <p:cNvSpPr/>
            <p:nvPr/>
          </p:nvSpPr>
          <p:spPr>
            <a:xfrm>
              <a:off x="3803350" y="692225"/>
              <a:ext cx="1506400" cy="253150"/>
            </a:xfrm>
            <a:custGeom>
              <a:rect b="b" l="l" r="r" t="t"/>
              <a:pathLst>
                <a:path extrusionOk="0" h="10126" w="60256">
                  <a:moveTo>
                    <a:pt x="60256" y="1"/>
                  </a:moveTo>
                  <a:cubicBezTo>
                    <a:pt x="56278" y="181"/>
                    <a:pt x="52325" y="181"/>
                    <a:pt x="48491" y="181"/>
                  </a:cubicBezTo>
                  <a:cubicBezTo>
                    <a:pt x="48172" y="181"/>
                    <a:pt x="47852" y="181"/>
                    <a:pt x="47532" y="181"/>
                  </a:cubicBezTo>
                  <a:cubicBezTo>
                    <a:pt x="43203" y="181"/>
                    <a:pt x="38746" y="192"/>
                    <a:pt x="34268" y="495"/>
                  </a:cubicBezTo>
                  <a:cubicBezTo>
                    <a:pt x="31134" y="712"/>
                    <a:pt x="29917" y="1375"/>
                    <a:pt x="27699" y="2954"/>
                  </a:cubicBezTo>
                  <a:cubicBezTo>
                    <a:pt x="26952" y="3508"/>
                    <a:pt x="26253" y="4135"/>
                    <a:pt x="25602" y="4798"/>
                  </a:cubicBezTo>
                  <a:cubicBezTo>
                    <a:pt x="23951" y="6391"/>
                    <a:pt x="22245" y="8050"/>
                    <a:pt x="19722" y="8050"/>
                  </a:cubicBezTo>
                  <a:cubicBezTo>
                    <a:pt x="19610" y="8050"/>
                    <a:pt x="19497" y="8047"/>
                    <a:pt x="19382" y="8040"/>
                  </a:cubicBezTo>
                  <a:cubicBezTo>
                    <a:pt x="18382" y="7992"/>
                    <a:pt x="17466" y="7703"/>
                    <a:pt x="16574" y="7426"/>
                  </a:cubicBezTo>
                  <a:cubicBezTo>
                    <a:pt x="15576" y="7118"/>
                    <a:pt x="14547" y="6801"/>
                    <a:pt x="13398" y="6801"/>
                  </a:cubicBezTo>
                  <a:cubicBezTo>
                    <a:pt x="13285" y="6801"/>
                    <a:pt x="13170" y="6804"/>
                    <a:pt x="13054" y="6811"/>
                  </a:cubicBezTo>
                  <a:cubicBezTo>
                    <a:pt x="10704" y="6943"/>
                    <a:pt x="8040" y="7787"/>
                    <a:pt x="5473" y="8595"/>
                  </a:cubicBezTo>
                  <a:cubicBezTo>
                    <a:pt x="3616" y="9173"/>
                    <a:pt x="1712" y="9776"/>
                    <a:pt x="0" y="10077"/>
                  </a:cubicBezTo>
                  <a:lnTo>
                    <a:pt x="0" y="10126"/>
                  </a:lnTo>
                  <a:cubicBezTo>
                    <a:pt x="1724" y="9812"/>
                    <a:pt x="3628" y="9222"/>
                    <a:pt x="5473" y="8631"/>
                  </a:cubicBezTo>
                  <a:cubicBezTo>
                    <a:pt x="8052" y="7823"/>
                    <a:pt x="10704" y="6992"/>
                    <a:pt x="13042" y="6859"/>
                  </a:cubicBezTo>
                  <a:cubicBezTo>
                    <a:pt x="13159" y="6853"/>
                    <a:pt x="13275" y="6849"/>
                    <a:pt x="13389" y="6849"/>
                  </a:cubicBezTo>
                  <a:cubicBezTo>
                    <a:pt x="14545" y="6849"/>
                    <a:pt x="15564" y="7167"/>
                    <a:pt x="16562" y="7474"/>
                  </a:cubicBezTo>
                  <a:cubicBezTo>
                    <a:pt x="17454" y="7751"/>
                    <a:pt x="18370" y="8028"/>
                    <a:pt x="19382" y="8089"/>
                  </a:cubicBezTo>
                  <a:cubicBezTo>
                    <a:pt x="19490" y="8094"/>
                    <a:pt x="19596" y="8097"/>
                    <a:pt x="19701" y="8097"/>
                  </a:cubicBezTo>
                  <a:cubicBezTo>
                    <a:pt x="22248" y="8097"/>
                    <a:pt x="23970" y="6443"/>
                    <a:pt x="25626" y="4834"/>
                  </a:cubicBezTo>
                  <a:cubicBezTo>
                    <a:pt x="26289" y="4171"/>
                    <a:pt x="26976" y="3544"/>
                    <a:pt x="27723" y="2990"/>
                  </a:cubicBezTo>
                  <a:cubicBezTo>
                    <a:pt x="29929" y="1411"/>
                    <a:pt x="31147" y="748"/>
                    <a:pt x="34268" y="543"/>
                  </a:cubicBezTo>
                  <a:cubicBezTo>
                    <a:pt x="39078" y="218"/>
                    <a:pt x="43863" y="218"/>
                    <a:pt x="48491" y="218"/>
                  </a:cubicBezTo>
                  <a:cubicBezTo>
                    <a:pt x="49278" y="220"/>
                    <a:pt x="50070" y="222"/>
                    <a:pt x="50866" y="222"/>
                  </a:cubicBezTo>
                  <a:cubicBezTo>
                    <a:pt x="53948" y="222"/>
                    <a:pt x="57094" y="193"/>
                    <a:pt x="60256" y="49"/>
                  </a:cubicBezTo>
                  <a:lnTo>
                    <a:pt x="602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27"/>
            <p:cNvSpPr/>
            <p:nvPr/>
          </p:nvSpPr>
          <p:spPr>
            <a:xfrm>
              <a:off x="3799425" y="729100"/>
              <a:ext cx="1526300" cy="257250"/>
            </a:xfrm>
            <a:custGeom>
              <a:rect b="b" l="l" r="r" t="t"/>
              <a:pathLst>
                <a:path extrusionOk="0" h="10290" w="61052">
                  <a:moveTo>
                    <a:pt x="36834" y="1"/>
                  </a:moveTo>
                  <a:cubicBezTo>
                    <a:pt x="35870" y="1"/>
                    <a:pt x="34902" y="14"/>
                    <a:pt x="33931" y="44"/>
                  </a:cubicBezTo>
                  <a:cubicBezTo>
                    <a:pt x="30363" y="153"/>
                    <a:pt x="28109" y="2455"/>
                    <a:pt x="25940" y="4673"/>
                  </a:cubicBezTo>
                  <a:cubicBezTo>
                    <a:pt x="23957" y="6701"/>
                    <a:pt x="22082" y="8622"/>
                    <a:pt x="19378" y="8622"/>
                  </a:cubicBezTo>
                  <a:cubicBezTo>
                    <a:pt x="19221" y="8622"/>
                    <a:pt x="19062" y="8616"/>
                    <a:pt x="18900" y="8602"/>
                  </a:cubicBezTo>
                  <a:cubicBezTo>
                    <a:pt x="17912" y="8530"/>
                    <a:pt x="17032" y="8205"/>
                    <a:pt x="16176" y="7903"/>
                  </a:cubicBezTo>
                  <a:cubicBezTo>
                    <a:pt x="15188" y="7544"/>
                    <a:pt x="14179" y="7174"/>
                    <a:pt x="12973" y="7174"/>
                  </a:cubicBezTo>
                  <a:cubicBezTo>
                    <a:pt x="12885" y="7174"/>
                    <a:pt x="12795" y="7176"/>
                    <a:pt x="12705" y="7180"/>
                  </a:cubicBezTo>
                  <a:cubicBezTo>
                    <a:pt x="10451" y="7276"/>
                    <a:pt x="7860" y="8072"/>
                    <a:pt x="5352" y="8843"/>
                  </a:cubicBezTo>
                  <a:cubicBezTo>
                    <a:pt x="3544" y="9398"/>
                    <a:pt x="1664" y="9964"/>
                    <a:pt x="1" y="10242"/>
                  </a:cubicBezTo>
                  <a:lnTo>
                    <a:pt x="1" y="10290"/>
                  </a:lnTo>
                  <a:cubicBezTo>
                    <a:pt x="1676" y="10013"/>
                    <a:pt x="3556" y="9446"/>
                    <a:pt x="5364" y="8880"/>
                  </a:cubicBezTo>
                  <a:cubicBezTo>
                    <a:pt x="7872" y="8120"/>
                    <a:pt x="10451" y="7325"/>
                    <a:pt x="12705" y="7228"/>
                  </a:cubicBezTo>
                  <a:cubicBezTo>
                    <a:pt x="12795" y="7224"/>
                    <a:pt x="12883" y="7222"/>
                    <a:pt x="12971" y="7222"/>
                  </a:cubicBezTo>
                  <a:cubicBezTo>
                    <a:pt x="14167" y="7222"/>
                    <a:pt x="15176" y="7591"/>
                    <a:pt x="16164" y="7939"/>
                  </a:cubicBezTo>
                  <a:cubicBezTo>
                    <a:pt x="17020" y="8253"/>
                    <a:pt x="17900" y="8566"/>
                    <a:pt x="18900" y="8651"/>
                  </a:cubicBezTo>
                  <a:cubicBezTo>
                    <a:pt x="19056" y="8662"/>
                    <a:pt x="19209" y="8668"/>
                    <a:pt x="19359" y="8668"/>
                  </a:cubicBezTo>
                  <a:cubicBezTo>
                    <a:pt x="22096" y="8668"/>
                    <a:pt x="23976" y="6742"/>
                    <a:pt x="25976" y="4697"/>
                  </a:cubicBezTo>
                  <a:cubicBezTo>
                    <a:pt x="28146" y="2491"/>
                    <a:pt x="30387" y="201"/>
                    <a:pt x="33943" y="93"/>
                  </a:cubicBezTo>
                  <a:cubicBezTo>
                    <a:pt x="34912" y="62"/>
                    <a:pt x="35877" y="49"/>
                    <a:pt x="36839" y="49"/>
                  </a:cubicBezTo>
                  <a:cubicBezTo>
                    <a:pt x="40453" y="49"/>
                    <a:pt x="44017" y="237"/>
                    <a:pt x="47491" y="418"/>
                  </a:cubicBezTo>
                  <a:cubicBezTo>
                    <a:pt x="50956" y="599"/>
                    <a:pt x="54519" y="787"/>
                    <a:pt x="58143" y="787"/>
                  </a:cubicBezTo>
                  <a:cubicBezTo>
                    <a:pt x="59108" y="787"/>
                    <a:pt x="60078" y="774"/>
                    <a:pt x="61052" y="743"/>
                  </a:cubicBezTo>
                  <a:lnTo>
                    <a:pt x="61052" y="695"/>
                  </a:lnTo>
                  <a:cubicBezTo>
                    <a:pt x="60076" y="726"/>
                    <a:pt x="59105" y="739"/>
                    <a:pt x="58140" y="739"/>
                  </a:cubicBezTo>
                  <a:cubicBezTo>
                    <a:pt x="54515" y="739"/>
                    <a:pt x="50966" y="551"/>
                    <a:pt x="47491" y="370"/>
                  </a:cubicBezTo>
                  <a:cubicBezTo>
                    <a:pt x="44017" y="189"/>
                    <a:pt x="40453" y="1"/>
                    <a:pt x="3683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27"/>
            <p:cNvSpPr/>
            <p:nvPr/>
          </p:nvSpPr>
          <p:spPr>
            <a:xfrm>
              <a:off x="3798825" y="759225"/>
              <a:ext cx="1523575" cy="269025"/>
            </a:xfrm>
            <a:custGeom>
              <a:rect b="b" l="l" r="r" t="t"/>
              <a:pathLst>
                <a:path extrusionOk="0" h="10761" w="60943">
                  <a:moveTo>
                    <a:pt x="37716" y="1"/>
                  </a:moveTo>
                  <a:cubicBezTo>
                    <a:pt x="36871" y="1"/>
                    <a:pt x="36024" y="11"/>
                    <a:pt x="35185" y="21"/>
                  </a:cubicBezTo>
                  <a:cubicBezTo>
                    <a:pt x="34594" y="21"/>
                    <a:pt x="34028" y="33"/>
                    <a:pt x="33473" y="33"/>
                  </a:cubicBezTo>
                  <a:cubicBezTo>
                    <a:pt x="29761" y="57"/>
                    <a:pt x="27615" y="2480"/>
                    <a:pt x="25542" y="4830"/>
                  </a:cubicBezTo>
                  <a:cubicBezTo>
                    <a:pt x="23635" y="6989"/>
                    <a:pt x="21827" y="9028"/>
                    <a:pt x="18982" y="9028"/>
                  </a:cubicBezTo>
                  <a:cubicBezTo>
                    <a:pt x="18841" y="9028"/>
                    <a:pt x="18697" y="9023"/>
                    <a:pt x="18551" y="9013"/>
                  </a:cubicBezTo>
                  <a:cubicBezTo>
                    <a:pt x="17538" y="8940"/>
                    <a:pt x="16670" y="8615"/>
                    <a:pt x="15827" y="8313"/>
                  </a:cubicBezTo>
                  <a:cubicBezTo>
                    <a:pt x="14874" y="7963"/>
                    <a:pt x="13892" y="7603"/>
                    <a:pt x="12709" y="7603"/>
                  </a:cubicBezTo>
                  <a:cubicBezTo>
                    <a:pt x="12589" y="7603"/>
                    <a:pt x="12467" y="7607"/>
                    <a:pt x="12343" y="7614"/>
                  </a:cubicBezTo>
                  <a:cubicBezTo>
                    <a:pt x="10101" y="7735"/>
                    <a:pt x="7642" y="8530"/>
                    <a:pt x="5256" y="9278"/>
                  </a:cubicBezTo>
                  <a:cubicBezTo>
                    <a:pt x="3496" y="9844"/>
                    <a:pt x="1676" y="10411"/>
                    <a:pt x="1" y="10712"/>
                  </a:cubicBezTo>
                  <a:lnTo>
                    <a:pt x="13" y="10760"/>
                  </a:lnTo>
                  <a:cubicBezTo>
                    <a:pt x="1688" y="10471"/>
                    <a:pt x="3508" y="9892"/>
                    <a:pt x="5256" y="9326"/>
                  </a:cubicBezTo>
                  <a:cubicBezTo>
                    <a:pt x="7642" y="8567"/>
                    <a:pt x="10101" y="7783"/>
                    <a:pt x="12343" y="7650"/>
                  </a:cubicBezTo>
                  <a:cubicBezTo>
                    <a:pt x="12451" y="7645"/>
                    <a:pt x="12556" y="7642"/>
                    <a:pt x="12661" y="7642"/>
                  </a:cubicBezTo>
                  <a:cubicBezTo>
                    <a:pt x="13853" y="7642"/>
                    <a:pt x="14838" y="8006"/>
                    <a:pt x="15803" y="8350"/>
                  </a:cubicBezTo>
                  <a:cubicBezTo>
                    <a:pt x="16646" y="8663"/>
                    <a:pt x="17526" y="8976"/>
                    <a:pt x="18539" y="9049"/>
                  </a:cubicBezTo>
                  <a:cubicBezTo>
                    <a:pt x="18683" y="9073"/>
                    <a:pt x="18840" y="9073"/>
                    <a:pt x="18985" y="9073"/>
                  </a:cubicBezTo>
                  <a:cubicBezTo>
                    <a:pt x="21853" y="9073"/>
                    <a:pt x="23662" y="7024"/>
                    <a:pt x="25578" y="4866"/>
                  </a:cubicBezTo>
                  <a:cubicBezTo>
                    <a:pt x="27651" y="2516"/>
                    <a:pt x="29785" y="105"/>
                    <a:pt x="33473" y="81"/>
                  </a:cubicBezTo>
                  <a:cubicBezTo>
                    <a:pt x="34028" y="81"/>
                    <a:pt x="34594" y="69"/>
                    <a:pt x="35185" y="69"/>
                  </a:cubicBezTo>
                  <a:cubicBezTo>
                    <a:pt x="36024" y="59"/>
                    <a:pt x="36870" y="49"/>
                    <a:pt x="37714" y="49"/>
                  </a:cubicBezTo>
                  <a:cubicBezTo>
                    <a:pt x="39913" y="49"/>
                    <a:pt x="42094" y="117"/>
                    <a:pt x="44080" y="430"/>
                  </a:cubicBezTo>
                  <a:cubicBezTo>
                    <a:pt x="49136" y="1229"/>
                    <a:pt x="53665" y="1595"/>
                    <a:pt x="58847" y="1595"/>
                  </a:cubicBezTo>
                  <a:cubicBezTo>
                    <a:pt x="59533" y="1595"/>
                    <a:pt x="60231" y="1588"/>
                    <a:pt x="60943" y="1576"/>
                  </a:cubicBezTo>
                  <a:lnTo>
                    <a:pt x="60943" y="1527"/>
                  </a:lnTo>
                  <a:cubicBezTo>
                    <a:pt x="60231" y="1540"/>
                    <a:pt x="59533" y="1546"/>
                    <a:pt x="58847" y="1546"/>
                  </a:cubicBezTo>
                  <a:cubicBezTo>
                    <a:pt x="53668" y="1546"/>
                    <a:pt x="49148" y="1180"/>
                    <a:pt x="44092" y="382"/>
                  </a:cubicBezTo>
                  <a:cubicBezTo>
                    <a:pt x="42106" y="69"/>
                    <a:pt x="39919" y="1"/>
                    <a:pt x="3771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27"/>
            <p:cNvSpPr/>
            <p:nvPr/>
          </p:nvSpPr>
          <p:spPr>
            <a:xfrm>
              <a:off x="3806350" y="795075"/>
              <a:ext cx="1494975" cy="270825"/>
            </a:xfrm>
            <a:custGeom>
              <a:rect b="b" l="l" r="r" t="t"/>
              <a:pathLst>
                <a:path extrusionOk="0" h="10833" w="59799">
                  <a:moveTo>
                    <a:pt x="35652" y="0"/>
                  </a:moveTo>
                  <a:cubicBezTo>
                    <a:pt x="34624" y="0"/>
                    <a:pt x="33606" y="21"/>
                    <a:pt x="32630" y="45"/>
                  </a:cubicBezTo>
                  <a:cubicBezTo>
                    <a:pt x="29050" y="142"/>
                    <a:pt x="27013" y="2444"/>
                    <a:pt x="25048" y="4674"/>
                  </a:cubicBezTo>
                  <a:cubicBezTo>
                    <a:pt x="23169" y="6800"/>
                    <a:pt x="21404" y="8800"/>
                    <a:pt x="18436" y="8800"/>
                  </a:cubicBezTo>
                  <a:cubicBezTo>
                    <a:pt x="18359" y="8800"/>
                    <a:pt x="18281" y="8799"/>
                    <a:pt x="18202" y="8796"/>
                  </a:cubicBezTo>
                  <a:cubicBezTo>
                    <a:pt x="17201" y="8760"/>
                    <a:pt x="16297" y="8495"/>
                    <a:pt x="15429" y="8241"/>
                  </a:cubicBezTo>
                  <a:cubicBezTo>
                    <a:pt x="14500" y="7960"/>
                    <a:pt x="13544" y="7678"/>
                    <a:pt x="12436" y="7678"/>
                  </a:cubicBezTo>
                  <a:cubicBezTo>
                    <a:pt x="12264" y="7678"/>
                    <a:pt x="12089" y="7685"/>
                    <a:pt x="11910" y="7699"/>
                  </a:cubicBezTo>
                  <a:cubicBezTo>
                    <a:pt x="9728" y="7892"/>
                    <a:pt x="7402" y="8639"/>
                    <a:pt x="5160" y="9362"/>
                  </a:cubicBezTo>
                  <a:cubicBezTo>
                    <a:pt x="3448" y="9905"/>
                    <a:pt x="1676" y="10483"/>
                    <a:pt x="1" y="10785"/>
                  </a:cubicBezTo>
                  <a:lnTo>
                    <a:pt x="1" y="10833"/>
                  </a:lnTo>
                  <a:cubicBezTo>
                    <a:pt x="1688" y="10520"/>
                    <a:pt x="3460" y="9953"/>
                    <a:pt x="5172" y="9399"/>
                  </a:cubicBezTo>
                  <a:cubicBezTo>
                    <a:pt x="7414" y="8675"/>
                    <a:pt x="9728" y="7928"/>
                    <a:pt x="11910" y="7747"/>
                  </a:cubicBezTo>
                  <a:cubicBezTo>
                    <a:pt x="12088" y="7733"/>
                    <a:pt x="12262" y="7726"/>
                    <a:pt x="12432" y="7726"/>
                  </a:cubicBezTo>
                  <a:cubicBezTo>
                    <a:pt x="13533" y="7726"/>
                    <a:pt x="14489" y="8006"/>
                    <a:pt x="15417" y="8278"/>
                  </a:cubicBezTo>
                  <a:cubicBezTo>
                    <a:pt x="16285" y="8543"/>
                    <a:pt x="17189" y="8808"/>
                    <a:pt x="18202" y="8844"/>
                  </a:cubicBezTo>
                  <a:cubicBezTo>
                    <a:pt x="18281" y="8847"/>
                    <a:pt x="18359" y="8848"/>
                    <a:pt x="18436" y="8848"/>
                  </a:cubicBezTo>
                  <a:cubicBezTo>
                    <a:pt x="21416" y="8848"/>
                    <a:pt x="23192" y="6836"/>
                    <a:pt x="25072" y="4710"/>
                  </a:cubicBezTo>
                  <a:cubicBezTo>
                    <a:pt x="27037" y="2480"/>
                    <a:pt x="29062" y="178"/>
                    <a:pt x="32630" y="93"/>
                  </a:cubicBezTo>
                  <a:cubicBezTo>
                    <a:pt x="33613" y="69"/>
                    <a:pt x="34637" y="48"/>
                    <a:pt x="35672" y="48"/>
                  </a:cubicBezTo>
                  <a:cubicBezTo>
                    <a:pt x="38190" y="48"/>
                    <a:pt x="40771" y="169"/>
                    <a:pt x="42984" y="648"/>
                  </a:cubicBezTo>
                  <a:cubicBezTo>
                    <a:pt x="43743" y="816"/>
                    <a:pt x="44490" y="1058"/>
                    <a:pt x="45213" y="1287"/>
                  </a:cubicBezTo>
                  <a:cubicBezTo>
                    <a:pt x="46154" y="1588"/>
                    <a:pt x="47130" y="1901"/>
                    <a:pt x="48167" y="2046"/>
                  </a:cubicBezTo>
                  <a:cubicBezTo>
                    <a:pt x="49418" y="2237"/>
                    <a:pt x="50739" y="2301"/>
                    <a:pt x="52084" y="2301"/>
                  </a:cubicBezTo>
                  <a:cubicBezTo>
                    <a:pt x="53459" y="2301"/>
                    <a:pt x="54859" y="2234"/>
                    <a:pt x="56230" y="2166"/>
                  </a:cubicBezTo>
                  <a:cubicBezTo>
                    <a:pt x="57424" y="2106"/>
                    <a:pt x="58641" y="2046"/>
                    <a:pt x="59798" y="2034"/>
                  </a:cubicBezTo>
                  <a:lnTo>
                    <a:pt x="59798" y="1998"/>
                  </a:lnTo>
                  <a:cubicBezTo>
                    <a:pt x="58641" y="2010"/>
                    <a:pt x="57424" y="2058"/>
                    <a:pt x="56230" y="2118"/>
                  </a:cubicBezTo>
                  <a:cubicBezTo>
                    <a:pt x="54842" y="2186"/>
                    <a:pt x="53429" y="2254"/>
                    <a:pt x="52041" y="2254"/>
                  </a:cubicBezTo>
                  <a:cubicBezTo>
                    <a:pt x="50716" y="2254"/>
                    <a:pt x="49414" y="2192"/>
                    <a:pt x="48179" y="2010"/>
                  </a:cubicBezTo>
                  <a:cubicBezTo>
                    <a:pt x="47142" y="1853"/>
                    <a:pt x="46178" y="1540"/>
                    <a:pt x="45226" y="1238"/>
                  </a:cubicBezTo>
                  <a:cubicBezTo>
                    <a:pt x="44502" y="1009"/>
                    <a:pt x="43767" y="768"/>
                    <a:pt x="42996" y="612"/>
                  </a:cubicBezTo>
                  <a:cubicBezTo>
                    <a:pt x="40777" y="123"/>
                    <a:pt x="38181" y="0"/>
                    <a:pt x="3565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27"/>
            <p:cNvSpPr/>
            <p:nvPr/>
          </p:nvSpPr>
          <p:spPr>
            <a:xfrm>
              <a:off x="3826250" y="833325"/>
              <a:ext cx="1439800" cy="264225"/>
            </a:xfrm>
            <a:custGeom>
              <a:rect b="b" l="l" r="r" t="t"/>
              <a:pathLst>
                <a:path extrusionOk="0" h="10569" w="57592">
                  <a:moveTo>
                    <a:pt x="34823" y="1"/>
                  </a:moveTo>
                  <a:cubicBezTo>
                    <a:pt x="33708" y="1"/>
                    <a:pt x="32509" y="52"/>
                    <a:pt x="31231" y="154"/>
                  </a:cubicBezTo>
                  <a:cubicBezTo>
                    <a:pt x="27820" y="420"/>
                    <a:pt x="25915" y="2432"/>
                    <a:pt x="24107" y="4337"/>
                  </a:cubicBezTo>
                  <a:cubicBezTo>
                    <a:pt x="22299" y="6253"/>
                    <a:pt x="20588" y="8049"/>
                    <a:pt x="17538" y="8290"/>
                  </a:cubicBezTo>
                  <a:cubicBezTo>
                    <a:pt x="17316" y="8307"/>
                    <a:pt x="17098" y="8314"/>
                    <a:pt x="16883" y="8314"/>
                  </a:cubicBezTo>
                  <a:cubicBezTo>
                    <a:pt x="15988" y="8314"/>
                    <a:pt x="15146" y="8188"/>
                    <a:pt x="14320" y="8061"/>
                  </a:cubicBezTo>
                  <a:cubicBezTo>
                    <a:pt x="13491" y="7933"/>
                    <a:pt x="12649" y="7811"/>
                    <a:pt x="11753" y="7811"/>
                  </a:cubicBezTo>
                  <a:cubicBezTo>
                    <a:pt x="11385" y="7811"/>
                    <a:pt x="11009" y="7832"/>
                    <a:pt x="10620" y="7881"/>
                  </a:cubicBezTo>
                  <a:cubicBezTo>
                    <a:pt x="8703" y="8134"/>
                    <a:pt x="6726" y="8724"/>
                    <a:pt x="4822" y="9279"/>
                  </a:cubicBezTo>
                  <a:cubicBezTo>
                    <a:pt x="3243" y="9749"/>
                    <a:pt x="1604" y="10231"/>
                    <a:pt x="0" y="10532"/>
                  </a:cubicBezTo>
                  <a:lnTo>
                    <a:pt x="0" y="10569"/>
                  </a:lnTo>
                  <a:cubicBezTo>
                    <a:pt x="1616" y="10279"/>
                    <a:pt x="3267" y="9797"/>
                    <a:pt x="4834" y="9315"/>
                  </a:cubicBezTo>
                  <a:cubicBezTo>
                    <a:pt x="6738" y="8761"/>
                    <a:pt x="8703" y="8170"/>
                    <a:pt x="10632" y="7929"/>
                  </a:cubicBezTo>
                  <a:cubicBezTo>
                    <a:pt x="11016" y="7876"/>
                    <a:pt x="11392" y="7854"/>
                    <a:pt x="11760" y="7854"/>
                  </a:cubicBezTo>
                  <a:cubicBezTo>
                    <a:pt x="12647" y="7854"/>
                    <a:pt x="13490" y="7982"/>
                    <a:pt x="14308" y="8110"/>
                  </a:cubicBezTo>
                  <a:cubicBezTo>
                    <a:pt x="15133" y="8226"/>
                    <a:pt x="15981" y="8350"/>
                    <a:pt x="16878" y="8350"/>
                  </a:cubicBezTo>
                  <a:cubicBezTo>
                    <a:pt x="17095" y="8350"/>
                    <a:pt x="17315" y="8343"/>
                    <a:pt x="17538" y="8327"/>
                  </a:cubicBezTo>
                  <a:cubicBezTo>
                    <a:pt x="20612" y="8086"/>
                    <a:pt x="22311" y="6290"/>
                    <a:pt x="24131" y="4373"/>
                  </a:cubicBezTo>
                  <a:cubicBezTo>
                    <a:pt x="25964" y="2457"/>
                    <a:pt x="27844" y="456"/>
                    <a:pt x="31231" y="191"/>
                  </a:cubicBezTo>
                  <a:cubicBezTo>
                    <a:pt x="32506" y="92"/>
                    <a:pt x="33702" y="42"/>
                    <a:pt x="34817" y="42"/>
                  </a:cubicBezTo>
                  <a:cubicBezTo>
                    <a:pt x="36968" y="42"/>
                    <a:pt x="38815" y="227"/>
                    <a:pt x="40331" y="600"/>
                  </a:cubicBezTo>
                  <a:cubicBezTo>
                    <a:pt x="41175" y="841"/>
                    <a:pt x="41995" y="1143"/>
                    <a:pt x="42790" y="1516"/>
                  </a:cubicBezTo>
                  <a:cubicBezTo>
                    <a:pt x="43658" y="1890"/>
                    <a:pt x="44538" y="2276"/>
                    <a:pt x="45502" y="2481"/>
                  </a:cubicBezTo>
                  <a:cubicBezTo>
                    <a:pt x="46584" y="2710"/>
                    <a:pt x="47750" y="2793"/>
                    <a:pt x="48955" y="2793"/>
                  </a:cubicBezTo>
                  <a:cubicBezTo>
                    <a:pt x="50543" y="2793"/>
                    <a:pt x="52201" y="2649"/>
                    <a:pt x="53831" y="2505"/>
                  </a:cubicBezTo>
                  <a:cubicBezTo>
                    <a:pt x="55157" y="2396"/>
                    <a:pt x="56399" y="2288"/>
                    <a:pt x="57592" y="2252"/>
                  </a:cubicBezTo>
                  <a:lnTo>
                    <a:pt x="57592" y="2203"/>
                  </a:lnTo>
                  <a:cubicBezTo>
                    <a:pt x="56399" y="2240"/>
                    <a:pt x="55157" y="2348"/>
                    <a:pt x="53831" y="2457"/>
                  </a:cubicBezTo>
                  <a:cubicBezTo>
                    <a:pt x="52208" y="2600"/>
                    <a:pt x="50549" y="2744"/>
                    <a:pt x="48961" y="2744"/>
                  </a:cubicBezTo>
                  <a:cubicBezTo>
                    <a:pt x="47756" y="2744"/>
                    <a:pt x="46591" y="2661"/>
                    <a:pt x="45514" y="2432"/>
                  </a:cubicBezTo>
                  <a:cubicBezTo>
                    <a:pt x="44562" y="2228"/>
                    <a:pt x="43670" y="1854"/>
                    <a:pt x="42814" y="1480"/>
                  </a:cubicBezTo>
                  <a:cubicBezTo>
                    <a:pt x="42019" y="1107"/>
                    <a:pt x="41187" y="793"/>
                    <a:pt x="40343" y="564"/>
                  </a:cubicBezTo>
                  <a:cubicBezTo>
                    <a:pt x="38826" y="191"/>
                    <a:pt x="36979" y="1"/>
                    <a:pt x="3482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27"/>
            <p:cNvSpPr/>
            <p:nvPr/>
          </p:nvSpPr>
          <p:spPr>
            <a:xfrm>
              <a:off x="3853375" y="874250"/>
              <a:ext cx="1370200" cy="253125"/>
            </a:xfrm>
            <a:custGeom>
              <a:rect b="b" l="l" r="r" t="t"/>
              <a:pathLst>
                <a:path extrusionOk="0" h="10125" w="54808">
                  <a:moveTo>
                    <a:pt x="33519" y="0"/>
                  </a:moveTo>
                  <a:cubicBezTo>
                    <a:pt x="32303" y="0"/>
                    <a:pt x="30966" y="109"/>
                    <a:pt x="29471" y="325"/>
                  </a:cubicBezTo>
                  <a:cubicBezTo>
                    <a:pt x="26530" y="747"/>
                    <a:pt x="24662" y="2507"/>
                    <a:pt x="22854" y="4219"/>
                  </a:cubicBezTo>
                  <a:cubicBezTo>
                    <a:pt x="20913" y="6051"/>
                    <a:pt x="19069" y="7786"/>
                    <a:pt x="16031" y="7835"/>
                  </a:cubicBezTo>
                  <a:cubicBezTo>
                    <a:pt x="15151" y="7835"/>
                    <a:pt x="14368" y="7786"/>
                    <a:pt x="13597" y="7726"/>
                  </a:cubicBezTo>
                  <a:cubicBezTo>
                    <a:pt x="12950" y="7680"/>
                    <a:pt x="12319" y="7636"/>
                    <a:pt x="11664" y="7636"/>
                  </a:cubicBezTo>
                  <a:cubicBezTo>
                    <a:pt x="10781" y="7636"/>
                    <a:pt x="9854" y="7716"/>
                    <a:pt x="8787" y="7979"/>
                  </a:cubicBezTo>
                  <a:cubicBezTo>
                    <a:pt x="7943" y="8184"/>
                    <a:pt x="7076" y="8413"/>
                    <a:pt x="6244" y="8630"/>
                  </a:cubicBezTo>
                  <a:cubicBezTo>
                    <a:pt x="4219" y="9173"/>
                    <a:pt x="2110" y="9727"/>
                    <a:pt x="0" y="10077"/>
                  </a:cubicBezTo>
                  <a:lnTo>
                    <a:pt x="12" y="10125"/>
                  </a:lnTo>
                  <a:cubicBezTo>
                    <a:pt x="2134" y="9763"/>
                    <a:pt x="4231" y="9209"/>
                    <a:pt x="6256" y="8678"/>
                  </a:cubicBezTo>
                  <a:cubicBezTo>
                    <a:pt x="7088" y="8461"/>
                    <a:pt x="7956" y="8232"/>
                    <a:pt x="8811" y="8016"/>
                  </a:cubicBezTo>
                  <a:cubicBezTo>
                    <a:pt x="9848" y="7758"/>
                    <a:pt x="10756" y="7679"/>
                    <a:pt x="11620" y="7679"/>
                  </a:cubicBezTo>
                  <a:cubicBezTo>
                    <a:pt x="12292" y="7679"/>
                    <a:pt x="12937" y="7727"/>
                    <a:pt x="13597" y="7774"/>
                  </a:cubicBezTo>
                  <a:cubicBezTo>
                    <a:pt x="14300" y="7818"/>
                    <a:pt x="15014" y="7872"/>
                    <a:pt x="15802" y="7872"/>
                  </a:cubicBezTo>
                  <a:cubicBezTo>
                    <a:pt x="15878" y="7872"/>
                    <a:pt x="15954" y="7872"/>
                    <a:pt x="16031" y="7871"/>
                  </a:cubicBezTo>
                  <a:cubicBezTo>
                    <a:pt x="19093" y="7835"/>
                    <a:pt x="20937" y="6087"/>
                    <a:pt x="22890" y="4243"/>
                  </a:cubicBezTo>
                  <a:cubicBezTo>
                    <a:pt x="24686" y="2543"/>
                    <a:pt x="26554" y="783"/>
                    <a:pt x="29483" y="362"/>
                  </a:cubicBezTo>
                  <a:cubicBezTo>
                    <a:pt x="30971" y="151"/>
                    <a:pt x="32298" y="45"/>
                    <a:pt x="33505" y="45"/>
                  </a:cubicBezTo>
                  <a:cubicBezTo>
                    <a:pt x="35476" y="45"/>
                    <a:pt x="37124" y="328"/>
                    <a:pt x="38620" y="904"/>
                  </a:cubicBezTo>
                  <a:cubicBezTo>
                    <a:pt x="39270" y="1157"/>
                    <a:pt x="39873" y="1458"/>
                    <a:pt x="40452" y="1760"/>
                  </a:cubicBezTo>
                  <a:cubicBezTo>
                    <a:pt x="41524" y="2290"/>
                    <a:pt x="42537" y="2808"/>
                    <a:pt x="43851" y="3037"/>
                  </a:cubicBezTo>
                  <a:cubicBezTo>
                    <a:pt x="44490" y="3149"/>
                    <a:pt x="45171" y="3195"/>
                    <a:pt x="45878" y="3195"/>
                  </a:cubicBezTo>
                  <a:cubicBezTo>
                    <a:pt x="47530" y="3195"/>
                    <a:pt x="49327" y="2945"/>
                    <a:pt x="51083" y="2700"/>
                  </a:cubicBezTo>
                  <a:cubicBezTo>
                    <a:pt x="52409" y="2519"/>
                    <a:pt x="53650" y="2350"/>
                    <a:pt x="54807" y="2278"/>
                  </a:cubicBezTo>
                  <a:lnTo>
                    <a:pt x="54807" y="2242"/>
                  </a:lnTo>
                  <a:cubicBezTo>
                    <a:pt x="53650" y="2302"/>
                    <a:pt x="52409" y="2471"/>
                    <a:pt x="51083" y="2664"/>
                  </a:cubicBezTo>
                  <a:cubicBezTo>
                    <a:pt x="49330" y="2900"/>
                    <a:pt x="47542" y="3147"/>
                    <a:pt x="45895" y="3147"/>
                  </a:cubicBezTo>
                  <a:cubicBezTo>
                    <a:pt x="45187" y="3147"/>
                    <a:pt x="44505" y="3102"/>
                    <a:pt x="43863" y="2989"/>
                  </a:cubicBezTo>
                  <a:cubicBezTo>
                    <a:pt x="42549" y="2760"/>
                    <a:pt x="41537" y="2254"/>
                    <a:pt x="40464" y="1712"/>
                  </a:cubicBezTo>
                  <a:cubicBezTo>
                    <a:pt x="39885" y="1422"/>
                    <a:pt x="39283" y="1121"/>
                    <a:pt x="38632" y="868"/>
                  </a:cubicBezTo>
                  <a:cubicBezTo>
                    <a:pt x="37141" y="286"/>
                    <a:pt x="35489" y="0"/>
                    <a:pt x="3351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27"/>
            <p:cNvSpPr/>
            <p:nvPr/>
          </p:nvSpPr>
          <p:spPr>
            <a:xfrm>
              <a:off x="3881400" y="916875"/>
              <a:ext cx="1299975" cy="241850"/>
            </a:xfrm>
            <a:custGeom>
              <a:rect b="b" l="l" r="r" t="t"/>
              <a:pathLst>
                <a:path extrusionOk="0" h="9674" w="51999">
                  <a:moveTo>
                    <a:pt x="31860" y="1"/>
                  </a:moveTo>
                  <a:cubicBezTo>
                    <a:pt x="30531" y="1"/>
                    <a:pt x="29156" y="207"/>
                    <a:pt x="27651" y="525"/>
                  </a:cubicBezTo>
                  <a:cubicBezTo>
                    <a:pt x="25035" y="1067"/>
                    <a:pt x="23288" y="2574"/>
                    <a:pt x="21576" y="4032"/>
                  </a:cubicBezTo>
                  <a:cubicBezTo>
                    <a:pt x="19756" y="5587"/>
                    <a:pt x="18044" y="7046"/>
                    <a:pt x="15429" y="7371"/>
                  </a:cubicBezTo>
                  <a:cubicBezTo>
                    <a:pt x="14646" y="7462"/>
                    <a:pt x="13857" y="7505"/>
                    <a:pt x="13071" y="7505"/>
                  </a:cubicBezTo>
                  <a:cubicBezTo>
                    <a:pt x="12815" y="7505"/>
                    <a:pt x="12561" y="7501"/>
                    <a:pt x="12307" y="7492"/>
                  </a:cubicBezTo>
                  <a:cubicBezTo>
                    <a:pt x="11981" y="7486"/>
                    <a:pt x="11660" y="7480"/>
                    <a:pt x="11339" y="7480"/>
                  </a:cubicBezTo>
                  <a:cubicBezTo>
                    <a:pt x="10315" y="7480"/>
                    <a:pt x="9281" y="7539"/>
                    <a:pt x="8052" y="7841"/>
                  </a:cubicBezTo>
                  <a:cubicBezTo>
                    <a:pt x="7449" y="7974"/>
                    <a:pt x="6847" y="8131"/>
                    <a:pt x="6268" y="8275"/>
                  </a:cubicBezTo>
                  <a:cubicBezTo>
                    <a:pt x="4231" y="8781"/>
                    <a:pt x="2134" y="9312"/>
                    <a:pt x="0" y="9637"/>
                  </a:cubicBezTo>
                  <a:lnTo>
                    <a:pt x="12" y="9673"/>
                  </a:lnTo>
                  <a:cubicBezTo>
                    <a:pt x="2146" y="9360"/>
                    <a:pt x="4243" y="8830"/>
                    <a:pt x="6268" y="8323"/>
                  </a:cubicBezTo>
                  <a:cubicBezTo>
                    <a:pt x="6847" y="8179"/>
                    <a:pt x="7449" y="8034"/>
                    <a:pt x="8052" y="7877"/>
                  </a:cubicBezTo>
                  <a:cubicBezTo>
                    <a:pt x="9311" y="7577"/>
                    <a:pt x="10357" y="7518"/>
                    <a:pt x="11402" y="7518"/>
                  </a:cubicBezTo>
                  <a:cubicBezTo>
                    <a:pt x="11698" y="7518"/>
                    <a:pt x="11994" y="7523"/>
                    <a:pt x="12295" y="7528"/>
                  </a:cubicBezTo>
                  <a:cubicBezTo>
                    <a:pt x="12567" y="7541"/>
                    <a:pt x="12841" y="7547"/>
                    <a:pt x="13115" y="7547"/>
                  </a:cubicBezTo>
                  <a:cubicBezTo>
                    <a:pt x="13883" y="7547"/>
                    <a:pt x="14656" y="7499"/>
                    <a:pt x="15429" y="7419"/>
                  </a:cubicBezTo>
                  <a:cubicBezTo>
                    <a:pt x="18056" y="7094"/>
                    <a:pt x="19780" y="5623"/>
                    <a:pt x="21600" y="4069"/>
                  </a:cubicBezTo>
                  <a:cubicBezTo>
                    <a:pt x="23300" y="2622"/>
                    <a:pt x="25059" y="1115"/>
                    <a:pt x="27651" y="561"/>
                  </a:cubicBezTo>
                  <a:cubicBezTo>
                    <a:pt x="29154" y="249"/>
                    <a:pt x="30522" y="46"/>
                    <a:pt x="31844" y="46"/>
                  </a:cubicBezTo>
                  <a:cubicBezTo>
                    <a:pt x="33533" y="46"/>
                    <a:pt x="35148" y="377"/>
                    <a:pt x="36872" y="1236"/>
                  </a:cubicBezTo>
                  <a:cubicBezTo>
                    <a:pt x="37354" y="1501"/>
                    <a:pt x="37836" y="1778"/>
                    <a:pt x="38294" y="2104"/>
                  </a:cubicBezTo>
                  <a:cubicBezTo>
                    <a:pt x="39102" y="2646"/>
                    <a:pt x="39873" y="3165"/>
                    <a:pt x="41018" y="3406"/>
                  </a:cubicBezTo>
                  <a:cubicBezTo>
                    <a:pt x="41583" y="3530"/>
                    <a:pt x="42194" y="3583"/>
                    <a:pt x="42834" y="3583"/>
                  </a:cubicBezTo>
                  <a:cubicBezTo>
                    <a:pt x="44543" y="3583"/>
                    <a:pt x="46471" y="3211"/>
                    <a:pt x="48347" y="2851"/>
                  </a:cubicBezTo>
                  <a:cubicBezTo>
                    <a:pt x="49661" y="2610"/>
                    <a:pt x="50890" y="2369"/>
                    <a:pt x="51999" y="2273"/>
                  </a:cubicBezTo>
                  <a:lnTo>
                    <a:pt x="51999" y="2224"/>
                  </a:lnTo>
                  <a:cubicBezTo>
                    <a:pt x="50890" y="2321"/>
                    <a:pt x="49661" y="2562"/>
                    <a:pt x="48347" y="2815"/>
                  </a:cubicBezTo>
                  <a:cubicBezTo>
                    <a:pt x="46468" y="3175"/>
                    <a:pt x="44537" y="3541"/>
                    <a:pt x="42831" y="3541"/>
                  </a:cubicBezTo>
                  <a:cubicBezTo>
                    <a:pt x="42195" y="3541"/>
                    <a:pt x="41590" y="3491"/>
                    <a:pt x="41030" y="3369"/>
                  </a:cubicBezTo>
                  <a:cubicBezTo>
                    <a:pt x="39897" y="3116"/>
                    <a:pt x="39138" y="2610"/>
                    <a:pt x="38318" y="2068"/>
                  </a:cubicBezTo>
                  <a:cubicBezTo>
                    <a:pt x="37872" y="1742"/>
                    <a:pt x="37390" y="1453"/>
                    <a:pt x="36896" y="1200"/>
                  </a:cubicBezTo>
                  <a:cubicBezTo>
                    <a:pt x="35174" y="335"/>
                    <a:pt x="33554" y="1"/>
                    <a:pt x="3186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27"/>
            <p:cNvSpPr/>
            <p:nvPr/>
          </p:nvSpPr>
          <p:spPr>
            <a:xfrm>
              <a:off x="3899175" y="961725"/>
              <a:ext cx="1248750" cy="235275"/>
            </a:xfrm>
            <a:custGeom>
              <a:rect b="b" l="l" r="r" t="t"/>
              <a:pathLst>
                <a:path extrusionOk="0" h="9411" w="49950">
                  <a:moveTo>
                    <a:pt x="30910" y="1"/>
                  </a:moveTo>
                  <a:cubicBezTo>
                    <a:pt x="29502" y="1"/>
                    <a:pt x="27975" y="294"/>
                    <a:pt x="26205" y="756"/>
                  </a:cubicBezTo>
                  <a:cubicBezTo>
                    <a:pt x="23746" y="1383"/>
                    <a:pt x="22215" y="2226"/>
                    <a:pt x="20539" y="3371"/>
                  </a:cubicBezTo>
                  <a:cubicBezTo>
                    <a:pt x="19973" y="3769"/>
                    <a:pt x="19431" y="4191"/>
                    <a:pt x="18912" y="4649"/>
                  </a:cubicBezTo>
                  <a:cubicBezTo>
                    <a:pt x="17743" y="5650"/>
                    <a:pt x="16634" y="6602"/>
                    <a:pt x="14874" y="7000"/>
                  </a:cubicBezTo>
                  <a:cubicBezTo>
                    <a:pt x="13669" y="7277"/>
                    <a:pt x="12464" y="7313"/>
                    <a:pt x="11294" y="7349"/>
                  </a:cubicBezTo>
                  <a:cubicBezTo>
                    <a:pt x="10053" y="7385"/>
                    <a:pt x="8787" y="7433"/>
                    <a:pt x="7473" y="7747"/>
                  </a:cubicBezTo>
                  <a:lnTo>
                    <a:pt x="6027" y="8108"/>
                  </a:lnTo>
                  <a:cubicBezTo>
                    <a:pt x="4050" y="8603"/>
                    <a:pt x="2170" y="9073"/>
                    <a:pt x="0" y="9374"/>
                  </a:cubicBezTo>
                  <a:lnTo>
                    <a:pt x="0" y="9410"/>
                  </a:lnTo>
                  <a:cubicBezTo>
                    <a:pt x="2170" y="9109"/>
                    <a:pt x="4050" y="8639"/>
                    <a:pt x="6027" y="8145"/>
                  </a:cubicBezTo>
                  <a:lnTo>
                    <a:pt x="7461" y="7795"/>
                  </a:lnTo>
                  <a:cubicBezTo>
                    <a:pt x="8775" y="7482"/>
                    <a:pt x="10053" y="7433"/>
                    <a:pt x="11282" y="7397"/>
                  </a:cubicBezTo>
                  <a:cubicBezTo>
                    <a:pt x="12452" y="7361"/>
                    <a:pt x="13657" y="7325"/>
                    <a:pt x="14874" y="7048"/>
                  </a:cubicBezTo>
                  <a:cubicBezTo>
                    <a:pt x="16634" y="6638"/>
                    <a:pt x="17755" y="5686"/>
                    <a:pt x="18936" y="4685"/>
                  </a:cubicBezTo>
                  <a:cubicBezTo>
                    <a:pt x="19443" y="4227"/>
                    <a:pt x="19985" y="3805"/>
                    <a:pt x="20539" y="3408"/>
                  </a:cubicBezTo>
                  <a:cubicBezTo>
                    <a:pt x="22215" y="2262"/>
                    <a:pt x="23746" y="1431"/>
                    <a:pt x="26205" y="792"/>
                  </a:cubicBezTo>
                  <a:cubicBezTo>
                    <a:pt x="27963" y="336"/>
                    <a:pt x="29483" y="46"/>
                    <a:pt x="30886" y="46"/>
                  </a:cubicBezTo>
                  <a:cubicBezTo>
                    <a:pt x="32339" y="46"/>
                    <a:pt x="33667" y="357"/>
                    <a:pt x="35004" y="1117"/>
                  </a:cubicBezTo>
                  <a:cubicBezTo>
                    <a:pt x="35534" y="1443"/>
                    <a:pt x="36040" y="1829"/>
                    <a:pt x="36510" y="2262"/>
                  </a:cubicBezTo>
                  <a:cubicBezTo>
                    <a:pt x="37426" y="3058"/>
                    <a:pt x="38294" y="3805"/>
                    <a:pt x="39909" y="3962"/>
                  </a:cubicBezTo>
                  <a:cubicBezTo>
                    <a:pt x="40121" y="3980"/>
                    <a:pt x="40339" y="3989"/>
                    <a:pt x="40563" y="3989"/>
                  </a:cubicBezTo>
                  <a:cubicBezTo>
                    <a:pt x="42249" y="3989"/>
                    <a:pt x="44252" y="3499"/>
                    <a:pt x="46189" y="3010"/>
                  </a:cubicBezTo>
                  <a:cubicBezTo>
                    <a:pt x="47539" y="2672"/>
                    <a:pt x="48829" y="2359"/>
                    <a:pt x="49950" y="2226"/>
                  </a:cubicBezTo>
                  <a:lnTo>
                    <a:pt x="49950" y="2178"/>
                  </a:lnTo>
                  <a:cubicBezTo>
                    <a:pt x="48841" y="2311"/>
                    <a:pt x="47539" y="2636"/>
                    <a:pt x="46189" y="2974"/>
                  </a:cubicBezTo>
                  <a:cubicBezTo>
                    <a:pt x="44264" y="3450"/>
                    <a:pt x="42284" y="3944"/>
                    <a:pt x="40606" y="3944"/>
                  </a:cubicBezTo>
                  <a:cubicBezTo>
                    <a:pt x="40371" y="3944"/>
                    <a:pt x="40143" y="3935"/>
                    <a:pt x="39921" y="3914"/>
                  </a:cubicBezTo>
                  <a:cubicBezTo>
                    <a:pt x="38330" y="3769"/>
                    <a:pt x="37463" y="3022"/>
                    <a:pt x="36547" y="2226"/>
                  </a:cubicBezTo>
                  <a:cubicBezTo>
                    <a:pt x="36088" y="1792"/>
                    <a:pt x="35582" y="1407"/>
                    <a:pt x="35040" y="1081"/>
                  </a:cubicBezTo>
                  <a:cubicBezTo>
                    <a:pt x="33697" y="315"/>
                    <a:pt x="32367" y="1"/>
                    <a:pt x="3091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27"/>
            <p:cNvSpPr/>
            <p:nvPr/>
          </p:nvSpPr>
          <p:spPr>
            <a:xfrm>
              <a:off x="3895850" y="1009075"/>
              <a:ext cx="1232200" cy="237650"/>
            </a:xfrm>
            <a:custGeom>
              <a:rect b="b" l="l" r="r" t="t"/>
              <a:pathLst>
                <a:path extrusionOk="0" h="9506" w="49288">
                  <a:moveTo>
                    <a:pt x="30758" y="0"/>
                  </a:moveTo>
                  <a:cubicBezTo>
                    <a:pt x="30644" y="0"/>
                    <a:pt x="30529" y="3"/>
                    <a:pt x="30412" y="7"/>
                  </a:cubicBezTo>
                  <a:cubicBezTo>
                    <a:pt x="28977" y="43"/>
                    <a:pt x="27434" y="405"/>
                    <a:pt x="25590" y="923"/>
                  </a:cubicBezTo>
                  <a:cubicBezTo>
                    <a:pt x="23457" y="1502"/>
                    <a:pt x="21432" y="2406"/>
                    <a:pt x="19588" y="3611"/>
                  </a:cubicBezTo>
                  <a:cubicBezTo>
                    <a:pt x="19009" y="3985"/>
                    <a:pt x="18467" y="4406"/>
                    <a:pt x="17960" y="4816"/>
                  </a:cubicBezTo>
                  <a:cubicBezTo>
                    <a:pt x="16815" y="5708"/>
                    <a:pt x="15646" y="6636"/>
                    <a:pt x="13983" y="7034"/>
                  </a:cubicBezTo>
                  <a:cubicBezTo>
                    <a:pt x="12862" y="7299"/>
                    <a:pt x="11741" y="7360"/>
                    <a:pt x="10644" y="7420"/>
                  </a:cubicBezTo>
                  <a:cubicBezTo>
                    <a:pt x="9487" y="7480"/>
                    <a:pt x="8294" y="7540"/>
                    <a:pt x="7076" y="7854"/>
                  </a:cubicBezTo>
                  <a:cubicBezTo>
                    <a:pt x="6606" y="7974"/>
                    <a:pt x="6160" y="8083"/>
                    <a:pt x="5726" y="8203"/>
                  </a:cubicBezTo>
                  <a:cubicBezTo>
                    <a:pt x="3810" y="8697"/>
                    <a:pt x="2146" y="9131"/>
                    <a:pt x="1" y="9457"/>
                  </a:cubicBezTo>
                  <a:lnTo>
                    <a:pt x="1" y="9505"/>
                  </a:lnTo>
                  <a:cubicBezTo>
                    <a:pt x="2146" y="9180"/>
                    <a:pt x="3810" y="8746"/>
                    <a:pt x="5726" y="8239"/>
                  </a:cubicBezTo>
                  <a:cubicBezTo>
                    <a:pt x="6160" y="8131"/>
                    <a:pt x="6606" y="8010"/>
                    <a:pt x="7076" y="7890"/>
                  </a:cubicBezTo>
                  <a:cubicBezTo>
                    <a:pt x="8294" y="7589"/>
                    <a:pt x="9487" y="7516"/>
                    <a:pt x="10644" y="7456"/>
                  </a:cubicBezTo>
                  <a:cubicBezTo>
                    <a:pt x="11729" y="7408"/>
                    <a:pt x="12850" y="7347"/>
                    <a:pt x="13983" y="7070"/>
                  </a:cubicBezTo>
                  <a:cubicBezTo>
                    <a:pt x="15646" y="6672"/>
                    <a:pt x="16827" y="5756"/>
                    <a:pt x="17972" y="4852"/>
                  </a:cubicBezTo>
                  <a:cubicBezTo>
                    <a:pt x="18491" y="4443"/>
                    <a:pt x="19021" y="4021"/>
                    <a:pt x="19600" y="3647"/>
                  </a:cubicBezTo>
                  <a:cubicBezTo>
                    <a:pt x="21444" y="2442"/>
                    <a:pt x="23457" y="1538"/>
                    <a:pt x="25590" y="971"/>
                  </a:cubicBezTo>
                  <a:cubicBezTo>
                    <a:pt x="27440" y="454"/>
                    <a:pt x="29120" y="40"/>
                    <a:pt x="30712" y="40"/>
                  </a:cubicBezTo>
                  <a:cubicBezTo>
                    <a:pt x="32086" y="40"/>
                    <a:pt x="33395" y="349"/>
                    <a:pt x="34691" y="1164"/>
                  </a:cubicBezTo>
                  <a:cubicBezTo>
                    <a:pt x="35209" y="1502"/>
                    <a:pt x="35679" y="1911"/>
                    <a:pt x="36113" y="2369"/>
                  </a:cubicBezTo>
                  <a:cubicBezTo>
                    <a:pt x="36933" y="3189"/>
                    <a:pt x="37800" y="4033"/>
                    <a:pt x="39404" y="4177"/>
                  </a:cubicBezTo>
                  <a:cubicBezTo>
                    <a:pt x="39590" y="4194"/>
                    <a:pt x="39782" y="4202"/>
                    <a:pt x="39979" y="4202"/>
                  </a:cubicBezTo>
                  <a:cubicBezTo>
                    <a:pt x="41613" y="4202"/>
                    <a:pt x="43576" y="3656"/>
                    <a:pt x="45491" y="3129"/>
                  </a:cubicBezTo>
                  <a:cubicBezTo>
                    <a:pt x="46865" y="2743"/>
                    <a:pt x="48166" y="2393"/>
                    <a:pt x="49287" y="2237"/>
                  </a:cubicBezTo>
                  <a:lnTo>
                    <a:pt x="49287" y="2189"/>
                  </a:lnTo>
                  <a:cubicBezTo>
                    <a:pt x="48154" y="2333"/>
                    <a:pt x="46853" y="2695"/>
                    <a:pt x="45479" y="3081"/>
                  </a:cubicBezTo>
                  <a:cubicBezTo>
                    <a:pt x="43589" y="3614"/>
                    <a:pt x="41643" y="4158"/>
                    <a:pt x="40025" y="4158"/>
                  </a:cubicBezTo>
                  <a:cubicBezTo>
                    <a:pt x="39816" y="4158"/>
                    <a:pt x="39613" y="4148"/>
                    <a:pt x="39416" y="4129"/>
                  </a:cubicBezTo>
                  <a:cubicBezTo>
                    <a:pt x="37825" y="3985"/>
                    <a:pt x="37005" y="3177"/>
                    <a:pt x="36149" y="2321"/>
                  </a:cubicBezTo>
                  <a:cubicBezTo>
                    <a:pt x="35715" y="1863"/>
                    <a:pt x="35245" y="1465"/>
                    <a:pt x="34727" y="1116"/>
                  </a:cubicBezTo>
                  <a:cubicBezTo>
                    <a:pt x="33518" y="366"/>
                    <a:pt x="32246" y="0"/>
                    <a:pt x="3075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27"/>
            <p:cNvSpPr/>
            <p:nvPr/>
          </p:nvSpPr>
          <p:spPr>
            <a:xfrm>
              <a:off x="3875075" y="1056200"/>
              <a:ext cx="1240925" cy="253500"/>
            </a:xfrm>
            <a:custGeom>
              <a:rect b="b" l="l" r="r" t="t"/>
              <a:pathLst>
                <a:path extrusionOk="0" h="10140" w="49637">
                  <a:moveTo>
                    <a:pt x="31327" y="1"/>
                  </a:moveTo>
                  <a:cubicBezTo>
                    <a:pt x="29581" y="1"/>
                    <a:pt x="27768" y="583"/>
                    <a:pt x="25807" y="1208"/>
                  </a:cubicBezTo>
                  <a:cubicBezTo>
                    <a:pt x="23179" y="2051"/>
                    <a:pt x="21383" y="2823"/>
                    <a:pt x="19611" y="3847"/>
                  </a:cubicBezTo>
                  <a:cubicBezTo>
                    <a:pt x="19020" y="4185"/>
                    <a:pt x="18466" y="4595"/>
                    <a:pt x="17912" y="4980"/>
                  </a:cubicBezTo>
                  <a:cubicBezTo>
                    <a:pt x="16766" y="5812"/>
                    <a:pt x="15573" y="6656"/>
                    <a:pt x="14030" y="7017"/>
                  </a:cubicBezTo>
                  <a:cubicBezTo>
                    <a:pt x="12946" y="7283"/>
                    <a:pt x="11909" y="7283"/>
                    <a:pt x="10908" y="7295"/>
                  </a:cubicBezTo>
                  <a:cubicBezTo>
                    <a:pt x="9775" y="7307"/>
                    <a:pt x="8618" y="7319"/>
                    <a:pt x="7365" y="7668"/>
                  </a:cubicBezTo>
                  <a:cubicBezTo>
                    <a:pt x="6196" y="8006"/>
                    <a:pt x="5135" y="8391"/>
                    <a:pt x="4110" y="8777"/>
                  </a:cubicBezTo>
                  <a:cubicBezTo>
                    <a:pt x="2772" y="9295"/>
                    <a:pt x="1398" y="9741"/>
                    <a:pt x="0" y="10091"/>
                  </a:cubicBezTo>
                  <a:lnTo>
                    <a:pt x="12" y="10139"/>
                  </a:lnTo>
                  <a:cubicBezTo>
                    <a:pt x="1410" y="9778"/>
                    <a:pt x="2784" y="9344"/>
                    <a:pt x="4134" y="8813"/>
                  </a:cubicBezTo>
                  <a:cubicBezTo>
                    <a:pt x="5147" y="8440"/>
                    <a:pt x="6208" y="8042"/>
                    <a:pt x="7389" y="7716"/>
                  </a:cubicBezTo>
                  <a:cubicBezTo>
                    <a:pt x="8630" y="7355"/>
                    <a:pt x="9787" y="7355"/>
                    <a:pt x="10908" y="7343"/>
                  </a:cubicBezTo>
                  <a:cubicBezTo>
                    <a:pt x="11921" y="7331"/>
                    <a:pt x="12958" y="7319"/>
                    <a:pt x="14042" y="7066"/>
                  </a:cubicBezTo>
                  <a:cubicBezTo>
                    <a:pt x="15597" y="6704"/>
                    <a:pt x="16791" y="5848"/>
                    <a:pt x="17948" y="5016"/>
                  </a:cubicBezTo>
                  <a:cubicBezTo>
                    <a:pt x="18490" y="4643"/>
                    <a:pt x="19057" y="4233"/>
                    <a:pt x="19635" y="3883"/>
                  </a:cubicBezTo>
                  <a:cubicBezTo>
                    <a:pt x="21395" y="2859"/>
                    <a:pt x="23191" y="2100"/>
                    <a:pt x="25819" y="1256"/>
                  </a:cubicBezTo>
                  <a:cubicBezTo>
                    <a:pt x="27772" y="625"/>
                    <a:pt x="29580" y="48"/>
                    <a:pt x="31318" y="48"/>
                  </a:cubicBezTo>
                  <a:cubicBezTo>
                    <a:pt x="32670" y="48"/>
                    <a:pt x="33979" y="397"/>
                    <a:pt x="35281" y="1340"/>
                  </a:cubicBezTo>
                  <a:cubicBezTo>
                    <a:pt x="35690" y="1654"/>
                    <a:pt x="36076" y="1979"/>
                    <a:pt x="36450" y="2341"/>
                  </a:cubicBezTo>
                  <a:cubicBezTo>
                    <a:pt x="37462" y="3269"/>
                    <a:pt x="38415" y="4137"/>
                    <a:pt x="40259" y="4281"/>
                  </a:cubicBezTo>
                  <a:cubicBezTo>
                    <a:pt x="40460" y="4297"/>
                    <a:pt x="40664" y="4305"/>
                    <a:pt x="40871" y="4305"/>
                  </a:cubicBezTo>
                  <a:cubicBezTo>
                    <a:pt x="42689" y="4305"/>
                    <a:pt x="44727" y="3722"/>
                    <a:pt x="46707" y="3148"/>
                  </a:cubicBezTo>
                  <a:cubicBezTo>
                    <a:pt x="47756" y="2847"/>
                    <a:pt x="48732" y="2570"/>
                    <a:pt x="49636" y="2389"/>
                  </a:cubicBezTo>
                  <a:lnTo>
                    <a:pt x="49624" y="2341"/>
                  </a:lnTo>
                  <a:cubicBezTo>
                    <a:pt x="48720" y="2521"/>
                    <a:pt x="47744" y="2799"/>
                    <a:pt x="46707" y="3100"/>
                  </a:cubicBezTo>
                  <a:cubicBezTo>
                    <a:pt x="44712" y="3678"/>
                    <a:pt x="42648" y="4265"/>
                    <a:pt x="40827" y="4265"/>
                  </a:cubicBezTo>
                  <a:cubicBezTo>
                    <a:pt x="40635" y="4265"/>
                    <a:pt x="40445" y="4259"/>
                    <a:pt x="40259" y="4245"/>
                  </a:cubicBezTo>
                  <a:cubicBezTo>
                    <a:pt x="38439" y="4100"/>
                    <a:pt x="37486" y="3221"/>
                    <a:pt x="36486" y="2304"/>
                  </a:cubicBezTo>
                  <a:cubicBezTo>
                    <a:pt x="36112" y="1955"/>
                    <a:pt x="35715" y="1617"/>
                    <a:pt x="35305" y="1304"/>
                  </a:cubicBezTo>
                  <a:cubicBezTo>
                    <a:pt x="33994" y="351"/>
                    <a:pt x="32680" y="1"/>
                    <a:pt x="3132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27"/>
            <p:cNvSpPr/>
            <p:nvPr/>
          </p:nvSpPr>
          <p:spPr>
            <a:xfrm>
              <a:off x="3859400" y="1100400"/>
              <a:ext cx="1250875" cy="268650"/>
            </a:xfrm>
            <a:custGeom>
              <a:rect b="b" l="l" r="r" t="t"/>
              <a:pathLst>
                <a:path extrusionOk="0" h="10746" w="50035">
                  <a:moveTo>
                    <a:pt x="31881" y="1"/>
                  </a:moveTo>
                  <a:cubicBezTo>
                    <a:pt x="31652" y="1"/>
                    <a:pt x="31420" y="15"/>
                    <a:pt x="31183" y="42"/>
                  </a:cubicBezTo>
                  <a:cubicBezTo>
                    <a:pt x="29652" y="211"/>
                    <a:pt x="28061" y="922"/>
                    <a:pt x="26048" y="1826"/>
                  </a:cubicBezTo>
                  <a:lnTo>
                    <a:pt x="26000" y="1838"/>
                  </a:lnTo>
                  <a:cubicBezTo>
                    <a:pt x="25313" y="2140"/>
                    <a:pt x="24613" y="2441"/>
                    <a:pt x="23951" y="2730"/>
                  </a:cubicBezTo>
                  <a:cubicBezTo>
                    <a:pt x="22613" y="3297"/>
                    <a:pt x="21251" y="3875"/>
                    <a:pt x="19961" y="4538"/>
                  </a:cubicBezTo>
                  <a:cubicBezTo>
                    <a:pt x="19430" y="4803"/>
                    <a:pt x="18912" y="5129"/>
                    <a:pt x="18406" y="5442"/>
                  </a:cubicBezTo>
                  <a:cubicBezTo>
                    <a:pt x="17225" y="6165"/>
                    <a:pt x="16007" y="6913"/>
                    <a:pt x="14561" y="7130"/>
                  </a:cubicBezTo>
                  <a:cubicBezTo>
                    <a:pt x="14106" y="7204"/>
                    <a:pt x="13673" y="7231"/>
                    <a:pt x="13256" y="7231"/>
                  </a:cubicBezTo>
                  <a:cubicBezTo>
                    <a:pt x="12655" y="7231"/>
                    <a:pt x="12085" y="7175"/>
                    <a:pt x="11523" y="7118"/>
                  </a:cubicBezTo>
                  <a:cubicBezTo>
                    <a:pt x="10974" y="7061"/>
                    <a:pt x="10408" y="7007"/>
                    <a:pt x="9818" y="7007"/>
                  </a:cubicBezTo>
                  <a:cubicBezTo>
                    <a:pt x="9152" y="7007"/>
                    <a:pt x="8455" y="7076"/>
                    <a:pt x="7715" y="7286"/>
                  </a:cubicBezTo>
                  <a:cubicBezTo>
                    <a:pt x="6316" y="7684"/>
                    <a:pt x="4954" y="8383"/>
                    <a:pt x="3628" y="9058"/>
                  </a:cubicBezTo>
                  <a:cubicBezTo>
                    <a:pt x="2459" y="9661"/>
                    <a:pt x="1242" y="10288"/>
                    <a:pt x="0" y="10698"/>
                  </a:cubicBezTo>
                  <a:lnTo>
                    <a:pt x="24" y="10746"/>
                  </a:lnTo>
                  <a:cubicBezTo>
                    <a:pt x="1266" y="10324"/>
                    <a:pt x="2471" y="9709"/>
                    <a:pt x="3640" y="9106"/>
                  </a:cubicBezTo>
                  <a:cubicBezTo>
                    <a:pt x="4966" y="8431"/>
                    <a:pt x="6316" y="7744"/>
                    <a:pt x="7727" y="7335"/>
                  </a:cubicBezTo>
                  <a:cubicBezTo>
                    <a:pt x="8474" y="7124"/>
                    <a:pt x="9150" y="7055"/>
                    <a:pt x="9804" y="7055"/>
                  </a:cubicBezTo>
                  <a:cubicBezTo>
                    <a:pt x="10384" y="7055"/>
                    <a:pt x="10945" y="7109"/>
                    <a:pt x="11523" y="7166"/>
                  </a:cubicBezTo>
                  <a:cubicBezTo>
                    <a:pt x="12098" y="7224"/>
                    <a:pt x="12681" y="7282"/>
                    <a:pt x="13296" y="7282"/>
                  </a:cubicBezTo>
                  <a:cubicBezTo>
                    <a:pt x="13701" y="7282"/>
                    <a:pt x="14121" y="7257"/>
                    <a:pt x="14561" y="7190"/>
                  </a:cubicBezTo>
                  <a:cubicBezTo>
                    <a:pt x="16031" y="6961"/>
                    <a:pt x="17249" y="6214"/>
                    <a:pt x="18418" y="5478"/>
                  </a:cubicBezTo>
                  <a:cubicBezTo>
                    <a:pt x="18924" y="5165"/>
                    <a:pt x="19455" y="4840"/>
                    <a:pt x="19973" y="4574"/>
                  </a:cubicBezTo>
                  <a:cubicBezTo>
                    <a:pt x="21263" y="3923"/>
                    <a:pt x="22637" y="3333"/>
                    <a:pt x="23963" y="2766"/>
                  </a:cubicBezTo>
                  <a:cubicBezTo>
                    <a:pt x="24638" y="2489"/>
                    <a:pt x="25337" y="2188"/>
                    <a:pt x="26012" y="1886"/>
                  </a:cubicBezTo>
                  <a:lnTo>
                    <a:pt x="26060" y="1862"/>
                  </a:lnTo>
                  <a:cubicBezTo>
                    <a:pt x="28373" y="833"/>
                    <a:pt x="30160" y="38"/>
                    <a:pt x="31868" y="38"/>
                  </a:cubicBezTo>
                  <a:cubicBezTo>
                    <a:pt x="33141" y="38"/>
                    <a:pt x="34369" y="480"/>
                    <a:pt x="35739" y="1597"/>
                  </a:cubicBezTo>
                  <a:cubicBezTo>
                    <a:pt x="36028" y="1826"/>
                    <a:pt x="36305" y="2079"/>
                    <a:pt x="36571" y="2308"/>
                  </a:cubicBezTo>
                  <a:cubicBezTo>
                    <a:pt x="37800" y="3393"/>
                    <a:pt x="38969" y="4418"/>
                    <a:pt x="41163" y="4550"/>
                  </a:cubicBezTo>
                  <a:cubicBezTo>
                    <a:pt x="41331" y="4560"/>
                    <a:pt x="41501" y="4564"/>
                    <a:pt x="41672" y="4564"/>
                  </a:cubicBezTo>
                  <a:cubicBezTo>
                    <a:pt x="43917" y="4564"/>
                    <a:pt x="46328" y="3785"/>
                    <a:pt x="48467" y="3080"/>
                  </a:cubicBezTo>
                  <a:cubicBezTo>
                    <a:pt x="49010" y="2899"/>
                    <a:pt x="49528" y="2730"/>
                    <a:pt x="50034" y="2586"/>
                  </a:cubicBezTo>
                  <a:lnTo>
                    <a:pt x="50022" y="2537"/>
                  </a:lnTo>
                  <a:cubicBezTo>
                    <a:pt x="49504" y="2694"/>
                    <a:pt x="48998" y="2863"/>
                    <a:pt x="48455" y="3044"/>
                  </a:cubicBezTo>
                  <a:cubicBezTo>
                    <a:pt x="46327" y="3735"/>
                    <a:pt x="43941" y="4518"/>
                    <a:pt x="41707" y="4518"/>
                  </a:cubicBezTo>
                  <a:cubicBezTo>
                    <a:pt x="41524" y="4518"/>
                    <a:pt x="41343" y="4513"/>
                    <a:pt x="41163" y="4502"/>
                  </a:cubicBezTo>
                  <a:cubicBezTo>
                    <a:pt x="38981" y="4382"/>
                    <a:pt x="37824" y="3357"/>
                    <a:pt x="36607" y="2272"/>
                  </a:cubicBezTo>
                  <a:cubicBezTo>
                    <a:pt x="36342" y="2043"/>
                    <a:pt x="36064" y="1790"/>
                    <a:pt x="35775" y="1561"/>
                  </a:cubicBezTo>
                  <a:cubicBezTo>
                    <a:pt x="34464" y="498"/>
                    <a:pt x="33242" y="1"/>
                    <a:pt x="3188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27"/>
            <p:cNvSpPr/>
            <p:nvPr/>
          </p:nvSpPr>
          <p:spPr>
            <a:xfrm>
              <a:off x="3860300" y="1143675"/>
              <a:ext cx="1248475" cy="280525"/>
            </a:xfrm>
            <a:custGeom>
              <a:rect b="b" l="l" r="r" t="t"/>
              <a:pathLst>
                <a:path extrusionOk="0" h="11221" w="49939">
                  <a:moveTo>
                    <a:pt x="31568" y="0"/>
                  </a:moveTo>
                  <a:cubicBezTo>
                    <a:pt x="29906" y="0"/>
                    <a:pt x="28238" y="995"/>
                    <a:pt x="25735" y="2626"/>
                  </a:cubicBezTo>
                  <a:cubicBezTo>
                    <a:pt x="23601" y="4025"/>
                    <a:pt x="18201" y="7279"/>
                    <a:pt x="14344" y="7339"/>
                  </a:cubicBezTo>
                  <a:lnTo>
                    <a:pt x="14224" y="7339"/>
                  </a:lnTo>
                  <a:cubicBezTo>
                    <a:pt x="13356" y="7315"/>
                    <a:pt x="12500" y="7195"/>
                    <a:pt x="11668" y="6990"/>
                  </a:cubicBezTo>
                  <a:cubicBezTo>
                    <a:pt x="10890" y="6831"/>
                    <a:pt x="10136" y="6677"/>
                    <a:pt x="9324" y="6677"/>
                  </a:cubicBezTo>
                  <a:cubicBezTo>
                    <a:pt x="8715" y="6677"/>
                    <a:pt x="8073" y="6764"/>
                    <a:pt x="7365" y="7002"/>
                  </a:cubicBezTo>
                  <a:cubicBezTo>
                    <a:pt x="5931" y="7484"/>
                    <a:pt x="4629" y="8352"/>
                    <a:pt x="3375" y="9196"/>
                  </a:cubicBezTo>
                  <a:cubicBezTo>
                    <a:pt x="2315" y="9919"/>
                    <a:pt x="1206" y="10666"/>
                    <a:pt x="0" y="11172"/>
                  </a:cubicBezTo>
                  <a:lnTo>
                    <a:pt x="12" y="11221"/>
                  </a:lnTo>
                  <a:cubicBezTo>
                    <a:pt x="1230" y="10702"/>
                    <a:pt x="2339" y="9955"/>
                    <a:pt x="3412" y="9232"/>
                  </a:cubicBezTo>
                  <a:cubicBezTo>
                    <a:pt x="4653" y="8400"/>
                    <a:pt x="5955" y="7520"/>
                    <a:pt x="7377" y="7038"/>
                  </a:cubicBezTo>
                  <a:cubicBezTo>
                    <a:pt x="8078" y="6808"/>
                    <a:pt x="8712" y="6723"/>
                    <a:pt x="9313" y="6723"/>
                  </a:cubicBezTo>
                  <a:cubicBezTo>
                    <a:pt x="10127" y="6723"/>
                    <a:pt x="10879" y="6878"/>
                    <a:pt x="11656" y="7038"/>
                  </a:cubicBezTo>
                  <a:cubicBezTo>
                    <a:pt x="12449" y="7208"/>
                    <a:pt x="13252" y="7378"/>
                    <a:pt x="14166" y="7378"/>
                  </a:cubicBezTo>
                  <a:cubicBezTo>
                    <a:pt x="14225" y="7378"/>
                    <a:pt x="14284" y="7377"/>
                    <a:pt x="14344" y="7375"/>
                  </a:cubicBezTo>
                  <a:cubicBezTo>
                    <a:pt x="18225" y="7327"/>
                    <a:pt x="23625" y="4061"/>
                    <a:pt x="25771" y="2675"/>
                  </a:cubicBezTo>
                  <a:cubicBezTo>
                    <a:pt x="28265" y="1047"/>
                    <a:pt x="29924" y="55"/>
                    <a:pt x="31578" y="55"/>
                  </a:cubicBezTo>
                  <a:cubicBezTo>
                    <a:pt x="32939" y="55"/>
                    <a:pt x="34296" y="726"/>
                    <a:pt x="36113" y="2265"/>
                  </a:cubicBezTo>
                  <a:cubicBezTo>
                    <a:pt x="38089" y="3940"/>
                    <a:pt x="40090" y="4736"/>
                    <a:pt x="42405" y="4748"/>
                  </a:cubicBezTo>
                  <a:cubicBezTo>
                    <a:pt x="42425" y="4748"/>
                    <a:pt x="42444" y="4748"/>
                    <a:pt x="42464" y="4748"/>
                  </a:cubicBezTo>
                  <a:cubicBezTo>
                    <a:pt x="44524" y="4748"/>
                    <a:pt x="46894" y="4132"/>
                    <a:pt x="49938" y="2795"/>
                  </a:cubicBezTo>
                  <a:lnTo>
                    <a:pt x="49926" y="2747"/>
                  </a:lnTo>
                  <a:cubicBezTo>
                    <a:pt x="47262" y="3919"/>
                    <a:pt x="44824" y="4699"/>
                    <a:pt x="42511" y="4699"/>
                  </a:cubicBezTo>
                  <a:cubicBezTo>
                    <a:pt x="40303" y="4699"/>
                    <a:pt x="38209" y="3989"/>
                    <a:pt x="36137" y="2229"/>
                  </a:cubicBezTo>
                  <a:cubicBezTo>
                    <a:pt x="34307" y="676"/>
                    <a:pt x="32939" y="0"/>
                    <a:pt x="3156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27"/>
            <p:cNvSpPr/>
            <p:nvPr/>
          </p:nvSpPr>
          <p:spPr>
            <a:xfrm>
              <a:off x="3871150" y="1178650"/>
              <a:ext cx="1239725" cy="300100"/>
            </a:xfrm>
            <a:custGeom>
              <a:rect b="b" l="l" r="r" t="t"/>
              <a:pathLst>
                <a:path extrusionOk="0" h="12004" w="49589">
                  <a:moveTo>
                    <a:pt x="30972" y="1"/>
                  </a:moveTo>
                  <a:cubicBezTo>
                    <a:pt x="30802" y="1"/>
                    <a:pt x="30627" y="11"/>
                    <a:pt x="30447" y="34"/>
                  </a:cubicBezTo>
                  <a:cubicBezTo>
                    <a:pt x="28953" y="227"/>
                    <a:pt x="27543" y="1613"/>
                    <a:pt x="26410" y="2734"/>
                  </a:cubicBezTo>
                  <a:cubicBezTo>
                    <a:pt x="26024" y="3096"/>
                    <a:pt x="25674" y="3445"/>
                    <a:pt x="25349" y="3722"/>
                  </a:cubicBezTo>
                  <a:cubicBezTo>
                    <a:pt x="22886" y="5790"/>
                    <a:pt x="18475" y="7914"/>
                    <a:pt x="14943" y="7914"/>
                  </a:cubicBezTo>
                  <a:cubicBezTo>
                    <a:pt x="14810" y="7914"/>
                    <a:pt x="14679" y="7911"/>
                    <a:pt x="14549" y="7905"/>
                  </a:cubicBezTo>
                  <a:cubicBezTo>
                    <a:pt x="13621" y="7869"/>
                    <a:pt x="12729" y="7616"/>
                    <a:pt x="11861" y="7363"/>
                  </a:cubicBezTo>
                  <a:cubicBezTo>
                    <a:pt x="10919" y="7094"/>
                    <a:pt x="9957" y="6814"/>
                    <a:pt x="8926" y="6814"/>
                  </a:cubicBezTo>
                  <a:cubicBezTo>
                    <a:pt x="8387" y="6814"/>
                    <a:pt x="7828" y="6891"/>
                    <a:pt x="7245" y="7085"/>
                  </a:cubicBezTo>
                  <a:cubicBezTo>
                    <a:pt x="5750" y="7592"/>
                    <a:pt x="4436" y="8664"/>
                    <a:pt x="3170" y="9725"/>
                  </a:cubicBezTo>
                  <a:cubicBezTo>
                    <a:pt x="2158" y="10557"/>
                    <a:pt x="1109" y="11413"/>
                    <a:pt x="0" y="11967"/>
                  </a:cubicBezTo>
                  <a:lnTo>
                    <a:pt x="24" y="12003"/>
                  </a:lnTo>
                  <a:cubicBezTo>
                    <a:pt x="1145" y="11449"/>
                    <a:pt x="2182" y="10593"/>
                    <a:pt x="3207" y="9761"/>
                  </a:cubicBezTo>
                  <a:cubicBezTo>
                    <a:pt x="4472" y="8713"/>
                    <a:pt x="5798" y="7628"/>
                    <a:pt x="7269" y="7134"/>
                  </a:cubicBezTo>
                  <a:cubicBezTo>
                    <a:pt x="7854" y="6937"/>
                    <a:pt x="8414" y="6860"/>
                    <a:pt x="8956" y="6860"/>
                  </a:cubicBezTo>
                  <a:cubicBezTo>
                    <a:pt x="9978" y="6860"/>
                    <a:pt x="10936" y="7135"/>
                    <a:pt x="11873" y="7411"/>
                  </a:cubicBezTo>
                  <a:cubicBezTo>
                    <a:pt x="12729" y="7652"/>
                    <a:pt x="13621" y="7917"/>
                    <a:pt x="14561" y="7953"/>
                  </a:cubicBezTo>
                  <a:cubicBezTo>
                    <a:pt x="14692" y="7959"/>
                    <a:pt x="14824" y="7962"/>
                    <a:pt x="14956" y="7962"/>
                  </a:cubicBezTo>
                  <a:cubicBezTo>
                    <a:pt x="16989" y="7962"/>
                    <a:pt x="19052" y="7288"/>
                    <a:pt x="20455" y="6700"/>
                  </a:cubicBezTo>
                  <a:cubicBezTo>
                    <a:pt x="22287" y="5928"/>
                    <a:pt x="24095" y="4856"/>
                    <a:pt x="25397" y="3747"/>
                  </a:cubicBezTo>
                  <a:cubicBezTo>
                    <a:pt x="25723" y="3481"/>
                    <a:pt x="26072" y="3132"/>
                    <a:pt x="26446" y="2758"/>
                  </a:cubicBezTo>
                  <a:cubicBezTo>
                    <a:pt x="27579" y="1649"/>
                    <a:pt x="28977" y="263"/>
                    <a:pt x="30460" y="70"/>
                  </a:cubicBezTo>
                  <a:cubicBezTo>
                    <a:pt x="30633" y="49"/>
                    <a:pt x="30801" y="39"/>
                    <a:pt x="30965" y="39"/>
                  </a:cubicBezTo>
                  <a:cubicBezTo>
                    <a:pt x="32777" y="39"/>
                    <a:pt x="34049" y="1257"/>
                    <a:pt x="35088" y="2252"/>
                  </a:cubicBezTo>
                  <a:cubicBezTo>
                    <a:pt x="35353" y="2505"/>
                    <a:pt x="35594" y="2746"/>
                    <a:pt x="35835" y="2951"/>
                  </a:cubicBezTo>
                  <a:cubicBezTo>
                    <a:pt x="37818" y="4652"/>
                    <a:pt x="40092" y="5503"/>
                    <a:pt x="42531" y="5503"/>
                  </a:cubicBezTo>
                  <a:cubicBezTo>
                    <a:pt x="44776" y="5503"/>
                    <a:pt x="47162" y="4781"/>
                    <a:pt x="49588" y="3337"/>
                  </a:cubicBezTo>
                  <a:lnTo>
                    <a:pt x="49564" y="3301"/>
                  </a:lnTo>
                  <a:cubicBezTo>
                    <a:pt x="47144" y="4739"/>
                    <a:pt x="44767" y="5458"/>
                    <a:pt x="42531" y="5458"/>
                  </a:cubicBezTo>
                  <a:cubicBezTo>
                    <a:pt x="40101" y="5458"/>
                    <a:pt x="37837" y="4610"/>
                    <a:pt x="35859" y="2915"/>
                  </a:cubicBezTo>
                  <a:cubicBezTo>
                    <a:pt x="35606" y="2710"/>
                    <a:pt x="35365" y="2469"/>
                    <a:pt x="35100" y="2228"/>
                  </a:cubicBezTo>
                  <a:cubicBezTo>
                    <a:pt x="34064" y="1225"/>
                    <a:pt x="32787" y="1"/>
                    <a:pt x="3097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3" name="Google Shape;1003;p27"/>
          <p:cNvGrpSpPr/>
          <p:nvPr/>
        </p:nvGrpSpPr>
        <p:grpSpPr>
          <a:xfrm flipH="1" rot="10800000">
            <a:off x="-165415" y="3625550"/>
            <a:ext cx="3152995" cy="2560322"/>
            <a:chOff x="3750925" y="237975"/>
            <a:chExt cx="1597100" cy="1296825"/>
          </a:xfrm>
        </p:grpSpPr>
        <p:sp>
          <p:nvSpPr>
            <p:cNvPr id="1004" name="Google Shape;1004;p27"/>
            <p:cNvSpPr/>
            <p:nvPr/>
          </p:nvSpPr>
          <p:spPr>
            <a:xfrm>
              <a:off x="3750925" y="237975"/>
              <a:ext cx="1597100" cy="1296825"/>
            </a:xfrm>
            <a:custGeom>
              <a:rect b="b" l="l" r="r" t="t"/>
              <a:pathLst>
                <a:path extrusionOk="0" h="51873" w="63884">
                  <a:moveTo>
                    <a:pt x="53707" y="49"/>
                  </a:moveTo>
                  <a:cubicBezTo>
                    <a:pt x="55141" y="49"/>
                    <a:pt x="56596" y="188"/>
                    <a:pt x="58025" y="331"/>
                  </a:cubicBezTo>
                  <a:cubicBezTo>
                    <a:pt x="59432" y="465"/>
                    <a:pt x="60900" y="599"/>
                    <a:pt x="62305" y="599"/>
                  </a:cubicBezTo>
                  <a:cubicBezTo>
                    <a:pt x="62418" y="599"/>
                    <a:pt x="62530" y="598"/>
                    <a:pt x="62642" y="597"/>
                  </a:cubicBezTo>
                  <a:lnTo>
                    <a:pt x="62642" y="597"/>
                  </a:lnTo>
                  <a:cubicBezTo>
                    <a:pt x="62244" y="1935"/>
                    <a:pt x="61328" y="3164"/>
                    <a:pt x="60436" y="4369"/>
                  </a:cubicBezTo>
                  <a:cubicBezTo>
                    <a:pt x="59436" y="5731"/>
                    <a:pt x="58411" y="7118"/>
                    <a:pt x="58170" y="8624"/>
                  </a:cubicBezTo>
                  <a:cubicBezTo>
                    <a:pt x="57905" y="10288"/>
                    <a:pt x="58857" y="11987"/>
                    <a:pt x="59701" y="13482"/>
                  </a:cubicBezTo>
                  <a:cubicBezTo>
                    <a:pt x="59761" y="13602"/>
                    <a:pt x="59821" y="13711"/>
                    <a:pt x="59894" y="13819"/>
                  </a:cubicBezTo>
                  <a:cubicBezTo>
                    <a:pt x="60147" y="14301"/>
                    <a:pt x="60436" y="14784"/>
                    <a:pt x="60725" y="15254"/>
                  </a:cubicBezTo>
                  <a:cubicBezTo>
                    <a:pt x="62244" y="17785"/>
                    <a:pt x="63823" y="20425"/>
                    <a:pt x="62497" y="23366"/>
                  </a:cubicBezTo>
                  <a:cubicBezTo>
                    <a:pt x="61798" y="24933"/>
                    <a:pt x="60388" y="26259"/>
                    <a:pt x="59038" y="27548"/>
                  </a:cubicBezTo>
                  <a:cubicBezTo>
                    <a:pt x="57652" y="28862"/>
                    <a:pt x="56217" y="30224"/>
                    <a:pt x="55518" y="31827"/>
                  </a:cubicBezTo>
                  <a:cubicBezTo>
                    <a:pt x="54024" y="35214"/>
                    <a:pt x="54180" y="39541"/>
                    <a:pt x="54482" y="42941"/>
                  </a:cubicBezTo>
                  <a:cubicBezTo>
                    <a:pt x="52371" y="44551"/>
                    <a:pt x="50726" y="45174"/>
                    <a:pt x="48174" y="45174"/>
                  </a:cubicBezTo>
                  <a:cubicBezTo>
                    <a:pt x="47651" y="45174"/>
                    <a:pt x="47090" y="45147"/>
                    <a:pt x="46478" y="45098"/>
                  </a:cubicBezTo>
                  <a:cubicBezTo>
                    <a:pt x="43597" y="44869"/>
                    <a:pt x="42537" y="43989"/>
                    <a:pt x="40789" y="42531"/>
                  </a:cubicBezTo>
                  <a:lnTo>
                    <a:pt x="40452" y="42253"/>
                  </a:lnTo>
                  <a:cubicBezTo>
                    <a:pt x="40150" y="42000"/>
                    <a:pt x="39861" y="41723"/>
                    <a:pt x="39572" y="41446"/>
                  </a:cubicBezTo>
                  <a:cubicBezTo>
                    <a:pt x="38646" y="40551"/>
                    <a:pt x="37696" y="39630"/>
                    <a:pt x="36195" y="39630"/>
                  </a:cubicBezTo>
                  <a:cubicBezTo>
                    <a:pt x="35897" y="39630"/>
                    <a:pt x="35578" y="39667"/>
                    <a:pt x="35232" y="39746"/>
                  </a:cubicBezTo>
                  <a:cubicBezTo>
                    <a:pt x="33702" y="40096"/>
                    <a:pt x="32581" y="41362"/>
                    <a:pt x="31604" y="42483"/>
                  </a:cubicBezTo>
                  <a:cubicBezTo>
                    <a:pt x="31219" y="42904"/>
                    <a:pt x="30857" y="43326"/>
                    <a:pt x="30495" y="43652"/>
                  </a:cubicBezTo>
                  <a:cubicBezTo>
                    <a:pt x="28252" y="45709"/>
                    <a:pt x="24318" y="47600"/>
                    <a:pt x="20691" y="47600"/>
                  </a:cubicBezTo>
                  <a:cubicBezTo>
                    <a:pt x="20302" y="47600"/>
                    <a:pt x="19918" y="47578"/>
                    <a:pt x="19539" y="47533"/>
                  </a:cubicBezTo>
                  <a:cubicBezTo>
                    <a:pt x="18755" y="47424"/>
                    <a:pt x="17972" y="47232"/>
                    <a:pt x="17224" y="46966"/>
                  </a:cubicBezTo>
                  <a:cubicBezTo>
                    <a:pt x="16291" y="46668"/>
                    <a:pt x="15337" y="46360"/>
                    <a:pt x="14303" y="46360"/>
                  </a:cubicBezTo>
                  <a:cubicBezTo>
                    <a:pt x="13708" y="46360"/>
                    <a:pt x="13087" y="46461"/>
                    <a:pt x="12427" y="46725"/>
                  </a:cubicBezTo>
                  <a:cubicBezTo>
                    <a:pt x="11005" y="47280"/>
                    <a:pt x="9836" y="48353"/>
                    <a:pt x="8703" y="49377"/>
                  </a:cubicBezTo>
                  <a:cubicBezTo>
                    <a:pt x="7726" y="50269"/>
                    <a:pt x="6714" y="51185"/>
                    <a:pt x="5533" y="51800"/>
                  </a:cubicBezTo>
                  <a:cubicBezTo>
                    <a:pt x="4821" y="49751"/>
                    <a:pt x="4207" y="47726"/>
                    <a:pt x="4351" y="45544"/>
                  </a:cubicBezTo>
                  <a:cubicBezTo>
                    <a:pt x="4412" y="44435"/>
                    <a:pt x="4809" y="43338"/>
                    <a:pt x="5183" y="42290"/>
                  </a:cubicBezTo>
                  <a:cubicBezTo>
                    <a:pt x="5533" y="41349"/>
                    <a:pt x="5882" y="40361"/>
                    <a:pt x="5991" y="39385"/>
                  </a:cubicBezTo>
                  <a:cubicBezTo>
                    <a:pt x="6183" y="37637"/>
                    <a:pt x="5075" y="36504"/>
                    <a:pt x="4014" y="35419"/>
                  </a:cubicBezTo>
                  <a:cubicBezTo>
                    <a:pt x="3146" y="34527"/>
                    <a:pt x="2242" y="33611"/>
                    <a:pt x="2025" y="32358"/>
                  </a:cubicBezTo>
                  <a:cubicBezTo>
                    <a:pt x="1832" y="31188"/>
                    <a:pt x="1941" y="30007"/>
                    <a:pt x="2061" y="28862"/>
                  </a:cubicBezTo>
                  <a:cubicBezTo>
                    <a:pt x="2194" y="27464"/>
                    <a:pt x="2338" y="26029"/>
                    <a:pt x="1917" y="24547"/>
                  </a:cubicBezTo>
                  <a:cubicBezTo>
                    <a:pt x="1712" y="23908"/>
                    <a:pt x="1471" y="23281"/>
                    <a:pt x="1169" y="22679"/>
                  </a:cubicBezTo>
                  <a:cubicBezTo>
                    <a:pt x="615" y="21509"/>
                    <a:pt x="48" y="20292"/>
                    <a:pt x="289" y="19002"/>
                  </a:cubicBezTo>
                  <a:cubicBezTo>
                    <a:pt x="651" y="17086"/>
                    <a:pt x="2640" y="15712"/>
                    <a:pt x="4749" y="14253"/>
                  </a:cubicBezTo>
                  <a:cubicBezTo>
                    <a:pt x="6135" y="13301"/>
                    <a:pt x="7570" y="12313"/>
                    <a:pt x="8486" y="11155"/>
                  </a:cubicBezTo>
                  <a:lnTo>
                    <a:pt x="9281" y="11192"/>
                  </a:lnTo>
                  <a:cubicBezTo>
                    <a:pt x="10378" y="11228"/>
                    <a:pt x="11496" y="11267"/>
                    <a:pt x="12619" y="11267"/>
                  </a:cubicBezTo>
                  <a:cubicBezTo>
                    <a:pt x="13741" y="11267"/>
                    <a:pt x="14868" y="11228"/>
                    <a:pt x="15983" y="11107"/>
                  </a:cubicBezTo>
                  <a:cubicBezTo>
                    <a:pt x="18020" y="10890"/>
                    <a:pt x="19418" y="10155"/>
                    <a:pt x="20889" y="9384"/>
                  </a:cubicBezTo>
                  <a:cubicBezTo>
                    <a:pt x="21371" y="9130"/>
                    <a:pt x="21877" y="8877"/>
                    <a:pt x="22407" y="8624"/>
                  </a:cubicBezTo>
                  <a:cubicBezTo>
                    <a:pt x="23532" y="8090"/>
                    <a:pt x="24279" y="7926"/>
                    <a:pt x="24935" y="7926"/>
                  </a:cubicBezTo>
                  <a:cubicBezTo>
                    <a:pt x="25390" y="7926"/>
                    <a:pt x="25801" y="8005"/>
                    <a:pt x="26265" y="8094"/>
                  </a:cubicBezTo>
                  <a:cubicBezTo>
                    <a:pt x="26843" y="8214"/>
                    <a:pt x="27434" y="8299"/>
                    <a:pt x="28024" y="8335"/>
                  </a:cubicBezTo>
                  <a:cubicBezTo>
                    <a:pt x="28473" y="8362"/>
                    <a:pt x="28881" y="8376"/>
                    <a:pt x="29264" y="8376"/>
                  </a:cubicBezTo>
                  <a:cubicBezTo>
                    <a:pt x="30923" y="8376"/>
                    <a:pt x="32126" y="8115"/>
                    <a:pt x="34172" y="7527"/>
                  </a:cubicBezTo>
                  <a:cubicBezTo>
                    <a:pt x="38487" y="6286"/>
                    <a:pt x="41512" y="5189"/>
                    <a:pt x="45080" y="2911"/>
                  </a:cubicBezTo>
                  <a:lnTo>
                    <a:pt x="45176" y="2851"/>
                  </a:lnTo>
                  <a:cubicBezTo>
                    <a:pt x="47310" y="1489"/>
                    <a:pt x="48853" y="512"/>
                    <a:pt x="51541" y="175"/>
                  </a:cubicBezTo>
                  <a:cubicBezTo>
                    <a:pt x="52253" y="85"/>
                    <a:pt x="52977" y="49"/>
                    <a:pt x="53707" y="49"/>
                  </a:cubicBezTo>
                  <a:close/>
                  <a:moveTo>
                    <a:pt x="53734" y="1"/>
                  </a:moveTo>
                  <a:cubicBezTo>
                    <a:pt x="52999" y="1"/>
                    <a:pt x="52269" y="36"/>
                    <a:pt x="51553" y="127"/>
                  </a:cubicBezTo>
                  <a:cubicBezTo>
                    <a:pt x="48841" y="464"/>
                    <a:pt x="47298" y="1452"/>
                    <a:pt x="45152" y="2814"/>
                  </a:cubicBezTo>
                  <a:lnTo>
                    <a:pt x="45068" y="2875"/>
                  </a:lnTo>
                  <a:cubicBezTo>
                    <a:pt x="41500" y="5141"/>
                    <a:pt x="38487" y="6250"/>
                    <a:pt x="34172" y="7491"/>
                  </a:cubicBezTo>
                  <a:cubicBezTo>
                    <a:pt x="32112" y="8083"/>
                    <a:pt x="30906" y="8336"/>
                    <a:pt x="29236" y="8336"/>
                  </a:cubicBezTo>
                  <a:cubicBezTo>
                    <a:pt x="28864" y="8336"/>
                    <a:pt x="28469" y="8323"/>
                    <a:pt x="28036" y="8299"/>
                  </a:cubicBezTo>
                  <a:cubicBezTo>
                    <a:pt x="27446" y="8251"/>
                    <a:pt x="26867" y="8166"/>
                    <a:pt x="26289" y="8046"/>
                  </a:cubicBezTo>
                  <a:cubicBezTo>
                    <a:pt x="25825" y="7957"/>
                    <a:pt x="25412" y="7878"/>
                    <a:pt x="24954" y="7878"/>
                  </a:cubicBezTo>
                  <a:cubicBezTo>
                    <a:pt x="24293" y="7878"/>
                    <a:pt x="23539" y="8042"/>
                    <a:pt x="22407" y="8576"/>
                  </a:cubicBezTo>
                  <a:cubicBezTo>
                    <a:pt x="21865" y="8829"/>
                    <a:pt x="21371" y="9094"/>
                    <a:pt x="20889" y="9347"/>
                  </a:cubicBezTo>
                  <a:cubicBezTo>
                    <a:pt x="19418" y="10119"/>
                    <a:pt x="18020" y="10842"/>
                    <a:pt x="15995" y="11059"/>
                  </a:cubicBezTo>
                  <a:cubicBezTo>
                    <a:pt x="14886" y="11180"/>
                    <a:pt x="13762" y="11219"/>
                    <a:pt x="12640" y="11219"/>
                  </a:cubicBezTo>
                  <a:cubicBezTo>
                    <a:pt x="11517" y="11219"/>
                    <a:pt x="10396" y="11180"/>
                    <a:pt x="9293" y="11143"/>
                  </a:cubicBezTo>
                  <a:lnTo>
                    <a:pt x="8486" y="11107"/>
                  </a:lnTo>
                  <a:lnTo>
                    <a:pt x="8474" y="11107"/>
                  </a:lnTo>
                  <a:lnTo>
                    <a:pt x="8474" y="11119"/>
                  </a:lnTo>
                  <a:cubicBezTo>
                    <a:pt x="7546" y="12276"/>
                    <a:pt x="6123" y="13265"/>
                    <a:pt x="4737" y="14217"/>
                  </a:cubicBezTo>
                  <a:cubicBezTo>
                    <a:pt x="2616" y="15676"/>
                    <a:pt x="627" y="17062"/>
                    <a:pt x="253" y="18990"/>
                  </a:cubicBezTo>
                  <a:cubicBezTo>
                    <a:pt x="0" y="20292"/>
                    <a:pt x="579" y="21521"/>
                    <a:pt x="1133" y="22703"/>
                  </a:cubicBezTo>
                  <a:cubicBezTo>
                    <a:pt x="1434" y="23305"/>
                    <a:pt x="1688" y="23920"/>
                    <a:pt x="1880" y="24559"/>
                  </a:cubicBezTo>
                  <a:cubicBezTo>
                    <a:pt x="2302" y="26029"/>
                    <a:pt x="2158" y="27464"/>
                    <a:pt x="2025" y="28862"/>
                  </a:cubicBezTo>
                  <a:cubicBezTo>
                    <a:pt x="1904" y="30007"/>
                    <a:pt x="1796" y="31188"/>
                    <a:pt x="1989" y="32370"/>
                  </a:cubicBezTo>
                  <a:cubicBezTo>
                    <a:pt x="2206" y="33635"/>
                    <a:pt x="3110" y="34551"/>
                    <a:pt x="3990" y="35443"/>
                  </a:cubicBezTo>
                  <a:cubicBezTo>
                    <a:pt x="5050" y="36528"/>
                    <a:pt x="6147" y="37649"/>
                    <a:pt x="5954" y="39385"/>
                  </a:cubicBezTo>
                  <a:cubicBezTo>
                    <a:pt x="5846" y="40349"/>
                    <a:pt x="5496" y="41325"/>
                    <a:pt x="5159" y="42278"/>
                  </a:cubicBezTo>
                  <a:cubicBezTo>
                    <a:pt x="4773" y="43326"/>
                    <a:pt x="4375" y="44423"/>
                    <a:pt x="4315" y="45544"/>
                  </a:cubicBezTo>
                  <a:cubicBezTo>
                    <a:pt x="4171" y="47738"/>
                    <a:pt x="4797" y="49775"/>
                    <a:pt x="5508" y="51848"/>
                  </a:cubicBezTo>
                  <a:lnTo>
                    <a:pt x="5508" y="51872"/>
                  </a:lnTo>
                  <a:lnTo>
                    <a:pt x="5533" y="51860"/>
                  </a:lnTo>
                  <a:cubicBezTo>
                    <a:pt x="6738" y="51245"/>
                    <a:pt x="7750" y="50317"/>
                    <a:pt x="8739" y="49425"/>
                  </a:cubicBezTo>
                  <a:cubicBezTo>
                    <a:pt x="9872" y="48389"/>
                    <a:pt x="11041" y="47328"/>
                    <a:pt x="12451" y="46774"/>
                  </a:cubicBezTo>
                  <a:cubicBezTo>
                    <a:pt x="13117" y="46510"/>
                    <a:pt x="13735" y="46407"/>
                    <a:pt x="14327" y="46407"/>
                  </a:cubicBezTo>
                  <a:cubicBezTo>
                    <a:pt x="15331" y="46407"/>
                    <a:pt x="16261" y="46704"/>
                    <a:pt x="17224" y="47015"/>
                  </a:cubicBezTo>
                  <a:cubicBezTo>
                    <a:pt x="17972" y="47280"/>
                    <a:pt x="18755" y="47473"/>
                    <a:pt x="19539" y="47593"/>
                  </a:cubicBezTo>
                  <a:cubicBezTo>
                    <a:pt x="19912" y="47637"/>
                    <a:pt x="20291" y="47657"/>
                    <a:pt x="20674" y="47657"/>
                  </a:cubicBezTo>
                  <a:cubicBezTo>
                    <a:pt x="24320" y="47657"/>
                    <a:pt x="28284" y="45772"/>
                    <a:pt x="30532" y="43700"/>
                  </a:cubicBezTo>
                  <a:cubicBezTo>
                    <a:pt x="30917" y="43314"/>
                    <a:pt x="31291" y="42916"/>
                    <a:pt x="31640" y="42495"/>
                  </a:cubicBezTo>
                  <a:cubicBezTo>
                    <a:pt x="32617" y="41386"/>
                    <a:pt x="33726" y="40132"/>
                    <a:pt x="35244" y="39783"/>
                  </a:cubicBezTo>
                  <a:cubicBezTo>
                    <a:pt x="35591" y="39703"/>
                    <a:pt x="35911" y="39667"/>
                    <a:pt x="36208" y="39667"/>
                  </a:cubicBezTo>
                  <a:cubicBezTo>
                    <a:pt x="37673" y="39667"/>
                    <a:pt x="38585" y="40548"/>
                    <a:pt x="39548" y="41470"/>
                  </a:cubicBezTo>
                  <a:cubicBezTo>
                    <a:pt x="39825" y="41747"/>
                    <a:pt x="40126" y="42024"/>
                    <a:pt x="40427" y="42278"/>
                  </a:cubicBezTo>
                  <a:lnTo>
                    <a:pt x="40765" y="42555"/>
                  </a:lnTo>
                  <a:cubicBezTo>
                    <a:pt x="42525" y="44025"/>
                    <a:pt x="43585" y="44905"/>
                    <a:pt x="46478" y="45134"/>
                  </a:cubicBezTo>
                  <a:cubicBezTo>
                    <a:pt x="47100" y="45186"/>
                    <a:pt x="47671" y="45214"/>
                    <a:pt x="48203" y="45214"/>
                  </a:cubicBezTo>
                  <a:cubicBezTo>
                    <a:pt x="50752" y="45214"/>
                    <a:pt x="52404" y="44580"/>
                    <a:pt x="54518" y="42965"/>
                  </a:cubicBezTo>
                  <a:lnTo>
                    <a:pt x="54530" y="42953"/>
                  </a:lnTo>
                  <a:lnTo>
                    <a:pt x="54530" y="42941"/>
                  </a:lnTo>
                  <a:cubicBezTo>
                    <a:pt x="54229" y="39554"/>
                    <a:pt x="54072" y="35226"/>
                    <a:pt x="55567" y="31839"/>
                  </a:cubicBezTo>
                  <a:cubicBezTo>
                    <a:pt x="56266" y="30236"/>
                    <a:pt x="57712" y="28874"/>
                    <a:pt x="59074" y="27584"/>
                  </a:cubicBezTo>
                  <a:cubicBezTo>
                    <a:pt x="60436" y="26283"/>
                    <a:pt x="61846" y="24945"/>
                    <a:pt x="62558" y="23378"/>
                  </a:cubicBezTo>
                  <a:cubicBezTo>
                    <a:pt x="63883" y="20413"/>
                    <a:pt x="62304" y="17773"/>
                    <a:pt x="60774" y="15218"/>
                  </a:cubicBezTo>
                  <a:cubicBezTo>
                    <a:pt x="60496" y="14759"/>
                    <a:pt x="60207" y="14265"/>
                    <a:pt x="59942" y="13795"/>
                  </a:cubicBezTo>
                  <a:lnTo>
                    <a:pt x="59749" y="13458"/>
                  </a:lnTo>
                  <a:cubicBezTo>
                    <a:pt x="58917" y="11963"/>
                    <a:pt x="57965" y="10276"/>
                    <a:pt x="58230" y="8624"/>
                  </a:cubicBezTo>
                  <a:cubicBezTo>
                    <a:pt x="58459" y="7142"/>
                    <a:pt x="59484" y="5756"/>
                    <a:pt x="60484" y="4393"/>
                  </a:cubicBezTo>
                  <a:cubicBezTo>
                    <a:pt x="61388" y="3188"/>
                    <a:pt x="62317" y="1935"/>
                    <a:pt x="62702" y="573"/>
                  </a:cubicBezTo>
                  <a:lnTo>
                    <a:pt x="62702" y="548"/>
                  </a:lnTo>
                  <a:lnTo>
                    <a:pt x="62678" y="548"/>
                  </a:lnTo>
                  <a:cubicBezTo>
                    <a:pt x="62566" y="550"/>
                    <a:pt x="62453" y="551"/>
                    <a:pt x="62340" y="551"/>
                  </a:cubicBezTo>
                  <a:cubicBezTo>
                    <a:pt x="60924" y="551"/>
                    <a:pt x="59455" y="416"/>
                    <a:pt x="58038" y="271"/>
                  </a:cubicBezTo>
                  <a:cubicBezTo>
                    <a:pt x="56613" y="136"/>
                    <a:pt x="55162" y="1"/>
                    <a:pt x="5373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27"/>
            <p:cNvSpPr/>
            <p:nvPr/>
          </p:nvSpPr>
          <p:spPr>
            <a:xfrm>
              <a:off x="3863625" y="518350"/>
              <a:ext cx="166950" cy="971850"/>
            </a:xfrm>
            <a:custGeom>
              <a:rect b="b" l="l" r="r" t="t"/>
              <a:pathLst>
                <a:path extrusionOk="0" h="38874" w="6678">
                  <a:moveTo>
                    <a:pt x="6641" y="1"/>
                  </a:moveTo>
                  <a:cubicBezTo>
                    <a:pt x="5906" y="1146"/>
                    <a:pt x="4737" y="2122"/>
                    <a:pt x="3616" y="3062"/>
                  </a:cubicBezTo>
                  <a:cubicBezTo>
                    <a:pt x="1977" y="4424"/>
                    <a:pt x="434" y="5714"/>
                    <a:pt x="157" y="7474"/>
                  </a:cubicBezTo>
                  <a:cubicBezTo>
                    <a:pt x="0" y="8498"/>
                    <a:pt x="362" y="9499"/>
                    <a:pt x="711" y="10463"/>
                  </a:cubicBezTo>
                  <a:cubicBezTo>
                    <a:pt x="928" y="11006"/>
                    <a:pt x="1097" y="11560"/>
                    <a:pt x="1229" y="12139"/>
                  </a:cubicBezTo>
                  <a:cubicBezTo>
                    <a:pt x="1495" y="13585"/>
                    <a:pt x="1290" y="15068"/>
                    <a:pt x="1097" y="16502"/>
                  </a:cubicBezTo>
                  <a:cubicBezTo>
                    <a:pt x="904" y="17828"/>
                    <a:pt x="723" y="19202"/>
                    <a:pt x="916" y="20504"/>
                  </a:cubicBezTo>
                  <a:cubicBezTo>
                    <a:pt x="1085" y="21649"/>
                    <a:pt x="1760" y="22637"/>
                    <a:pt x="2411" y="23589"/>
                  </a:cubicBezTo>
                  <a:cubicBezTo>
                    <a:pt x="3206" y="24747"/>
                    <a:pt x="4026" y="25940"/>
                    <a:pt x="3917" y="27435"/>
                  </a:cubicBezTo>
                  <a:cubicBezTo>
                    <a:pt x="3845" y="28399"/>
                    <a:pt x="3508" y="29375"/>
                    <a:pt x="3182" y="30315"/>
                  </a:cubicBezTo>
                  <a:cubicBezTo>
                    <a:pt x="2857" y="31255"/>
                    <a:pt x="2519" y="32232"/>
                    <a:pt x="2447" y="33208"/>
                  </a:cubicBezTo>
                  <a:cubicBezTo>
                    <a:pt x="2278" y="35209"/>
                    <a:pt x="2821" y="37029"/>
                    <a:pt x="3423" y="38873"/>
                  </a:cubicBezTo>
                  <a:lnTo>
                    <a:pt x="3459" y="38861"/>
                  </a:lnTo>
                  <a:cubicBezTo>
                    <a:pt x="2857" y="37017"/>
                    <a:pt x="2314" y="35197"/>
                    <a:pt x="2483" y="33208"/>
                  </a:cubicBezTo>
                  <a:cubicBezTo>
                    <a:pt x="2555" y="32244"/>
                    <a:pt x="2893" y="31280"/>
                    <a:pt x="3218" y="30339"/>
                  </a:cubicBezTo>
                  <a:cubicBezTo>
                    <a:pt x="3544" y="29387"/>
                    <a:pt x="3881" y="28411"/>
                    <a:pt x="3954" y="27435"/>
                  </a:cubicBezTo>
                  <a:cubicBezTo>
                    <a:pt x="4062" y="25928"/>
                    <a:pt x="3242" y="24722"/>
                    <a:pt x="2447" y="23565"/>
                  </a:cubicBezTo>
                  <a:cubicBezTo>
                    <a:pt x="1796" y="22613"/>
                    <a:pt x="1133" y="21637"/>
                    <a:pt x="964" y="20504"/>
                  </a:cubicBezTo>
                  <a:cubicBezTo>
                    <a:pt x="759" y="19202"/>
                    <a:pt x="952" y="17828"/>
                    <a:pt x="1133" y="16514"/>
                  </a:cubicBezTo>
                  <a:cubicBezTo>
                    <a:pt x="1338" y="15080"/>
                    <a:pt x="1543" y="13585"/>
                    <a:pt x="1266" y="12127"/>
                  </a:cubicBezTo>
                  <a:cubicBezTo>
                    <a:pt x="1145" y="11560"/>
                    <a:pt x="976" y="10994"/>
                    <a:pt x="759" y="10451"/>
                  </a:cubicBezTo>
                  <a:cubicBezTo>
                    <a:pt x="410" y="9487"/>
                    <a:pt x="36" y="8498"/>
                    <a:pt x="205" y="7474"/>
                  </a:cubicBezTo>
                  <a:cubicBezTo>
                    <a:pt x="482" y="5738"/>
                    <a:pt x="2013" y="4448"/>
                    <a:pt x="3640" y="3098"/>
                  </a:cubicBezTo>
                  <a:cubicBezTo>
                    <a:pt x="4773" y="2158"/>
                    <a:pt x="5942" y="1182"/>
                    <a:pt x="6678" y="25"/>
                  </a:cubicBezTo>
                  <a:lnTo>
                    <a:pt x="664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27"/>
            <p:cNvSpPr/>
            <p:nvPr/>
          </p:nvSpPr>
          <p:spPr>
            <a:xfrm>
              <a:off x="3980525" y="517750"/>
              <a:ext cx="115750" cy="920325"/>
            </a:xfrm>
            <a:custGeom>
              <a:rect b="b" l="l" r="r" t="t"/>
              <a:pathLst>
                <a:path extrusionOk="0" h="36813" w="4630">
                  <a:moveTo>
                    <a:pt x="4581" y="1"/>
                  </a:moveTo>
                  <a:cubicBezTo>
                    <a:pt x="4292" y="1061"/>
                    <a:pt x="3569" y="1917"/>
                    <a:pt x="2833" y="2773"/>
                  </a:cubicBezTo>
                  <a:cubicBezTo>
                    <a:pt x="2098" y="3617"/>
                    <a:pt x="1399" y="4448"/>
                    <a:pt x="1146" y="5425"/>
                  </a:cubicBezTo>
                  <a:cubicBezTo>
                    <a:pt x="905" y="6413"/>
                    <a:pt x="1158" y="7546"/>
                    <a:pt x="1399" y="8643"/>
                  </a:cubicBezTo>
                  <a:cubicBezTo>
                    <a:pt x="1580" y="9451"/>
                    <a:pt x="1773" y="10282"/>
                    <a:pt x="1749" y="11030"/>
                  </a:cubicBezTo>
                  <a:cubicBezTo>
                    <a:pt x="1712" y="12440"/>
                    <a:pt x="1387" y="13862"/>
                    <a:pt x="1061" y="15236"/>
                  </a:cubicBezTo>
                  <a:cubicBezTo>
                    <a:pt x="748" y="16586"/>
                    <a:pt x="411" y="17984"/>
                    <a:pt x="374" y="19334"/>
                  </a:cubicBezTo>
                  <a:cubicBezTo>
                    <a:pt x="338" y="20492"/>
                    <a:pt x="676" y="21601"/>
                    <a:pt x="989" y="22673"/>
                  </a:cubicBezTo>
                  <a:cubicBezTo>
                    <a:pt x="1363" y="23903"/>
                    <a:pt x="1749" y="25180"/>
                    <a:pt x="1568" y="26518"/>
                  </a:cubicBezTo>
                  <a:cubicBezTo>
                    <a:pt x="1459" y="27362"/>
                    <a:pt x="1170" y="28206"/>
                    <a:pt x="881" y="29013"/>
                  </a:cubicBezTo>
                  <a:cubicBezTo>
                    <a:pt x="579" y="29893"/>
                    <a:pt x="254" y="30821"/>
                    <a:pt x="170" y="31737"/>
                  </a:cubicBezTo>
                  <a:cubicBezTo>
                    <a:pt x="1" y="33618"/>
                    <a:pt x="579" y="35233"/>
                    <a:pt x="1146" y="36812"/>
                  </a:cubicBezTo>
                  <a:lnTo>
                    <a:pt x="1182" y="36788"/>
                  </a:lnTo>
                  <a:cubicBezTo>
                    <a:pt x="628" y="35233"/>
                    <a:pt x="49" y="33606"/>
                    <a:pt x="218" y="31750"/>
                  </a:cubicBezTo>
                  <a:cubicBezTo>
                    <a:pt x="302" y="30821"/>
                    <a:pt x="616" y="29905"/>
                    <a:pt x="929" y="29025"/>
                  </a:cubicBezTo>
                  <a:cubicBezTo>
                    <a:pt x="1218" y="28218"/>
                    <a:pt x="1507" y="27374"/>
                    <a:pt x="1616" y="26530"/>
                  </a:cubicBezTo>
                  <a:cubicBezTo>
                    <a:pt x="1785" y="25168"/>
                    <a:pt x="1411" y="23903"/>
                    <a:pt x="1037" y="22661"/>
                  </a:cubicBezTo>
                  <a:cubicBezTo>
                    <a:pt x="724" y="21601"/>
                    <a:pt x="386" y="20492"/>
                    <a:pt x="423" y="19334"/>
                  </a:cubicBezTo>
                  <a:cubicBezTo>
                    <a:pt x="459" y="17984"/>
                    <a:pt x="784" y="16598"/>
                    <a:pt x="1098" y="15248"/>
                  </a:cubicBezTo>
                  <a:cubicBezTo>
                    <a:pt x="1423" y="13874"/>
                    <a:pt x="1761" y="12440"/>
                    <a:pt x="1797" y="11030"/>
                  </a:cubicBezTo>
                  <a:cubicBezTo>
                    <a:pt x="1809" y="10270"/>
                    <a:pt x="1628" y="9439"/>
                    <a:pt x="1447" y="8631"/>
                  </a:cubicBezTo>
                  <a:cubicBezTo>
                    <a:pt x="1206" y="7546"/>
                    <a:pt x="941" y="6425"/>
                    <a:pt x="1194" y="5437"/>
                  </a:cubicBezTo>
                  <a:cubicBezTo>
                    <a:pt x="1447" y="4448"/>
                    <a:pt x="2146" y="3641"/>
                    <a:pt x="2870" y="2797"/>
                  </a:cubicBezTo>
                  <a:cubicBezTo>
                    <a:pt x="3593" y="1953"/>
                    <a:pt x="4328" y="1085"/>
                    <a:pt x="4629" y="13"/>
                  </a:cubicBezTo>
                  <a:lnTo>
                    <a:pt x="458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27"/>
            <p:cNvSpPr/>
            <p:nvPr/>
          </p:nvSpPr>
          <p:spPr>
            <a:xfrm>
              <a:off x="4042900" y="514150"/>
              <a:ext cx="118450" cy="889550"/>
            </a:xfrm>
            <a:custGeom>
              <a:rect b="b" l="l" r="r" t="t"/>
              <a:pathLst>
                <a:path extrusionOk="0" h="35582" w="4738">
                  <a:moveTo>
                    <a:pt x="4653" y="0"/>
                  </a:moveTo>
                  <a:cubicBezTo>
                    <a:pt x="4690" y="1037"/>
                    <a:pt x="4364" y="1892"/>
                    <a:pt x="4051" y="2712"/>
                  </a:cubicBezTo>
                  <a:cubicBezTo>
                    <a:pt x="3786" y="3375"/>
                    <a:pt x="3533" y="4062"/>
                    <a:pt x="3448" y="4833"/>
                  </a:cubicBezTo>
                  <a:cubicBezTo>
                    <a:pt x="3376" y="5665"/>
                    <a:pt x="3376" y="6509"/>
                    <a:pt x="3436" y="7341"/>
                  </a:cubicBezTo>
                  <a:cubicBezTo>
                    <a:pt x="3472" y="8317"/>
                    <a:pt x="3520" y="9317"/>
                    <a:pt x="3340" y="10378"/>
                  </a:cubicBezTo>
                  <a:cubicBezTo>
                    <a:pt x="3111" y="11571"/>
                    <a:pt x="2821" y="12753"/>
                    <a:pt x="2460" y="13922"/>
                  </a:cubicBezTo>
                  <a:cubicBezTo>
                    <a:pt x="2038" y="15392"/>
                    <a:pt x="1592" y="16911"/>
                    <a:pt x="1447" y="18418"/>
                  </a:cubicBezTo>
                  <a:cubicBezTo>
                    <a:pt x="1327" y="19575"/>
                    <a:pt x="1399" y="20744"/>
                    <a:pt x="1459" y="21865"/>
                  </a:cubicBezTo>
                  <a:cubicBezTo>
                    <a:pt x="1544" y="23348"/>
                    <a:pt x="1628" y="24878"/>
                    <a:pt x="1291" y="26445"/>
                  </a:cubicBezTo>
                  <a:cubicBezTo>
                    <a:pt x="1242" y="26662"/>
                    <a:pt x="1206" y="26855"/>
                    <a:pt x="1158" y="27048"/>
                  </a:cubicBezTo>
                  <a:cubicBezTo>
                    <a:pt x="459" y="30242"/>
                    <a:pt x="1" y="32364"/>
                    <a:pt x="1074" y="35582"/>
                  </a:cubicBezTo>
                  <a:lnTo>
                    <a:pt x="1122" y="35570"/>
                  </a:lnTo>
                  <a:cubicBezTo>
                    <a:pt x="49" y="32352"/>
                    <a:pt x="519" y="30254"/>
                    <a:pt x="1206" y="27060"/>
                  </a:cubicBezTo>
                  <a:cubicBezTo>
                    <a:pt x="1254" y="26855"/>
                    <a:pt x="1303" y="26662"/>
                    <a:pt x="1339" y="26457"/>
                  </a:cubicBezTo>
                  <a:cubicBezTo>
                    <a:pt x="1688" y="24878"/>
                    <a:pt x="1592" y="23348"/>
                    <a:pt x="1508" y="21853"/>
                  </a:cubicBezTo>
                  <a:cubicBezTo>
                    <a:pt x="1447" y="20732"/>
                    <a:pt x="1387" y="19575"/>
                    <a:pt x="1495" y="18418"/>
                  </a:cubicBezTo>
                  <a:cubicBezTo>
                    <a:pt x="1640" y="16923"/>
                    <a:pt x="2086" y="15404"/>
                    <a:pt x="2508" y="13922"/>
                  </a:cubicBezTo>
                  <a:cubicBezTo>
                    <a:pt x="2870" y="12765"/>
                    <a:pt x="3171" y="11583"/>
                    <a:pt x="3400" y="10378"/>
                  </a:cubicBezTo>
                  <a:cubicBezTo>
                    <a:pt x="3581" y="9329"/>
                    <a:pt x="3533" y="8317"/>
                    <a:pt x="3484" y="7329"/>
                  </a:cubicBezTo>
                  <a:cubicBezTo>
                    <a:pt x="3424" y="6509"/>
                    <a:pt x="3436" y="5665"/>
                    <a:pt x="3496" y="4833"/>
                  </a:cubicBezTo>
                  <a:cubicBezTo>
                    <a:pt x="3581" y="4062"/>
                    <a:pt x="3846" y="3387"/>
                    <a:pt x="4099" y="2724"/>
                  </a:cubicBezTo>
                  <a:cubicBezTo>
                    <a:pt x="4412" y="1904"/>
                    <a:pt x="4738" y="1049"/>
                    <a:pt x="470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27"/>
            <p:cNvSpPr/>
            <p:nvPr/>
          </p:nvSpPr>
          <p:spPr>
            <a:xfrm>
              <a:off x="4105575" y="497275"/>
              <a:ext cx="119675" cy="903125"/>
            </a:xfrm>
            <a:custGeom>
              <a:rect b="b" l="l" r="r" t="t"/>
              <a:pathLst>
                <a:path extrusionOk="0" h="36125" w="4787">
                  <a:moveTo>
                    <a:pt x="4630" y="0"/>
                  </a:moveTo>
                  <a:cubicBezTo>
                    <a:pt x="4738" y="1109"/>
                    <a:pt x="4473" y="2049"/>
                    <a:pt x="4196" y="3050"/>
                  </a:cubicBezTo>
                  <a:cubicBezTo>
                    <a:pt x="3979" y="3725"/>
                    <a:pt x="3834" y="4424"/>
                    <a:pt x="3738" y="5135"/>
                  </a:cubicBezTo>
                  <a:cubicBezTo>
                    <a:pt x="3689" y="5918"/>
                    <a:pt x="3689" y="6714"/>
                    <a:pt x="3774" y="7497"/>
                  </a:cubicBezTo>
                  <a:cubicBezTo>
                    <a:pt x="3834" y="8450"/>
                    <a:pt x="3894" y="9414"/>
                    <a:pt x="3726" y="10402"/>
                  </a:cubicBezTo>
                  <a:cubicBezTo>
                    <a:pt x="3484" y="11656"/>
                    <a:pt x="3171" y="12885"/>
                    <a:pt x="2785" y="14091"/>
                  </a:cubicBezTo>
                  <a:cubicBezTo>
                    <a:pt x="2315" y="15694"/>
                    <a:pt x="1821" y="17345"/>
                    <a:pt x="1701" y="18984"/>
                  </a:cubicBezTo>
                  <a:cubicBezTo>
                    <a:pt x="1652" y="19936"/>
                    <a:pt x="1676" y="20889"/>
                    <a:pt x="1761" y="21841"/>
                  </a:cubicBezTo>
                  <a:cubicBezTo>
                    <a:pt x="1869" y="23227"/>
                    <a:pt x="1966" y="24649"/>
                    <a:pt x="1604" y="26096"/>
                  </a:cubicBezTo>
                  <a:lnTo>
                    <a:pt x="1508" y="26506"/>
                  </a:lnTo>
                  <a:cubicBezTo>
                    <a:pt x="592" y="30110"/>
                    <a:pt x="1" y="32508"/>
                    <a:pt x="1146" y="36124"/>
                  </a:cubicBezTo>
                  <a:lnTo>
                    <a:pt x="1194" y="36124"/>
                  </a:lnTo>
                  <a:cubicBezTo>
                    <a:pt x="37" y="32508"/>
                    <a:pt x="640" y="30134"/>
                    <a:pt x="1544" y="26518"/>
                  </a:cubicBezTo>
                  <a:lnTo>
                    <a:pt x="1640" y="26120"/>
                  </a:lnTo>
                  <a:cubicBezTo>
                    <a:pt x="2014" y="24661"/>
                    <a:pt x="1905" y="23239"/>
                    <a:pt x="1809" y="21853"/>
                  </a:cubicBezTo>
                  <a:cubicBezTo>
                    <a:pt x="1713" y="20901"/>
                    <a:pt x="1701" y="19949"/>
                    <a:pt x="1749" y="18996"/>
                  </a:cubicBezTo>
                  <a:cubicBezTo>
                    <a:pt x="1869" y="17369"/>
                    <a:pt x="2363" y="15706"/>
                    <a:pt x="2834" y="14115"/>
                  </a:cubicBezTo>
                  <a:cubicBezTo>
                    <a:pt x="3195" y="12897"/>
                    <a:pt x="3557" y="11644"/>
                    <a:pt x="3774" y="10414"/>
                  </a:cubicBezTo>
                  <a:cubicBezTo>
                    <a:pt x="3942" y="9426"/>
                    <a:pt x="3870" y="8450"/>
                    <a:pt x="3810" y="7509"/>
                  </a:cubicBezTo>
                  <a:cubicBezTo>
                    <a:pt x="3738" y="6714"/>
                    <a:pt x="3726" y="5930"/>
                    <a:pt x="3786" y="5135"/>
                  </a:cubicBezTo>
                  <a:cubicBezTo>
                    <a:pt x="3870" y="4436"/>
                    <a:pt x="4027" y="3737"/>
                    <a:pt x="4244" y="3062"/>
                  </a:cubicBezTo>
                  <a:cubicBezTo>
                    <a:pt x="4509" y="2109"/>
                    <a:pt x="4786" y="1121"/>
                    <a:pt x="467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27"/>
            <p:cNvSpPr/>
            <p:nvPr/>
          </p:nvSpPr>
          <p:spPr>
            <a:xfrm>
              <a:off x="4168275" y="467425"/>
              <a:ext cx="122650" cy="953450"/>
            </a:xfrm>
            <a:custGeom>
              <a:rect b="b" l="l" r="r" t="t"/>
              <a:pathLst>
                <a:path extrusionOk="0" h="38138" w="4906">
                  <a:moveTo>
                    <a:pt x="4665" y="1"/>
                  </a:moveTo>
                  <a:lnTo>
                    <a:pt x="4617" y="13"/>
                  </a:lnTo>
                  <a:cubicBezTo>
                    <a:pt x="4858" y="1423"/>
                    <a:pt x="4677" y="2785"/>
                    <a:pt x="4508" y="4111"/>
                  </a:cubicBezTo>
                  <a:cubicBezTo>
                    <a:pt x="4363" y="5051"/>
                    <a:pt x="4291" y="6003"/>
                    <a:pt x="4279" y="6968"/>
                  </a:cubicBezTo>
                  <a:cubicBezTo>
                    <a:pt x="4279" y="7474"/>
                    <a:pt x="4327" y="7980"/>
                    <a:pt x="4351" y="8474"/>
                  </a:cubicBezTo>
                  <a:cubicBezTo>
                    <a:pt x="4424" y="9427"/>
                    <a:pt x="4496" y="10427"/>
                    <a:pt x="4339" y="11452"/>
                  </a:cubicBezTo>
                  <a:cubicBezTo>
                    <a:pt x="4110" y="12826"/>
                    <a:pt x="3652" y="14248"/>
                    <a:pt x="3206" y="15610"/>
                  </a:cubicBezTo>
                  <a:cubicBezTo>
                    <a:pt x="2628" y="17358"/>
                    <a:pt x="2037" y="19178"/>
                    <a:pt x="1941" y="20950"/>
                  </a:cubicBezTo>
                  <a:cubicBezTo>
                    <a:pt x="1917" y="21709"/>
                    <a:pt x="1929" y="22468"/>
                    <a:pt x="1989" y="23228"/>
                  </a:cubicBezTo>
                  <a:cubicBezTo>
                    <a:pt x="2085" y="24686"/>
                    <a:pt x="2170" y="26084"/>
                    <a:pt x="1579" y="27639"/>
                  </a:cubicBezTo>
                  <a:cubicBezTo>
                    <a:pt x="796" y="29688"/>
                    <a:pt x="446" y="31316"/>
                    <a:pt x="470" y="32907"/>
                  </a:cubicBezTo>
                  <a:cubicBezTo>
                    <a:pt x="494" y="34413"/>
                    <a:pt x="808" y="35920"/>
                    <a:pt x="1579" y="38138"/>
                  </a:cubicBezTo>
                  <a:lnTo>
                    <a:pt x="1615" y="38114"/>
                  </a:lnTo>
                  <a:cubicBezTo>
                    <a:pt x="301" y="34317"/>
                    <a:pt x="0" y="31894"/>
                    <a:pt x="1615" y="27639"/>
                  </a:cubicBezTo>
                  <a:cubicBezTo>
                    <a:pt x="2218" y="26072"/>
                    <a:pt x="2134" y="24674"/>
                    <a:pt x="2037" y="23204"/>
                  </a:cubicBezTo>
                  <a:cubicBezTo>
                    <a:pt x="1977" y="22456"/>
                    <a:pt x="1953" y="21697"/>
                    <a:pt x="1989" y="20938"/>
                  </a:cubicBezTo>
                  <a:cubicBezTo>
                    <a:pt x="2085" y="19178"/>
                    <a:pt x="2676" y="17370"/>
                    <a:pt x="3242" y="15622"/>
                  </a:cubicBezTo>
                  <a:cubicBezTo>
                    <a:pt x="3701" y="14248"/>
                    <a:pt x="4159" y="12838"/>
                    <a:pt x="4388" y="11452"/>
                  </a:cubicBezTo>
                  <a:cubicBezTo>
                    <a:pt x="4556" y="10415"/>
                    <a:pt x="4472" y="9427"/>
                    <a:pt x="4400" y="8462"/>
                  </a:cubicBezTo>
                  <a:cubicBezTo>
                    <a:pt x="4363" y="7968"/>
                    <a:pt x="4327" y="7462"/>
                    <a:pt x="4327" y="6956"/>
                  </a:cubicBezTo>
                  <a:cubicBezTo>
                    <a:pt x="4339" y="6003"/>
                    <a:pt x="4412" y="5051"/>
                    <a:pt x="4556" y="4111"/>
                  </a:cubicBezTo>
                  <a:cubicBezTo>
                    <a:pt x="4725" y="2785"/>
                    <a:pt x="4906" y="1423"/>
                    <a:pt x="466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27"/>
            <p:cNvSpPr/>
            <p:nvPr/>
          </p:nvSpPr>
          <p:spPr>
            <a:xfrm>
              <a:off x="4216175" y="439400"/>
              <a:ext cx="138950" cy="989325"/>
            </a:xfrm>
            <a:custGeom>
              <a:rect b="b" l="l" r="r" t="t"/>
              <a:pathLst>
                <a:path extrusionOk="0" h="39573" w="5558">
                  <a:moveTo>
                    <a:pt x="5196" y="1"/>
                  </a:moveTo>
                  <a:lnTo>
                    <a:pt x="5159" y="13"/>
                  </a:lnTo>
                  <a:cubicBezTo>
                    <a:pt x="5497" y="1544"/>
                    <a:pt x="5376" y="2978"/>
                    <a:pt x="5256" y="4485"/>
                  </a:cubicBezTo>
                  <a:cubicBezTo>
                    <a:pt x="5135" y="5545"/>
                    <a:pt x="5111" y="6606"/>
                    <a:pt x="5159" y="7679"/>
                  </a:cubicBezTo>
                  <a:cubicBezTo>
                    <a:pt x="5184" y="8101"/>
                    <a:pt x="5220" y="8511"/>
                    <a:pt x="5256" y="8908"/>
                  </a:cubicBezTo>
                  <a:cubicBezTo>
                    <a:pt x="5389" y="10319"/>
                    <a:pt x="5509" y="11632"/>
                    <a:pt x="5232" y="13127"/>
                  </a:cubicBezTo>
                  <a:cubicBezTo>
                    <a:pt x="4991" y="14405"/>
                    <a:pt x="4533" y="15718"/>
                    <a:pt x="4075" y="16996"/>
                  </a:cubicBezTo>
                  <a:cubicBezTo>
                    <a:pt x="3436" y="18804"/>
                    <a:pt x="2785" y="20672"/>
                    <a:pt x="2737" y="22481"/>
                  </a:cubicBezTo>
                  <a:cubicBezTo>
                    <a:pt x="2725" y="23131"/>
                    <a:pt x="2761" y="23698"/>
                    <a:pt x="2785" y="24252"/>
                  </a:cubicBezTo>
                  <a:cubicBezTo>
                    <a:pt x="2869" y="25747"/>
                    <a:pt x="2942" y="27049"/>
                    <a:pt x="2038" y="28845"/>
                  </a:cubicBezTo>
                  <a:cubicBezTo>
                    <a:pt x="1" y="32895"/>
                    <a:pt x="929" y="35486"/>
                    <a:pt x="2315" y="39404"/>
                  </a:cubicBezTo>
                  <a:lnTo>
                    <a:pt x="2375" y="39572"/>
                  </a:lnTo>
                  <a:lnTo>
                    <a:pt x="2423" y="39548"/>
                  </a:lnTo>
                  <a:lnTo>
                    <a:pt x="2363" y="39380"/>
                  </a:lnTo>
                  <a:cubicBezTo>
                    <a:pt x="977" y="35474"/>
                    <a:pt x="61" y="32883"/>
                    <a:pt x="2074" y="28857"/>
                  </a:cubicBezTo>
                  <a:cubicBezTo>
                    <a:pt x="2978" y="27037"/>
                    <a:pt x="2905" y="25735"/>
                    <a:pt x="2833" y="24228"/>
                  </a:cubicBezTo>
                  <a:cubicBezTo>
                    <a:pt x="2809" y="23686"/>
                    <a:pt x="2773" y="23107"/>
                    <a:pt x="2785" y="22481"/>
                  </a:cubicBezTo>
                  <a:cubicBezTo>
                    <a:pt x="2821" y="20672"/>
                    <a:pt x="3484" y="18804"/>
                    <a:pt x="4123" y="16996"/>
                  </a:cubicBezTo>
                  <a:cubicBezTo>
                    <a:pt x="4569" y="15718"/>
                    <a:pt x="5039" y="14405"/>
                    <a:pt x="5268" y="13127"/>
                  </a:cubicBezTo>
                  <a:cubicBezTo>
                    <a:pt x="5557" y="11620"/>
                    <a:pt x="5437" y="10306"/>
                    <a:pt x="5304" y="8908"/>
                  </a:cubicBezTo>
                  <a:cubicBezTo>
                    <a:pt x="5268" y="8511"/>
                    <a:pt x="5232" y="8101"/>
                    <a:pt x="5196" y="7667"/>
                  </a:cubicBezTo>
                  <a:cubicBezTo>
                    <a:pt x="5147" y="6606"/>
                    <a:pt x="5184" y="5545"/>
                    <a:pt x="5292" y="4485"/>
                  </a:cubicBezTo>
                  <a:cubicBezTo>
                    <a:pt x="5413" y="3038"/>
                    <a:pt x="5545" y="1544"/>
                    <a:pt x="519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27"/>
            <p:cNvSpPr/>
            <p:nvPr/>
          </p:nvSpPr>
          <p:spPr>
            <a:xfrm>
              <a:off x="4278550" y="439100"/>
              <a:ext cx="141650" cy="982700"/>
            </a:xfrm>
            <a:custGeom>
              <a:rect b="b" l="l" r="r" t="t"/>
              <a:pathLst>
                <a:path extrusionOk="0" h="39308" w="5666">
                  <a:moveTo>
                    <a:pt x="5111" y="1"/>
                  </a:moveTo>
                  <a:lnTo>
                    <a:pt x="5075" y="13"/>
                  </a:lnTo>
                  <a:cubicBezTo>
                    <a:pt x="5425" y="1459"/>
                    <a:pt x="5304" y="2725"/>
                    <a:pt x="5172" y="4063"/>
                  </a:cubicBezTo>
                  <a:cubicBezTo>
                    <a:pt x="5063" y="5063"/>
                    <a:pt x="4967" y="6088"/>
                    <a:pt x="5075" y="7197"/>
                  </a:cubicBezTo>
                  <a:cubicBezTo>
                    <a:pt x="5123" y="7715"/>
                    <a:pt x="5196" y="8209"/>
                    <a:pt x="5268" y="8691"/>
                  </a:cubicBezTo>
                  <a:cubicBezTo>
                    <a:pt x="5449" y="9897"/>
                    <a:pt x="5630" y="11006"/>
                    <a:pt x="5437" y="12331"/>
                  </a:cubicBezTo>
                  <a:cubicBezTo>
                    <a:pt x="5244" y="13645"/>
                    <a:pt x="4810" y="14983"/>
                    <a:pt x="4388" y="16261"/>
                  </a:cubicBezTo>
                  <a:cubicBezTo>
                    <a:pt x="3894" y="17755"/>
                    <a:pt x="3388" y="19298"/>
                    <a:pt x="3267" y="20829"/>
                  </a:cubicBezTo>
                  <a:cubicBezTo>
                    <a:pt x="3219" y="21408"/>
                    <a:pt x="3195" y="21950"/>
                    <a:pt x="3171" y="22468"/>
                  </a:cubicBezTo>
                  <a:cubicBezTo>
                    <a:pt x="3110" y="24204"/>
                    <a:pt x="3050" y="25711"/>
                    <a:pt x="2086" y="27603"/>
                  </a:cubicBezTo>
                  <a:cubicBezTo>
                    <a:pt x="1" y="31713"/>
                    <a:pt x="748" y="34908"/>
                    <a:pt x="2122" y="39307"/>
                  </a:cubicBezTo>
                  <a:lnTo>
                    <a:pt x="2158" y="39283"/>
                  </a:lnTo>
                  <a:cubicBezTo>
                    <a:pt x="796" y="34908"/>
                    <a:pt x="49" y="31725"/>
                    <a:pt x="2122" y="27627"/>
                  </a:cubicBezTo>
                  <a:cubicBezTo>
                    <a:pt x="3098" y="25711"/>
                    <a:pt x="3159" y="24216"/>
                    <a:pt x="3219" y="22468"/>
                  </a:cubicBezTo>
                  <a:cubicBezTo>
                    <a:pt x="3243" y="21950"/>
                    <a:pt x="3267" y="21408"/>
                    <a:pt x="3303" y="20829"/>
                  </a:cubicBezTo>
                  <a:cubicBezTo>
                    <a:pt x="3436" y="19310"/>
                    <a:pt x="3942" y="17768"/>
                    <a:pt x="4424" y="16285"/>
                  </a:cubicBezTo>
                  <a:cubicBezTo>
                    <a:pt x="4858" y="14995"/>
                    <a:pt x="5292" y="13633"/>
                    <a:pt x="5485" y="12331"/>
                  </a:cubicBezTo>
                  <a:cubicBezTo>
                    <a:pt x="5666" y="11030"/>
                    <a:pt x="5497" y="9885"/>
                    <a:pt x="5316" y="8679"/>
                  </a:cubicBezTo>
                  <a:cubicBezTo>
                    <a:pt x="5244" y="8197"/>
                    <a:pt x="5172" y="7703"/>
                    <a:pt x="5123" y="7197"/>
                  </a:cubicBezTo>
                  <a:cubicBezTo>
                    <a:pt x="5003" y="6088"/>
                    <a:pt x="5111" y="5063"/>
                    <a:pt x="5208" y="4075"/>
                  </a:cubicBezTo>
                  <a:cubicBezTo>
                    <a:pt x="5340" y="2725"/>
                    <a:pt x="5473" y="1459"/>
                    <a:pt x="511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27"/>
            <p:cNvSpPr/>
            <p:nvPr/>
          </p:nvSpPr>
          <p:spPr>
            <a:xfrm>
              <a:off x="4347850" y="446025"/>
              <a:ext cx="149500" cy="960100"/>
            </a:xfrm>
            <a:custGeom>
              <a:rect b="b" l="l" r="r" t="t"/>
              <a:pathLst>
                <a:path extrusionOk="0" h="38404" w="5980">
                  <a:moveTo>
                    <a:pt x="4509" y="1"/>
                  </a:moveTo>
                  <a:lnTo>
                    <a:pt x="4461" y="13"/>
                  </a:lnTo>
                  <a:cubicBezTo>
                    <a:pt x="4810" y="1206"/>
                    <a:pt x="4726" y="2388"/>
                    <a:pt x="4630" y="3521"/>
                  </a:cubicBezTo>
                  <a:cubicBezTo>
                    <a:pt x="4557" y="4521"/>
                    <a:pt x="4473" y="5558"/>
                    <a:pt x="4702" y="6618"/>
                  </a:cubicBezTo>
                  <a:cubicBezTo>
                    <a:pt x="4822" y="7125"/>
                    <a:pt x="4991" y="7631"/>
                    <a:pt x="5196" y="8113"/>
                  </a:cubicBezTo>
                  <a:cubicBezTo>
                    <a:pt x="5437" y="8716"/>
                    <a:pt x="5690" y="9354"/>
                    <a:pt x="5763" y="10017"/>
                  </a:cubicBezTo>
                  <a:cubicBezTo>
                    <a:pt x="5931" y="11572"/>
                    <a:pt x="5521" y="13175"/>
                    <a:pt x="5124" y="14742"/>
                  </a:cubicBezTo>
                  <a:cubicBezTo>
                    <a:pt x="4979" y="15261"/>
                    <a:pt x="4846" y="15791"/>
                    <a:pt x="4738" y="16309"/>
                  </a:cubicBezTo>
                  <a:lnTo>
                    <a:pt x="4654" y="16659"/>
                  </a:lnTo>
                  <a:cubicBezTo>
                    <a:pt x="4063" y="19443"/>
                    <a:pt x="3496" y="22059"/>
                    <a:pt x="2207" y="24711"/>
                  </a:cubicBezTo>
                  <a:cubicBezTo>
                    <a:pt x="1158" y="26844"/>
                    <a:pt x="592" y="29182"/>
                    <a:pt x="543" y="31569"/>
                  </a:cubicBezTo>
                  <a:cubicBezTo>
                    <a:pt x="507" y="33510"/>
                    <a:pt x="784" y="35619"/>
                    <a:pt x="1459" y="38403"/>
                  </a:cubicBezTo>
                  <a:lnTo>
                    <a:pt x="1496" y="38391"/>
                  </a:lnTo>
                  <a:cubicBezTo>
                    <a:pt x="290" y="33401"/>
                    <a:pt x="1" y="29375"/>
                    <a:pt x="2243" y="24735"/>
                  </a:cubicBezTo>
                  <a:cubicBezTo>
                    <a:pt x="3533" y="22083"/>
                    <a:pt x="4099" y="19455"/>
                    <a:pt x="4702" y="16671"/>
                  </a:cubicBezTo>
                  <a:lnTo>
                    <a:pt x="4774" y="16321"/>
                  </a:lnTo>
                  <a:cubicBezTo>
                    <a:pt x="4883" y="15803"/>
                    <a:pt x="5027" y="15261"/>
                    <a:pt x="5160" y="14742"/>
                  </a:cubicBezTo>
                  <a:cubicBezTo>
                    <a:pt x="5558" y="13187"/>
                    <a:pt x="5980" y="11572"/>
                    <a:pt x="5811" y="10017"/>
                  </a:cubicBezTo>
                  <a:cubicBezTo>
                    <a:pt x="5738" y="9342"/>
                    <a:pt x="5485" y="8704"/>
                    <a:pt x="5232" y="8089"/>
                  </a:cubicBezTo>
                  <a:cubicBezTo>
                    <a:pt x="5027" y="7607"/>
                    <a:pt x="4859" y="7112"/>
                    <a:pt x="4738" y="6606"/>
                  </a:cubicBezTo>
                  <a:cubicBezTo>
                    <a:pt x="4509" y="5558"/>
                    <a:pt x="4593" y="4521"/>
                    <a:pt x="4678" y="3521"/>
                  </a:cubicBezTo>
                  <a:cubicBezTo>
                    <a:pt x="4762" y="2388"/>
                    <a:pt x="4859" y="1206"/>
                    <a:pt x="450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27"/>
            <p:cNvSpPr/>
            <p:nvPr/>
          </p:nvSpPr>
          <p:spPr>
            <a:xfrm>
              <a:off x="4404825" y="444825"/>
              <a:ext cx="169675" cy="938700"/>
            </a:xfrm>
            <a:custGeom>
              <a:rect b="b" l="l" r="r" t="t"/>
              <a:pathLst>
                <a:path extrusionOk="0" h="37548" w="6787">
                  <a:moveTo>
                    <a:pt x="4532" y="1"/>
                  </a:moveTo>
                  <a:lnTo>
                    <a:pt x="4484" y="13"/>
                  </a:lnTo>
                  <a:cubicBezTo>
                    <a:pt x="4846" y="1086"/>
                    <a:pt x="4749" y="2134"/>
                    <a:pt x="4653" y="3147"/>
                  </a:cubicBezTo>
                  <a:cubicBezTo>
                    <a:pt x="4568" y="4087"/>
                    <a:pt x="4472" y="5063"/>
                    <a:pt x="4749" y="6039"/>
                  </a:cubicBezTo>
                  <a:cubicBezTo>
                    <a:pt x="4906" y="6582"/>
                    <a:pt x="5207" y="7088"/>
                    <a:pt x="5509" y="7570"/>
                  </a:cubicBezTo>
                  <a:cubicBezTo>
                    <a:pt x="5786" y="8004"/>
                    <a:pt x="6027" y="8462"/>
                    <a:pt x="6208" y="8956"/>
                  </a:cubicBezTo>
                  <a:cubicBezTo>
                    <a:pt x="6738" y="10548"/>
                    <a:pt x="6328" y="11970"/>
                    <a:pt x="5858" y="13621"/>
                  </a:cubicBezTo>
                  <a:lnTo>
                    <a:pt x="5834" y="13693"/>
                  </a:lnTo>
                  <a:cubicBezTo>
                    <a:pt x="4918" y="16948"/>
                    <a:pt x="3773" y="20142"/>
                    <a:pt x="2387" y="23240"/>
                  </a:cubicBezTo>
                  <a:cubicBezTo>
                    <a:pt x="1350" y="25494"/>
                    <a:pt x="759" y="27929"/>
                    <a:pt x="615" y="30400"/>
                  </a:cubicBezTo>
                  <a:cubicBezTo>
                    <a:pt x="494" y="32533"/>
                    <a:pt x="687" y="34811"/>
                    <a:pt x="1217" y="37547"/>
                  </a:cubicBezTo>
                  <a:lnTo>
                    <a:pt x="1278" y="37535"/>
                  </a:lnTo>
                  <a:cubicBezTo>
                    <a:pt x="482" y="33497"/>
                    <a:pt x="0" y="28640"/>
                    <a:pt x="2435" y="23252"/>
                  </a:cubicBezTo>
                  <a:cubicBezTo>
                    <a:pt x="3821" y="20154"/>
                    <a:pt x="4966" y="16960"/>
                    <a:pt x="5894" y="13693"/>
                  </a:cubicBezTo>
                  <a:lnTo>
                    <a:pt x="5906" y="13633"/>
                  </a:lnTo>
                  <a:cubicBezTo>
                    <a:pt x="6376" y="11970"/>
                    <a:pt x="6786" y="10535"/>
                    <a:pt x="6256" y="8932"/>
                  </a:cubicBezTo>
                  <a:cubicBezTo>
                    <a:pt x="6075" y="8450"/>
                    <a:pt x="5834" y="7980"/>
                    <a:pt x="5545" y="7546"/>
                  </a:cubicBezTo>
                  <a:cubicBezTo>
                    <a:pt x="5243" y="7064"/>
                    <a:pt x="4942" y="6570"/>
                    <a:pt x="4797" y="6027"/>
                  </a:cubicBezTo>
                  <a:cubicBezTo>
                    <a:pt x="4520" y="5051"/>
                    <a:pt x="4617" y="4087"/>
                    <a:pt x="4701" y="3147"/>
                  </a:cubicBezTo>
                  <a:cubicBezTo>
                    <a:pt x="4797" y="2134"/>
                    <a:pt x="4894" y="1073"/>
                    <a:pt x="453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27"/>
            <p:cNvSpPr/>
            <p:nvPr/>
          </p:nvSpPr>
          <p:spPr>
            <a:xfrm>
              <a:off x="4459650" y="433675"/>
              <a:ext cx="180525" cy="917600"/>
            </a:xfrm>
            <a:custGeom>
              <a:rect b="b" l="l" r="r" t="t"/>
              <a:pathLst>
                <a:path extrusionOk="0" h="36704" w="7221">
                  <a:moveTo>
                    <a:pt x="4690" y="1"/>
                  </a:moveTo>
                  <a:lnTo>
                    <a:pt x="4653" y="13"/>
                  </a:lnTo>
                  <a:cubicBezTo>
                    <a:pt x="5087" y="1073"/>
                    <a:pt x="5075" y="2086"/>
                    <a:pt x="5075" y="3062"/>
                  </a:cubicBezTo>
                  <a:cubicBezTo>
                    <a:pt x="5063" y="3990"/>
                    <a:pt x="5063" y="4943"/>
                    <a:pt x="5413" y="5919"/>
                  </a:cubicBezTo>
                  <a:cubicBezTo>
                    <a:pt x="5594" y="6365"/>
                    <a:pt x="5835" y="6787"/>
                    <a:pt x="6112" y="7185"/>
                  </a:cubicBezTo>
                  <a:cubicBezTo>
                    <a:pt x="6449" y="7703"/>
                    <a:pt x="6799" y="8233"/>
                    <a:pt x="6920" y="8824"/>
                  </a:cubicBezTo>
                  <a:cubicBezTo>
                    <a:pt x="7173" y="10102"/>
                    <a:pt x="6654" y="11452"/>
                    <a:pt x="6148" y="12753"/>
                  </a:cubicBezTo>
                  <a:cubicBezTo>
                    <a:pt x="6016" y="13091"/>
                    <a:pt x="5883" y="13440"/>
                    <a:pt x="5774" y="13778"/>
                  </a:cubicBezTo>
                  <a:cubicBezTo>
                    <a:pt x="5365" y="14947"/>
                    <a:pt x="4943" y="16116"/>
                    <a:pt x="4545" y="17237"/>
                  </a:cubicBezTo>
                  <a:cubicBezTo>
                    <a:pt x="2207" y="23710"/>
                    <a:pt x="1" y="29821"/>
                    <a:pt x="1098" y="36704"/>
                  </a:cubicBezTo>
                  <a:lnTo>
                    <a:pt x="1134" y="36692"/>
                  </a:lnTo>
                  <a:cubicBezTo>
                    <a:pt x="49" y="29821"/>
                    <a:pt x="2255" y="23722"/>
                    <a:pt x="4581" y="17249"/>
                  </a:cubicBezTo>
                  <a:cubicBezTo>
                    <a:pt x="4991" y="16128"/>
                    <a:pt x="5413" y="14959"/>
                    <a:pt x="5811" y="13790"/>
                  </a:cubicBezTo>
                  <a:cubicBezTo>
                    <a:pt x="5931" y="13452"/>
                    <a:pt x="6064" y="13115"/>
                    <a:pt x="6184" y="12777"/>
                  </a:cubicBezTo>
                  <a:cubicBezTo>
                    <a:pt x="6691" y="11464"/>
                    <a:pt x="7221" y="10114"/>
                    <a:pt x="6956" y="8812"/>
                  </a:cubicBezTo>
                  <a:cubicBezTo>
                    <a:pt x="6835" y="8209"/>
                    <a:pt x="6486" y="7679"/>
                    <a:pt x="6148" y="7160"/>
                  </a:cubicBezTo>
                  <a:cubicBezTo>
                    <a:pt x="5871" y="6763"/>
                    <a:pt x="5642" y="6341"/>
                    <a:pt x="5461" y="5895"/>
                  </a:cubicBezTo>
                  <a:cubicBezTo>
                    <a:pt x="5099" y="4931"/>
                    <a:pt x="5111" y="3978"/>
                    <a:pt x="5111" y="3062"/>
                  </a:cubicBezTo>
                  <a:cubicBezTo>
                    <a:pt x="5124" y="2074"/>
                    <a:pt x="5136" y="1049"/>
                    <a:pt x="469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27"/>
            <p:cNvSpPr/>
            <p:nvPr/>
          </p:nvSpPr>
          <p:spPr>
            <a:xfrm>
              <a:off x="4516000" y="417100"/>
              <a:ext cx="199525" cy="885975"/>
            </a:xfrm>
            <a:custGeom>
              <a:rect b="b" l="l" r="r" t="t"/>
              <a:pathLst>
                <a:path extrusionOk="0" h="35439" w="7981">
                  <a:moveTo>
                    <a:pt x="4750" y="1"/>
                  </a:moveTo>
                  <a:lnTo>
                    <a:pt x="4702" y="25"/>
                  </a:lnTo>
                  <a:cubicBezTo>
                    <a:pt x="5280" y="1074"/>
                    <a:pt x="5401" y="2074"/>
                    <a:pt x="5521" y="3038"/>
                  </a:cubicBezTo>
                  <a:cubicBezTo>
                    <a:pt x="5618" y="3810"/>
                    <a:pt x="5714" y="4617"/>
                    <a:pt x="6040" y="5449"/>
                  </a:cubicBezTo>
                  <a:cubicBezTo>
                    <a:pt x="6257" y="5955"/>
                    <a:pt x="6546" y="6425"/>
                    <a:pt x="6871" y="6871"/>
                  </a:cubicBezTo>
                  <a:cubicBezTo>
                    <a:pt x="7426" y="7655"/>
                    <a:pt x="7944" y="8390"/>
                    <a:pt x="7860" y="9354"/>
                  </a:cubicBezTo>
                  <a:cubicBezTo>
                    <a:pt x="7775" y="10415"/>
                    <a:pt x="7112" y="11548"/>
                    <a:pt x="6461" y="12633"/>
                  </a:cubicBezTo>
                  <a:cubicBezTo>
                    <a:pt x="6088" y="13236"/>
                    <a:pt x="5750" y="13862"/>
                    <a:pt x="5461" y="14501"/>
                  </a:cubicBezTo>
                  <a:cubicBezTo>
                    <a:pt x="2544" y="21540"/>
                    <a:pt x="1" y="28435"/>
                    <a:pt x="905" y="35438"/>
                  </a:cubicBezTo>
                  <a:lnTo>
                    <a:pt x="953" y="35426"/>
                  </a:lnTo>
                  <a:cubicBezTo>
                    <a:pt x="49" y="28447"/>
                    <a:pt x="2592" y="21552"/>
                    <a:pt x="5509" y="14525"/>
                  </a:cubicBezTo>
                  <a:cubicBezTo>
                    <a:pt x="5799" y="13886"/>
                    <a:pt x="6124" y="13272"/>
                    <a:pt x="6498" y="12669"/>
                  </a:cubicBezTo>
                  <a:cubicBezTo>
                    <a:pt x="7161" y="11572"/>
                    <a:pt x="7824" y="10439"/>
                    <a:pt x="7908" y="9366"/>
                  </a:cubicBezTo>
                  <a:cubicBezTo>
                    <a:pt x="7980" y="8390"/>
                    <a:pt x="7438" y="7607"/>
                    <a:pt x="6907" y="6859"/>
                  </a:cubicBezTo>
                  <a:cubicBezTo>
                    <a:pt x="6582" y="6413"/>
                    <a:pt x="6305" y="5943"/>
                    <a:pt x="6076" y="5437"/>
                  </a:cubicBezTo>
                  <a:cubicBezTo>
                    <a:pt x="5750" y="4605"/>
                    <a:pt x="5654" y="3810"/>
                    <a:pt x="5557" y="3026"/>
                  </a:cubicBezTo>
                  <a:cubicBezTo>
                    <a:pt x="5449" y="2062"/>
                    <a:pt x="5316" y="1061"/>
                    <a:pt x="475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27"/>
            <p:cNvSpPr/>
            <p:nvPr/>
          </p:nvSpPr>
          <p:spPr>
            <a:xfrm>
              <a:off x="4575675" y="399025"/>
              <a:ext cx="223625" cy="853125"/>
            </a:xfrm>
            <a:custGeom>
              <a:rect b="b" l="l" r="r" t="t"/>
              <a:pathLst>
                <a:path extrusionOk="0" h="34125" w="8945">
                  <a:moveTo>
                    <a:pt x="4617" y="1"/>
                  </a:moveTo>
                  <a:lnTo>
                    <a:pt x="4581" y="25"/>
                  </a:lnTo>
                  <a:cubicBezTo>
                    <a:pt x="5316" y="1097"/>
                    <a:pt x="5641" y="2170"/>
                    <a:pt x="5967" y="3219"/>
                  </a:cubicBezTo>
                  <a:cubicBezTo>
                    <a:pt x="6196" y="4063"/>
                    <a:pt x="6509" y="4894"/>
                    <a:pt x="6895" y="5678"/>
                  </a:cubicBezTo>
                  <a:cubicBezTo>
                    <a:pt x="7124" y="6100"/>
                    <a:pt x="7389" y="6497"/>
                    <a:pt x="7678" y="6883"/>
                  </a:cubicBezTo>
                  <a:cubicBezTo>
                    <a:pt x="8341" y="7775"/>
                    <a:pt x="8908" y="8559"/>
                    <a:pt x="8607" y="9764"/>
                  </a:cubicBezTo>
                  <a:cubicBezTo>
                    <a:pt x="8341" y="10849"/>
                    <a:pt x="7474" y="11934"/>
                    <a:pt x="6630" y="12982"/>
                  </a:cubicBezTo>
                  <a:cubicBezTo>
                    <a:pt x="6015" y="13766"/>
                    <a:pt x="5376" y="14573"/>
                    <a:pt x="4991" y="15369"/>
                  </a:cubicBezTo>
                  <a:cubicBezTo>
                    <a:pt x="1483" y="22577"/>
                    <a:pt x="0" y="28893"/>
                    <a:pt x="567" y="34124"/>
                  </a:cubicBezTo>
                  <a:lnTo>
                    <a:pt x="615" y="34124"/>
                  </a:lnTo>
                  <a:cubicBezTo>
                    <a:pt x="49" y="28905"/>
                    <a:pt x="1531" y="22589"/>
                    <a:pt x="5027" y="15393"/>
                  </a:cubicBezTo>
                  <a:cubicBezTo>
                    <a:pt x="5412" y="14597"/>
                    <a:pt x="6051" y="13802"/>
                    <a:pt x="6666" y="13018"/>
                  </a:cubicBezTo>
                  <a:cubicBezTo>
                    <a:pt x="7510" y="11958"/>
                    <a:pt x="8378" y="10873"/>
                    <a:pt x="8643" y="9776"/>
                  </a:cubicBezTo>
                  <a:cubicBezTo>
                    <a:pt x="8944" y="8546"/>
                    <a:pt x="8353" y="7727"/>
                    <a:pt x="7715" y="6859"/>
                  </a:cubicBezTo>
                  <a:cubicBezTo>
                    <a:pt x="7425" y="6485"/>
                    <a:pt x="7172" y="6076"/>
                    <a:pt x="6931" y="5654"/>
                  </a:cubicBezTo>
                  <a:cubicBezTo>
                    <a:pt x="6545" y="4870"/>
                    <a:pt x="6244" y="4051"/>
                    <a:pt x="6003" y="3207"/>
                  </a:cubicBezTo>
                  <a:cubicBezTo>
                    <a:pt x="5690" y="2158"/>
                    <a:pt x="5352" y="1073"/>
                    <a:pt x="461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27"/>
            <p:cNvSpPr/>
            <p:nvPr/>
          </p:nvSpPr>
          <p:spPr>
            <a:xfrm>
              <a:off x="4631725" y="378225"/>
              <a:ext cx="241100" cy="851925"/>
            </a:xfrm>
            <a:custGeom>
              <a:rect b="b" l="l" r="r" t="t"/>
              <a:pathLst>
                <a:path extrusionOk="0" h="34077" w="9644">
                  <a:moveTo>
                    <a:pt x="4617" y="1"/>
                  </a:moveTo>
                  <a:lnTo>
                    <a:pt x="4581" y="25"/>
                  </a:lnTo>
                  <a:cubicBezTo>
                    <a:pt x="5376" y="1086"/>
                    <a:pt x="5810" y="2231"/>
                    <a:pt x="6232" y="3340"/>
                  </a:cubicBezTo>
                  <a:cubicBezTo>
                    <a:pt x="6545" y="4244"/>
                    <a:pt x="6931" y="5112"/>
                    <a:pt x="7401" y="5931"/>
                  </a:cubicBezTo>
                  <a:cubicBezTo>
                    <a:pt x="7642" y="6341"/>
                    <a:pt x="7919" y="6727"/>
                    <a:pt x="8233" y="7088"/>
                  </a:cubicBezTo>
                  <a:cubicBezTo>
                    <a:pt x="8968" y="8016"/>
                    <a:pt x="9607" y="8812"/>
                    <a:pt x="9149" y="10126"/>
                  </a:cubicBezTo>
                  <a:cubicBezTo>
                    <a:pt x="8751" y="11271"/>
                    <a:pt x="7775" y="12380"/>
                    <a:pt x="6823" y="13453"/>
                  </a:cubicBezTo>
                  <a:cubicBezTo>
                    <a:pt x="6051" y="14308"/>
                    <a:pt x="5256" y="15212"/>
                    <a:pt x="4774" y="16116"/>
                  </a:cubicBezTo>
                  <a:cubicBezTo>
                    <a:pt x="1652" y="21962"/>
                    <a:pt x="0" y="28845"/>
                    <a:pt x="458" y="34076"/>
                  </a:cubicBezTo>
                  <a:lnTo>
                    <a:pt x="507" y="34076"/>
                  </a:lnTo>
                  <a:cubicBezTo>
                    <a:pt x="37" y="28845"/>
                    <a:pt x="1688" y="21974"/>
                    <a:pt x="4810" y="16141"/>
                  </a:cubicBezTo>
                  <a:cubicBezTo>
                    <a:pt x="5292" y="15236"/>
                    <a:pt x="6075" y="14345"/>
                    <a:pt x="6847" y="13489"/>
                  </a:cubicBezTo>
                  <a:cubicBezTo>
                    <a:pt x="7799" y="12416"/>
                    <a:pt x="8787" y="11295"/>
                    <a:pt x="9185" y="10138"/>
                  </a:cubicBezTo>
                  <a:cubicBezTo>
                    <a:pt x="9643" y="8812"/>
                    <a:pt x="9016" y="7992"/>
                    <a:pt x="8257" y="7064"/>
                  </a:cubicBezTo>
                  <a:cubicBezTo>
                    <a:pt x="7956" y="6703"/>
                    <a:pt x="7690" y="6317"/>
                    <a:pt x="7437" y="5919"/>
                  </a:cubicBezTo>
                  <a:cubicBezTo>
                    <a:pt x="6979" y="5087"/>
                    <a:pt x="6582" y="4232"/>
                    <a:pt x="6280" y="3328"/>
                  </a:cubicBezTo>
                  <a:cubicBezTo>
                    <a:pt x="5846" y="2219"/>
                    <a:pt x="5412" y="1074"/>
                    <a:pt x="461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27"/>
            <p:cNvSpPr/>
            <p:nvPr/>
          </p:nvSpPr>
          <p:spPr>
            <a:xfrm>
              <a:off x="4685350" y="351725"/>
              <a:ext cx="224825" cy="888350"/>
            </a:xfrm>
            <a:custGeom>
              <a:rect b="b" l="l" r="r" t="t"/>
              <a:pathLst>
                <a:path extrusionOk="0" h="35534" w="8993">
                  <a:moveTo>
                    <a:pt x="4798" y="0"/>
                  </a:moveTo>
                  <a:lnTo>
                    <a:pt x="4762" y="12"/>
                  </a:lnTo>
                  <a:cubicBezTo>
                    <a:pt x="5485" y="1181"/>
                    <a:pt x="5883" y="2447"/>
                    <a:pt x="6281" y="3652"/>
                  </a:cubicBezTo>
                  <a:cubicBezTo>
                    <a:pt x="6558" y="4568"/>
                    <a:pt x="6895" y="5472"/>
                    <a:pt x="7305" y="6352"/>
                  </a:cubicBezTo>
                  <a:cubicBezTo>
                    <a:pt x="7474" y="6714"/>
                    <a:pt x="7667" y="7051"/>
                    <a:pt x="7848" y="7377"/>
                  </a:cubicBezTo>
                  <a:cubicBezTo>
                    <a:pt x="8438" y="8414"/>
                    <a:pt x="8945" y="9342"/>
                    <a:pt x="8607" y="10668"/>
                  </a:cubicBezTo>
                  <a:cubicBezTo>
                    <a:pt x="8258" y="11993"/>
                    <a:pt x="7354" y="13331"/>
                    <a:pt x="6486" y="14621"/>
                  </a:cubicBezTo>
                  <a:cubicBezTo>
                    <a:pt x="5919" y="15405"/>
                    <a:pt x="5413" y="16224"/>
                    <a:pt x="4967" y="17068"/>
                  </a:cubicBezTo>
                  <a:cubicBezTo>
                    <a:pt x="1483" y="23963"/>
                    <a:pt x="1" y="30001"/>
                    <a:pt x="459" y="35534"/>
                  </a:cubicBezTo>
                  <a:lnTo>
                    <a:pt x="495" y="35534"/>
                  </a:lnTo>
                  <a:cubicBezTo>
                    <a:pt x="49" y="30013"/>
                    <a:pt x="1520" y="23975"/>
                    <a:pt x="4991" y="17092"/>
                  </a:cubicBezTo>
                  <a:cubicBezTo>
                    <a:pt x="5449" y="16248"/>
                    <a:pt x="5955" y="15429"/>
                    <a:pt x="6510" y="14645"/>
                  </a:cubicBezTo>
                  <a:cubicBezTo>
                    <a:pt x="7390" y="13355"/>
                    <a:pt x="8294" y="12018"/>
                    <a:pt x="8643" y="10680"/>
                  </a:cubicBezTo>
                  <a:cubicBezTo>
                    <a:pt x="8993" y="9305"/>
                    <a:pt x="8487" y="8401"/>
                    <a:pt x="7884" y="7353"/>
                  </a:cubicBezTo>
                  <a:cubicBezTo>
                    <a:pt x="7703" y="7027"/>
                    <a:pt x="7522" y="6690"/>
                    <a:pt x="7341" y="6328"/>
                  </a:cubicBezTo>
                  <a:cubicBezTo>
                    <a:pt x="6944" y="5448"/>
                    <a:pt x="6606" y="4556"/>
                    <a:pt x="6329" y="3628"/>
                  </a:cubicBezTo>
                  <a:cubicBezTo>
                    <a:pt x="5931" y="2423"/>
                    <a:pt x="5521" y="1169"/>
                    <a:pt x="479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27"/>
            <p:cNvSpPr/>
            <p:nvPr/>
          </p:nvSpPr>
          <p:spPr>
            <a:xfrm>
              <a:off x="4740200" y="316450"/>
              <a:ext cx="200425" cy="970650"/>
            </a:xfrm>
            <a:custGeom>
              <a:rect b="b" l="l" r="r" t="t"/>
              <a:pathLst>
                <a:path extrusionOk="0" h="38826" w="8017">
                  <a:moveTo>
                    <a:pt x="5147" y="1"/>
                  </a:moveTo>
                  <a:lnTo>
                    <a:pt x="5099" y="13"/>
                  </a:lnTo>
                  <a:cubicBezTo>
                    <a:pt x="7980" y="7293"/>
                    <a:pt x="8016" y="12910"/>
                    <a:pt x="5196" y="18756"/>
                  </a:cubicBezTo>
                  <a:cubicBezTo>
                    <a:pt x="4714" y="19757"/>
                    <a:pt x="4147" y="20745"/>
                    <a:pt x="3605" y="21697"/>
                  </a:cubicBezTo>
                  <a:cubicBezTo>
                    <a:pt x="2544" y="23553"/>
                    <a:pt x="1447" y="25458"/>
                    <a:pt x="953" y="27447"/>
                  </a:cubicBezTo>
                  <a:cubicBezTo>
                    <a:pt x="145" y="30689"/>
                    <a:pt x="1" y="34305"/>
                    <a:pt x="495" y="38825"/>
                  </a:cubicBezTo>
                  <a:lnTo>
                    <a:pt x="543" y="38825"/>
                  </a:lnTo>
                  <a:cubicBezTo>
                    <a:pt x="37" y="34305"/>
                    <a:pt x="181" y="30689"/>
                    <a:pt x="989" y="27459"/>
                  </a:cubicBezTo>
                  <a:cubicBezTo>
                    <a:pt x="1495" y="25470"/>
                    <a:pt x="2580" y="23565"/>
                    <a:pt x="3641" y="21721"/>
                  </a:cubicBezTo>
                  <a:cubicBezTo>
                    <a:pt x="4183" y="20769"/>
                    <a:pt x="4750" y="19769"/>
                    <a:pt x="5232" y="18780"/>
                  </a:cubicBezTo>
                  <a:cubicBezTo>
                    <a:pt x="6739" y="15646"/>
                    <a:pt x="7426" y="12537"/>
                    <a:pt x="7317" y="9294"/>
                  </a:cubicBezTo>
                  <a:cubicBezTo>
                    <a:pt x="7221" y="6450"/>
                    <a:pt x="6534" y="3496"/>
                    <a:pt x="514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27"/>
            <p:cNvSpPr/>
            <p:nvPr/>
          </p:nvSpPr>
          <p:spPr>
            <a:xfrm>
              <a:off x="4775750" y="278800"/>
              <a:ext cx="188975" cy="1054100"/>
            </a:xfrm>
            <a:custGeom>
              <a:rect b="b" l="l" r="r" t="t"/>
              <a:pathLst>
                <a:path extrusionOk="0" h="42164" w="7559">
                  <a:moveTo>
                    <a:pt x="6112" y="0"/>
                  </a:moveTo>
                  <a:cubicBezTo>
                    <a:pt x="6847" y="3592"/>
                    <a:pt x="7257" y="7642"/>
                    <a:pt x="7426" y="13139"/>
                  </a:cubicBezTo>
                  <a:cubicBezTo>
                    <a:pt x="7510" y="16188"/>
                    <a:pt x="7112" y="18623"/>
                    <a:pt x="6160" y="20780"/>
                  </a:cubicBezTo>
                  <a:cubicBezTo>
                    <a:pt x="5558" y="22142"/>
                    <a:pt x="4702" y="23468"/>
                    <a:pt x="3870" y="24758"/>
                  </a:cubicBezTo>
                  <a:cubicBezTo>
                    <a:pt x="2761" y="26470"/>
                    <a:pt x="1616" y="28242"/>
                    <a:pt x="1062" y="30134"/>
                  </a:cubicBezTo>
                  <a:cubicBezTo>
                    <a:pt x="1" y="33726"/>
                    <a:pt x="579" y="37366"/>
                    <a:pt x="1146" y="40886"/>
                  </a:cubicBezTo>
                  <a:cubicBezTo>
                    <a:pt x="1206" y="41308"/>
                    <a:pt x="1279" y="41741"/>
                    <a:pt x="1339" y="42163"/>
                  </a:cubicBezTo>
                  <a:lnTo>
                    <a:pt x="1387" y="42151"/>
                  </a:lnTo>
                  <a:cubicBezTo>
                    <a:pt x="1327" y="41729"/>
                    <a:pt x="1254" y="41295"/>
                    <a:pt x="1194" y="40886"/>
                  </a:cubicBezTo>
                  <a:cubicBezTo>
                    <a:pt x="628" y="37366"/>
                    <a:pt x="49" y="33726"/>
                    <a:pt x="1110" y="30146"/>
                  </a:cubicBezTo>
                  <a:cubicBezTo>
                    <a:pt x="1664" y="28254"/>
                    <a:pt x="2797" y="26494"/>
                    <a:pt x="3906" y="24782"/>
                  </a:cubicBezTo>
                  <a:cubicBezTo>
                    <a:pt x="4738" y="23492"/>
                    <a:pt x="5594" y="22167"/>
                    <a:pt x="6196" y="20793"/>
                  </a:cubicBezTo>
                  <a:cubicBezTo>
                    <a:pt x="7161" y="18635"/>
                    <a:pt x="7558" y="16200"/>
                    <a:pt x="7462" y="13139"/>
                  </a:cubicBezTo>
                  <a:cubicBezTo>
                    <a:pt x="7305" y="7642"/>
                    <a:pt x="6896" y="3592"/>
                    <a:pt x="616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27"/>
            <p:cNvSpPr/>
            <p:nvPr/>
          </p:nvSpPr>
          <p:spPr>
            <a:xfrm>
              <a:off x="4814925" y="251675"/>
              <a:ext cx="199525" cy="1107750"/>
            </a:xfrm>
            <a:custGeom>
              <a:rect b="b" l="l" r="r" t="t"/>
              <a:pathLst>
                <a:path extrusionOk="0" h="44310" w="7981">
                  <a:moveTo>
                    <a:pt x="7028" y="0"/>
                  </a:moveTo>
                  <a:cubicBezTo>
                    <a:pt x="7233" y="2315"/>
                    <a:pt x="7209" y="4641"/>
                    <a:pt x="7173" y="6895"/>
                  </a:cubicBezTo>
                  <a:cubicBezTo>
                    <a:pt x="7149" y="9113"/>
                    <a:pt x="7112" y="11391"/>
                    <a:pt x="7317" y="13669"/>
                  </a:cubicBezTo>
                  <a:cubicBezTo>
                    <a:pt x="7354" y="14019"/>
                    <a:pt x="7390" y="14380"/>
                    <a:pt x="7414" y="14730"/>
                  </a:cubicBezTo>
                  <a:cubicBezTo>
                    <a:pt x="7667" y="17249"/>
                    <a:pt x="7932" y="19853"/>
                    <a:pt x="6811" y="22456"/>
                  </a:cubicBezTo>
                  <a:cubicBezTo>
                    <a:pt x="6148" y="24011"/>
                    <a:pt x="5124" y="25518"/>
                    <a:pt x="4123" y="26976"/>
                  </a:cubicBezTo>
                  <a:cubicBezTo>
                    <a:pt x="3002" y="28615"/>
                    <a:pt x="1845" y="30315"/>
                    <a:pt x="1182" y="32111"/>
                  </a:cubicBezTo>
                  <a:cubicBezTo>
                    <a:pt x="1" y="35377"/>
                    <a:pt x="784" y="38644"/>
                    <a:pt x="1556" y="41814"/>
                  </a:cubicBezTo>
                  <a:cubicBezTo>
                    <a:pt x="1761" y="42634"/>
                    <a:pt x="1966" y="43477"/>
                    <a:pt x="2122" y="44309"/>
                  </a:cubicBezTo>
                  <a:lnTo>
                    <a:pt x="2171" y="44297"/>
                  </a:lnTo>
                  <a:cubicBezTo>
                    <a:pt x="2002" y="43465"/>
                    <a:pt x="1797" y="42622"/>
                    <a:pt x="1604" y="41802"/>
                  </a:cubicBezTo>
                  <a:cubicBezTo>
                    <a:pt x="833" y="38644"/>
                    <a:pt x="49" y="35389"/>
                    <a:pt x="1230" y="32135"/>
                  </a:cubicBezTo>
                  <a:cubicBezTo>
                    <a:pt x="1881" y="30351"/>
                    <a:pt x="3038" y="28640"/>
                    <a:pt x="4171" y="26988"/>
                  </a:cubicBezTo>
                  <a:cubicBezTo>
                    <a:pt x="5160" y="25542"/>
                    <a:pt x="6184" y="24035"/>
                    <a:pt x="6859" y="22468"/>
                  </a:cubicBezTo>
                  <a:cubicBezTo>
                    <a:pt x="7980" y="19865"/>
                    <a:pt x="7715" y="17249"/>
                    <a:pt x="7462" y="14718"/>
                  </a:cubicBezTo>
                  <a:cubicBezTo>
                    <a:pt x="7426" y="14380"/>
                    <a:pt x="7390" y="14019"/>
                    <a:pt x="7366" y="13669"/>
                  </a:cubicBezTo>
                  <a:cubicBezTo>
                    <a:pt x="7161" y="11403"/>
                    <a:pt x="7185" y="9113"/>
                    <a:pt x="7221" y="6907"/>
                  </a:cubicBezTo>
                  <a:cubicBezTo>
                    <a:pt x="7257" y="4653"/>
                    <a:pt x="7281" y="2327"/>
                    <a:pt x="706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27"/>
            <p:cNvSpPr/>
            <p:nvPr/>
          </p:nvSpPr>
          <p:spPr>
            <a:xfrm>
              <a:off x="4871275" y="239325"/>
              <a:ext cx="207950" cy="1128225"/>
            </a:xfrm>
            <a:custGeom>
              <a:rect b="b" l="l" r="r" t="t"/>
              <a:pathLst>
                <a:path extrusionOk="0" h="45129" w="8318">
                  <a:moveTo>
                    <a:pt x="7583" y="0"/>
                  </a:moveTo>
                  <a:cubicBezTo>
                    <a:pt x="7703" y="2085"/>
                    <a:pt x="7510" y="4207"/>
                    <a:pt x="7329" y="6256"/>
                  </a:cubicBezTo>
                  <a:cubicBezTo>
                    <a:pt x="7100" y="8679"/>
                    <a:pt x="6871" y="11198"/>
                    <a:pt x="7173" y="13645"/>
                  </a:cubicBezTo>
                  <a:cubicBezTo>
                    <a:pt x="7257" y="14284"/>
                    <a:pt x="7354" y="14922"/>
                    <a:pt x="7462" y="15549"/>
                  </a:cubicBezTo>
                  <a:cubicBezTo>
                    <a:pt x="7872" y="18177"/>
                    <a:pt x="8270" y="20648"/>
                    <a:pt x="7124" y="23348"/>
                  </a:cubicBezTo>
                  <a:cubicBezTo>
                    <a:pt x="6449" y="24963"/>
                    <a:pt x="5316" y="26506"/>
                    <a:pt x="4220" y="27988"/>
                  </a:cubicBezTo>
                  <a:cubicBezTo>
                    <a:pt x="2906" y="29760"/>
                    <a:pt x="1556" y="31604"/>
                    <a:pt x="953" y="33581"/>
                  </a:cubicBezTo>
                  <a:cubicBezTo>
                    <a:pt x="1" y="36739"/>
                    <a:pt x="941" y="39982"/>
                    <a:pt x="1845" y="43116"/>
                  </a:cubicBezTo>
                  <a:cubicBezTo>
                    <a:pt x="2038" y="43815"/>
                    <a:pt x="2231" y="44466"/>
                    <a:pt x="2400" y="45128"/>
                  </a:cubicBezTo>
                  <a:lnTo>
                    <a:pt x="2448" y="45128"/>
                  </a:lnTo>
                  <a:cubicBezTo>
                    <a:pt x="2279" y="44466"/>
                    <a:pt x="2086" y="43803"/>
                    <a:pt x="1881" y="43116"/>
                  </a:cubicBezTo>
                  <a:cubicBezTo>
                    <a:pt x="989" y="39982"/>
                    <a:pt x="49" y="36751"/>
                    <a:pt x="1001" y="33593"/>
                  </a:cubicBezTo>
                  <a:cubicBezTo>
                    <a:pt x="1592" y="31629"/>
                    <a:pt x="2942" y="29796"/>
                    <a:pt x="4256" y="28025"/>
                  </a:cubicBezTo>
                  <a:cubicBezTo>
                    <a:pt x="5353" y="26542"/>
                    <a:pt x="6486" y="24987"/>
                    <a:pt x="7173" y="23372"/>
                  </a:cubicBezTo>
                  <a:cubicBezTo>
                    <a:pt x="8318" y="20660"/>
                    <a:pt x="7920" y="18177"/>
                    <a:pt x="7498" y="15537"/>
                  </a:cubicBezTo>
                  <a:cubicBezTo>
                    <a:pt x="7402" y="14922"/>
                    <a:pt x="7305" y="14272"/>
                    <a:pt x="7221" y="13633"/>
                  </a:cubicBezTo>
                  <a:cubicBezTo>
                    <a:pt x="6920" y="11198"/>
                    <a:pt x="7149" y="8691"/>
                    <a:pt x="7378" y="6268"/>
                  </a:cubicBezTo>
                  <a:cubicBezTo>
                    <a:pt x="7558" y="4207"/>
                    <a:pt x="7751" y="2085"/>
                    <a:pt x="761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27"/>
            <p:cNvSpPr/>
            <p:nvPr/>
          </p:nvSpPr>
          <p:spPr>
            <a:xfrm>
              <a:off x="4941800" y="240825"/>
              <a:ext cx="227525" cy="1124625"/>
            </a:xfrm>
            <a:custGeom>
              <a:rect b="b" l="l" r="r" t="t"/>
              <a:pathLst>
                <a:path extrusionOk="0" h="44985" w="9101">
                  <a:moveTo>
                    <a:pt x="8293" y="0"/>
                  </a:moveTo>
                  <a:cubicBezTo>
                    <a:pt x="8173" y="1748"/>
                    <a:pt x="7751" y="3436"/>
                    <a:pt x="7341" y="5063"/>
                  </a:cubicBezTo>
                  <a:cubicBezTo>
                    <a:pt x="6618" y="7992"/>
                    <a:pt x="5919" y="10752"/>
                    <a:pt x="6823" y="13754"/>
                  </a:cubicBezTo>
                  <a:cubicBezTo>
                    <a:pt x="6979" y="14260"/>
                    <a:pt x="7148" y="14766"/>
                    <a:pt x="7305" y="15260"/>
                  </a:cubicBezTo>
                  <a:cubicBezTo>
                    <a:pt x="8173" y="17852"/>
                    <a:pt x="9053" y="20540"/>
                    <a:pt x="7775" y="23372"/>
                  </a:cubicBezTo>
                  <a:cubicBezTo>
                    <a:pt x="7052" y="24951"/>
                    <a:pt x="5834" y="26422"/>
                    <a:pt x="4641" y="27832"/>
                  </a:cubicBezTo>
                  <a:cubicBezTo>
                    <a:pt x="3399" y="29327"/>
                    <a:pt x="2110" y="30882"/>
                    <a:pt x="1399" y="32569"/>
                  </a:cubicBezTo>
                  <a:cubicBezTo>
                    <a:pt x="0" y="35932"/>
                    <a:pt x="953" y="39813"/>
                    <a:pt x="1784" y="43236"/>
                  </a:cubicBezTo>
                  <a:cubicBezTo>
                    <a:pt x="1929" y="43839"/>
                    <a:pt x="2074" y="44418"/>
                    <a:pt x="2194" y="44984"/>
                  </a:cubicBezTo>
                  <a:lnTo>
                    <a:pt x="2242" y="44960"/>
                  </a:lnTo>
                  <a:cubicBezTo>
                    <a:pt x="2110" y="44394"/>
                    <a:pt x="1977" y="43815"/>
                    <a:pt x="1820" y="43212"/>
                  </a:cubicBezTo>
                  <a:cubicBezTo>
                    <a:pt x="989" y="39801"/>
                    <a:pt x="49" y="35920"/>
                    <a:pt x="1447" y="32569"/>
                  </a:cubicBezTo>
                  <a:cubicBezTo>
                    <a:pt x="2146" y="30894"/>
                    <a:pt x="3436" y="29351"/>
                    <a:pt x="4677" y="27856"/>
                  </a:cubicBezTo>
                  <a:cubicBezTo>
                    <a:pt x="5870" y="26434"/>
                    <a:pt x="7088" y="24963"/>
                    <a:pt x="7811" y="23372"/>
                  </a:cubicBezTo>
                  <a:cubicBezTo>
                    <a:pt x="9101" y="20528"/>
                    <a:pt x="8209" y="17840"/>
                    <a:pt x="7353" y="15236"/>
                  </a:cubicBezTo>
                  <a:cubicBezTo>
                    <a:pt x="7184" y="14742"/>
                    <a:pt x="7016" y="14236"/>
                    <a:pt x="6871" y="13729"/>
                  </a:cubicBezTo>
                  <a:cubicBezTo>
                    <a:pt x="5967" y="10740"/>
                    <a:pt x="6654" y="7992"/>
                    <a:pt x="7389" y="5075"/>
                  </a:cubicBezTo>
                  <a:cubicBezTo>
                    <a:pt x="7787" y="3436"/>
                    <a:pt x="8209" y="1748"/>
                    <a:pt x="834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27"/>
            <p:cNvSpPr/>
            <p:nvPr/>
          </p:nvSpPr>
          <p:spPr>
            <a:xfrm>
              <a:off x="5021650" y="248950"/>
              <a:ext cx="243500" cy="1097500"/>
            </a:xfrm>
            <a:custGeom>
              <a:rect b="b" l="l" r="r" t="t"/>
              <a:pathLst>
                <a:path extrusionOk="0" h="43900" w="9740">
                  <a:moveTo>
                    <a:pt x="8715" y="1"/>
                  </a:moveTo>
                  <a:cubicBezTo>
                    <a:pt x="8402" y="1387"/>
                    <a:pt x="7618" y="2749"/>
                    <a:pt x="6859" y="4075"/>
                  </a:cubicBezTo>
                  <a:cubicBezTo>
                    <a:pt x="6076" y="5437"/>
                    <a:pt x="5268" y="6847"/>
                    <a:pt x="4991" y="8270"/>
                  </a:cubicBezTo>
                  <a:cubicBezTo>
                    <a:pt x="4677" y="9909"/>
                    <a:pt x="5449" y="11584"/>
                    <a:pt x="6124" y="13067"/>
                  </a:cubicBezTo>
                  <a:lnTo>
                    <a:pt x="6172" y="13187"/>
                  </a:lnTo>
                  <a:cubicBezTo>
                    <a:pt x="6437" y="13754"/>
                    <a:pt x="6726" y="14333"/>
                    <a:pt x="7016" y="14887"/>
                  </a:cubicBezTo>
                  <a:cubicBezTo>
                    <a:pt x="8330" y="17466"/>
                    <a:pt x="9704" y="20130"/>
                    <a:pt x="8342" y="22963"/>
                  </a:cubicBezTo>
                  <a:cubicBezTo>
                    <a:pt x="7606" y="24506"/>
                    <a:pt x="6268" y="25868"/>
                    <a:pt x="4991" y="27182"/>
                  </a:cubicBezTo>
                  <a:cubicBezTo>
                    <a:pt x="3725" y="28495"/>
                    <a:pt x="2399" y="29845"/>
                    <a:pt x="1652" y="31388"/>
                  </a:cubicBezTo>
                  <a:cubicBezTo>
                    <a:pt x="1" y="34799"/>
                    <a:pt x="700" y="39127"/>
                    <a:pt x="1266" y="42586"/>
                  </a:cubicBezTo>
                  <a:cubicBezTo>
                    <a:pt x="1351" y="43044"/>
                    <a:pt x="1411" y="43478"/>
                    <a:pt x="1483" y="43900"/>
                  </a:cubicBezTo>
                  <a:lnTo>
                    <a:pt x="1531" y="43900"/>
                  </a:lnTo>
                  <a:cubicBezTo>
                    <a:pt x="1471" y="43466"/>
                    <a:pt x="1399" y="43032"/>
                    <a:pt x="1314" y="42586"/>
                  </a:cubicBezTo>
                  <a:cubicBezTo>
                    <a:pt x="760" y="39115"/>
                    <a:pt x="49" y="34811"/>
                    <a:pt x="1700" y="31412"/>
                  </a:cubicBezTo>
                  <a:cubicBezTo>
                    <a:pt x="2435" y="29882"/>
                    <a:pt x="3737" y="28544"/>
                    <a:pt x="5027" y="27218"/>
                  </a:cubicBezTo>
                  <a:cubicBezTo>
                    <a:pt x="6317" y="25892"/>
                    <a:pt x="7642" y="24530"/>
                    <a:pt x="8378" y="22987"/>
                  </a:cubicBezTo>
                  <a:cubicBezTo>
                    <a:pt x="9740" y="20130"/>
                    <a:pt x="8378" y="17454"/>
                    <a:pt x="7052" y="14875"/>
                  </a:cubicBezTo>
                  <a:cubicBezTo>
                    <a:pt x="6763" y="14308"/>
                    <a:pt x="6473" y="13730"/>
                    <a:pt x="6220" y="13175"/>
                  </a:cubicBezTo>
                  <a:lnTo>
                    <a:pt x="6160" y="13043"/>
                  </a:lnTo>
                  <a:cubicBezTo>
                    <a:pt x="5497" y="11572"/>
                    <a:pt x="4726" y="9897"/>
                    <a:pt x="5039" y="8270"/>
                  </a:cubicBezTo>
                  <a:cubicBezTo>
                    <a:pt x="5316" y="6871"/>
                    <a:pt x="6124" y="5461"/>
                    <a:pt x="6895" y="4099"/>
                  </a:cubicBezTo>
                  <a:cubicBezTo>
                    <a:pt x="7655" y="2773"/>
                    <a:pt x="8438" y="1399"/>
                    <a:pt x="8751" y="13"/>
                  </a:cubicBezTo>
                  <a:lnTo>
                    <a:pt x="871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27"/>
            <p:cNvSpPr/>
            <p:nvPr/>
          </p:nvSpPr>
          <p:spPr>
            <a:xfrm>
              <a:off x="3902175" y="298200"/>
              <a:ext cx="1389500" cy="273525"/>
            </a:xfrm>
            <a:custGeom>
              <a:rect b="b" l="l" r="r" t="t"/>
              <a:pathLst>
                <a:path extrusionOk="0" h="10941" w="55580">
                  <a:moveTo>
                    <a:pt x="47793" y="1"/>
                  </a:moveTo>
                  <a:cubicBezTo>
                    <a:pt x="46765" y="1"/>
                    <a:pt x="45739" y="62"/>
                    <a:pt x="44731" y="237"/>
                  </a:cubicBezTo>
                  <a:cubicBezTo>
                    <a:pt x="42972" y="562"/>
                    <a:pt x="41718" y="1370"/>
                    <a:pt x="40392" y="2238"/>
                  </a:cubicBezTo>
                  <a:cubicBezTo>
                    <a:pt x="40079" y="2443"/>
                    <a:pt x="39741" y="2659"/>
                    <a:pt x="39404" y="2864"/>
                  </a:cubicBezTo>
                  <a:cubicBezTo>
                    <a:pt x="36017" y="4950"/>
                    <a:pt x="32810" y="5854"/>
                    <a:pt x="28977" y="6830"/>
                  </a:cubicBezTo>
                  <a:cubicBezTo>
                    <a:pt x="28580" y="6926"/>
                    <a:pt x="28170" y="7035"/>
                    <a:pt x="27772" y="7143"/>
                  </a:cubicBezTo>
                  <a:cubicBezTo>
                    <a:pt x="26434" y="7517"/>
                    <a:pt x="25048" y="7903"/>
                    <a:pt x="23650" y="7939"/>
                  </a:cubicBezTo>
                  <a:cubicBezTo>
                    <a:pt x="23555" y="7940"/>
                    <a:pt x="23460" y="7941"/>
                    <a:pt x="23365" y="7941"/>
                  </a:cubicBezTo>
                  <a:cubicBezTo>
                    <a:pt x="22688" y="7941"/>
                    <a:pt x="22012" y="7903"/>
                    <a:pt x="21336" y="7818"/>
                  </a:cubicBezTo>
                  <a:cubicBezTo>
                    <a:pt x="20809" y="7768"/>
                    <a:pt x="20315" y="7719"/>
                    <a:pt x="19790" y="7719"/>
                  </a:cubicBezTo>
                  <a:cubicBezTo>
                    <a:pt x="19065" y="7719"/>
                    <a:pt x="18281" y="7812"/>
                    <a:pt x="17274" y="8120"/>
                  </a:cubicBezTo>
                  <a:cubicBezTo>
                    <a:pt x="16454" y="8373"/>
                    <a:pt x="15658" y="8674"/>
                    <a:pt x="14911" y="8951"/>
                  </a:cubicBezTo>
                  <a:cubicBezTo>
                    <a:pt x="13585" y="9458"/>
                    <a:pt x="12320" y="9928"/>
                    <a:pt x="10849" y="10205"/>
                  </a:cubicBezTo>
                  <a:cubicBezTo>
                    <a:pt x="7769" y="10766"/>
                    <a:pt x="3846" y="10895"/>
                    <a:pt x="838" y="10895"/>
                  </a:cubicBezTo>
                  <a:cubicBezTo>
                    <a:pt x="550" y="10895"/>
                    <a:pt x="271" y="10894"/>
                    <a:pt x="1" y="10892"/>
                  </a:cubicBezTo>
                  <a:lnTo>
                    <a:pt x="1" y="10940"/>
                  </a:lnTo>
                  <a:lnTo>
                    <a:pt x="941" y="10940"/>
                  </a:lnTo>
                  <a:cubicBezTo>
                    <a:pt x="3942" y="10940"/>
                    <a:pt x="7812" y="10808"/>
                    <a:pt x="10861" y="10241"/>
                  </a:cubicBezTo>
                  <a:cubicBezTo>
                    <a:pt x="12344" y="9976"/>
                    <a:pt x="13597" y="9494"/>
                    <a:pt x="14935" y="9000"/>
                  </a:cubicBezTo>
                  <a:cubicBezTo>
                    <a:pt x="15682" y="8710"/>
                    <a:pt x="16466" y="8421"/>
                    <a:pt x="17298" y="8168"/>
                  </a:cubicBezTo>
                  <a:cubicBezTo>
                    <a:pt x="18298" y="7860"/>
                    <a:pt x="19079" y="7768"/>
                    <a:pt x="19801" y="7768"/>
                  </a:cubicBezTo>
                  <a:cubicBezTo>
                    <a:pt x="20323" y="7768"/>
                    <a:pt x="20814" y="7816"/>
                    <a:pt x="21336" y="7867"/>
                  </a:cubicBezTo>
                  <a:cubicBezTo>
                    <a:pt x="22028" y="7942"/>
                    <a:pt x="22721" y="7989"/>
                    <a:pt x="23414" y="7989"/>
                  </a:cubicBezTo>
                  <a:cubicBezTo>
                    <a:pt x="23492" y="7989"/>
                    <a:pt x="23571" y="7988"/>
                    <a:pt x="23650" y="7987"/>
                  </a:cubicBezTo>
                  <a:cubicBezTo>
                    <a:pt x="25060" y="7951"/>
                    <a:pt x="26446" y="7565"/>
                    <a:pt x="27784" y="7192"/>
                  </a:cubicBezTo>
                  <a:cubicBezTo>
                    <a:pt x="28182" y="7083"/>
                    <a:pt x="28592" y="6975"/>
                    <a:pt x="28990" y="6866"/>
                  </a:cubicBezTo>
                  <a:cubicBezTo>
                    <a:pt x="32835" y="5902"/>
                    <a:pt x="36041" y="4998"/>
                    <a:pt x="39428" y="2901"/>
                  </a:cubicBezTo>
                  <a:cubicBezTo>
                    <a:pt x="39765" y="2696"/>
                    <a:pt x="40103" y="2479"/>
                    <a:pt x="40416" y="2274"/>
                  </a:cubicBezTo>
                  <a:cubicBezTo>
                    <a:pt x="41742" y="1406"/>
                    <a:pt x="42996" y="598"/>
                    <a:pt x="44731" y="285"/>
                  </a:cubicBezTo>
                  <a:cubicBezTo>
                    <a:pt x="45730" y="101"/>
                    <a:pt x="46746" y="38"/>
                    <a:pt x="47765" y="38"/>
                  </a:cubicBezTo>
                  <a:cubicBezTo>
                    <a:pt x="48948" y="38"/>
                    <a:pt x="50135" y="123"/>
                    <a:pt x="51301" y="201"/>
                  </a:cubicBezTo>
                  <a:cubicBezTo>
                    <a:pt x="52472" y="281"/>
                    <a:pt x="53669" y="369"/>
                    <a:pt x="54855" y="369"/>
                  </a:cubicBezTo>
                  <a:cubicBezTo>
                    <a:pt x="55097" y="369"/>
                    <a:pt x="55339" y="365"/>
                    <a:pt x="55579" y="357"/>
                  </a:cubicBezTo>
                  <a:lnTo>
                    <a:pt x="55579" y="309"/>
                  </a:lnTo>
                  <a:cubicBezTo>
                    <a:pt x="55321" y="318"/>
                    <a:pt x="55060" y="322"/>
                    <a:pt x="54799" y="322"/>
                  </a:cubicBezTo>
                  <a:cubicBezTo>
                    <a:pt x="53636" y="322"/>
                    <a:pt x="52452" y="243"/>
                    <a:pt x="51301" y="164"/>
                  </a:cubicBezTo>
                  <a:cubicBezTo>
                    <a:pt x="50144" y="81"/>
                    <a:pt x="48967" y="1"/>
                    <a:pt x="4779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27"/>
            <p:cNvSpPr/>
            <p:nvPr/>
          </p:nvSpPr>
          <p:spPr>
            <a:xfrm>
              <a:off x="3821425" y="364375"/>
              <a:ext cx="1428375" cy="264900"/>
            </a:xfrm>
            <a:custGeom>
              <a:rect b="b" l="l" r="r" t="t"/>
              <a:pathLst>
                <a:path extrusionOk="0" h="10596" w="57135">
                  <a:moveTo>
                    <a:pt x="57134" y="0"/>
                  </a:moveTo>
                  <a:cubicBezTo>
                    <a:pt x="55868" y="121"/>
                    <a:pt x="54675" y="181"/>
                    <a:pt x="53530" y="229"/>
                  </a:cubicBezTo>
                  <a:cubicBezTo>
                    <a:pt x="49938" y="398"/>
                    <a:pt x="46828" y="543"/>
                    <a:pt x="43297" y="2315"/>
                  </a:cubicBezTo>
                  <a:cubicBezTo>
                    <a:pt x="39512" y="4207"/>
                    <a:pt x="36257" y="4954"/>
                    <a:pt x="32075" y="5810"/>
                  </a:cubicBezTo>
                  <a:cubicBezTo>
                    <a:pt x="29990" y="6232"/>
                    <a:pt x="27904" y="6533"/>
                    <a:pt x="25891" y="6823"/>
                  </a:cubicBezTo>
                  <a:cubicBezTo>
                    <a:pt x="24180" y="7064"/>
                    <a:pt x="22408" y="7317"/>
                    <a:pt x="20648" y="7654"/>
                  </a:cubicBezTo>
                  <a:cubicBezTo>
                    <a:pt x="13271" y="9028"/>
                    <a:pt x="6630" y="10198"/>
                    <a:pt x="1" y="10547"/>
                  </a:cubicBezTo>
                  <a:lnTo>
                    <a:pt x="1" y="10595"/>
                  </a:lnTo>
                  <a:cubicBezTo>
                    <a:pt x="6630" y="10246"/>
                    <a:pt x="13283" y="9077"/>
                    <a:pt x="20648" y="7691"/>
                  </a:cubicBezTo>
                  <a:cubicBezTo>
                    <a:pt x="22408" y="7365"/>
                    <a:pt x="24180" y="7112"/>
                    <a:pt x="25891" y="6871"/>
                  </a:cubicBezTo>
                  <a:cubicBezTo>
                    <a:pt x="27916" y="6570"/>
                    <a:pt x="30002" y="6280"/>
                    <a:pt x="32087" y="5846"/>
                  </a:cubicBezTo>
                  <a:cubicBezTo>
                    <a:pt x="36269" y="5003"/>
                    <a:pt x="39536" y="4243"/>
                    <a:pt x="43309" y="2351"/>
                  </a:cubicBezTo>
                  <a:cubicBezTo>
                    <a:pt x="46840" y="591"/>
                    <a:pt x="49938" y="446"/>
                    <a:pt x="53530" y="278"/>
                  </a:cubicBezTo>
                  <a:cubicBezTo>
                    <a:pt x="54675" y="217"/>
                    <a:pt x="55868" y="169"/>
                    <a:pt x="57134" y="49"/>
                  </a:cubicBezTo>
                  <a:lnTo>
                    <a:pt x="57134"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27"/>
            <p:cNvSpPr/>
            <p:nvPr/>
          </p:nvSpPr>
          <p:spPr>
            <a:xfrm>
              <a:off x="3765075" y="420725"/>
              <a:ext cx="1450650" cy="270325"/>
            </a:xfrm>
            <a:custGeom>
              <a:rect b="b" l="l" r="r" t="t"/>
              <a:pathLst>
                <a:path extrusionOk="0" h="10813" w="58026">
                  <a:moveTo>
                    <a:pt x="58026" y="0"/>
                  </a:moveTo>
                  <a:cubicBezTo>
                    <a:pt x="57230" y="109"/>
                    <a:pt x="56435" y="205"/>
                    <a:pt x="55664" y="302"/>
                  </a:cubicBezTo>
                  <a:cubicBezTo>
                    <a:pt x="52216" y="724"/>
                    <a:pt x="48962" y="1121"/>
                    <a:pt x="45864" y="2447"/>
                  </a:cubicBezTo>
                  <a:cubicBezTo>
                    <a:pt x="42019" y="4099"/>
                    <a:pt x="38656" y="4641"/>
                    <a:pt x="34389" y="5340"/>
                  </a:cubicBezTo>
                  <a:cubicBezTo>
                    <a:pt x="32581" y="5629"/>
                    <a:pt x="30773" y="6063"/>
                    <a:pt x="29013" y="6497"/>
                  </a:cubicBezTo>
                  <a:cubicBezTo>
                    <a:pt x="26928" y="6991"/>
                    <a:pt x="24770" y="7522"/>
                    <a:pt x="22613" y="7799"/>
                  </a:cubicBezTo>
                  <a:cubicBezTo>
                    <a:pt x="21464" y="7921"/>
                    <a:pt x="20305" y="7981"/>
                    <a:pt x="19154" y="7981"/>
                  </a:cubicBezTo>
                  <a:cubicBezTo>
                    <a:pt x="19049" y="7981"/>
                    <a:pt x="18945" y="7981"/>
                    <a:pt x="18840" y="7980"/>
                  </a:cubicBezTo>
                  <a:cubicBezTo>
                    <a:pt x="17900" y="7980"/>
                    <a:pt x="16936" y="7992"/>
                    <a:pt x="15983" y="8064"/>
                  </a:cubicBezTo>
                  <a:cubicBezTo>
                    <a:pt x="13042" y="8281"/>
                    <a:pt x="10186" y="8884"/>
                    <a:pt x="7438" y="9462"/>
                  </a:cubicBezTo>
                  <a:cubicBezTo>
                    <a:pt x="5039" y="9969"/>
                    <a:pt x="2556" y="10487"/>
                    <a:pt x="1" y="10776"/>
                  </a:cubicBezTo>
                  <a:lnTo>
                    <a:pt x="1" y="10812"/>
                  </a:lnTo>
                  <a:cubicBezTo>
                    <a:pt x="2568" y="10535"/>
                    <a:pt x="5039" y="10017"/>
                    <a:pt x="7425" y="9511"/>
                  </a:cubicBezTo>
                  <a:cubicBezTo>
                    <a:pt x="10174" y="8932"/>
                    <a:pt x="13030" y="8329"/>
                    <a:pt x="15971" y="8100"/>
                  </a:cubicBezTo>
                  <a:cubicBezTo>
                    <a:pt x="16924" y="8028"/>
                    <a:pt x="17888" y="8016"/>
                    <a:pt x="18816" y="8016"/>
                  </a:cubicBezTo>
                  <a:cubicBezTo>
                    <a:pt x="18997" y="8019"/>
                    <a:pt x="19178" y="8021"/>
                    <a:pt x="19358" y="8021"/>
                  </a:cubicBezTo>
                  <a:cubicBezTo>
                    <a:pt x="20443" y="8021"/>
                    <a:pt x="21526" y="7959"/>
                    <a:pt x="22601" y="7835"/>
                  </a:cubicBezTo>
                  <a:cubicBezTo>
                    <a:pt x="24770" y="7558"/>
                    <a:pt x="26928" y="7040"/>
                    <a:pt x="29013" y="6533"/>
                  </a:cubicBezTo>
                  <a:cubicBezTo>
                    <a:pt x="30761" y="6112"/>
                    <a:pt x="32569" y="5678"/>
                    <a:pt x="34377" y="5376"/>
                  </a:cubicBezTo>
                  <a:cubicBezTo>
                    <a:pt x="38487" y="4713"/>
                    <a:pt x="42019" y="4147"/>
                    <a:pt x="45864" y="2483"/>
                  </a:cubicBezTo>
                  <a:cubicBezTo>
                    <a:pt x="48962" y="1158"/>
                    <a:pt x="52216" y="760"/>
                    <a:pt x="55664" y="338"/>
                  </a:cubicBezTo>
                  <a:cubicBezTo>
                    <a:pt x="56435" y="241"/>
                    <a:pt x="57230" y="145"/>
                    <a:pt x="58026" y="37"/>
                  </a:cubicBezTo>
                  <a:lnTo>
                    <a:pt x="5802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27"/>
            <p:cNvSpPr/>
            <p:nvPr/>
          </p:nvSpPr>
          <p:spPr>
            <a:xfrm>
              <a:off x="3760550" y="473150"/>
              <a:ext cx="1444350" cy="285700"/>
            </a:xfrm>
            <a:custGeom>
              <a:rect b="b" l="l" r="r" t="t"/>
              <a:pathLst>
                <a:path extrusionOk="0" h="11428" w="57774">
                  <a:moveTo>
                    <a:pt x="57773" y="1"/>
                  </a:moveTo>
                  <a:cubicBezTo>
                    <a:pt x="57134" y="85"/>
                    <a:pt x="56495" y="157"/>
                    <a:pt x="55808" y="230"/>
                  </a:cubicBezTo>
                  <a:cubicBezTo>
                    <a:pt x="52614" y="603"/>
                    <a:pt x="49324" y="977"/>
                    <a:pt x="46732" y="2351"/>
                  </a:cubicBezTo>
                  <a:cubicBezTo>
                    <a:pt x="43598" y="4027"/>
                    <a:pt x="40754" y="4412"/>
                    <a:pt x="37150" y="4894"/>
                  </a:cubicBezTo>
                  <a:cubicBezTo>
                    <a:pt x="36667" y="4967"/>
                    <a:pt x="36173" y="5027"/>
                    <a:pt x="35655" y="5099"/>
                  </a:cubicBezTo>
                  <a:cubicBezTo>
                    <a:pt x="33738" y="5377"/>
                    <a:pt x="31810" y="5895"/>
                    <a:pt x="29954" y="6401"/>
                  </a:cubicBezTo>
                  <a:cubicBezTo>
                    <a:pt x="27760" y="6992"/>
                    <a:pt x="25494" y="7606"/>
                    <a:pt x="23228" y="7811"/>
                  </a:cubicBezTo>
                  <a:cubicBezTo>
                    <a:pt x="22814" y="7849"/>
                    <a:pt x="22400" y="7864"/>
                    <a:pt x="21988" y="7864"/>
                  </a:cubicBezTo>
                  <a:cubicBezTo>
                    <a:pt x="21222" y="7864"/>
                    <a:pt x="20460" y="7814"/>
                    <a:pt x="19708" y="7775"/>
                  </a:cubicBezTo>
                  <a:cubicBezTo>
                    <a:pt x="18974" y="7728"/>
                    <a:pt x="18220" y="7681"/>
                    <a:pt x="17462" y="7681"/>
                  </a:cubicBezTo>
                  <a:cubicBezTo>
                    <a:pt x="17062" y="7681"/>
                    <a:pt x="16660" y="7694"/>
                    <a:pt x="16261" y="7727"/>
                  </a:cubicBezTo>
                  <a:cubicBezTo>
                    <a:pt x="13187" y="7992"/>
                    <a:pt x="10029" y="8860"/>
                    <a:pt x="6980" y="9704"/>
                  </a:cubicBezTo>
                  <a:cubicBezTo>
                    <a:pt x="4690" y="10343"/>
                    <a:pt x="2315" y="10994"/>
                    <a:pt x="1" y="11379"/>
                  </a:cubicBezTo>
                  <a:lnTo>
                    <a:pt x="1" y="11427"/>
                  </a:lnTo>
                  <a:cubicBezTo>
                    <a:pt x="2327" y="11042"/>
                    <a:pt x="4702" y="10391"/>
                    <a:pt x="6992" y="9740"/>
                  </a:cubicBezTo>
                  <a:cubicBezTo>
                    <a:pt x="10041" y="8896"/>
                    <a:pt x="13187" y="8028"/>
                    <a:pt x="16261" y="7763"/>
                  </a:cubicBezTo>
                  <a:cubicBezTo>
                    <a:pt x="16660" y="7730"/>
                    <a:pt x="17060" y="7717"/>
                    <a:pt x="17458" y="7717"/>
                  </a:cubicBezTo>
                  <a:cubicBezTo>
                    <a:pt x="18213" y="7717"/>
                    <a:pt x="18962" y="7764"/>
                    <a:pt x="19696" y="7811"/>
                  </a:cubicBezTo>
                  <a:cubicBezTo>
                    <a:pt x="20428" y="7857"/>
                    <a:pt x="21174" y="7903"/>
                    <a:pt x="21923" y="7903"/>
                  </a:cubicBezTo>
                  <a:cubicBezTo>
                    <a:pt x="22358" y="7903"/>
                    <a:pt x="22794" y="7887"/>
                    <a:pt x="23228" y="7848"/>
                  </a:cubicBezTo>
                  <a:cubicBezTo>
                    <a:pt x="25506" y="7643"/>
                    <a:pt x="27772" y="7028"/>
                    <a:pt x="29966" y="6437"/>
                  </a:cubicBezTo>
                  <a:cubicBezTo>
                    <a:pt x="31822" y="5931"/>
                    <a:pt x="33738" y="5413"/>
                    <a:pt x="35667" y="5148"/>
                  </a:cubicBezTo>
                  <a:cubicBezTo>
                    <a:pt x="36173" y="5075"/>
                    <a:pt x="36667" y="5003"/>
                    <a:pt x="37150" y="4943"/>
                  </a:cubicBezTo>
                  <a:cubicBezTo>
                    <a:pt x="40754" y="4448"/>
                    <a:pt x="43598" y="4063"/>
                    <a:pt x="46756" y="2387"/>
                  </a:cubicBezTo>
                  <a:cubicBezTo>
                    <a:pt x="49336" y="1025"/>
                    <a:pt x="52626" y="640"/>
                    <a:pt x="55808" y="278"/>
                  </a:cubicBezTo>
                  <a:cubicBezTo>
                    <a:pt x="56495" y="194"/>
                    <a:pt x="57134" y="121"/>
                    <a:pt x="57773" y="37"/>
                  </a:cubicBezTo>
                  <a:lnTo>
                    <a:pt x="5777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27"/>
            <p:cNvSpPr/>
            <p:nvPr/>
          </p:nvSpPr>
          <p:spPr>
            <a:xfrm>
              <a:off x="3782550" y="525900"/>
              <a:ext cx="1436500" cy="286900"/>
            </a:xfrm>
            <a:custGeom>
              <a:rect b="b" l="l" r="r" t="t"/>
              <a:pathLst>
                <a:path extrusionOk="0" h="11476" w="57460">
                  <a:moveTo>
                    <a:pt x="57460" y="0"/>
                  </a:moveTo>
                  <a:cubicBezTo>
                    <a:pt x="56604" y="109"/>
                    <a:pt x="55724" y="181"/>
                    <a:pt x="54856" y="265"/>
                  </a:cubicBezTo>
                  <a:cubicBezTo>
                    <a:pt x="51891" y="530"/>
                    <a:pt x="48817" y="820"/>
                    <a:pt x="46153" y="1832"/>
                  </a:cubicBezTo>
                  <a:cubicBezTo>
                    <a:pt x="42537" y="3206"/>
                    <a:pt x="39572" y="3676"/>
                    <a:pt x="35450" y="4231"/>
                  </a:cubicBezTo>
                  <a:cubicBezTo>
                    <a:pt x="33184" y="4544"/>
                    <a:pt x="30773" y="4918"/>
                    <a:pt x="28326" y="5870"/>
                  </a:cubicBezTo>
                  <a:cubicBezTo>
                    <a:pt x="27880" y="6039"/>
                    <a:pt x="27446" y="6220"/>
                    <a:pt x="27025" y="6400"/>
                  </a:cubicBezTo>
                  <a:cubicBezTo>
                    <a:pt x="25578" y="7003"/>
                    <a:pt x="24204" y="7582"/>
                    <a:pt x="22432" y="7738"/>
                  </a:cubicBezTo>
                  <a:cubicBezTo>
                    <a:pt x="22117" y="7764"/>
                    <a:pt x="21801" y="7776"/>
                    <a:pt x="21486" y="7776"/>
                  </a:cubicBezTo>
                  <a:cubicBezTo>
                    <a:pt x="20630" y="7776"/>
                    <a:pt x="19776" y="7694"/>
                    <a:pt x="18949" y="7606"/>
                  </a:cubicBezTo>
                  <a:cubicBezTo>
                    <a:pt x="18118" y="7520"/>
                    <a:pt x="17275" y="7441"/>
                    <a:pt x="16425" y="7441"/>
                  </a:cubicBezTo>
                  <a:cubicBezTo>
                    <a:pt x="16078" y="7441"/>
                    <a:pt x="15730" y="7454"/>
                    <a:pt x="15381" y="7485"/>
                  </a:cubicBezTo>
                  <a:cubicBezTo>
                    <a:pt x="12428" y="7763"/>
                    <a:pt x="9354" y="8727"/>
                    <a:pt x="6377" y="9667"/>
                  </a:cubicBezTo>
                  <a:cubicBezTo>
                    <a:pt x="4268" y="10330"/>
                    <a:pt x="2098" y="11017"/>
                    <a:pt x="1" y="11427"/>
                  </a:cubicBezTo>
                  <a:lnTo>
                    <a:pt x="13" y="11475"/>
                  </a:lnTo>
                  <a:cubicBezTo>
                    <a:pt x="2098" y="11053"/>
                    <a:pt x="4280" y="10366"/>
                    <a:pt x="6389" y="9703"/>
                  </a:cubicBezTo>
                  <a:cubicBezTo>
                    <a:pt x="9354" y="8775"/>
                    <a:pt x="12428" y="7811"/>
                    <a:pt x="15381" y="7534"/>
                  </a:cubicBezTo>
                  <a:cubicBezTo>
                    <a:pt x="15730" y="7498"/>
                    <a:pt x="16082" y="7484"/>
                    <a:pt x="16433" y="7484"/>
                  </a:cubicBezTo>
                  <a:cubicBezTo>
                    <a:pt x="17281" y="7484"/>
                    <a:pt x="18127" y="7569"/>
                    <a:pt x="18937" y="7654"/>
                  </a:cubicBezTo>
                  <a:cubicBezTo>
                    <a:pt x="19764" y="7732"/>
                    <a:pt x="20604" y="7817"/>
                    <a:pt x="21452" y="7817"/>
                  </a:cubicBezTo>
                  <a:cubicBezTo>
                    <a:pt x="21778" y="7817"/>
                    <a:pt x="22105" y="7805"/>
                    <a:pt x="22432" y="7775"/>
                  </a:cubicBezTo>
                  <a:cubicBezTo>
                    <a:pt x="24216" y="7630"/>
                    <a:pt x="25590" y="7039"/>
                    <a:pt x="27037" y="6437"/>
                  </a:cubicBezTo>
                  <a:cubicBezTo>
                    <a:pt x="27458" y="6268"/>
                    <a:pt x="27892" y="6087"/>
                    <a:pt x="28338" y="5906"/>
                  </a:cubicBezTo>
                  <a:cubicBezTo>
                    <a:pt x="30773" y="4966"/>
                    <a:pt x="33184" y="4580"/>
                    <a:pt x="35450" y="4279"/>
                  </a:cubicBezTo>
                  <a:cubicBezTo>
                    <a:pt x="39572" y="3725"/>
                    <a:pt x="42549" y="3255"/>
                    <a:pt x="46165" y="1880"/>
                  </a:cubicBezTo>
                  <a:cubicBezTo>
                    <a:pt x="48817" y="868"/>
                    <a:pt x="51891" y="579"/>
                    <a:pt x="54856" y="313"/>
                  </a:cubicBezTo>
                  <a:cubicBezTo>
                    <a:pt x="55724" y="229"/>
                    <a:pt x="56604" y="145"/>
                    <a:pt x="57460" y="48"/>
                  </a:cubicBezTo>
                  <a:lnTo>
                    <a:pt x="5746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27"/>
            <p:cNvSpPr/>
            <p:nvPr/>
          </p:nvSpPr>
          <p:spPr>
            <a:xfrm>
              <a:off x="3800325" y="581025"/>
              <a:ext cx="1447350" cy="278775"/>
            </a:xfrm>
            <a:custGeom>
              <a:rect b="b" l="l" r="r" t="t"/>
              <a:pathLst>
                <a:path extrusionOk="0" h="11151" w="57894">
                  <a:moveTo>
                    <a:pt x="57894" y="1"/>
                  </a:moveTo>
                  <a:cubicBezTo>
                    <a:pt x="56628" y="109"/>
                    <a:pt x="55278" y="182"/>
                    <a:pt x="53976" y="254"/>
                  </a:cubicBezTo>
                  <a:cubicBezTo>
                    <a:pt x="51108" y="411"/>
                    <a:pt x="48130" y="579"/>
                    <a:pt x="45418" y="1206"/>
                  </a:cubicBezTo>
                  <a:cubicBezTo>
                    <a:pt x="41405" y="2134"/>
                    <a:pt x="38367" y="2677"/>
                    <a:pt x="34932" y="3075"/>
                  </a:cubicBezTo>
                  <a:cubicBezTo>
                    <a:pt x="32364" y="3376"/>
                    <a:pt x="30219" y="3713"/>
                    <a:pt x="27808" y="5027"/>
                  </a:cubicBezTo>
                  <a:cubicBezTo>
                    <a:pt x="27314" y="5304"/>
                    <a:pt x="26832" y="5594"/>
                    <a:pt x="26374" y="5871"/>
                  </a:cubicBezTo>
                  <a:cubicBezTo>
                    <a:pt x="24843" y="6799"/>
                    <a:pt x="23409" y="7679"/>
                    <a:pt x="21360" y="7836"/>
                  </a:cubicBezTo>
                  <a:cubicBezTo>
                    <a:pt x="21157" y="7850"/>
                    <a:pt x="20955" y="7857"/>
                    <a:pt x="20753" y="7857"/>
                  </a:cubicBezTo>
                  <a:cubicBezTo>
                    <a:pt x="19794" y="7857"/>
                    <a:pt x="18849" y="7706"/>
                    <a:pt x="17912" y="7546"/>
                  </a:cubicBezTo>
                  <a:cubicBezTo>
                    <a:pt x="16988" y="7399"/>
                    <a:pt x="16040" y="7243"/>
                    <a:pt x="15074" y="7243"/>
                  </a:cubicBezTo>
                  <a:cubicBezTo>
                    <a:pt x="14856" y="7243"/>
                    <a:pt x="14637" y="7251"/>
                    <a:pt x="14417" y="7269"/>
                  </a:cubicBezTo>
                  <a:cubicBezTo>
                    <a:pt x="11632" y="7486"/>
                    <a:pt x="8703" y="8462"/>
                    <a:pt x="5859" y="9403"/>
                  </a:cubicBezTo>
                  <a:cubicBezTo>
                    <a:pt x="3918" y="10041"/>
                    <a:pt x="1905" y="10716"/>
                    <a:pt x="1" y="11114"/>
                  </a:cubicBezTo>
                  <a:lnTo>
                    <a:pt x="13" y="11150"/>
                  </a:lnTo>
                  <a:cubicBezTo>
                    <a:pt x="1917" y="10753"/>
                    <a:pt x="3930" y="10090"/>
                    <a:pt x="5871" y="9451"/>
                  </a:cubicBezTo>
                  <a:cubicBezTo>
                    <a:pt x="8703" y="8511"/>
                    <a:pt x="11632" y="7534"/>
                    <a:pt x="14405" y="7317"/>
                  </a:cubicBezTo>
                  <a:cubicBezTo>
                    <a:pt x="14625" y="7300"/>
                    <a:pt x="14844" y="7292"/>
                    <a:pt x="15062" y="7292"/>
                  </a:cubicBezTo>
                  <a:cubicBezTo>
                    <a:pt x="16028" y="7292"/>
                    <a:pt x="16976" y="7447"/>
                    <a:pt x="17900" y="7595"/>
                  </a:cubicBezTo>
                  <a:cubicBezTo>
                    <a:pt x="18834" y="7745"/>
                    <a:pt x="19794" y="7904"/>
                    <a:pt x="20771" y="7904"/>
                  </a:cubicBezTo>
                  <a:cubicBezTo>
                    <a:pt x="20966" y="7904"/>
                    <a:pt x="21163" y="7898"/>
                    <a:pt x="21360" y="7884"/>
                  </a:cubicBezTo>
                  <a:cubicBezTo>
                    <a:pt x="23421" y="7727"/>
                    <a:pt x="24867" y="6847"/>
                    <a:pt x="26386" y="5919"/>
                  </a:cubicBezTo>
                  <a:cubicBezTo>
                    <a:pt x="26856" y="5630"/>
                    <a:pt x="27326" y="5341"/>
                    <a:pt x="27832" y="5063"/>
                  </a:cubicBezTo>
                  <a:cubicBezTo>
                    <a:pt x="30231" y="3750"/>
                    <a:pt x="32364" y="3424"/>
                    <a:pt x="34932" y="3123"/>
                  </a:cubicBezTo>
                  <a:cubicBezTo>
                    <a:pt x="38367" y="2725"/>
                    <a:pt x="41405" y="2171"/>
                    <a:pt x="45430" y="1242"/>
                  </a:cubicBezTo>
                  <a:cubicBezTo>
                    <a:pt x="48142" y="616"/>
                    <a:pt x="51108" y="459"/>
                    <a:pt x="53976" y="302"/>
                  </a:cubicBezTo>
                  <a:cubicBezTo>
                    <a:pt x="55278" y="230"/>
                    <a:pt x="56628" y="158"/>
                    <a:pt x="57894" y="37"/>
                  </a:cubicBezTo>
                  <a:lnTo>
                    <a:pt x="57894"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27"/>
            <p:cNvSpPr/>
            <p:nvPr/>
          </p:nvSpPr>
          <p:spPr>
            <a:xfrm>
              <a:off x="3805150" y="636775"/>
              <a:ext cx="1475375" cy="266725"/>
            </a:xfrm>
            <a:custGeom>
              <a:rect b="b" l="l" r="r" t="t"/>
              <a:pathLst>
                <a:path extrusionOk="0" h="10669" w="59015">
                  <a:moveTo>
                    <a:pt x="59015" y="1"/>
                  </a:moveTo>
                  <a:cubicBezTo>
                    <a:pt x="56881" y="145"/>
                    <a:pt x="54699" y="182"/>
                    <a:pt x="52590" y="218"/>
                  </a:cubicBezTo>
                  <a:cubicBezTo>
                    <a:pt x="50083" y="266"/>
                    <a:pt x="47491" y="314"/>
                    <a:pt x="44972" y="531"/>
                  </a:cubicBezTo>
                  <a:cubicBezTo>
                    <a:pt x="43224" y="676"/>
                    <a:pt x="41441" y="929"/>
                    <a:pt x="39729" y="1158"/>
                  </a:cubicBezTo>
                  <a:cubicBezTo>
                    <a:pt x="38041" y="1399"/>
                    <a:pt x="36306" y="1640"/>
                    <a:pt x="34582" y="1785"/>
                  </a:cubicBezTo>
                  <a:cubicBezTo>
                    <a:pt x="31605" y="2062"/>
                    <a:pt x="29978" y="2436"/>
                    <a:pt x="27555" y="4099"/>
                  </a:cubicBezTo>
                  <a:cubicBezTo>
                    <a:pt x="27061" y="4436"/>
                    <a:pt x="26579" y="4822"/>
                    <a:pt x="26072" y="5232"/>
                  </a:cubicBezTo>
                  <a:cubicBezTo>
                    <a:pt x="24517" y="6474"/>
                    <a:pt x="22758" y="7884"/>
                    <a:pt x="20540" y="7992"/>
                  </a:cubicBezTo>
                  <a:cubicBezTo>
                    <a:pt x="20413" y="8000"/>
                    <a:pt x="20286" y="8004"/>
                    <a:pt x="20160" y="8004"/>
                  </a:cubicBezTo>
                  <a:cubicBezTo>
                    <a:pt x="19137" y="8004"/>
                    <a:pt x="18142" y="7760"/>
                    <a:pt x="17177" y="7534"/>
                  </a:cubicBezTo>
                  <a:cubicBezTo>
                    <a:pt x="16194" y="7294"/>
                    <a:pt x="15171" y="7044"/>
                    <a:pt x="14118" y="7044"/>
                  </a:cubicBezTo>
                  <a:cubicBezTo>
                    <a:pt x="14009" y="7044"/>
                    <a:pt x="13900" y="7046"/>
                    <a:pt x="13790" y="7052"/>
                  </a:cubicBezTo>
                  <a:cubicBezTo>
                    <a:pt x="11186" y="7197"/>
                    <a:pt x="8318" y="8137"/>
                    <a:pt x="5545" y="9041"/>
                  </a:cubicBezTo>
                  <a:cubicBezTo>
                    <a:pt x="3605" y="9680"/>
                    <a:pt x="1760" y="10282"/>
                    <a:pt x="1" y="10632"/>
                  </a:cubicBezTo>
                  <a:lnTo>
                    <a:pt x="13" y="10668"/>
                  </a:lnTo>
                  <a:cubicBezTo>
                    <a:pt x="1773" y="10319"/>
                    <a:pt x="3617" y="9716"/>
                    <a:pt x="5557" y="9089"/>
                  </a:cubicBezTo>
                  <a:cubicBezTo>
                    <a:pt x="8330" y="8185"/>
                    <a:pt x="11198" y="7245"/>
                    <a:pt x="13790" y="7112"/>
                  </a:cubicBezTo>
                  <a:cubicBezTo>
                    <a:pt x="13918" y="7104"/>
                    <a:pt x="14046" y="7101"/>
                    <a:pt x="14174" y="7101"/>
                  </a:cubicBezTo>
                  <a:cubicBezTo>
                    <a:pt x="15205" y="7101"/>
                    <a:pt x="16199" y="7345"/>
                    <a:pt x="17165" y="7570"/>
                  </a:cubicBezTo>
                  <a:cubicBezTo>
                    <a:pt x="18144" y="7810"/>
                    <a:pt x="19153" y="8049"/>
                    <a:pt x="20200" y="8049"/>
                  </a:cubicBezTo>
                  <a:cubicBezTo>
                    <a:pt x="20313" y="8049"/>
                    <a:pt x="20426" y="8046"/>
                    <a:pt x="20540" y="8040"/>
                  </a:cubicBezTo>
                  <a:cubicBezTo>
                    <a:pt x="22782" y="7920"/>
                    <a:pt x="24542" y="6510"/>
                    <a:pt x="26096" y="5268"/>
                  </a:cubicBezTo>
                  <a:cubicBezTo>
                    <a:pt x="26603" y="4858"/>
                    <a:pt x="27085" y="4473"/>
                    <a:pt x="27579" y="4135"/>
                  </a:cubicBezTo>
                  <a:cubicBezTo>
                    <a:pt x="29990" y="2484"/>
                    <a:pt x="31617" y="2098"/>
                    <a:pt x="34582" y="1833"/>
                  </a:cubicBezTo>
                  <a:cubicBezTo>
                    <a:pt x="36306" y="1676"/>
                    <a:pt x="38054" y="1435"/>
                    <a:pt x="39729" y="1206"/>
                  </a:cubicBezTo>
                  <a:cubicBezTo>
                    <a:pt x="41453" y="965"/>
                    <a:pt x="43224" y="724"/>
                    <a:pt x="44972" y="567"/>
                  </a:cubicBezTo>
                  <a:cubicBezTo>
                    <a:pt x="47479" y="350"/>
                    <a:pt x="50083" y="302"/>
                    <a:pt x="52578" y="266"/>
                  </a:cubicBezTo>
                  <a:cubicBezTo>
                    <a:pt x="54699" y="230"/>
                    <a:pt x="56881" y="194"/>
                    <a:pt x="59015" y="37"/>
                  </a:cubicBezTo>
                  <a:lnTo>
                    <a:pt x="5901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27"/>
            <p:cNvSpPr/>
            <p:nvPr/>
          </p:nvSpPr>
          <p:spPr>
            <a:xfrm>
              <a:off x="3803350" y="692225"/>
              <a:ext cx="1506400" cy="253150"/>
            </a:xfrm>
            <a:custGeom>
              <a:rect b="b" l="l" r="r" t="t"/>
              <a:pathLst>
                <a:path extrusionOk="0" h="10126" w="60256">
                  <a:moveTo>
                    <a:pt x="60256" y="1"/>
                  </a:moveTo>
                  <a:cubicBezTo>
                    <a:pt x="56278" y="181"/>
                    <a:pt x="52325" y="181"/>
                    <a:pt x="48491" y="181"/>
                  </a:cubicBezTo>
                  <a:cubicBezTo>
                    <a:pt x="48172" y="181"/>
                    <a:pt x="47852" y="181"/>
                    <a:pt x="47532" y="181"/>
                  </a:cubicBezTo>
                  <a:cubicBezTo>
                    <a:pt x="43203" y="181"/>
                    <a:pt x="38746" y="192"/>
                    <a:pt x="34268" y="495"/>
                  </a:cubicBezTo>
                  <a:cubicBezTo>
                    <a:pt x="31134" y="712"/>
                    <a:pt x="29917" y="1375"/>
                    <a:pt x="27699" y="2954"/>
                  </a:cubicBezTo>
                  <a:cubicBezTo>
                    <a:pt x="26952" y="3508"/>
                    <a:pt x="26253" y="4135"/>
                    <a:pt x="25602" y="4798"/>
                  </a:cubicBezTo>
                  <a:cubicBezTo>
                    <a:pt x="23951" y="6391"/>
                    <a:pt x="22245" y="8050"/>
                    <a:pt x="19722" y="8050"/>
                  </a:cubicBezTo>
                  <a:cubicBezTo>
                    <a:pt x="19610" y="8050"/>
                    <a:pt x="19497" y="8047"/>
                    <a:pt x="19382" y="8040"/>
                  </a:cubicBezTo>
                  <a:cubicBezTo>
                    <a:pt x="18382" y="7992"/>
                    <a:pt x="17466" y="7703"/>
                    <a:pt x="16574" y="7426"/>
                  </a:cubicBezTo>
                  <a:cubicBezTo>
                    <a:pt x="15576" y="7118"/>
                    <a:pt x="14547" y="6801"/>
                    <a:pt x="13398" y="6801"/>
                  </a:cubicBezTo>
                  <a:cubicBezTo>
                    <a:pt x="13285" y="6801"/>
                    <a:pt x="13170" y="6804"/>
                    <a:pt x="13054" y="6811"/>
                  </a:cubicBezTo>
                  <a:cubicBezTo>
                    <a:pt x="10704" y="6943"/>
                    <a:pt x="8040" y="7787"/>
                    <a:pt x="5473" y="8595"/>
                  </a:cubicBezTo>
                  <a:cubicBezTo>
                    <a:pt x="3616" y="9173"/>
                    <a:pt x="1712" y="9776"/>
                    <a:pt x="0" y="10077"/>
                  </a:cubicBezTo>
                  <a:lnTo>
                    <a:pt x="0" y="10126"/>
                  </a:lnTo>
                  <a:cubicBezTo>
                    <a:pt x="1724" y="9812"/>
                    <a:pt x="3628" y="9222"/>
                    <a:pt x="5473" y="8631"/>
                  </a:cubicBezTo>
                  <a:cubicBezTo>
                    <a:pt x="8052" y="7823"/>
                    <a:pt x="10704" y="6992"/>
                    <a:pt x="13042" y="6859"/>
                  </a:cubicBezTo>
                  <a:cubicBezTo>
                    <a:pt x="13159" y="6853"/>
                    <a:pt x="13275" y="6849"/>
                    <a:pt x="13389" y="6849"/>
                  </a:cubicBezTo>
                  <a:cubicBezTo>
                    <a:pt x="14545" y="6849"/>
                    <a:pt x="15564" y="7167"/>
                    <a:pt x="16562" y="7474"/>
                  </a:cubicBezTo>
                  <a:cubicBezTo>
                    <a:pt x="17454" y="7751"/>
                    <a:pt x="18370" y="8028"/>
                    <a:pt x="19382" y="8089"/>
                  </a:cubicBezTo>
                  <a:cubicBezTo>
                    <a:pt x="19490" y="8094"/>
                    <a:pt x="19596" y="8097"/>
                    <a:pt x="19701" y="8097"/>
                  </a:cubicBezTo>
                  <a:cubicBezTo>
                    <a:pt x="22248" y="8097"/>
                    <a:pt x="23970" y="6443"/>
                    <a:pt x="25626" y="4834"/>
                  </a:cubicBezTo>
                  <a:cubicBezTo>
                    <a:pt x="26289" y="4171"/>
                    <a:pt x="26976" y="3544"/>
                    <a:pt x="27723" y="2990"/>
                  </a:cubicBezTo>
                  <a:cubicBezTo>
                    <a:pt x="29929" y="1411"/>
                    <a:pt x="31147" y="748"/>
                    <a:pt x="34268" y="543"/>
                  </a:cubicBezTo>
                  <a:cubicBezTo>
                    <a:pt x="39078" y="218"/>
                    <a:pt x="43863" y="218"/>
                    <a:pt x="48491" y="218"/>
                  </a:cubicBezTo>
                  <a:cubicBezTo>
                    <a:pt x="49278" y="220"/>
                    <a:pt x="50070" y="222"/>
                    <a:pt x="50866" y="222"/>
                  </a:cubicBezTo>
                  <a:cubicBezTo>
                    <a:pt x="53948" y="222"/>
                    <a:pt x="57094" y="193"/>
                    <a:pt x="60256" y="49"/>
                  </a:cubicBezTo>
                  <a:lnTo>
                    <a:pt x="602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27"/>
            <p:cNvSpPr/>
            <p:nvPr/>
          </p:nvSpPr>
          <p:spPr>
            <a:xfrm>
              <a:off x="3799425" y="729100"/>
              <a:ext cx="1526300" cy="257250"/>
            </a:xfrm>
            <a:custGeom>
              <a:rect b="b" l="l" r="r" t="t"/>
              <a:pathLst>
                <a:path extrusionOk="0" h="10290" w="61052">
                  <a:moveTo>
                    <a:pt x="36834" y="1"/>
                  </a:moveTo>
                  <a:cubicBezTo>
                    <a:pt x="35870" y="1"/>
                    <a:pt x="34902" y="14"/>
                    <a:pt x="33931" y="44"/>
                  </a:cubicBezTo>
                  <a:cubicBezTo>
                    <a:pt x="30363" y="153"/>
                    <a:pt x="28109" y="2455"/>
                    <a:pt x="25940" y="4673"/>
                  </a:cubicBezTo>
                  <a:cubicBezTo>
                    <a:pt x="23957" y="6701"/>
                    <a:pt x="22082" y="8622"/>
                    <a:pt x="19378" y="8622"/>
                  </a:cubicBezTo>
                  <a:cubicBezTo>
                    <a:pt x="19221" y="8622"/>
                    <a:pt x="19062" y="8616"/>
                    <a:pt x="18900" y="8602"/>
                  </a:cubicBezTo>
                  <a:cubicBezTo>
                    <a:pt x="17912" y="8530"/>
                    <a:pt x="17032" y="8205"/>
                    <a:pt x="16176" y="7903"/>
                  </a:cubicBezTo>
                  <a:cubicBezTo>
                    <a:pt x="15188" y="7544"/>
                    <a:pt x="14179" y="7174"/>
                    <a:pt x="12973" y="7174"/>
                  </a:cubicBezTo>
                  <a:cubicBezTo>
                    <a:pt x="12885" y="7174"/>
                    <a:pt x="12795" y="7176"/>
                    <a:pt x="12705" y="7180"/>
                  </a:cubicBezTo>
                  <a:cubicBezTo>
                    <a:pt x="10451" y="7276"/>
                    <a:pt x="7860" y="8072"/>
                    <a:pt x="5352" y="8843"/>
                  </a:cubicBezTo>
                  <a:cubicBezTo>
                    <a:pt x="3544" y="9398"/>
                    <a:pt x="1664" y="9964"/>
                    <a:pt x="1" y="10242"/>
                  </a:cubicBezTo>
                  <a:lnTo>
                    <a:pt x="1" y="10290"/>
                  </a:lnTo>
                  <a:cubicBezTo>
                    <a:pt x="1676" y="10013"/>
                    <a:pt x="3556" y="9446"/>
                    <a:pt x="5364" y="8880"/>
                  </a:cubicBezTo>
                  <a:cubicBezTo>
                    <a:pt x="7872" y="8120"/>
                    <a:pt x="10451" y="7325"/>
                    <a:pt x="12705" y="7228"/>
                  </a:cubicBezTo>
                  <a:cubicBezTo>
                    <a:pt x="12795" y="7224"/>
                    <a:pt x="12883" y="7222"/>
                    <a:pt x="12971" y="7222"/>
                  </a:cubicBezTo>
                  <a:cubicBezTo>
                    <a:pt x="14167" y="7222"/>
                    <a:pt x="15176" y="7591"/>
                    <a:pt x="16164" y="7939"/>
                  </a:cubicBezTo>
                  <a:cubicBezTo>
                    <a:pt x="17020" y="8253"/>
                    <a:pt x="17900" y="8566"/>
                    <a:pt x="18900" y="8651"/>
                  </a:cubicBezTo>
                  <a:cubicBezTo>
                    <a:pt x="19056" y="8662"/>
                    <a:pt x="19209" y="8668"/>
                    <a:pt x="19359" y="8668"/>
                  </a:cubicBezTo>
                  <a:cubicBezTo>
                    <a:pt x="22096" y="8668"/>
                    <a:pt x="23976" y="6742"/>
                    <a:pt x="25976" y="4697"/>
                  </a:cubicBezTo>
                  <a:cubicBezTo>
                    <a:pt x="28146" y="2491"/>
                    <a:pt x="30387" y="201"/>
                    <a:pt x="33943" y="93"/>
                  </a:cubicBezTo>
                  <a:cubicBezTo>
                    <a:pt x="34912" y="62"/>
                    <a:pt x="35877" y="49"/>
                    <a:pt x="36839" y="49"/>
                  </a:cubicBezTo>
                  <a:cubicBezTo>
                    <a:pt x="40453" y="49"/>
                    <a:pt x="44017" y="237"/>
                    <a:pt x="47491" y="418"/>
                  </a:cubicBezTo>
                  <a:cubicBezTo>
                    <a:pt x="50956" y="599"/>
                    <a:pt x="54519" y="787"/>
                    <a:pt x="58143" y="787"/>
                  </a:cubicBezTo>
                  <a:cubicBezTo>
                    <a:pt x="59108" y="787"/>
                    <a:pt x="60078" y="774"/>
                    <a:pt x="61052" y="743"/>
                  </a:cubicBezTo>
                  <a:lnTo>
                    <a:pt x="61052" y="695"/>
                  </a:lnTo>
                  <a:cubicBezTo>
                    <a:pt x="60076" y="726"/>
                    <a:pt x="59105" y="739"/>
                    <a:pt x="58140" y="739"/>
                  </a:cubicBezTo>
                  <a:cubicBezTo>
                    <a:pt x="54515" y="739"/>
                    <a:pt x="50966" y="551"/>
                    <a:pt x="47491" y="370"/>
                  </a:cubicBezTo>
                  <a:cubicBezTo>
                    <a:pt x="44017" y="189"/>
                    <a:pt x="40453" y="1"/>
                    <a:pt x="3683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27"/>
            <p:cNvSpPr/>
            <p:nvPr/>
          </p:nvSpPr>
          <p:spPr>
            <a:xfrm>
              <a:off x="3798825" y="759225"/>
              <a:ext cx="1523575" cy="269025"/>
            </a:xfrm>
            <a:custGeom>
              <a:rect b="b" l="l" r="r" t="t"/>
              <a:pathLst>
                <a:path extrusionOk="0" h="10761" w="60943">
                  <a:moveTo>
                    <a:pt x="37716" y="1"/>
                  </a:moveTo>
                  <a:cubicBezTo>
                    <a:pt x="36871" y="1"/>
                    <a:pt x="36024" y="11"/>
                    <a:pt x="35185" y="21"/>
                  </a:cubicBezTo>
                  <a:cubicBezTo>
                    <a:pt x="34594" y="21"/>
                    <a:pt x="34028" y="33"/>
                    <a:pt x="33473" y="33"/>
                  </a:cubicBezTo>
                  <a:cubicBezTo>
                    <a:pt x="29761" y="57"/>
                    <a:pt x="27615" y="2480"/>
                    <a:pt x="25542" y="4830"/>
                  </a:cubicBezTo>
                  <a:cubicBezTo>
                    <a:pt x="23635" y="6989"/>
                    <a:pt x="21827" y="9028"/>
                    <a:pt x="18982" y="9028"/>
                  </a:cubicBezTo>
                  <a:cubicBezTo>
                    <a:pt x="18841" y="9028"/>
                    <a:pt x="18697" y="9023"/>
                    <a:pt x="18551" y="9013"/>
                  </a:cubicBezTo>
                  <a:cubicBezTo>
                    <a:pt x="17538" y="8940"/>
                    <a:pt x="16670" y="8615"/>
                    <a:pt x="15827" y="8313"/>
                  </a:cubicBezTo>
                  <a:cubicBezTo>
                    <a:pt x="14874" y="7963"/>
                    <a:pt x="13892" y="7603"/>
                    <a:pt x="12709" y="7603"/>
                  </a:cubicBezTo>
                  <a:cubicBezTo>
                    <a:pt x="12589" y="7603"/>
                    <a:pt x="12467" y="7607"/>
                    <a:pt x="12343" y="7614"/>
                  </a:cubicBezTo>
                  <a:cubicBezTo>
                    <a:pt x="10101" y="7735"/>
                    <a:pt x="7642" y="8530"/>
                    <a:pt x="5256" y="9278"/>
                  </a:cubicBezTo>
                  <a:cubicBezTo>
                    <a:pt x="3496" y="9844"/>
                    <a:pt x="1676" y="10411"/>
                    <a:pt x="1" y="10712"/>
                  </a:cubicBezTo>
                  <a:lnTo>
                    <a:pt x="13" y="10760"/>
                  </a:lnTo>
                  <a:cubicBezTo>
                    <a:pt x="1688" y="10471"/>
                    <a:pt x="3508" y="9892"/>
                    <a:pt x="5256" y="9326"/>
                  </a:cubicBezTo>
                  <a:cubicBezTo>
                    <a:pt x="7642" y="8567"/>
                    <a:pt x="10101" y="7783"/>
                    <a:pt x="12343" y="7650"/>
                  </a:cubicBezTo>
                  <a:cubicBezTo>
                    <a:pt x="12451" y="7645"/>
                    <a:pt x="12556" y="7642"/>
                    <a:pt x="12661" y="7642"/>
                  </a:cubicBezTo>
                  <a:cubicBezTo>
                    <a:pt x="13853" y="7642"/>
                    <a:pt x="14838" y="8006"/>
                    <a:pt x="15803" y="8350"/>
                  </a:cubicBezTo>
                  <a:cubicBezTo>
                    <a:pt x="16646" y="8663"/>
                    <a:pt x="17526" y="8976"/>
                    <a:pt x="18539" y="9049"/>
                  </a:cubicBezTo>
                  <a:cubicBezTo>
                    <a:pt x="18683" y="9073"/>
                    <a:pt x="18840" y="9073"/>
                    <a:pt x="18985" y="9073"/>
                  </a:cubicBezTo>
                  <a:cubicBezTo>
                    <a:pt x="21853" y="9073"/>
                    <a:pt x="23662" y="7024"/>
                    <a:pt x="25578" y="4866"/>
                  </a:cubicBezTo>
                  <a:cubicBezTo>
                    <a:pt x="27651" y="2516"/>
                    <a:pt x="29785" y="105"/>
                    <a:pt x="33473" y="81"/>
                  </a:cubicBezTo>
                  <a:cubicBezTo>
                    <a:pt x="34028" y="81"/>
                    <a:pt x="34594" y="69"/>
                    <a:pt x="35185" y="69"/>
                  </a:cubicBezTo>
                  <a:cubicBezTo>
                    <a:pt x="36024" y="59"/>
                    <a:pt x="36870" y="49"/>
                    <a:pt x="37714" y="49"/>
                  </a:cubicBezTo>
                  <a:cubicBezTo>
                    <a:pt x="39913" y="49"/>
                    <a:pt x="42094" y="117"/>
                    <a:pt x="44080" y="430"/>
                  </a:cubicBezTo>
                  <a:cubicBezTo>
                    <a:pt x="49136" y="1229"/>
                    <a:pt x="53665" y="1595"/>
                    <a:pt x="58847" y="1595"/>
                  </a:cubicBezTo>
                  <a:cubicBezTo>
                    <a:pt x="59533" y="1595"/>
                    <a:pt x="60231" y="1588"/>
                    <a:pt x="60943" y="1576"/>
                  </a:cubicBezTo>
                  <a:lnTo>
                    <a:pt x="60943" y="1527"/>
                  </a:lnTo>
                  <a:cubicBezTo>
                    <a:pt x="60231" y="1540"/>
                    <a:pt x="59533" y="1546"/>
                    <a:pt x="58847" y="1546"/>
                  </a:cubicBezTo>
                  <a:cubicBezTo>
                    <a:pt x="53668" y="1546"/>
                    <a:pt x="49148" y="1180"/>
                    <a:pt x="44092" y="382"/>
                  </a:cubicBezTo>
                  <a:cubicBezTo>
                    <a:pt x="42106" y="69"/>
                    <a:pt x="39919" y="1"/>
                    <a:pt x="3771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27"/>
            <p:cNvSpPr/>
            <p:nvPr/>
          </p:nvSpPr>
          <p:spPr>
            <a:xfrm>
              <a:off x="3806350" y="795075"/>
              <a:ext cx="1494975" cy="270825"/>
            </a:xfrm>
            <a:custGeom>
              <a:rect b="b" l="l" r="r" t="t"/>
              <a:pathLst>
                <a:path extrusionOk="0" h="10833" w="59799">
                  <a:moveTo>
                    <a:pt x="35652" y="0"/>
                  </a:moveTo>
                  <a:cubicBezTo>
                    <a:pt x="34624" y="0"/>
                    <a:pt x="33606" y="21"/>
                    <a:pt x="32630" y="45"/>
                  </a:cubicBezTo>
                  <a:cubicBezTo>
                    <a:pt x="29050" y="142"/>
                    <a:pt x="27013" y="2444"/>
                    <a:pt x="25048" y="4674"/>
                  </a:cubicBezTo>
                  <a:cubicBezTo>
                    <a:pt x="23169" y="6800"/>
                    <a:pt x="21404" y="8800"/>
                    <a:pt x="18436" y="8800"/>
                  </a:cubicBezTo>
                  <a:cubicBezTo>
                    <a:pt x="18359" y="8800"/>
                    <a:pt x="18281" y="8799"/>
                    <a:pt x="18202" y="8796"/>
                  </a:cubicBezTo>
                  <a:cubicBezTo>
                    <a:pt x="17201" y="8760"/>
                    <a:pt x="16297" y="8495"/>
                    <a:pt x="15429" y="8241"/>
                  </a:cubicBezTo>
                  <a:cubicBezTo>
                    <a:pt x="14500" y="7960"/>
                    <a:pt x="13544" y="7678"/>
                    <a:pt x="12436" y="7678"/>
                  </a:cubicBezTo>
                  <a:cubicBezTo>
                    <a:pt x="12264" y="7678"/>
                    <a:pt x="12089" y="7685"/>
                    <a:pt x="11910" y="7699"/>
                  </a:cubicBezTo>
                  <a:cubicBezTo>
                    <a:pt x="9728" y="7892"/>
                    <a:pt x="7402" y="8639"/>
                    <a:pt x="5160" y="9362"/>
                  </a:cubicBezTo>
                  <a:cubicBezTo>
                    <a:pt x="3448" y="9905"/>
                    <a:pt x="1676" y="10483"/>
                    <a:pt x="1" y="10785"/>
                  </a:cubicBezTo>
                  <a:lnTo>
                    <a:pt x="1" y="10833"/>
                  </a:lnTo>
                  <a:cubicBezTo>
                    <a:pt x="1688" y="10520"/>
                    <a:pt x="3460" y="9953"/>
                    <a:pt x="5172" y="9399"/>
                  </a:cubicBezTo>
                  <a:cubicBezTo>
                    <a:pt x="7414" y="8675"/>
                    <a:pt x="9728" y="7928"/>
                    <a:pt x="11910" y="7747"/>
                  </a:cubicBezTo>
                  <a:cubicBezTo>
                    <a:pt x="12088" y="7733"/>
                    <a:pt x="12262" y="7726"/>
                    <a:pt x="12432" y="7726"/>
                  </a:cubicBezTo>
                  <a:cubicBezTo>
                    <a:pt x="13533" y="7726"/>
                    <a:pt x="14489" y="8006"/>
                    <a:pt x="15417" y="8278"/>
                  </a:cubicBezTo>
                  <a:cubicBezTo>
                    <a:pt x="16285" y="8543"/>
                    <a:pt x="17189" y="8808"/>
                    <a:pt x="18202" y="8844"/>
                  </a:cubicBezTo>
                  <a:cubicBezTo>
                    <a:pt x="18281" y="8847"/>
                    <a:pt x="18359" y="8848"/>
                    <a:pt x="18436" y="8848"/>
                  </a:cubicBezTo>
                  <a:cubicBezTo>
                    <a:pt x="21416" y="8848"/>
                    <a:pt x="23192" y="6836"/>
                    <a:pt x="25072" y="4710"/>
                  </a:cubicBezTo>
                  <a:cubicBezTo>
                    <a:pt x="27037" y="2480"/>
                    <a:pt x="29062" y="178"/>
                    <a:pt x="32630" y="93"/>
                  </a:cubicBezTo>
                  <a:cubicBezTo>
                    <a:pt x="33613" y="69"/>
                    <a:pt x="34637" y="48"/>
                    <a:pt x="35672" y="48"/>
                  </a:cubicBezTo>
                  <a:cubicBezTo>
                    <a:pt x="38190" y="48"/>
                    <a:pt x="40771" y="169"/>
                    <a:pt x="42984" y="648"/>
                  </a:cubicBezTo>
                  <a:cubicBezTo>
                    <a:pt x="43743" y="816"/>
                    <a:pt x="44490" y="1058"/>
                    <a:pt x="45213" y="1287"/>
                  </a:cubicBezTo>
                  <a:cubicBezTo>
                    <a:pt x="46154" y="1588"/>
                    <a:pt x="47130" y="1901"/>
                    <a:pt x="48167" y="2046"/>
                  </a:cubicBezTo>
                  <a:cubicBezTo>
                    <a:pt x="49418" y="2237"/>
                    <a:pt x="50739" y="2301"/>
                    <a:pt x="52084" y="2301"/>
                  </a:cubicBezTo>
                  <a:cubicBezTo>
                    <a:pt x="53459" y="2301"/>
                    <a:pt x="54859" y="2234"/>
                    <a:pt x="56230" y="2166"/>
                  </a:cubicBezTo>
                  <a:cubicBezTo>
                    <a:pt x="57424" y="2106"/>
                    <a:pt x="58641" y="2046"/>
                    <a:pt x="59798" y="2034"/>
                  </a:cubicBezTo>
                  <a:lnTo>
                    <a:pt x="59798" y="1998"/>
                  </a:lnTo>
                  <a:cubicBezTo>
                    <a:pt x="58641" y="2010"/>
                    <a:pt x="57424" y="2058"/>
                    <a:pt x="56230" y="2118"/>
                  </a:cubicBezTo>
                  <a:cubicBezTo>
                    <a:pt x="54842" y="2186"/>
                    <a:pt x="53429" y="2254"/>
                    <a:pt x="52041" y="2254"/>
                  </a:cubicBezTo>
                  <a:cubicBezTo>
                    <a:pt x="50716" y="2254"/>
                    <a:pt x="49414" y="2192"/>
                    <a:pt x="48179" y="2010"/>
                  </a:cubicBezTo>
                  <a:cubicBezTo>
                    <a:pt x="47142" y="1853"/>
                    <a:pt x="46178" y="1540"/>
                    <a:pt x="45226" y="1238"/>
                  </a:cubicBezTo>
                  <a:cubicBezTo>
                    <a:pt x="44502" y="1009"/>
                    <a:pt x="43767" y="768"/>
                    <a:pt x="42996" y="612"/>
                  </a:cubicBezTo>
                  <a:cubicBezTo>
                    <a:pt x="40777" y="123"/>
                    <a:pt x="38181" y="0"/>
                    <a:pt x="3565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27"/>
            <p:cNvSpPr/>
            <p:nvPr/>
          </p:nvSpPr>
          <p:spPr>
            <a:xfrm>
              <a:off x="3826250" y="833325"/>
              <a:ext cx="1439800" cy="264225"/>
            </a:xfrm>
            <a:custGeom>
              <a:rect b="b" l="l" r="r" t="t"/>
              <a:pathLst>
                <a:path extrusionOk="0" h="10569" w="57592">
                  <a:moveTo>
                    <a:pt x="34823" y="1"/>
                  </a:moveTo>
                  <a:cubicBezTo>
                    <a:pt x="33708" y="1"/>
                    <a:pt x="32509" y="52"/>
                    <a:pt x="31231" y="154"/>
                  </a:cubicBezTo>
                  <a:cubicBezTo>
                    <a:pt x="27820" y="420"/>
                    <a:pt x="25915" y="2432"/>
                    <a:pt x="24107" y="4337"/>
                  </a:cubicBezTo>
                  <a:cubicBezTo>
                    <a:pt x="22299" y="6253"/>
                    <a:pt x="20588" y="8049"/>
                    <a:pt x="17538" y="8290"/>
                  </a:cubicBezTo>
                  <a:cubicBezTo>
                    <a:pt x="17316" y="8307"/>
                    <a:pt x="17098" y="8314"/>
                    <a:pt x="16883" y="8314"/>
                  </a:cubicBezTo>
                  <a:cubicBezTo>
                    <a:pt x="15988" y="8314"/>
                    <a:pt x="15146" y="8188"/>
                    <a:pt x="14320" y="8061"/>
                  </a:cubicBezTo>
                  <a:cubicBezTo>
                    <a:pt x="13491" y="7933"/>
                    <a:pt x="12649" y="7811"/>
                    <a:pt x="11753" y="7811"/>
                  </a:cubicBezTo>
                  <a:cubicBezTo>
                    <a:pt x="11385" y="7811"/>
                    <a:pt x="11009" y="7832"/>
                    <a:pt x="10620" y="7881"/>
                  </a:cubicBezTo>
                  <a:cubicBezTo>
                    <a:pt x="8703" y="8134"/>
                    <a:pt x="6726" y="8724"/>
                    <a:pt x="4822" y="9279"/>
                  </a:cubicBezTo>
                  <a:cubicBezTo>
                    <a:pt x="3243" y="9749"/>
                    <a:pt x="1604" y="10231"/>
                    <a:pt x="0" y="10532"/>
                  </a:cubicBezTo>
                  <a:lnTo>
                    <a:pt x="0" y="10569"/>
                  </a:lnTo>
                  <a:cubicBezTo>
                    <a:pt x="1616" y="10279"/>
                    <a:pt x="3267" y="9797"/>
                    <a:pt x="4834" y="9315"/>
                  </a:cubicBezTo>
                  <a:cubicBezTo>
                    <a:pt x="6738" y="8761"/>
                    <a:pt x="8703" y="8170"/>
                    <a:pt x="10632" y="7929"/>
                  </a:cubicBezTo>
                  <a:cubicBezTo>
                    <a:pt x="11016" y="7876"/>
                    <a:pt x="11392" y="7854"/>
                    <a:pt x="11760" y="7854"/>
                  </a:cubicBezTo>
                  <a:cubicBezTo>
                    <a:pt x="12647" y="7854"/>
                    <a:pt x="13490" y="7982"/>
                    <a:pt x="14308" y="8110"/>
                  </a:cubicBezTo>
                  <a:cubicBezTo>
                    <a:pt x="15133" y="8226"/>
                    <a:pt x="15981" y="8350"/>
                    <a:pt x="16878" y="8350"/>
                  </a:cubicBezTo>
                  <a:cubicBezTo>
                    <a:pt x="17095" y="8350"/>
                    <a:pt x="17315" y="8343"/>
                    <a:pt x="17538" y="8327"/>
                  </a:cubicBezTo>
                  <a:cubicBezTo>
                    <a:pt x="20612" y="8086"/>
                    <a:pt x="22311" y="6290"/>
                    <a:pt x="24131" y="4373"/>
                  </a:cubicBezTo>
                  <a:cubicBezTo>
                    <a:pt x="25964" y="2457"/>
                    <a:pt x="27844" y="456"/>
                    <a:pt x="31231" y="191"/>
                  </a:cubicBezTo>
                  <a:cubicBezTo>
                    <a:pt x="32506" y="92"/>
                    <a:pt x="33702" y="42"/>
                    <a:pt x="34817" y="42"/>
                  </a:cubicBezTo>
                  <a:cubicBezTo>
                    <a:pt x="36968" y="42"/>
                    <a:pt x="38815" y="227"/>
                    <a:pt x="40331" y="600"/>
                  </a:cubicBezTo>
                  <a:cubicBezTo>
                    <a:pt x="41175" y="841"/>
                    <a:pt x="41995" y="1143"/>
                    <a:pt x="42790" y="1516"/>
                  </a:cubicBezTo>
                  <a:cubicBezTo>
                    <a:pt x="43658" y="1890"/>
                    <a:pt x="44538" y="2276"/>
                    <a:pt x="45502" y="2481"/>
                  </a:cubicBezTo>
                  <a:cubicBezTo>
                    <a:pt x="46584" y="2710"/>
                    <a:pt x="47750" y="2793"/>
                    <a:pt x="48955" y="2793"/>
                  </a:cubicBezTo>
                  <a:cubicBezTo>
                    <a:pt x="50543" y="2793"/>
                    <a:pt x="52201" y="2649"/>
                    <a:pt x="53831" y="2505"/>
                  </a:cubicBezTo>
                  <a:cubicBezTo>
                    <a:pt x="55157" y="2396"/>
                    <a:pt x="56399" y="2288"/>
                    <a:pt x="57592" y="2252"/>
                  </a:cubicBezTo>
                  <a:lnTo>
                    <a:pt x="57592" y="2203"/>
                  </a:lnTo>
                  <a:cubicBezTo>
                    <a:pt x="56399" y="2240"/>
                    <a:pt x="55157" y="2348"/>
                    <a:pt x="53831" y="2457"/>
                  </a:cubicBezTo>
                  <a:cubicBezTo>
                    <a:pt x="52208" y="2600"/>
                    <a:pt x="50549" y="2744"/>
                    <a:pt x="48961" y="2744"/>
                  </a:cubicBezTo>
                  <a:cubicBezTo>
                    <a:pt x="47756" y="2744"/>
                    <a:pt x="46591" y="2661"/>
                    <a:pt x="45514" y="2432"/>
                  </a:cubicBezTo>
                  <a:cubicBezTo>
                    <a:pt x="44562" y="2228"/>
                    <a:pt x="43670" y="1854"/>
                    <a:pt x="42814" y="1480"/>
                  </a:cubicBezTo>
                  <a:cubicBezTo>
                    <a:pt x="42019" y="1107"/>
                    <a:pt x="41187" y="793"/>
                    <a:pt x="40343" y="564"/>
                  </a:cubicBezTo>
                  <a:cubicBezTo>
                    <a:pt x="38826" y="191"/>
                    <a:pt x="36979" y="1"/>
                    <a:pt x="3482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27"/>
            <p:cNvSpPr/>
            <p:nvPr/>
          </p:nvSpPr>
          <p:spPr>
            <a:xfrm>
              <a:off x="3853375" y="874250"/>
              <a:ext cx="1370200" cy="253125"/>
            </a:xfrm>
            <a:custGeom>
              <a:rect b="b" l="l" r="r" t="t"/>
              <a:pathLst>
                <a:path extrusionOk="0" h="10125" w="54808">
                  <a:moveTo>
                    <a:pt x="33519" y="0"/>
                  </a:moveTo>
                  <a:cubicBezTo>
                    <a:pt x="32303" y="0"/>
                    <a:pt x="30966" y="109"/>
                    <a:pt x="29471" y="325"/>
                  </a:cubicBezTo>
                  <a:cubicBezTo>
                    <a:pt x="26530" y="747"/>
                    <a:pt x="24662" y="2507"/>
                    <a:pt x="22854" y="4219"/>
                  </a:cubicBezTo>
                  <a:cubicBezTo>
                    <a:pt x="20913" y="6051"/>
                    <a:pt x="19069" y="7786"/>
                    <a:pt x="16031" y="7835"/>
                  </a:cubicBezTo>
                  <a:cubicBezTo>
                    <a:pt x="15151" y="7835"/>
                    <a:pt x="14368" y="7786"/>
                    <a:pt x="13597" y="7726"/>
                  </a:cubicBezTo>
                  <a:cubicBezTo>
                    <a:pt x="12950" y="7680"/>
                    <a:pt x="12319" y="7636"/>
                    <a:pt x="11664" y="7636"/>
                  </a:cubicBezTo>
                  <a:cubicBezTo>
                    <a:pt x="10781" y="7636"/>
                    <a:pt x="9854" y="7716"/>
                    <a:pt x="8787" y="7979"/>
                  </a:cubicBezTo>
                  <a:cubicBezTo>
                    <a:pt x="7943" y="8184"/>
                    <a:pt x="7076" y="8413"/>
                    <a:pt x="6244" y="8630"/>
                  </a:cubicBezTo>
                  <a:cubicBezTo>
                    <a:pt x="4219" y="9173"/>
                    <a:pt x="2110" y="9727"/>
                    <a:pt x="0" y="10077"/>
                  </a:cubicBezTo>
                  <a:lnTo>
                    <a:pt x="12" y="10125"/>
                  </a:lnTo>
                  <a:cubicBezTo>
                    <a:pt x="2134" y="9763"/>
                    <a:pt x="4231" y="9209"/>
                    <a:pt x="6256" y="8678"/>
                  </a:cubicBezTo>
                  <a:cubicBezTo>
                    <a:pt x="7088" y="8461"/>
                    <a:pt x="7956" y="8232"/>
                    <a:pt x="8811" y="8016"/>
                  </a:cubicBezTo>
                  <a:cubicBezTo>
                    <a:pt x="9848" y="7758"/>
                    <a:pt x="10756" y="7679"/>
                    <a:pt x="11620" y="7679"/>
                  </a:cubicBezTo>
                  <a:cubicBezTo>
                    <a:pt x="12292" y="7679"/>
                    <a:pt x="12937" y="7727"/>
                    <a:pt x="13597" y="7774"/>
                  </a:cubicBezTo>
                  <a:cubicBezTo>
                    <a:pt x="14300" y="7818"/>
                    <a:pt x="15014" y="7872"/>
                    <a:pt x="15802" y="7872"/>
                  </a:cubicBezTo>
                  <a:cubicBezTo>
                    <a:pt x="15878" y="7872"/>
                    <a:pt x="15954" y="7872"/>
                    <a:pt x="16031" y="7871"/>
                  </a:cubicBezTo>
                  <a:cubicBezTo>
                    <a:pt x="19093" y="7835"/>
                    <a:pt x="20937" y="6087"/>
                    <a:pt x="22890" y="4243"/>
                  </a:cubicBezTo>
                  <a:cubicBezTo>
                    <a:pt x="24686" y="2543"/>
                    <a:pt x="26554" y="783"/>
                    <a:pt x="29483" y="362"/>
                  </a:cubicBezTo>
                  <a:cubicBezTo>
                    <a:pt x="30971" y="151"/>
                    <a:pt x="32298" y="45"/>
                    <a:pt x="33505" y="45"/>
                  </a:cubicBezTo>
                  <a:cubicBezTo>
                    <a:pt x="35476" y="45"/>
                    <a:pt x="37124" y="328"/>
                    <a:pt x="38620" y="904"/>
                  </a:cubicBezTo>
                  <a:cubicBezTo>
                    <a:pt x="39270" y="1157"/>
                    <a:pt x="39873" y="1458"/>
                    <a:pt x="40452" y="1760"/>
                  </a:cubicBezTo>
                  <a:cubicBezTo>
                    <a:pt x="41524" y="2290"/>
                    <a:pt x="42537" y="2808"/>
                    <a:pt x="43851" y="3037"/>
                  </a:cubicBezTo>
                  <a:cubicBezTo>
                    <a:pt x="44490" y="3149"/>
                    <a:pt x="45171" y="3195"/>
                    <a:pt x="45878" y="3195"/>
                  </a:cubicBezTo>
                  <a:cubicBezTo>
                    <a:pt x="47530" y="3195"/>
                    <a:pt x="49327" y="2945"/>
                    <a:pt x="51083" y="2700"/>
                  </a:cubicBezTo>
                  <a:cubicBezTo>
                    <a:pt x="52409" y="2519"/>
                    <a:pt x="53650" y="2350"/>
                    <a:pt x="54807" y="2278"/>
                  </a:cubicBezTo>
                  <a:lnTo>
                    <a:pt x="54807" y="2242"/>
                  </a:lnTo>
                  <a:cubicBezTo>
                    <a:pt x="53650" y="2302"/>
                    <a:pt x="52409" y="2471"/>
                    <a:pt x="51083" y="2664"/>
                  </a:cubicBezTo>
                  <a:cubicBezTo>
                    <a:pt x="49330" y="2900"/>
                    <a:pt x="47542" y="3147"/>
                    <a:pt x="45895" y="3147"/>
                  </a:cubicBezTo>
                  <a:cubicBezTo>
                    <a:pt x="45187" y="3147"/>
                    <a:pt x="44505" y="3102"/>
                    <a:pt x="43863" y="2989"/>
                  </a:cubicBezTo>
                  <a:cubicBezTo>
                    <a:pt x="42549" y="2760"/>
                    <a:pt x="41537" y="2254"/>
                    <a:pt x="40464" y="1712"/>
                  </a:cubicBezTo>
                  <a:cubicBezTo>
                    <a:pt x="39885" y="1422"/>
                    <a:pt x="39283" y="1121"/>
                    <a:pt x="38632" y="868"/>
                  </a:cubicBezTo>
                  <a:cubicBezTo>
                    <a:pt x="37141" y="286"/>
                    <a:pt x="35489" y="0"/>
                    <a:pt x="3351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27"/>
            <p:cNvSpPr/>
            <p:nvPr/>
          </p:nvSpPr>
          <p:spPr>
            <a:xfrm>
              <a:off x="3881400" y="916875"/>
              <a:ext cx="1299975" cy="241850"/>
            </a:xfrm>
            <a:custGeom>
              <a:rect b="b" l="l" r="r" t="t"/>
              <a:pathLst>
                <a:path extrusionOk="0" h="9674" w="51999">
                  <a:moveTo>
                    <a:pt x="31860" y="1"/>
                  </a:moveTo>
                  <a:cubicBezTo>
                    <a:pt x="30531" y="1"/>
                    <a:pt x="29156" y="207"/>
                    <a:pt x="27651" y="525"/>
                  </a:cubicBezTo>
                  <a:cubicBezTo>
                    <a:pt x="25035" y="1067"/>
                    <a:pt x="23288" y="2574"/>
                    <a:pt x="21576" y="4032"/>
                  </a:cubicBezTo>
                  <a:cubicBezTo>
                    <a:pt x="19756" y="5587"/>
                    <a:pt x="18044" y="7046"/>
                    <a:pt x="15429" y="7371"/>
                  </a:cubicBezTo>
                  <a:cubicBezTo>
                    <a:pt x="14646" y="7462"/>
                    <a:pt x="13857" y="7505"/>
                    <a:pt x="13071" y="7505"/>
                  </a:cubicBezTo>
                  <a:cubicBezTo>
                    <a:pt x="12815" y="7505"/>
                    <a:pt x="12561" y="7501"/>
                    <a:pt x="12307" y="7492"/>
                  </a:cubicBezTo>
                  <a:cubicBezTo>
                    <a:pt x="11981" y="7486"/>
                    <a:pt x="11660" y="7480"/>
                    <a:pt x="11339" y="7480"/>
                  </a:cubicBezTo>
                  <a:cubicBezTo>
                    <a:pt x="10315" y="7480"/>
                    <a:pt x="9281" y="7539"/>
                    <a:pt x="8052" y="7841"/>
                  </a:cubicBezTo>
                  <a:cubicBezTo>
                    <a:pt x="7449" y="7974"/>
                    <a:pt x="6847" y="8131"/>
                    <a:pt x="6268" y="8275"/>
                  </a:cubicBezTo>
                  <a:cubicBezTo>
                    <a:pt x="4231" y="8781"/>
                    <a:pt x="2134" y="9312"/>
                    <a:pt x="0" y="9637"/>
                  </a:cubicBezTo>
                  <a:lnTo>
                    <a:pt x="12" y="9673"/>
                  </a:lnTo>
                  <a:cubicBezTo>
                    <a:pt x="2146" y="9360"/>
                    <a:pt x="4243" y="8830"/>
                    <a:pt x="6268" y="8323"/>
                  </a:cubicBezTo>
                  <a:cubicBezTo>
                    <a:pt x="6847" y="8179"/>
                    <a:pt x="7449" y="8034"/>
                    <a:pt x="8052" y="7877"/>
                  </a:cubicBezTo>
                  <a:cubicBezTo>
                    <a:pt x="9311" y="7577"/>
                    <a:pt x="10357" y="7518"/>
                    <a:pt x="11402" y="7518"/>
                  </a:cubicBezTo>
                  <a:cubicBezTo>
                    <a:pt x="11698" y="7518"/>
                    <a:pt x="11994" y="7523"/>
                    <a:pt x="12295" y="7528"/>
                  </a:cubicBezTo>
                  <a:cubicBezTo>
                    <a:pt x="12567" y="7541"/>
                    <a:pt x="12841" y="7547"/>
                    <a:pt x="13115" y="7547"/>
                  </a:cubicBezTo>
                  <a:cubicBezTo>
                    <a:pt x="13883" y="7547"/>
                    <a:pt x="14656" y="7499"/>
                    <a:pt x="15429" y="7419"/>
                  </a:cubicBezTo>
                  <a:cubicBezTo>
                    <a:pt x="18056" y="7094"/>
                    <a:pt x="19780" y="5623"/>
                    <a:pt x="21600" y="4069"/>
                  </a:cubicBezTo>
                  <a:cubicBezTo>
                    <a:pt x="23300" y="2622"/>
                    <a:pt x="25059" y="1115"/>
                    <a:pt x="27651" y="561"/>
                  </a:cubicBezTo>
                  <a:cubicBezTo>
                    <a:pt x="29154" y="249"/>
                    <a:pt x="30522" y="46"/>
                    <a:pt x="31844" y="46"/>
                  </a:cubicBezTo>
                  <a:cubicBezTo>
                    <a:pt x="33533" y="46"/>
                    <a:pt x="35148" y="377"/>
                    <a:pt x="36872" y="1236"/>
                  </a:cubicBezTo>
                  <a:cubicBezTo>
                    <a:pt x="37354" y="1501"/>
                    <a:pt x="37836" y="1778"/>
                    <a:pt x="38294" y="2104"/>
                  </a:cubicBezTo>
                  <a:cubicBezTo>
                    <a:pt x="39102" y="2646"/>
                    <a:pt x="39873" y="3165"/>
                    <a:pt x="41018" y="3406"/>
                  </a:cubicBezTo>
                  <a:cubicBezTo>
                    <a:pt x="41583" y="3530"/>
                    <a:pt x="42194" y="3583"/>
                    <a:pt x="42834" y="3583"/>
                  </a:cubicBezTo>
                  <a:cubicBezTo>
                    <a:pt x="44543" y="3583"/>
                    <a:pt x="46471" y="3211"/>
                    <a:pt x="48347" y="2851"/>
                  </a:cubicBezTo>
                  <a:cubicBezTo>
                    <a:pt x="49661" y="2610"/>
                    <a:pt x="50890" y="2369"/>
                    <a:pt x="51999" y="2273"/>
                  </a:cubicBezTo>
                  <a:lnTo>
                    <a:pt x="51999" y="2224"/>
                  </a:lnTo>
                  <a:cubicBezTo>
                    <a:pt x="50890" y="2321"/>
                    <a:pt x="49661" y="2562"/>
                    <a:pt x="48347" y="2815"/>
                  </a:cubicBezTo>
                  <a:cubicBezTo>
                    <a:pt x="46468" y="3175"/>
                    <a:pt x="44537" y="3541"/>
                    <a:pt x="42831" y="3541"/>
                  </a:cubicBezTo>
                  <a:cubicBezTo>
                    <a:pt x="42195" y="3541"/>
                    <a:pt x="41590" y="3491"/>
                    <a:pt x="41030" y="3369"/>
                  </a:cubicBezTo>
                  <a:cubicBezTo>
                    <a:pt x="39897" y="3116"/>
                    <a:pt x="39138" y="2610"/>
                    <a:pt x="38318" y="2068"/>
                  </a:cubicBezTo>
                  <a:cubicBezTo>
                    <a:pt x="37872" y="1742"/>
                    <a:pt x="37390" y="1453"/>
                    <a:pt x="36896" y="1200"/>
                  </a:cubicBezTo>
                  <a:cubicBezTo>
                    <a:pt x="35174" y="335"/>
                    <a:pt x="33554" y="1"/>
                    <a:pt x="3186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27"/>
            <p:cNvSpPr/>
            <p:nvPr/>
          </p:nvSpPr>
          <p:spPr>
            <a:xfrm>
              <a:off x="3899175" y="961725"/>
              <a:ext cx="1248750" cy="235275"/>
            </a:xfrm>
            <a:custGeom>
              <a:rect b="b" l="l" r="r" t="t"/>
              <a:pathLst>
                <a:path extrusionOk="0" h="9411" w="49950">
                  <a:moveTo>
                    <a:pt x="30910" y="1"/>
                  </a:moveTo>
                  <a:cubicBezTo>
                    <a:pt x="29502" y="1"/>
                    <a:pt x="27975" y="294"/>
                    <a:pt x="26205" y="756"/>
                  </a:cubicBezTo>
                  <a:cubicBezTo>
                    <a:pt x="23746" y="1383"/>
                    <a:pt x="22215" y="2226"/>
                    <a:pt x="20539" y="3371"/>
                  </a:cubicBezTo>
                  <a:cubicBezTo>
                    <a:pt x="19973" y="3769"/>
                    <a:pt x="19431" y="4191"/>
                    <a:pt x="18912" y="4649"/>
                  </a:cubicBezTo>
                  <a:cubicBezTo>
                    <a:pt x="17743" y="5650"/>
                    <a:pt x="16634" y="6602"/>
                    <a:pt x="14874" y="7000"/>
                  </a:cubicBezTo>
                  <a:cubicBezTo>
                    <a:pt x="13669" y="7277"/>
                    <a:pt x="12464" y="7313"/>
                    <a:pt x="11294" y="7349"/>
                  </a:cubicBezTo>
                  <a:cubicBezTo>
                    <a:pt x="10053" y="7385"/>
                    <a:pt x="8787" y="7433"/>
                    <a:pt x="7473" y="7747"/>
                  </a:cubicBezTo>
                  <a:lnTo>
                    <a:pt x="6027" y="8108"/>
                  </a:lnTo>
                  <a:cubicBezTo>
                    <a:pt x="4050" y="8603"/>
                    <a:pt x="2170" y="9073"/>
                    <a:pt x="0" y="9374"/>
                  </a:cubicBezTo>
                  <a:lnTo>
                    <a:pt x="0" y="9410"/>
                  </a:lnTo>
                  <a:cubicBezTo>
                    <a:pt x="2170" y="9109"/>
                    <a:pt x="4050" y="8639"/>
                    <a:pt x="6027" y="8145"/>
                  </a:cubicBezTo>
                  <a:lnTo>
                    <a:pt x="7461" y="7795"/>
                  </a:lnTo>
                  <a:cubicBezTo>
                    <a:pt x="8775" y="7482"/>
                    <a:pt x="10053" y="7433"/>
                    <a:pt x="11282" y="7397"/>
                  </a:cubicBezTo>
                  <a:cubicBezTo>
                    <a:pt x="12452" y="7361"/>
                    <a:pt x="13657" y="7325"/>
                    <a:pt x="14874" y="7048"/>
                  </a:cubicBezTo>
                  <a:cubicBezTo>
                    <a:pt x="16634" y="6638"/>
                    <a:pt x="17755" y="5686"/>
                    <a:pt x="18936" y="4685"/>
                  </a:cubicBezTo>
                  <a:cubicBezTo>
                    <a:pt x="19443" y="4227"/>
                    <a:pt x="19985" y="3805"/>
                    <a:pt x="20539" y="3408"/>
                  </a:cubicBezTo>
                  <a:cubicBezTo>
                    <a:pt x="22215" y="2262"/>
                    <a:pt x="23746" y="1431"/>
                    <a:pt x="26205" y="792"/>
                  </a:cubicBezTo>
                  <a:cubicBezTo>
                    <a:pt x="27963" y="336"/>
                    <a:pt x="29483" y="46"/>
                    <a:pt x="30886" y="46"/>
                  </a:cubicBezTo>
                  <a:cubicBezTo>
                    <a:pt x="32339" y="46"/>
                    <a:pt x="33667" y="357"/>
                    <a:pt x="35004" y="1117"/>
                  </a:cubicBezTo>
                  <a:cubicBezTo>
                    <a:pt x="35534" y="1443"/>
                    <a:pt x="36040" y="1829"/>
                    <a:pt x="36510" y="2262"/>
                  </a:cubicBezTo>
                  <a:cubicBezTo>
                    <a:pt x="37426" y="3058"/>
                    <a:pt x="38294" y="3805"/>
                    <a:pt x="39909" y="3962"/>
                  </a:cubicBezTo>
                  <a:cubicBezTo>
                    <a:pt x="40121" y="3980"/>
                    <a:pt x="40339" y="3989"/>
                    <a:pt x="40563" y="3989"/>
                  </a:cubicBezTo>
                  <a:cubicBezTo>
                    <a:pt x="42249" y="3989"/>
                    <a:pt x="44252" y="3499"/>
                    <a:pt x="46189" y="3010"/>
                  </a:cubicBezTo>
                  <a:cubicBezTo>
                    <a:pt x="47539" y="2672"/>
                    <a:pt x="48829" y="2359"/>
                    <a:pt x="49950" y="2226"/>
                  </a:cubicBezTo>
                  <a:lnTo>
                    <a:pt x="49950" y="2178"/>
                  </a:lnTo>
                  <a:cubicBezTo>
                    <a:pt x="48841" y="2311"/>
                    <a:pt x="47539" y="2636"/>
                    <a:pt x="46189" y="2974"/>
                  </a:cubicBezTo>
                  <a:cubicBezTo>
                    <a:pt x="44264" y="3450"/>
                    <a:pt x="42284" y="3944"/>
                    <a:pt x="40606" y="3944"/>
                  </a:cubicBezTo>
                  <a:cubicBezTo>
                    <a:pt x="40371" y="3944"/>
                    <a:pt x="40143" y="3935"/>
                    <a:pt x="39921" y="3914"/>
                  </a:cubicBezTo>
                  <a:cubicBezTo>
                    <a:pt x="38330" y="3769"/>
                    <a:pt x="37463" y="3022"/>
                    <a:pt x="36547" y="2226"/>
                  </a:cubicBezTo>
                  <a:cubicBezTo>
                    <a:pt x="36088" y="1792"/>
                    <a:pt x="35582" y="1407"/>
                    <a:pt x="35040" y="1081"/>
                  </a:cubicBezTo>
                  <a:cubicBezTo>
                    <a:pt x="33697" y="315"/>
                    <a:pt x="32367" y="1"/>
                    <a:pt x="3091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27"/>
            <p:cNvSpPr/>
            <p:nvPr/>
          </p:nvSpPr>
          <p:spPr>
            <a:xfrm>
              <a:off x="3895850" y="1009075"/>
              <a:ext cx="1232200" cy="237650"/>
            </a:xfrm>
            <a:custGeom>
              <a:rect b="b" l="l" r="r" t="t"/>
              <a:pathLst>
                <a:path extrusionOk="0" h="9506" w="49288">
                  <a:moveTo>
                    <a:pt x="30758" y="0"/>
                  </a:moveTo>
                  <a:cubicBezTo>
                    <a:pt x="30644" y="0"/>
                    <a:pt x="30529" y="3"/>
                    <a:pt x="30412" y="7"/>
                  </a:cubicBezTo>
                  <a:cubicBezTo>
                    <a:pt x="28977" y="43"/>
                    <a:pt x="27434" y="405"/>
                    <a:pt x="25590" y="923"/>
                  </a:cubicBezTo>
                  <a:cubicBezTo>
                    <a:pt x="23457" y="1502"/>
                    <a:pt x="21432" y="2406"/>
                    <a:pt x="19588" y="3611"/>
                  </a:cubicBezTo>
                  <a:cubicBezTo>
                    <a:pt x="19009" y="3985"/>
                    <a:pt x="18467" y="4406"/>
                    <a:pt x="17960" y="4816"/>
                  </a:cubicBezTo>
                  <a:cubicBezTo>
                    <a:pt x="16815" y="5708"/>
                    <a:pt x="15646" y="6636"/>
                    <a:pt x="13983" y="7034"/>
                  </a:cubicBezTo>
                  <a:cubicBezTo>
                    <a:pt x="12862" y="7299"/>
                    <a:pt x="11741" y="7360"/>
                    <a:pt x="10644" y="7420"/>
                  </a:cubicBezTo>
                  <a:cubicBezTo>
                    <a:pt x="9487" y="7480"/>
                    <a:pt x="8294" y="7540"/>
                    <a:pt x="7076" y="7854"/>
                  </a:cubicBezTo>
                  <a:cubicBezTo>
                    <a:pt x="6606" y="7974"/>
                    <a:pt x="6160" y="8083"/>
                    <a:pt x="5726" y="8203"/>
                  </a:cubicBezTo>
                  <a:cubicBezTo>
                    <a:pt x="3810" y="8697"/>
                    <a:pt x="2146" y="9131"/>
                    <a:pt x="1" y="9457"/>
                  </a:cubicBezTo>
                  <a:lnTo>
                    <a:pt x="1" y="9505"/>
                  </a:lnTo>
                  <a:cubicBezTo>
                    <a:pt x="2146" y="9180"/>
                    <a:pt x="3810" y="8746"/>
                    <a:pt x="5726" y="8239"/>
                  </a:cubicBezTo>
                  <a:cubicBezTo>
                    <a:pt x="6160" y="8131"/>
                    <a:pt x="6606" y="8010"/>
                    <a:pt x="7076" y="7890"/>
                  </a:cubicBezTo>
                  <a:cubicBezTo>
                    <a:pt x="8294" y="7589"/>
                    <a:pt x="9487" y="7516"/>
                    <a:pt x="10644" y="7456"/>
                  </a:cubicBezTo>
                  <a:cubicBezTo>
                    <a:pt x="11729" y="7408"/>
                    <a:pt x="12850" y="7347"/>
                    <a:pt x="13983" y="7070"/>
                  </a:cubicBezTo>
                  <a:cubicBezTo>
                    <a:pt x="15646" y="6672"/>
                    <a:pt x="16827" y="5756"/>
                    <a:pt x="17972" y="4852"/>
                  </a:cubicBezTo>
                  <a:cubicBezTo>
                    <a:pt x="18491" y="4443"/>
                    <a:pt x="19021" y="4021"/>
                    <a:pt x="19600" y="3647"/>
                  </a:cubicBezTo>
                  <a:cubicBezTo>
                    <a:pt x="21444" y="2442"/>
                    <a:pt x="23457" y="1538"/>
                    <a:pt x="25590" y="971"/>
                  </a:cubicBezTo>
                  <a:cubicBezTo>
                    <a:pt x="27440" y="454"/>
                    <a:pt x="29120" y="40"/>
                    <a:pt x="30712" y="40"/>
                  </a:cubicBezTo>
                  <a:cubicBezTo>
                    <a:pt x="32086" y="40"/>
                    <a:pt x="33395" y="349"/>
                    <a:pt x="34691" y="1164"/>
                  </a:cubicBezTo>
                  <a:cubicBezTo>
                    <a:pt x="35209" y="1502"/>
                    <a:pt x="35679" y="1911"/>
                    <a:pt x="36113" y="2369"/>
                  </a:cubicBezTo>
                  <a:cubicBezTo>
                    <a:pt x="36933" y="3189"/>
                    <a:pt x="37800" y="4033"/>
                    <a:pt x="39404" y="4177"/>
                  </a:cubicBezTo>
                  <a:cubicBezTo>
                    <a:pt x="39590" y="4194"/>
                    <a:pt x="39782" y="4202"/>
                    <a:pt x="39979" y="4202"/>
                  </a:cubicBezTo>
                  <a:cubicBezTo>
                    <a:pt x="41613" y="4202"/>
                    <a:pt x="43576" y="3656"/>
                    <a:pt x="45491" y="3129"/>
                  </a:cubicBezTo>
                  <a:cubicBezTo>
                    <a:pt x="46865" y="2743"/>
                    <a:pt x="48166" y="2393"/>
                    <a:pt x="49287" y="2237"/>
                  </a:cubicBezTo>
                  <a:lnTo>
                    <a:pt x="49287" y="2189"/>
                  </a:lnTo>
                  <a:cubicBezTo>
                    <a:pt x="48154" y="2333"/>
                    <a:pt x="46853" y="2695"/>
                    <a:pt x="45479" y="3081"/>
                  </a:cubicBezTo>
                  <a:cubicBezTo>
                    <a:pt x="43589" y="3614"/>
                    <a:pt x="41643" y="4158"/>
                    <a:pt x="40025" y="4158"/>
                  </a:cubicBezTo>
                  <a:cubicBezTo>
                    <a:pt x="39816" y="4158"/>
                    <a:pt x="39613" y="4148"/>
                    <a:pt x="39416" y="4129"/>
                  </a:cubicBezTo>
                  <a:cubicBezTo>
                    <a:pt x="37825" y="3985"/>
                    <a:pt x="37005" y="3177"/>
                    <a:pt x="36149" y="2321"/>
                  </a:cubicBezTo>
                  <a:cubicBezTo>
                    <a:pt x="35715" y="1863"/>
                    <a:pt x="35245" y="1465"/>
                    <a:pt x="34727" y="1116"/>
                  </a:cubicBezTo>
                  <a:cubicBezTo>
                    <a:pt x="33518" y="366"/>
                    <a:pt x="32246" y="0"/>
                    <a:pt x="3075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27"/>
            <p:cNvSpPr/>
            <p:nvPr/>
          </p:nvSpPr>
          <p:spPr>
            <a:xfrm>
              <a:off x="3875075" y="1056200"/>
              <a:ext cx="1240925" cy="253500"/>
            </a:xfrm>
            <a:custGeom>
              <a:rect b="b" l="l" r="r" t="t"/>
              <a:pathLst>
                <a:path extrusionOk="0" h="10140" w="49637">
                  <a:moveTo>
                    <a:pt x="31327" y="1"/>
                  </a:moveTo>
                  <a:cubicBezTo>
                    <a:pt x="29581" y="1"/>
                    <a:pt x="27768" y="583"/>
                    <a:pt x="25807" y="1208"/>
                  </a:cubicBezTo>
                  <a:cubicBezTo>
                    <a:pt x="23179" y="2051"/>
                    <a:pt x="21383" y="2823"/>
                    <a:pt x="19611" y="3847"/>
                  </a:cubicBezTo>
                  <a:cubicBezTo>
                    <a:pt x="19020" y="4185"/>
                    <a:pt x="18466" y="4595"/>
                    <a:pt x="17912" y="4980"/>
                  </a:cubicBezTo>
                  <a:cubicBezTo>
                    <a:pt x="16766" y="5812"/>
                    <a:pt x="15573" y="6656"/>
                    <a:pt x="14030" y="7017"/>
                  </a:cubicBezTo>
                  <a:cubicBezTo>
                    <a:pt x="12946" y="7283"/>
                    <a:pt x="11909" y="7283"/>
                    <a:pt x="10908" y="7295"/>
                  </a:cubicBezTo>
                  <a:cubicBezTo>
                    <a:pt x="9775" y="7307"/>
                    <a:pt x="8618" y="7319"/>
                    <a:pt x="7365" y="7668"/>
                  </a:cubicBezTo>
                  <a:cubicBezTo>
                    <a:pt x="6196" y="8006"/>
                    <a:pt x="5135" y="8391"/>
                    <a:pt x="4110" y="8777"/>
                  </a:cubicBezTo>
                  <a:cubicBezTo>
                    <a:pt x="2772" y="9295"/>
                    <a:pt x="1398" y="9741"/>
                    <a:pt x="0" y="10091"/>
                  </a:cubicBezTo>
                  <a:lnTo>
                    <a:pt x="12" y="10139"/>
                  </a:lnTo>
                  <a:cubicBezTo>
                    <a:pt x="1410" y="9778"/>
                    <a:pt x="2784" y="9344"/>
                    <a:pt x="4134" y="8813"/>
                  </a:cubicBezTo>
                  <a:cubicBezTo>
                    <a:pt x="5147" y="8440"/>
                    <a:pt x="6208" y="8042"/>
                    <a:pt x="7389" y="7716"/>
                  </a:cubicBezTo>
                  <a:cubicBezTo>
                    <a:pt x="8630" y="7355"/>
                    <a:pt x="9787" y="7355"/>
                    <a:pt x="10908" y="7343"/>
                  </a:cubicBezTo>
                  <a:cubicBezTo>
                    <a:pt x="11921" y="7331"/>
                    <a:pt x="12958" y="7319"/>
                    <a:pt x="14042" y="7066"/>
                  </a:cubicBezTo>
                  <a:cubicBezTo>
                    <a:pt x="15597" y="6704"/>
                    <a:pt x="16791" y="5848"/>
                    <a:pt x="17948" y="5016"/>
                  </a:cubicBezTo>
                  <a:cubicBezTo>
                    <a:pt x="18490" y="4643"/>
                    <a:pt x="19057" y="4233"/>
                    <a:pt x="19635" y="3883"/>
                  </a:cubicBezTo>
                  <a:cubicBezTo>
                    <a:pt x="21395" y="2859"/>
                    <a:pt x="23191" y="2100"/>
                    <a:pt x="25819" y="1256"/>
                  </a:cubicBezTo>
                  <a:cubicBezTo>
                    <a:pt x="27772" y="625"/>
                    <a:pt x="29580" y="48"/>
                    <a:pt x="31318" y="48"/>
                  </a:cubicBezTo>
                  <a:cubicBezTo>
                    <a:pt x="32670" y="48"/>
                    <a:pt x="33979" y="397"/>
                    <a:pt x="35281" y="1340"/>
                  </a:cubicBezTo>
                  <a:cubicBezTo>
                    <a:pt x="35690" y="1654"/>
                    <a:pt x="36076" y="1979"/>
                    <a:pt x="36450" y="2341"/>
                  </a:cubicBezTo>
                  <a:cubicBezTo>
                    <a:pt x="37462" y="3269"/>
                    <a:pt x="38415" y="4137"/>
                    <a:pt x="40259" y="4281"/>
                  </a:cubicBezTo>
                  <a:cubicBezTo>
                    <a:pt x="40460" y="4297"/>
                    <a:pt x="40664" y="4305"/>
                    <a:pt x="40871" y="4305"/>
                  </a:cubicBezTo>
                  <a:cubicBezTo>
                    <a:pt x="42689" y="4305"/>
                    <a:pt x="44727" y="3722"/>
                    <a:pt x="46707" y="3148"/>
                  </a:cubicBezTo>
                  <a:cubicBezTo>
                    <a:pt x="47756" y="2847"/>
                    <a:pt x="48732" y="2570"/>
                    <a:pt x="49636" y="2389"/>
                  </a:cubicBezTo>
                  <a:lnTo>
                    <a:pt x="49624" y="2341"/>
                  </a:lnTo>
                  <a:cubicBezTo>
                    <a:pt x="48720" y="2521"/>
                    <a:pt x="47744" y="2799"/>
                    <a:pt x="46707" y="3100"/>
                  </a:cubicBezTo>
                  <a:cubicBezTo>
                    <a:pt x="44712" y="3678"/>
                    <a:pt x="42648" y="4265"/>
                    <a:pt x="40827" y="4265"/>
                  </a:cubicBezTo>
                  <a:cubicBezTo>
                    <a:pt x="40635" y="4265"/>
                    <a:pt x="40445" y="4259"/>
                    <a:pt x="40259" y="4245"/>
                  </a:cubicBezTo>
                  <a:cubicBezTo>
                    <a:pt x="38439" y="4100"/>
                    <a:pt x="37486" y="3221"/>
                    <a:pt x="36486" y="2304"/>
                  </a:cubicBezTo>
                  <a:cubicBezTo>
                    <a:pt x="36112" y="1955"/>
                    <a:pt x="35715" y="1617"/>
                    <a:pt x="35305" y="1304"/>
                  </a:cubicBezTo>
                  <a:cubicBezTo>
                    <a:pt x="33994" y="351"/>
                    <a:pt x="32680" y="1"/>
                    <a:pt x="3132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27"/>
            <p:cNvSpPr/>
            <p:nvPr/>
          </p:nvSpPr>
          <p:spPr>
            <a:xfrm>
              <a:off x="3859400" y="1100400"/>
              <a:ext cx="1250875" cy="268650"/>
            </a:xfrm>
            <a:custGeom>
              <a:rect b="b" l="l" r="r" t="t"/>
              <a:pathLst>
                <a:path extrusionOk="0" h="10746" w="50035">
                  <a:moveTo>
                    <a:pt x="31881" y="1"/>
                  </a:moveTo>
                  <a:cubicBezTo>
                    <a:pt x="31652" y="1"/>
                    <a:pt x="31420" y="15"/>
                    <a:pt x="31183" y="42"/>
                  </a:cubicBezTo>
                  <a:cubicBezTo>
                    <a:pt x="29652" y="211"/>
                    <a:pt x="28061" y="922"/>
                    <a:pt x="26048" y="1826"/>
                  </a:cubicBezTo>
                  <a:lnTo>
                    <a:pt x="26000" y="1838"/>
                  </a:lnTo>
                  <a:cubicBezTo>
                    <a:pt x="25313" y="2140"/>
                    <a:pt x="24613" y="2441"/>
                    <a:pt x="23951" y="2730"/>
                  </a:cubicBezTo>
                  <a:cubicBezTo>
                    <a:pt x="22613" y="3297"/>
                    <a:pt x="21251" y="3875"/>
                    <a:pt x="19961" y="4538"/>
                  </a:cubicBezTo>
                  <a:cubicBezTo>
                    <a:pt x="19430" y="4803"/>
                    <a:pt x="18912" y="5129"/>
                    <a:pt x="18406" y="5442"/>
                  </a:cubicBezTo>
                  <a:cubicBezTo>
                    <a:pt x="17225" y="6165"/>
                    <a:pt x="16007" y="6913"/>
                    <a:pt x="14561" y="7130"/>
                  </a:cubicBezTo>
                  <a:cubicBezTo>
                    <a:pt x="14106" y="7204"/>
                    <a:pt x="13673" y="7231"/>
                    <a:pt x="13256" y="7231"/>
                  </a:cubicBezTo>
                  <a:cubicBezTo>
                    <a:pt x="12655" y="7231"/>
                    <a:pt x="12085" y="7175"/>
                    <a:pt x="11523" y="7118"/>
                  </a:cubicBezTo>
                  <a:cubicBezTo>
                    <a:pt x="10974" y="7061"/>
                    <a:pt x="10408" y="7007"/>
                    <a:pt x="9818" y="7007"/>
                  </a:cubicBezTo>
                  <a:cubicBezTo>
                    <a:pt x="9152" y="7007"/>
                    <a:pt x="8455" y="7076"/>
                    <a:pt x="7715" y="7286"/>
                  </a:cubicBezTo>
                  <a:cubicBezTo>
                    <a:pt x="6316" y="7684"/>
                    <a:pt x="4954" y="8383"/>
                    <a:pt x="3628" y="9058"/>
                  </a:cubicBezTo>
                  <a:cubicBezTo>
                    <a:pt x="2459" y="9661"/>
                    <a:pt x="1242" y="10288"/>
                    <a:pt x="0" y="10698"/>
                  </a:cubicBezTo>
                  <a:lnTo>
                    <a:pt x="24" y="10746"/>
                  </a:lnTo>
                  <a:cubicBezTo>
                    <a:pt x="1266" y="10324"/>
                    <a:pt x="2471" y="9709"/>
                    <a:pt x="3640" y="9106"/>
                  </a:cubicBezTo>
                  <a:cubicBezTo>
                    <a:pt x="4966" y="8431"/>
                    <a:pt x="6316" y="7744"/>
                    <a:pt x="7727" y="7335"/>
                  </a:cubicBezTo>
                  <a:cubicBezTo>
                    <a:pt x="8474" y="7124"/>
                    <a:pt x="9150" y="7055"/>
                    <a:pt x="9804" y="7055"/>
                  </a:cubicBezTo>
                  <a:cubicBezTo>
                    <a:pt x="10384" y="7055"/>
                    <a:pt x="10945" y="7109"/>
                    <a:pt x="11523" y="7166"/>
                  </a:cubicBezTo>
                  <a:cubicBezTo>
                    <a:pt x="12098" y="7224"/>
                    <a:pt x="12681" y="7282"/>
                    <a:pt x="13296" y="7282"/>
                  </a:cubicBezTo>
                  <a:cubicBezTo>
                    <a:pt x="13701" y="7282"/>
                    <a:pt x="14121" y="7257"/>
                    <a:pt x="14561" y="7190"/>
                  </a:cubicBezTo>
                  <a:cubicBezTo>
                    <a:pt x="16031" y="6961"/>
                    <a:pt x="17249" y="6214"/>
                    <a:pt x="18418" y="5478"/>
                  </a:cubicBezTo>
                  <a:cubicBezTo>
                    <a:pt x="18924" y="5165"/>
                    <a:pt x="19455" y="4840"/>
                    <a:pt x="19973" y="4574"/>
                  </a:cubicBezTo>
                  <a:cubicBezTo>
                    <a:pt x="21263" y="3923"/>
                    <a:pt x="22637" y="3333"/>
                    <a:pt x="23963" y="2766"/>
                  </a:cubicBezTo>
                  <a:cubicBezTo>
                    <a:pt x="24638" y="2489"/>
                    <a:pt x="25337" y="2188"/>
                    <a:pt x="26012" y="1886"/>
                  </a:cubicBezTo>
                  <a:lnTo>
                    <a:pt x="26060" y="1862"/>
                  </a:lnTo>
                  <a:cubicBezTo>
                    <a:pt x="28373" y="833"/>
                    <a:pt x="30160" y="38"/>
                    <a:pt x="31868" y="38"/>
                  </a:cubicBezTo>
                  <a:cubicBezTo>
                    <a:pt x="33141" y="38"/>
                    <a:pt x="34369" y="480"/>
                    <a:pt x="35739" y="1597"/>
                  </a:cubicBezTo>
                  <a:cubicBezTo>
                    <a:pt x="36028" y="1826"/>
                    <a:pt x="36305" y="2079"/>
                    <a:pt x="36571" y="2308"/>
                  </a:cubicBezTo>
                  <a:cubicBezTo>
                    <a:pt x="37800" y="3393"/>
                    <a:pt x="38969" y="4418"/>
                    <a:pt x="41163" y="4550"/>
                  </a:cubicBezTo>
                  <a:cubicBezTo>
                    <a:pt x="41331" y="4560"/>
                    <a:pt x="41501" y="4564"/>
                    <a:pt x="41672" y="4564"/>
                  </a:cubicBezTo>
                  <a:cubicBezTo>
                    <a:pt x="43917" y="4564"/>
                    <a:pt x="46328" y="3785"/>
                    <a:pt x="48467" y="3080"/>
                  </a:cubicBezTo>
                  <a:cubicBezTo>
                    <a:pt x="49010" y="2899"/>
                    <a:pt x="49528" y="2730"/>
                    <a:pt x="50034" y="2586"/>
                  </a:cubicBezTo>
                  <a:lnTo>
                    <a:pt x="50022" y="2537"/>
                  </a:lnTo>
                  <a:cubicBezTo>
                    <a:pt x="49504" y="2694"/>
                    <a:pt x="48998" y="2863"/>
                    <a:pt x="48455" y="3044"/>
                  </a:cubicBezTo>
                  <a:cubicBezTo>
                    <a:pt x="46327" y="3735"/>
                    <a:pt x="43941" y="4518"/>
                    <a:pt x="41707" y="4518"/>
                  </a:cubicBezTo>
                  <a:cubicBezTo>
                    <a:pt x="41524" y="4518"/>
                    <a:pt x="41343" y="4513"/>
                    <a:pt x="41163" y="4502"/>
                  </a:cubicBezTo>
                  <a:cubicBezTo>
                    <a:pt x="38981" y="4382"/>
                    <a:pt x="37824" y="3357"/>
                    <a:pt x="36607" y="2272"/>
                  </a:cubicBezTo>
                  <a:cubicBezTo>
                    <a:pt x="36342" y="2043"/>
                    <a:pt x="36064" y="1790"/>
                    <a:pt x="35775" y="1561"/>
                  </a:cubicBezTo>
                  <a:cubicBezTo>
                    <a:pt x="34464" y="498"/>
                    <a:pt x="33242" y="1"/>
                    <a:pt x="3188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27"/>
            <p:cNvSpPr/>
            <p:nvPr/>
          </p:nvSpPr>
          <p:spPr>
            <a:xfrm>
              <a:off x="3860300" y="1143675"/>
              <a:ext cx="1248475" cy="280525"/>
            </a:xfrm>
            <a:custGeom>
              <a:rect b="b" l="l" r="r" t="t"/>
              <a:pathLst>
                <a:path extrusionOk="0" h="11221" w="49939">
                  <a:moveTo>
                    <a:pt x="31568" y="0"/>
                  </a:moveTo>
                  <a:cubicBezTo>
                    <a:pt x="29906" y="0"/>
                    <a:pt x="28238" y="995"/>
                    <a:pt x="25735" y="2626"/>
                  </a:cubicBezTo>
                  <a:cubicBezTo>
                    <a:pt x="23601" y="4025"/>
                    <a:pt x="18201" y="7279"/>
                    <a:pt x="14344" y="7339"/>
                  </a:cubicBezTo>
                  <a:lnTo>
                    <a:pt x="14224" y="7339"/>
                  </a:lnTo>
                  <a:cubicBezTo>
                    <a:pt x="13356" y="7315"/>
                    <a:pt x="12500" y="7195"/>
                    <a:pt x="11668" y="6990"/>
                  </a:cubicBezTo>
                  <a:cubicBezTo>
                    <a:pt x="10890" y="6831"/>
                    <a:pt x="10136" y="6677"/>
                    <a:pt x="9324" y="6677"/>
                  </a:cubicBezTo>
                  <a:cubicBezTo>
                    <a:pt x="8715" y="6677"/>
                    <a:pt x="8073" y="6764"/>
                    <a:pt x="7365" y="7002"/>
                  </a:cubicBezTo>
                  <a:cubicBezTo>
                    <a:pt x="5931" y="7484"/>
                    <a:pt x="4629" y="8352"/>
                    <a:pt x="3375" y="9196"/>
                  </a:cubicBezTo>
                  <a:cubicBezTo>
                    <a:pt x="2315" y="9919"/>
                    <a:pt x="1206" y="10666"/>
                    <a:pt x="0" y="11172"/>
                  </a:cubicBezTo>
                  <a:lnTo>
                    <a:pt x="12" y="11221"/>
                  </a:lnTo>
                  <a:cubicBezTo>
                    <a:pt x="1230" y="10702"/>
                    <a:pt x="2339" y="9955"/>
                    <a:pt x="3412" y="9232"/>
                  </a:cubicBezTo>
                  <a:cubicBezTo>
                    <a:pt x="4653" y="8400"/>
                    <a:pt x="5955" y="7520"/>
                    <a:pt x="7377" y="7038"/>
                  </a:cubicBezTo>
                  <a:cubicBezTo>
                    <a:pt x="8078" y="6808"/>
                    <a:pt x="8712" y="6723"/>
                    <a:pt x="9313" y="6723"/>
                  </a:cubicBezTo>
                  <a:cubicBezTo>
                    <a:pt x="10127" y="6723"/>
                    <a:pt x="10879" y="6878"/>
                    <a:pt x="11656" y="7038"/>
                  </a:cubicBezTo>
                  <a:cubicBezTo>
                    <a:pt x="12449" y="7208"/>
                    <a:pt x="13252" y="7378"/>
                    <a:pt x="14166" y="7378"/>
                  </a:cubicBezTo>
                  <a:cubicBezTo>
                    <a:pt x="14225" y="7378"/>
                    <a:pt x="14284" y="7377"/>
                    <a:pt x="14344" y="7375"/>
                  </a:cubicBezTo>
                  <a:cubicBezTo>
                    <a:pt x="18225" y="7327"/>
                    <a:pt x="23625" y="4061"/>
                    <a:pt x="25771" y="2675"/>
                  </a:cubicBezTo>
                  <a:cubicBezTo>
                    <a:pt x="28265" y="1047"/>
                    <a:pt x="29924" y="55"/>
                    <a:pt x="31578" y="55"/>
                  </a:cubicBezTo>
                  <a:cubicBezTo>
                    <a:pt x="32939" y="55"/>
                    <a:pt x="34296" y="726"/>
                    <a:pt x="36113" y="2265"/>
                  </a:cubicBezTo>
                  <a:cubicBezTo>
                    <a:pt x="38089" y="3940"/>
                    <a:pt x="40090" y="4736"/>
                    <a:pt x="42405" y="4748"/>
                  </a:cubicBezTo>
                  <a:cubicBezTo>
                    <a:pt x="42425" y="4748"/>
                    <a:pt x="42444" y="4748"/>
                    <a:pt x="42464" y="4748"/>
                  </a:cubicBezTo>
                  <a:cubicBezTo>
                    <a:pt x="44524" y="4748"/>
                    <a:pt x="46894" y="4132"/>
                    <a:pt x="49938" y="2795"/>
                  </a:cubicBezTo>
                  <a:lnTo>
                    <a:pt x="49926" y="2747"/>
                  </a:lnTo>
                  <a:cubicBezTo>
                    <a:pt x="47262" y="3919"/>
                    <a:pt x="44824" y="4699"/>
                    <a:pt x="42511" y="4699"/>
                  </a:cubicBezTo>
                  <a:cubicBezTo>
                    <a:pt x="40303" y="4699"/>
                    <a:pt x="38209" y="3989"/>
                    <a:pt x="36137" y="2229"/>
                  </a:cubicBezTo>
                  <a:cubicBezTo>
                    <a:pt x="34307" y="676"/>
                    <a:pt x="32939" y="0"/>
                    <a:pt x="3156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27"/>
            <p:cNvSpPr/>
            <p:nvPr/>
          </p:nvSpPr>
          <p:spPr>
            <a:xfrm>
              <a:off x="3871150" y="1178650"/>
              <a:ext cx="1239725" cy="300100"/>
            </a:xfrm>
            <a:custGeom>
              <a:rect b="b" l="l" r="r" t="t"/>
              <a:pathLst>
                <a:path extrusionOk="0" h="12004" w="49589">
                  <a:moveTo>
                    <a:pt x="30972" y="1"/>
                  </a:moveTo>
                  <a:cubicBezTo>
                    <a:pt x="30802" y="1"/>
                    <a:pt x="30627" y="11"/>
                    <a:pt x="30447" y="34"/>
                  </a:cubicBezTo>
                  <a:cubicBezTo>
                    <a:pt x="28953" y="227"/>
                    <a:pt x="27543" y="1613"/>
                    <a:pt x="26410" y="2734"/>
                  </a:cubicBezTo>
                  <a:cubicBezTo>
                    <a:pt x="26024" y="3096"/>
                    <a:pt x="25674" y="3445"/>
                    <a:pt x="25349" y="3722"/>
                  </a:cubicBezTo>
                  <a:cubicBezTo>
                    <a:pt x="22886" y="5790"/>
                    <a:pt x="18475" y="7914"/>
                    <a:pt x="14943" y="7914"/>
                  </a:cubicBezTo>
                  <a:cubicBezTo>
                    <a:pt x="14810" y="7914"/>
                    <a:pt x="14679" y="7911"/>
                    <a:pt x="14549" y="7905"/>
                  </a:cubicBezTo>
                  <a:cubicBezTo>
                    <a:pt x="13621" y="7869"/>
                    <a:pt x="12729" y="7616"/>
                    <a:pt x="11861" y="7363"/>
                  </a:cubicBezTo>
                  <a:cubicBezTo>
                    <a:pt x="10919" y="7094"/>
                    <a:pt x="9957" y="6814"/>
                    <a:pt x="8926" y="6814"/>
                  </a:cubicBezTo>
                  <a:cubicBezTo>
                    <a:pt x="8387" y="6814"/>
                    <a:pt x="7828" y="6891"/>
                    <a:pt x="7245" y="7085"/>
                  </a:cubicBezTo>
                  <a:cubicBezTo>
                    <a:pt x="5750" y="7592"/>
                    <a:pt x="4436" y="8664"/>
                    <a:pt x="3170" y="9725"/>
                  </a:cubicBezTo>
                  <a:cubicBezTo>
                    <a:pt x="2158" y="10557"/>
                    <a:pt x="1109" y="11413"/>
                    <a:pt x="0" y="11967"/>
                  </a:cubicBezTo>
                  <a:lnTo>
                    <a:pt x="24" y="12003"/>
                  </a:lnTo>
                  <a:cubicBezTo>
                    <a:pt x="1145" y="11449"/>
                    <a:pt x="2182" y="10593"/>
                    <a:pt x="3207" y="9761"/>
                  </a:cubicBezTo>
                  <a:cubicBezTo>
                    <a:pt x="4472" y="8713"/>
                    <a:pt x="5798" y="7628"/>
                    <a:pt x="7269" y="7134"/>
                  </a:cubicBezTo>
                  <a:cubicBezTo>
                    <a:pt x="7854" y="6937"/>
                    <a:pt x="8414" y="6860"/>
                    <a:pt x="8956" y="6860"/>
                  </a:cubicBezTo>
                  <a:cubicBezTo>
                    <a:pt x="9978" y="6860"/>
                    <a:pt x="10936" y="7135"/>
                    <a:pt x="11873" y="7411"/>
                  </a:cubicBezTo>
                  <a:cubicBezTo>
                    <a:pt x="12729" y="7652"/>
                    <a:pt x="13621" y="7917"/>
                    <a:pt x="14561" y="7953"/>
                  </a:cubicBezTo>
                  <a:cubicBezTo>
                    <a:pt x="14692" y="7959"/>
                    <a:pt x="14824" y="7962"/>
                    <a:pt x="14956" y="7962"/>
                  </a:cubicBezTo>
                  <a:cubicBezTo>
                    <a:pt x="16989" y="7962"/>
                    <a:pt x="19052" y="7288"/>
                    <a:pt x="20455" y="6700"/>
                  </a:cubicBezTo>
                  <a:cubicBezTo>
                    <a:pt x="22287" y="5928"/>
                    <a:pt x="24095" y="4856"/>
                    <a:pt x="25397" y="3747"/>
                  </a:cubicBezTo>
                  <a:cubicBezTo>
                    <a:pt x="25723" y="3481"/>
                    <a:pt x="26072" y="3132"/>
                    <a:pt x="26446" y="2758"/>
                  </a:cubicBezTo>
                  <a:cubicBezTo>
                    <a:pt x="27579" y="1649"/>
                    <a:pt x="28977" y="263"/>
                    <a:pt x="30460" y="70"/>
                  </a:cubicBezTo>
                  <a:cubicBezTo>
                    <a:pt x="30633" y="49"/>
                    <a:pt x="30801" y="39"/>
                    <a:pt x="30965" y="39"/>
                  </a:cubicBezTo>
                  <a:cubicBezTo>
                    <a:pt x="32777" y="39"/>
                    <a:pt x="34049" y="1257"/>
                    <a:pt x="35088" y="2252"/>
                  </a:cubicBezTo>
                  <a:cubicBezTo>
                    <a:pt x="35353" y="2505"/>
                    <a:pt x="35594" y="2746"/>
                    <a:pt x="35835" y="2951"/>
                  </a:cubicBezTo>
                  <a:cubicBezTo>
                    <a:pt x="37818" y="4652"/>
                    <a:pt x="40092" y="5503"/>
                    <a:pt x="42531" y="5503"/>
                  </a:cubicBezTo>
                  <a:cubicBezTo>
                    <a:pt x="44776" y="5503"/>
                    <a:pt x="47162" y="4781"/>
                    <a:pt x="49588" y="3337"/>
                  </a:cubicBezTo>
                  <a:lnTo>
                    <a:pt x="49564" y="3301"/>
                  </a:lnTo>
                  <a:cubicBezTo>
                    <a:pt x="47144" y="4739"/>
                    <a:pt x="44767" y="5458"/>
                    <a:pt x="42531" y="5458"/>
                  </a:cubicBezTo>
                  <a:cubicBezTo>
                    <a:pt x="40101" y="5458"/>
                    <a:pt x="37837" y="4610"/>
                    <a:pt x="35859" y="2915"/>
                  </a:cubicBezTo>
                  <a:cubicBezTo>
                    <a:pt x="35606" y="2710"/>
                    <a:pt x="35365" y="2469"/>
                    <a:pt x="35100" y="2228"/>
                  </a:cubicBezTo>
                  <a:cubicBezTo>
                    <a:pt x="34064" y="1225"/>
                    <a:pt x="32787" y="1"/>
                    <a:pt x="3097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5" name="Google Shape;1045;p27"/>
          <p:cNvGrpSpPr/>
          <p:nvPr/>
        </p:nvGrpSpPr>
        <p:grpSpPr>
          <a:xfrm>
            <a:off x="1943526" y="1205849"/>
            <a:ext cx="1173893" cy="1173843"/>
            <a:chOff x="4351775" y="4092225"/>
            <a:chExt cx="578900" cy="578875"/>
          </a:xfrm>
        </p:grpSpPr>
        <p:sp>
          <p:nvSpPr>
            <p:cNvPr id="1046" name="Google Shape;1046;p27"/>
            <p:cNvSpPr/>
            <p:nvPr/>
          </p:nvSpPr>
          <p:spPr>
            <a:xfrm>
              <a:off x="4386425" y="4126875"/>
              <a:ext cx="408950" cy="408625"/>
            </a:xfrm>
            <a:custGeom>
              <a:rect b="b" l="l" r="r" t="t"/>
              <a:pathLst>
                <a:path extrusionOk="0" h="16345" w="16358">
                  <a:moveTo>
                    <a:pt x="15707" y="0"/>
                  </a:moveTo>
                  <a:lnTo>
                    <a:pt x="1" y="15694"/>
                  </a:lnTo>
                  <a:cubicBezTo>
                    <a:pt x="121" y="15923"/>
                    <a:pt x="254" y="16140"/>
                    <a:pt x="387" y="16345"/>
                  </a:cubicBezTo>
                  <a:lnTo>
                    <a:pt x="16357" y="386"/>
                  </a:lnTo>
                  <a:cubicBezTo>
                    <a:pt x="16140" y="241"/>
                    <a:pt x="15923" y="121"/>
                    <a:pt x="1570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27"/>
            <p:cNvSpPr/>
            <p:nvPr/>
          </p:nvSpPr>
          <p:spPr>
            <a:xfrm>
              <a:off x="4407825" y="4148275"/>
              <a:ext cx="419200" cy="419175"/>
            </a:xfrm>
            <a:custGeom>
              <a:rect b="b" l="l" r="r" t="t"/>
              <a:pathLst>
                <a:path extrusionOk="0" h="16767" w="16768">
                  <a:moveTo>
                    <a:pt x="16188" y="0"/>
                  </a:moveTo>
                  <a:lnTo>
                    <a:pt x="1" y="16188"/>
                  </a:lnTo>
                  <a:cubicBezTo>
                    <a:pt x="145" y="16381"/>
                    <a:pt x="290" y="16574"/>
                    <a:pt x="447" y="16767"/>
                  </a:cubicBezTo>
                  <a:lnTo>
                    <a:pt x="16767" y="446"/>
                  </a:lnTo>
                  <a:cubicBezTo>
                    <a:pt x="16574" y="301"/>
                    <a:pt x="16381" y="145"/>
                    <a:pt x="1618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27"/>
            <p:cNvSpPr/>
            <p:nvPr/>
          </p:nvSpPr>
          <p:spPr>
            <a:xfrm>
              <a:off x="4432850" y="4173275"/>
              <a:ext cx="422175" cy="422200"/>
            </a:xfrm>
            <a:custGeom>
              <a:rect b="b" l="l" r="r" t="t"/>
              <a:pathLst>
                <a:path extrusionOk="0" h="16888" w="16887">
                  <a:moveTo>
                    <a:pt x="16381" y="1"/>
                  </a:moveTo>
                  <a:lnTo>
                    <a:pt x="0" y="16369"/>
                  </a:lnTo>
                  <a:cubicBezTo>
                    <a:pt x="48" y="16430"/>
                    <a:pt x="96" y="16478"/>
                    <a:pt x="157" y="16526"/>
                  </a:cubicBezTo>
                  <a:cubicBezTo>
                    <a:pt x="277" y="16646"/>
                    <a:pt x="398" y="16767"/>
                    <a:pt x="530" y="16888"/>
                  </a:cubicBezTo>
                  <a:lnTo>
                    <a:pt x="16887" y="519"/>
                  </a:lnTo>
                  <a:cubicBezTo>
                    <a:pt x="16766" y="398"/>
                    <a:pt x="16646" y="266"/>
                    <a:pt x="16525" y="145"/>
                  </a:cubicBezTo>
                  <a:lnTo>
                    <a:pt x="1638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27"/>
            <p:cNvSpPr/>
            <p:nvPr/>
          </p:nvSpPr>
          <p:spPr>
            <a:xfrm>
              <a:off x="4461475" y="4201900"/>
              <a:ext cx="417975" cy="417975"/>
            </a:xfrm>
            <a:custGeom>
              <a:rect b="b" l="l" r="r" t="t"/>
              <a:pathLst>
                <a:path extrusionOk="0" h="16719" w="16719">
                  <a:moveTo>
                    <a:pt x="16272" y="1"/>
                  </a:moveTo>
                  <a:lnTo>
                    <a:pt x="0" y="16273"/>
                  </a:lnTo>
                  <a:cubicBezTo>
                    <a:pt x="193" y="16430"/>
                    <a:pt x="398" y="16574"/>
                    <a:pt x="591" y="16719"/>
                  </a:cubicBezTo>
                  <a:lnTo>
                    <a:pt x="16718" y="591"/>
                  </a:lnTo>
                  <a:cubicBezTo>
                    <a:pt x="16574" y="398"/>
                    <a:pt x="16429" y="194"/>
                    <a:pt x="1627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27"/>
            <p:cNvSpPr/>
            <p:nvPr/>
          </p:nvSpPr>
          <p:spPr>
            <a:xfrm>
              <a:off x="4357500" y="4097950"/>
              <a:ext cx="361925" cy="361625"/>
            </a:xfrm>
            <a:custGeom>
              <a:rect b="b" l="l" r="r" t="t"/>
              <a:pathLst>
                <a:path extrusionOk="0" h="14465" w="14477">
                  <a:moveTo>
                    <a:pt x="13633" y="0"/>
                  </a:moveTo>
                  <a:lnTo>
                    <a:pt x="1" y="13633"/>
                  </a:lnTo>
                  <a:cubicBezTo>
                    <a:pt x="49" y="13910"/>
                    <a:pt x="121" y="14187"/>
                    <a:pt x="194" y="14464"/>
                  </a:cubicBezTo>
                  <a:lnTo>
                    <a:pt x="14477" y="193"/>
                  </a:lnTo>
                  <a:cubicBezTo>
                    <a:pt x="14200" y="121"/>
                    <a:pt x="13922" y="48"/>
                    <a:pt x="1363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27"/>
            <p:cNvSpPr/>
            <p:nvPr/>
          </p:nvSpPr>
          <p:spPr>
            <a:xfrm>
              <a:off x="4369550" y="4109700"/>
              <a:ext cx="389975" cy="390250"/>
            </a:xfrm>
            <a:custGeom>
              <a:rect b="b" l="l" r="r" t="t"/>
              <a:pathLst>
                <a:path extrusionOk="0" h="15610" w="15599">
                  <a:moveTo>
                    <a:pt x="14863" y="0"/>
                  </a:moveTo>
                  <a:lnTo>
                    <a:pt x="1" y="14874"/>
                  </a:lnTo>
                  <a:cubicBezTo>
                    <a:pt x="85" y="15115"/>
                    <a:pt x="194" y="15369"/>
                    <a:pt x="302" y="15610"/>
                  </a:cubicBezTo>
                  <a:lnTo>
                    <a:pt x="15598" y="302"/>
                  </a:lnTo>
                  <a:cubicBezTo>
                    <a:pt x="15357" y="193"/>
                    <a:pt x="15116" y="97"/>
                    <a:pt x="1486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27"/>
            <p:cNvSpPr/>
            <p:nvPr/>
          </p:nvSpPr>
          <p:spPr>
            <a:xfrm>
              <a:off x="4351775" y="4092225"/>
              <a:ext cx="321550" cy="321550"/>
            </a:xfrm>
            <a:custGeom>
              <a:rect b="b" l="l" r="r" t="t"/>
              <a:pathLst>
                <a:path extrusionOk="0" h="12862" w="12862">
                  <a:moveTo>
                    <a:pt x="11897" y="0"/>
                  </a:moveTo>
                  <a:lnTo>
                    <a:pt x="1" y="11897"/>
                  </a:lnTo>
                  <a:cubicBezTo>
                    <a:pt x="13" y="12222"/>
                    <a:pt x="37" y="12536"/>
                    <a:pt x="73" y="12861"/>
                  </a:cubicBezTo>
                  <a:lnTo>
                    <a:pt x="12862" y="73"/>
                  </a:lnTo>
                  <a:cubicBezTo>
                    <a:pt x="12548" y="36"/>
                    <a:pt x="12223" y="12"/>
                    <a:pt x="1189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27"/>
            <p:cNvSpPr/>
            <p:nvPr/>
          </p:nvSpPr>
          <p:spPr>
            <a:xfrm>
              <a:off x="4530775" y="4270900"/>
              <a:ext cx="385125" cy="385450"/>
            </a:xfrm>
            <a:custGeom>
              <a:rect b="b" l="l" r="r" t="t"/>
              <a:pathLst>
                <a:path extrusionOk="0" h="15418" w="15405">
                  <a:moveTo>
                    <a:pt x="15128" y="1"/>
                  </a:moveTo>
                  <a:lnTo>
                    <a:pt x="0" y="15140"/>
                  </a:lnTo>
                  <a:cubicBezTo>
                    <a:pt x="242" y="15237"/>
                    <a:pt x="495" y="15333"/>
                    <a:pt x="748" y="15417"/>
                  </a:cubicBezTo>
                  <a:lnTo>
                    <a:pt x="15405" y="760"/>
                  </a:lnTo>
                  <a:cubicBezTo>
                    <a:pt x="15320" y="507"/>
                    <a:pt x="15224" y="254"/>
                    <a:pt x="1512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27"/>
            <p:cNvSpPr/>
            <p:nvPr/>
          </p:nvSpPr>
          <p:spPr>
            <a:xfrm>
              <a:off x="4748650" y="4489075"/>
              <a:ext cx="161525" cy="161550"/>
            </a:xfrm>
            <a:custGeom>
              <a:rect b="b" l="l" r="r" t="t"/>
              <a:pathLst>
                <a:path extrusionOk="0" h="6462" w="6461">
                  <a:moveTo>
                    <a:pt x="6461" y="1"/>
                  </a:moveTo>
                  <a:lnTo>
                    <a:pt x="0" y="6461"/>
                  </a:lnTo>
                  <a:cubicBezTo>
                    <a:pt x="772" y="6148"/>
                    <a:pt x="1519" y="5762"/>
                    <a:pt x="2206" y="5292"/>
                  </a:cubicBezTo>
                  <a:lnTo>
                    <a:pt x="5292" y="2206"/>
                  </a:lnTo>
                  <a:cubicBezTo>
                    <a:pt x="5762" y="1507"/>
                    <a:pt x="6159" y="772"/>
                    <a:pt x="646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27"/>
            <p:cNvSpPr/>
            <p:nvPr/>
          </p:nvSpPr>
          <p:spPr>
            <a:xfrm>
              <a:off x="4352675" y="4092825"/>
              <a:ext cx="267025" cy="267000"/>
            </a:xfrm>
            <a:custGeom>
              <a:rect b="b" l="l" r="r" t="t"/>
              <a:pathLst>
                <a:path extrusionOk="0" h="10680" w="10681">
                  <a:moveTo>
                    <a:pt x="10680" y="0"/>
                  </a:moveTo>
                  <a:lnTo>
                    <a:pt x="10680" y="0"/>
                  </a:lnTo>
                  <a:cubicBezTo>
                    <a:pt x="10282" y="36"/>
                    <a:pt x="9885" y="85"/>
                    <a:pt x="9499" y="157"/>
                  </a:cubicBezTo>
                  <a:lnTo>
                    <a:pt x="158" y="9498"/>
                  </a:lnTo>
                  <a:cubicBezTo>
                    <a:pt x="85" y="9884"/>
                    <a:pt x="37" y="10282"/>
                    <a:pt x="1" y="10680"/>
                  </a:cubicBezTo>
                  <a:lnTo>
                    <a:pt x="1068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27"/>
            <p:cNvSpPr/>
            <p:nvPr/>
          </p:nvSpPr>
          <p:spPr>
            <a:xfrm>
              <a:off x="4366250" y="4106675"/>
              <a:ext cx="185050" cy="184750"/>
            </a:xfrm>
            <a:custGeom>
              <a:rect b="b" l="l" r="r" t="t"/>
              <a:pathLst>
                <a:path extrusionOk="0" h="7390" w="7402">
                  <a:moveTo>
                    <a:pt x="7401" y="1"/>
                  </a:moveTo>
                  <a:cubicBezTo>
                    <a:pt x="6786" y="194"/>
                    <a:pt x="6184" y="447"/>
                    <a:pt x="5605" y="748"/>
                  </a:cubicBezTo>
                  <a:lnTo>
                    <a:pt x="748" y="5606"/>
                  </a:lnTo>
                  <a:cubicBezTo>
                    <a:pt x="446" y="6184"/>
                    <a:pt x="193" y="6775"/>
                    <a:pt x="0" y="7390"/>
                  </a:cubicBezTo>
                  <a:lnTo>
                    <a:pt x="740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27"/>
            <p:cNvSpPr/>
            <p:nvPr/>
          </p:nvSpPr>
          <p:spPr>
            <a:xfrm>
              <a:off x="4619375" y="4359500"/>
              <a:ext cx="311300" cy="311600"/>
            </a:xfrm>
            <a:custGeom>
              <a:rect b="b" l="l" r="r" t="t"/>
              <a:pathLst>
                <a:path extrusionOk="0" h="12464" w="12452">
                  <a:moveTo>
                    <a:pt x="12427" y="1"/>
                  </a:moveTo>
                  <a:lnTo>
                    <a:pt x="0" y="12440"/>
                  </a:lnTo>
                  <a:cubicBezTo>
                    <a:pt x="326" y="12464"/>
                    <a:pt x="663" y="12464"/>
                    <a:pt x="1001" y="12464"/>
                  </a:cubicBezTo>
                  <a:lnTo>
                    <a:pt x="12451" y="1013"/>
                  </a:lnTo>
                  <a:cubicBezTo>
                    <a:pt x="12451" y="676"/>
                    <a:pt x="12439" y="338"/>
                    <a:pt x="1242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27"/>
            <p:cNvSpPr/>
            <p:nvPr/>
          </p:nvSpPr>
          <p:spPr>
            <a:xfrm>
              <a:off x="4675125" y="4415550"/>
              <a:ext cx="253750" cy="253750"/>
            </a:xfrm>
            <a:custGeom>
              <a:rect b="b" l="l" r="r" t="t"/>
              <a:pathLst>
                <a:path extrusionOk="0" h="10150" w="10150">
                  <a:moveTo>
                    <a:pt x="10149" y="1"/>
                  </a:moveTo>
                  <a:lnTo>
                    <a:pt x="0" y="10150"/>
                  </a:lnTo>
                  <a:cubicBezTo>
                    <a:pt x="422" y="10101"/>
                    <a:pt x="844" y="10017"/>
                    <a:pt x="1254" y="9933"/>
                  </a:cubicBezTo>
                  <a:lnTo>
                    <a:pt x="9932" y="1254"/>
                  </a:lnTo>
                  <a:cubicBezTo>
                    <a:pt x="10029" y="844"/>
                    <a:pt x="10101" y="422"/>
                    <a:pt x="1014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27"/>
            <p:cNvSpPr/>
            <p:nvPr/>
          </p:nvSpPr>
          <p:spPr>
            <a:xfrm>
              <a:off x="4572050" y="4312200"/>
              <a:ext cx="354700" cy="355000"/>
            </a:xfrm>
            <a:custGeom>
              <a:rect b="b" l="l" r="r" t="t"/>
              <a:pathLst>
                <a:path extrusionOk="0" h="14200" w="14188">
                  <a:moveTo>
                    <a:pt x="14019" y="0"/>
                  </a:moveTo>
                  <a:lnTo>
                    <a:pt x="1" y="14018"/>
                  </a:lnTo>
                  <a:cubicBezTo>
                    <a:pt x="290" y="14091"/>
                    <a:pt x="579" y="14151"/>
                    <a:pt x="857" y="14199"/>
                  </a:cubicBezTo>
                  <a:lnTo>
                    <a:pt x="14188" y="868"/>
                  </a:lnTo>
                  <a:cubicBezTo>
                    <a:pt x="14140" y="579"/>
                    <a:pt x="14091" y="290"/>
                    <a:pt x="1401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27"/>
            <p:cNvSpPr/>
            <p:nvPr/>
          </p:nvSpPr>
          <p:spPr>
            <a:xfrm>
              <a:off x="4494000" y="4234450"/>
              <a:ext cx="405925" cy="405625"/>
            </a:xfrm>
            <a:custGeom>
              <a:rect b="b" l="l" r="r" t="t"/>
              <a:pathLst>
                <a:path extrusionOk="0" h="16225" w="16237">
                  <a:moveTo>
                    <a:pt x="15863" y="0"/>
                  </a:moveTo>
                  <a:lnTo>
                    <a:pt x="1" y="15863"/>
                  </a:lnTo>
                  <a:cubicBezTo>
                    <a:pt x="230" y="15995"/>
                    <a:pt x="447" y="16116"/>
                    <a:pt x="676" y="16224"/>
                  </a:cubicBezTo>
                  <a:lnTo>
                    <a:pt x="16237" y="675"/>
                  </a:lnTo>
                  <a:cubicBezTo>
                    <a:pt x="16116" y="446"/>
                    <a:pt x="15996" y="217"/>
                    <a:pt x="1586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61" name="Google Shape;1061;p27"/>
          <p:cNvSpPr/>
          <p:nvPr/>
        </p:nvSpPr>
        <p:spPr>
          <a:xfrm>
            <a:off x="6356025" y="3274633"/>
            <a:ext cx="496182" cy="526706"/>
          </a:xfrm>
          <a:custGeom>
            <a:rect b="b" l="l" r="r" t="t"/>
            <a:pathLst>
              <a:path extrusionOk="0" fill="none" h="12476" w="11753">
                <a:moveTo>
                  <a:pt x="1712" y="8510"/>
                </a:moveTo>
                <a:cubicBezTo>
                  <a:pt x="0" y="4219"/>
                  <a:pt x="4352" y="0"/>
                  <a:pt x="8595" y="1832"/>
                </a:cubicBezTo>
                <a:cubicBezTo>
                  <a:pt x="10523" y="2664"/>
                  <a:pt x="11753" y="4581"/>
                  <a:pt x="11728" y="6678"/>
                </a:cubicBezTo>
                <a:cubicBezTo>
                  <a:pt x="11692" y="8775"/>
                  <a:pt x="10403" y="10655"/>
                  <a:pt x="8450" y="11427"/>
                </a:cubicBezTo>
                <a:cubicBezTo>
                  <a:pt x="5786" y="12476"/>
                  <a:pt x="2773" y="11174"/>
                  <a:pt x="1712" y="8510"/>
                </a:cubicBezTo>
                <a:close/>
              </a:path>
            </a:pathLst>
          </a:custGeom>
          <a:solidFill>
            <a:schemeClr val="accent1"/>
          </a:solidFill>
          <a:ln cap="flat" cmpd="sng" w="11450">
            <a:solidFill>
              <a:schemeClr val="accent1"/>
            </a:solidFill>
            <a:prstDash val="solid"/>
            <a:miter lim="120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62" name="Google Shape;1062;p27"/>
          <p:cNvGrpSpPr/>
          <p:nvPr/>
        </p:nvGrpSpPr>
        <p:grpSpPr>
          <a:xfrm>
            <a:off x="7827644" y="2147282"/>
            <a:ext cx="912435" cy="116605"/>
            <a:chOff x="7827644" y="2147282"/>
            <a:chExt cx="912435" cy="116605"/>
          </a:xfrm>
        </p:grpSpPr>
        <p:sp>
          <p:nvSpPr>
            <p:cNvPr id="1063" name="Google Shape;1063;p27"/>
            <p:cNvSpPr/>
            <p:nvPr/>
          </p:nvSpPr>
          <p:spPr>
            <a:xfrm>
              <a:off x="7827644" y="2147282"/>
              <a:ext cx="116563" cy="116605"/>
            </a:xfrm>
            <a:custGeom>
              <a:rect b="b" l="l" r="r" t="t"/>
              <a:pathLst>
                <a:path extrusionOk="0" h="2762" w="2761">
                  <a:moveTo>
                    <a:pt x="1" y="1"/>
                  </a:moveTo>
                  <a:lnTo>
                    <a:pt x="1" y="2761"/>
                  </a:lnTo>
                  <a:lnTo>
                    <a:pt x="2761" y="2761"/>
                  </a:lnTo>
                  <a:lnTo>
                    <a:pt x="276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27"/>
            <p:cNvSpPr/>
            <p:nvPr/>
          </p:nvSpPr>
          <p:spPr>
            <a:xfrm>
              <a:off x="8225581" y="2147282"/>
              <a:ext cx="116563" cy="116605"/>
            </a:xfrm>
            <a:custGeom>
              <a:rect b="b" l="l" r="r" t="t"/>
              <a:pathLst>
                <a:path extrusionOk="0" h="2762" w="2761">
                  <a:moveTo>
                    <a:pt x="0" y="1"/>
                  </a:moveTo>
                  <a:lnTo>
                    <a:pt x="0" y="2761"/>
                  </a:lnTo>
                  <a:lnTo>
                    <a:pt x="2761" y="2761"/>
                  </a:lnTo>
                  <a:lnTo>
                    <a:pt x="276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27"/>
            <p:cNvSpPr/>
            <p:nvPr/>
          </p:nvSpPr>
          <p:spPr>
            <a:xfrm>
              <a:off x="8623517" y="2147282"/>
              <a:ext cx="116563" cy="116605"/>
            </a:xfrm>
            <a:custGeom>
              <a:rect b="b" l="l" r="r" t="t"/>
              <a:pathLst>
                <a:path extrusionOk="0" h="2762" w="2761">
                  <a:moveTo>
                    <a:pt x="0" y="1"/>
                  </a:moveTo>
                  <a:lnTo>
                    <a:pt x="0" y="2761"/>
                  </a:lnTo>
                  <a:lnTo>
                    <a:pt x="2760" y="2761"/>
                  </a:lnTo>
                  <a:lnTo>
                    <a:pt x="276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6" name="Google Shape;1066;p27"/>
          <p:cNvGrpSpPr/>
          <p:nvPr/>
        </p:nvGrpSpPr>
        <p:grpSpPr>
          <a:xfrm>
            <a:off x="7337650" y="4094259"/>
            <a:ext cx="572004" cy="572004"/>
            <a:chOff x="7474500" y="988634"/>
            <a:chExt cx="572004" cy="572004"/>
          </a:xfrm>
        </p:grpSpPr>
        <p:sp>
          <p:nvSpPr>
            <p:cNvPr id="1067" name="Google Shape;1067;p27"/>
            <p:cNvSpPr/>
            <p:nvPr/>
          </p:nvSpPr>
          <p:spPr>
            <a:xfrm>
              <a:off x="7525371" y="1039505"/>
              <a:ext cx="521133" cy="521133"/>
            </a:xfrm>
            <a:custGeom>
              <a:rect b="b" l="l" r="r" t="t"/>
              <a:pathLst>
                <a:path extrusionOk="0" h="12344" w="12344">
                  <a:moveTo>
                    <a:pt x="1" y="1"/>
                  </a:moveTo>
                  <a:lnTo>
                    <a:pt x="1" y="12343"/>
                  </a:lnTo>
                  <a:lnTo>
                    <a:pt x="12344" y="12343"/>
                  </a:lnTo>
                  <a:lnTo>
                    <a:pt x="1234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27"/>
            <p:cNvSpPr/>
            <p:nvPr/>
          </p:nvSpPr>
          <p:spPr>
            <a:xfrm>
              <a:off x="7474500" y="988634"/>
              <a:ext cx="521133" cy="521091"/>
            </a:xfrm>
            <a:custGeom>
              <a:rect b="b" l="l" r="r" t="t"/>
              <a:pathLst>
                <a:path extrusionOk="0" h="12343" w="12344">
                  <a:moveTo>
                    <a:pt x="0" y="0"/>
                  </a:moveTo>
                  <a:lnTo>
                    <a:pt x="0" y="12343"/>
                  </a:lnTo>
                  <a:lnTo>
                    <a:pt x="12343" y="12343"/>
                  </a:lnTo>
                  <a:lnTo>
                    <a:pt x="1234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27"/>
            <p:cNvSpPr/>
            <p:nvPr/>
          </p:nvSpPr>
          <p:spPr>
            <a:xfrm>
              <a:off x="7573203" y="1087337"/>
              <a:ext cx="323682" cy="324188"/>
            </a:xfrm>
            <a:custGeom>
              <a:rect b="b" l="l" r="r" t="t"/>
              <a:pathLst>
                <a:path extrusionOk="0" h="7679" w="7667">
                  <a:moveTo>
                    <a:pt x="1" y="1"/>
                  </a:moveTo>
                  <a:lnTo>
                    <a:pt x="1" y="7679"/>
                  </a:lnTo>
                  <a:lnTo>
                    <a:pt x="7667" y="7679"/>
                  </a:lnTo>
                  <a:lnTo>
                    <a:pt x="766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70" name="Google Shape;1070;p27"/>
          <p:cNvSpPr/>
          <p:nvPr/>
        </p:nvSpPr>
        <p:spPr>
          <a:xfrm>
            <a:off x="3726625" y="708896"/>
            <a:ext cx="496182" cy="526706"/>
          </a:xfrm>
          <a:custGeom>
            <a:rect b="b" l="l" r="r" t="t"/>
            <a:pathLst>
              <a:path extrusionOk="0" fill="none" h="12476" w="11753">
                <a:moveTo>
                  <a:pt x="1712" y="8510"/>
                </a:moveTo>
                <a:cubicBezTo>
                  <a:pt x="0" y="4219"/>
                  <a:pt x="4352" y="0"/>
                  <a:pt x="8595" y="1832"/>
                </a:cubicBezTo>
                <a:cubicBezTo>
                  <a:pt x="10523" y="2664"/>
                  <a:pt x="11753" y="4581"/>
                  <a:pt x="11728" y="6678"/>
                </a:cubicBezTo>
                <a:cubicBezTo>
                  <a:pt x="11692" y="8775"/>
                  <a:pt x="10403" y="10655"/>
                  <a:pt x="8450" y="11427"/>
                </a:cubicBezTo>
                <a:cubicBezTo>
                  <a:pt x="5786" y="12476"/>
                  <a:pt x="2773" y="11174"/>
                  <a:pt x="1712" y="8510"/>
                </a:cubicBezTo>
                <a:close/>
              </a:path>
            </a:pathLst>
          </a:custGeom>
          <a:solidFill>
            <a:schemeClr val="accent1"/>
          </a:solidFill>
          <a:ln cap="flat" cmpd="sng" w="11450">
            <a:solidFill>
              <a:schemeClr val="accent2"/>
            </a:solidFill>
            <a:prstDash val="solid"/>
            <a:miter lim="120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27"/>
          <p:cNvSpPr/>
          <p:nvPr/>
        </p:nvSpPr>
        <p:spPr>
          <a:xfrm>
            <a:off x="458675" y="2537908"/>
            <a:ext cx="496182" cy="526706"/>
          </a:xfrm>
          <a:custGeom>
            <a:rect b="b" l="l" r="r" t="t"/>
            <a:pathLst>
              <a:path extrusionOk="0" fill="none" h="12476" w="11753">
                <a:moveTo>
                  <a:pt x="1712" y="8510"/>
                </a:moveTo>
                <a:cubicBezTo>
                  <a:pt x="0" y="4219"/>
                  <a:pt x="4352" y="0"/>
                  <a:pt x="8595" y="1832"/>
                </a:cubicBezTo>
                <a:cubicBezTo>
                  <a:pt x="10523" y="2664"/>
                  <a:pt x="11753" y="4581"/>
                  <a:pt x="11728" y="6678"/>
                </a:cubicBezTo>
                <a:cubicBezTo>
                  <a:pt x="11692" y="8775"/>
                  <a:pt x="10403" y="10655"/>
                  <a:pt x="8450" y="11427"/>
                </a:cubicBezTo>
                <a:cubicBezTo>
                  <a:pt x="5786" y="12476"/>
                  <a:pt x="2773" y="11174"/>
                  <a:pt x="1712" y="8510"/>
                </a:cubicBezTo>
                <a:close/>
              </a:path>
            </a:pathLst>
          </a:custGeom>
          <a:solidFill>
            <a:schemeClr val="accent1"/>
          </a:solidFill>
          <a:ln cap="flat" cmpd="sng" w="11450">
            <a:solidFill>
              <a:schemeClr val="accent3"/>
            </a:solidFill>
            <a:prstDash val="solid"/>
            <a:miter lim="120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72" name="Google Shape;1072;p27"/>
          <p:cNvGrpSpPr/>
          <p:nvPr/>
        </p:nvGrpSpPr>
        <p:grpSpPr>
          <a:xfrm>
            <a:off x="954857" y="3508957"/>
            <a:ext cx="912435" cy="116605"/>
            <a:chOff x="7827644" y="2147282"/>
            <a:chExt cx="912435" cy="116605"/>
          </a:xfrm>
        </p:grpSpPr>
        <p:sp>
          <p:nvSpPr>
            <p:cNvPr id="1073" name="Google Shape;1073;p27"/>
            <p:cNvSpPr/>
            <p:nvPr/>
          </p:nvSpPr>
          <p:spPr>
            <a:xfrm>
              <a:off x="7827644" y="2147282"/>
              <a:ext cx="116563" cy="116605"/>
            </a:xfrm>
            <a:custGeom>
              <a:rect b="b" l="l" r="r" t="t"/>
              <a:pathLst>
                <a:path extrusionOk="0" h="2762" w="2761">
                  <a:moveTo>
                    <a:pt x="1" y="1"/>
                  </a:moveTo>
                  <a:lnTo>
                    <a:pt x="1" y="2761"/>
                  </a:lnTo>
                  <a:lnTo>
                    <a:pt x="2761" y="2761"/>
                  </a:lnTo>
                  <a:lnTo>
                    <a:pt x="276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27"/>
            <p:cNvSpPr/>
            <p:nvPr/>
          </p:nvSpPr>
          <p:spPr>
            <a:xfrm>
              <a:off x="8225581" y="2147282"/>
              <a:ext cx="116563" cy="116605"/>
            </a:xfrm>
            <a:custGeom>
              <a:rect b="b" l="l" r="r" t="t"/>
              <a:pathLst>
                <a:path extrusionOk="0" h="2762" w="2761">
                  <a:moveTo>
                    <a:pt x="0" y="1"/>
                  </a:moveTo>
                  <a:lnTo>
                    <a:pt x="0" y="2761"/>
                  </a:lnTo>
                  <a:lnTo>
                    <a:pt x="2761" y="2761"/>
                  </a:lnTo>
                  <a:lnTo>
                    <a:pt x="276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27"/>
            <p:cNvSpPr/>
            <p:nvPr/>
          </p:nvSpPr>
          <p:spPr>
            <a:xfrm>
              <a:off x="8623517" y="2147282"/>
              <a:ext cx="116563" cy="116605"/>
            </a:xfrm>
            <a:custGeom>
              <a:rect b="b" l="l" r="r" t="t"/>
              <a:pathLst>
                <a:path extrusionOk="0" h="2762" w="2761">
                  <a:moveTo>
                    <a:pt x="0" y="1"/>
                  </a:moveTo>
                  <a:lnTo>
                    <a:pt x="0" y="2761"/>
                  </a:lnTo>
                  <a:lnTo>
                    <a:pt x="2760" y="2761"/>
                  </a:lnTo>
                  <a:lnTo>
                    <a:pt x="276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6" name="Google Shape;1076;p27"/>
          <p:cNvGrpSpPr/>
          <p:nvPr/>
        </p:nvGrpSpPr>
        <p:grpSpPr>
          <a:xfrm>
            <a:off x="412205" y="366855"/>
            <a:ext cx="1487702" cy="616442"/>
            <a:chOff x="846055" y="944205"/>
            <a:chExt cx="1487702" cy="616442"/>
          </a:xfrm>
        </p:grpSpPr>
        <p:grpSp>
          <p:nvGrpSpPr>
            <p:cNvPr id="1077" name="Google Shape;1077;p27"/>
            <p:cNvGrpSpPr/>
            <p:nvPr/>
          </p:nvGrpSpPr>
          <p:grpSpPr>
            <a:xfrm>
              <a:off x="1622105" y="944205"/>
              <a:ext cx="711652" cy="352605"/>
              <a:chOff x="1579480" y="1191367"/>
              <a:chExt cx="711652" cy="352605"/>
            </a:xfrm>
          </p:grpSpPr>
          <p:sp>
            <p:nvSpPr>
              <p:cNvPr id="1078" name="Google Shape;1078;p27"/>
              <p:cNvSpPr/>
              <p:nvPr/>
            </p:nvSpPr>
            <p:spPr>
              <a:xfrm>
                <a:off x="1579480" y="1191367"/>
                <a:ext cx="711652" cy="352605"/>
              </a:xfrm>
              <a:custGeom>
                <a:rect b="b" l="l" r="r" t="t"/>
                <a:pathLst>
                  <a:path extrusionOk="0" h="9962" w="20106">
                    <a:moveTo>
                      <a:pt x="10050" y="1"/>
                    </a:moveTo>
                    <a:cubicBezTo>
                      <a:pt x="4757" y="1"/>
                      <a:pt x="69" y="4249"/>
                      <a:pt x="0" y="9962"/>
                    </a:cubicBezTo>
                    <a:lnTo>
                      <a:pt x="20105" y="9962"/>
                    </a:lnTo>
                    <a:cubicBezTo>
                      <a:pt x="20093" y="8793"/>
                      <a:pt x="19888" y="7648"/>
                      <a:pt x="19478" y="6563"/>
                    </a:cubicBezTo>
                    <a:lnTo>
                      <a:pt x="11523" y="6563"/>
                    </a:lnTo>
                    <a:cubicBezTo>
                      <a:pt x="11547" y="4429"/>
                      <a:pt x="12258" y="2344"/>
                      <a:pt x="13548" y="632"/>
                    </a:cubicBezTo>
                    <a:cubicBezTo>
                      <a:pt x="12381" y="202"/>
                      <a:pt x="11201" y="1"/>
                      <a:pt x="1005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27"/>
              <p:cNvSpPr/>
              <p:nvPr/>
            </p:nvSpPr>
            <p:spPr>
              <a:xfrm flipH="1">
                <a:off x="1579480" y="1191367"/>
                <a:ext cx="711652" cy="352605"/>
              </a:xfrm>
              <a:custGeom>
                <a:rect b="b" l="l" r="r" t="t"/>
                <a:pathLst>
                  <a:path extrusionOk="0" h="9962" w="20106">
                    <a:moveTo>
                      <a:pt x="10050" y="1"/>
                    </a:moveTo>
                    <a:cubicBezTo>
                      <a:pt x="4757" y="1"/>
                      <a:pt x="69" y="4249"/>
                      <a:pt x="0" y="9962"/>
                    </a:cubicBezTo>
                    <a:lnTo>
                      <a:pt x="20105" y="9962"/>
                    </a:lnTo>
                    <a:cubicBezTo>
                      <a:pt x="20093" y="8793"/>
                      <a:pt x="19888" y="7648"/>
                      <a:pt x="19478" y="6563"/>
                    </a:cubicBezTo>
                    <a:lnTo>
                      <a:pt x="11523" y="6563"/>
                    </a:lnTo>
                    <a:cubicBezTo>
                      <a:pt x="11547" y="4429"/>
                      <a:pt x="12258" y="2344"/>
                      <a:pt x="13548" y="632"/>
                    </a:cubicBezTo>
                    <a:cubicBezTo>
                      <a:pt x="12381" y="202"/>
                      <a:pt x="11201" y="1"/>
                      <a:pt x="1005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0" name="Google Shape;1080;p27"/>
            <p:cNvGrpSpPr/>
            <p:nvPr/>
          </p:nvGrpSpPr>
          <p:grpSpPr>
            <a:xfrm>
              <a:off x="1253905" y="1088917"/>
              <a:ext cx="711652" cy="352605"/>
              <a:chOff x="1579480" y="1191367"/>
              <a:chExt cx="711652" cy="352605"/>
            </a:xfrm>
          </p:grpSpPr>
          <p:sp>
            <p:nvSpPr>
              <p:cNvPr id="1081" name="Google Shape;1081;p27"/>
              <p:cNvSpPr/>
              <p:nvPr/>
            </p:nvSpPr>
            <p:spPr>
              <a:xfrm>
                <a:off x="1579480" y="1191367"/>
                <a:ext cx="711652" cy="352605"/>
              </a:xfrm>
              <a:custGeom>
                <a:rect b="b" l="l" r="r" t="t"/>
                <a:pathLst>
                  <a:path extrusionOk="0" h="9962" w="20106">
                    <a:moveTo>
                      <a:pt x="10050" y="1"/>
                    </a:moveTo>
                    <a:cubicBezTo>
                      <a:pt x="4757" y="1"/>
                      <a:pt x="69" y="4249"/>
                      <a:pt x="0" y="9962"/>
                    </a:cubicBezTo>
                    <a:lnTo>
                      <a:pt x="20105" y="9962"/>
                    </a:lnTo>
                    <a:cubicBezTo>
                      <a:pt x="20093" y="8793"/>
                      <a:pt x="19888" y="7648"/>
                      <a:pt x="19478" y="6563"/>
                    </a:cubicBezTo>
                    <a:lnTo>
                      <a:pt x="11523" y="6563"/>
                    </a:lnTo>
                    <a:cubicBezTo>
                      <a:pt x="11547" y="4429"/>
                      <a:pt x="12258" y="2344"/>
                      <a:pt x="13548" y="632"/>
                    </a:cubicBezTo>
                    <a:cubicBezTo>
                      <a:pt x="12381" y="202"/>
                      <a:pt x="11201" y="1"/>
                      <a:pt x="1005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27"/>
              <p:cNvSpPr/>
              <p:nvPr/>
            </p:nvSpPr>
            <p:spPr>
              <a:xfrm flipH="1">
                <a:off x="1579480" y="1191367"/>
                <a:ext cx="711652" cy="352605"/>
              </a:xfrm>
              <a:custGeom>
                <a:rect b="b" l="l" r="r" t="t"/>
                <a:pathLst>
                  <a:path extrusionOk="0" h="9962" w="20106">
                    <a:moveTo>
                      <a:pt x="10050" y="1"/>
                    </a:moveTo>
                    <a:cubicBezTo>
                      <a:pt x="4757" y="1"/>
                      <a:pt x="69" y="4249"/>
                      <a:pt x="0" y="9962"/>
                    </a:cubicBezTo>
                    <a:lnTo>
                      <a:pt x="20105" y="9962"/>
                    </a:lnTo>
                    <a:cubicBezTo>
                      <a:pt x="20093" y="8793"/>
                      <a:pt x="19888" y="7648"/>
                      <a:pt x="19478" y="6563"/>
                    </a:cubicBezTo>
                    <a:lnTo>
                      <a:pt x="11523" y="6563"/>
                    </a:lnTo>
                    <a:cubicBezTo>
                      <a:pt x="11547" y="4429"/>
                      <a:pt x="12258" y="2344"/>
                      <a:pt x="13548" y="632"/>
                    </a:cubicBezTo>
                    <a:cubicBezTo>
                      <a:pt x="12381" y="202"/>
                      <a:pt x="11201" y="1"/>
                      <a:pt x="1005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83" name="Google Shape;1083;p27"/>
            <p:cNvSpPr/>
            <p:nvPr/>
          </p:nvSpPr>
          <p:spPr>
            <a:xfrm>
              <a:off x="846055" y="1208042"/>
              <a:ext cx="711652" cy="352605"/>
            </a:xfrm>
            <a:custGeom>
              <a:rect b="b" l="l" r="r" t="t"/>
              <a:pathLst>
                <a:path extrusionOk="0" h="9962" w="20106">
                  <a:moveTo>
                    <a:pt x="10050" y="1"/>
                  </a:moveTo>
                  <a:cubicBezTo>
                    <a:pt x="4757" y="1"/>
                    <a:pt x="69" y="4249"/>
                    <a:pt x="0" y="9962"/>
                  </a:cubicBezTo>
                  <a:lnTo>
                    <a:pt x="20105" y="9962"/>
                  </a:lnTo>
                  <a:cubicBezTo>
                    <a:pt x="20093" y="8793"/>
                    <a:pt x="19888" y="7648"/>
                    <a:pt x="19478" y="6563"/>
                  </a:cubicBezTo>
                  <a:lnTo>
                    <a:pt x="11523" y="6563"/>
                  </a:lnTo>
                  <a:cubicBezTo>
                    <a:pt x="11547" y="4429"/>
                    <a:pt x="12258" y="2344"/>
                    <a:pt x="13548" y="632"/>
                  </a:cubicBezTo>
                  <a:cubicBezTo>
                    <a:pt x="12381" y="202"/>
                    <a:pt x="11201" y="1"/>
                    <a:pt x="1005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27"/>
            <p:cNvSpPr/>
            <p:nvPr/>
          </p:nvSpPr>
          <p:spPr>
            <a:xfrm flipH="1">
              <a:off x="846055" y="1208042"/>
              <a:ext cx="711652" cy="352605"/>
            </a:xfrm>
            <a:custGeom>
              <a:rect b="b" l="l" r="r" t="t"/>
              <a:pathLst>
                <a:path extrusionOk="0" h="9962" w="20106">
                  <a:moveTo>
                    <a:pt x="10050" y="1"/>
                  </a:moveTo>
                  <a:cubicBezTo>
                    <a:pt x="4757" y="1"/>
                    <a:pt x="69" y="4249"/>
                    <a:pt x="0" y="9962"/>
                  </a:cubicBezTo>
                  <a:lnTo>
                    <a:pt x="20105" y="9962"/>
                  </a:lnTo>
                  <a:cubicBezTo>
                    <a:pt x="20093" y="8793"/>
                    <a:pt x="19888" y="7648"/>
                    <a:pt x="19478" y="6563"/>
                  </a:cubicBezTo>
                  <a:lnTo>
                    <a:pt x="11523" y="6563"/>
                  </a:lnTo>
                  <a:cubicBezTo>
                    <a:pt x="11547" y="4429"/>
                    <a:pt x="12258" y="2344"/>
                    <a:pt x="13548" y="632"/>
                  </a:cubicBezTo>
                  <a:cubicBezTo>
                    <a:pt x="12381" y="202"/>
                    <a:pt x="11201" y="1"/>
                    <a:pt x="1005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27"/>
            <p:cNvSpPr/>
            <p:nvPr/>
          </p:nvSpPr>
          <p:spPr>
            <a:xfrm>
              <a:off x="1253912" y="1230412"/>
              <a:ext cx="281603" cy="209928"/>
            </a:xfrm>
            <a:custGeom>
              <a:rect b="b" l="l" r="r" t="t"/>
              <a:pathLst>
                <a:path extrusionOk="0" h="5931" w="7956">
                  <a:moveTo>
                    <a:pt x="2025" y="0"/>
                  </a:moveTo>
                  <a:cubicBezTo>
                    <a:pt x="735" y="1712"/>
                    <a:pt x="24" y="3797"/>
                    <a:pt x="0" y="5931"/>
                  </a:cubicBezTo>
                  <a:lnTo>
                    <a:pt x="7955" y="5931"/>
                  </a:lnTo>
                  <a:cubicBezTo>
                    <a:pt x="6931" y="3183"/>
                    <a:pt x="4773" y="1025"/>
                    <a:pt x="202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27"/>
            <p:cNvSpPr/>
            <p:nvPr/>
          </p:nvSpPr>
          <p:spPr>
            <a:xfrm>
              <a:off x="1622091" y="1096442"/>
              <a:ext cx="311476" cy="200123"/>
            </a:xfrm>
            <a:custGeom>
              <a:rect b="b" l="l" r="r" t="t"/>
              <a:pathLst>
                <a:path extrusionOk="0" h="5654" w="8800">
                  <a:moveTo>
                    <a:pt x="1808" y="1"/>
                  </a:moveTo>
                  <a:cubicBezTo>
                    <a:pt x="639" y="1664"/>
                    <a:pt x="12" y="3629"/>
                    <a:pt x="0" y="5654"/>
                  </a:cubicBezTo>
                  <a:lnTo>
                    <a:pt x="8799" y="5654"/>
                  </a:lnTo>
                  <a:cubicBezTo>
                    <a:pt x="7486" y="2773"/>
                    <a:pt x="4894" y="688"/>
                    <a:pt x="180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7" name="Google Shape;1087;p27"/>
          <p:cNvGrpSpPr/>
          <p:nvPr/>
        </p:nvGrpSpPr>
        <p:grpSpPr>
          <a:xfrm>
            <a:off x="6658409" y="1059420"/>
            <a:ext cx="1173914" cy="682956"/>
            <a:chOff x="6908700" y="4137025"/>
            <a:chExt cx="1138175" cy="662100"/>
          </a:xfrm>
        </p:grpSpPr>
        <p:sp>
          <p:nvSpPr>
            <p:cNvPr id="1088" name="Google Shape;1088;p27"/>
            <p:cNvSpPr/>
            <p:nvPr/>
          </p:nvSpPr>
          <p:spPr>
            <a:xfrm rot="5400000">
              <a:off x="7452725" y="4204975"/>
              <a:ext cx="662100" cy="526200"/>
            </a:xfrm>
            <a:prstGeom prst="triangle">
              <a:avLst>
                <a:gd fmla="val 51072"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27"/>
            <p:cNvSpPr/>
            <p:nvPr/>
          </p:nvSpPr>
          <p:spPr>
            <a:xfrm rot="5400000">
              <a:off x="7174125" y="4204975"/>
              <a:ext cx="662100" cy="526200"/>
            </a:xfrm>
            <a:prstGeom prst="triangle">
              <a:avLst>
                <a:gd fmla="val 51072"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27"/>
            <p:cNvSpPr/>
            <p:nvPr/>
          </p:nvSpPr>
          <p:spPr>
            <a:xfrm rot="5400000">
              <a:off x="6840750" y="4204975"/>
              <a:ext cx="662100" cy="526200"/>
            </a:xfrm>
            <a:prstGeom prst="triangle">
              <a:avLst>
                <a:gd fmla="val 51072"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91" name="Google Shape;1091;p27"/>
            <p:cNvGrpSpPr/>
            <p:nvPr/>
          </p:nvGrpSpPr>
          <p:grpSpPr>
            <a:xfrm>
              <a:off x="7243102" y="4317428"/>
              <a:ext cx="525839" cy="311304"/>
              <a:chOff x="8874877" y="4039240"/>
              <a:chExt cx="429011" cy="253980"/>
            </a:xfrm>
          </p:grpSpPr>
          <p:sp>
            <p:nvSpPr>
              <p:cNvPr id="1092" name="Google Shape;1092;p27"/>
              <p:cNvSpPr/>
              <p:nvPr/>
            </p:nvSpPr>
            <p:spPr>
              <a:xfrm>
                <a:off x="8874877" y="4066724"/>
                <a:ext cx="159329" cy="199520"/>
              </a:xfrm>
              <a:custGeom>
                <a:rect b="b" l="l" r="r" t="t"/>
                <a:pathLst>
                  <a:path extrusionOk="0" h="4726" w="3774">
                    <a:moveTo>
                      <a:pt x="1" y="1"/>
                    </a:moveTo>
                    <a:lnTo>
                      <a:pt x="1" y="4726"/>
                    </a:lnTo>
                    <a:lnTo>
                      <a:pt x="3773" y="2375"/>
                    </a:lnTo>
                    <a:lnTo>
                      <a:pt x="1" y="1"/>
                    </a:lnTo>
                    <a:close/>
                  </a:path>
                </a:pathLst>
              </a:custGeom>
              <a:solidFill>
                <a:srgbClr val="EFC5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27"/>
              <p:cNvSpPr/>
              <p:nvPr/>
            </p:nvSpPr>
            <p:spPr>
              <a:xfrm>
                <a:off x="9101328" y="4039240"/>
                <a:ext cx="202560" cy="253980"/>
              </a:xfrm>
              <a:custGeom>
                <a:rect b="b" l="l" r="r" t="t"/>
                <a:pathLst>
                  <a:path extrusionOk="0" h="6016" w="4798">
                    <a:moveTo>
                      <a:pt x="0" y="1"/>
                    </a:moveTo>
                    <a:lnTo>
                      <a:pt x="0" y="6016"/>
                    </a:lnTo>
                    <a:lnTo>
                      <a:pt x="4798" y="3026"/>
                    </a:lnTo>
                    <a:lnTo>
                      <a:pt x="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7_1_1">
    <p:spTree>
      <p:nvGrpSpPr>
        <p:cNvPr id="1094" name="Shape 1094"/>
        <p:cNvGrpSpPr/>
        <p:nvPr/>
      </p:nvGrpSpPr>
      <p:grpSpPr>
        <a:xfrm>
          <a:off x="0" y="0"/>
          <a:ext cx="0" cy="0"/>
          <a:chOff x="0" y="0"/>
          <a:chExt cx="0" cy="0"/>
        </a:xfrm>
      </p:grpSpPr>
      <p:grpSp>
        <p:nvGrpSpPr>
          <p:cNvPr id="1095" name="Google Shape;1095;p28"/>
          <p:cNvGrpSpPr/>
          <p:nvPr/>
        </p:nvGrpSpPr>
        <p:grpSpPr>
          <a:xfrm>
            <a:off x="1351526" y="182374"/>
            <a:ext cx="1173893" cy="1173843"/>
            <a:chOff x="4351775" y="4092225"/>
            <a:chExt cx="578900" cy="578875"/>
          </a:xfrm>
        </p:grpSpPr>
        <p:sp>
          <p:nvSpPr>
            <p:cNvPr id="1096" name="Google Shape;1096;p28"/>
            <p:cNvSpPr/>
            <p:nvPr/>
          </p:nvSpPr>
          <p:spPr>
            <a:xfrm>
              <a:off x="4386425" y="4126875"/>
              <a:ext cx="408950" cy="408625"/>
            </a:xfrm>
            <a:custGeom>
              <a:rect b="b" l="l" r="r" t="t"/>
              <a:pathLst>
                <a:path extrusionOk="0" h="16345" w="16358">
                  <a:moveTo>
                    <a:pt x="15707" y="0"/>
                  </a:moveTo>
                  <a:lnTo>
                    <a:pt x="1" y="15694"/>
                  </a:lnTo>
                  <a:cubicBezTo>
                    <a:pt x="121" y="15923"/>
                    <a:pt x="254" y="16140"/>
                    <a:pt x="387" y="16345"/>
                  </a:cubicBezTo>
                  <a:lnTo>
                    <a:pt x="16357" y="386"/>
                  </a:lnTo>
                  <a:cubicBezTo>
                    <a:pt x="16140" y="241"/>
                    <a:pt x="15923" y="121"/>
                    <a:pt x="1570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28"/>
            <p:cNvSpPr/>
            <p:nvPr/>
          </p:nvSpPr>
          <p:spPr>
            <a:xfrm>
              <a:off x="4407825" y="4148275"/>
              <a:ext cx="419200" cy="419175"/>
            </a:xfrm>
            <a:custGeom>
              <a:rect b="b" l="l" r="r" t="t"/>
              <a:pathLst>
                <a:path extrusionOk="0" h="16767" w="16768">
                  <a:moveTo>
                    <a:pt x="16188" y="0"/>
                  </a:moveTo>
                  <a:lnTo>
                    <a:pt x="1" y="16188"/>
                  </a:lnTo>
                  <a:cubicBezTo>
                    <a:pt x="145" y="16381"/>
                    <a:pt x="290" y="16574"/>
                    <a:pt x="447" y="16767"/>
                  </a:cubicBezTo>
                  <a:lnTo>
                    <a:pt x="16767" y="446"/>
                  </a:lnTo>
                  <a:cubicBezTo>
                    <a:pt x="16574" y="301"/>
                    <a:pt x="16381" y="145"/>
                    <a:pt x="1618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28"/>
            <p:cNvSpPr/>
            <p:nvPr/>
          </p:nvSpPr>
          <p:spPr>
            <a:xfrm>
              <a:off x="4432850" y="4173275"/>
              <a:ext cx="422175" cy="422200"/>
            </a:xfrm>
            <a:custGeom>
              <a:rect b="b" l="l" r="r" t="t"/>
              <a:pathLst>
                <a:path extrusionOk="0" h="16888" w="16887">
                  <a:moveTo>
                    <a:pt x="16381" y="1"/>
                  </a:moveTo>
                  <a:lnTo>
                    <a:pt x="0" y="16369"/>
                  </a:lnTo>
                  <a:cubicBezTo>
                    <a:pt x="48" y="16430"/>
                    <a:pt x="96" y="16478"/>
                    <a:pt x="157" y="16526"/>
                  </a:cubicBezTo>
                  <a:cubicBezTo>
                    <a:pt x="277" y="16646"/>
                    <a:pt x="398" y="16767"/>
                    <a:pt x="530" y="16888"/>
                  </a:cubicBezTo>
                  <a:lnTo>
                    <a:pt x="16887" y="519"/>
                  </a:lnTo>
                  <a:cubicBezTo>
                    <a:pt x="16766" y="398"/>
                    <a:pt x="16646" y="266"/>
                    <a:pt x="16525" y="145"/>
                  </a:cubicBezTo>
                  <a:lnTo>
                    <a:pt x="1638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28"/>
            <p:cNvSpPr/>
            <p:nvPr/>
          </p:nvSpPr>
          <p:spPr>
            <a:xfrm>
              <a:off x="4461475" y="4201900"/>
              <a:ext cx="417975" cy="417975"/>
            </a:xfrm>
            <a:custGeom>
              <a:rect b="b" l="l" r="r" t="t"/>
              <a:pathLst>
                <a:path extrusionOk="0" h="16719" w="16719">
                  <a:moveTo>
                    <a:pt x="16272" y="1"/>
                  </a:moveTo>
                  <a:lnTo>
                    <a:pt x="0" y="16273"/>
                  </a:lnTo>
                  <a:cubicBezTo>
                    <a:pt x="193" y="16430"/>
                    <a:pt x="398" y="16574"/>
                    <a:pt x="591" y="16719"/>
                  </a:cubicBezTo>
                  <a:lnTo>
                    <a:pt x="16718" y="591"/>
                  </a:lnTo>
                  <a:cubicBezTo>
                    <a:pt x="16574" y="398"/>
                    <a:pt x="16429" y="194"/>
                    <a:pt x="1627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28"/>
            <p:cNvSpPr/>
            <p:nvPr/>
          </p:nvSpPr>
          <p:spPr>
            <a:xfrm>
              <a:off x="4357500" y="4097950"/>
              <a:ext cx="361925" cy="361625"/>
            </a:xfrm>
            <a:custGeom>
              <a:rect b="b" l="l" r="r" t="t"/>
              <a:pathLst>
                <a:path extrusionOk="0" h="14465" w="14477">
                  <a:moveTo>
                    <a:pt x="13633" y="0"/>
                  </a:moveTo>
                  <a:lnTo>
                    <a:pt x="1" y="13633"/>
                  </a:lnTo>
                  <a:cubicBezTo>
                    <a:pt x="49" y="13910"/>
                    <a:pt x="121" y="14187"/>
                    <a:pt x="194" y="14464"/>
                  </a:cubicBezTo>
                  <a:lnTo>
                    <a:pt x="14477" y="193"/>
                  </a:lnTo>
                  <a:cubicBezTo>
                    <a:pt x="14200" y="121"/>
                    <a:pt x="13922" y="48"/>
                    <a:pt x="1363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28"/>
            <p:cNvSpPr/>
            <p:nvPr/>
          </p:nvSpPr>
          <p:spPr>
            <a:xfrm>
              <a:off x="4369550" y="4109700"/>
              <a:ext cx="389975" cy="390250"/>
            </a:xfrm>
            <a:custGeom>
              <a:rect b="b" l="l" r="r" t="t"/>
              <a:pathLst>
                <a:path extrusionOk="0" h="15610" w="15599">
                  <a:moveTo>
                    <a:pt x="14863" y="0"/>
                  </a:moveTo>
                  <a:lnTo>
                    <a:pt x="1" y="14874"/>
                  </a:lnTo>
                  <a:cubicBezTo>
                    <a:pt x="85" y="15115"/>
                    <a:pt x="194" y="15369"/>
                    <a:pt x="302" y="15610"/>
                  </a:cubicBezTo>
                  <a:lnTo>
                    <a:pt x="15598" y="302"/>
                  </a:lnTo>
                  <a:cubicBezTo>
                    <a:pt x="15357" y="193"/>
                    <a:pt x="15116" y="97"/>
                    <a:pt x="1486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28"/>
            <p:cNvSpPr/>
            <p:nvPr/>
          </p:nvSpPr>
          <p:spPr>
            <a:xfrm>
              <a:off x="4351775" y="4092225"/>
              <a:ext cx="321550" cy="321550"/>
            </a:xfrm>
            <a:custGeom>
              <a:rect b="b" l="l" r="r" t="t"/>
              <a:pathLst>
                <a:path extrusionOk="0" h="12862" w="12862">
                  <a:moveTo>
                    <a:pt x="11897" y="0"/>
                  </a:moveTo>
                  <a:lnTo>
                    <a:pt x="1" y="11897"/>
                  </a:lnTo>
                  <a:cubicBezTo>
                    <a:pt x="13" y="12222"/>
                    <a:pt x="37" y="12536"/>
                    <a:pt x="73" y="12861"/>
                  </a:cubicBezTo>
                  <a:lnTo>
                    <a:pt x="12862" y="73"/>
                  </a:lnTo>
                  <a:cubicBezTo>
                    <a:pt x="12548" y="36"/>
                    <a:pt x="12223" y="12"/>
                    <a:pt x="1189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28"/>
            <p:cNvSpPr/>
            <p:nvPr/>
          </p:nvSpPr>
          <p:spPr>
            <a:xfrm>
              <a:off x="4530775" y="4270900"/>
              <a:ext cx="385125" cy="385450"/>
            </a:xfrm>
            <a:custGeom>
              <a:rect b="b" l="l" r="r" t="t"/>
              <a:pathLst>
                <a:path extrusionOk="0" h="15418" w="15405">
                  <a:moveTo>
                    <a:pt x="15128" y="1"/>
                  </a:moveTo>
                  <a:lnTo>
                    <a:pt x="0" y="15140"/>
                  </a:lnTo>
                  <a:cubicBezTo>
                    <a:pt x="242" y="15237"/>
                    <a:pt x="495" y="15333"/>
                    <a:pt x="748" y="15417"/>
                  </a:cubicBezTo>
                  <a:lnTo>
                    <a:pt x="15405" y="760"/>
                  </a:lnTo>
                  <a:cubicBezTo>
                    <a:pt x="15320" y="507"/>
                    <a:pt x="15224" y="254"/>
                    <a:pt x="1512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28"/>
            <p:cNvSpPr/>
            <p:nvPr/>
          </p:nvSpPr>
          <p:spPr>
            <a:xfrm>
              <a:off x="4748650" y="4489075"/>
              <a:ext cx="161525" cy="161550"/>
            </a:xfrm>
            <a:custGeom>
              <a:rect b="b" l="l" r="r" t="t"/>
              <a:pathLst>
                <a:path extrusionOk="0" h="6462" w="6461">
                  <a:moveTo>
                    <a:pt x="6461" y="1"/>
                  </a:moveTo>
                  <a:lnTo>
                    <a:pt x="0" y="6461"/>
                  </a:lnTo>
                  <a:cubicBezTo>
                    <a:pt x="772" y="6148"/>
                    <a:pt x="1519" y="5762"/>
                    <a:pt x="2206" y="5292"/>
                  </a:cubicBezTo>
                  <a:lnTo>
                    <a:pt x="5292" y="2206"/>
                  </a:lnTo>
                  <a:cubicBezTo>
                    <a:pt x="5762" y="1507"/>
                    <a:pt x="6159" y="772"/>
                    <a:pt x="646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28"/>
            <p:cNvSpPr/>
            <p:nvPr/>
          </p:nvSpPr>
          <p:spPr>
            <a:xfrm>
              <a:off x="4352675" y="4092825"/>
              <a:ext cx="267025" cy="267000"/>
            </a:xfrm>
            <a:custGeom>
              <a:rect b="b" l="l" r="r" t="t"/>
              <a:pathLst>
                <a:path extrusionOk="0" h="10680" w="10681">
                  <a:moveTo>
                    <a:pt x="10680" y="0"/>
                  </a:moveTo>
                  <a:lnTo>
                    <a:pt x="10680" y="0"/>
                  </a:lnTo>
                  <a:cubicBezTo>
                    <a:pt x="10282" y="36"/>
                    <a:pt x="9885" y="85"/>
                    <a:pt x="9499" y="157"/>
                  </a:cubicBezTo>
                  <a:lnTo>
                    <a:pt x="158" y="9498"/>
                  </a:lnTo>
                  <a:cubicBezTo>
                    <a:pt x="85" y="9884"/>
                    <a:pt x="37" y="10282"/>
                    <a:pt x="1" y="10680"/>
                  </a:cubicBezTo>
                  <a:lnTo>
                    <a:pt x="1068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28"/>
            <p:cNvSpPr/>
            <p:nvPr/>
          </p:nvSpPr>
          <p:spPr>
            <a:xfrm>
              <a:off x="4366250" y="4106675"/>
              <a:ext cx="185050" cy="184750"/>
            </a:xfrm>
            <a:custGeom>
              <a:rect b="b" l="l" r="r" t="t"/>
              <a:pathLst>
                <a:path extrusionOk="0" h="7390" w="7402">
                  <a:moveTo>
                    <a:pt x="7401" y="1"/>
                  </a:moveTo>
                  <a:cubicBezTo>
                    <a:pt x="6786" y="194"/>
                    <a:pt x="6184" y="447"/>
                    <a:pt x="5605" y="748"/>
                  </a:cubicBezTo>
                  <a:lnTo>
                    <a:pt x="748" y="5606"/>
                  </a:lnTo>
                  <a:cubicBezTo>
                    <a:pt x="446" y="6184"/>
                    <a:pt x="193" y="6775"/>
                    <a:pt x="0" y="7390"/>
                  </a:cubicBezTo>
                  <a:lnTo>
                    <a:pt x="740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28"/>
            <p:cNvSpPr/>
            <p:nvPr/>
          </p:nvSpPr>
          <p:spPr>
            <a:xfrm>
              <a:off x="4619375" y="4359500"/>
              <a:ext cx="311300" cy="311600"/>
            </a:xfrm>
            <a:custGeom>
              <a:rect b="b" l="l" r="r" t="t"/>
              <a:pathLst>
                <a:path extrusionOk="0" h="12464" w="12452">
                  <a:moveTo>
                    <a:pt x="12427" y="1"/>
                  </a:moveTo>
                  <a:lnTo>
                    <a:pt x="0" y="12440"/>
                  </a:lnTo>
                  <a:cubicBezTo>
                    <a:pt x="326" y="12464"/>
                    <a:pt x="663" y="12464"/>
                    <a:pt x="1001" y="12464"/>
                  </a:cubicBezTo>
                  <a:lnTo>
                    <a:pt x="12451" y="1013"/>
                  </a:lnTo>
                  <a:cubicBezTo>
                    <a:pt x="12451" y="676"/>
                    <a:pt x="12439" y="338"/>
                    <a:pt x="1242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28"/>
            <p:cNvSpPr/>
            <p:nvPr/>
          </p:nvSpPr>
          <p:spPr>
            <a:xfrm>
              <a:off x="4675125" y="4415550"/>
              <a:ext cx="253750" cy="253750"/>
            </a:xfrm>
            <a:custGeom>
              <a:rect b="b" l="l" r="r" t="t"/>
              <a:pathLst>
                <a:path extrusionOk="0" h="10150" w="10150">
                  <a:moveTo>
                    <a:pt x="10149" y="1"/>
                  </a:moveTo>
                  <a:lnTo>
                    <a:pt x="0" y="10150"/>
                  </a:lnTo>
                  <a:cubicBezTo>
                    <a:pt x="422" y="10101"/>
                    <a:pt x="844" y="10017"/>
                    <a:pt x="1254" y="9933"/>
                  </a:cubicBezTo>
                  <a:lnTo>
                    <a:pt x="9932" y="1254"/>
                  </a:lnTo>
                  <a:cubicBezTo>
                    <a:pt x="10029" y="844"/>
                    <a:pt x="10101" y="422"/>
                    <a:pt x="1014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28"/>
            <p:cNvSpPr/>
            <p:nvPr/>
          </p:nvSpPr>
          <p:spPr>
            <a:xfrm>
              <a:off x="4572050" y="4312200"/>
              <a:ext cx="354700" cy="355000"/>
            </a:xfrm>
            <a:custGeom>
              <a:rect b="b" l="l" r="r" t="t"/>
              <a:pathLst>
                <a:path extrusionOk="0" h="14200" w="14188">
                  <a:moveTo>
                    <a:pt x="14019" y="0"/>
                  </a:moveTo>
                  <a:lnTo>
                    <a:pt x="1" y="14018"/>
                  </a:lnTo>
                  <a:cubicBezTo>
                    <a:pt x="290" y="14091"/>
                    <a:pt x="579" y="14151"/>
                    <a:pt x="857" y="14199"/>
                  </a:cubicBezTo>
                  <a:lnTo>
                    <a:pt x="14188" y="868"/>
                  </a:lnTo>
                  <a:cubicBezTo>
                    <a:pt x="14140" y="579"/>
                    <a:pt x="14091" y="290"/>
                    <a:pt x="1401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28"/>
            <p:cNvSpPr/>
            <p:nvPr/>
          </p:nvSpPr>
          <p:spPr>
            <a:xfrm>
              <a:off x="4494000" y="4234450"/>
              <a:ext cx="405925" cy="405625"/>
            </a:xfrm>
            <a:custGeom>
              <a:rect b="b" l="l" r="r" t="t"/>
              <a:pathLst>
                <a:path extrusionOk="0" h="16225" w="16237">
                  <a:moveTo>
                    <a:pt x="15863" y="0"/>
                  </a:moveTo>
                  <a:lnTo>
                    <a:pt x="1" y="15863"/>
                  </a:lnTo>
                  <a:cubicBezTo>
                    <a:pt x="230" y="15995"/>
                    <a:pt x="447" y="16116"/>
                    <a:pt x="676" y="16224"/>
                  </a:cubicBezTo>
                  <a:lnTo>
                    <a:pt x="16237" y="675"/>
                  </a:lnTo>
                  <a:cubicBezTo>
                    <a:pt x="16116" y="446"/>
                    <a:pt x="15996" y="217"/>
                    <a:pt x="1586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1" name="Google Shape;1111;p28"/>
          <p:cNvGrpSpPr/>
          <p:nvPr/>
        </p:nvGrpSpPr>
        <p:grpSpPr>
          <a:xfrm>
            <a:off x="4253469" y="4205957"/>
            <a:ext cx="912435" cy="116605"/>
            <a:chOff x="7827644" y="2147282"/>
            <a:chExt cx="912435" cy="116605"/>
          </a:xfrm>
        </p:grpSpPr>
        <p:sp>
          <p:nvSpPr>
            <p:cNvPr id="1112" name="Google Shape;1112;p28"/>
            <p:cNvSpPr/>
            <p:nvPr/>
          </p:nvSpPr>
          <p:spPr>
            <a:xfrm>
              <a:off x="7827644" y="2147282"/>
              <a:ext cx="116563" cy="116605"/>
            </a:xfrm>
            <a:custGeom>
              <a:rect b="b" l="l" r="r" t="t"/>
              <a:pathLst>
                <a:path extrusionOk="0" h="2762" w="2761">
                  <a:moveTo>
                    <a:pt x="1" y="1"/>
                  </a:moveTo>
                  <a:lnTo>
                    <a:pt x="1" y="2761"/>
                  </a:lnTo>
                  <a:lnTo>
                    <a:pt x="2761" y="2761"/>
                  </a:lnTo>
                  <a:lnTo>
                    <a:pt x="276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28"/>
            <p:cNvSpPr/>
            <p:nvPr/>
          </p:nvSpPr>
          <p:spPr>
            <a:xfrm>
              <a:off x="8225581" y="2147282"/>
              <a:ext cx="116563" cy="116605"/>
            </a:xfrm>
            <a:custGeom>
              <a:rect b="b" l="l" r="r" t="t"/>
              <a:pathLst>
                <a:path extrusionOk="0" h="2762" w="2761">
                  <a:moveTo>
                    <a:pt x="0" y="1"/>
                  </a:moveTo>
                  <a:lnTo>
                    <a:pt x="0" y="2761"/>
                  </a:lnTo>
                  <a:lnTo>
                    <a:pt x="2761" y="2761"/>
                  </a:lnTo>
                  <a:lnTo>
                    <a:pt x="276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28"/>
            <p:cNvSpPr/>
            <p:nvPr/>
          </p:nvSpPr>
          <p:spPr>
            <a:xfrm>
              <a:off x="8623517" y="2147282"/>
              <a:ext cx="116563" cy="116605"/>
            </a:xfrm>
            <a:custGeom>
              <a:rect b="b" l="l" r="r" t="t"/>
              <a:pathLst>
                <a:path extrusionOk="0" h="2762" w="2761">
                  <a:moveTo>
                    <a:pt x="0" y="1"/>
                  </a:moveTo>
                  <a:lnTo>
                    <a:pt x="0" y="2761"/>
                  </a:lnTo>
                  <a:lnTo>
                    <a:pt x="2760" y="2761"/>
                  </a:lnTo>
                  <a:lnTo>
                    <a:pt x="276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5" name="Google Shape;1115;p28"/>
          <p:cNvGrpSpPr/>
          <p:nvPr/>
        </p:nvGrpSpPr>
        <p:grpSpPr>
          <a:xfrm>
            <a:off x="7950900" y="385784"/>
            <a:ext cx="572004" cy="572004"/>
            <a:chOff x="7474500" y="988634"/>
            <a:chExt cx="572004" cy="572004"/>
          </a:xfrm>
        </p:grpSpPr>
        <p:sp>
          <p:nvSpPr>
            <p:cNvPr id="1116" name="Google Shape;1116;p28"/>
            <p:cNvSpPr/>
            <p:nvPr/>
          </p:nvSpPr>
          <p:spPr>
            <a:xfrm>
              <a:off x="7525371" y="1039505"/>
              <a:ext cx="521133" cy="521133"/>
            </a:xfrm>
            <a:custGeom>
              <a:rect b="b" l="l" r="r" t="t"/>
              <a:pathLst>
                <a:path extrusionOk="0" h="12344" w="12344">
                  <a:moveTo>
                    <a:pt x="1" y="1"/>
                  </a:moveTo>
                  <a:lnTo>
                    <a:pt x="1" y="12343"/>
                  </a:lnTo>
                  <a:lnTo>
                    <a:pt x="12344" y="12343"/>
                  </a:lnTo>
                  <a:lnTo>
                    <a:pt x="1234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28"/>
            <p:cNvSpPr/>
            <p:nvPr/>
          </p:nvSpPr>
          <p:spPr>
            <a:xfrm>
              <a:off x="7474500" y="988634"/>
              <a:ext cx="521133" cy="521091"/>
            </a:xfrm>
            <a:custGeom>
              <a:rect b="b" l="l" r="r" t="t"/>
              <a:pathLst>
                <a:path extrusionOk="0" h="12343" w="12344">
                  <a:moveTo>
                    <a:pt x="0" y="0"/>
                  </a:moveTo>
                  <a:lnTo>
                    <a:pt x="0" y="12343"/>
                  </a:lnTo>
                  <a:lnTo>
                    <a:pt x="12343" y="12343"/>
                  </a:lnTo>
                  <a:lnTo>
                    <a:pt x="1234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28"/>
            <p:cNvSpPr/>
            <p:nvPr/>
          </p:nvSpPr>
          <p:spPr>
            <a:xfrm>
              <a:off x="7573203" y="1087337"/>
              <a:ext cx="323682" cy="324188"/>
            </a:xfrm>
            <a:custGeom>
              <a:rect b="b" l="l" r="r" t="t"/>
              <a:pathLst>
                <a:path extrusionOk="0" h="7679" w="7667">
                  <a:moveTo>
                    <a:pt x="1" y="1"/>
                  </a:moveTo>
                  <a:lnTo>
                    <a:pt x="1" y="7679"/>
                  </a:lnTo>
                  <a:lnTo>
                    <a:pt x="7667" y="7679"/>
                  </a:lnTo>
                  <a:lnTo>
                    <a:pt x="766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19" name="Google Shape;1119;p28"/>
          <p:cNvSpPr/>
          <p:nvPr/>
        </p:nvSpPr>
        <p:spPr>
          <a:xfrm>
            <a:off x="4253475" y="539496"/>
            <a:ext cx="496182" cy="526706"/>
          </a:xfrm>
          <a:custGeom>
            <a:rect b="b" l="l" r="r" t="t"/>
            <a:pathLst>
              <a:path extrusionOk="0" fill="none" h="12476" w="11753">
                <a:moveTo>
                  <a:pt x="1712" y="8510"/>
                </a:moveTo>
                <a:cubicBezTo>
                  <a:pt x="0" y="4219"/>
                  <a:pt x="4352" y="0"/>
                  <a:pt x="8595" y="1832"/>
                </a:cubicBezTo>
                <a:cubicBezTo>
                  <a:pt x="10523" y="2664"/>
                  <a:pt x="11753" y="4581"/>
                  <a:pt x="11728" y="6678"/>
                </a:cubicBezTo>
                <a:cubicBezTo>
                  <a:pt x="11692" y="8775"/>
                  <a:pt x="10403" y="10655"/>
                  <a:pt x="8450" y="11427"/>
                </a:cubicBezTo>
                <a:cubicBezTo>
                  <a:pt x="5786" y="12476"/>
                  <a:pt x="2773" y="11174"/>
                  <a:pt x="1712" y="8510"/>
                </a:cubicBezTo>
                <a:close/>
              </a:path>
            </a:pathLst>
          </a:custGeom>
          <a:solidFill>
            <a:schemeClr val="accent1"/>
          </a:solidFill>
          <a:ln cap="flat" cmpd="sng" w="11450">
            <a:solidFill>
              <a:schemeClr val="accent2"/>
            </a:solidFill>
            <a:prstDash val="solid"/>
            <a:miter lim="120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28"/>
          <p:cNvSpPr/>
          <p:nvPr/>
        </p:nvSpPr>
        <p:spPr>
          <a:xfrm>
            <a:off x="1457850" y="3796346"/>
            <a:ext cx="496182" cy="526706"/>
          </a:xfrm>
          <a:custGeom>
            <a:rect b="b" l="l" r="r" t="t"/>
            <a:pathLst>
              <a:path extrusionOk="0" fill="none" h="12476" w="11753">
                <a:moveTo>
                  <a:pt x="1712" y="8510"/>
                </a:moveTo>
                <a:cubicBezTo>
                  <a:pt x="0" y="4219"/>
                  <a:pt x="4352" y="0"/>
                  <a:pt x="8595" y="1832"/>
                </a:cubicBezTo>
                <a:cubicBezTo>
                  <a:pt x="10523" y="2664"/>
                  <a:pt x="11753" y="4581"/>
                  <a:pt x="11728" y="6678"/>
                </a:cubicBezTo>
                <a:cubicBezTo>
                  <a:pt x="11692" y="8775"/>
                  <a:pt x="10403" y="10655"/>
                  <a:pt x="8450" y="11427"/>
                </a:cubicBezTo>
                <a:cubicBezTo>
                  <a:pt x="5786" y="12476"/>
                  <a:pt x="2773" y="11174"/>
                  <a:pt x="1712" y="8510"/>
                </a:cubicBezTo>
                <a:close/>
              </a:path>
            </a:pathLst>
          </a:custGeom>
          <a:solidFill>
            <a:schemeClr val="accent1"/>
          </a:solidFill>
          <a:ln cap="flat" cmpd="sng" w="11450">
            <a:solidFill>
              <a:schemeClr val="accent1"/>
            </a:solidFill>
            <a:prstDash val="solid"/>
            <a:miter lim="120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28"/>
          <p:cNvSpPr/>
          <p:nvPr/>
        </p:nvSpPr>
        <p:spPr>
          <a:xfrm>
            <a:off x="415113" y="4040100"/>
            <a:ext cx="38900" cy="39200"/>
          </a:xfrm>
          <a:custGeom>
            <a:rect b="b" l="l" r="r" t="t"/>
            <a:pathLst>
              <a:path extrusionOk="0" fill="none" h="1568" w="1556">
                <a:moveTo>
                  <a:pt x="1555" y="784"/>
                </a:moveTo>
                <a:cubicBezTo>
                  <a:pt x="1555" y="1218"/>
                  <a:pt x="1206" y="1567"/>
                  <a:pt x="784" y="1567"/>
                </a:cubicBezTo>
                <a:cubicBezTo>
                  <a:pt x="350" y="1567"/>
                  <a:pt x="0" y="1218"/>
                  <a:pt x="0" y="784"/>
                </a:cubicBezTo>
                <a:cubicBezTo>
                  <a:pt x="0" y="350"/>
                  <a:pt x="350" y="1"/>
                  <a:pt x="784" y="1"/>
                </a:cubicBezTo>
                <a:cubicBezTo>
                  <a:pt x="1206" y="1"/>
                  <a:pt x="1555" y="350"/>
                  <a:pt x="1555" y="784"/>
                </a:cubicBezTo>
                <a:close/>
              </a:path>
            </a:pathLst>
          </a:custGeom>
          <a:noFill/>
          <a:ln cap="rnd" cmpd="sng" w="11450">
            <a:solidFill>
              <a:srgbClr val="F3EBD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28"/>
          <p:cNvSpPr/>
          <p:nvPr/>
        </p:nvSpPr>
        <p:spPr>
          <a:xfrm>
            <a:off x="6937675" y="768875"/>
            <a:ext cx="38900" cy="39200"/>
          </a:xfrm>
          <a:custGeom>
            <a:rect b="b" l="l" r="r" t="t"/>
            <a:pathLst>
              <a:path extrusionOk="0" fill="none" h="1568" w="1556">
                <a:moveTo>
                  <a:pt x="1555" y="784"/>
                </a:moveTo>
                <a:cubicBezTo>
                  <a:pt x="1555" y="1218"/>
                  <a:pt x="1206" y="1567"/>
                  <a:pt x="784" y="1567"/>
                </a:cubicBezTo>
                <a:cubicBezTo>
                  <a:pt x="350" y="1567"/>
                  <a:pt x="0" y="1218"/>
                  <a:pt x="0" y="784"/>
                </a:cubicBezTo>
                <a:cubicBezTo>
                  <a:pt x="0" y="350"/>
                  <a:pt x="350" y="1"/>
                  <a:pt x="784" y="1"/>
                </a:cubicBezTo>
                <a:cubicBezTo>
                  <a:pt x="1206" y="1"/>
                  <a:pt x="1555" y="350"/>
                  <a:pt x="1555" y="784"/>
                </a:cubicBezTo>
                <a:close/>
              </a:path>
            </a:pathLst>
          </a:custGeom>
          <a:noFill/>
          <a:ln cap="rnd" cmpd="sng" w="114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28"/>
          <p:cNvSpPr/>
          <p:nvPr/>
        </p:nvSpPr>
        <p:spPr>
          <a:xfrm>
            <a:off x="967425" y="4355288"/>
            <a:ext cx="38900" cy="39200"/>
          </a:xfrm>
          <a:custGeom>
            <a:rect b="b" l="l" r="r" t="t"/>
            <a:pathLst>
              <a:path extrusionOk="0" fill="none" h="1568" w="1556">
                <a:moveTo>
                  <a:pt x="1555" y="784"/>
                </a:moveTo>
                <a:cubicBezTo>
                  <a:pt x="1555" y="1218"/>
                  <a:pt x="1206" y="1567"/>
                  <a:pt x="784" y="1567"/>
                </a:cubicBezTo>
                <a:cubicBezTo>
                  <a:pt x="350" y="1567"/>
                  <a:pt x="0" y="1218"/>
                  <a:pt x="0" y="784"/>
                </a:cubicBezTo>
                <a:cubicBezTo>
                  <a:pt x="0" y="350"/>
                  <a:pt x="350" y="1"/>
                  <a:pt x="784" y="1"/>
                </a:cubicBezTo>
                <a:cubicBezTo>
                  <a:pt x="1206" y="1"/>
                  <a:pt x="1555" y="350"/>
                  <a:pt x="1555" y="784"/>
                </a:cubicBezTo>
                <a:close/>
              </a:path>
            </a:pathLst>
          </a:custGeom>
          <a:noFill/>
          <a:ln cap="rnd" cmpd="sng" w="114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28"/>
          <p:cNvSpPr/>
          <p:nvPr/>
        </p:nvSpPr>
        <p:spPr>
          <a:xfrm>
            <a:off x="5816725" y="539488"/>
            <a:ext cx="38900" cy="39200"/>
          </a:xfrm>
          <a:custGeom>
            <a:rect b="b" l="l" r="r" t="t"/>
            <a:pathLst>
              <a:path extrusionOk="0" fill="none" h="1568" w="1556">
                <a:moveTo>
                  <a:pt x="1555" y="784"/>
                </a:moveTo>
                <a:cubicBezTo>
                  <a:pt x="1555" y="1218"/>
                  <a:pt x="1206" y="1567"/>
                  <a:pt x="784" y="1567"/>
                </a:cubicBezTo>
                <a:cubicBezTo>
                  <a:pt x="350" y="1567"/>
                  <a:pt x="0" y="1218"/>
                  <a:pt x="0" y="784"/>
                </a:cubicBezTo>
                <a:cubicBezTo>
                  <a:pt x="0" y="350"/>
                  <a:pt x="350" y="1"/>
                  <a:pt x="784" y="1"/>
                </a:cubicBezTo>
                <a:cubicBezTo>
                  <a:pt x="1206" y="1"/>
                  <a:pt x="1555" y="350"/>
                  <a:pt x="1555" y="784"/>
                </a:cubicBezTo>
                <a:close/>
              </a:path>
            </a:pathLst>
          </a:custGeom>
          <a:noFill/>
          <a:ln cap="rnd" cmpd="sng" w="114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25" name="Google Shape;1125;p28"/>
          <p:cNvGrpSpPr/>
          <p:nvPr/>
        </p:nvGrpSpPr>
        <p:grpSpPr>
          <a:xfrm>
            <a:off x="1994805" y="4322555"/>
            <a:ext cx="1487702" cy="616442"/>
            <a:chOff x="846055" y="944205"/>
            <a:chExt cx="1487702" cy="616442"/>
          </a:xfrm>
        </p:grpSpPr>
        <p:grpSp>
          <p:nvGrpSpPr>
            <p:cNvPr id="1126" name="Google Shape;1126;p28"/>
            <p:cNvGrpSpPr/>
            <p:nvPr/>
          </p:nvGrpSpPr>
          <p:grpSpPr>
            <a:xfrm>
              <a:off x="1622105" y="944205"/>
              <a:ext cx="711652" cy="352605"/>
              <a:chOff x="1579480" y="1191367"/>
              <a:chExt cx="711652" cy="352605"/>
            </a:xfrm>
          </p:grpSpPr>
          <p:sp>
            <p:nvSpPr>
              <p:cNvPr id="1127" name="Google Shape;1127;p28"/>
              <p:cNvSpPr/>
              <p:nvPr/>
            </p:nvSpPr>
            <p:spPr>
              <a:xfrm>
                <a:off x="1579480" y="1191367"/>
                <a:ext cx="711652" cy="352605"/>
              </a:xfrm>
              <a:custGeom>
                <a:rect b="b" l="l" r="r" t="t"/>
                <a:pathLst>
                  <a:path extrusionOk="0" h="9962" w="20106">
                    <a:moveTo>
                      <a:pt x="10050" y="1"/>
                    </a:moveTo>
                    <a:cubicBezTo>
                      <a:pt x="4757" y="1"/>
                      <a:pt x="69" y="4249"/>
                      <a:pt x="0" y="9962"/>
                    </a:cubicBezTo>
                    <a:lnTo>
                      <a:pt x="20105" y="9962"/>
                    </a:lnTo>
                    <a:cubicBezTo>
                      <a:pt x="20093" y="8793"/>
                      <a:pt x="19888" y="7648"/>
                      <a:pt x="19478" y="6563"/>
                    </a:cubicBezTo>
                    <a:lnTo>
                      <a:pt x="11523" y="6563"/>
                    </a:lnTo>
                    <a:cubicBezTo>
                      <a:pt x="11547" y="4429"/>
                      <a:pt x="12258" y="2344"/>
                      <a:pt x="13548" y="632"/>
                    </a:cubicBezTo>
                    <a:cubicBezTo>
                      <a:pt x="12381" y="202"/>
                      <a:pt x="11201" y="1"/>
                      <a:pt x="1005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28"/>
              <p:cNvSpPr/>
              <p:nvPr/>
            </p:nvSpPr>
            <p:spPr>
              <a:xfrm flipH="1">
                <a:off x="1579480" y="1191367"/>
                <a:ext cx="711652" cy="352605"/>
              </a:xfrm>
              <a:custGeom>
                <a:rect b="b" l="l" r="r" t="t"/>
                <a:pathLst>
                  <a:path extrusionOk="0" h="9962" w="20106">
                    <a:moveTo>
                      <a:pt x="10050" y="1"/>
                    </a:moveTo>
                    <a:cubicBezTo>
                      <a:pt x="4757" y="1"/>
                      <a:pt x="69" y="4249"/>
                      <a:pt x="0" y="9962"/>
                    </a:cubicBezTo>
                    <a:lnTo>
                      <a:pt x="20105" y="9962"/>
                    </a:lnTo>
                    <a:cubicBezTo>
                      <a:pt x="20093" y="8793"/>
                      <a:pt x="19888" y="7648"/>
                      <a:pt x="19478" y="6563"/>
                    </a:cubicBezTo>
                    <a:lnTo>
                      <a:pt x="11523" y="6563"/>
                    </a:lnTo>
                    <a:cubicBezTo>
                      <a:pt x="11547" y="4429"/>
                      <a:pt x="12258" y="2344"/>
                      <a:pt x="13548" y="632"/>
                    </a:cubicBezTo>
                    <a:cubicBezTo>
                      <a:pt x="12381" y="202"/>
                      <a:pt x="11201" y="1"/>
                      <a:pt x="1005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9" name="Google Shape;1129;p28"/>
            <p:cNvGrpSpPr/>
            <p:nvPr/>
          </p:nvGrpSpPr>
          <p:grpSpPr>
            <a:xfrm>
              <a:off x="1253905" y="1088917"/>
              <a:ext cx="711652" cy="352605"/>
              <a:chOff x="1579480" y="1191367"/>
              <a:chExt cx="711652" cy="352605"/>
            </a:xfrm>
          </p:grpSpPr>
          <p:sp>
            <p:nvSpPr>
              <p:cNvPr id="1130" name="Google Shape;1130;p28"/>
              <p:cNvSpPr/>
              <p:nvPr/>
            </p:nvSpPr>
            <p:spPr>
              <a:xfrm>
                <a:off x="1579480" y="1191367"/>
                <a:ext cx="711652" cy="352605"/>
              </a:xfrm>
              <a:custGeom>
                <a:rect b="b" l="l" r="r" t="t"/>
                <a:pathLst>
                  <a:path extrusionOk="0" h="9962" w="20106">
                    <a:moveTo>
                      <a:pt x="10050" y="1"/>
                    </a:moveTo>
                    <a:cubicBezTo>
                      <a:pt x="4757" y="1"/>
                      <a:pt x="69" y="4249"/>
                      <a:pt x="0" y="9962"/>
                    </a:cubicBezTo>
                    <a:lnTo>
                      <a:pt x="20105" y="9962"/>
                    </a:lnTo>
                    <a:cubicBezTo>
                      <a:pt x="20093" y="8793"/>
                      <a:pt x="19888" y="7648"/>
                      <a:pt x="19478" y="6563"/>
                    </a:cubicBezTo>
                    <a:lnTo>
                      <a:pt x="11523" y="6563"/>
                    </a:lnTo>
                    <a:cubicBezTo>
                      <a:pt x="11547" y="4429"/>
                      <a:pt x="12258" y="2344"/>
                      <a:pt x="13548" y="632"/>
                    </a:cubicBezTo>
                    <a:cubicBezTo>
                      <a:pt x="12381" y="202"/>
                      <a:pt x="11201" y="1"/>
                      <a:pt x="1005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28"/>
              <p:cNvSpPr/>
              <p:nvPr/>
            </p:nvSpPr>
            <p:spPr>
              <a:xfrm flipH="1">
                <a:off x="1579480" y="1191367"/>
                <a:ext cx="711652" cy="352605"/>
              </a:xfrm>
              <a:custGeom>
                <a:rect b="b" l="l" r="r" t="t"/>
                <a:pathLst>
                  <a:path extrusionOk="0" h="9962" w="20106">
                    <a:moveTo>
                      <a:pt x="10050" y="1"/>
                    </a:moveTo>
                    <a:cubicBezTo>
                      <a:pt x="4757" y="1"/>
                      <a:pt x="69" y="4249"/>
                      <a:pt x="0" y="9962"/>
                    </a:cubicBezTo>
                    <a:lnTo>
                      <a:pt x="20105" y="9962"/>
                    </a:lnTo>
                    <a:cubicBezTo>
                      <a:pt x="20093" y="8793"/>
                      <a:pt x="19888" y="7648"/>
                      <a:pt x="19478" y="6563"/>
                    </a:cubicBezTo>
                    <a:lnTo>
                      <a:pt x="11523" y="6563"/>
                    </a:lnTo>
                    <a:cubicBezTo>
                      <a:pt x="11547" y="4429"/>
                      <a:pt x="12258" y="2344"/>
                      <a:pt x="13548" y="632"/>
                    </a:cubicBezTo>
                    <a:cubicBezTo>
                      <a:pt x="12381" y="202"/>
                      <a:pt x="11201" y="1"/>
                      <a:pt x="1005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32" name="Google Shape;1132;p28"/>
            <p:cNvSpPr/>
            <p:nvPr/>
          </p:nvSpPr>
          <p:spPr>
            <a:xfrm>
              <a:off x="846055" y="1208042"/>
              <a:ext cx="711652" cy="352605"/>
            </a:xfrm>
            <a:custGeom>
              <a:rect b="b" l="l" r="r" t="t"/>
              <a:pathLst>
                <a:path extrusionOk="0" h="9962" w="20106">
                  <a:moveTo>
                    <a:pt x="10050" y="1"/>
                  </a:moveTo>
                  <a:cubicBezTo>
                    <a:pt x="4757" y="1"/>
                    <a:pt x="69" y="4249"/>
                    <a:pt x="0" y="9962"/>
                  </a:cubicBezTo>
                  <a:lnTo>
                    <a:pt x="20105" y="9962"/>
                  </a:lnTo>
                  <a:cubicBezTo>
                    <a:pt x="20093" y="8793"/>
                    <a:pt x="19888" y="7648"/>
                    <a:pt x="19478" y="6563"/>
                  </a:cubicBezTo>
                  <a:lnTo>
                    <a:pt x="11523" y="6563"/>
                  </a:lnTo>
                  <a:cubicBezTo>
                    <a:pt x="11547" y="4429"/>
                    <a:pt x="12258" y="2344"/>
                    <a:pt x="13548" y="632"/>
                  </a:cubicBezTo>
                  <a:cubicBezTo>
                    <a:pt x="12381" y="202"/>
                    <a:pt x="11201" y="1"/>
                    <a:pt x="1005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28"/>
            <p:cNvSpPr/>
            <p:nvPr/>
          </p:nvSpPr>
          <p:spPr>
            <a:xfrm flipH="1">
              <a:off x="846055" y="1208042"/>
              <a:ext cx="711652" cy="352605"/>
            </a:xfrm>
            <a:custGeom>
              <a:rect b="b" l="l" r="r" t="t"/>
              <a:pathLst>
                <a:path extrusionOk="0" h="9962" w="20106">
                  <a:moveTo>
                    <a:pt x="10050" y="1"/>
                  </a:moveTo>
                  <a:cubicBezTo>
                    <a:pt x="4757" y="1"/>
                    <a:pt x="69" y="4249"/>
                    <a:pt x="0" y="9962"/>
                  </a:cubicBezTo>
                  <a:lnTo>
                    <a:pt x="20105" y="9962"/>
                  </a:lnTo>
                  <a:cubicBezTo>
                    <a:pt x="20093" y="8793"/>
                    <a:pt x="19888" y="7648"/>
                    <a:pt x="19478" y="6563"/>
                  </a:cubicBezTo>
                  <a:lnTo>
                    <a:pt x="11523" y="6563"/>
                  </a:lnTo>
                  <a:cubicBezTo>
                    <a:pt x="11547" y="4429"/>
                    <a:pt x="12258" y="2344"/>
                    <a:pt x="13548" y="632"/>
                  </a:cubicBezTo>
                  <a:cubicBezTo>
                    <a:pt x="12381" y="202"/>
                    <a:pt x="11201" y="1"/>
                    <a:pt x="1005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28"/>
            <p:cNvSpPr/>
            <p:nvPr/>
          </p:nvSpPr>
          <p:spPr>
            <a:xfrm>
              <a:off x="1253912" y="1230412"/>
              <a:ext cx="281603" cy="209928"/>
            </a:xfrm>
            <a:custGeom>
              <a:rect b="b" l="l" r="r" t="t"/>
              <a:pathLst>
                <a:path extrusionOk="0" h="5931" w="7956">
                  <a:moveTo>
                    <a:pt x="2025" y="0"/>
                  </a:moveTo>
                  <a:cubicBezTo>
                    <a:pt x="735" y="1712"/>
                    <a:pt x="24" y="3797"/>
                    <a:pt x="0" y="5931"/>
                  </a:cubicBezTo>
                  <a:lnTo>
                    <a:pt x="7955" y="5931"/>
                  </a:lnTo>
                  <a:cubicBezTo>
                    <a:pt x="6931" y="3183"/>
                    <a:pt x="4773" y="1025"/>
                    <a:pt x="202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28"/>
            <p:cNvSpPr/>
            <p:nvPr/>
          </p:nvSpPr>
          <p:spPr>
            <a:xfrm>
              <a:off x="1622091" y="1096442"/>
              <a:ext cx="311476" cy="200123"/>
            </a:xfrm>
            <a:custGeom>
              <a:rect b="b" l="l" r="r" t="t"/>
              <a:pathLst>
                <a:path extrusionOk="0" h="5654" w="8800">
                  <a:moveTo>
                    <a:pt x="1808" y="1"/>
                  </a:moveTo>
                  <a:cubicBezTo>
                    <a:pt x="639" y="1664"/>
                    <a:pt x="12" y="3629"/>
                    <a:pt x="0" y="5654"/>
                  </a:cubicBezTo>
                  <a:lnTo>
                    <a:pt x="8799" y="5654"/>
                  </a:lnTo>
                  <a:cubicBezTo>
                    <a:pt x="7486" y="2773"/>
                    <a:pt x="4894" y="688"/>
                    <a:pt x="180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1139" name="Shape 1139"/>
        <p:cNvGrpSpPr/>
        <p:nvPr/>
      </p:nvGrpSpPr>
      <p:grpSpPr>
        <a:xfrm>
          <a:off x="0" y="0"/>
          <a:ext cx="0" cy="0"/>
          <a:chOff x="0" y="0"/>
          <a:chExt cx="0" cy="0"/>
        </a:xfrm>
      </p:grpSpPr>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CUSTOM">
    <p:spTree>
      <p:nvGrpSpPr>
        <p:cNvPr id="1140" name="Shape 1140"/>
        <p:cNvGrpSpPr/>
        <p:nvPr/>
      </p:nvGrpSpPr>
      <p:grpSpPr>
        <a:xfrm>
          <a:off x="0" y="0"/>
          <a:ext cx="0" cy="0"/>
          <a:chOff x="0" y="0"/>
          <a:chExt cx="0" cy="0"/>
        </a:xfrm>
      </p:grpSpPr>
      <p:sp>
        <p:nvSpPr>
          <p:cNvPr id="1141" name="Google Shape;1141;p31"/>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Font typeface="Arial"/>
              <a:buNone/>
              <a:defRPr>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99" name="Shape 99"/>
        <p:cNvGrpSpPr/>
        <p:nvPr/>
      </p:nvGrpSpPr>
      <p:grpSpPr>
        <a:xfrm>
          <a:off x="0" y="0"/>
          <a:ext cx="0" cy="0"/>
          <a:chOff x="0" y="0"/>
          <a:chExt cx="0" cy="0"/>
        </a:xfrm>
      </p:grpSpPr>
      <p:sp>
        <p:nvSpPr>
          <p:cNvPr id="100" name="Google Shape;100;p4"/>
          <p:cNvSpPr txBox="1"/>
          <p:nvPr>
            <p:ph type="title"/>
          </p:nvPr>
        </p:nvSpPr>
        <p:spPr>
          <a:xfrm>
            <a:off x="621100" y="445025"/>
            <a:ext cx="7901700" cy="572700"/>
          </a:xfrm>
          <a:prstGeom prst="rect">
            <a:avLst/>
          </a:prstGeom>
        </p:spPr>
        <p:txBody>
          <a:bodyPr anchorCtr="0" anchor="t" bIns="91425" lIns="91425" spcFirstLastPara="1" rIns="91425" wrap="square" tIns="91425">
            <a:noAutofit/>
          </a:bodyPr>
          <a:lstStyle>
            <a:lvl1pPr lvl="0">
              <a:spcBef>
                <a:spcPts val="0"/>
              </a:spcBef>
              <a:spcAft>
                <a:spcPts val="0"/>
              </a:spcAft>
              <a:buSzPts val="3300"/>
              <a:buNone/>
              <a:defRPr/>
            </a:lvl1pPr>
            <a:lvl2pPr lvl="1">
              <a:spcBef>
                <a:spcPts val="0"/>
              </a:spcBef>
              <a:spcAft>
                <a:spcPts val="0"/>
              </a:spcAft>
              <a:buSzPts val="3300"/>
              <a:buNone/>
              <a:defRPr/>
            </a:lvl2pPr>
            <a:lvl3pPr lvl="2">
              <a:spcBef>
                <a:spcPts val="0"/>
              </a:spcBef>
              <a:spcAft>
                <a:spcPts val="0"/>
              </a:spcAft>
              <a:buSzPts val="3300"/>
              <a:buNone/>
              <a:defRPr/>
            </a:lvl3pPr>
            <a:lvl4pPr lvl="3">
              <a:spcBef>
                <a:spcPts val="0"/>
              </a:spcBef>
              <a:spcAft>
                <a:spcPts val="0"/>
              </a:spcAft>
              <a:buSzPts val="3300"/>
              <a:buNone/>
              <a:defRPr/>
            </a:lvl4pPr>
            <a:lvl5pPr lvl="4">
              <a:spcBef>
                <a:spcPts val="0"/>
              </a:spcBef>
              <a:spcAft>
                <a:spcPts val="0"/>
              </a:spcAft>
              <a:buSzPts val="3300"/>
              <a:buNone/>
              <a:defRPr/>
            </a:lvl5pPr>
            <a:lvl6pPr lvl="5">
              <a:spcBef>
                <a:spcPts val="0"/>
              </a:spcBef>
              <a:spcAft>
                <a:spcPts val="0"/>
              </a:spcAft>
              <a:buSzPts val="3300"/>
              <a:buNone/>
              <a:defRPr/>
            </a:lvl6pPr>
            <a:lvl7pPr lvl="6">
              <a:spcBef>
                <a:spcPts val="0"/>
              </a:spcBef>
              <a:spcAft>
                <a:spcPts val="0"/>
              </a:spcAft>
              <a:buSzPts val="3300"/>
              <a:buNone/>
              <a:defRPr/>
            </a:lvl7pPr>
            <a:lvl8pPr lvl="7">
              <a:spcBef>
                <a:spcPts val="0"/>
              </a:spcBef>
              <a:spcAft>
                <a:spcPts val="0"/>
              </a:spcAft>
              <a:buSzPts val="3300"/>
              <a:buNone/>
              <a:defRPr/>
            </a:lvl8pPr>
            <a:lvl9pPr lvl="8">
              <a:spcBef>
                <a:spcPts val="0"/>
              </a:spcBef>
              <a:spcAft>
                <a:spcPts val="0"/>
              </a:spcAft>
              <a:buSzPts val="3300"/>
              <a:buNone/>
              <a:defRPr/>
            </a:lvl9pPr>
          </a:lstStyle>
          <a:p/>
        </p:txBody>
      </p:sp>
      <p:sp>
        <p:nvSpPr>
          <p:cNvPr id="101" name="Google Shape;101;p4"/>
          <p:cNvSpPr txBox="1"/>
          <p:nvPr>
            <p:ph idx="1" type="body"/>
          </p:nvPr>
        </p:nvSpPr>
        <p:spPr>
          <a:xfrm>
            <a:off x="621100" y="1361600"/>
            <a:ext cx="7901700" cy="3207300"/>
          </a:xfrm>
          <a:prstGeom prst="rect">
            <a:avLst/>
          </a:prstGeom>
        </p:spPr>
        <p:txBody>
          <a:bodyPr anchorCtr="0" anchor="t" bIns="91425" lIns="91425" spcFirstLastPara="1" rIns="91425" wrap="square" tIns="91425">
            <a:noAutofit/>
          </a:bodyPr>
          <a:lstStyle>
            <a:lvl1pPr indent="-311150" lvl="0" marL="457200">
              <a:lnSpc>
                <a:spcPct val="100000"/>
              </a:lnSpc>
              <a:spcBef>
                <a:spcPts val="0"/>
              </a:spcBef>
              <a:spcAft>
                <a:spcPts val="0"/>
              </a:spcAft>
              <a:buSzPts val="1300"/>
              <a:buAutoNum type="arabicPeriod"/>
              <a:defRPr sz="1200"/>
            </a:lvl1pPr>
            <a:lvl2pPr indent="-330200" lvl="1" marL="914400">
              <a:spcBef>
                <a:spcPts val="0"/>
              </a:spcBef>
              <a:spcAft>
                <a:spcPts val="0"/>
              </a:spcAft>
              <a:buSzPts val="1600"/>
              <a:buAutoNum type="alphaLcPeriod"/>
              <a:defRPr/>
            </a:lvl2pPr>
            <a:lvl3pPr indent="-330200" lvl="2" marL="1371600">
              <a:spcBef>
                <a:spcPts val="0"/>
              </a:spcBef>
              <a:spcAft>
                <a:spcPts val="0"/>
              </a:spcAft>
              <a:buSzPts val="1600"/>
              <a:buAutoNum type="romanLcPeriod"/>
              <a:defRPr/>
            </a:lvl3pPr>
            <a:lvl4pPr indent="-330200" lvl="3" marL="1828800">
              <a:spcBef>
                <a:spcPts val="0"/>
              </a:spcBef>
              <a:spcAft>
                <a:spcPts val="0"/>
              </a:spcAft>
              <a:buSzPts val="1600"/>
              <a:buAutoNum type="arabicPeriod"/>
              <a:defRPr/>
            </a:lvl4pPr>
            <a:lvl5pPr indent="-330200" lvl="4" marL="2286000">
              <a:spcBef>
                <a:spcPts val="0"/>
              </a:spcBef>
              <a:spcAft>
                <a:spcPts val="0"/>
              </a:spcAft>
              <a:buSzPts val="1600"/>
              <a:buAutoNum type="alphaLcPeriod"/>
              <a:defRPr/>
            </a:lvl5pPr>
            <a:lvl6pPr indent="-330200" lvl="5" marL="2743200">
              <a:spcBef>
                <a:spcPts val="0"/>
              </a:spcBef>
              <a:spcAft>
                <a:spcPts val="0"/>
              </a:spcAft>
              <a:buSzPts val="1600"/>
              <a:buAutoNum type="romanLcPeriod"/>
              <a:defRPr/>
            </a:lvl6pPr>
            <a:lvl7pPr indent="-330200" lvl="6" marL="3200400">
              <a:spcBef>
                <a:spcPts val="0"/>
              </a:spcBef>
              <a:spcAft>
                <a:spcPts val="0"/>
              </a:spcAft>
              <a:buSzPts val="1600"/>
              <a:buAutoNum type="arabicPeriod"/>
              <a:defRPr/>
            </a:lvl7pPr>
            <a:lvl8pPr indent="-330200" lvl="7" marL="3657600">
              <a:spcBef>
                <a:spcPts val="0"/>
              </a:spcBef>
              <a:spcAft>
                <a:spcPts val="0"/>
              </a:spcAft>
              <a:buSzPts val="1600"/>
              <a:buAutoNum type="alphaLcPeriod"/>
              <a:defRPr/>
            </a:lvl8pPr>
            <a:lvl9pPr indent="-330200" lvl="8" marL="4114800">
              <a:spcBef>
                <a:spcPts val="0"/>
              </a:spcBef>
              <a:spcAft>
                <a:spcPts val="0"/>
              </a:spcAft>
              <a:buSzPts val="1600"/>
              <a:buAutoNum type="romanLcPeriod"/>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2" name="Shape 102"/>
        <p:cNvGrpSpPr/>
        <p:nvPr/>
      </p:nvGrpSpPr>
      <p:grpSpPr>
        <a:xfrm>
          <a:off x="0" y="0"/>
          <a:ext cx="0" cy="0"/>
          <a:chOff x="0" y="0"/>
          <a:chExt cx="0" cy="0"/>
        </a:xfrm>
      </p:grpSpPr>
      <p:sp>
        <p:nvSpPr>
          <p:cNvPr id="103" name="Google Shape;103;p5"/>
          <p:cNvSpPr txBox="1"/>
          <p:nvPr>
            <p:ph type="title"/>
          </p:nvPr>
        </p:nvSpPr>
        <p:spPr>
          <a:xfrm>
            <a:off x="621100" y="445025"/>
            <a:ext cx="7901700" cy="572700"/>
          </a:xfrm>
          <a:prstGeom prst="rect">
            <a:avLst/>
          </a:prstGeom>
        </p:spPr>
        <p:txBody>
          <a:bodyPr anchorCtr="0" anchor="t" bIns="91425" lIns="91425" spcFirstLastPara="1" rIns="91425" wrap="square" tIns="91425">
            <a:noAutofit/>
          </a:bodyPr>
          <a:lstStyle>
            <a:lvl1pPr lvl="0">
              <a:spcBef>
                <a:spcPts val="0"/>
              </a:spcBef>
              <a:spcAft>
                <a:spcPts val="0"/>
              </a:spcAft>
              <a:buSzPts val="3300"/>
              <a:buNone/>
              <a:defRPr/>
            </a:lvl1pPr>
            <a:lvl2pPr lvl="1">
              <a:spcBef>
                <a:spcPts val="0"/>
              </a:spcBef>
              <a:spcAft>
                <a:spcPts val="0"/>
              </a:spcAft>
              <a:buSzPts val="3300"/>
              <a:buNone/>
              <a:defRPr/>
            </a:lvl2pPr>
            <a:lvl3pPr lvl="2">
              <a:spcBef>
                <a:spcPts val="0"/>
              </a:spcBef>
              <a:spcAft>
                <a:spcPts val="0"/>
              </a:spcAft>
              <a:buSzPts val="3300"/>
              <a:buNone/>
              <a:defRPr/>
            </a:lvl3pPr>
            <a:lvl4pPr lvl="3">
              <a:spcBef>
                <a:spcPts val="0"/>
              </a:spcBef>
              <a:spcAft>
                <a:spcPts val="0"/>
              </a:spcAft>
              <a:buSzPts val="3300"/>
              <a:buNone/>
              <a:defRPr/>
            </a:lvl4pPr>
            <a:lvl5pPr lvl="4">
              <a:spcBef>
                <a:spcPts val="0"/>
              </a:spcBef>
              <a:spcAft>
                <a:spcPts val="0"/>
              </a:spcAft>
              <a:buSzPts val="3300"/>
              <a:buNone/>
              <a:defRPr/>
            </a:lvl5pPr>
            <a:lvl6pPr lvl="5">
              <a:spcBef>
                <a:spcPts val="0"/>
              </a:spcBef>
              <a:spcAft>
                <a:spcPts val="0"/>
              </a:spcAft>
              <a:buSzPts val="3300"/>
              <a:buNone/>
              <a:defRPr/>
            </a:lvl6pPr>
            <a:lvl7pPr lvl="6">
              <a:spcBef>
                <a:spcPts val="0"/>
              </a:spcBef>
              <a:spcAft>
                <a:spcPts val="0"/>
              </a:spcAft>
              <a:buSzPts val="3300"/>
              <a:buNone/>
              <a:defRPr/>
            </a:lvl7pPr>
            <a:lvl8pPr lvl="7">
              <a:spcBef>
                <a:spcPts val="0"/>
              </a:spcBef>
              <a:spcAft>
                <a:spcPts val="0"/>
              </a:spcAft>
              <a:buSzPts val="3300"/>
              <a:buNone/>
              <a:defRPr/>
            </a:lvl8pPr>
            <a:lvl9pPr lvl="8">
              <a:spcBef>
                <a:spcPts val="0"/>
              </a:spcBef>
              <a:spcAft>
                <a:spcPts val="0"/>
              </a:spcAft>
              <a:buSzPts val="3300"/>
              <a:buNone/>
              <a:defRPr/>
            </a:lvl9pPr>
          </a:lstStyle>
          <a:p/>
        </p:txBody>
      </p:sp>
      <p:sp>
        <p:nvSpPr>
          <p:cNvPr id="104" name="Google Shape;104;p5"/>
          <p:cNvSpPr txBox="1"/>
          <p:nvPr>
            <p:ph idx="1" type="subTitle"/>
          </p:nvPr>
        </p:nvSpPr>
        <p:spPr>
          <a:xfrm>
            <a:off x="1480043" y="3581125"/>
            <a:ext cx="26808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500"/>
              <a:buFont typeface="Raleway ExtraBold"/>
              <a:buNone/>
              <a:defRPr sz="2500">
                <a:solidFill>
                  <a:schemeClr val="accent3"/>
                </a:solidFill>
                <a:latin typeface="Raleway"/>
                <a:ea typeface="Raleway"/>
                <a:cs typeface="Raleway"/>
                <a:sym typeface="Raleway"/>
              </a:defRPr>
            </a:lvl1pPr>
            <a:lvl2pPr lvl="1" rtl="0" algn="ctr">
              <a:lnSpc>
                <a:spcPct val="100000"/>
              </a:lnSpc>
              <a:spcBef>
                <a:spcPts val="0"/>
              </a:spcBef>
              <a:spcAft>
                <a:spcPts val="0"/>
              </a:spcAft>
              <a:buClr>
                <a:schemeClr val="dk1"/>
              </a:buClr>
              <a:buSzPts val="2500"/>
              <a:buFont typeface="Raleway ExtraBold"/>
              <a:buNone/>
              <a:defRPr sz="2500">
                <a:solidFill>
                  <a:schemeClr val="dk1"/>
                </a:solidFill>
                <a:latin typeface="Raleway ExtraBold"/>
                <a:ea typeface="Raleway ExtraBold"/>
                <a:cs typeface="Raleway ExtraBold"/>
                <a:sym typeface="Raleway ExtraBold"/>
              </a:defRPr>
            </a:lvl2pPr>
            <a:lvl3pPr lvl="2" rtl="0" algn="ctr">
              <a:lnSpc>
                <a:spcPct val="100000"/>
              </a:lnSpc>
              <a:spcBef>
                <a:spcPts val="0"/>
              </a:spcBef>
              <a:spcAft>
                <a:spcPts val="0"/>
              </a:spcAft>
              <a:buClr>
                <a:schemeClr val="dk1"/>
              </a:buClr>
              <a:buSzPts val="2500"/>
              <a:buFont typeface="Raleway ExtraBold"/>
              <a:buNone/>
              <a:defRPr sz="2500">
                <a:solidFill>
                  <a:schemeClr val="dk1"/>
                </a:solidFill>
                <a:latin typeface="Raleway ExtraBold"/>
                <a:ea typeface="Raleway ExtraBold"/>
                <a:cs typeface="Raleway ExtraBold"/>
                <a:sym typeface="Raleway ExtraBold"/>
              </a:defRPr>
            </a:lvl3pPr>
            <a:lvl4pPr lvl="3" rtl="0" algn="ctr">
              <a:lnSpc>
                <a:spcPct val="100000"/>
              </a:lnSpc>
              <a:spcBef>
                <a:spcPts val="0"/>
              </a:spcBef>
              <a:spcAft>
                <a:spcPts val="0"/>
              </a:spcAft>
              <a:buClr>
                <a:schemeClr val="dk1"/>
              </a:buClr>
              <a:buSzPts val="2500"/>
              <a:buFont typeface="Raleway ExtraBold"/>
              <a:buNone/>
              <a:defRPr sz="2500">
                <a:solidFill>
                  <a:schemeClr val="dk1"/>
                </a:solidFill>
                <a:latin typeface="Raleway ExtraBold"/>
                <a:ea typeface="Raleway ExtraBold"/>
                <a:cs typeface="Raleway ExtraBold"/>
                <a:sym typeface="Raleway ExtraBold"/>
              </a:defRPr>
            </a:lvl4pPr>
            <a:lvl5pPr lvl="4" rtl="0" algn="ctr">
              <a:lnSpc>
                <a:spcPct val="100000"/>
              </a:lnSpc>
              <a:spcBef>
                <a:spcPts val="0"/>
              </a:spcBef>
              <a:spcAft>
                <a:spcPts val="0"/>
              </a:spcAft>
              <a:buClr>
                <a:schemeClr val="dk1"/>
              </a:buClr>
              <a:buSzPts val="2500"/>
              <a:buFont typeface="Raleway ExtraBold"/>
              <a:buNone/>
              <a:defRPr sz="2500">
                <a:solidFill>
                  <a:schemeClr val="dk1"/>
                </a:solidFill>
                <a:latin typeface="Raleway ExtraBold"/>
                <a:ea typeface="Raleway ExtraBold"/>
                <a:cs typeface="Raleway ExtraBold"/>
                <a:sym typeface="Raleway ExtraBold"/>
              </a:defRPr>
            </a:lvl5pPr>
            <a:lvl6pPr lvl="5" rtl="0" algn="ctr">
              <a:lnSpc>
                <a:spcPct val="100000"/>
              </a:lnSpc>
              <a:spcBef>
                <a:spcPts val="0"/>
              </a:spcBef>
              <a:spcAft>
                <a:spcPts val="0"/>
              </a:spcAft>
              <a:buClr>
                <a:schemeClr val="dk1"/>
              </a:buClr>
              <a:buSzPts val="2500"/>
              <a:buFont typeface="Raleway ExtraBold"/>
              <a:buNone/>
              <a:defRPr sz="2500">
                <a:solidFill>
                  <a:schemeClr val="dk1"/>
                </a:solidFill>
                <a:latin typeface="Raleway ExtraBold"/>
                <a:ea typeface="Raleway ExtraBold"/>
                <a:cs typeface="Raleway ExtraBold"/>
                <a:sym typeface="Raleway ExtraBold"/>
              </a:defRPr>
            </a:lvl6pPr>
            <a:lvl7pPr lvl="6" rtl="0" algn="ctr">
              <a:lnSpc>
                <a:spcPct val="100000"/>
              </a:lnSpc>
              <a:spcBef>
                <a:spcPts val="0"/>
              </a:spcBef>
              <a:spcAft>
                <a:spcPts val="0"/>
              </a:spcAft>
              <a:buClr>
                <a:schemeClr val="dk1"/>
              </a:buClr>
              <a:buSzPts val="2500"/>
              <a:buFont typeface="Raleway ExtraBold"/>
              <a:buNone/>
              <a:defRPr sz="2500">
                <a:solidFill>
                  <a:schemeClr val="dk1"/>
                </a:solidFill>
                <a:latin typeface="Raleway ExtraBold"/>
                <a:ea typeface="Raleway ExtraBold"/>
                <a:cs typeface="Raleway ExtraBold"/>
                <a:sym typeface="Raleway ExtraBold"/>
              </a:defRPr>
            </a:lvl7pPr>
            <a:lvl8pPr lvl="7" rtl="0" algn="ctr">
              <a:lnSpc>
                <a:spcPct val="100000"/>
              </a:lnSpc>
              <a:spcBef>
                <a:spcPts val="0"/>
              </a:spcBef>
              <a:spcAft>
                <a:spcPts val="0"/>
              </a:spcAft>
              <a:buClr>
                <a:schemeClr val="dk1"/>
              </a:buClr>
              <a:buSzPts val="2500"/>
              <a:buFont typeface="Raleway ExtraBold"/>
              <a:buNone/>
              <a:defRPr sz="2500">
                <a:solidFill>
                  <a:schemeClr val="dk1"/>
                </a:solidFill>
                <a:latin typeface="Raleway ExtraBold"/>
                <a:ea typeface="Raleway ExtraBold"/>
                <a:cs typeface="Raleway ExtraBold"/>
                <a:sym typeface="Raleway ExtraBold"/>
              </a:defRPr>
            </a:lvl8pPr>
            <a:lvl9pPr lvl="8" rtl="0" algn="ctr">
              <a:lnSpc>
                <a:spcPct val="100000"/>
              </a:lnSpc>
              <a:spcBef>
                <a:spcPts val="0"/>
              </a:spcBef>
              <a:spcAft>
                <a:spcPts val="0"/>
              </a:spcAft>
              <a:buClr>
                <a:schemeClr val="dk1"/>
              </a:buClr>
              <a:buSzPts val="2500"/>
              <a:buFont typeface="Raleway ExtraBold"/>
              <a:buNone/>
              <a:defRPr sz="2500">
                <a:solidFill>
                  <a:schemeClr val="dk1"/>
                </a:solidFill>
                <a:latin typeface="Raleway ExtraBold"/>
                <a:ea typeface="Raleway ExtraBold"/>
                <a:cs typeface="Raleway ExtraBold"/>
                <a:sym typeface="Raleway ExtraBold"/>
              </a:defRPr>
            </a:lvl9pPr>
          </a:lstStyle>
          <a:p/>
        </p:txBody>
      </p:sp>
      <p:sp>
        <p:nvSpPr>
          <p:cNvPr id="105" name="Google Shape;105;p5"/>
          <p:cNvSpPr txBox="1"/>
          <p:nvPr>
            <p:ph idx="2" type="subTitle"/>
          </p:nvPr>
        </p:nvSpPr>
        <p:spPr>
          <a:xfrm>
            <a:off x="1479938" y="3905675"/>
            <a:ext cx="2680800" cy="628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106" name="Google Shape;106;p5"/>
          <p:cNvSpPr txBox="1"/>
          <p:nvPr>
            <p:ph idx="3" type="subTitle"/>
          </p:nvPr>
        </p:nvSpPr>
        <p:spPr>
          <a:xfrm>
            <a:off x="4983268" y="3581125"/>
            <a:ext cx="26808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500"/>
              <a:buFont typeface="Raleway ExtraBold"/>
              <a:buNone/>
              <a:defRPr sz="2500">
                <a:solidFill>
                  <a:schemeClr val="accent3"/>
                </a:solidFill>
                <a:latin typeface="Raleway"/>
                <a:ea typeface="Raleway"/>
                <a:cs typeface="Raleway"/>
                <a:sym typeface="Raleway"/>
              </a:defRPr>
            </a:lvl1pPr>
            <a:lvl2pPr lvl="1" rtl="0" algn="ctr">
              <a:lnSpc>
                <a:spcPct val="100000"/>
              </a:lnSpc>
              <a:spcBef>
                <a:spcPts val="0"/>
              </a:spcBef>
              <a:spcAft>
                <a:spcPts val="0"/>
              </a:spcAft>
              <a:buClr>
                <a:schemeClr val="dk1"/>
              </a:buClr>
              <a:buSzPts val="2500"/>
              <a:buFont typeface="Raleway ExtraBold"/>
              <a:buNone/>
              <a:defRPr sz="2500">
                <a:solidFill>
                  <a:schemeClr val="dk1"/>
                </a:solidFill>
                <a:latin typeface="Raleway ExtraBold"/>
                <a:ea typeface="Raleway ExtraBold"/>
                <a:cs typeface="Raleway ExtraBold"/>
                <a:sym typeface="Raleway ExtraBold"/>
              </a:defRPr>
            </a:lvl2pPr>
            <a:lvl3pPr lvl="2" rtl="0" algn="ctr">
              <a:lnSpc>
                <a:spcPct val="100000"/>
              </a:lnSpc>
              <a:spcBef>
                <a:spcPts val="0"/>
              </a:spcBef>
              <a:spcAft>
                <a:spcPts val="0"/>
              </a:spcAft>
              <a:buClr>
                <a:schemeClr val="dk1"/>
              </a:buClr>
              <a:buSzPts val="2500"/>
              <a:buFont typeface="Raleway ExtraBold"/>
              <a:buNone/>
              <a:defRPr sz="2500">
                <a:solidFill>
                  <a:schemeClr val="dk1"/>
                </a:solidFill>
                <a:latin typeface="Raleway ExtraBold"/>
                <a:ea typeface="Raleway ExtraBold"/>
                <a:cs typeface="Raleway ExtraBold"/>
                <a:sym typeface="Raleway ExtraBold"/>
              </a:defRPr>
            </a:lvl3pPr>
            <a:lvl4pPr lvl="3" rtl="0" algn="ctr">
              <a:lnSpc>
                <a:spcPct val="100000"/>
              </a:lnSpc>
              <a:spcBef>
                <a:spcPts val="0"/>
              </a:spcBef>
              <a:spcAft>
                <a:spcPts val="0"/>
              </a:spcAft>
              <a:buClr>
                <a:schemeClr val="dk1"/>
              </a:buClr>
              <a:buSzPts val="2500"/>
              <a:buFont typeface="Raleway ExtraBold"/>
              <a:buNone/>
              <a:defRPr sz="2500">
                <a:solidFill>
                  <a:schemeClr val="dk1"/>
                </a:solidFill>
                <a:latin typeface="Raleway ExtraBold"/>
                <a:ea typeface="Raleway ExtraBold"/>
                <a:cs typeface="Raleway ExtraBold"/>
                <a:sym typeface="Raleway ExtraBold"/>
              </a:defRPr>
            </a:lvl4pPr>
            <a:lvl5pPr lvl="4" rtl="0" algn="ctr">
              <a:lnSpc>
                <a:spcPct val="100000"/>
              </a:lnSpc>
              <a:spcBef>
                <a:spcPts val="0"/>
              </a:spcBef>
              <a:spcAft>
                <a:spcPts val="0"/>
              </a:spcAft>
              <a:buClr>
                <a:schemeClr val="dk1"/>
              </a:buClr>
              <a:buSzPts val="2500"/>
              <a:buFont typeface="Raleway ExtraBold"/>
              <a:buNone/>
              <a:defRPr sz="2500">
                <a:solidFill>
                  <a:schemeClr val="dk1"/>
                </a:solidFill>
                <a:latin typeface="Raleway ExtraBold"/>
                <a:ea typeface="Raleway ExtraBold"/>
                <a:cs typeface="Raleway ExtraBold"/>
                <a:sym typeface="Raleway ExtraBold"/>
              </a:defRPr>
            </a:lvl5pPr>
            <a:lvl6pPr lvl="5" rtl="0" algn="ctr">
              <a:lnSpc>
                <a:spcPct val="100000"/>
              </a:lnSpc>
              <a:spcBef>
                <a:spcPts val="0"/>
              </a:spcBef>
              <a:spcAft>
                <a:spcPts val="0"/>
              </a:spcAft>
              <a:buClr>
                <a:schemeClr val="dk1"/>
              </a:buClr>
              <a:buSzPts val="2500"/>
              <a:buFont typeface="Raleway ExtraBold"/>
              <a:buNone/>
              <a:defRPr sz="2500">
                <a:solidFill>
                  <a:schemeClr val="dk1"/>
                </a:solidFill>
                <a:latin typeface="Raleway ExtraBold"/>
                <a:ea typeface="Raleway ExtraBold"/>
                <a:cs typeface="Raleway ExtraBold"/>
                <a:sym typeface="Raleway ExtraBold"/>
              </a:defRPr>
            </a:lvl6pPr>
            <a:lvl7pPr lvl="6" rtl="0" algn="ctr">
              <a:lnSpc>
                <a:spcPct val="100000"/>
              </a:lnSpc>
              <a:spcBef>
                <a:spcPts val="0"/>
              </a:spcBef>
              <a:spcAft>
                <a:spcPts val="0"/>
              </a:spcAft>
              <a:buClr>
                <a:schemeClr val="dk1"/>
              </a:buClr>
              <a:buSzPts val="2500"/>
              <a:buFont typeface="Raleway ExtraBold"/>
              <a:buNone/>
              <a:defRPr sz="2500">
                <a:solidFill>
                  <a:schemeClr val="dk1"/>
                </a:solidFill>
                <a:latin typeface="Raleway ExtraBold"/>
                <a:ea typeface="Raleway ExtraBold"/>
                <a:cs typeface="Raleway ExtraBold"/>
                <a:sym typeface="Raleway ExtraBold"/>
              </a:defRPr>
            </a:lvl7pPr>
            <a:lvl8pPr lvl="7" rtl="0" algn="ctr">
              <a:lnSpc>
                <a:spcPct val="100000"/>
              </a:lnSpc>
              <a:spcBef>
                <a:spcPts val="0"/>
              </a:spcBef>
              <a:spcAft>
                <a:spcPts val="0"/>
              </a:spcAft>
              <a:buClr>
                <a:schemeClr val="dk1"/>
              </a:buClr>
              <a:buSzPts val="2500"/>
              <a:buFont typeface="Raleway ExtraBold"/>
              <a:buNone/>
              <a:defRPr sz="2500">
                <a:solidFill>
                  <a:schemeClr val="dk1"/>
                </a:solidFill>
                <a:latin typeface="Raleway ExtraBold"/>
                <a:ea typeface="Raleway ExtraBold"/>
                <a:cs typeface="Raleway ExtraBold"/>
                <a:sym typeface="Raleway ExtraBold"/>
              </a:defRPr>
            </a:lvl8pPr>
            <a:lvl9pPr lvl="8" rtl="0" algn="ctr">
              <a:lnSpc>
                <a:spcPct val="100000"/>
              </a:lnSpc>
              <a:spcBef>
                <a:spcPts val="0"/>
              </a:spcBef>
              <a:spcAft>
                <a:spcPts val="0"/>
              </a:spcAft>
              <a:buClr>
                <a:schemeClr val="dk1"/>
              </a:buClr>
              <a:buSzPts val="2500"/>
              <a:buFont typeface="Raleway ExtraBold"/>
              <a:buNone/>
              <a:defRPr sz="2500">
                <a:solidFill>
                  <a:schemeClr val="dk1"/>
                </a:solidFill>
                <a:latin typeface="Raleway ExtraBold"/>
                <a:ea typeface="Raleway ExtraBold"/>
                <a:cs typeface="Raleway ExtraBold"/>
                <a:sym typeface="Raleway ExtraBold"/>
              </a:defRPr>
            </a:lvl9pPr>
          </a:lstStyle>
          <a:p/>
        </p:txBody>
      </p:sp>
      <p:sp>
        <p:nvSpPr>
          <p:cNvPr id="107" name="Google Shape;107;p5"/>
          <p:cNvSpPr txBox="1"/>
          <p:nvPr>
            <p:ph idx="4" type="subTitle"/>
          </p:nvPr>
        </p:nvSpPr>
        <p:spPr>
          <a:xfrm>
            <a:off x="4983163" y="3905675"/>
            <a:ext cx="2680800" cy="628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a:solidFill>
                  <a:schemeClr val="dk1"/>
                </a:solidFill>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108" name="Google Shape;108;p5"/>
          <p:cNvSpPr/>
          <p:nvPr/>
        </p:nvSpPr>
        <p:spPr>
          <a:xfrm>
            <a:off x="6282100" y="-57775"/>
            <a:ext cx="2792700" cy="2415300"/>
          </a:xfrm>
          <a:prstGeom prst="triangle">
            <a:avLst>
              <a:gd fmla="val 50000" name="adj"/>
            </a:avLst>
          </a:prstGeom>
          <a:solidFill>
            <a:srgbClr val="232131">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5"/>
          <p:cNvSpPr/>
          <p:nvPr/>
        </p:nvSpPr>
        <p:spPr>
          <a:xfrm>
            <a:off x="-1214200" y="2857000"/>
            <a:ext cx="2415300" cy="2415300"/>
          </a:xfrm>
          <a:prstGeom prst="ellipse">
            <a:avLst/>
          </a:prstGeom>
          <a:solidFill>
            <a:srgbClr val="232131">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0" name="Google Shape;110;p5"/>
          <p:cNvGrpSpPr/>
          <p:nvPr/>
        </p:nvGrpSpPr>
        <p:grpSpPr>
          <a:xfrm>
            <a:off x="261363" y="3938125"/>
            <a:ext cx="1138175" cy="662100"/>
            <a:chOff x="6908700" y="4137025"/>
            <a:chExt cx="1138175" cy="662100"/>
          </a:xfrm>
        </p:grpSpPr>
        <p:sp>
          <p:nvSpPr>
            <p:cNvPr id="111" name="Google Shape;111;p5"/>
            <p:cNvSpPr/>
            <p:nvPr/>
          </p:nvSpPr>
          <p:spPr>
            <a:xfrm rot="5400000">
              <a:off x="7452725" y="4204975"/>
              <a:ext cx="662100" cy="526200"/>
            </a:xfrm>
            <a:prstGeom prst="triangle">
              <a:avLst>
                <a:gd fmla="val 51072"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5"/>
            <p:cNvSpPr/>
            <p:nvPr/>
          </p:nvSpPr>
          <p:spPr>
            <a:xfrm rot="5400000">
              <a:off x="7174125" y="4204975"/>
              <a:ext cx="662100" cy="526200"/>
            </a:xfrm>
            <a:prstGeom prst="triangle">
              <a:avLst>
                <a:gd fmla="val 51072"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5"/>
            <p:cNvSpPr/>
            <p:nvPr/>
          </p:nvSpPr>
          <p:spPr>
            <a:xfrm rot="5400000">
              <a:off x="6840750" y="4204975"/>
              <a:ext cx="662100" cy="526200"/>
            </a:xfrm>
            <a:prstGeom prst="triangle">
              <a:avLst>
                <a:gd fmla="val 51072"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4" name="Google Shape;114;p5"/>
            <p:cNvGrpSpPr/>
            <p:nvPr/>
          </p:nvGrpSpPr>
          <p:grpSpPr>
            <a:xfrm>
              <a:off x="7243102" y="4317428"/>
              <a:ext cx="525839" cy="311304"/>
              <a:chOff x="8874877" y="4039240"/>
              <a:chExt cx="429011" cy="253980"/>
            </a:xfrm>
          </p:grpSpPr>
          <p:sp>
            <p:nvSpPr>
              <p:cNvPr id="115" name="Google Shape;115;p5"/>
              <p:cNvSpPr/>
              <p:nvPr/>
            </p:nvSpPr>
            <p:spPr>
              <a:xfrm>
                <a:off x="8874877" y="4066724"/>
                <a:ext cx="159329" cy="199520"/>
              </a:xfrm>
              <a:custGeom>
                <a:rect b="b" l="l" r="r" t="t"/>
                <a:pathLst>
                  <a:path extrusionOk="0" h="4726" w="3774">
                    <a:moveTo>
                      <a:pt x="1" y="1"/>
                    </a:moveTo>
                    <a:lnTo>
                      <a:pt x="1" y="4726"/>
                    </a:lnTo>
                    <a:lnTo>
                      <a:pt x="3773" y="2375"/>
                    </a:lnTo>
                    <a:lnTo>
                      <a:pt x="1" y="1"/>
                    </a:lnTo>
                    <a:close/>
                  </a:path>
                </a:pathLst>
              </a:custGeom>
              <a:solidFill>
                <a:srgbClr val="EFC5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5"/>
              <p:cNvSpPr/>
              <p:nvPr/>
            </p:nvSpPr>
            <p:spPr>
              <a:xfrm>
                <a:off x="9101328" y="4039240"/>
                <a:ext cx="202560" cy="253980"/>
              </a:xfrm>
              <a:custGeom>
                <a:rect b="b" l="l" r="r" t="t"/>
                <a:pathLst>
                  <a:path extrusionOk="0" h="6016" w="4798">
                    <a:moveTo>
                      <a:pt x="0" y="1"/>
                    </a:moveTo>
                    <a:lnTo>
                      <a:pt x="0" y="6016"/>
                    </a:lnTo>
                    <a:lnTo>
                      <a:pt x="4798" y="3026"/>
                    </a:lnTo>
                    <a:lnTo>
                      <a:pt x="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17" name="Google Shape;117;p5"/>
          <p:cNvGrpSpPr/>
          <p:nvPr/>
        </p:nvGrpSpPr>
        <p:grpSpPr>
          <a:xfrm>
            <a:off x="7336155" y="401280"/>
            <a:ext cx="1487702" cy="616442"/>
            <a:chOff x="846055" y="944205"/>
            <a:chExt cx="1487702" cy="616442"/>
          </a:xfrm>
        </p:grpSpPr>
        <p:grpSp>
          <p:nvGrpSpPr>
            <p:cNvPr id="118" name="Google Shape;118;p5"/>
            <p:cNvGrpSpPr/>
            <p:nvPr/>
          </p:nvGrpSpPr>
          <p:grpSpPr>
            <a:xfrm>
              <a:off x="1622105" y="944205"/>
              <a:ext cx="711652" cy="352605"/>
              <a:chOff x="1579480" y="1191367"/>
              <a:chExt cx="711652" cy="352605"/>
            </a:xfrm>
          </p:grpSpPr>
          <p:sp>
            <p:nvSpPr>
              <p:cNvPr id="119" name="Google Shape;119;p5"/>
              <p:cNvSpPr/>
              <p:nvPr/>
            </p:nvSpPr>
            <p:spPr>
              <a:xfrm>
                <a:off x="1579480" y="1191367"/>
                <a:ext cx="711652" cy="352605"/>
              </a:xfrm>
              <a:custGeom>
                <a:rect b="b" l="l" r="r" t="t"/>
                <a:pathLst>
                  <a:path extrusionOk="0" h="9962" w="20106">
                    <a:moveTo>
                      <a:pt x="10050" y="1"/>
                    </a:moveTo>
                    <a:cubicBezTo>
                      <a:pt x="4757" y="1"/>
                      <a:pt x="69" y="4249"/>
                      <a:pt x="0" y="9962"/>
                    </a:cubicBezTo>
                    <a:lnTo>
                      <a:pt x="20105" y="9962"/>
                    </a:lnTo>
                    <a:cubicBezTo>
                      <a:pt x="20093" y="8793"/>
                      <a:pt x="19888" y="7648"/>
                      <a:pt x="19478" y="6563"/>
                    </a:cubicBezTo>
                    <a:lnTo>
                      <a:pt x="11523" y="6563"/>
                    </a:lnTo>
                    <a:cubicBezTo>
                      <a:pt x="11547" y="4429"/>
                      <a:pt x="12258" y="2344"/>
                      <a:pt x="13548" y="632"/>
                    </a:cubicBezTo>
                    <a:cubicBezTo>
                      <a:pt x="12381" y="202"/>
                      <a:pt x="11201" y="1"/>
                      <a:pt x="1005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5"/>
              <p:cNvSpPr/>
              <p:nvPr/>
            </p:nvSpPr>
            <p:spPr>
              <a:xfrm flipH="1">
                <a:off x="1579480" y="1191367"/>
                <a:ext cx="711652" cy="352605"/>
              </a:xfrm>
              <a:custGeom>
                <a:rect b="b" l="l" r="r" t="t"/>
                <a:pathLst>
                  <a:path extrusionOk="0" h="9962" w="20106">
                    <a:moveTo>
                      <a:pt x="10050" y="1"/>
                    </a:moveTo>
                    <a:cubicBezTo>
                      <a:pt x="4757" y="1"/>
                      <a:pt x="69" y="4249"/>
                      <a:pt x="0" y="9962"/>
                    </a:cubicBezTo>
                    <a:lnTo>
                      <a:pt x="20105" y="9962"/>
                    </a:lnTo>
                    <a:cubicBezTo>
                      <a:pt x="20093" y="8793"/>
                      <a:pt x="19888" y="7648"/>
                      <a:pt x="19478" y="6563"/>
                    </a:cubicBezTo>
                    <a:lnTo>
                      <a:pt x="11523" y="6563"/>
                    </a:lnTo>
                    <a:cubicBezTo>
                      <a:pt x="11547" y="4429"/>
                      <a:pt x="12258" y="2344"/>
                      <a:pt x="13548" y="632"/>
                    </a:cubicBezTo>
                    <a:cubicBezTo>
                      <a:pt x="12381" y="202"/>
                      <a:pt x="11201" y="1"/>
                      <a:pt x="1005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1" name="Google Shape;121;p5"/>
            <p:cNvGrpSpPr/>
            <p:nvPr/>
          </p:nvGrpSpPr>
          <p:grpSpPr>
            <a:xfrm>
              <a:off x="1253905" y="1088917"/>
              <a:ext cx="711652" cy="352605"/>
              <a:chOff x="1579480" y="1191367"/>
              <a:chExt cx="711652" cy="352605"/>
            </a:xfrm>
          </p:grpSpPr>
          <p:sp>
            <p:nvSpPr>
              <p:cNvPr id="122" name="Google Shape;122;p5"/>
              <p:cNvSpPr/>
              <p:nvPr/>
            </p:nvSpPr>
            <p:spPr>
              <a:xfrm>
                <a:off x="1579480" y="1191367"/>
                <a:ext cx="711652" cy="352605"/>
              </a:xfrm>
              <a:custGeom>
                <a:rect b="b" l="l" r="r" t="t"/>
                <a:pathLst>
                  <a:path extrusionOk="0" h="9962" w="20106">
                    <a:moveTo>
                      <a:pt x="10050" y="1"/>
                    </a:moveTo>
                    <a:cubicBezTo>
                      <a:pt x="4757" y="1"/>
                      <a:pt x="69" y="4249"/>
                      <a:pt x="0" y="9962"/>
                    </a:cubicBezTo>
                    <a:lnTo>
                      <a:pt x="20105" y="9962"/>
                    </a:lnTo>
                    <a:cubicBezTo>
                      <a:pt x="20093" y="8793"/>
                      <a:pt x="19888" y="7648"/>
                      <a:pt x="19478" y="6563"/>
                    </a:cubicBezTo>
                    <a:lnTo>
                      <a:pt x="11523" y="6563"/>
                    </a:lnTo>
                    <a:cubicBezTo>
                      <a:pt x="11547" y="4429"/>
                      <a:pt x="12258" y="2344"/>
                      <a:pt x="13548" y="632"/>
                    </a:cubicBezTo>
                    <a:cubicBezTo>
                      <a:pt x="12381" y="202"/>
                      <a:pt x="11201" y="1"/>
                      <a:pt x="1005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5"/>
              <p:cNvSpPr/>
              <p:nvPr/>
            </p:nvSpPr>
            <p:spPr>
              <a:xfrm flipH="1">
                <a:off x="1579480" y="1191367"/>
                <a:ext cx="711652" cy="352605"/>
              </a:xfrm>
              <a:custGeom>
                <a:rect b="b" l="l" r="r" t="t"/>
                <a:pathLst>
                  <a:path extrusionOk="0" h="9962" w="20106">
                    <a:moveTo>
                      <a:pt x="10050" y="1"/>
                    </a:moveTo>
                    <a:cubicBezTo>
                      <a:pt x="4757" y="1"/>
                      <a:pt x="69" y="4249"/>
                      <a:pt x="0" y="9962"/>
                    </a:cubicBezTo>
                    <a:lnTo>
                      <a:pt x="20105" y="9962"/>
                    </a:lnTo>
                    <a:cubicBezTo>
                      <a:pt x="20093" y="8793"/>
                      <a:pt x="19888" y="7648"/>
                      <a:pt x="19478" y="6563"/>
                    </a:cubicBezTo>
                    <a:lnTo>
                      <a:pt x="11523" y="6563"/>
                    </a:lnTo>
                    <a:cubicBezTo>
                      <a:pt x="11547" y="4429"/>
                      <a:pt x="12258" y="2344"/>
                      <a:pt x="13548" y="632"/>
                    </a:cubicBezTo>
                    <a:cubicBezTo>
                      <a:pt x="12381" y="202"/>
                      <a:pt x="11201" y="1"/>
                      <a:pt x="1005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4" name="Google Shape;124;p5"/>
            <p:cNvSpPr/>
            <p:nvPr/>
          </p:nvSpPr>
          <p:spPr>
            <a:xfrm>
              <a:off x="846055" y="1208042"/>
              <a:ext cx="711652" cy="352605"/>
            </a:xfrm>
            <a:custGeom>
              <a:rect b="b" l="l" r="r" t="t"/>
              <a:pathLst>
                <a:path extrusionOk="0" h="9962" w="20106">
                  <a:moveTo>
                    <a:pt x="10050" y="1"/>
                  </a:moveTo>
                  <a:cubicBezTo>
                    <a:pt x="4757" y="1"/>
                    <a:pt x="69" y="4249"/>
                    <a:pt x="0" y="9962"/>
                  </a:cubicBezTo>
                  <a:lnTo>
                    <a:pt x="20105" y="9962"/>
                  </a:lnTo>
                  <a:cubicBezTo>
                    <a:pt x="20093" y="8793"/>
                    <a:pt x="19888" y="7648"/>
                    <a:pt x="19478" y="6563"/>
                  </a:cubicBezTo>
                  <a:lnTo>
                    <a:pt x="11523" y="6563"/>
                  </a:lnTo>
                  <a:cubicBezTo>
                    <a:pt x="11547" y="4429"/>
                    <a:pt x="12258" y="2344"/>
                    <a:pt x="13548" y="632"/>
                  </a:cubicBezTo>
                  <a:cubicBezTo>
                    <a:pt x="12381" y="202"/>
                    <a:pt x="11201" y="1"/>
                    <a:pt x="1005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5"/>
            <p:cNvSpPr/>
            <p:nvPr/>
          </p:nvSpPr>
          <p:spPr>
            <a:xfrm flipH="1">
              <a:off x="846055" y="1208042"/>
              <a:ext cx="711652" cy="352605"/>
            </a:xfrm>
            <a:custGeom>
              <a:rect b="b" l="l" r="r" t="t"/>
              <a:pathLst>
                <a:path extrusionOk="0" h="9962" w="20106">
                  <a:moveTo>
                    <a:pt x="10050" y="1"/>
                  </a:moveTo>
                  <a:cubicBezTo>
                    <a:pt x="4757" y="1"/>
                    <a:pt x="69" y="4249"/>
                    <a:pt x="0" y="9962"/>
                  </a:cubicBezTo>
                  <a:lnTo>
                    <a:pt x="20105" y="9962"/>
                  </a:lnTo>
                  <a:cubicBezTo>
                    <a:pt x="20093" y="8793"/>
                    <a:pt x="19888" y="7648"/>
                    <a:pt x="19478" y="6563"/>
                  </a:cubicBezTo>
                  <a:lnTo>
                    <a:pt x="11523" y="6563"/>
                  </a:lnTo>
                  <a:cubicBezTo>
                    <a:pt x="11547" y="4429"/>
                    <a:pt x="12258" y="2344"/>
                    <a:pt x="13548" y="632"/>
                  </a:cubicBezTo>
                  <a:cubicBezTo>
                    <a:pt x="12381" y="202"/>
                    <a:pt x="11201" y="1"/>
                    <a:pt x="1005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5"/>
            <p:cNvSpPr/>
            <p:nvPr/>
          </p:nvSpPr>
          <p:spPr>
            <a:xfrm>
              <a:off x="1253912" y="1230412"/>
              <a:ext cx="281603" cy="209928"/>
            </a:xfrm>
            <a:custGeom>
              <a:rect b="b" l="l" r="r" t="t"/>
              <a:pathLst>
                <a:path extrusionOk="0" h="5931" w="7956">
                  <a:moveTo>
                    <a:pt x="2025" y="0"/>
                  </a:moveTo>
                  <a:cubicBezTo>
                    <a:pt x="735" y="1712"/>
                    <a:pt x="24" y="3797"/>
                    <a:pt x="0" y="5931"/>
                  </a:cubicBezTo>
                  <a:lnTo>
                    <a:pt x="7955" y="5931"/>
                  </a:lnTo>
                  <a:cubicBezTo>
                    <a:pt x="6931" y="3183"/>
                    <a:pt x="4773" y="1025"/>
                    <a:pt x="202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5"/>
            <p:cNvSpPr/>
            <p:nvPr/>
          </p:nvSpPr>
          <p:spPr>
            <a:xfrm>
              <a:off x="1622091" y="1096442"/>
              <a:ext cx="311476" cy="200123"/>
            </a:xfrm>
            <a:custGeom>
              <a:rect b="b" l="l" r="r" t="t"/>
              <a:pathLst>
                <a:path extrusionOk="0" h="5654" w="8800">
                  <a:moveTo>
                    <a:pt x="1808" y="1"/>
                  </a:moveTo>
                  <a:cubicBezTo>
                    <a:pt x="639" y="1664"/>
                    <a:pt x="12" y="3629"/>
                    <a:pt x="0" y="5654"/>
                  </a:cubicBezTo>
                  <a:lnTo>
                    <a:pt x="8799" y="5654"/>
                  </a:lnTo>
                  <a:cubicBezTo>
                    <a:pt x="7486" y="2773"/>
                    <a:pt x="4894" y="688"/>
                    <a:pt x="180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28" name="Shape 128"/>
        <p:cNvGrpSpPr/>
        <p:nvPr/>
      </p:nvGrpSpPr>
      <p:grpSpPr>
        <a:xfrm>
          <a:off x="0" y="0"/>
          <a:ext cx="0" cy="0"/>
          <a:chOff x="0" y="0"/>
          <a:chExt cx="0" cy="0"/>
        </a:xfrm>
      </p:grpSpPr>
      <p:sp>
        <p:nvSpPr>
          <p:cNvPr id="129" name="Google Shape;129;p6"/>
          <p:cNvSpPr txBox="1"/>
          <p:nvPr>
            <p:ph type="title"/>
          </p:nvPr>
        </p:nvSpPr>
        <p:spPr>
          <a:xfrm>
            <a:off x="621100" y="445025"/>
            <a:ext cx="7901700" cy="572700"/>
          </a:xfrm>
          <a:prstGeom prst="rect">
            <a:avLst/>
          </a:prstGeom>
        </p:spPr>
        <p:txBody>
          <a:bodyPr anchorCtr="0" anchor="t" bIns="91425" lIns="91425" spcFirstLastPara="1" rIns="91425" wrap="square" tIns="91425">
            <a:noAutofit/>
          </a:bodyPr>
          <a:lstStyle>
            <a:lvl1pPr lvl="0">
              <a:spcBef>
                <a:spcPts val="0"/>
              </a:spcBef>
              <a:spcAft>
                <a:spcPts val="0"/>
              </a:spcAft>
              <a:buSzPts val="3300"/>
              <a:buNone/>
              <a:defRPr/>
            </a:lvl1pPr>
            <a:lvl2pPr lvl="1">
              <a:spcBef>
                <a:spcPts val="0"/>
              </a:spcBef>
              <a:spcAft>
                <a:spcPts val="0"/>
              </a:spcAft>
              <a:buSzPts val="3300"/>
              <a:buNone/>
              <a:defRPr/>
            </a:lvl2pPr>
            <a:lvl3pPr lvl="2">
              <a:spcBef>
                <a:spcPts val="0"/>
              </a:spcBef>
              <a:spcAft>
                <a:spcPts val="0"/>
              </a:spcAft>
              <a:buSzPts val="3300"/>
              <a:buNone/>
              <a:defRPr/>
            </a:lvl3pPr>
            <a:lvl4pPr lvl="3">
              <a:spcBef>
                <a:spcPts val="0"/>
              </a:spcBef>
              <a:spcAft>
                <a:spcPts val="0"/>
              </a:spcAft>
              <a:buSzPts val="3300"/>
              <a:buNone/>
              <a:defRPr/>
            </a:lvl4pPr>
            <a:lvl5pPr lvl="4">
              <a:spcBef>
                <a:spcPts val="0"/>
              </a:spcBef>
              <a:spcAft>
                <a:spcPts val="0"/>
              </a:spcAft>
              <a:buSzPts val="3300"/>
              <a:buNone/>
              <a:defRPr/>
            </a:lvl5pPr>
            <a:lvl6pPr lvl="5">
              <a:spcBef>
                <a:spcPts val="0"/>
              </a:spcBef>
              <a:spcAft>
                <a:spcPts val="0"/>
              </a:spcAft>
              <a:buSzPts val="3300"/>
              <a:buNone/>
              <a:defRPr/>
            </a:lvl6pPr>
            <a:lvl7pPr lvl="6">
              <a:spcBef>
                <a:spcPts val="0"/>
              </a:spcBef>
              <a:spcAft>
                <a:spcPts val="0"/>
              </a:spcAft>
              <a:buSzPts val="3300"/>
              <a:buNone/>
              <a:defRPr/>
            </a:lvl7pPr>
            <a:lvl8pPr lvl="7">
              <a:spcBef>
                <a:spcPts val="0"/>
              </a:spcBef>
              <a:spcAft>
                <a:spcPts val="0"/>
              </a:spcAft>
              <a:buSzPts val="3300"/>
              <a:buNone/>
              <a:defRPr/>
            </a:lvl8pPr>
            <a:lvl9pPr lvl="8">
              <a:spcBef>
                <a:spcPts val="0"/>
              </a:spcBef>
              <a:spcAft>
                <a:spcPts val="0"/>
              </a:spcAft>
              <a:buSzPts val="3300"/>
              <a:buNone/>
              <a:defRPr/>
            </a:lvl9pPr>
          </a:lstStyle>
          <a:p/>
        </p:txBody>
      </p:sp>
      <p:sp>
        <p:nvSpPr>
          <p:cNvPr id="130" name="Google Shape;130;p6"/>
          <p:cNvSpPr/>
          <p:nvPr/>
        </p:nvSpPr>
        <p:spPr>
          <a:xfrm>
            <a:off x="6371950" y="-2359300"/>
            <a:ext cx="3410400" cy="3410400"/>
          </a:xfrm>
          <a:prstGeom prst="ellipse">
            <a:avLst/>
          </a:prstGeom>
          <a:solidFill>
            <a:srgbClr val="232131">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1" name="Google Shape;131;p6"/>
          <p:cNvGrpSpPr/>
          <p:nvPr/>
        </p:nvGrpSpPr>
        <p:grpSpPr>
          <a:xfrm rot="-10122770">
            <a:off x="5149769" y="-1047355"/>
            <a:ext cx="3152969" cy="2560298"/>
            <a:chOff x="3750925" y="237975"/>
            <a:chExt cx="1597100" cy="1296825"/>
          </a:xfrm>
        </p:grpSpPr>
        <p:sp>
          <p:nvSpPr>
            <p:cNvPr id="132" name="Google Shape;132;p6"/>
            <p:cNvSpPr/>
            <p:nvPr/>
          </p:nvSpPr>
          <p:spPr>
            <a:xfrm>
              <a:off x="3750925" y="237975"/>
              <a:ext cx="1597100" cy="1296825"/>
            </a:xfrm>
            <a:custGeom>
              <a:rect b="b" l="l" r="r" t="t"/>
              <a:pathLst>
                <a:path extrusionOk="0" h="51873" w="63884">
                  <a:moveTo>
                    <a:pt x="53707" y="49"/>
                  </a:moveTo>
                  <a:cubicBezTo>
                    <a:pt x="55141" y="49"/>
                    <a:pt x="56596" y="188"/>
                    <a:pt x="58025" y="331"/>
                  </a:cubicBezTo>
                  <a:cubicBezTo>
                    <a:pt x="59432" y="465"/>
                    <a:pt x="60900" y="599"/>
                    <a:pt x="62305" y="599"/>
                  </a:cubicBezTo>
                  <a:cubicBezTo>
                    <a:pt x="62418" y="599"/>
                    <a:pt x="62530" y="598"/>
                    <a:pt x="62642" y="597"/>
                  </a:cubicBezTo>
                  <a:lnTo>
                    <a:pt x="62642" y="597"/>
                  </a:lnTo>
                  <a:cubicBezTo>
                    <a:pt x="62244" y="1935"/>
                    <a:pt x="61328" y="3164"/>
                    <a:pt x="60436" y="4369"/>
                  </a:cubicBezTo>
                  <a:cubicBezTo>
                    <a:pt x="59436" y="5731"/>
                    <a:pt x="58411" y="7118"/>
                    <a:pt x="58170" y="8624"/>
                  </a:cubicBezTo>
                  <a:cubicBezTo>
                    <a:pt x="57905" y="10288"/>
                    <a:pt x="58857" y="11987"/>
                    <a:pt x="59701" y="13482"/>
                  </a:cubicBezTo>
                  <a:cubicBezTo>
                    <a:pt x="59761" y="13602"/>
                    <a:pt x="59821" y="13711"/>
                    <a:pt x="59894" y="13819"/>
                  </a:cubicBezTo>
                  <a:cubicBezTo>
                    <a:pt x="60147" y="14301"/>
                    <a:pt x="60436" y="14784"/>
                    <a:pt x="60725" y="15254"/>
                  </a:cubicBezTo>
                  <a:cubicBezTo>
                    <a:pt x="62244" y="17785"/>
                    <a:pt x="63823" y="20425"/>
                    <a:pt x="62497" y="23366"/>
                  </a:cubicBezTo>
                  <a:cubicBezTo>
                    <a:pt x="61798" y="24933"/>
                    <a:pt x="60388" y="26259"/>
                    <a:pt x="59038" y="27548"/>
                  </a:cubicBezTo>
                  <a:cubicBezTo>
                    <a:pt x="57652" y="28862"/>
                    <a:pt x="56217" y="30224"/>
                    <a:pt x="55518" y="31827"/>
                  </a:cubicBezTo>
                  <a:cubicBezTo>
                    <a:pt x="54024" y="35214"/>
                    <a:pt x="54180" y="39541"/>
                    <a:pt x="54482" y="42941"/>
                  </a:cubicBezTo>
                  <a:cubicBezTo>
                    <a:pt x="52371" y="44551"/>
                    <a:pt x="50726" y="45174"/>
                    <a:pt x="48174" y="45174"/>
                  </a:cubicBezTo>
                  <a:cubicBezTo>
                    <a:pt x="47651" y="45174"/>
                    <a:pt x="47090" y="45147"/>
                    <a:pt x="46478" y="45098"/>
                  </a:cubicBezTo>
                  <a:cubicBezTo>
                    <a:pt x="43597" y="44869"/>
                    <a:pt x="42537" y="43989"/>
                    <a:pt x="40789" y="42531"/>
                  </a:cubicBezTo>
                  <a:lnTo>
                    <a:pt x="40452" y="42253"/>
                  </a:lnTo>
                  <a:cubicBezTo>
                    <a:pt x="40150" y="42000"/>
                    <a:pt x="39861" y="41723"/>
                    <a:pt x="39572" y="41446"/>
                  </a:cubicBezTo>
                  <a:cubicBezTo>
                    <a:pt x="38646" y="40551"/>
                    <a:pt x="37696" y="39630"/>
                    <a:pt x="36195" y="39630"/>
                  </a:cubicBezTo>
                  <a:cubicBezTo>
                    <a:pt x="35897" y="39630"/>
                    <a:pt x="35578" y="39667"/>
                    <a:pt x="35232" y="39746"/>
                  </a:cubicBezTo>
                  <a:cubicBezTo>
                    <a:pt x="33702" y="40096"/>
                    <a:pt x="32581" y="41362"/>
                    <a:pt x="31604" y="42483"/>
                  </a:cubicBezTo>
                  <a:cubicBezTo>
                    <a:pt x="31219" y="42904"/>
                    <a:pt x="30857" y="43326"/>
                    <a:pt x="30495" y="43652"/>
                  </a:cubicBezTo>
                  <a:cubicBezTo>
                    <a:pt x="28252" y="45709"/>
                    <a:pt x="24318" y="47600"/>
                    <a:pt x="20691" y="47600"/>
                  </a:cubicBezTo>
                  <a:cubicBezTo>
                    <a:pt x="20302" y="47600"/>
                    <a:pt x="19918" y="47578"/>
                    <a:pt x="19539" y="47533"/>
                  </a:cubicBezTo>
                  <a:cubicBezTo>
                    <a:pt x="18755" y="47424"/>
                    <a:pt x="17972" y="47232"/>
                    <a:pt x="17224" y="46966"/>
                  </a:cubicBezTo>
                  <a:cubicBezTo>
                    <a:pt x="16291" y="46668"/>
                    <a:pt x="15337" y="46360"/>
                    <a:pt x="14303" y="46360"/>
                  </a:cubicBezTo>
                  <a:cubicBezTo>
                    <a:pt x="13708" y="46360"/>
                    <a:pt x="13087" y="46461"/>
                    <a:pt x="12427" y="46725"/>
                  </a:cubicBezTo>
                  <a:cubicBezTo>
                    <a:pt x="11005" y="47280"/>
                    <a:pt x="9836" y="48353"/>
                    <a:pt x="8703" y="49377"/>
                  </a:cubicBezTo>
                  <a:cubicBezTo>
                    <a:pt x="7726" y="50269"/>
                    <a:pt x="6714" y="51185"/>
                    <a:pt x="5533" y="51800"/>
                  </a:cubicBezTo>
                  <a:cubicBezTo>
                    <a:pt x="4821" y="49751"/>
                    <a:pt x="4207" y="47726"/>
                    <a:pt x="4351" y="45544"/>
                  </a:cubicBezTo>
                  <a:cubicBezTo>
                    <a:pt x="4412" y="44435"/>
                    <a:pt x="4809" y="43338"/>
                    <a:pt x="5183" y="42290"/>
                  </a:cubicBezTo>
                  <a:cubicBezTo>
                    <a:pt x="5533" y="41349"/>
                    <a:pt x="5882" y="40361"/>
                    <a:pt x="5991" y="39385"/>
                  </a:cubicBezTo>
                  <a:cubicBezTo>
                    <a:pt x="6183" y="37637"/>
                    <a:pt x="5075" y="36504"/>
                    <a:pt x="4014" y="35419"/>
                  </a:cubicBezTo>
                  <a:cubicBezTo>
                    <a:pt x="3146" y="34527"/>
                    <a:pt x="2242" y="33611"/>
                    <a:pt x="2025" y="32358"/>
                  </a:cubicBezTo>
                  <a:cubicBezTo>
                    <a:pt x="1832" y="31188"/>
                    <a:pt x="1941" y="30007"/>
                    <a:pt x="2061" y="28862"/>
                  </a:cubicBezTo>
                  <a:cubicBezTo>
                    <a:pt x="2194" y="27464"/>
                    <a:pt x="2338" y="26029"/>
                    <a:pt x="1917" y="24547"/>
                  </a:cubicBezTo>
                  <a:cubicBezTo>
                    <a:pt x="1712" y="23908"/>
                    <a:pt x="1471" y="23281"/>
                    <a:pt x="1169" y="22679"/>
                  </a:cubicBezTo>
                  <a:cubicBezTo>
                    <a:pt x="615" y="21509"/>
                    <a:pt x="48" y="20292"/>
                    <a:pt x="289" y="19002"/>
                  </a:cubicBezTo>
                  <a:cubicBezTo>
                    <a:pt x="651" y="17086"/>
                    <a:pt x="2640" y="15712"/>
                    <a:pt x="4749" y="14253"/>
                  </a:cubicBezTo>
                  <a:cubicBezTo>
                    <a:pt x="6135" y="13301"/>
                    <a:pt x="7570" y="12313"/>
                    <a:pt x="8486" y="11155"/>
                  </a:cubicBezTo>
                  <a:lnTo>
                    <a:pt x="9281" y="11192"/>
                  </a:lnTo>
                  <a:cubicBezTo>
                    <a:pt x="10378" y="11228"/>
                    <a:pt x="11496" y="11267"/>
                    <a:pt x="12619" y="11267"/>
                  </a:cubicBezTo>
                  <a:cubicBezTo>
                    <a:pt x="13741" y="11267"/>
                    <a:pt x="14868" y="11228"/>
                    <a:pt x="15983" y="11107"/>
                  </a:cubicBezTo>
                  <a:cubicBezTo>
                    <a:pt x="18020" y="10890"/>
                    <a:pt x="19418" y="10155"/>
                    <a:pt x="20889" y="9384"/>
                  </a:cubicBezTo>
                  <a:cubicBezTo>
                    <a:pt x="21371" y="9130"/>
                    <a:pt x="21877" y="8877"/>
                    <a:pt x="22407" y="8624"/>
                  </a:cubicBezTo>
                  <a:cubicBezTo>
                    <a:pt x="23532" y="8090"/>
                    <a:pt x="24279" y="7926"/>
                    <a:pt x="24935" y="7926"/>
                  </a:cubicBezTo>
                  <a:cubicBezTo>
                    <a:pt x="25390" y="7926"/>
                    <a:pt x="25801" y="8005"/>
                    <a:pt x="26265" y="8094"/>
                  </a:cubicBezTo>
                  <a:cubicBezTo>
                    <a:pt x="26843" y="8214"/>
                    <a:pt x="27434" y="8299"/>
                    <a:pt x="28024" y="8335"/>
                  </a:cubicBezTo>
                  <a:cubicBezTo>
                    <a:pt x="28473" y="8362"/>
                    <a:pt x="28881" y="8376"/>
                    <a:pt x="29264" y="8376"/>
                  </a:cubicBezTo>
                  <a:cubicBezTo>
                    <a:pt x="30923" y="8376"/>
                    <a:pt x="32126" y="8115"/>
                    <a:pt x="34172" y="7527"/>
                  </a:cubicBezTo>
                  <a:cubicBezTo>
                    <a:pt x="38487" y="6286"/>
                    <a:pt x="41512" y="5189"/>
                    <a:pt x="45080" y="2911"/>
                  </a:cubicBezTo>
                  <a:lnTo>
                    <a:pt x="45176" y="2851"/>
                  </a:lnTo>
                  <a:cubicBezTo>
                    <a:pt x="47310" y="1489"/>
                    <a:pt x="48853" y="512"/>
                    <a:pt x="51541" y="175"/>
                  </a:cubicBezTo>
                  <a:cubicBezTo>
                    <a:pt x="52253" y="85"/>
                    <a:pt x="52977" y="49"/>
                    <a:pt x="53707" y="49"/>
                  </a:cubicBezTo>
                  <a:close/>
                  <a:moveTo>
                    <a:pt x="53734" y="1"/>
                  </a:moveTo>
                  <a:cubicBezTo>
                    <a:pt x="52999" y="1"/>
                    <a:pt x="52269" y="36"/>
                    <a:pt x="51553" y="127"/>
                  </a:cubicBezTo>
                  <a:cubicBezTo>
                    <a:pt x="48841" y="464"/>
                    <a:pt x="47298" y="1452"/>
                    <a:pt x="45152" y="2814"/>
                  </a:cubicBezTo>
                  <a:lnTo>
                    <a:pt x="45068" y="2875"/>
                  </a:lnTo>
                  <a:cubicBezTo>
                    <a:pt x="41500" y="5141"/>
                    <a:pt x="38487" y="6250"/>
                    <a:pt x="34172" y="7491"/>
                  </a:cubicBezTo>
                  <a:cubicBezTo>
                    <a:pt x="32112" y="8083"/>
                    <a:pt x="30906" y="8336"/>
                    <a:pt x="29236" y="8336"/>
                  </a:cubicBezTo>
                  <a:cubicBezTo>
                    <a:pt x="28864" y="8336"/>
                    <a:pt x="28469" y="8323"/>
                    <a:pt x="28036" y="8299"/>
                  </a:cubicBezTo>
                  <a:cubicBezTo>
                    <a:pt x="27446" y="8251"/>
                    <a:pt x="26867" y="8166"/>
                    <a:pt x="26289" y="8046"/>
                  </a:cubicBezTo>
                  <a:cubicBezTo>
                    <a:pt x="25825" y="7957"/>
                    <a:pt x="25412" y="7878"/>
                    <a:pt x="24954" y="7878"/>
                  </a:cubicBezTo>
                  <a:cubicBezTo>
                    <a:pt x="24293" y="7878"/>
                    <a:pt x="23539" y="8042"/>
                    <a:pt x="22407" y="8576"/>
                  </a:cubicBezTo>
                  <a:cubicBezTo>
                    <a:pt x="21865" y="8829"/>
                    <a:pt x="21371" y="9094"/>
                    <a:pt x="20889" y="9347"/>
                  </a:cubicBezTo>
                  <a:cubicBezTo>
                    <a:pt x="19418" y="10119"/>
                    <a:pt x="18020" y="10842"/>
                    <a:pt x="15995" y="11059"/>
                  </a:cubicBezTo>
                  <a:cubicBezTo>
                    <a:pt x="14886" y="11180"/>
                    <a:pt x="13762" y="11219"/>
                    <a:pt x="12640" y="11219"/>
                  </a:cubicBezTo>
                  <a:cubicBezTo>
                    <a:pt x="11517" y="11219"/>
                    <a:pt x="10396" y="11180"/>
                    <a:pt x="9293" y="11143"/>
                  </a:cubicBezTo>
                  <a:lnTo>
                    <a:pt x="8486" y="11107"/>
                  </a:lnTo>
                  <a:lnTo>
                    <a:pt x="8474" y="11107"/>
                  </a:lnTo>
                  <a:lnTo>
                    <a:pt x="8474" y="11119"/>
                  </a:lnTo>
                  <a:cubicBezTo>
                    <a:pt x="7546" y="12276"/>
                    <a:pt x="6123" y="13265"/>
                    <a:pt x="4737" y="14217"/>
                  </a:cubicBezTo>
                  <a:cubicBezTo>
                    <a:pt x="2616" y="15676"/>
                    <a:pt x="627" y="17062"/>
                    <a:pt x="253" y="18990"/>
                  </a:cubicBezTo>
                  <a:cubicBezTo>
                    <a:pt x="0" y="20292"/>
                    <a:pt x="579" y="21521"/>
                    <a:pt x="1133" y="22703"/>
                  </a:cubicBezTo>
                  <a:cubicBezTo>
                    <a:pt x="1434" y="23305"/>
                    <a:pt x="1688" y="23920"/>
                    <a:pt x="1880" y="24559"/>
                  </a:cubicBezTo>
                  <a:cubicBezTo>
                    <a:pt x="2302" y="26029"/>
                    <a:pt x="2158" y="27464"/>
                    <a:pt x="2025" y="28862"/>
                  </a:cubicBezTo>
                  <a:cubicBezTo>
                    <a:pt x="1904" y="30007"/>
                    <a:pt x="1796" y="31188"/>
                    <a:pt x="1989" y="32370"/>
                  </a:cubicBezTo>
                  <a:cubicBezTo>
                    <a:pt x="2206" y="33635"/>
                    <a:pt x="3110" y="34551"/>
                    <a:pt x="3990" y="35443"/>
                  </a:cubicBezTo>
                  <a:cubicBezTo>
                    <a:pt x="5050" y="36528"/>
                    <a:pt x="6147" y="37649"/>
                    <a:pt x="5954" y="39385"/>
                  </a:cubicBezTo>
                  <a:cubicBezTo>
                    <a:pt x="5846" y="40349"/>
                    <a:pt x="5496" y="41325"/>
                    <a:pt x="5159" y="42278"/>
                  </a:cubicBezTo>
                  <a:cubicBezTo>
                    <a:pt x="4773" y="43326"/>
                    <a:pt x="4375" y="44423"/>
                    <a:pt x="4315" y="45544"/>
                  </a:cubicBezTo>
                  <a:cubicBezTo>
                    <a:pt x="4171" y="47738"/>
                    <a:pt x="4797" y="49775"/>
                    <a:pt x="5508" y="51848"/>
                  </a:cubicBezTo>
                  <a:lnTo>
                    <a:pt x="5508" y="51872"/>
                  </a:lnTo>
                  <a:lnTo>
                    <a:pt x="5533" y="51860"/>
                  </a:lnTo>
                  <a:cubicBezTo>
                    <a:pt x="6738" y="51245"/>
                    <a:pt x="7750" y="50317"/>
                    <a:pt x="8739" y="49425"/>
                  </a:cubicBezTo>
                  <a:cubicBezTo>
                    <a:pt x="9872" y="48389"/>
                    <a:pt x="11041" y="47328"/>
                    <a:pt x="12451" y="46774"/>
                  </a:cubicBezTo>
                  <a:cubicBezTo>
                    <a:pt x="13117" y="46510"/>
                    <a:pt x="13735" y="46407"/>
                    <a:pt x="14327" y="46407"/>
                  </a:cubicBezTo>
                  <a:cubicBezTo>
                    <a:pt x="15331" y="46407"/>
                    <a:pt x="16261" y="46704"/>
                    <a:pt x="17224" y="47015"/>
                  </a:cubicBezTo>
                  <a:cubicBezTo>
                    <a:pt x="17972" y="47280"/>
                    <a:pt x="18755" y="47473"/>
                    <a:pt x="19539" y="47593"/>
                  </a:cubicBezTo>
                  <a:cubicBezTo>
                    <a:pt x="19912" y="47637"/>
                    <a:pt x="20291" y="47657"/>
                    <a:pt x="20674" y="47657"/>
                  </a:cubicBezTo>
                  <a:cubicBezTo>
                    <a:pt x="24320" y="47657"/>
                    <a:pt x="28284" y="45772"/>
                    <a:pt x="30532" y="43700"/>
                  </a:cubicBezTo>
                  <a:cubicBezTo>
                    <a:pt x="30917" y="43314"/>
                    <a:pt x="31291" y="42916"/>
                    <a:pt x="31640" y="42495"/>
                  </a:cubicBezTo>
                  <a:cubicBezTo>
                    <a:pt x="32617" y="41386"/>
                    <a:pt x="33726" y="40132"/>
                    <a:pt x="35244" y="39783"/>
                  </a:cubicBezTo>
                  <a:cubicBezTo>
                    <a:pt x="35591" y="39703"/>
                    <a:pt x="35911" y="39667"/>
                    <a:pt x="36208" y="39667"/>
                  </a:cubicBezTo>
                  <a:cubicBezTo>
                    <a:pt x="37673" y="39667"/>
                    <a:pt x="38585" y="40548"/>
                    <a:pt x="39548" y="41470"/>
                  </a:cubicBezTo>
                  <a:cubicBezTo>
                    <a:pt x="39825" y="41747"/>
                    <a:pt x="40126" y="42024"/>
                    <a:pt x="40427" y="42278"/>
                  </a:cubicBezTo>
                  <a:lnTo>
                    <a:pt x="40765" y="42555"/>
                  </a:lnTo>
                  <a:cubicBezTo>
                    <a:pt x="42525" y="44025"/>
                    <a:pt x="43585" y="44905"/>
                    <a:pt x="46478" y="45134"/>
                  </a:cubicBezTo>
                  <a:cubicBezTo>
                    <a:pt x="47100" y="45186"/>
                    <a:pt x="47671" y="45214"/>
                    <a:pt x="48203" y="45214"/>
                  </a:cubicBezTo>
                  <a:cubicBezTo>
                    <a:pt x="50752" y="45214"/>
                    <a:pt x="52404" y="44580"/>
                    <a:pt x="54518" y="42965"/>
                  </a:cubicBezTo>
                  <a:lnTo>
                    <a:pt x="54530" y="42953"/>
                  </a:lnTo>
                  <a:lnTo>
                    <a:pt x="54530" y="42941"/>
                  </a:lnTo>
                  <a:cubicBezTo>
                    <a:pt x="54229" y="39554"/>
                    <a:pt x="54072" y="35226"/>
                    <a:pt x="55567" y="31839"/>
                  </a:cubicBezTo>
                  <a:cubicBezTo>
                    <a:pt x="56266" y="30236"/>
                    <a:pt x="57712" y="28874"/>
                    <a:pt x="59074" y="27584"/>
                  </a:cubicBezTo>
                  <a:cubicBezTo>
                    <a:pt x="60436" y="26283"/>
                    <a:pt x="61846" y="24945"/>
                    <a:pt x="62558" y="23378"/>
                  </a:cubicBezTo>
                  <a:cubicBezTo>
                    <a:pt x="63883" y="20413"/>
                    <a:pt x="62304" y="17773"/>
                    <a:pt x="60774" y="15218"/>
                  </a:cubicBezTo>
                  <a:cubicBezTo>
                    <a:pt x="60496" y="14759"/>
                    <a:pt x="60207" y="14265"/>
                    <a:pt x="59942" y="13795"/>
                  </a:cubicBezTo>
                  <a:lnTo>
                    <a:pt x="59749" y="13458"/>
                  </a:lnTo>
                  <a:cubicBezTo>
                    <a:pt x="58917" y="11963"/>
                    <a:pt x="57965" y="10276"/>
                    <a:pt x="58230" y="8624"/>
                  </a:cubicBezTo>
                  <a:cubicBezTo>
                    <a:pt x="58459" y="7142"/>
                    <a:pt x="59484" y="5756"/>
                    <a:pt x="60484" y="4393"/>
                  </a:cubicBezTo>
                  <a:cubicBezTo>
                    <a:pt x="61388" y="3188"/>
                    <a:pt x="62317" y="1935"/>
                    <a:pt x="62702" y="573"/>
                  </a:cubicBezTo>
                  <a:lnTo>
                    <a:pt x="62702" y="548"/>
                  </a:lnTo>
                  <a:lnTo>
                    <a:pt x="62678" y="548"/>
                  </a:lnTo>
                  <a:cubicBezTo>
                    <a:pt x="62566" y="550"/>
                    <a:pt x="62453" y="551"/>
                    <a:pt x="62340" y="551"/>
                  </a:cubicBezTo>
                  <a:cubicBezTo>
                    <a:pt x="60924" y="551"/>
                    <a:pt x="59455" y="416"/>
                    <a:pt x="58038" y="271"/>
                  </a:cubicBezTo>
                  <a:cubicBezTo>
                    <a:pt x="56613" y="136"/>
                    <a:pt x="55162" y="1"/>
                    <a:pt x="5373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6"/>
            <p:cNvSpPr/>
            <p:nvPr/>
          </p:nvSpPr>
          <p:spPr>
            <a:xfrm>
              <a:off x="3863625" y="518350"/>
              <a:ext cx="166950" cy="971850"/>
            </a:xfrm>
            <a:custGeom>
              <a:rect b="b" l="l" r="r" t="t"/>
              <a:pathLst>
                <a:path extrusionOk="0" h="38874" w="6678">
                  <a:moveTo>
                    <a:pt x="6641" y="1"/>
                  </a:moveTo>
                  <a:cubicBezTo>
                    <a:pt x="5906" y="1146"/>
                    <a:pt x="4737" y="2122"/>
                    <a:pt x="3616" y="3062"/>
                  </a:cubicBezTo>
                  <a:cubicBezTo>
                    <a:pt x="1977" y="4424"/>
                    <a:pt x="434" y="5714"/>
                    <a:pt x="157" y="7474"/>
                  </a:cubicBezTo>
                  <a:cubicBezTo>
                    <a:pt x="0" y="8498"/>
                    <a:pt x="362" y="9499"/>
                    <a:pt x="711" y="10463"/>
                  </a:cubicBezTo>
                  <a:cubicBezTo>
                    <a:pt x="928" y="11006"/>
                    <a:pt x="1097" y="11560"/>
                    <a:pt x="1229" y="12139"/>
                  </a:cubicBezTo>
                  <a:cubicBezTo>
                    <a:pt x="1495" y="13585"/>
                    <a:pt x="1290" y="15068"/>
                    <a:pt x="1097" y="16502"/>
                  </a:cubicBezTo>
                  <a:cubicBezTo>
                    <a:pt x="904" y="17828"/>
                    <a:pt x="723" y="19202"/>
                    <a:pt x="916" y="20504"/>
                  </a:cubicBezTo>
                  <a:cubicBezTo>
                    <a:pt x="1085" y="21649"/>
                    <a:pt x="1760" y="22637"/>
                    <a:pt x="2411" y="23589"/>
                  </a:cubicBezTo>
                  <a:cubicBezTo>
                    <a:pt x="3206" y="24747"/>
                    <a:pt x="4026" y="25940"/>
                    <a:pt x="3917" y="27435"/>
                  </a:cubicBezTo>
                  <a:cubicBezTo>
                    <a:pt x="3845" y="28399"/>
                    <a:pt x="3508" y="29375"/>
                    <a:pt x="3182" y="30315"/>
                  </a:cubicBezTo>
                  <a:cubicBezTo>
                    <a:pt x="2857" y="31255"/>
                    <a:pt x="2519" y="32232"/>
                    <a:pt x="2447" y="33208"/>
                  </a:cubicBezTo>
                  <a:cubicBezTo>
                    <a:pt x="2278" y="35209"/>
                    <a:pt x="2821" y="37029"/>
                    <a:pt x="3423" y="38873"/>
                  </a:cubicBezTo>
                  <a:lnTo>
                    <a:pt x="3459" y="38861"/>
                  </a:lnTo>
                  <a:cubicBezTo>
                    <a:pt x="2857" y="37017"/>
                    <a:pt x="2314" y="35197"/>
                    <a:pt x="2483" y="33208"/>
                  </a:cubicBezTo>
                  <a:cubicBezTo>
                    <a:pt x="2555" y="32244"/>
                    <a:pt x="2893" y="31280"/>
                    <a:pt x="3218" y="30339"/>
                  </a:cubicBezTo>
                  <a:cubicBezTo>
                    <a:pt x="3544" y="29387"/>
                    <a:pt x="3881" y="28411"/>
                    <a:pt x="3954" y="27435"/>
                  </a:cubicBezTo>
                  <a:cubicBezTo>
                    <a:pt x="4062" y="25928"/>
                    <a:pt x="3242" y="24722"/>
                    <a:pt x="2447" y="23565"/>
                  </a:cubicBezTo>
                  <a:cubicBezTo>
                    <a:pt x="1796" y="22613"/>
                    <a:pt x="1133" y="21637"/>
                    <a:pt x="964" y="20504"/>
                  </a:cubicBezTo>
                  <a:cubicBezTo>
                    <a:pt x="759" y="19202"/>
                    <a:pt x="952" y="17828"/>
                    <a:pt x="1133" y="16514"/>
                  </a:cubicBezTo>
                  <a:cubicBezTo>
                    <a:pt x="1338" y="15080"/>
                    <a:pt x="1543" y="13585"/>
                    <a:pt x="1266" y="12127"/>
                  </a:cubicBezTo>
                  <a:cubicBezTo>
                    <a:pt x="1145" y="11560"/>
                    <a:pt x="976" y="10994"/>
                    <a:pt x="759" y="10451"/>
                  </a:cubicBezTo>
                  <a:cubicBezTo>
                    <a:pt x="410" y="9487"/>
                    <a:pt x="36" y="8498"/>
                    <a:pt x="205" y="7474"/>
                  </a:cubicBezTo>
                  <a:cubicBezTo>
                    <a:pt x="482" y="5738"/>
                    <a:pt x="2013" y="4448"/>
                    <a:pt x="3640" y="3098"/>
                  </a:cubicBezTo>
                  <a:cubicBezTo>
                    <a:pt x="4773" y="2158"/>
                    <a:pt x="5942" y="1182"/>
                    <a:pt x="6678" y="25"/>
                  </a:cubicBezTo>
                  <a:lnTo>
                    <a:pt x="664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6"/>
            <p:cNvSpPr/>
            <p:nvPr/>
          </p:nvSpPr>
          <p:spPr>
            <a:xfrm>
              <a:off x="3980525" y="517750"/>
              <a:ext cx="115750" cy="920325"/>
            </a:xfrm>
            <a:custGeom>
              <a:rect b="b" l="l" r="r" t="t"/>
              <a:pathLst>
                <a:path extrusionOk="0" h="36813" w="4630">
                  <a:moveTo>
                    <a:pt x="4581" y="1"/>
                  </a:moveTo>
                  <a:cubicBezTo>
                    <a:pt x="4292" y="1061"/>
                    <a:pt x="3569" y="1917"/>
                    <a:pt x="2833" y="2773"/>
                  </a:cubicBezTo>
                  <a:cubicBezTo>
                    <a:pt x="2098" y="3617"/>
                    <a:pt x="1399" y="4448"/>
                    <a:pt x="1146" y="5425"/>
                  </a:cubicBezTo>
                  <a:cubicBezTo>
                    <a:pt x="905" y="6413"/>
                    <a:pt x="1158" y="7546"/>
                    <a:pt x="1399" y="8643"/>
                  </a:cubicBezTo>
                  <a:cubicBezTo>
                    <a:pt x="1580" y="9451"/>
                    <a:pt x="1773" y="10282"/>
                    <a:pt x="1749" y="11030"/>
                  </a:cubicBezTo>
                  <a:cubicBezTo>
                    <a:pt x="1712" y="12440"/>
                    <a:pt x="1387" y="13862"/>
                    <a:pt x="1061" y="15236"/>
                  </a:cubicBezTo>
                  <a:cubicBezTo>
                    <a:pt x="748" y="16586"/>
                    <a:pt x="411" y="17984"/>
                    <a:pt x="374" y="19334"/>
                  </a:cubicBezTo>
                  <a:cubicBezTo>
                    <a:pt x="338" y="20492"/>
                    <a:pt x="676" y="21601"/>
                    <a:pt x="989" y="22673"/>
                  </a:cubicBezTo>
                  <a:cubicBezTo>
                    <a:pt x="1363" y="23903"/>
                    <a:pt x="1749" y="25180"/>
                    <a:pt x="1568" y="26518"/>
                  </a:cubicBezTo>
                  <a:cubicBezTo>
                    <a:pt x="1459" y="27362"/>
                    <a:pt x="1170" y="28206"/>
                    <a:pt x="881" y="29013"/>
                  </a:cubicBezTo>
                  <a:cubicBezTo>
                    <a:pt x="579" y="29893"/>
                    <a:pt x="254" y="30821"/>
                    <a:pt x="170" y="31737"/>
                  </a:cubicBezTo>
                  <a:cubicBezTo>
                    <a:pt x="1" y="33618"/>
                    <a:pt x="579" y="35233"/>
                    <a:pt x="1146" y="36812"/>
                  </a:cubicBezTo>
                  <a:lnTo>
                    <a:pt x="1182" y="36788"/>
                  </a:lnTo>
                  <a:cubicBezTo>
                    <a:pt x="628" y="35233"/>
                    <a:pt x="49" y="33606"/>
                    <a:pt x="218" y="31750"/>
                  </a:cubicBezTo>
                  <a:cubicBezTo>
                    <a:pt x="302" y="30821"/>
                    <a:pt x="616" y="29905"/>
                    <a:pt x="929" y="29025"/>
                  </a:cubicBezTo>
                  <a:cubicBezTo>
                    <a:pt x="1218" y="28218"/>
                    <a:pt x="1507" y="27374"/>
                    <a:pt x="1616" y="26530"/>
                  </a:cubicBezTo>
                  <a:cubicBezTo>
                    <a:pt x="1785" y="25168"/>
                    <a:pt x="1411" y="23903"/>
                    <a:pt x="1037" y="22661"/>
                  </a:cubicBezTo>
                  <a:cubicBezTo>
                    <a:pt x="724" y="21601"/>
                    <a:pt x="386" y="20492"/>
                    <a:pt x="423" y="19334"/>
                  </a:cubicBezTo>
                  <a:cubicBezTo>
                    <a:pt x="459" y="17984"/>
                    <a:pt x="784" y="16598"/>
                    <a:pt x="1098" y="15248"/>
                  </a:cubicBezTo>
                  <a:cubicBezTo>
                    <a:pt x="1423" y="13874"/>
                    <a:pt x="1761" y="12440"/>
                    <a:pt x="1797" y="11030"/>
                  </a:cubicBezTo>
                  <a:cubicBezTo>
                    <a:pt x="1809" y="10270"/>
                    <a:pt x="1628" y="9439"/>
                    <a:pt x="1447" y="8631"/>
                  </a:cubicBezTo>
                  <a:cubicBezTo>
                    <a:pt x="1206" y="7546"/>
                    <a:pt x="941" y="6425"/>
                    <a:pt x="1194" y="5437"/>
                  </a:cubicBezTo>
                  <a:cubicBezTo>
                    <a:pt x="1447" y="4448"/>
                    <a:pt x="2146" y="3641"/>
                    <a:pt x="2870" y="2797"/>
                  </a:cubicBezTo>
                  <a:cubicBezTo>
                    <a:pt x="3593" y="1953"/>
                    <a:pt x="4328" y="1085"/>
                    <a:pt x="4629" y="13"/>
                  </a:cubicBezTo>
                  <a:lnTo>
                    <a:pt x="458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6"/>
            <p:cNvSpPr/>
            <p:nvPr/>
          </p:nvSpPr>
          <p:spPr>
            <a:xfrm>
              <a:off x="4042900" y="514150"/>
              <a:ext cx="118450" cy="889550"/>
            </a:xfrm>
            <a:custGeom>
              <a:rect b="b" l="l" r="r" t="t"/>
              <a:pathLst>
                <a:path extrusionOk="0" h="35582" w="4738">
                  <a:moveTo>
                    <a:pt x="4653" y="0"/>
                  </a:moveTo>
                  <a:cubicBezTo>
                    <a:pt x="4690" y="1037"/>
                    <a:pt x="4364" y="1892"/>
                    <a:pt x="4051" y="2712"/>
                  </a:cubicBezTo>
                  <a:cubicBezTo>
                    <a:pt x="3786" y="3375"/>
                    <a:pt x="3533" y="4062"/>
                    <a:pt x="3448" y="4833"/>
                  </a:cubicBezTo>
                  <a:cubicBezTo>
                    <a:pt x="3376" y="5665"/>
                    <a:pt x="3376" y="6509"/>
                    <a:pt x="3436" y="7341"/>
                  </a:cubicBezTo>
                  <a:cubicBezTo>
                    <a:pt x="3472" y="8317"/>
                    <a:pt x="3520" y="9317"/>
                    <a:pt x="3340" y="10378"/>
                  </a:cubicBezTo>
                  <a:cubicBezTo>
                    <a:pt x="3111" y="11571"/>
                    <a:pt x="2821" y="12753"/>
                    <a:pt x="2460" y="13922"/>
                  </a:cubicBezTo>
                  <a:cubicBezTo>
                    <a:pt x="2038" y="15392"/>
                    <a:pt x="1592" y="16911"/>
                    <a:pt x="1447" y="18418"/>
                  </a:cubicBezTo>
                  <a:cubicBezTo>
                    <a:pt x="1327" y="19575"/>
                    <a:pt x="1399" y="20744"/>
                    <a:pt x="1459" y="21865"/>
                  </a:cubicBezTo>
                  <a:cubicBezTo>
                    <a:pt x="1544" y="23348"/>
                    <a:pt x="1628" y="24878"/>
                    <a:pt x="1291" y="26445"/>
                  </a:cubicBezTo>
                  <a:cubicBezTo>
                    <a:pt x="1242" y="26662"/>
                    <a:pt x="1206" y="26855"/>
                    <a:pt x="1158" y="27048"/>
                  </a:cubicBezTo>
                  <a:cubicBezTo>
                    <a:pt x="459" y="30242"/>
                    <a:pt x="1" y="32364"/>
                    <a:pt x="1074" y="35582"/>
                  </a:cubicBezTo>
                  <a:lnTo>
                    <a:pt x="1122" y="35570"/>
                  </a:lnTo>
                  <a:cubicBezTo>
                    <a:pt x="49" y="32352"/>
                    <a:pt x="519" y="30254"/>
                    <a:pt x="1206" y="27060"/>
                  </a:cubicBezTo>
                  <a:cubicBezTo>
                    <a:pt x="1254" y="26855"/>
                    <a:pt x="1303" y="26662"/>
                    <a:pt x="1339" y="26457"/>
                  </a:cubicBezTo>
                  <a:cubicBezTo>
                    <a:pt x="1688" y="24878"/>
                    <a:pt x="1592" y="23348"/>
                    <a:pt x="1508" y="21853"/>
                  </a:cubicBezTo>
                  <a:cubicBezTo>
                    <a:pt x="1447" y="20732"/>
                    <a:pt x="1387" y="19575"/>
                    <a:pt x="1495" y="18418"/>
                  </a:cubicBezTo>
                  <a:cubicBezTo>
                    <a:pt x="1640" y="16923"/>
                    <a:pt x="2086" y="15404"/>
                    <a:pt x="2508" y="13922"/>
                  </a:cubicBezTo>
                  <a:cubicBezTo>
                    <a:pt x="2870" y="12765"/>
                    <a:pt x="3171" y="11583"/>
                    <a:pt x="3400" y="10378"/>
                  </a:cubicBezTo>
                  <a:cubicBezTo>
                    <a:pt x="3581" y="9329"/>
                    <a:pt x="3533" y="8317"/>
                    <a:pt x="3484" y="7329"/>
                  </a:cubicBezTo>
                  <a:cubicBezTo>
                    <a:pt x="3424" y="6509"/>
                    <a:pt x="3436" y="5665"/>
                    <a:pt x="3496" y="4833"/>
                  </a:cubicBezTo>
                  <a:cubicBezTo>
                    <a:pt x="3581" y="4062"/>
                    <a:pt x="3846" y="3387"/>
                    <a:pt x="4099" y="2724"/>
                  </a:cubicBezTo>
                  <a:cubicBezTo>
                    <a:pt x="4412" y="1904"/>
                    <a:pt x="4738" y="1049"/>
                    <a:pt x="470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6"/>
            <p:cNvSpPr/>
            <p:nvPr/>
          </p:nvSpPr>
          <p:spPr>
            <a:xfrm>
              <a:off x="4105575" y="497275"/>
              <a:ext cx="119675" cy="903125"/>
            </a:xfrm>
            <a:custGeom>
              <a:rect b="b" l="l" r="r" t="t"/>
              <a:pathLst>
                <a:path extrusionOk="0" h="36125" w="4787">
                  <a:moveTo>
                    <a:pt x="4630" y="0"/>
                  </a:moveTo>
                  <a:cubicBezTo>
                    <a:pt x="4738" y="1109"/>
                    <a:pt x="4473" y="2049"/>
                    <a:pt x="4196" y="3050"/>
                  </a:cubicBezTo>
                  <a:cubicBezTo>
                    <a:pt x="3979" y="3725"/>
                    <a:pt x="3834" y="4424"/>
                    <a:pt x="3738" y="5135"/>
                  </a:cubicBezTo>
                  <a:cubicBezTo>
                    <a:pt x="3689" y="5918"/>
                    <a:pt x="3689" y="6714"/>
                    <a:pt x="3774" y="7497"/>
                  </a:cubicBezTo>
                  <a:cubicBezTo>
                    <a:pt x="3834" y="8450"/>
                    <a:pt x="3894" y="9414"/>
                    <a:pt x="3726" y="10402"/>
                  </a:cubicBezTo>
                  <a:cubicBezTo>
                    <a:pt x="3484" y="11656"/>
                    <a:pt x="3171" y="12885"/>
                    <a:pt x="2785" y="14091"/>
                  </a:cubicBezTo>
                  <a:cubicBezTo>
                    <a:pt x="2315" y="15694"/>
                    <a:pt x="1821" y="17345"/>
                    <a:pt x="1701" y="18984"/>
                  </a:cubicBezTo>
                  <a:cubicBezTo>
                    <a:pt x="1652" y="19936"/>
                    <a:pt x="1676" y="20889"/>
                    <a:pt x="1761" y="21841"/>
                  </a:cubicBezTo>
                  <a:cubicBezTo>
                    <a:pt x="1869" y="23227"/>
                    <a:pt x="1966" y="24649"/>
                    <a:pt x="1604" y="26096"/>
                  </a:cubicBezTo>
                  <a:lnTo>
                    <a:pt x="1508" y="26506"/>
                  </a:lnTo>
                  <a:cubicBezTo>
                    <a:pt x="592" y="30110"/>
                    <a:pt x="1" y="32508"/>
                    <a:pt x="1146" y="36124"/>
                  </a:cubicBezTo>
                  <a:lnTo>
                    <a:pt x="1194" y="36124"/>
                  </a:lnTo>
                  <a:cubicBezTo>
                    <a:pt x="37" y="32508"/>
                    <a:pt x="640" y="30134"/>
                    <a:pt x="1544" y="26518"/>
                  </a:cubicBezTo>
                  <a:lnTo>
                    <a:pt x="1640" y="26120"/>
                  </a:lnTo>
                  <a:cubicBezTo>
                    <a:pt x="2014" y="24661"/>
                    <a:pt x="1905" y="23239"/>
                    <a:pt x="1809" y="21853"/>
                  </a:cubicBezTo>
                  <a:cubicBezTo>
                    <a:pt x="1713" y="20901"/>
                    <a:pt x="1701" y="19949"/>
                    <a:pt x="1749" y="18996"/>
                  </a:cubicBezTo>
                  <a:cubicBezTo>
                    <a:pt x="1869" y="17369"/>
                    <a:pt x="2363" y="15706"/>
                    <a:pt x="2834" y="14115"/>
                  </a:cubicBezTo>
                  <a:cubicBezTo>
                    <a:pt x="3195" y="12897"/>
                    <a:pt x="3557" y="11644"/>
                    <a:pt x="3774" y="10414"/>
                  </a:cubicBezTo>
                  <a:cubicBezTo>
                    <a:pt x="3942" y="9426"/>
                    <a:pt x="3870" y="8450"/>
                    <a:pt x="3810" y="7509"/>
                  </a:cubicBezTo>
                  <a:cubicBezTo>
                    <a:pt x="3738" y="6714"/>
                    <a:pt x="3726" y="5930"/>
                    <a:pt x="3786" y="5135"/>
                  </a:cubicBezTo>
                  <a:cubicBezTo>
                    <a:pt x="3870" y="4436"/>
                    <a:pt x="4027" y="3737"/>
                    <a:pt x="4244" y="3062"/>
                  </a:cubicBezTo>
                  <a:cubicBezTo>
                    <a:pt x="4509" y="2109"/>
                    <a:pt x="4786" y="1121"/>
                    <a:pt x="467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6"/>
            <p:cNvSpPr/>
            <p:nvPr/>
          </p:nvSpPr>
          <p:spPr>
            <a:xfrm>
              <a:off x="4168275" y="467425"/>
              <a:ext cx="122650" cy="953450"/>
            </a:xfrm>
            <a:custGeom>
              <a:rect b="b" l="l" r="r" t="t"/>
              <a:pathLst>
                <a:path extrusionOk="0" h="38138" w="4906">
                  <a:moveTo>
                    <a:pt x="4665" y="1"/>
                  </a:moveTo>
                  <a:lnTo>
                    <a:pt x="4617" y="13"/>
                  </a:lnTo>
                  <a:cubicBezTo>
                    <a:pt x="4858" y="1423"/>
                    <a:pt x="4677" y="2785"/>
                    <a:pt x="4508" y="4111"/>
                  </a:cubicBezTo>
                  <a:cubicBezTo>
                    <a:pt x="4363" y="5051"/>
                    <a:pt x="4291" y="6003"/>
                    <a:pt x="4279" y="6968"/>
                  </a:cubicBezTo>
                  <a:cubicBezTo>
                    <a:pt x="4279" y="7474"/>
                    <a:pt x="4327" y="7980"/>
                    <a:pt x="4351" y="8474"/>
                  </a:cubicBezTo>
                  <a:cubicBezTo>
                    <a:pt x="4424" y="9427"/>
                    <a:pt x="4496" y="10427"/>
                    <a:pt x="4339" y="11452"/>
                  </a:cubicBezTo>
                  <a:cubicBezTo>
                    <a:pt x="4110" y="12826"/>
                    <a:pt x="3652" y="14248"/>
                    <a:pt x="3206" y="15610"/>
                  </a:cubicBezTo>
                  <a:cubicBezTo>
                    <a:pt x="2628" y="17358"/>
                    <a:pt x="2037" y="19178"/>
                    <a:pt x="1941" y="20950"/>
                  </a:cubicBezTo>
                  <a:cubicBezTo>
                    <a:pt x="1917" y="21709"/>
                    <a:pt x="1929" y="22468"/>
                    <a:pt x="1989" y="23228"/>
                  </a:cubicBezTo>
                  <a:cubicBezTo>
                    <a:pt x="2085" y="24686"/>
                    <a:pt x="2170" y="26084"/>
                    <a:pt x="1579" y="27639"/>
                  </a:cubicBezTo>
                  <a:cubicBezTo>
                    <a:pt x="796" y="29688"/>
                    <a:pt x="446" y="31316"/>
                    <a:pt x="470" y="32907"/>
                  </a:cubicBezTo>
                  <a:cubicBezTo>
                    <a:pt x="494" y="34413"/>
                    <a:pt x="808" y="35920"/>
                    <a:pt x="1579" y="38138"/>
                  </a:cubicBezTo>
                  <a:lnTo>
                    <a:pt x="1615" y="38114"/>
                  </a:lnTo>
                  <a:cubicBezTo>
                    <a:pt x="301" y="34317"/>
                    <a:pt x="0" y="31894"/>
                    <a:pt x="1615" y="27639"/>
                  </a:cubicBezTo>
                  <a:cubicBezTo>
                    <a:pt x="2218" y="26072"/>
                    <a:pt x="2134" y="24674"/>
                    <a:pt x="2037" y="23204"/>
                  </a:cubicBezTo>
                  <a:cubicBezTo>
                    <a:pt x="1977" y="22456"/>
                    <a:pt x="1953" y="21697"/>
                    <a:pt x="1989" y="20938"/>
                  </a:cubicBezTo>
                  <a:cubicBezTo>
                    <a:pt x="2085" y="19178"/>
                    <a:pt x="2676" y="17370"/>
                    <a:pt x="3242" y="15622"/>
                  </a:cubicBezTo>
                  <a:cubicBezTo>
                    <a:pt x="3701" y="14248"/>
                    <a:pt x="4159" y="12838"/>
                    <a:pt x="4388" y="11452"/>
                  </a:cubicBezTo>
                  <a:cubicBezTo>
                    <a:pt x="4556" y="10415"/>
                    <a:pt x="4472" y="9427"/>
                    <a:pt x="4400" y="8462"/>
                  </a:cubicBezTo>
                  <a:cubicBezTo>
                    <a:pt x="4363" y="7968"/>
                    <a:pt x="4327" y="7462"/>
                    <a:pt x="4327" y="6956"/>
                  </a:cubicBezTo>
                  <a:cubicBezTo>
                    <a:pt x="4339" y="6003"/>
                    <a:pt x="4412" y="5051"/>
                    <a:pt x="4556" y="4111"/>
                  </a:cubicBezTo>
                  <a:cubicBezTo>
                    <a:pt x="4725" y="2785"/>
                    <a:pt x="4906" y="1423"/>
                    <a:pt x="466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6"/>
            <p:cNvSpPr/>
            <p:nvPr/>
          </p:nvSpPr>
          <p:spPr>
            <a:xfrm>
              <a:off x="4216175" y="439400"/>
              <a:ext cx="138950" cy="989325"/>
            </a:xfrm>
            <a:custGeom>
              <a:rect b="b" l="l" r="r" t="t"/>
              <a:pathLst>
                <a:path extrusionOk="0" h="39573" w="5558">
                  <a:moveTo>
                    <a:pt x="5196" y="1"/>
                  </a:moveTo>
                  <a:lnTo>
                    <a:pt x="5159" y="13"/>
                  </a:lnTo>
                  <a:cubicBezTo>
                    <a:pt x="5497" y="1544"/>
                    <a:pt x="5376" y="2978"/>
                    <a:pt x="5256" y="4485"/>
                  </a:cubicBezTo>
                  <a:cubicBezTo>
                    <a:pt x="5135" y="5545"/>
                    <a:pt x="5111" y="6606"/>
                    <a:pt x="5159" y="7679"/>
                  </a:cubicBezTo>
                  <a:cubicBezTo>
                    <a:pt x="5184" y="8101"/>
                    <a:pt x="5220" y="8511"/>
                    <a:pt x="5256" y="8908"/>
                  </a:cubicBezTo>
                  <a:cubicBezTo>
                    <a:pt x="5389" y="10319"/>
                    <a:pt x="5509" y="11632"/>
                    <a:pt x="5232" y="13127"/>
                  </a:cubicBezTo>
                  <a:cubicBezTo>
                    <a:pt x="4991" y="14405"/>
                    <a:pt x="4533" y="15718"/>
                    <a:pt x="4075" y="16996"/>
                  </a:cubicBezTo>
                  <a:cubicBezTo>
                    <a:pt x="3436" y="18804"/>
                    <a:pt x="2785" y="20672"/>
                    <a:pt x="2737" y="22481"/>
                  </a:cubicBezTo>
                  <a:cubicBezTo>
                    <a:pt x="2725" y="23131"/>
                    <a:pt x="2761" y="23698"/>
                    <a:pt x="2785" y="24252"/>
                  </a:cubicBezTo>
                  <a:cubicBezTo>
                    <a:pt x="2869" y="25747"/>
                    <a:pt x="2942" y="27049"/>
                    <a:pt x="2038" y="28845"/>
                  </a:cubicBezTo>
                  <a:cubicBezTo>
                    <a:pt x="1" y="32895"/>
                    <a:pt x="929" y="35486"/>
                    <a:pt x="2315" y="39404"/>
                  </a:cubicBezTo>
                  <a:lnTo>
                    <a:pt x="2375" y="39572"/>
                  </a:lnTo>
                  <a:lnTo>
                    <a:pt x="2423" y="39548"/>
                  </a:lnTo>
                  <a:lnTo>
                    <a:pt x="2363" y="39380"/>
                  </a:lnTo>
                  <a:cubicBezTo>
                    <a:pt x="977" y="35474"/>
                    <a:pt x="61" y="32883"/>
                    <a:pt x="2074" y="28857"/>
                  </a:cubicBezTo>
                  <a:cubicBezTo>
                    <a:pt x="2978" y="27037"/>
                    <a:pt x="2905" y="25735"/>
                    <a:pt x="2833" y="24228"/>
                  </a:cubicBezTo>
                  <a:cubicBezTo>
                    <a:pt x="2809" y="23686"/>
                    <a:pt x="2773" y="23107"/>
                    <a:pt x="2785" y="22481"/>
                  </a:cubicBezTo>
                  <a:cubicBezTo>
                    <a:pt x="2821" y="20672"/>
                    <a:pt x="3484" y="18804"/>
                    <a:pt x="4123" y="16996"/>
                  </a:cubicBezTo>
                  <a:cubicBezTo>
                    <a:pt x="4569" y="15718"/>
                    <a:pt x="5039" y="14405"/>
                    <a:pt x="5268" y="13127"/>
                  </a:cubicBezTo>
                  <a:cubicBezTo>
                    <a:pt x="5557" y="11620"/>
                    <a:pt x="5437" y="10306"/>
                    <a:pt x="5304" y="8908"/>
                  </a:cubicBezTo>
                  <a:cubicBezTo>
                    <a:pt x="5268" y="8511"/>
                    <a:pt x="5232" y="8101"/>
                    <a:pt x="5196" y="7667"/>
                  </a:cubicBezTo>
                  <a:cubicBezTo>
                    <a:pt x="5147" y="6606"/>
                    <a:pt x="5184" y="5545"/>
                    <a:pt x="5292" y="4485"/>
                  </a:cubicBezTo>
                  <a:cubicBezTo>
                    <a:pt x="5413" y="3038"/>
                    <a:pt x="5545" y="1544"/>
                    <a:pt x="519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6"/>
            <p:cNvSpPr/>
            <p:nvPr/>
          </p:nvSpPr>
          <p:spPr>
            <a:xfrm>
              <a:off x="4278550" y="439100"/>
              <a:ext cx="141650" cy="982700"/>
            </a:xfrm>
            <a:custGeom>
              <a:rect b="b" l="l" r="r" t="t"/>
              <a:pathLst>
                <a:path extrusionOk="0" h="39308" w="5666">
                  <a:moveTo>
                    <a:pt x="5111" y="1"/>
                  </a:moveTo>
                  <a:lnTo>
                    <a:pt x="5075" y="13"/>
                  </a:lnTo>
                  <a:cubicBezTo>
                    <a:pt x="5425" y="1459"/>
                    <a:pt x="5304" y="2725"/>
                    <a:pt x="5172" y="4063"/>
                  </a:cubicBezTo>
                  <a:cubicBezTo>
                    <a:pt x="5063" y="5063"/>
                    <a:pt x="4967" y="6088"/>
                    <a:pt x="5075" y="7197"/>
                  </a:cubicBezTo>
                  <a:cubicBezTo>
                    <a:pt x="5123" y="7715"/>
                    <a:pt x="5196" y="8209"/>
                    <a:pt x="5268" y="8691"/>
                  </a:cubicBezTo>
                  <a:cubicBezTo>
                    <a:pt x="5449" y="9897"/>
                    <a:pt x="5630" y="11006"/>
                    <a:pt x="5437" y="12331"/>
                  </a:cubicBezTo>
                  <a:cubicBezTo>
                    <a:pt x="5244" y="13645"/>
                    <a:pt x="4810" y="14983"/>
                    <a:pt x="4388" y="16261"/>
                  </a:cubicBezTo>
                  <a:cubicBezTo>
                    <a:pt x="3894" y="17755"/>
                    <a:pt x="3388" y="19298"/>
                    <a:pt x="3267" y="20829"/>
                  </a:cubicBezTo>
                  <a:cubicBezTo>
                    <a:pt x="3219" y="21408"/>
                    <a:pt x="3195" y="21950"/>
                    <a:pt x="3171" y="22468"/>
                  </a:cubicBezTo>
                  <a:cubicBezTo>
                    <a:pt x="3110" y="24204"/>
                    <a:pt x="3050" y="25711"/>
                    <a:pt x="2086" y="27603"/>
                  </a:cubicBezTo>
                  <a:cubicBezTo>
                    <a:pt x="1" y="31713"/>
                    <a:pt x="748" y="34908"/>
                    <a:pt x="2122" y="39307"/>
                  </a:cubicBezTo>
                  <a:lnTo>
                    <a:pt x="2158" y="39283"/>
                  </a:lnTo>
                  <a:cubicBezTo>
                    <a:pt x="796" y="34908"/>
                    <a:pt x="49" y="31725"/>
                    <a:pt x="2122" y="27627"/>
                  </a:cubicBezTo>
                  <a:cubicBezTo>
                    <a:pt x="3098" y="25711"/>
                    <a:pt x="3159" y="24216"/>
                    <a:pt x="3219" y="22468"/>
                  </a:cubicBezTo>
                  <a:cubicBezTo>
                    <a:pt x="3243" y="21950"/>
                    <a:pt x="3267" y="21408"/>
                    <a:pt x="3303" y="20829"/>
                  </a:cubicBezTo>
                  <a:cubicBezTo>
                    <a:pt x="3436" y="19310"/>
                    <a:pt x="3942" y="17768"/>
                    <a:pt x="4424" y="16285"/>
                  </a:cubicBezTo>
                  <a:cubicBezTo>
                    <a:pt x="4858" y="14995"/>
                    <a:pt x="5292" y="13633"/>
                    <a:pt x="5485" y="12331"/>
                  </a:cubicBezTo>
                  <a:cubicBezTo>
                    <a:pt x="5666" y="11030"/>
                    <a:pt x="5497" y="9885"/>
                    <a:pt x="5316" y="8679"/>
                  </a:cubicBezTo>
                  <a:cubicBezTo>
                    <a:pt x="5244" y="8197"/>
                    <a:pt x="5172" y="7703"/>
                    <a:pt x="5123" y="7197"/>
                  </a:cubicBezTo>
                  <a:cubicBezTo>
                    <a:pt x="5003" y="6088"/>
                    <a:pt x="5111" y="5063"/>
                    <a:pt x="5208" y="4075"/>
                  </a:cubicBezTo>
                  <a:cubicBezTo>
                    <a:pt x="5340" y="2725"/>
                    <a:pt x="5473" y="1459"/>
                    <a:pt x="511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6"/>
            <p:cNvSpPr/>
            <p:nvPr/>
          </p:nvSpPr>
          <p:spPr>
            <a:xfrm>
              <a:off x="4347850" y="446025"/>
              <a:ext cx="149500" cy="960100"/>
            </a:xfrm>
            <a:custGeom>
              <a:rect b="b" l="l" r="r" t="t"/>
              <a:pathLst>
                <a:path extrusionOk="0" h="38404" w="5980">
                  <a:moveTo>
                    <a:pt x="4509" y="1"/>
                  </a:moveTo>
                  <a:lnTo>
                    <a:pt x="4461" y="13"/>
                  </a:lnTo>
                  <a:cubicBezTo>
                    <a:pt x="4810" y="1206"/>
                    <a:pt x="4726" y="2388"/>
                    <a:pt x="4630" y="3521"/>
                  </a:cubicBezTo>
                  <a:cubicBezTo>
                    <a:pt x="4557" y="4521"/>
                    <a:pt x="4473" y="5558"/>
                    <a:pt x="4702" y="6618"/>
                  </a:cubicBezTo>
                  <a:cubicBezTo>
                    <a:pt x="4822" y="7125"/>
                    <a:pt x="4991" y="7631"/>
                    <a:pt x="5196" y="8113"/>
                  </a:cubicBezTo>
                  <a:cubicBezTo>
                    <a:pt x="5437" y="8716"/>
                    <a:pt x="5690" y="9354"/>
                    <a:pt x="5763" y="10017"/>
                  </a:cubicBezTo>
                  <a:cubicBezTo>
                    <a:pt x="5931" y="11572"/>
                    <a:pt x="5521" y="13175"/>
                    <a:pt x="5124" y="14742"/>
                  </a:cubicBezTo>
                  <a:cubicBezTo>
                    <a:pt x="4979" y="15261"/>
                    <a:pt x="4846" y="15791"/>
                    <a:pt x="4738" y="16309"/>
                  </a:cubicBezTo>
                  <a:lnTo>
                    <a:pt x="4654" y="16659"/>
                  </a:lnTo>
                  <a:cubicBezTo>
                    <a:pt x="4063" y="19443"/>
                    <a:pt x="3496" y="22059"/>
                    <a:pt x="2207" y="24711"/>
                  </a:cubicBezTo>
                  <a:cubicBezTo>
                    <a:pt x="1158" y="26844"/>
                    <a:pt x="592" y="29182"/>
                    <a:pt x="543" y="31569"/>
                  </a:cubicBezTo>
                  <a:cubicBezTo>
                    <a:pt x="507" y="33510"/>
                    <a:pt x="784" y="35619"/>
                    <a:pt x="1459" y="38403"/>
                  </a:cubicBezTo>
                  <a:lnTo>
                    <a:pt x="1496" y="38391"/>
                  </a:lnTo>
                  <a:cubicBezTo>
                    <a:pt x="290" y="33401"/>
                    <a:pt x="1" y="29375"/>
                    <a:pt x="2243" y="24735"/>
                  </a:cubicBezTo>
                  <a:cubicBezTo>
                    <a:pt x="3533" y="22083"/>
                    <a:pt x="4099" y="19455"/>
                    <a:pt x="4702" y="16671"/>
                  </a:cubicBezTo>
                  <a:lnTo>
                    <a:pt x="4774" y="16321"/>
                  </a:lnTo>
                  <a:cubicBezTo>
                    <a:pt x="4883" y="15803"/>
                    <a:pt x="5027" y="15261"/>
                    <a:pt x="5160" y="14742"/>
                  </a:cubicBezTo>
                  <a:cubicBezTo>
                    <a:pt x="5558" y="13187"/>
                    <a:pt x="5980" y="11572"/>
                    <a:pt x="5811" y="10017"/>
                  </a:cubicBezTo>
                  <a:cubicBezTo>
                    <a:pt x="5738" y="9342"/>
                    <a:pt x="5485" y="8704"/>
                    <a:pt x="5232" y="8089"/>
                  </a:cubicBezTo>
                  <a:cubicBezTo>
                    <a:pt x="5027" y="7607"/>
                    <a:pt x="4859" y="7112"/>
                    <a:pt x="4738" y="6606"/>
                  </a:cubicBezTo>
                  <a:cubicBezTo>
                    <a:pt x="4509" y="5558"/>
                    <a:pt x="4593" y="4521"/>
                    <a:pt x="4678" y="3521"/>
                  </a:cubicBezTo>
                  <a:cubicBezTo>
                    <a:pt x="4762" y="2388"/>
                    <a:pt x="4859" y="1206"/>
                    <a:pt x="450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6"/>
            <p:cNvSpPr/>
            <p:nvPr/>
          </p:nvSpPr>
          <p:spPr>
            <a:xfrm>
              <a:off x="4404825" y="444825"/>
              <a:ext cx="169675" cy="938700"/>
            </a:xfrm>
            <a:custGeom>
              <a:rect b="b" l="l" r="r" t="t"/>
              <a:pathLst>
                <a:path extrusionOk="0" h="37548" w="6787">
                  <a:moveTo>
                    <a:pt x="4532" y="1"/>
                  </a:moveTo>
                  <a:lnTo>
                    <a:pt x="4484" y="13"/>
                  </a:lnTo>
                  <a:cubicBezTo>
                    <a:pt x="4846" y="1086"/>
                    <a:pt x="4749" y="2134"/>
                    <a:pt x="4653" y="3147"/>
                  </a:cubicBezTo>
                  <a:cubicBezTo>
                    <a:pt x="4568" y="4087"/>
                    <a:pt x="4472" y="5063"/>
                    <a:pt x="4749" y="6039"/>
                  </a:cubicBezTo>
                  <a:cubicBezTo>
                    <a:pt x="4906" y="6582"/>
                    <a:pt x="5207" y="7088"/>
                    <a:pt x="5509" y="7570"/>
                  </a:cubicBezTo>
                  <a:cubicBezTo>
                    <a:pt x="5786" y="8004"/>
                    <a:pt x="6027" y="8462"/>
                    <a:pt x="6208" y="8956"/>
                  </a:cubicBezTo>
                  <a:cubicBezTo>
                    <a:pt x="6738" y="10548"/>
                    <a:pt x="6328" y="11970"/>
                    <a:pt x="5858" y="13621"/>
                  </a:cubicBezTo>
                  <a:lnTo>
                    <a:pt x="5834" y="13693"/>
                  </a:lnTo>
                  <a:cubicBezTo>
                    <a:pt x="4918" y="16948"/>
                    <a:pt x="3773" y="20142"/>
                    <a:pt x="2387" y="23240"/>
                  </a:cubicBezTo>
                  <a:cubicBezTo>
                    <a:pt x="1350" y="25494"/>
                    <a:pt x="759" y="27929"/>
                    <a:pt x="615" y="30400"/>
                  </a:cubicBezTo>
                  <a:cubicBezTo>
                    <a:pt x="494" y="32533"/>
                    <a:pt x="687" y="34811"/>
                    <a:pt x="1217" y="37547"/>
                  </a:cubicBezTo>
                  <a:lnTo>
                    <a:pt x="1278" y="37535"/>
                  </a:lnTo>
                  <a:cubicBezTo>
                    <a:pt x="482" y="33497"/>
                    <a:pt x="0" y="28640"/>
                    <a:pt x="2435" y="23252"/>
                  </a:cubicBezTo>
                  <a:cubicBezTo>
                    <a:pt x="3821" y="20154"/>
                    <a:pt x="4966" y="16960"/>
                    <a:pt x="5894" y="13693"/>
                  </a:cubicBezTo>
                  <a:lnTo>
                    <a:pt x="5906" y="13633"/>
                  </a:lnTo>
                  <a:cubicBezTo>
                    <a:pt x="6376" y="11970"/>
                    <a:pt x="6786" y="10535"/>
                    <a:pt x="6256" y="8932"/>
                  </a:cubicBezTo>
                  <a:cubicBezTo>
                    <a:pt x="6075" y="8450"/>
                    <a:pt x="5834" y="7980"/>
                    <a:pt x="5545" y="7546"/>
                  </a:cubicBezTo>
                  <a:cubicBezTo>
                    <a:pt x="5243" y="7064"/>
                    <a:pt x="4942" y="6570"/>
                    <a:pt x="4797" y="6027"/>
                  </a:cubicBezTo>
                  <a:cubicBezTo>
                    <a:pt x="4520" y="5051"/>
                    <a:pt x="4617" y="4087"/>
                    <a:pt x="4701" y="3147"/>
                  </a:cubicBezTo>
                  <a:cubicBezTo>
                    <a:pt x="4797" y="2134"/>
                    <a:pt x="4894" y="1073"/>
                    <a:pt x="453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6"/>
            <p:cNvSpPr/>
            <p:nvPr/>
          </p:nvSpPr>
          <p:spPr>
            <a:xfrm>
              <a:off x="4459650" y="433675"/>
              <a:ext cx="180525" cy="917600"/>
            </a:xfrm>
            <a:custGeom>
              <a:rect b="b" l="l" r="r" t="t"/>
              <a:pathLst>
                <a:path extrusionOk="0" h="36704" w="7221">
                  <a:moveTo>
                    <a:pt x="4690" y="1"/>
                  </a:moveTo>
                  <a:lnTo>
                    <a:pt x="4653" y="13"/>
                  </a:lnTo>
                  <a:cubicBezTo>
                    <a:pt x="5087" y="1073"/>
                    <a:pt x="5075" y="2086"/>
                    <a:pt x="5075" y="3062"/>
                  </a:cubicBezTo>
                  <a:cubicBezTo>
                    <a:pt x="5063" y="3990"/>
                    <a:pt x="5063" y="4943"/>
                    <a:pt x="5413" y="5919"/>
                  </a:cubicBezTo>
                  <a:cubicBezTo>
                    <a:pt x="5594" y="6365"/>
                    <a:pt x="5835" y="6787"/>
                    <a:pt x="6112" y="7185"/>
                  </a:cubicBezTo>
                  <a:cubicBezTo>
                    <a:pt x="6449" y="7703"/>
                    <a:pt x="6799" y="8233"/>
                    <a:pt x="6920" y="8824"/>
                  </a:cubicBezTo>
                  <a:cubicBezTo>
                    <a:pt x="7173" y="10102"/>
                    <a:pt x="6654" y="11452"/>
                    <a:pt x="6148" y="12753"/>
                  </a:cubicBezTo>
                  <a:cubicBezTo>
                    <a:pt x="6016" y="13091"/>
                    <a:pt x="5883" y="13440"/>
                    <a:pt x="5774" y="13778"/>
                  </a:cubicBezTo>
                  <a:cubicBezTo>
                    <a:pt x="5365" y="14947"/>
                    <a:pt x="4943" y="16116"/>
                    <a:pt x="4545" y="17237"/>
                  </a:cubicBezTo>
                  <a:cubicBezTo>
                    <a:pt x="2207" y="23710"/>
                    <a:pt x="1" y="29821"/>
                    <a:pt x="1098" y="36704"/>
                  </a:cubicBezTo>
                  <a:lnTo>
                    <a:pt x="1134" y="36692"/>
                  </a:lnTo>
                  <a:cubicBezTo>
                    <a:pt x="49" y="29821"/>
                    <a:pt x="2255" y="23722"/>
                    <a:pt x="4581" y="17249"/>
                  </a:cubicBezTo>
                  <a:cubicBezTo>
                    <a:pt x="4991" y="16128"/>
                    <a:pt x="5413" y="14959"/>
                    <a:pt x="5811" y="13790"/>
                  </a:cubicBezTo>
                  <a:cubicBezTo>
                    <a:pt x="5931" y="13452"/>
                    <a:pt x="6064" y="13115"/>
                    <a:pt x="6184" y="12777"/>
                  </a:cubicBezTo>
                  <a:cubicBezTo>
                    <a:pt x="6691" y="11464"/>
                    <a:pt x="7221" y="10114"/>
                    <a:pt x="6956" y="8812"/>
                  </a:cubicBezTo>
                  <a:cubicBezTo>
                    <a:pt x="6835" y="8209"/>
                    <a:pt x="6486" y="7679"/>
                    <a:pt x="6148" y="7160"/>
                  </a:cubicBezTo>
                  <a:cubicBezTo>
                    <a:pt x="5871" y="6763"/>
                    <a:pt x="5642" y="6341"/>
                    <a:pt x="5461" y="5895"/>
                  </a:cubicBezTo>
                  <a:cubicBezTo>
                    <a:pt x="5099" y="4931"/>
                    <a:pt x="5111" y="3978"/>
                    <a:pt x="5111" y="3062"/>
                  </a:cubicBezTo>
                  <a:cubicBezTo>
                    <a:pt x="5124" y="2074"/>
                    <a:pt x="5136" y="1049"/>
                    <a:pt x="469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6"/>
            <p:cNvSpPr/>
            <p:nvPr/>
          </p:nvSpPr>
          <p:spPr>
            <a:xfrm>
              <a:off x="4516000" y="417100"/>
              <a:ext cx="199525" cy="885975"/>
            </a:xfrm>
            <a:custGeom>
              <a:rect b="b" l="l" r="r" t="t"/>
              <a:pathLst>
                <a:path extrusionOk="0" h="35439" w="7981">
                  <a:moveTo>
                    <a:pt x="4750" y="1"/>
                  </a:moveTo>
                  <a:lnTo>
                    <a:pt x="4702" y="25"/>
                  </a:lnTo>
                  <a:cubicBezTo>
                    <a:pt x="5280" y="1074"/>
                    <a:pt x="5401" y="2074"/>
                    <a:pt x="5521" y="3038"/>
                  </a:cubicBezTo>
                  <a:cubicBezTo>
                    <a:pt x="5618" y="3810"/>
                    <a:pt x="5714" y="4617"/>
                    <a:pt x="6040" y="5449"/>
                  </a:cubicBezTo>
                  <a:cubicBezTo>
                    <a:pt x="6257" y="5955"/>
                    <a:pt x="6546" y="6425"/>
                    <a:pt x="6871" y="6871"/>
                  </a:cubicBezTo>
                  <a:cubicBezTo>
                    <a:pt x="7426" y="7655"/>
                    <a:pt x="7944" y="8390"/>
                    <a:pt x="7860" y="9354"/>
                  </a:cubicBezTo>
                  <a:cubicBezTo>
                    <a:pt x="7775" y="10415"/>
                    <a:pt x="7112" y="11548"/>
                    <a:pt x="6461" y="12633"/>
                  </a:cubicBezTo>
                  <a:cubicBezTo>
                    <a:pt x="6088" y="13236"/>
                    <a:pt x="5750" y="13862"/>
                    <a:pt x="5461" y="14501"/>
                  </a:cubicBezTo>
                  <a:cubicBezTo>
                    <a:pt x="2544" y="21540"/>
                    <a:pt x="1" y="28435"/>
                    <a:pt x="905" y="35438"/>
                  </a:cubicBezTo>
                  <a:lnTo>
                    <a:pt x="953" y="35426"/>
                  </a:lnTo>
                  <a:cubicBezTo>
                    <a:pt x="49" y="28447"/>
                    <a:pt x="2592" y="21552"/>
                    <a:pt x="5509" y="14525"/>
                  </a:cubicBezTo>
                  <a:cubicBezTo>
                    <a:pt x="5799" y="13886"/>
                    <a:pt x="6124" y="13272"/>
                    <a:pt x="6498" y="12669"/>
                  </a:cubicBezTo>
                  <a:cubicBezTo>
                    <a:pt x="7161" y="11572"/>
                    <a:pt x="7824" y="10439"/>
                    <a:pt x="7908" y="9366"/>
                  </a:cubicBezTo>
                  <a:cubicBezTo>
                    <a:pt x="7980" y="8390"/>
                    <a:pt x="7438" y="7607"/>
                    <a:pt x="6907" y="6859"/>
                  </a:cubicBezTo>
                  <a:cubicBezTo>
                    <a:pt x="6582" y="6413"/>
                    <a:pt x="6305" y="5943"/>
                    <a:pt x="6076" y="5437"/>
                  </a:cubicBezTo>
                  <a:cubicBezTo>
                    <a:pt x="5750" y="4605"/>
                    <a:pt x="5654" y="3810"/>
                    <a:pt x="5557" y="3026"/>
                  </a:cubicBezTo>
                  <a:cubicBezTo>
                    <a:pt x="5449" y="2062"/>
                    <a:pt x="5316" y="1061"/>
                    <a:pt x="475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6"/>
            <p:cNvSpPr/>
            <p:nvPr/>
          </p:nvSpPr>
          <p:spPr>
            <a:xfrm>
              <a:off x="4575675" y="399025"/>
              <a:ext cx="223625" cy="853125"/>
            </a:xfrm>
            <a:custGeom>
              <a:rect b="b" l="l" r="r" t="t"/>
              <a:pathLst>
                <a:path extrusionOk="0" h="34125" w="8945">
                  <a:moveTo>
                    <a:pt x="4617" y="1"/>
                  </a:moveTo>
                  <a:lnTo>
                    <a:pt x="4581" y="25"/>
                  </a:lnTo>
                  <a:cubicBezTo>
                    <a:pt x="5316" y="1097"/>
                    <a:pt x="5641" y="2170"/>
                    <a:pt x="5967" y="3219"/>
                  </a:cubicBezTo>
                  <a:cubicBezTo>
                    <a:pt x="6196" y="4063"/>
                    <a:pt x="6509" y="4894"/>
                    <a:pt x="6895" y="5678"/>
                  </a:cubicBezTo>
                  <a:cubicBezTo>
                    <a:pt x="7124" y="6100"/>
                    <a:pt x="7389" y="6497"/>
                    <a:pt x="7678" y="6883"/>
                  </a:cubicBezTo>
                  <a:cubicBezTo>
                    <a:pt x="8341" y="7775"/>
                    <a:pt x="8908" y="8559"/>
                    <a:pt x="8607" y="9764"/>
                  </a:cubicBezTo>
                  <a:cubicBezTo>
                    <a:pt x="8341" y="10849"/>
                    <a:pt x="7474" y="11934"/>
                    <a:pt x="6630" y="12982"/>
                  </a:cubicBezTo>
                  <a:cubicBezTo>
                    <a:pt x="6015" y="13766"/>
                    <a:pt x="5376" y="14573"/>
                    <a:pt x="4991" y="15369"/>
                  </a:cubicBezTo>
                  <a:cubicBezTo>
                    <a:pt x="1483" y="22577"/>
                    <a:pt x="0" y="28893"/>
                    <a:pt x="567" y="34124"/>
                  </a:cubicBezTo>
                  <a:lnTo>
                    <a:pt x="615" y="34124"/>
                  </a:lnTo>
                  <a:cubicBezTo>
                    <a:pt x="49" y="28905"/>
                    <a:pt x="1531" y="22589"/>
                    <a:pt x="5027" y="15393"/>
                  </a:cubicBezTo>
                  <a:cubicBezTo>
                    <a:pt x="5412" y="14597"/>
                    <a:pt x="6051" y="13802"/>
                    <a:pt x="6666" y="13018"/>
                  </a:cubicBezTo>
                  <a:cubicBezTo>
                    <a:pt x="7510" y="11958"/>
                    <a:pt x="8378" y="10873"/>
                    <a:pt x="8643" y="9776"/>
                  </a:cubicBezTo>
                  <a:cubicBezTo>
                    <a:pt x="8944" y="8546"/>
                    <a:pt x="8353" y="7727"/>
                    <a:pt x="7715" y="6859"/>
                  </a:cubicBezTo>
                  <a:cubicBezTo>
                    <a:pt x="7425" y="6485"/>
                    <a:pt x="7172" y="6076"/>
                    <a:pt x="6931" y="5654"/>
                  </a:cubicBezTo>
                  <a:cubicBezTo>
                    <a:pt x="6545" y="4870"/>
                    <a:pt x="6244" y="4051"/>
                    <a:pt x="6003" y="3207"/>
                  </a:cubicBezTo>
                  <a:cubicBezTo>
                    <a:pt x="5690" y="2158"/>
                    <a:pt x="5352" y="1073"/>
                    <a:pt x="461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6"/>
            <p:cNvSpPr/>
            <p:nvPr/>
          </p:nvSpPr>
          <p:spPr>
            <a:xfrm>
              <a:off x="4631725" y="378225"/>
              <a:ext cx="241100" cy="851925"/>
            </a:xfrm>
            <a:custGeom>
              <a:rect b="b" l="l" r="r" t="t"/>
              <a:pathLst>
                <a:path extrusionOk="0" h="34077" w="9644">
                  <a:moveTo>
                    <a:pt x="4617" y="1"/>
                  </a:moveTo>
                  <a:lnTo>
                    <a:pt x="4581" y="25"/>
                  </a:lnTo>
                  <a:cubicBezTo>
                    <a:pt x="5376" y="1086"/>
                    <a:pt x="5810" y="2231"/>
                    <a:pt x="6232" y="3340"/>
                  </a:cubicBezTo>
                  <a:cubicBezTo>
                    <a:pt x="6545" y="4244"/>
                    <a:pt x="6931" y="5112"/>
                    <a:pt x="7401" y="5931"/>
                  </a:cubicBezTo>
                  <a:cubicBezTo>
                    <a:pt x="7642" y="6341"/>
                    <a:pt x="7919" y="6727"/>
                    <a:pt x="8233" y="7088"/>
                  </a:cubicBezTo>
                  <a:cubicBezTo>
                    <a:pt x="8968" y="8016"/>
                    <a:pt x="9607" y="8812"/>
                    <a:pt x="9149" y="10126"/>
                  </a:cubicBezTo>
                  <a:cubicBezTo>
                    <a:pt x="8751" y="11271"/>
                    <a:pt x="7775" y="12380"/>
                    <a:pt x="6823" y="13453"/>
                  </a:cubicBezTo>
                  <a:cubicBezTo>
                    <a:pt x="6051" y="14308"/>
                    <a:pt x="5256" y="15212"/>
                    <a:pt x="4774" y="16116"/>
                  </a:cubicBezTo>
                  <a:cubicBezTo>
                    <a:pt x="1652" y="21962"/>
                    <a:pt x="0" y="28845"/>
                    <a:pt x="458" y="34076"/>
                  </a:cubicBezTo>
                  <a:lnTo>
                    <a:pt x="507" y="34076"/>
                  </a:lnTo>
                  <a:cubicBezTo>
                    <a:pt x="37" y="28845"/>
                    <a:pt x="1688" y="21974"/>
                    <a:pt x="4810" y="16141"/>
                  </a:cubicBezTo>
                  <a:cubicBezTo>
                    <a:pt x="5292" y="15236"/>
                    <a:pt x="6075" y="14345"/>
                    <a:pt x="6847" y="13489"/>
                  </a:cubicBezTo>
                  <a:cubicBezTo>
                    <a:pt x="7799" y="12416"/>
                    <a:pt x="8787" y="11295"/>
                    <a:pt x="9185" y="10138"/>
                  </a:cubicBezTo>
                  <a:cubicBezTo>
                    <a:pt x="9643" y="8812"/>
                    <a:pt x="9016" y="7992"/>
                    <a:pt x="8257" y="7064"/>
                  </a:cubicBezTo>
                  <a:cubicBezTo>
                    <a:pt x="7956" y="6703"/>
                    <a:pt x="7690" y="6317"/>
                    <a:pt x="7437" y="5919"/>
                  </a:cubicBezTo>
                  <a:cubicBezTo>
                    <a:pt x="6979" y="5087"/>
                    <a:pt x="6582" y="4232"/>
                    <a:pt x="6280" y="3328"/>
                  </a:cubicBezTo>
                  <a:cubicBezTo>
                    <a:pt x="5846" y="2219"/>
                    <a:pt x="5412" y="1074"/>
                    <a:pt x="461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6"/>
            <p:cNvSpPr/>
            <p:nvPr/>
          </p:nvSpPr>
          <p:spPr>
            <a:xfrm>
              <a:off x="4685350" y="351725"/>
              <a:ext cx="224825" cy="888350"/>
            </a:xfrm>
            <a:custGeom>
              <a:rect b="b" l="l" r="r" t="t"/>
              <a:pathLst>
                <a:path extrusionOk="0" h="35534" w="8993">
                  <a:moveTo>
                    <a:pt x="4798" y="0"/>
                  </a:moveTo>
                  <a:lnTo>
                    <a:pt x="4762" y="12"/>
                  </a:lnTo>
                  <a:cubicBezTo>
                    <a:pt x="5485" y="1181"/>
                    <a:pt x="5883" y="2447"/>
                    <a:pt x="6281" y="3652"/>
                  </a:cubicBezTo>
                  <a:cubicBezTo>
                    <a:pt x="6558" y="4568"/>
                    <a:pt x="6895" y="5472"/>
                    <a:pt x="7305" y="6352"/>
                  </a:cubicBezTo>
                  <a:cubicBezTo>
                    <a:pt x="7474" y="6714"/>
                    <a:pt x="7667" y="7051"/>
                    <a:pt x="7848" y="7377"/>
                  </a:cubicBezTo>
                  <a:cubicBezTo>
                    <a:pt x="8438" y="8414"/>
                    <a:pt x="8945" y="9342"/>
                    <a:pt x="8607" y="10668"/>
                  </a:cubicBezTo>
                  <a:cubicBezTo>
                    <a:pt x="8258" y="11993"/>
                    <a:pt x="7354" y="13331"/>
                    <a:pt x="6486" y="14621"/>
                  </a:cubicBezTo>
                  <a:cubicBezTo>
                    <a:pt x="5919" y="15405"/>
                    <a:pt x="5413" y="16224"/>
                    <a:pt x="4967" y="17068"/>
                  </a:cubicBezTo>
                  <a:cubicBezTo>
                    <a:pt x="1483" y="23963"/>
                    <a:pt x="1" y="30001"/>
                    <a:pt x="459" y="35534"/>
                  </a:cubicBezTo>
                  <a:lnTo>
                    <a:pt x="495" y="35534"/>
                  </a:lnTo>
                  <a:cubicBezTo>
                    <a:pt x="49" y="30013"/>
                    <a:pt x="1520" y="23975"/>
                    <a:pt x="4991" y="17092"/>
                  </a:cubicBezTo>
                  <a:cubicBezTo>
                    <a:pt x="5449" y="16248"/>
                    <a:pt x="5955" y="15429"/>
                    <a:pt x="6510" y="14645"/>
                  </a:cubicBezTo>
                  <a:cubicBezTo>
                    <a:pt x="7390" y="13355"/>
                    <a:pt x="8294" y="12018"/>
                    <a:pt x="8643" y="10680"/>
                  </a:cubicBezTo>
                  <a:cubicBezTo>
                    <a:pt x="8993" y="9305"/>
                    <a:pt x="8487" y="8401"/>
                    <a:pt x="7884" y="7353"/>
                  </a:cubicBezTo>
                  <a:cubicBezTo>
                    <a:pt x="7703" y="7027"/>
                    <a:pt x="7522" y="6690"/>
                    <a:pt x="7341" y="6328"/>
                  </a:cubicBezTo>
                  <a:cubicBezTo>
                    <a:pt x="6944" y="5448"/>
                    <a:pt x="6606" y="4556"/>
                    <a:pt x="6329" y="3628"/>
                  </a:cubicBezTo>
                  <a:cubicBezTo>
                    <a:pt x="5931" y="2423"/>
                    <a:pt x="5521" y="1169"/>
                    <a:pt x="479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6"/>
            <p:cNvSpPr/>
            <p:nvPr/>
          </p:nvSpPr>
          <p:spPr>
            <a:xfrm>
              <a:off x="4740200" y="316450"/>
              <a:ext cx="200425" cy="970650"/>
            </a:xfrm>
            <a:custGeom>
              <a:rect b="b" l="l" r="r" t="t"/>
              <a:pathLst>
                <a:path extrusionOk="0" h="38826" w="8017">
                  <a:moveTo>
                    <a:pt x="5147" y="1"/>
                  </a:moveTo>
                  <a:lnTo>
                    <a:pt x="5099" y="13"/>
                  </a:lnTo>
                  <a:cubicBezTo>
                    <a:pt x="7980" y="7293"/>
                    <a:pt x="8016" y="12910"/>
                    <a:pt x="5196" y="18756"/>
                  </a:cubicBezTo>
                  <a:cubicBezTo>
                    <a:pt x="4714" y="19757"/>
                    <a:pt x="4147" y="20745"/>
                    <a:pt x="3605" y="21697"/>
                  </a:cubicBezTo>
                  <a:cubicBezTo>
                    <a:pt x="2544" y="23553"/>
                    <a:pt x="1447" y="25458"/>
                    <a:pt x="953" y="27447"/>
                  </a:cubicBezTo>
                  <a:cubicBezTo>
                    <a:pt x="145" y="30689"/>
                    <a:pt x="1" y="34305"/>
                    <a:pt x="495" y="38825"/>
                  </a:cubicBezTo>
                  <a:lnTo>
                    <a:pt x="543" y="38825"/>
                  </a:lnTo>
                  <a:cubicBezTo>
                    <a:pt x="37" y="34305"/>
                    <a:pt x="181" y="30689"/>
                    <a:pt x="989" y="27459"/>
                  </a:cubicBezTo>
                  <a:cubicBezTo>
                    <a:pt x="1495" y="25470"/>
                    <a:pt x="2580" y="23565"/>
                    <a:pt x="3641" y="21721"/>
                  </a:cubicBezTo>
                  <a:cubicBezTo>
                    <a:pt x="4183" y="20769"/>
                    <a:pt x="4750" y="19769"/>
                    <a:pt x="5232" y="18780"/>
                  </a:cubicBezTo>
                  <a:cubicBezTo>
                    <a:pt x="6739" y="15646"/>
                    <a:pt x="7426" y="12537"/>
                    <a:pt x="7317" y="9294"/>
                  </a:cubicBezTo>
                  <a:cubicBezTo>
                    <a:pt x="7221" y="6450"/>
                    <a:pt x="6534" y="3496"/>
                    <a:pt x="514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6"/>
            <p:cNvSpPr/>
            <p:nvPr/>
          </p:nvSpPr>
          <p:spPr>
            <a:xfrm>
              <a:off x="4775750" y="278800"/>
              <a:ext cx="188975" cy="1054100"/>
            </a:xfrm>
            <a:custGeom>
              <a:rect b="b" l="l" r="r" t="t"/>
              <a:pathLst>
                <a:path extrusionOk="0" h="42164" w="7559">
                  <a:moveTo>
                    <a:pt x="6112" y="0"/>
                  </a:moveTo>
                  <a:cubicBezTo>
                    <a:pt x="6847" y="3592"/>
                    <a:pt x="7257" y="7642"/>
                    <a:pt x="7426" y="13139"/>
                  </a:cubicBezTo>
                  <a:cubicBezTo>
                    <a:pt x="7510" y="16188"/>
                    <a:pt x="7112" y="18623"/>
                    <a:pt x="6160" y="20780"/>
                  </a:cubicBezTo>
                  <a:cubicBezTo>
                    <a:pt x="5558" y="22142"/>
                    <a:pt x="4702" y="23468"/>
                    <a:pt x="3870" y="24758"/>
                  </a:cubicBezTo>
                  <a:cubicBezTo>
                    <a:pt x="2761" y="26470"/>
                    <a:pt x="1616" y="28242"/>
                    <a:pt x="1062" y="30134"/>
                  </a:cubicBezTo>
                  <a:cubicBezTo>
                    <a:pt x="1" y="33726"/>
                    <a:pt x="579" y="37366"/>
                    <a:pt x="1146" y="40886"/>
                  </a:cubicBezTo>
                  <a:cubicBezTo>
                    <a:pt x="1206" y="41308"/>
                    <a:pt x="1279" y="41741"/>
                    <a:pt x="1339" y="42163"/>
                  </a:cubicBezTo>
                  <a:lnTo>
                    <a:pt x="1387" y="42151"/>
                  </a:lnTo>
                  <a:cubicBezTo>
                    <a:pt x="1327" y="41729"/>
                    <a:pt x="1254" y="41295"/>
                    <a:pt x="1194" y="40886"/>
                  </a:cubicBezTo>
                  <a:cubicBezTo>
                    <a:pt x="628" y="37366"/>
                    <a:pt x="49" y="33726"/>
                    <a:pt x="1110" y="30146"/>
                  </a:cubicBezTo>
                  <a:cubicBezTo>
                    <a:pt x="1664" y="28254"/>
                    <a:pt x="2797" y="26494"/>
                    <a:pt x="3906" y="24782"/>
                  </a:cubicBezTo>
                  <a:cubicBezTo>
                    <a:pt x="4738" y="23492"/>
                    <a:pt x="5594" y="22167"/>
                    <a:pt x="6196" y="20793"/>
                  </a:cubicBezTo>
                  <a:cubicBezTo>
                    <a:pt x="7161" y="18635"/>
                    <a:pt x="7558" y="16200"/>
                    <a:pt x="7462" y="13139"/>
                  </a:cubicBezTo>
                  <a:cubicBezTo>
                    <a:pt x="7305" y="7642"/>
                    <a:pt x="6896" y="3592"/>
                    <a:pt x="616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6"/>
            <p:cNvSpPr/>
            <p:nvPr/>
          </p:nvSpPr>
          <p:spPr>
            <a:xfrm>
              <a:off x="4814925" y="251675"/>
              <a:ext cx="199525" cy="1107750"/>
            </a:xfrm>
            <a:custGeom>
              <a:rect b="b" l="l" r="r" t="t"/>
              <a:pathLst>
                <a:path extrusionOk="0" h="44310" w="7981">
                  <a:moveTo>
                    <a:pt x="7028" y="0"/>
                  </a:moveTo>
                  <a:cubicBezTo>
                    <a:pt x="7233" y="2315"/>
                    <a:pt x="7209" y="4641"/>
                    <a:pt x="7173" y="6895"/>
                  </a:cubicBezTo>
                  <a:cubicBezTo>
                    <a:pt x="7149" y="9113"/>
                    <a:pt x="7112" y="11391"/>
                    <a:pt x="7317" y="13669"/>
                  </a:cubicBezTo>
                  <a:cubicBezTo>
                    <a:pt x="7354" y="14019"/>
                    <a:pt x="7390" y="14380"/>
                    <a:pt x="7414" y="14730"/>
                  </a:cubicBezTo>
                  <a:cubicBezTo>
                    <a:pt x="7667" y="17249"/>
                    <a:pt x="7932" y="19853"/>
                    <a:pt x="6811" y="22456"/>
                  </a:cubicBezTo>
                  <a:cubicBezTo>
                    <a:pt x="6148" y="24011"/>
                    <a:pt x="5124" y="25518"/>
                    <a:pt x="4123" y="26976"/>
                  </a:cubicBezTo>
                  <a:cubicBezTo>
                    <a:pt x="3002" y="28615"/>
                    <a:pt x="1845" y="30315"/>
                    <a:pt x="1182" y="32111"/>
                  </a:cubicBezTo>
                  <a:cubicBezTo>
                    <a:pt x="1" y="35377"/>
                    <a:pt x="784" y="38644"/>
                    <a:pt x="1556" y="41814"/>
                  </a:cubicBezTo>
                  <a:cubicBezTo>
                    <a:pt x="1761" y="42634"/>
                    <a:pt x="1966" y="43477"/>
                    <a:pt x="2122" y="44309"/>
                  </a:cubicBezTo>
                  <a:lnTo>
                    <a:pt x="2171" y="44297"/>
                  </a:lnTo>
                  <a:cubicBezTo>
                    <a:pt x="2002" y="43465"/>
                    <a:pt x="1797" y="42622"/>
                    <a:pt x="1604" y="41802"/>
                  </a:cubicBezTo>
                  <a:cubicBezTo>
                    <a:pt x="833" y="38644"/>
                    <a:pt x="49" y="35389"/>
                    <a:pt x="1230" y="32135"/>
                  </a:cubicBezTo>
                  <a:cubicBezTo>
                    <a:pt x="1881" y="30351"/>
                    <a:pt x="3038" y="28640"/>
                    <a:pt x="4171" y="26988"/>
                  </a:cubicBezTo>
                  <a:cubicBezTo>
                    <a:pt x="5160" y="25542"/>
                    <a:pt x="6184" y="24035"/>
                    <a:pt x="6859" y="22468"/>
                  </a:cubicBezTo>
                  <a:cubicBezTo>
                    <a:pt x="7980" y="19865"/>
                    <a:pt x="7715" y="17249"/>
                    <a:pt x="7462" y="14718"/>
                  </a:cubicBezTo>
                  <a:cubicBezTo>
                    <a:pt x="7426" y="14380"/>
                    <a:pt x="7390" y="14019"/>
                    <a:pt x="7366" y="13669"/>
                  </a:cubicBezTo>
                  <a:cubicBezTo>
                    <a:pt x="7161" y="11403"/>
                    <a:pt x="7185" y="9113"/>
                    <a:pt x="7221" y="6907"/>
                  </a:cubicBezTo>
                  <a:cubicBezTo>
                    <a:pt x="7257" y="4653"/>
                    <a:pt x="7281" y="2327"/>
                    <a:pt x="706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6"/>
            <p:cNvSpPr/>
            <p:nvPr/>
          </p:nvSpPr>
          <p:spPr>
            <a:xfrm>
              <a:off x="4871275" y="239325"/>
              <a:ext cx="207950" cy="1128225"/>
            </a:xfrm>
            <a:custGeom>
              <a:rect b="b" l="l" r="r" t="t"/>
              <a:pathLst>
                <a:path extrusionOk="0" h="45129" w="8318">
                  <a:moveTo>
                    <a:pt x="7583" y="0"/>
                  </a:moveTo>
                  <a:cubicBezTo>
                    <a:pt x="7703" y="2085"/>
                    <a:pt x="7510" y="4207"/>
                    <a:pt x="7329" y="6256"/>
                  </a:cubicBezTo>
                  <a:cubicBezTo>
                    <a:pt x="7100" y="8679"/>
                    <a:pt x="6871" y="11198"/>
                    <a:pt x="7173" y="13645"/>
                  </a:cubicBezTo>
                  <a:cubicBezTo>
                    <a:pt x="7257" y="14284"/>
                    <a:pt x="7354" y="14922"/>
                    <a:pt x="7462" y="15549"/>
                  </a:cubicBezTo>
                  <a:cubicBezTo>
                    <a:pt x="7872" y="18177"/>
                    <a:pt x="8270" y="20648"/>
                    <a:pt x="7124" y="23348"/>
                  </a:cubicBezTo>
                  <a:cubicBezTo>
                    <a:pt x="6449" y="24963"/>
                    <a:pt x="5316" y="26506"/>
                    <a:pt x="4220" y="27988"/>
                  </a:cubicBezTo>
                  <a:cubicBezTo>
                    <a:pt x="2906" y="29760"/>
                    <a:pt x="1556" y="31604"/>
                    <a:pt x="953" y="33581"/>
                  </a:cubicBezTo>
                  <a:cubicBezTo>
                    <a:pt x="1" y="36739"/>
                    <a:pt x="941" y="39982"/>
                    <a:pt x="1845" y="43116"/>
                  </a:cubicBezTo>
                  <a:cubicBezTo>
                    <a:pt x="2038" y="43815"/>
                    <a:pt x="2231" y="44466"/>
                    <a:pt x="2400" y="45128"/>
                  </a:cubicBezTo>
                  <a:lnTo>
                    <a:pt x="2448" y="45128"/>
                  </a:lnTo>
                  <a:cubicBezTo>
                    <a:pt x="2279" y="44466"/>
                    <a:pt x="2086" y="43803"/>
                    <a:pt x="1881" y="43116"/>
                  </a:cubicBezTo>
                  <a:cubicBezTo>
                    <a:pt x="989" y="39982"/>
                    <a:pt x="49" y="36751"/>
                    <a:pt x="1001" y="33593"/>
                  </a:cubicBezTo>
                  <a:cubicBezTo>
                    <a:pt x="1592" y="31629"/>
                    <a:pt x="2942" y="29796"/>
                    <a:pt x="4256" y="28025"/>
                  </a:cubicBezTo>
                  <a:cubicBezTo>
                    <a:pt x="5353" y="26542"/>
                    <a:pt x="6486" y="24987"/>
                    <a:pt x="7173" y="23372"/>
                  </a:cubicBezTo>
                  <a:cubicBezTo>
                    <a:pt x="8318" y="20660"/>
                    <a:pt x="7920" y="18177"/>
                    <a:pt x="7498" y="15537"/>
                  </a:cubicBezTo>
                  <a:cubicBezTo>
                    <a:pt x="7402" y="14922"/>
                    <a:pt x="7305" y="14272"/>
                    <a:pt x="7221" y="13633"/>
                  </a:cubicBezTo>
                  <a:cubicBezTo>
                    <a:pt x="6920" y="11198"/>
                    <a:pt x="7149" y="8691"/>
                    <a:pt x="7378" y="6268"/>
                  </a:cubicBezTo>
                  <a:cubicBezTo>
                    <a:pt x="7558" y="4207"/>
                    <a:pt x="7751" y="2085"/>
                    <a:pt x="761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6"/>
            <p:cNvSpPr/>
            <p:nvPr/>
          </p:nvSpPr>
          <p:spPr>
            <a:xfrm>
              <a:off x="4941800" y="240825"/>
              <a:ext cx="227525" cy="1124625"/>
            </a:xfrm>
            <a:custGeom>
              <a:rect b="b" l="l" r="r" t="t"/>
              <a:pathLst>
                <a:path extrusionOk="0" h="44985" w="9101">
                  <a:moveTo>
                    <a:pt x="8293" y="0"/>
                  </a:moveTo>
                  <a:cubicBezTo>
                    <a:pt x="8173" y="1748"/>
                    <a:pt x="7751" y="3436"/>
                    <a:pt x="7341" y="5063"/>
                  </a:cubicBezTo>
                  <a:cubicBezTo>
                    <a:pt x="6618" y="7992"/>
                    <a:pt x="5919" y="10752"/>
                    <a:pt x="6823" y="13754"/>
                  </a:cubicBezTo>
                  <a:cubicBezTo>
                    <a:pt x="6979" y="14260"/>
                    <a:pt x="7148" y="14766"/>
                    <a:pt x="7305" y="15260"/>
                  </a:cubicBezTo>
                  <a:cubicBezTo>
                    <a:pt x="8173" y="17852"/>
                    <a:pt x="9053" y="20540"/>
                    <a:pt x="7775" y="23372"/>
                  </a:cubicBezTo>
                  <a:cubicBezTo>
                    <a:pt x="7052" y="24951"/>
                    <a:pt x="5834" y="26422"/>
                    <a:pt x="4641" y="27832"/>
                  </a:cubicBezTo>
                  <a:cubicBezTo>
                    <a:pt x="3399" y="29327"/>
                    <a:pt x="2110" y="30882"/>
                    <a:pt x="1399" y="32569"/>
                  </a:cubicBezTo>
                  <a:cubicBezTo>
                    <a:pt x="0" y="35932"/>
                    <a:pt x="953" y="39813"/>
                    <a:pt x="1784" y="43236"/>
                  </a:cubicBezTo>
                  <a:cubicBezTo>
                    <a:pt x="1929" y="43839"/>
                    <a:pt x="2074" y="44418"/>
                    <a:pt x="2194" y="44984"/>
                  </a:cubicBezTo>
                  <a:lnTo>
                    <a:pt x="2242" y="44960"/>
                  </a:lnTo>
                  <a:cubicBezTo>
                    <a:pt x="2110" y="44394"/>
                    <a:pt x="1977" y="43815"/>
                    <a:pt x="1820" y="43212"/>
                  </a:cubicBezTo>
                  <a:cubicBezTo>
                    <a:pt x="989" y="39801"/>
                    <a:pt x="49" y="35920"/>
                    <a:pt x="1447" y="32569"/>
                  </a:cubicBezTo>
                  <a:cubicBezTo>
                    <a:pt x="2146" y="30894"/>
                    <a:pt x="3436" y="29351"/>
                    <a:pt x="4677" y="27856"/>
                  </a:cubicBezTo>
                  <a:cubicBezTo>
                    <a:pt x="5870" y="26434"/>
                    <a:pt x="7088" y="24963"/>
                    <a:pt x="7811" y="23372"/>
                  </a:cubicBezTo>
                  <a:cubicBezTo>
                    <a:pt x="9101" y="20528"/>
                    <a:pt x="8209" y="17840"/>
                    <a:pt x="7353" y="15236"/>
                  </a:cubicBezTo>
                  <a:cubicBezTo>
                    <a:pt x="7184" y="14742"/>
                    <a:pt x="7016" y="14236"/>
                    <a:pt x="6871" y="13729"/>
                  </a:cubicBezTo>
                  <a:cubicBezTo>
                    <a:pt x="5967" y="10740"/>
                    <a:pt x="6654" y="7992"/>
                    <a:pt x="7389" y="5075"/>
                  </a:cubicBezTo>
                  <a:cubicBezTo>
                    <a:pt x="7787" y="3436"/>
                    <a:pt x="8209" y="1748"/>
                    <a:pt x="834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6"/>
            <p:cNvSpPr/>
            <p:nvPr/>
          </p:nvSpPr>
          <p:spPr>
            <a:xfrm>
              <a:off x="5021650" y="248950"/>
              <a:ext cx="243500" cy="1097500"/>
            </a:xfrm>
            <a:custGeom>
              <a:rect b="b" l="l" r="r" t="t"/>
              <a:pathLst>
                <a:path extrusionOk="0" h="43900" w="9740">
                  <a:moveTo>
                    <a:pt x="8715" y="1"/>
                  </a:moveTo>
                  <a:cubicBezTo>
                    <a:pt x="8402" y="1387"/>
                    <a:pt x="7618" y="2749"/>
                    <a:pt x="6859" y="4075"/>
                  </a:cubicBezTo>
                  <a:cubicBezTo>
                    <a:pt x="6076" y="5437"/>
                    <a:pt x="5268" y="6847"/>
                    <a:pt x="4991" y="8270"/>
                  </a:cubicBezTo>
                  <a:cubicBezTo>
                    <a:pt x="4677" y="9909"/>
                    <a:pt x="5449" y="11584"/>
                    <a:pt x="6124" y="13067"/>
                  </a:cubicBezTo>
                  <a:lnTo>
                    <a:pt x="6172" y="13187"/>
                  </a:lnTo>
                  <a:cubicBezTo>
                    <a:pt x="6437" y="13754"/>
                    <a:pt x="6726" y="14333"/>
                    <a:pt x="7016" y="14887"/>
                  </a:cubicBezTo>
                  <a:cubicBezTo>
                    <a:pt x="8330" y="17466"/>
                    <a:pt x="9704" y="20130"/>
                    <a:pt x="8342" y="22963"/>
                  </a:cubicBezTo>
                  <a:cubicBezTo>
                    <a:pt x="7606" y="24506"/>
                    <a:pt x="6268" y="25868"/>
                    <a:pt x="4991" y="27182"/>
                  </a:cubicBezTo>
                  <a:cubicBezTo>
                    <a:pt x="3725" y="28495"/>
                    <a:pt x="2399" y="29845"/>
                    <a:pt x="1652" y="31388"/>
                  </a:cubicBezTo>
                  <a:cubicBezTo>
                    <a:pt x="1" y="34799"/>
                    <a:pt x="700" y="39127"/>
                    <a:pt x="1266" y="42586"/>
                  </a:cubicBezTo>
                  <a:cubicBezTo>
                    <a:pt x="1351" y="43044"/>
                    <a:pt x="1411" y="43478"/>
                    <a:pt x="1483" y="43900"/>
                  </a:cubicBezTo>
                  <a:lnTo>
                    <a:pt x="1531" y="43900"/>
                  </a:lnTo>
                  <a:cubicBezTo>
                    <a:pt x="1471" y="43466"/>
                    <a:pt x="1399" y="43032"/>
                    <a:pt x="1314" y="42586"/>
                  </a:cubicBezTo>
                  <a:cubicBezTo>
                    <a:pt x="760" y="39115"/>
                    <a:pt x="49" y="34811"/>
                    <a:pt x="1700" y="31412"/>
                  </a:cubicBezTo>
                  <a:cubicBezTo>
                    <a:pt x="2435" y="29882"/>
                    <a:pt x="3737" y="28544"/>
                    <a:pt x="5027" y="27218"/>
                  </a:cubicBezTo>
                  <a:cubicBezTo>
                    <a:pt x="6317" y="25892"/>
                    <a:pt x="7642" y="24530"/>
                    <a:pt x="8378" y="22987"/>
                  </a:cubicBezTo>
                  <a:cubicBezTo>
                    <a:pt x="9740" y="20130"/>
                    <a:pt x="8378" y="17454"/>
                    <a:pt x="7052" y="14875"/>
                  </a:cubicBezTo>
                  <a:cubicBezTo>
                    <a:pt x="6763" y="14308"/>
                    <a:pt x="6473" y="13730"/>
                    <a:pt x="6220" y="13175"/>
                  </a:cubicBezTo>
                  <a:lnTo>
                    <a:pt x="6160" y="13043"/>
                  </a:lnTo>
                  <a:cubicBezTo>
                    <a:pt x="5497" y="11572"/>
                    <a:pt x="4726" y="9897"/>
                    <a:pt x="5039" y="8270"/>
                  </a:cubicBezTo>
                  <a:cubicBezTo>
                    <a:pt x="5316" y="6871"/>
                    <a:pt x="6124" y="5461"/>
                    <a:pt x="6895" y="4099"/>
                  </a:cubicBezTo>
                  <a:cubicBezTo>
                    <a:pt x="7655" y="2773"/>
                    <a:pt x="8438" y="1399"/>
                    <a:pt x="8751" y="13"/>
                  </a:cubicBezTo>
                  <a:lnTo>
                    <a:pt x="871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6"/>
            <p:cNvSpPr/>
            <p:nvPr/>
          </p:nvSpPr>
          <p:spPr>
            <a:xfrm>
              <a:off x="3902175" y="298200"/>
              <a:ext cx="1389500" cy="273525"/>
            </a:xfrm>
            <a:custGeom>
              <a:rect b="b" l="l" r="r" t="t"/>
              <a:pathLst>
                <a:path extrusionOk="0" h="10941" w="55580">
                  <a:moveTo>
                    <a:pt x="47793" y="1"/>
                  </a:moveTo>
                  <a:cubicBezTo>
                    <a:pt x="46765" y="1"/>
                    <a:pt x="45739" y="62"/>
                    <a:pt x="44731" y="237"/>
                  </a:cubicBezTo>
                  <a:cubicBezTo>
                    <a:pt x="42972" y="562"/>
                    <a:pt x="41718" y="1370"/>
                    <a:pt x="40392" y="2238"/>
                  </a:cubicBezTo>
                  <a:cubicBezTo>
                    <a:pt x="40079" y="2443"/>
                    <a:pt x="39741" y="2659"/>
                    <a:pt x="39404" y="2864"/>
                  </a:cubicBezTo>
                  <a:cubicBezTo>
                    <a:pt x="36017" y="4950"/>
                    <a:pt x="32810" y="5854"/>
                    <a:pt x="28977" y="6830"/>
                  </a:cubicBezTo>
                  <a:cubicBezTo>
                    <a:pt x="28580" y="6926"/>
                    <a:pt x="28170" y="7035"/>
                    <a:pt x="27772" y="7143"/>
                  </a:cubicBezTo>
                  <a:cubicBezTo>
                    <a:pt x="26434" y="7517"/>
                    <a:pt x="25048" y="7903"/>
                    <a:pt x="23650" y="7939"/>
                  </a:cubicBezTo>
                  <a:cubicBezTo>
                    <a:pt x="23555" y="7940"/>
                    <a:pt x="23460" y="7941"/>
                    <a:pt x="23365" y="7941"/>
                  </a:cubicBezTo>
                  <a:cubicBezTo>
                    <a:pt x="22688" y="7941"/>
                    <a:pt x="22012" y="7903"/>
                    <a:pt x="21336" y="7818"/>
                  </a:cubicBezTo>
                  <a:cubicBezTo>
                    <a:pt x="20809" y="7768"/>
                    <a:pt x="20315" y="7719"/>
                    <a:pt x="19790" y="7719"/>
                  </a:cubicBezTo>
                  <a:cubicBezTo>
                    <a:pt x="19065" y="7719"/>
                    <a:pt x="18281" y="7812"/>
                    <a:pt x="17274" y="8120"/>
                  </a:cubicBezTo>
                  <a:cubicBezTo>
                    <a:pt x="16454" y="8373"/>
                    <a:pt x="15658" y="8674"/>
                    <a:pt x="14911" y="8951"/>
                  </a:cubicBezTo>
                  <a:cubicBezTo>
                    <a:pt x="13585" y="9458"/>
                    <a:pt x="12320" y="9928"/>
                    <a:pt x="10849" y="10205"/>
                  </a:cubicBezTo>
                  <a:cubicBezTo>
                    <a:pt x="7769" y="10766"/>
                    <a:pt x="3846" y="10895"/>
                    <a:pt x="838" y="10895"/>
                  </a:cubicBezTo>
                  <a:cubicBezTo>
                    <a:pt x="550" y="10895"/>
                    <a:pt x="271" y="10894"/>
                    <a:pt x="1" y="10892"/>
                  </a:cubicBezTo>
                  <a:lnTo>
                    <a:pt x="1" y="10940"/>
                  </a:lnTo>
                  <a:lnTo>
                    <a:pt x="941" y="10940"/>
                  </a:lnTo>
                  <a:cubicBezTo>
                    <a:pt x="3942" y="10940"/>
                    <a:pt x="7812" y="10808"/>
                    <a:pt x="10861" y="10241"/>
                  </a:cubicBezTo>
                  <a:cubicBezTo>
                    <a:pt x="12344" y="9976"/>
                    <a:pt x="13597" y="9494"/>
                    <a:pt x="14935" y="9000"/>
                  </a:cubicBezTo>
                  <a:cubicBezTo>
                    <a:pt x="15682" y="8710"/>
                    <a:pt x="16466" y="8421"/>
                    <a:pt x="17298" y="8168"/>
                  </a:cubicBezTo>
                  <a:cubicBezTo>
                    <a:pt x="18298" y="7860"/>
                    <a:pt x="19079" y="7768"/>
                    <a:pt x="19801" y="7768"/>
                  </a:cubicBezTo>
                  <a:cubicBezTo>
                    <a:pt x="20323" y="7768"/>
                    <a:pt x="20814" y="7816"/>
                    <a:pt x="21336" y="7867"/>
                  </a:cubicBezTo>
                  <a:cubicBezTo>
                    <a:pt x="22028" y="7942"/>
                    <a:pt x="22721" y="7989"/>
                    <a:pt x="23414" y="7989"/>
                  </a:cubicBezTo>
                  <a:cubicBezTo>
                    <a:pt x="23492" y="7989"/>
                    <a:pt x="23571" y="7988"/>
                    <a:pt x="23650" y="7987"/>
                  </a:cubicBezTo>
                  <a:cubicBezTo>
                    <a:pt x="25060" y="7951"/>
                    <a:pt x="26446" y="7565"/>
                    <a:pt x="27784" y="7192"/>
                  </a:cubicBezTo>
                  <a:cubicBezTo>
                    <a:pt x="28182" y="7083"/>
                    <a:pt x="28592" y="6975"/>
                    <a:pt x="28990" y="6866"/>
                  </a:cubicBezTo>
                  <a:cubicBezTo>
                    <a:pt x="32835" y="5902"/>
                    <a:pt x="36041" y="4998"/>
                    <a:pt x="39428" y="2901"/>
                  </a:cubicBezTo>
                  <a:cubicBezTo>
                    <a:pt x="39765" y="2696"/>
                    <a:pt x="40103" y="2479"/>
                    <a:pt x="40416" y="2274"/>
                  </a:cubicBezTo>
                  <a:cubicBezTo>
                    <a:pt x="41742" y="1406"/>
                    <a:pt x="42996" y="598"/>
                    <a:pt x="44731" y="285"/>
                  </a:cubicBezTo>
                  <a:cubicBezTo>
                    <a:pt x="45730" y="101"/>
                    <a:pt x="46746" y="38"/>
                    <a:pt x="47765" y="38"/>
                  </a:cubicBezTo>
                  <a:cubicBezTo>
                    <a:pt x="48948" y="38"/>
                    <a:pt x="50135" y="123"/>
                    <a:pt x="51301" y="201"/>
                  </a:cubicBezTo>
                  <a:cubicBezTo>
                    <a:pt x="52472" y="281"/>
                    <a:pt x="53669" y="369"/>
                    <a:pt x="54855" y="369"/>
                  </a:cubicBezTo>
                  <a:cubicBezTo>
                    <a:pt x="55097" y="369"/>
                    <a:pt x="55339" y="365"/>
                    <a:pt x="55579" y="357"/>
                  </a:cubicBezTo>
                  <a:lnTo>
                    <a:pt x="55579" y="309"/>
                  </a:lnTo>
                  <a:cubicBezTo>
                    <a:pt x="55321" y="318"/>
                    <a:pt x="55060" y="322"/>
                    <a:pt x="54799" y="322"/>
                  </a:cubicBezTo>
                  <a:cubicBezTo>
                    <a:pt x="53636" y="322"/>
                    <a:pt x="52452" y="243"/>
                    <a:pt x="51301" y="164"/>
                  </a:cubicBezTo>
                  <a:cubicBezTo>
                    <a:pt x="50144" y="81"/>
                    <a:pt x="48967" y="1"/>
                    <a:pt x="4779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6"/>
            <p:cNvSpPr/>
            <p:nvPr/>
          </p:nvSpPr>
          <p:spPr>
            <a:xfrm>
              <a:off x="3821425" y="364375"/>
              <a:ext cx="1428375" cy="264900"/>
            </a:xfrm>
            <a:custGeom>
              <a:rect b="b" l="l" r="r" t="t"/>
              <a:pathLst>
                <a:path extrusionOk="0" h="10596" w="57135">
                  <a:moveTo>
                    <a:pt x="57134" y="0"/>
                  </a:moveTo>
                  <a:cubicBezTo>
                    <a:pt x="55868" y="121"/>
                    <a:pt x="54675" y="181"/>
                    <a:pt x="53530" y="229"/>
                  </a:cubicBezTo>
                  <a:cubicBezTo>
                    <a:pt x="49938" y="398"/>
                    <a:pt x="46828" y="543"/>
                    <a:pt x="43297" y="2315"/>
                  </a:cubicBezTo>
                  <a:cubicBezTo>
                    <a:pt x="39512" y="4207"/>
                    <a:pt x="36257" y="4954"/>
                    <a:pt x="32075" y="5810"/>
                  </a:cubicBezTo>
                  <a:cubicBezTo>
                    <a:pt x="29990" y="6232"/>
                    <a:pt x="27904" y="6533"/>
                    <a:pt x="25891" y="6823"/>
                  </a:cubicBezTo>
                  <a:cubicBezTo>
                    <a:pt x="24180" y="7064"/>
                    <a:pt x="22408" y="7317"/>
                    <a:pt x="20648" y="7654"/>
                  </a:cubicBezTo>
                  <a:cubicBezTo>
                    <a:pt x="13271" y="9028"/>
                    <a:pt x="6630" y="10198"/>
                    <a:pt x="1" y="10547"/>
                  </a:cubicBezTo>
                  <a:lnTo>
                    <a:pt x="1" y="10595"/>
                  </a:lnTo>
                  <a:cubicBezTo>
                    <a:pt x="6630" y="10246"/>
                    <a:pt x="13283" y="9077"/>
                    <a:pt x="20648" y="7691"/>
                  </a:cubicBezTo>
                  <a:cubicBezTo>
                    <a:pt x="22408" y="7365"/>
                    <a:pt x="24180" y="7112"/>
                    <a:pt x="25891" y="6871"/>
                  </a:cubicBezTo>
                  <a:cubicBezTo>
                    <a:pt x="27916" y="6570"/>
                    <a:pt x="30002" y="6280"/>
                    <a:pt x="32087" y="5846"/>
                  </a:cubicBezTo>
                  <a:cubicBezTo>
                    <a:pt x="36269" y="5003"/>
                    <a:pt x="39536" y="4243"/>
                    <a:pt x="43309" y="2351"/>
                  </a:cubicBezTo>
                  <a:cubicBezTo>
                    <a:pt x="46840" y="591"/>
                    <a:pt x="49938" y="446"/>
                    <a:pt x="53530" y="278"/>
                  </a:cubicBezTo>
                  <a:cubicBezTo>
                    <a:pt x="54675" y="217"/>
                    <a:pt x="55868" y="169"/>
                    <a:pt x="57134" y="49"/>
                  </a:cubicBezTo>
                  <a:lnTo>
                    <a:pt x="57134"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6"/>
            <p:cNvSpPr/>
            <p:nvPr/>
          </p:nvSpPr>
          <p:spPr>
            <a:xfrm>
              <a:off x="3765075" y="420725"/>
              <a:ext cx="1450650" cy="270325"/>
            </a:xfrm>
            <a:custGeom>
              <a:rect b="b" l="l" r="r" t="t"/>
              <a:pathLst>
                <a:path extrusionOk="0" h="10813" w="58026">
                  <a:moveTo>
                    <a:pt x="58026" y="0"/>
                  </a:moveTo>
                  <a:cubicBezTo>
                    <a:pt x="57230" y="109"/>
                    <a:pt x="56435" y="205"/>
                    <a:pt x="55664" y="302"/>
                  </a:cubicBezTo>
                  <a:cubicBezTo>
                    <a:pt x="52216" y="724"/>
                    <a:pt x="48962" y="1121"/>
                    <a:pt x="45864" y="2447"/>
                  </a:cubicBezTo>
                  <a:cubicBezTo>
                    <a:pt x="42019" y="4099"/>
                    <a:pt x="38656" y="4641"/>
                    <a:pt x="34389" y="5340"/>
                  </a:cubicBezTo>
                  <a:cubicBezTo>
                    <a:pt x="32581" y="5629"/>
                    <a:pt x="30773" y="6063"/>
                    <a:pt x="29013" y="6497"/>
                  </a:cubicBezTo>
                  <a:cubicBezTo>
                    <a:pt x="26928" y="6991"/>
                    <a:pt x="24770" y="7522"/>
                    <a:pt x="22613" y="7799"/>
                  </a:cubicBezTo>
                  <a:cubicBezTo>
                    <a:pt x="21464" y="7921"/>
                    <a:pt x="20305" y="7981"/>
                    <a:pt x="19154" y="7981"/>
                  </a:cubicBezTo>
                  <a:cubicBezTo>
                    <a:pt x="19049" y="7981"/>
                    <a:pt x="18945" y="7981"/>
                    <a:pt x="18840" y="7980"/>
                  </a:cubicBezTo>
                  <a:cubicBezTo>
                    <a:pt x="17900" y="7980"/>
                    <a:pt x="16936" y="7992"/>
                    <a:pt x="15983" y="8064"/>
                  </a:cubicBezTo>
                  <a:cubicBezTo>
                    <a:pt x="13042" y="8281"/>
                    <a:pt x="10186" y="8884"/>
                    <a:pt x="7438" y="9462"/>
                  </a:cubicBezTo>
                  <a:cubicBezTo>
                    <a:pt x="5039" y="9969"/>
                    <a:pt x="2556" y="10487"/>
                    <a:pt x="1" y="10776"/>
                  </a:cubicBezTo>
                  <a:lnTo>
                    <a:pt x="1" y="10812"/>
                  </a:lnTo>
                  <a:cubicBezTo>
                    <a:pt x="2568" y="10535"/>
                    <a:pt x="5039" y="10017"/>
                    <a:pt x="7425" y="9511"/>
                  </a:cubicBezTo>
                  <a:cubicBezTo>
                    <a:pt x="10174" y="8932"/>
                    <a:pt x="13030" y="8329"/>
                    <a:pt x="15971" y="8100"/>
                  </a:cubicBezTo>
                  <a:cubicBezTo>
                    <a:pt x="16924" y="8028"/>
                    <a:pt x="17888" y="8016"/>
                    <a:pt x="18816" y="8016"/>
                  </a:cubicBezTo>
                  <a:cubicBezTo>
                    <a:pt x="18997" y="8019"/>
                    <a:pt x="19178" y="8021"/>
                    <a:pt x="19358" y="8021"/>
                  </a:cubicBezTo>
                  <a:cubicBezTo>
                    <a:pt x="20443" y="8021"/>
                    <a:pt x="21526" y="7959"/>
                    <a:pt x="22601" y="7835"/>
                  </a:cubicBezTo>
                  <a:cubicBezTo>
                    <a:pt x="24770" y="7558"/>
                    <a:pt x="26928" y="7040"/>
                    <a:pt x="29013" y="6533"/>
                  </a:cubicBezTo>
                  <a:cubicBezTo>
                    <a:pt x="30761" y="6112"/>
                    <a:pt x="32569" y="5678"/>
                    <a:pt x="34377" y="5376"/>
                  </a:cubicBezTo>
                  <a:cubicBezTo>
                    <a:pt x="38487" y="4713"/>
                    <a:pt x="42019" y="4147"/>
                    <a:pt x="45864" y="2483"/>
                  </a:cubicBezTo>
                  <a:cubicBezTo>
                    <a:pt x="48962" y="1158"/>
                    <a:pt x="52216" y="760"/>
                    <a:pt x="55664" y="338"/>
                  </a:cubicBezTo>
                  <a:cubicBezTo>
                    <a:pt x="56435" y="241"/>
                    <a:pt x="57230" y="145"/>
                    <a:pt x="58026" y="37"/>
                  </a:cubicBezTo>
                  <a:lnTo>
                    <a:pt x="5802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6"/>
            <p:cNvSpPr/>
            <p:nvPr/>
          </p:nvSpPr>
          <p:spPr>
            <a:xfrm>
              <a:off x="3760550" y="473150"/>
              <a:ext cx="1444350" cy="285700"/>
            </a:xfrm>
            <a:custGeom>
              <a:rect b="b" l="l" r="r" t="t"/>
              <a:pathLst>
                <a:path extrusionOk="0" h="11428" w="57774">
                  <a:moveTo>
                    <a:pt x="57773" y="1"/>
                  </a:moveTo>
                  <a:cubicBezTo>
                    <a:pt x="57134" y="85"/>
                    <a:pt x="56495" y="157"/>
                    <a:pt x="55808" y="230"/>
                  </a:cubicBezTo>
                  <a:cubicBezTo>
                    <a:pt x="52614" y="603"/>
                    <a:pt x="49324" y="977"/>
                    <a:pt x="46732" y="2351"/>
                  </a:cubicBezTo>
                  <a:cubicBezTo>
                    <a:pt x="43598" y="4027"/>
                    <a:pt x="40754" y="4412"/>
                    <a:pt x="37150" y="4894"/>
                  </a:cubicBezTo>
                  <a:cubicBezTo>
                    <a:pt x="36667" y="4967"/>
                    <a:pt x="36173" y="5027"/>
                    <a:pt x="35655" y="5099"/>
                  </a:cubicBezTo>
                  <a:cubicBezTo>
                    <a:pt x="33738" y="5377"/>
                    <a:pt x="31810" y="5895"/>
                    <a:pt x="29954" y="6401"/>
                  </a:cubicBezTo>
                  <a:cubicBezTo>
                    <a:pt x="27760" y="6992"/>
                    <a:pt x="25494" y="7606"/>
                    <a:pt x="23228" y="7811"/>
                  </a:cubicBezTo>
                  <a:cubicBezTo>
                    <a:pt x="22814" y="7849"/>
                    <a:pt x="22400" y="7864"/>
                    <a:pt x="21988" y="7864"/>
                  </a:cubicBezTo>
                  <a:cubicBezTo>
                    <a:pt x="21222" y="7864"/>
                    <a:pt x="20460" y="7814"/>
                    <a:pt x="19708" y="7775"/>
                  </a:cubicBezTo>
                  <a:cubicBezTo>
                    <a:pt x="18974" y="7728"/>
                    <a:pt x="18220" y="7681"/>
                    <a:pt x="17462" y="7681"/>
                  </a:cubicBezTo>
                  <a:cubicBezTo>
                    <a:pt x="17062" y="7681"/>
                    <a:pt x="16660" y="7694"/>
                    <a:pt x="16261" y="7727"/>
                  </a:cubicBezTo>
                  <a:cubicBezTo>
                    <a:pt x="13187" y="7992"/>
                    <a:pt x="10029" y="8860"/>
                    <a:pt x="6980" y="9704"/>
                  </a:cubicBezTo>
                  <a:cubicBezTo>
                    <a:pt x="4690" y="10343"/>
                    <a:pt x="2315" y="10994"/>
                    <a:pt x="1" y="11379"/>
                  </a:cubicBezTo>
                  <a:lnTo>
                    <a:pt x="1" y="11427"/>
                  </a:lnTo>
                  <a:cubicBezTo>
                    <a:pt x="2327" y="11042"/>
                    <a:pt x="4702" y="10391"/>
                    <a:pt x="6992" y="9740"/>
                  </a:cubicBezTo>
                  <a:cubicBezTo>
                    <a:pt x="10041" y="8896"/>
                    <a:pt x="13187" y="8028"/>
                    <a:pt x="16261" y="7763"/>
                  </a:cubicBezTo>
                  <a:cubicBezTo>
                    <a:pt x="16660" y="7730"/>
                    <a:pt x="17060" y="7717"/>
                    <a:pt x="17458" y="7717"/>
                  </a:cubicBezTo>
                  <a:cubicBezTo>
                    <a:pt x="18213" y="7717"/>
                    <a:pt x="18962" y="7764"/>
                    <a:pt x="19696" y="7811"/>
                  </a:cubicBezTo>
                  <a:cubicBezTo>
                    <a:pt x="20428" y="7857"/>
                    <a:pt x="21174" y="7903"/>
                    <a:pt x="21923" y="7903"/>
                  </a:cubicBezTo>
                  <a:cubicBezTo>
                    <a:pt x="22358" y="7903"/>
                    <a:pt x="22794" y="7887"/>
                    <a:pt x="23228" y="7848"/>
                  </a:cubicBezTo>
                  <a:cubicBezTo>
                    <a:pt x="25506" y="7643"/>
                    <a:pt x="27772" y="7028"/>
                    <a:pt x="29966" y="6437"/>
                  </a:cubicBezTo>
                  <a:cubicBezTo>
                    <a:pt x="31822" y="5931"/>
                    <a:pt x="33738" y="5413"/>
                    <a:pt x="35667" y="5148"/>
                  </a:cubicBezTo>
                  <a:cubicBezTo>
                    <a:pt x="36173" y="5075"/>
                    <a:pt x="36667" y="5003"/>
                    <a:pt x="37150" y="4943"/>
                  </a:cubicBezTo>
                  <a:cubicBezTo>
                    <a:pt x="40754" y="4448"/>
                    <a:pt x="43598" y="4063"/>
                    <a:pt x="46756" y="2387"/>
                  </a:cubicBezTo>
                  <a:cubicBezTo>
                    <a:pt x="49336" y="1025"/>
                    <a:pt x="52626" y="640"/>
                    <a:pt x="55808" y="278"/>
                  </a:cubicBezTo>
                  <a:cubicBezTo>
                    <a:pt x="56495" y="194"/>
                    <a:pt x="57134" y="121"/>
                    <a:pt x="57773" y="37"/>
                  </a:cubicBezTo>
                  <a:lnTo>
                    <a:pt x="5777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6"/>
            <p:cNvSpPr/>
            <p:nvPr/>
          </p:nvSpPr>
          <p:spPr>
            <a:xfrm>
              <a:off x="3782550" y="525900"/>
              <a:ext cx="1436500" cy="286900"/>
            </a:xfrm>
            <a:custGeom>
              <a:rect b="b" l="l" r="r" t="t"/>
              <a:pathLst>
                <a:path extrusionOk="0" h="11476" w="57460">
                  <a:moveTo>
                    <a:pt x="57460" y="0"/>
                  </a:moveTo>
                  <a:cubicBezTo>
                    <a:pt x="56604" y="109"/>
                    <a:pt x="55724" y="181"/>
                    <a:pt x="54856" y="265"/>
                  </a:cubicBezTo>
                  <a:cubicBezTo>
                    <a:pt x="51891" y="530"/>
                    <a:pt x="48817" y="820"/>
                    <a:pt x="46153" y="1832"/>
                  </a:cubicBezTo>
                  <a:cubicBezTo>
                    <a:pt x="42537" y="3206"/>
                    <a:pt x="39572" y="3676"/>
                    <a:pt x="35450" y="4231"/>
                  </a:cubicBezTo>
                  <a:cubicBezTo>
                    <a:pt x="33184" y="4544"/>
                    <a:pt x="30773" y="4918"/>
                    <a:pt x="28326" y="5870"/>
                  </a:cubicBezTo>
                  <a:cubicBezTo>
                    <a:pt x="27880" y="6039"/>
                    <a:pt x="27446" y="6220"/>
                    <a:pt x="27025" y="6400"/>
                  </a:cubicBezTo>
                  <a:cubicBezTo>
                    <a:pt x="25578" y="7003"/>
                    <a:pt x="24204" y="7582"/>
                    <a:pt x="22432" y="7738"/>
                  </a:cubicBezTo>
                  <a:cubicBezTo>
                    <a:pt x="22117" y="7764"/>
                    <a:pt x="21801" y="7776"/>
                    <a:pt x="21486" y="7776"/>
                  </a:cubicBezTo>
                  <a:cubicBezTo>
                    <a:pt x="20630" y="7776"/>
                    <a:pt x="19776" y="7694"/>
                    <a:pt x="18949" y="7606"/>
                  </a:cubicBezTo>
                  <a:cubicBezTo>
                    <a:pt x="18118" y="7520"/>
                    <a:pt x="17275" y="7441"/>
                    <a:pt x="16425" y="7441"/>
                  </a:cubicBezTo>
                  <a:cubicBezTo>
                    <a:pt x="16078" y="7441"/>
                    <a:pt x="15730" y="7454"/>
                    <a:pt x="15381" y="7485"/>
                  </a:cubicBezTo>
                  <a:cubicBezTo>
                    <a:pt x="12428" y="7763"/>
                    <a:pt x="9354" y="8727"/>
                    <a:pt x="6377" y="9667"/>
                  </a:cubicBezTo>
                  <a:cubicBezTo>
                    <a:pt x="4268" y="10330"/>
                    <a:pt x="2098" y="11017"/>
                    <a:pt x="1" y="11427"/>
                  </a:cubicBezTo>
                  <a:lnTo>
                    <a:pt x="13" y="11475"/>
                  </a:lnTo>
                  <a:cubicBezTo>
                    <a:pt x="2098" y="11053"/>
                    <a:pt x="4280" y="10366"/>
                    <a:pt x="6389" y="9703"/>
                  </a:cubicBezTo>
                  <a:cubicBezTo>
                    <a:pt x="9354" y="8775"/>
                    <a:pt x="12428" y="7811"/>
                    <a:pt x="15381" y="7534"/>
                  </a:cubicBezTo>
                  <a:cubicBezTo>
                    <a:pt x="15730" y="7498"/>
                    <a:pt x="16082" y="7484"/>
                    <a:pt x="16433" y="7484"/>
                  </a:cubicBezTo>
                  <a:cubicBezTo>
                    <a:pt x="17281" y="7484"/>
                    <a:pt x="18127" y="7569"/>
                    <a:pt x="18937" y="7654"/>
                  </a:cubicBezTo>
                  <a:cubicBezTo>
                    <a:pt x="19764" y="7732"/>
                    <a:pt x="20604" y="7817"/>
                    <a:pt x="21452" y="7817"/>
                  </a:cubicBezTo>
                  <a:cubicBezTo>
                    <a:pt x="21778" y="7817"/>
                    <a:pt x="22105" y="7805"/>
                    <a:pt x="22432" y="7775"/>
                  </a:cubicBezTo>
                  <a:cubicBezTo>
                    <a:pt x="24216" y="7630"/>
                    <a:pt x="25590" y="7039"/>
                    <a:pt x="27037" y="6437"/>
                  </a:cubicBezTo>
                  <a:cubicBezTo>
                    <a:pt x="27458" y="6268"/>
                    <a:pt x="27892" y="6087"/>
                    <a:pt x="28338" y="5906"/>
                  </a:cubicBezTo>
                  <a:cubicBezTo>
                    <a:pt x="30773" y="4966"/>
                    <a:pt x="33184" y="4580"/>
                    <a:pt x="35450" y="4279"/>
                  </a:cubicBezTo>
                  <a:cubicBezTo>
                    <a:pt x="39572" y="3725"/>
                    <a:pt x="42549" y="3255"/>
                    <a:pt x="46165" y="1880"/>
                  </a:cubicBezTo>
                  <a:cubicBezTo>
                    <a:pt x="48817" y="868"/>
                    <a:pt x="51891" y="579"/>
                    <a:pt x="54856" y="313"/>
                  </a:cubicBezTo>
                  <a:cubicBezTo>
                    <a:pt x="55724" y="229"/>
                    <a:pt x="56604" y="145"/>
                    <a:pt x="57460" y="48"/>
                  </a:cubicBezTo>
                  <a:lnTo>
                    <a:pt x="5746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6"/>
            <p:cNvSpPr/>
            <p:nvPr/>
          </p:nvSpPr>
          <p:spPr>
            <a:xfrm>
              <a:off x="3800325" y="581025"/>
              <a:ext cx="1447350" cy="278775"/>
            </a:xfrm>
            <a:custGeom>
              <a:rect b="b" l="l" r="r" t="t"/>
              <a:pathLst>
                <a:path extrusionOk="0" h="11151" w="57894">
                  <a:moveTo>
                    <a:pt x="57894" y="1"/>
                  </a:moveTo>
                  <a:cubicBezTo>
                    <a:pt x="56628" y="109"/>
                    <a:pt x="55278" y="182"/>
                    <a:pt x="53976" y="254"/>
                  </a:cubicBezTo>
                  <a:cubicBezTo>
                    <a:pt x="51108" y="411"/>
                    <a:pt x="48130" y="579"/>
                    <a:pt x="45418" y="1206"/>
                  </a:cubicBezTo>
                  <a:cubicBezTo>
                    <a:pt x="41405" y="2134"/>
                    <a:pt x="38367" y="2677"/>
                    <a:pt x="34932" y="3075"/>
                  </a:cubicBezTo>
                  <a:cubicBezTo>
                    <a:pt x="32364" y="3376"/>
                    <a:pt x="30219" y="3713"/>
                    <a:pt x="27808" y="5027"/>
                  </a:cubicBezTo>
                  <a:cubicBezTo>
                    <a:pt x="27314" y="5304"/>
                    <a:pt x="26832" y="5594"/>
                    <a:pt x="26374" y="5871"/>
                  </a:cubicBezTo>
                  <a:cubicBezTo>
                    <a:pt x="24843" y="6799"/>
                    <a:pt x="23409" y="7679"/>
                    <a:pt x="21360" y="7836"/>
                  </a:cubicBezTo>
                  <a:cubicBezTo>
                    <a:pt x="21157" y="7850"/>
                    <a:pt x="20955" y="7857"/>
                    <a:pt x="20753" y="7857"/>
                  </a:cubicBezTo>
                  <a:cubicBezTo>
                    <a:pt x="19794" y="7857"/>
                    <a:pt x="18849" y="7706"/>
                    <a:pt x="17912" y="7546"/>
                  </a:cubicBezTo>
                  <a:cubicBezTo>
                    <a:pt x="16988" y="7399"/>
                    <a:pt x="16040" y="7243"/>
                    <a:pt x="15074" y="7243"/>
                  </a:cubicBezTo>
                  <a:cubicBezTo>
                    <a:pt x="14856" y="7243"/>
                    <a:pt x="14637" y="7251"/>
                    <a:pt x="14417" y="7269"/>
                  </a:cubicBezTo>
                  <a:cubicBezTo>
                    <a:pt x="11632" y="7486"/>
                    <a:pt x="8703" y="8462"/>
                    <a:pt x="5859" y="9403"/>
                  </a:cubicBezTo>
                  <a:cubicBezTo>
                    <a:pt x="3918" y="10041"/>
                    <a:pt x="1905" y="10716"/>
                    <a:pt x="1" y="11114"/>
                  </a:cubicBezTo>
                  <a:lnTo>
                    <a:pt x="13" y="11150"/>
                  </a:lnTo>
                  <a:cubicBezTo>
                    <a:pt x="1917" y="10753"/>
                    <a:pt x="3930" y="10090"/>
                    <a:pt x="5871" y="9451"/>
                  </a:cubicBezTo>
                  <a:cubicBezTo>
                    <a:pt x="8703" y="8511"/>
                    <a:pt x="11632" y="7534"/>
                    <a:pt x="14405" y="7317"/>
                  </a:cubicBezTo>
                  <a:cubicBezTo>
                    <a:pt x="14625" y="7300"/>
                    <a:pt x="14844" y="7292"/>
                    <a:pt x="15062" y="7292"/>
                  </a:cubicBezTo>
                  <a:cubicBezTo>
                    <a:pt x="16028" y="7292"/>
                    <a:pt x="16976" y="7447"/>
                    <a:pt x="17900" y="7595"/>
                  </a:cubicBezTo>
                  <a:cubicBezTo>
                    <a:pt x="18834" y="7745"/>
                    <a:pt x="19794" y="7904"/>
                    <a:pt x="20771" y="7904"/>
                  </a:cubicBezTo>
                  <a:cubicBezTo>
                    <a:pt x="20966" y="7904"/>
                    <a:pt x="21163" y="7898"/>
                    <a:pt x="21360" y="7884"/>
                  </a:cubicBezTo>
                  <a:cubicBezTo>
                    <a:pt x="23421" y="7727"/>
                    <a:pt x="24867" y="6847"/>
                    <a:pt x="26386" y="5919"/>
                  </a:cubicBezTo>
                  <a:cubicBezTo>
                    <a:pt x="26856" y="5630"/>
                    <a:pt x="27326" y="5341"/>
                    <a:pt x="27832" y="5063"/>
                  </a:cubicBezTo>
                  <a:cubicBezTo>
                    <a:pt x="30231" y="3750"/>
                    <a:pt x="32364" y="3424"/>
                    <a:pt x="34932" y="3123"/>
                  </a:cubicBezTo>
                  <a:cubicBezTo>
                    <a:pt x="38367" y="2725"/>
                    <a:pt x="41405" y="2171"/>
                    <a:pt x="45430" y="1242"/>
                  </a:cubicBezTo>
                  <a:cubicBezTo>
                    <a:pt x="48142" y="616"/>
                    <a:pt x="51108" y="459"/>
                    <a:pt x="53976" y="302"/>
                  </a:cubicBezTo>
                  <a:cubicBezTo>
                    <a:pt x="55278" y="230"/>
                    <a:pt x="56628" y="158"/>
                    <a:pt x="57894" y="37"/>
                  </a:cubicBezTo>
                  <a:lnTo>
                    <a:pt x="57894"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6"/>
            <p:cNvSpPr/>
            <p:nvPr/>
          </p:nvSpPr>
          <p:spPr>
            <a:xfrm>
              <a:off x="3805150" y="636775"/>
              <a:ext cx="1475375" cy="266725"/>
            </a:xfrm>
            <a:custGeom>
              <a:rect b="b" l="l" r="r" t="t"/>
              <a:pathLst>
                <a:path extrusionOk="0" h="10669" w="59015">
                  <a:moveTo>
                    <a:pt x="59015" y="1"/>
                  </a:moveTo>
                  <a:cubicBezTo>
                    <a:pt x="56881" y="145"/>
                    <a:pt x="54699" y="182"/>
                    <a:pt x="52590" y="218"/>
                  </a:cubicBezTo>
                  <a:cubicBezTo>
                    <a:pt x="50083" y="266"/>
                    <a:pt x="47491" y="314"/>
                    <a:pt x="44972" y="531"/>
                  </a:cubicBezTo>
                  <a:cubicBezTo>
                    <a:pt x="43224" y="676"/>
                    <a:pt x="41441" y="929"/>
                    <a:pt x="39729" y="1158"/>
                  </a:cubicBezTo>
                  <a:cubicBezTo>
                    <a:pt x="38041" y="1399"/>
                    <a:pt x="36306" y="1640"/>
                    <a:pt x="34582" y="1785"/>
                  </a:cubicBezTo>
                  <a:cubicBezTo>
                    <a:pt x="31605" y="2062"/>
                    <a:pt x="29978" y="2436"/>
                    <a:pt x="27555" y="4099"/>
                  </a:cubicBezTo>
                  <a:cubicBezTo>
                    <a:pt x="27061" y="4436"/>
                    <a:pt x="26579" y="4822"/>
                    <a:pt x="26072" y="5232"/>
                  </a:cubicBezTo>
                  <a:cubicBezTo>
                    <a:pt x="24517" y="6474"/>
                    <a:pt x="22758" y="7884"/>
                    <a:pt x="20540" y="7992"/>
                  </a:cubicBezTo>
                  <a:cubicBezTo>
                    <a:pt x="20413" y="8000"/>
                    <a:pt x="20286" y="8004"/>
                    <a:pt x="20160" y="8004"/>
                  </a:cubicBezTo>
                  <a:cubicBezTo>
                    <a:pt x="19137" y="8004"/>
                    <a:pt x="18142" y="7760"/>
                    <a:pt x="17177" y="7534"/>
                  </a:cubicBezTo>
                  <a:cubicBezTo>
                    <a:pt x="16194" y="7294"/>
                    <a:pt x="15171" y="7044"/>
                    <a:pt x="14118" y="7044"/>
                  </a:cubicBezTo>
                  <a:cubicBezTo>
                    <a:pt x="14009" y="7044"/>
                    <a:pt x="13900" y="7046"/>
                    <a:pt x="13790" y="7052"/>
                  </a:cubicBezTo>
                  <a:cubicBezTo>
                    <a:pt x="11186" y="7197"/>
                    <a:pt x="8318" y="8137"/>
                    <a:pt x="5545" y="9041"/>
                  </a:cubicBezTo>
                  <a:cubicBezTo>
                    <a:pt x="3605" y="9680"/>
                    <a:pt x="1760" y="10282"/>
                    <a:pt x="1" y="10632"/>
                  </a:cubicBezTo>
                  <a:lnTo>
                    <a:pt x="13" y="10668"/>
                  </a:lnTo>
                  <a:cubicBezTo>
                    <a:pt x="1773" y="10319"/>
                    <a:pt x="3617" y="9716"/>
                    <a:pt x="5557" y="9089"/>
                  </a:cubicBezTo>
                  <a:cubicBezTo>
                    <a:pt x="8330" y="8185"/>
                    <a:pt x="11198" y="7245"/>
                    <a:pt x="13790" y="7112"/>
                  </a:cubicBezTo>
                  <a:cubicBezTo>
                    <a:pt x="13918" y="7104"/>
                    <a:pt x="14046" y="7101"/>
                    <a:pt x="14174" y="7101"/>
                  </a:cubicBezTo>
                  <a:cubicBezTo>
                    <a:pt x="15205" y="7101"/>
                    <a:pt x="16199" y="7345"/>
                    <a:pt x="17165" y="7570"/>
                  </a:cubicBezTo>
                  <a:cubicBezTo>
                    <a:pt x="18144" y="7810"/>
                    <a:pt x="19153" y="8049"/>
                    <a:pt x="20200" y="8049"/>
                  </a:cubicBezTo>
                  <a:cubicBezTo>
                    <a:pt x="20313" y="8049"/>
                    <a:pt x="20426" y="8046"/>
                    <a:pt x="20540" y="8040"/>
                  </a:cubicBezTo>
                  <a:cubicBezTo>
                    <a:pt x="22782" y="7920"/>
                    <a:pt x="24542" y="6510"/>
                    <a:pt x="26096" y="5268"/>
                  </a:cubicBezTo>
                  <a:cubicBezTo>
                    <a:pt x="26603" y="4858"/>
                    <a:pt x="27085" y="4473"/>
                    <a:pt x="27579" y="4135"/>
                  </a:cubicBezTo>
                  <a:cubicBezTo>
                    <a:pt x="29990" y="2484"/>
                    <a:pt x="31617" y="2098"/>
                    <a:pt x="34582" y="1833"/>
                  </a:cubicBezTo>
                  <a:cubicBezTo>
                    <a:pt x="36306" y="1676"/>
                    <a:pt x="38054" y="1435"/>
                    <a:pt x="39729" y="1206"/>
                  </a:cubicBezTo>
                  <a:cubicBezTo>
                    <a:pt x="41453" y="965"/>
                    <a:pt x="43224" y="724"/>
                    <a:pt x="44972" y="567"/>
                  </a:cubicBezTo>
                  <a:cubicBezTo>
                    <a:pt x="47479" y="350"/>
                    <a:pt x="50083" y="302"/>
                    <a:pt x="52578" y="266"/>
                  </a:cubicBezTo>
                  <a:cubicBezTo>
                    <a:pt x="54699" y="230"/>
                    <a:pt x="56881" y="194"/>
                    <a:pt x="59015" y="37"/>
                  </a:cubicBezTo>
                  <a:lnTo>
                    <a:pt x="5901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6"/>
            <p:cNvSpPr/>
            <p:nvPr/>
          </p:nvSpPr>
          <p:spPr>
            <a:xfrm>
              <a:off x="3803350" y="692225"/>
              <a:ext cx="1506400" cy="253150"/>
            </a:xfrm>
            <a:custGeom>
              <a:rect b="b" l="l" r="r" t="t"/>
              <a:pathLst>
                <a:path extrusionOk="0" h="10126" w="60256">
                  <a:moveTo>
                    <a:pt x="60256" y="1"/>
                  </a:moveTo>
                  <a:cubicBezTo>
                    <a:pt x="56278" y="181"/>
                    <a:pt x="52325" y="181"/>
                    <a:pt x="48491" y="181"/>
                  </a:cubicBezTo>
                  <a:cubicBezTo>
                    <a:pt x="48172" y="181"/>
                    <a:pt x="47852" y="181"/>
                    <a:pt x="47532" y="181"/>
                  </a:cubicBezTo>
                  <a:cubicBezTo>
                    <a:pt x="43203" y="181"/>
                    <a:pt x="38746" y="192"/>
                    <a:pt x="34268" y="495"/>
                  </a:cubicBezTo>
                  <a:cubicBezTo>
                    <a:pt x="31134" y="712"/>
                    <a:pt x="29917" y="1375"/>
                    <a:pt x="27699" y="2954"/>
                  </a:cubicBezTo>
                  <a:cubicBezTo>
                    <a:pt x="26952" y="3508"/>
                    <a:pt x="26253" y="4135"/>
                    <a:pt x="25602" y="4798"/>
                  </a:cubicBezTo>
                  <a:cubicBezTo>
                    <a:pt x="23951" y="6391"/>
                    <a:pt x="22245" y="8050"/>
                    <a:pt x="19722" y="8050"/>
                  </a:cubicBezTo>
                  <a:cubicBezTo>
                    <a:pt x="19610" y="8050"/>
                    <a:pt x="19497" y="8047"/>
                    <a:pt x="19382" y="8040"/>
                  </a:cubicBezTo>
                  <a:cubicBezTo>
                    <a:pt x="18382" y="7992"/>
                    <a:pt x="17466" y="7703"/>
                    <a:pt x="16574" y="7426"/>
                  </a:cubicBezTo>
                  <a:cubicBezTo>
                    <a:pt x="15576" y="7118"/>
                    <a:pt x="14547" y="6801"/>
                    <a:pt x="13398" y="6801"/>
                  </a:cubicBezTo>
                  <a:cubicBezTo>
                    <a:pt x="13285" y="6801"/>
                    <a:pt x="13170" y="6804"/>
                    <a:pt x="13054" y="6811"/>
                  </a:cubicBezTo>
                  <a:cubicBezTo>
                    <a:pt x="10704" y="6943"/>
                    <a:pt x="8040" y="7787"/>
                    <a:pt x="5473" y="8595"/>
                  </a:cubicBezTo>
                  <a:cubicBezTo>
                    <a:pt x="3616" y="9173"/>
                    <a:pt x="1712" y="9776"/>
                    <a:pt x="0" y="10077"/>
                  </a:cubicBezTo>
                  <a:lnTo>
                    <a:pt x="0" y="10126"/>
                  </a:lnTo>
                  <a:cubicBezTo>
                    <a:pt x="1724" y="9812"/>
                    <a:pt x="3628" y="9222"/>
                    <a:pt x="5473" y="8631"/>
                  </a:cubicBezTo>
                  <a:cubicBezTo>
                    <a:pt x="8052" y="7823"/>
                    <a:pt x="10704" y="6992"/>
                    <a:pt x="13042" y="6859"/>
                  </a:cubicBezTo>
                  <a:cubicBezTo>
                    <a:pt x="13159" y="6853"/>
                    <a:pt x="13275" y="6849"/>
                    <a:pt x="13389" y="6849"/>
                  </a:cubicBezTo>
                  <a:cubicBezTo>
                    <a:pt x="14545" y="6849"/>
                    <a:pt x="15564" y="7167"/>
                    <a:pt x="16562" y="7474"/>
                  </a:cubicBezTo>
                  <a:cubicBezTo>
                    <a:pt x="17454" y="7751"/>
                    <a:pt x="18370" y="8028"/>
                    <a:pt x="19382" y="8089"/>
                  </a:cubicBezTo>
                  <a:cubicBezTo>
                    <a:pt x="19490" y="8094"/>
                    <a:pt x="19596" y="8097"/>
                    <a:pt x="19701" y="8097"/>
                  </a:cubicBezTo>
                  <a:cubicBezTo>
                    <a:pt x="22248" y="8097"/>
                    <a:pt x="23970" y="6443"/>
                    <a:pt x="25626" y="4834"/>
                  </a:cubicBezTo>
                  <a:cubicBezTo>
                    <a:pt x="26289" y="4171"/>
                    <a:pt x="26976" y="3544"/>
                    <a:pt x="27723" y="2990"/>
                  </a:cubicBezTo>
                  <a:cubicBezTo>
                    <a:pt x="29929" y="1411"/>
                    <a:pt x="31147" y="748"/>
                    <a:pt x="34268" y="543"/>
                  </a:cubicBezTo>
                  <a:cubicBezTo>
                    <a:pt x="39078" y="218"/>
                    <a:pt x="43863" y="218"/>
                    <a:pt x="48491" y="218"/>
                  </a:cubicBezTo>
                  <a:cubicBezTo>
                    <a:pt x="49278" y="220"/>
                    <a:pt x="50070" y="222"/>
                    <a:pt x="50866" y="222"/>
                  </a:cubicBezTo>
                  <a:cubicBezTo>
                    <a:pt x="53948" y="222"/>
                    <a:pt x="57094" y="193"/>
                    <a:pt x="60256" y="49"/>
                  </a:cubicBezTo>
                  <a:lnTo>
                    <a:pt x="602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6"/>
            <p:cNvSpPr/>
            <p:nvPr/>
          </p:nvSpPr>
          <p:spPr>
            <a:xfrm>
              <a:off x="3799425" y="729100"/>
              <a:ext cx="1526300" cy="257250"/>
            </a:xfrm>
            <a:custGeom>
              <a:rect b="b" l="l" r="r" t="t"/>
              <a:pathLst>
                <a:path extrusionOk="0" h="10290" w="61052">
                  <a:moveTo>
                    <a:pt x="36834" y="1"/>
                  </a:moveTo>
                  <a:cubicBezTo>
                    <a:pt x="35870" y="1"/>
                    <a:pt x="34902" y="14"/>
                    <a:pt x="33931" y="44"/>
                  </a:cubicBezTo>
                  <a:cubicBezTo>
                    <a:pt x="30363" y="153"/>
                    <a:pt x="28109" y="2455"/>
                    <a:pt x="25940" y="4673"/>
                  </a:cubicBezTo>
                  <a:cubicBezTo>
                    <a:pt x="23957" y="6701"/>
                    <a:pt x="22082" y="8622"/>
                    <a:pt x="19378" y="8622"/>
                  </a:cubicBezTo>
                  <a:cubicBezTo>
                    <a:pt x="19221" y="8622"/>
                    <a:pt x="19062" y="8616"/>
                    <a:pt x="18900" y="8602"/>
                  </a:cubicBezTo>
                  <a:cubicBezTo>
                    <a:pt x="17912" y="8530"/>
                    <a:pt x="17032" y="8205"/>
                    <a:pt x="16176" y="7903"/>
                  </a:cubicBezTo>
                  <a:cubicBezTo>
                    <a:pt x="15188" y="7544"/>
                    <a:pt x="14179" y="7174"/>
                    <a:pt x="12973" y="7174"/>
                  </a:cubicBezTo>
                  <a:cubicBezTo>
                    <a:pt x="12885" y="7174"/>
                    <a:pt x="12795" y="7176"/>
                    <a:pt x="12705" y="7180"/>
                  </a:cubicBezTo>
                  <a:cubicBezTo>
                    <a:pt x="10451" y="7276"/>
                    <a:pt x="7860" y="8072"/>
                    <a:pt x="5352" y="8843"/>
                  </a:cubicBezTo>
                  <a:cubicBezTo>
                    <a:pt x="3544" y="9398"/>
                    <a:pt x="1664" y="9964"/>
                    <a:pt x="1" y="10242"/>
                  </a:cubicBezTo>
                  <a:lnTo>
                    <a:pt x="1" y="10290"/>
                  </a:lnTo>
                  <a:cubicBezTo>
                    <a:pt x="1676" y="10013"/>
                    <a:pt x="3556" y="9446"/>
                    <a:pt x="5364" y="8880"/>
                  </a:cubicBezTo>
                  <a:cubicBezTo>
                    <a:pt x="7872" y="8120"/>
                    <a:pt x="10451" y="7325"/>
                    <a:pt x="12705" y="7228"/>
                  </a:cubicBezTo>
                  <a:cubicBezTo>
                    <a:pt x="12795" y="7224"/>
                    <a:pt x="12883" y="7222"/>
                    <a:pt x="12971" y="7222"/>
                  </a:cubicBezTo>
                  <a:cubicBezTo>
                    <a:pt x="14167" y="7222"/>
                    <a:pt x="15176" y="7591"/>
                    <a:pt x="16164" y="7939"/>
                  </a:cubicBezTo>
                  <a:cubicBezTo>
                    <a:pt x="17020" y="8253"/>
                    <a:pt x="17900" y="8566"/>
                    <a:pt x="18900" y="8651"/>
                  </a:cubicBezTo>
                  <a:cubicBezTo>
                    <a:pt x="19056" y="8662"/>
                    <a:pt x="19209" y="8668"/>
                    <a:pt x="19359" y="8668"/>
                  </a:cubicBezTo>
                  <a:cubicBezTo>
                    <a:pt x="22096" y="8668"/>
                    <a:pt x="23976" y="6742"/>
                    <a:pt x="25976" y="4697"/>
                  </a:cubicBezTo>
                  <a:cubicBezTo>
                    <a:pt x="28146" y="2491"/>
                    <a:pt x="30387" y="201"/>
                    <a:pt x="33943" y="93"/>
                  </a:cubicBezTo>
                  <a:cubicBezTo>
                    <a:pt x="34912" y="62"/>
                    <a:pt x="35877" y="49"/>
                    <a:pt x="36839" y="49"/>
                  </a:cubicBezTo>
                  <a:cubicBezTo>
                    <a:pt x="40453" y="49"/>
                    <a:pt x="44017" y="237"/>
                    <a:pt x="47491" y="418"/>
                  </a:cubicBezTo>
                  <a:cubicBezTo>
                    <a:pt x="50956" y="599"/>
                    <a:pt x="54519" y="787"/>
                    <a:pt x="58143" y="787"/>
                  </a:cubicBezTo>
                  <a:cubicBezTo>
                    <a:pt x="59108" y="787"/>
                    <a:pt x="60078" y="774"/>
                    <a:pt x="61052" y="743"/>
                  </a:cubicBezTo>
                  <a:lnTo>
                    <a:pt x="61052" y="695"/>
                  </a:lnTo>
                  <a:cubicBezTo>
                    <a:pt x="60076" y="726"/>
                    <a:pt x="59105" y="739"/>
                    <a:pt x="58140" y="739"/>
                  </a:cubicBezTo>
                  <a:cubicBezTo>
                    <a:pt x="54515" y="739"/>
                    <a:pt x="50966" y="551"/>
                    <a:pt x="47491" y="370"/>
                  </a:cubicBezTo>
                  <a:cubicBezTo>
                    <a:pt x="44017" y="189"/>
                    <a:pt x="40453" y="1"/>
                    <a:pt x="3683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6"/>
            <p:cNvSpPr/>
            <p:nvPr/>
          </p:nvSpPr>
          <p:spPr>
            <a:xfrm>
              <a:off x="3798825" y="759225"/>
              <a:ext cx="1523575" cy="269025"/>
            </a:xfrm>
            <a:custGeom>
              <a:rect b="b" l="l" r="r" t="t"/>
              <a:pathLst>
                <a:path extrusionOk="0" h="10761" w="60943">
                  <a:moveTo>
                    <a:pt x="37716" y="1"/>
                  </a:moveTo>
                  <a:cubicBezTo>
                    <a:pt x="36871" y="1"/>
                    <a:pt x="36024" y="11"/>
                    <a:pt x="35185" y="21"/>
                  </a:cubicBezTo>
                  <a:cubicBezTo>
                    <a:pt x="34594" y="21"/>
                    <a:pt x="34028" y="33"/>
                    <a:pt x="33473" y="33"/>
                  </a:cubicBezTo>
                  <a:cubicBezTo>
                    <a:pt x="29761" y="57"/>
                    <a:pt x="27615" y="2480"/>
                    <a:pt x="25542" y="4830"/>
                  </a:cubicBezTo>
                  <a:cubicBezTo>
                    <a:pt x="23635" y="6989"/>
                    <a:pt x="21827" y="9028"/>
                    <a:pt x="18982" y="9028"/>
                  </a:cubicBezTo>
                  <a:cubicBezTo>
                    <a:pt x="18841" y="9028"/>
                    <a:pt x="18697" y="9023"/>
                    <a:pt x="18551" y="9013"/>
                  </a:cubicBezTo>
                  <a:cubicBezTo>
                    <a:pt x="17538" y="8940"/>
                    <a:pt x="16670" y="8615"/>
                    <a:pt x="15827" y="8313"/>
                  </a:cubicBezTo>
                  <a:cubicBezTo>
                    <a:pt x="14874" y="7963"/>
                    <a:pt x="13892" y="7603"/>
                    <a:pt x="12709" y="7603"/>
                  </a:cubicBezTo>
                  <a:cubicBezTo>
                    <a:pt x="12589" y="7603"/>
                    <a:pt x="12467" y="7607"/>
                    <a:pt x="12343" y="7614"/>
                  </a:cubicBezTo>
                  <a:cubicBezTo>
                    <a:pt x="10101" y="7735"/>
                    <a:pt x="7642" y="8530"/>
                    <a:pt x="5256" y="9278"/>
                  </a:cubicBezTo>
                  <a:cubicBezTo>
                    <a:pt x="3496" y="9844"/>
                    <a:pt x="1676" y="10411"/>
                    <a:pt x="1" y="10712"/>
                  </a:cubicBezTo>
                  <a:lnTo>
                    <a:pt x="13" y="10760"/>
                  </a:lnTo>
                  <a:cubicBezTo>
                    <a:pt x="1688" y="10471"/>
                    <a:pt x="3508" y="9892"/>
                    <a:pt x="5256" y="9326"/>
                  </a:cubicBezTo>
                  <a:cubicBezTo>
                    <a:pt x="7642" y="8567"/>
                    <a:pt x="10101" y="7783"/>
                    <a:pt x="12343" y="7650"/>
                  </a:cubicBezTo>
                  <a:cubicBezTo>
                    <a:pt x="12451" y="7645"/>
                    <a:pt x="12556" y="7642"/>
                    <a:pt x="12661" y="7642"/>
                  </a:cubicBezTo>
                  <a:cubicBezTo>
                    <a:pt x="13853" y="7642"/>
                    <a:pt x="14838" y="8006"/>
                    <a:pt x="15803" y="8350"/>
                  </a:cubicBezTo>
                  <a:cubicBezTo>
                    <a:pt x="16646" y="8663"/>
                    <a:pt x="17526" y="8976"/>
                    <a:pt x="18539" y="9049"/>
                  </a:cubicBezTo>
                  <a:cubicBezTo>
                    <a:pt x="18683" y="9073"/>
                    <a:pt x="18840" y="9073"/>
                    <a:pt x="18985" y="9073"/>
                  </a:cubicBezTo>
                  <a:cubicBezTo>
                    <a:pt x="21853" y="9073"/>
                    <a:pt x="23662" y="7024"/>
                    <a:pt x="25578" y="4866"/>
                  </a:cubicBezTo>
                  <a:cubicBezTo>
                    <a:pt x="27651" y="2516"/>
                    <a:pt x="29785" y="105"/>
                    <a:pt x="33473" y="81"/>
                  </a:cubicBezTo>
                  <a:cubicBezTo>
                    <a:pt x="34028" y="81"/>
                    <a:pt x="34594" y="69"/>
                    <a:pt x="35185" y="69"/>
                  </a:cubicBezTo>
                  <a:cubicBezTo>
                    <a:pt x="36024" y="59"/>
                    <a:pt x="36870" y="49"/>
                    <a:pt x="37714" y="49"/>
                  </a:cubicBezTo>
                  <a:cubicBezTo>
                    <a:pt x="39913" y="49"/>
                    <a:pt x="42094" y="117"/>
                    <a:pt x="44080" y="430"/>
                  </a:cubicBezTo>
                  <a:cubicBezTo>
                    <a:pt x="49136" y="1229"/>
                    <a:pt x="53665" y="1595"/>
                    <a:pt x="58847" y="1595"/>
                  </a:cubicBezTo>
                  <a:cubicBezTo>
                    <a:pt x="59533" y="1595"/>
                    <a:pt x="60231" y="1588"/>
                    <a:pt x="60943" y="1576"/>
                  </a:cubicBezTo>
                  <a:lnTo>
                    <a:pt x="60943" y="1527"/>
                  </a:lnTo>
                  <a:cubicBezTo>
                    <a:pt x="60231" y="1540"/>
                    <a:pt x="59533" y="1546"/>
                    <a:pt x="58847" y="1546"/>
                  </a:cubicBezTo>
                  <a:cubicBezTo>
                    <a:pt x="53668" y="1546"/>
                    <a:pt x="49148" y="1180"/>
                    <a:pt x="44092" y="382"/>
                  </a:cubicBezTo>
                  <a:cubicBezTo>
                    <a:pt x="42106" y="69"/>
                    <a:pt x="39919" y="1"/>
                    <a:pt x="3771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6"/>
            <p:cNvSpPr/>
            <p:nvPr/>
          </p:nvSpPr>
          <p:spPr>
            <a:xfrm>
              <a:off x="3806350" y="795075"/>
              <a:ext cx="1494975" cy="270825"/>
            </a:xfrm>
            <a:custGeom>
              <a:rect b="b" l="l" r="r" t="t"/>
              <a:pathLst>
                <a:path extrusionOk="0" h="10833" w="59799">
                  <a:moveTo>
                    <a:pt x="35652" y="0"/>
                  </a:moveTo>
                  <a:cubicBezTo>
                    <a:pt x="34624" y="0"/>
                    <a:pt x="33606" y="21"/>
                    <a:pt x="32630" y="45"/>
                  </a:cubicBezTo>
                  <a:cubicBezTo>
                    <a:pt x="29050" y="142"/>
                    <a:pt x="27013" y="2444"/>
                    <a:pt x="25048" y="4674"/>
                  </a:cubicBezTo>
                  <a:cubicBezTo>
                    <a:pt x="23169" y="6800"/>
                    <a:pt x="21404" y="8800"/>
                    <a:pt x="18436" y="8800"/>
                  </a:cubicBezTo>
                  <a:cubicBezTo>
                    <a:pt x="18359" y="8800"/>
                    <a:pt x="18281" y="8799"/>
                    <a:pt x="18202" y="8796"/>
                  </a:cubicBezTo>
                  <a:cubicBezTo>
                    <a:pt x="17201" y="8760"/>
                    <a:pt x="16297" y="8495"/>
                    <a:pt x="15429" y="8241"/>
                  </a:cubicBezTo>
                  <a:cubicBezTo>
                    <a:pt x="14500" y="7960"/>
                    <a:pt x="13544" y="7678"/>
                    <a:pt x="12436" y="7678"/>
                  </a:cubicBezTo>
                  <a:cubicBezTo>
                    <a:pt x="12264" y="7678"/>
                    <a:pt x="12089" y="7685"/>
                    <a:pt x="11910" y="7699"/>
                  </a:cubicBezTo>
                  <a:cubicBezTo>
                    <a:pt x="9728" y="7892"/>
                    <a:pt x="7402" y="8639"/>
                    <a:pt x="5160" y="9362"/>
                  </a:cubicBezTo>
                  <a:cubicBezTo>
                    <a:pt x="3448" y="9905"/>
                    <a:pt x="1676" y="10483"/>
                    <a:pt x="1" y="10785"/>
                  </a:cubicBezTo>
                  <a:lnTo>
                    <a:pt x="1" y="10833"/>
                  </a:lnTo>
                  <a:cubicBezTo>
                    <a:pt x="1688" y="10520"/>
                    <a:pt x="3460" y="9953"/>
                    <a:pt x="5172" y="9399"/>
                  </a:cubicBezTo>
                  <a:cubicBezTo>
                    <a:pt x="7414" y="8675"/>
                    <a:pt x="9728" y="7928"/>
                    <a:pt x="11910" y="7747"/>
                  </a:cubicBezTo>
                  <a:cubicBezTo>
                    <a:pt x="12088" y="7733"/>
                    <a:pt x="12262" y="7726"/>
                    <a:pt x="12432" y="7726"/>
                  </a:cubicBezTo>
                  <a:cubicBezTo>
                    <a:pt x="13533" y="7726"/>
                    <a:pt x="14489" y="8006"/>
                    <a:pt x="15417" y="8278"/>
                  </a:cubicBezTo>
                  <a:cubicBezTo>
                    <a:pt x="16285" y="8543"/>
                    <a:pt x="17189" y="8808"/>
                    <a:pt x="18202" y="8844"/>
                  </a:cubicBezTo>
                  <a:cubicBezTo>
                    <a:pt x="18281" y="8847"/>
                    <a:pt x="18359" y="8848"/>
                    <a:pt x="18436" y="8848"/>
                  </a:cubicBezTo>
                  <a:cubicBezTo>
                    <a:pt x="21416" y="8848"/>
                    <a:pt x="23192" y="6836"/>
                    <a:pt x="25072" y="4710"/>
                  </a:cubicBezTo>
                  <a:cubicBezTo>
                    <a:pt x="27037" y="2480"/>
                    <a:pt x="29062" y="178"/>
                    <a:pt x="32630" y="93"/>
                  </a:cubicBezTo>
                  <a:cubicBezTo>
                    <a:pt x="33613" y="69"/>
                    <a:pt x="34637" y="48"/>
                    <a:pt x="35672" y="48"/>
                  </a:cubicBezTo>
                  <a:cubicBezTo>
                    <a:pt x="38190" y="48"/>
                    <a:pt x="40771" y="169"/>
                    <a:pt x="42984" y="648"/>
                  </a:cubicBezTo>
                  <a:cubicBezTo>
                    <a:pt x="43743" y="816"/>
                    <a:pt x="44490" y="1058"/>
                    <a:pt x="45213" y="1287"/>
                  </a:cubicBezTo>
                  <a:cubicBezTo>
                    <a:pt x="46154" y="1588"/>
                    <a:pt x="47130" y="1901"/>
                    <a:pt x="48167" y="2046"/>
                  </a:cubicBezTo>
                  <a:cubicBezTo>
                    <a:pt x="49418" y="2237"/>
                    <a:pt x="50739" y="2301"/>
                    <a:pt x="52084" y="2301"/>
                  </a:cubicBezTo>
                  <a:cubicBezTo>
                    <a:pt x="53459" y="2301"/>
                    <a:pt x="54859" y="2234"/>
                    <a:pt x="56230" y="2166"/>
                  </a:cubicBezTo>
                  <a:cubicBezTo>
                    <a:pt x="57424" y="2106"/>
                    <a:pt x="58641" y="2046"/>
                    <a:pt x="59798" y="2034"/>
                  </a:cubicBezTo>
                  <a:lnTo>
                    <a:pt x="59798" y="1998"/>
                  </a:lnTo>
                  <a:cubicBezTo>
                    <a:pt x="58641" y="2010"/>
                    <a:pt x="57424" y="2058"/>
                    <a:pt x="56230" y="2118"/>
                  </a:cubicBezTo>
                  <a:cubicBezTo>
                    <a:pt x="54842" y="2186"/>
                    <a:pt x="53429" y="2254"/>
                    <a:pt x="52041" y="2254"/>
                  </a:cubicBezTo>
                  <a:cubicBezTo>
                    <a:pt x="50716" y="2254"/>
                    <a:pt x="49414" y="2192"/>
                    <a:pt x="48179" y="2010"/>
                  </a:cubicBezTo>
                  <a:cubicBezTo>
                    <a:pt x="47142" y="1853"/>
                    <a:pt x="46178" y="1540"/>
                    <a:pt x="45226" y="1238"/>
                  </a:cubicBezTo>
                  <a:cubicBezTo>
                    <a:pt x="44502" y="1009"/>
                    <a:pt x="43767" y="768"/>
                    <a:pt x="42996" y="612"/>
                  </a:cubicBezTo>
                  <a:cubicBezTo>
                    <a:pt x="40777" y="123"/>
                    <a:pt x="38181" y="0"/>
                    <a:pt x="3565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6"/>
            <p:cNvSpPr/>
            <p:nvPr/>
          </p:nvSpPr>
          <p:spPr>
            <a:xfrm>
              <a:off x="3826250" y="833325"/>
              <a:ext cx="1439800" cy="264225"/>
            </a:xfrm>
            <a:custGeom>
              <a:rect b="b" l="l" r="r" t="t"/>
              <a:pathLst>
                <a:path extrusionOk="0" h="10569" w="57592">
                  <a:moveTo>
                    <a:pt x="34823" y="1"/>
                  </a:moveTo>
                  <a:cubicBezTo>
                    <a:pt x="33708" y="1"/>
                    <a:pt x="32509" y="52"/>
                    <a:pt x="31231" y="154"/>
                  </a:cubicBezTo>
                  <a:cubicBezTo>
                    <a:pt x="27820" y="420"/>
                    <a:pt x="25915" y="2432"/>
                    <a:pt x="24107" y="4337"/>
                  </a:cubicBezTo>
                  <a:cubicBezTo>
                    <a:pt x="22299" y="6253"/>
                    <a:pt x="20588" y="8049"/>
                    <a:pt x="17538" y="8290"/>
                  </a:cubicBezTo>
                  <a:cubicBezTo>
                    <a:pt x="17316" y="8307"/>
                    <a:pt x="17098" y="8314"/>
                    <a:pt x="16883" y="8314"/>
                  </a:cubicBezTo>
                  <a:cubicBezTo>
                    <a:pt x="15988" y="8314"/>
                    <a:pt x="15146" y="8188"/>
                    <a:pt x="14320" y="8061"/>
                  </a:cubicBezTo>
                  <a:cubicBezTo>
                    <a:pt x="13491" y="7933"/>
                    <a:pt x="12649" y="7811"/>
                    <a:pt x="11753" y="7811"/>
                  </a:cubicBezTo>
                  <a:cubicBezTo>
                    <a:pt x="11385" y="7811"/>
                    <a:pt x="11009" y="7832"/>
                    <a:pt x="10620" y="7881"/>
                  </a:cubicBezTo>
                  <a:cubicBezTo>
                    <a:pt x="8703" y="8134"/>
                    <a:pt x="6726" y="8724"/>
                    <a:pt x="4822" y="9279"/>
                  </a:cubicBezTo>
                  <a:cubicBezTo>
                    <a:pt x="3243" y="9749"/>
                    <a:pt x="1604" y="10231"/>
                    <a:pt x="0" y="10532"/>
                  </a:cubicBezTo>
                  <a:lnTo>
                    <a:pt x="0" y="10569"/>
                  </a:lnTo>
                  <a:cubicBezTo>
                    <a:pt x="1616" y="10279"/>
                    <a:pt x="3267" y="9797"/>
                    <a:pt x="4834" y="9315"/>
                  </a:cubicBezTo>
                  <a:cubicBezTo>
                    <a:pt x="6738" y="8761"/>
                    <a:pt x="8703" y="8170"/>
                    <a:pt x="10632" y="7929"/>
                  </a:cubicBezTo>
                  <a:cubicBezTo>
                    <a:pt x="11016" y="7876"/>
                    <a:pt x="11392" y="7854"/>
                    <a:pt x="11760" y="7854"/>
                  </a:cubicBezTo>
                  <a:cubicBezTo>
                    <a:pt x="12647" y="7854"/>
                    <a:pt x="13490" y="7982"/>
                    <a:pt x="14308" y="8110"/>
                  </a:cubicBezTo>
                  <a:cubicBezTo>
                    <a:pt x="15133" y="8226"/>
                    <a:pt x="15981" y="8350"/>
                    <a:pt x="16878" y="8350"/>
                  </a:cubicBezTo>
                  <a:cubicBezTo>
                    <a:pt x="17095" y="8350"/>
                    <a:pt x="17315" y="8343"/>
                    <a:pt x="17538" y="8327"/>
                  </a:cubicBezTo>
                  <a:cubicBezTo>
                    <a:pt x="20612" y="8086"/>
                    <a:pt x="22311" y="6290"/>
                    <a:pt x="24131" y="4373"/>
                  </a:cubicBezTo>
                  <a:cubicBezTo>
                    <a:pt x="25964" y="2457"/>
                    <a:pt x="27844" y="456"/>
                    <a:pt x="31231" y="191"/>
                  </a:cubicBezTo>
                  <a:cubicBezTo>
                    <a:pt x="32506" y="92"/>
                    <a:pt x="33702" y="42"/>
                    <a:pt x="34817" y="42"/>
                  </a:cubicBezTo>
                  <a:cubicBezTo>
                    <a:pt x="36968" y="42"/>
                    <a:pt x="38815" y="227"/>
                    <a:pt x="40331" y="600"/>
                  </a:cubicBezTo>
                  <a:cubicBezTo>
                    <a:pt x="41175" y="841"/>
                    <a:pt x="41995" y="1143"/>
                    <a:pt x="42790" y="1516"/>
                  </a:cubicBezTo>
                  <a:cubicBezTo>
                    <a:pt x="43658" y="1890"/>
                    <a:pt x="44538" y="2276"/>
                    <a:pt x="45502" y="2481"/>
                  </a:cubicBezTo>
                  <a:cubicBezTo>
                    <a:pt x="46584" y="2710"/>
                    <a:pt x="47750" y="2793"/>
                    <a:pt x="48955" y="2793"/>
                  </a:cubicBezTo>
                  <a:cubicBezTo>
                    <a:pt x="50543" y="2793"/>
                    <a:pt x="52201" y="2649"/>
                    <a:pt x="53831" y="2505"/>
                  </a:cubicBezTo>
                  <a:cubicBezTo>
                    <a:pt x="55157" y="2396"/>
                    <a:pt x="56399" y="2288"/>
                    <a:pt x="57592" y="2252"/>
                  </a:cubicBezTo>
                  <a:lnTo>
                    <a:pt x="57592" y="2203"/>
                  </a:lnTo>
                  <a:cubicBezTo>
                    <a:pt x="56399" y="2240"/>
                    <a:pt x="55157" y="2348"/>
                    <a:pt x="53831" y="2457"/>
                  </a:cubicBezTo>
                  <a:cubicBezTo>
                    <a:pt x="52208" y="2600"/>
                    <a:pt x="50549" y="2744"/>
                    <a:pt x="48961" y="2744"/>
                  </a:cubicBezTo>
                  <a:cubicBezTo>
                    <a:pt x="47756" y="2744"/>
                    <a:pt x="46591" y="2661"/>
                    <a:pt x="45514" y="2432"/>
                  </a:cubicBezTo>
                  <a:cubicBezTo>
                    <a:pt x="44562" y="2228"/>
                    <a:pt x="43670" y="1854"/>
                    <a:pt x="42814" y="1480"/>
                  </a:cubicBezTo>
                  <a:cubicBezTo>
                    <a:pt x="42019" y="1107"/>
                    <a:pt x="41187" y="793"/>
                    <a:pt x="40343" y="564"/>
                  </a:cubicBezTo>
                  <a:cubicBezTo>
                    <a:pt x="38826" y="191"/>
                    <a:pt x="36979" y="1"/>
                    <a:pt x="3482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6"/>
            <p:cNvSpPr/>
            <p:nvPr/>
          </p:nvSpPr>
          <p:spPr>
            <a:xfrm>
              <a:off x="3853375" y="874250"/>
              <a:ext cx="1370200" cy="253125"/>
            </a:xfrm>
            <a:custGeom>
              <a:rect b="b" l="l" r="r" t="t"/>
              <a:pathLst>
                <a:path extrusionOk="0" h="10125" w="54808">
                  <a:moveTo>
                    <a:pt x="33519" y="0"/>
                  </a:moveTo>
                  <a:cubicBezTo>
                    <a:pt x="32303" y="0"/>
                    <a:pt x="30966" y="109"/>
                    <a:pt x="29471" y="325"/>
                  </a:cubicBezTo>
                  <a:cubicBezTo>
                    <a:pt x="26530" y="747"/>
                    <a:pt x="24662" y="2507"/>
                    <a:pt x="22854" y="4219"/>
                  </a:cubicBezTo>
                  <a:cubicBezTo>
                    <a:pt x="20913" y="6051"/>
                    <a:pt x="19069" y="7786"/>
                    <a:pt x="16031" y="7835"/>
                  </a:cubicBezTo>
                  <a:cubicBezTo>
                    <a:pt x="15151" y="7835"/>
                    <a:pt x="14368" y="7786"/>
                    <a:pt x="13597" y="7726"/>
                  </a:cubicBezTo>
                  <a:cubicBezTo>
                    <a:pt x="12950" y="7680"/>
                    <a:pt x="12319" y="7636"/>
                    <a:pt x="11664" y="7636"/>
                  </a:cubicBezTo>
                  <a:cubicBezTo>
                    <a:pt x="10781" y="7636"/>
                    <a:pt x="9854" y="7716"/>
                    <a:pt x="8787" y="7979"/>
                  </a:cubicBezTo>
                  <a:cubicBezTo>
                    <a:pt x="7943" y="8184"/>
                    <a:pt x="7076" y="8413"/>
                    <a:pt x="6244" y="8630"/>
                  </a:cubicBezTo>
                  <a:cubicBezTo>
                    <a:pt x="4219" y="9173"/>
                    <a:pt x="2110" y="9727"/>
                    <a:pt x="0" y="10077"/>
                  </a:cubicBezTo>
                  <a:lnTo>
                    <a:pt x="12" y="10125"/>
                  </a:lnTo>
                  <a:cubicBezTo>
                    <a:pt x="2134" y="9763"/>
                    <a:pt x="4231" y="9209"/>
                    <a:pt x="6256" y="8678"/>
                  </a:cubicBezTo>
                  <a:cubicBezTo>
                    <a:pt x="7088" y="8461"/>
                    <a:pt x="7956" y="8232"/>
                    <a:pt x="8811" y="8016"/>
                  </a:cubicBezTo>
                  <a:cubicBezTo>
                    <a:pt x="9848" y="7758"/>
                    <a:pt x="10756" y="7679"/>
                    <a:pt x="11620" y="7679"/>
                  </a:cubicBezTo>
                  <a:cubicBezTo>
                    <a:pt x="12292" y="7679"/>
                    <a:pt x="12937" y="7727"/>
                    <a:pt x="13597" y="7774"/>
                  </a:cubicBezTo>
                  <a:cubicBezTo>
                    <a:pt x="14300" y="7818"/>
                    <a:pt x="15014" y="7872"/>
                    <a:pt x="15802" y="7872"/>
                  </a:cubicBezTo>
                  <a:cubicBezTo>
                    <a:pt x="15878" y="7872"/>
                    <a:pt x="15954" y="7872"/>
                    <a:pt x="16031" y="7871"/>
                  </a:cubicBezTo>
                  <a:cubicBezTo>
                    <a:pt x="19093" y="7835"/>
                    <a:pt x="20937" y="6087"/>
                    <a:pt x="22890" y="4243"/>
                  </a:cubicBezTo>
                  <a:cubicBezTo>
                    <a:pt x="24686" y="2543"/>
                    <a:pt x="26554" y="783"/>
                    <a:pt x="29483" y="362"/>
                  </a:cubicBezTo>
                  <a:cubicBezTo>
                    <a:pt x="30971" y="151"/>
                    <a:pt x="32298" y="45"/>
                    <a:pt x="33505" y="45"/>
                  </a:cubicBezTo>
                  <a:cubicBezTo>
                    <a:pt x="35476" y="45"/>
                    <a:pt x="37124" y="328"/>
                    <a:pt x="38620" y="904"/>
                  </a:cubicBezTo>
                  <a:cubicBezTo>
                    <a:pt x="39270" y="1157"/>
                    <a:pt x="39873" y="1458"/>
                    <a:pt x="40452" y="1760"/>
                  </a:cubicBezTo>
                  <a:cubicBezTo>
                    <a:pt x="41524" y="2290"/>
                    <a:pt x="42537" y="2808"/>
                    <a:pt x="43851" y="3037"/>
                  </a:cubicBezTo>
                  <a:cubicBezTo>
                    <a:pt x="44490" y="3149"/>
                    <a:pt x="45171" y="3195"/>
                    <a:pt x="45878" y="3195"/>
                  </a:cubicBezTo>
                  <a:cubicBezTo>
                    <a:pt x="47530" y="3195"/>
                    <a:pt x="49327" y="2945"/>
                    <a:pt x="51083" y="2700"/>
                  </a:cubicBezTo>
                  <a:cubicBezTo>
                    <a:pt x="52409" y="2519"/>
                    <a:pt x="53650" y="2350"/>
                    <a:pt x="54807" y="2278"/>
                  </a:cubicBezTo>
                  <a:lnTo>
                    <a:pt x="54807" y="2242"/>
                  </a:lnTo>
                  <a:cubicBezTo>
                    <a:pt x="53650" y="2302"/>
                    <a:pt x="52409" y="2471"/>
                    <a:pt x="51083" y="2664"/>
                  </a:cubicBezTo>
                  <a:cubicBezTo>
                    <a:pt x="49330" y="2900"/>
                    <a:pt x="47542" y="3147"/>
                    <a:pt x="45895" y="3147"/>
                  </a:cubicBezTo>
                  <a:cubicBezTo>
                    <a:pt x="45187" y="3147"/>
                    <a:pt x="44505" y="3102"/>
                    <a:pt x="43863" y="2989"/>
                  </a:cubicBezTo>
                  <a:cubicBezTo>
                    <a:pt x="42549" y="2760"/>
                    <a:pt x="41537" y="2254"/>
                    <a:pt x="40464" y="1712"/>
                  </a:cubicBezTo>
                  <a:cubicBezTo>
                    <a:pt x="39885" y="1422"/>
                    <a:pt x="39283" y="1121"/>
                    <a:pt x="38632" y="868"/>
                  </a:cubicBezTo>
                  <a:cubicBezTo>
                    <a:pt x="37141" y="286"/>
                    <a:pt x="35489" y="0"/>
                    <a:pt x="3351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6"/>
            <p:cNvSpPr/>
            <p:nvPr/>
          </p:nvSpPr>
          <p:spPr>
            <a:xfrm>
              <a:off x="3881400" y="916875"/>
              <a:ext cx="1299975" cy="241850"/>
            </a:xfrm>
            <a:custGeom>
              <a:rect b="b" l="l" r="r" t="t"/>
              <a:pathLst>
                <a:path extrusionOk="0" h="9674" w="51999">
                  <a:moveTo>
                    <a:pt x="31860" y="1"/>
                  </a:moveTo>
                  <a:cubicBezTo>
                    <a:pt x="30531" y="1"/>
                    <a:pt x="29156" y="207"/>
                    <a:pt x="27651" y="525"/>
                  </a:cubicBezTo>
                  <a:cubicBezTo>
                    <a:pt x="25035" y="1067"/>
                    <a:pt x="23288" y="2574"/>
                    <a:pt x="21576" y="4032"/>
                  </a:cubicBezTo>
                  <a:cubicBezTo>
                    <a:pt x="19756" y="5587"/>
                    <a:pt x="18044" y="7046"/>
                    <a:pt x="15429" y="7371"/>
                  </a:cubicBezTo>
                  <a:cubicBezTo>
                    <a:pt x="14646" y="7462"/>
                    <a:pt x="13857" y="7505"/>
                    <a:pt x="13071" y="7505"/>
                  </a:cubicBezTo>
                  <a:cubicBezTo>
                    <a:pt x="12815" y="7505"/>
                    <a:pt x="12561" y="7501"/>
                    <a:pt x="12307" y="7492"/>
                  </a:cubicBezTo>
                  <a:cubicBezTo>
                    <a:pt x="11981" y="7486"/>
                    <a:pt x="11660" y="7480"/>
                    <a:pt x="11339" y="7480"/>
                  </a:cubicBezTo>
                  <a:cubicBezTo>
                    <a:pt x="10315" y="7480"/>
                    <a:pt x="9281" y="7539"/>
                    <a:pt x="8052" y="7841"/>
                  </a:cubicBezTo>
                  <a:cubicBezTo>
                    <a:pt x="7449" y="7974"/>
                    <a:pt x="6847" y="8131"/>
                    <a:pt x="6268" y="8275"/>
                  </a:cubicBezTo>
                  <a:cubicBezTo>
                    <a:pt x="4231" y="8781"/>
                    <a:pt x="2134" y="9312"/>
                    <a:pt x="0" y="9637"/>
                  </a:cubicBezTo>
                  <a:lnTo>
                    <a:pt x="12" y="9673"/>
                  </a:lnTo>
                  <a:cubicBezTo>
                    <a:pt x="2146" y="9360"/>
                    <a:pt x="4243" y="8830"/>
                    <a:pt x="6268" y="8323"/>
                  </a:cubicBezTo>
                  <a:cubicBezTo>
                    <a:pt x="6847" y="8179"/>
                    <a:pt x="7449" y="8034"/>
                    <a:pt x="8052" y="7877"/>
                  </a:cubicBezTo>
                  <a:cubicBezTo>
                    <a:pt x="9311" y="7577"/>
                    <a:pt x="10357" y="7518"/>
                    <a:pt x="11402" y="7518"/>
                  </a:cubicBezTo>
                  <a:cubicBezTo>
                    <a:pt x="11698" y="7518"/>
                    <a:pt x="11994" y="7523"/>
                    <a:pt x="12295" y="7528"/>
                  </a:cubicBezTo>
                  <a:cubicBezTo>
                    <a:pt x="12567" y="7541"/>
                    <a:pt x="12841" y="7547"/>
                    <a:pt x="13115" y="7547"/>
                  </a:cubicBezTo>
                  <a:cubicBezTo>
                    <a:pt x="13883" y="7547"/>
                    <a:pt x="14656" y="7499"/>
                    <a:pt x="15429" y="7419"/>
                  </a:cubicBezTo>
                  <a:cubicBezTo>
                    <a:pt x="18056" y="7094"/>
                    <a:pt x="19780" y="5623"/>
                    <a:pt x="21600" y="4069"/>
                  </a:cubicBezTo>
                  <a:cubicBezTo>
                    <a:pt x="23300" y="2622"/>
                    <a:pt x="25059" y="1115"/>
                    <a:pt x="27651" y="561"/>
                  </a:cubicBezTo>
                  <a:cubicBezTo>
                    <a:pt x="29154" y="249"/>
                    <a:pt x="30522" y="46"/>
                    <a:pt x="31844" y="46"/>
                  </a:cubicBezTo>
                  <a:cubicBezTo>
                    <a:pt x="33533" y="46"/>
                    <a:pt x="35148" y="377"/>
                    <a:pt x="36872" y="1236"/>
                  </a:cubicBezTo>
                  <a:cubicBezTo>
                    <a:pt x="37354" y="1501"/>
                    <a:pt x="37836" y="1778"/>
                    <a:pt x="38294" y="2104"/>
                  </a:cubicBezTo>
                  <a:cubicBezTo>
                    <a:pt x="39102" y="2646"/>
                    <a:pt x="39873" y="3165"/>
                    <a:pt x="41018" y="3406"/>
                  </a:cubicBezTo>
                  <a:cubicBezTo>
                    <a:pt x="41583" y="3530"/>
                    <a:pt x="42194" y="3583"/>
                    <a:pt x="42834" y="3583"/>
                  </a:cubicBezTo>
                  <a:cubicBezTo>
                    <a:pt x="44543" y="3583"/>
                    <a:pt x="46471" y="3211"/>
                    <a:pt x="48347" y="2851"/>
                  </a:cubicBezTo>
                  <a:cubicBezTo>
                    <a:pt x="49661" y="2610"/>
                    <a:pt x="50890" y="2369"/>
                    <a:pt x="51999" y="2273"/>
                  </a:cubicBezTo>
                  <a:lnTo>
                    <a:pt x="51999" y="2224"/>
                  </a:lnTo>
                  <a:cubicBezTo>
                    <a:pt x="50890" y="2321"/>
                    <a:pt x="49661" y="2562"/>
                    <a:pt x="48347" y="2815"/>
                  </a:cubicBezTo>
                  <a:cubicBezTo>
                    <a:pt x="46468" y="3175"/>
                    <a:pt x="44537" y="3541"/>
                    <a:pt x="42831" y="3541"/>
                  </a:cubicBezTo>
                  <a:cubicBezTo>
                    <a:pt x="42195" y="3541"/>
                    <a:pt x="41590" y="3491"/>
                    <a:pt x="41030" y="3369"/>
                  </a:cubicBezTo>
                  <a:cubicBezTo>
                    <a:pt x="39897" y="3116"/>
                    <a:pt x="39138" y="2610"/>
                    <a:pt x="38318" y="2068"/>
                  </a:cubicBezTo>
                  <a:cubicBezTo>
                    <a:pt x="37872" y="1742"/>
                    <a:pt x="37390" y="1453"/>
                    <a:pt x="36896" y="1200"/>
                  </a:cubicBezTo>
                  <a:cubicBezTo>
                    <a:pt x="35174" y="335"/>
                    <a:pt x="33554" y="1"/>
                    <a:pt x="3186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6"/>
            <p:cNvSpPr/>
            <p:nvPr/>
          </p:nvSpPr>
          <p:spPr>
            <a:xfrm>
              <a:off x="3899175" y="961725"/>
              <a:ext cx="1248750" cy="235275"/>
            </a:xfrm>
            <a:custGeom>
              <a:rect b="b" l="l" r="r" t="t"/>
              <a:pathLst>
                <a:path extrusionOk="0" h="9411" w="49950">
                  <a:moveTo>
                    <a:pt x="30910" y="1"/>
                  </a:moveTo>
                  <a:cubicBezTo>
                    <a:pt x="29502" y="1"/>
                    <a:pt x="27975" y="294"/>
                    <a:pt x="26205" y="756"/>
                  </a:cubicBezTo>
                  <a:cubicBezTo>
                    <a:pt x="23746" y="1383"/>
                    <a:pt x="22215" y="2226"/>
                    <a:pt x="20539" y="3371"/>
                  </a:cubicBezTo>
                  <a:cubicBezTo>
                    <a:pt x="19973" y="3769"/>
                    <a:pt x="19431" y="4191"/>
                    <a:pt x="18912" y="4649"/>
                  </a:cubicBezTo>
                  <a:cubicBezTo>
                    <a:pt x="17743" y="5650"/>
                    <a:pt x="16634" y="6602"/>
                    <a:pt x="14874" y="7000"/>
                  </a:cubicBezTo>
                  <a:cubicBezTo>
                    <a:pt x="13669" y="7277"/>
                    <a:pt x="12464" y="7313"/>
                    <a:pt x="11294" y="7349"/>
                  </a:cubicBezTo>
                  <a:cubicBezTo>
                    <a:pt x="10053" y="7385"/>
                    <a:pt x="8787" y="7433"/>
                    <a:pt x="7473" y="7747"/>
                  </a:cubicBezTo>
                  <a:lnTo>
                    <a:pt x="6027" y="8108"/>
                  </a:lnTo>
                  <a:cubicBezTo>
                    <a:pt x="4050" y="8603"/>
                    <a:pt x="2170" y="9073"/>
                    <a:pt x="0" y="9374"/>
                  </a:cubicBezTo>
                  <a:lnTo>
                    <a:pt x="0" y="9410"/>
                  </a:lnTo>
                  <a:cubicBezTo>
                    <a:pt x="2170" y="9109"/>
                    <a:pt x="4050" y="8639"/>
                    <a:pt x="6027" y="8145"/>
                  </a:cubicBezTo>
                  <a:lnTo>
                    <a:pt x="7461" y="7795"/>
                  </a:lnTo>
                  <a:cubicBezTo>
                    <a:pt x="8775" y="7482"/>
                    <a:pt x="10053" y="7433"/>
                    <a:pt x="11282" y="7397"/>
                  </a:cubicBezTo>
                  <a:cubicBezTo>
                    <a:pt x="12452" y="7361"/>
                    <a:pt x="13657" y="7325"/>
                    <a:pt x="14874" y="7048"/>
                  </a:cubicBezTo>
                  <a:cubicBezTo>
                    <a:pt x="16634" y="6638"/>
                    <a:pt x="17755" y="5686"/>
                    <a:pt x="18936" y="4685"/>
                  </a:cubicBezTo>
                  <a:cubicBezTo>
                    <a:pt x="19443" y="4227"/>
                    <a:pt x="19985" y="3805"/>
                    <a:pt x="20539" y="3408"/>
                  </a:cubicBezTo>
                  <a:cubicBezTo>
                    <a:pt x="22215" y="2262"/>
                    <a:pt x="23746" y="1431"/>
                    <a:pt x="26205" y="792"/>
                  </a:cubicBezTo>
                  <a:cubicBezTo>
                    <a:pt x="27963" y="336"/>
                    <a:pt x="29483" y="46"/>
                    <a:pt x="30886" y="46"/>
                  </a:cubicBezTo>
                  <a:cubicBezTo>
                    <a:pt x="32339" y="46"/>
                    <a:pt x="33667" y="357"/>
                    <a:pt x="35004" y="1117"/>
                  </a:cubicBezTo>
                  <a:cubicBezTo>
                    <a:pt x="35534" y="1443"/>
                    <a:pt x="36040" y="1829"/>
                    <a:pt x="36510" y="2262"/>
                  </a:cubicBezTo>
                  <a:cubicBezTo>
                    <a:pt x="37426" y="3058"/>
                    <a:pt x="38294" y="3805"/>
                    <a:pt x="39909" y="3962"/>
                  </a:cubicBezTo>
                  <a:cubicBezTo>
                    <a:pt x="40121" y="3980"/>
                    <a:pt x="40339" y="3989"/>
                    <a:pt x="40563" y="3989"/>
                  </a:cubicBezTo>
                  <a:cubicBezTo>
                    <a:pt x="42249" y="3989"/>
                    <a:pt x="44252" y="3499"/>
                    <a:pt x="46189" y="3010"/>
                  </a:cubicBezTo>
                  <a:cubicBezTo>
                    <a:pt x="47539" y="2672"/>
                    <a:pt x="48829" y="2359"/>
                    <a:pt x="49950" y="2226"/>
                  </a:cubicBezTo>
                  <a:lnTo>
                    <a:pt x="49950" y="2178"/>
                  </a:lnTo>
                  <a:cubicBezTo>
                    <a:pt x="48841" y="2311"/>
                    <a:pt x="47539" y="2636"/>
                    <a:pt x="46189" y="2974"/>
                  </a:cubicBezTo>
                  <a:cubicBezTo>
                    <a:pt x="44264" y="3450"/>
                    <a:pt x="42284" y="3944"/>
                    <a:pt x="40606" y="3944"/>
                  </a:cubicBezTo>
                  <a:cubicBezTo>
                    <a:pt x="40371" y="3944"/>
                    <a:pt x="40143" y="3935"/>
                    <a:pt x="39921" y="3914"/>
                  </a:cubicBezTo>
                  <a:cubicBezTo>
                    <a:pt x="38330" y="3769"/>
                    <a:pt x="37463" y="3022"/>
                    <a:pt x="36547" y="2226"/>
                  </a:cubicBezTo>
                  <a:cubicBezTo>
                    <a:pt x="36088" y="1792"/>
                    <a:pt x="35582" y="1407"/>
                    <a:pt x="35040" y="1081"/>
                  </a:cubicBezTo>
                  <a:cubicBezTo>
                    <a:pt x="33697" y="315"/>
                    <a:pt x="32367" y="1"/>
                    <a:pt x="3091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6"/>
            <p:cNvSpPr/>
            <p:nvPr/>
          </p:nvSpPr>
          <p:spPr>
            <a:xfrm>
              <a:off x="3895850" y="1009075"/>
              <a:ext cx="1232200" cy="237650"/>
            </a:xfrm>
            <a:custGeom>
              <a:rect b="b" l="l" r="r" t="t"/>
              <a:pathLst>
                <a:path extrusionOk="0" h="9506" w="49288">
                  <a:moveTo>
                    <a:pt x="30758" y="0"/>
                  </a:moveTo>
                  <a:cubicBezTo>
                    <a:pt x="30644" y="0"/>
                    <a:pt x="30529" y="3"/>
                    <a:pt x="30412" y="7"/>
                  </a:cubicBezTo>
                  <a:cubicBezTo>
                    <a:pt x="28977" y="43"/>
                    <a:pt x="27434" y="405"/>
                    <a:pt x="25590" y="923"/>
                  </a:cubicBezTo>
                  <a:cubicBezTo>
                    <a:pt x="23457" y="1502"/>
                    <a:pt x="21432" y="2406"/>
                    <a:pt x="19588" y="3611"/>
                  </a:cubicBezTo>
                  <a:cubicBezTo>
                    <a:pt x="19009" y="3985"/>
                    <a:pt x="18467" y="4406"/>
                    <a:pt x="17960" y="4816"/>
                  </a:cubicBezTo>
                  <a:cubicBezTo>
                    <a:pt x="16815" y="5708"/>
                    <a:pt x="15646" y="6636"/>
                    <a:pt x="13983" y="7034"/>
                  </a:cubicBezTo>
                  <a:cubicBezTo>
                    <a:pt x="12862" y="7299"/>
                    <a:pt x="11741" y="7360"/>
                    <a:pt x="10644" y="7420"/>
                  </a:cubicBezTo>
                  <a:cubicBezTo>
                    <a:pt x="9487" y="7480"/>
                    <a:pt x="8294" y="7540"/>
                    <a:pt x="7076" y="7854"/>
                  </a:cubicBezTo>
                  <a:cubicBezTo>
                    <a:pt x="6606" y="7974"/>
                    <a:pt x="6160" y="8083"/>
                    <a:pt x="5726" y="8203"/>
                  </a:cubicBezTo>
                  <a:cubicBezTo>
                    <a:pt x="3810" y="8697"/>
                    <a:pt x="2146" y="9131"/>
                    <a:pt x="1" y="9457"/>
                  </a:cubicBezTo>
                  <a:lnTo>
                    <a:pt x="1" y="9505"/>
                  </a:lnTo>
                  <a:cubicBezTo>
                    <a:pt x="2146" y="9180"/>
                    <a:pt x="3810" y="8746"/>
                    <a:pt x="5726" y="8239"/>
                  </a:cubicBezTo>
                  <a:cubicBezTo>
                    <a:pt x="6160" y="8131"/>
                    <a:pt x="6606" y="8010"/>
                    <a:pt x="7076" y="7890"/>
                  </a:cubicBezTo>
                  <a:cubicBezTo>
                    <a:pt x="8294" y="7589"/>
                    <a:pt x="9487" y="7516"/>
                    <a:pt x="10644" y="7456"/>
                  </a:cubicBezTo>
                  <a:cubicBezTo>
                    <a:pt x="11729" y="7408"/>
                    <a:pt x="12850" y="7347"/>
                    <a:pt x="13983" y="7070"/>
                  </a:cubicBezTo>
                  <a:cubicBezTo>
                    <a:pt x="15646" y="6672"/>
                    <a:pt x="16827" y="5756"/>
                    <a:pt x="17972" y="4852"/>
                  </a:cubicBezTo>
                  <a:cubicBezTo>
                    <a:pt x="18491" y="4443"/>
                    <a:pt x="19021" y="4021"/>
                    <a:pt x="19600" y="3647"/>
                  </a:cubicBezTo>
                  <a:cubicBezTo>
                    <a:pt x="21444" y="2442"/>
                    <a:pt x="23457" y="1538"/>
                    <a:pt x="25590" y="971"/>
                  </a:cubicBezTo>
                  <a:cubicBezTo>
                    <a:pt x="27440" y="454"/>
                    <a:pt x="29120" y="40"/>
                    <a:pt x="30712" y="40"/>
                  </a:cubicBezTo>
                  <a:cubicBezTo>
                    <a:pt x="32086" y="40"/>
                    <a:pt x="33395" y="349"/>
                    <a:pt x="34691" y="1164"/>
                  </a:cubicBezTo>
                  <a:cubicBezTo>
                    <a:pt x="35209" y="1502"/>
                    <a:pt x="35679" y="1911"/>
                    <a:pt x="36113" y="2369"/>
                  </a:cubicBezTo>
                  <a:cubicBezTo>
                    <a:pt x="36933" y="3189"/>
                    <a:pt x="37800" y="4033"/>
                    <a:pt x="39404" y="4177"/>
                  </a:cubicBezTo>
                  <a:cubicBezTo>
                    <a:pt x="39590" y="4194"/>
                    <a:pt x="39782" y="4202"/>
                    <a:pt x="39979" y="4202"/>
                  </a:cubicBezTo>
                  <a:cubicBezTo>
                    <a:pt x="41613" y="4202"/>
                    <a:pt x="43576" y="3656"/>
                    <a:pt x="45491" y="3129"/>
                  </a:cubicBezTo>
                  <a:cubicBezTo>
                    <a:pt x="46865" y="2743"/>
                    <a:pt x="48166" y="2393"/>
                    <a:pt x="49287" y="2237"/>
                  </a:cubicBezTo>
                  <a:lnTo>
                    <a:pt x="49287" y="2189"/>
                  </a:lnTo>
                  <a:cubicBezTo>
                    <a:pt x="48154" y="2333"/>
                    <a:pt x="46853" y="2695"/>
                    <a:pt x="45479" y="3081"/>
                  </a:cubicBezTo>
                  <a:cubicBezTo>
                    <a:pt x="43589" y="3614"/>
                    <a:pt x="41643" y="4158"/>
                    <a:pt x="40025" y="4158"/>
                  </a:cubicBezTo>
                  <a:cubicBezTo>
                    <a:pt x="39816" y="4158"/>
                    <a:pt x="39613" y="4148"/>
                    <a:pt x="39416" y="4129"/>
                  </a:cubicBezTo>
                  <a:cubicBezTo>
                    <a:pt x="37825" y="3985"/>
                    <a:pt x="37005" y="3177"/>
                    <a:pt x="36149" y="2321"/>
                  </a:cubicBezTo>
                  <a:cubicBezTo>
                    <a:pt x="35715" y="1863"/>
                    <a:pt x="35245" y="1465"/>
                    <a:pt x="34727" y="1116"/>
                  </a:cubicBezTo>
                  <a:cubicBezTo>
                    <a:pt x="33518" y="366"/>
                    <a:pt x="32246" y="0"/>
                    <a:pt x="3075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6"/>
            <p:cNvSpPr/>
            <p:nvPr/>
          </p:nvSpPr>
          <p:spPr>
            <a:xfrm>
              <a:off x="3875075" y="1056200"/>
              <a:ext cx="1240925" cy="253500"/>
            </a:xfrm>
            <a:custGeom>
              <a:rect b="b" l="l" r="r" t="t"/>
              <a:pathLst>
                <a:path extrusionOk="0" h="10140" w="49637">
                  <a:moveTo>
                    <a:pt x="31327" y="1"/>
                  </a:moveTo>
                  <a:cubicBezTo>
                    <a:pt x="29581" y="1"/>
                    <a:pt x="27768" y="583"/>
                    <a:pt x="25807" y="1208"/>
                  </a:cubicBezTo>
                  <a:cubicBezTo>
                    <a:pt x="23179" y="2051"/>
                    <a:pt x="21383" y="2823"/>
                    <a:pt x="19611" y="3847"/>
                  </a:cubicBezTo>
                  <a:cubicBezTo>
                    <a:pt x="19020" y="4185"/>
                    <a:pt x="18466" y="4595"/>
                    <a:pt x="17912" y="4980"/>
                  </a:cubicBezTo>
                  <a:cubicBezTo>
                    <a:pt x="16766" y="5812"/>
                    <a:pt x="15573" y="6656"/>
                    <a:pt x="14030" y="7017"/>
                  </a:cubicBezTo>
                  <a:cubicBezTo>
                    <a:pt x="12946" y="7283"/>
                    <a:pt x="11909" y="7283"/>
                    <a:pt x="10908" y="7295"/>
                  </a:cubicBezTo>
                  <a:cubicBezTo>
                    <a:pt x="9775" y="7307"/>
                    <a:pt x="8618" y="7319"/>
                    <a:pt x="7365" y="7668"/>
                  </a:cubicBezTo>
                  <a:cubicBezTo>
                    <a:pt x="6196" y="8006"/>
                    <a:pt x="5135" y="8391"/>
                    <a:pt x="4110" y="8777"/>
                  </a:cubicBezTo>
                  <a:cubicBezTo>
                    <a:pt x="2772" y="9295"/>
                    <a:pt x="1398" y="9741"/>
                    <a:pt x="0" y="10091"/>
                  </a:cubicBezTo>
                  <a:lnTo>
                    <a:pt x="12" y="10139"/>
                  </a:lnTo>
                  <a:cubicBezTo>
                    <a:pt x="1410" y="9778"/>
                    <a:pt x="2784" y="9344"/>
                    <a:pt x="4134" y="8813"/>
                  </a:cubicBezTo>
                  <a:cubicBezTo>
                    <a:pt x="5147" y="8440"/>
                    <a:pt x="6208" y="8042"/>
                    <a:pt x="7389" y="7716"/>
                  </a:cubicBezTo>
                  <a:cubicBezTo>
                    <a:pt x="8630" y="7355"/>
                    <a:pt x="9787" y="7355"/>
                    <a:pt x="10908" y="7343"/>
                  </a:cubicBezTo>
                  <a:cubicBezTo>
                    <a:pt x="11921" y="7331"/>
                    <a:pt x="12958" y="7319"/>
                    <a:pt x="14042" y="7066"/>
                  </a:cubicBezTo>
                  <a:cubicBezTo>
                    <a:pt x="15597" y="6704"/>
                    <a:pt x="16791" y="5848"/>
                    <a:pt x="17948" y="5016"/>
                  </a:cubicBezTo>
                  <a:cubicBezTo>
                    <a:pt x="18490" y="4643"/>
                    <a:pt x="19057" y="4233"/>
                    <a:pt x="19635" y="3883"/>
                  </a:cubicBezTo>
                  <a:cubicBezTo>
                    <a:pt x="21395" y="2859"/>
                    <a:pt x="23191" y="2100"/>
                    <a:pt x="25819" y="1256"/>
                  </a:cubicBezTo>
                  <a:cubicBezTo>
                    <a:pt x="27772" y="625"/>
                    <a:pt x="29580" y="48"/>
                    <a:pt x="31318" y="48"/>
                  </a:cubicBezTo>
                  <a:cubicBezTo>
                    <a:pt x="32670" y="48"/>
                    <a:pt x="33979" y="397"/>
                    <a:pt x="35281" y="1340"/>
                  </a:cubicBezTo>
                  <a:cubicBezTo>
                    <a:pt x="35690" y="1654"/>
                    <a:pt x="36076" y="1979"/>
                    <a:pt x="36450" y="2341"/>
                  </a:cubicBezTo>
                  <a:cubicBezTo>
                    <a:pt x="37462" y="3269"/>
                    <a:pt x="38415" y="4137"/>
                    <a:pt x="40259" y="4281"/>
                  </a:cubicBezTo>
                  <a:cubicBezTo>
                    <a:pt x="40460" y="4297"/>
                    <a:pt x="40664" y="4305"/>
                    <a:pt x="40871" y="4305"/>
                  </a:cubicBezTo>
                  <a:cubicBezTo>
                    <a:pt x="42689" y="4305"/>
                    <a:pt x="44727" y="3722"/>
                    <a:pt x="46707" y="3148"/>
                  </a:cubicBezTo>
                  <a:cubicBezTo>
                    <a:pt x="47756" y="2847"/>
                    <a:pt x="48732" y="2570"/>
                    <a:pt x="49636" y="2389"/>
                  </a:cubicBezTo>
                  <a:lnTo>
                    <a:pt x="49624" y="2341"/>
                  </a:lnTo>
                  <a:cubicBezTo>
                    <a:pt x="48720" y="2521"/>
                    <a:pt x="47744" y="2799"/>
                    <a:pt x="46707" y="3100"/>
                  </a:cubicBezTo>
                  <a:cubicBezTo>
                    <a:pt x="44712" y="3678"/>
                    <a:pt x="42648" y="4265"/>
                    <a:pt x="40827" y="4265"/>
                  </a:cubicBezTo>
                  <a:cubicBezTo>
                    <a:pt x="40635" y="4265"/>
                    <a:pt x="40445" y="4259"/>
                    <a:pt x="40259" y="4245"/>
                  </a:cubicBezTo>
                  <a:cubicBezTo>
                    <a:pt x="38439" y="4100"/>
                    <a:pt x="37486" y="3221"/>
                    <a:pt x="36486" y="2304"/>
                  </a:cubicBezTo>
                  <a:cubicBezTo>
                    <a:pt x="36112" y="1955"/>
                    <a:pt x="35715" y="1617"/>
                    <a:pt x="35305" y="1304"/>
                  </a:cubicBezTo>
                  <a:cubicBezTo>
                    <a:pt x="33994" y="351"/>
                    <a:pt x="32680" y="1"/>
                    <a:pt x="3132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6"/>
            <p:cNvSpPr/>
            <p:nvPr/>
          </p:nvSpPr>
          <p:spPr>
            <a:xfrm>
              <a:off x="3859400" y="1100400"/>
              <a:ext cx="1250875" cy="268650"/>
            </a:xfrm>
            <a:custGeom>
              <a:rect b="b" l="l" r="r" t="t"/>
              <a:pathLst>
                <a:path extrusionOk="0" h="10746" w="50035">
                  <a:moveTo>
                    <a:pt x="31881" y="1"/>
                  </a:moveTo>
                  <a:cubicBezTo>
                    <a:pt x="31652" y="1"/>
                    <a:pt x="31420" y="15"/>
                    <a:pt x="31183" y="42"/>
                  </a:cubicBezTo>
                  <a:cubicBezTo>
                    <a:pt x="29652" y="211"/>
                    <a:pt x="28061" y="922"/>
                    <a:pt x="26048" y="1826"/>
                  </a:cubicBezTo>
                  <a:lnTo>
                    <a:pt x="26000" y="1838"/>
                  </a:lnTo>
                  <a:cubicBezTo>
                    <a:pt x="25313" y="2140"/>
                    <a:pt x="24613" y="2441"/>
                    <a:pt x="23951" y="2730"/>
                  </a:cubicBezTo>
                  <a:cubicBezTo>
                    <a:pt x="22613" y="3297"/>
                    <a:pt x="21251" y="3875"/>
                    <a:pt x="19961" y="4538"/>
                  </a:cubicBezTo>
                  <a:cubicBezTo>
                    <a:pt x="19430" y="4803"/>
                    <a:pt x="18912" y="5129"/>
                    <a:pt x="18406" y="5442"/>
                  </a:cubicBezTo>
                  <a:cubicBezTo>
                    <a:pt x="17225" y="6165"/>
                    <a:pt x="16007" y="6913"/>
                    <a:pt x="14561" y="7130"/>
                  </a:cubicBezTo>
                  <a:cubicBezTo>
                    <a:pt x="14106" y="7204"/>
                    <a:pt x="13673" y="7231"/>
                    <a:pt x="13256" y="7231"/>
                  </a:cubicBezTo>
                  <a:cubicBezTo>
                    <a:pt x="12655" y="7231"/>
                    <a:pt x="12085" y="7175"/>
                    <a:pt x="11523" y="7118"/>
                  </a:cubicBezTo>
                  <a:cubicBezTo>
                    <a:pt x="10974" y="7061"/>
                    <a:pt x="10408" y="7007"/>
                    <a:pt x="9818" y="7007"/>
                  </a:cubicBezTo>
                  <a:cubicBezTo>
                    <a:pt x="9152" y="7007"/>
                    <a:pt x="8455" y="7076"/>
                    <a:pt x="7715" y="7286"/>
                  </a:cubicBezTo>
                  <a:cubicBezTo>
                    <a:pt x="6316" y="7684"/>
                    <a:pt x="4954" y="8383"/>
                    <a:pt x="3628" y="9058"/>
                  </a:cubicBezTo>
                  <a:cubicBezTo>
                    <a:pt x="2459" y="9661"/>
                    <a:pt x="1242" y="10288"/>
                    <a:pt x="0" y="10698"/>
                  </a:cubicBezTo>
                  <a:lnTo>
                    <a:pt x="24" y="10746"/>
                  </a:lnTo>
                  <a:cubicBezTo>
                    <a:pt x="1266" y="10324"/>
                    <a:pt x="2471" y="9709"/>
                    <a:pt x="3640" y="9106"/>
                  </a:cubicBezTo>
                  <a:cubicBezTo>
                    <a:pt x="4966" y="8431"/>
                    <a:pt x="6316" y="7744"/>
                    <a:pt x="7727" y="7335"/>
                  </a:cubicBezTo>
                  <a:cubicBezTo>
                    <a:pt x="8474" y="7124"/>
                    <a:pt x="9150" y="7055"/>
                    <a:pt x="9804" y="7055"/>
                  </a:cubicBezTo>
                  <a:cubicBezTo>
                    <a:pt x="10384" y="7055"/>
                    <a:pt x="10945" y="7109"/>
                    <a:pt x="11523" y="7166"/>
                  </a:cubicBezTo>
                  <a:cubicBezTo>
                    <a:pt x="12098" y="7224"/>
                    <a:pt x="12681" y="7282"/>
                    <a:pt x="13296" y="7282"/>
                  </a:cubicBezTo>
                  <a:cubicBezTo>
                    <a:pt x="13701" y="7282"/>
                    <a:pt x="14121" y="7257"/>
                    <a:pt x="14561" y="7190"/>
                  </a:cubicBezTo>
                  <a:cubicBezTo>
                    <a:pt x="16031" y="6961"/>
                    <a:pt x="17249" y="6214"/>
                    <a:pt x="18418" y="5478"/>
                  </a:cubicBezTo>
                  <a:cubicBezTo>
                    <a:pt x="18924" y="5165"/>
                    <a:pt x="19455" y="4840"/>
                    <a:pt x="19973" y="4574"/>
                  </a:cubicBezTo>
                  <a:cubicBezTo>
                    <a:pt x="21263" y="3923"/>
                    <a:pt x="22637" y="3333"/>
                    <a:pt x="23963" y="2766"/>
                  </a:cubicBezTo>
                  <a:cubicBezTo>
                    <a:pt x="24638" y="2489"/>
                    <a:pt x="25337" y="2188"/>
                    <a:pt x="26012" y="1886"/>
                  </a:cubicBezTo>
                  <a:lnTo>
                    <a:pt x="26060" y="1862"/>
                  </a:lnTo>
                  <a:cubicBezTo>
                    <a:pt x="28373" y="833"/>
                    <a:pt x="30160" y="38"/>
                    <a:pt x="31868" y="38"/>
                  </a:cubicBezTo>
                  <a:cubicBezTo>
                    <a:pt x="33141" y="38"/>
                    <a:pt x="34369" y="480"/>
                    <a:pt x="35739" y="1597"/>
                  </a:cubicBezTo>
                  <a:cubicBezTo>
                    <a:pt x="36028" y="1826"/>
                    <a:pt x="36305" y="2079"/>
                    <a:pt x="36571" y="2308"/>
                  </a:cubicBezTo>
                  <a:cubicBezTo>
                    <a:pt x="37800" y="3393"/>
                    <a:pt x="38969" y="4418"/>
                    <a:pt x="41163" y="4550"/>
                  </a:cubicBezTo>
                  <a:cubicBezTo>
                    <a:pt x="41331" y="4560"/>
                    <a:pt x="41501" y="4564"/>
                    <a:pt x="41672" y="4564"/>
                  </a:cubicBezTo>
                  <a:cubicBezTo>
                    <a:pt x="43917" y="4564"/>
                    <a:pt x="46328" y="3785"/>
                    <a:pt x="48467" y="3080"/>
                  </a:cubicBezTo>
                  <a:cubicBezTo>
                    <a:pt x="49010" y="2899"/>
                    <a:pt x="49528" y="2730"/>
                    <a:pt x="50034" y="2586"/>
                  </a:cubicBezTo>
                  <a:lnTo>
                    <a:pt x="50022" y="2537"/>
                  </a:lnTo>
                  <a:cubicBezTo>
                    <a:pt x="49504" y="2694"/>
                    <a:pt x="48998" y="2863"/>
                    <a:pt x="48455" y="3044"/>
                  </a:cubicBezTo>
                  <a:cubicBezTo>
                    <a:pt x="46327" y="3735"/>
                    <a:pt x="43941" y="4518"/>
                    <a:pt x="41707" y="4518"/>
                  </a:cubicBezTo>
                  <a:cubicBezTo>
                    <a:pt x="41524" y="4518"/>
                    <a:pt x="41343" y="4513"/>
                    <a:pt x="41163" y="4502"/>
                  </a:cubicBezTo>
                  <a:cubicBezTo>
                    <a:pt x="38981" y="4382"/>
                    <a:pt x="37824" y="3357"/>
                    <a:pt x="36607" y="2272"/>
                  </a:cubicBezTo>
                  <a:cubicBezTo>
                    <a:pt x="36342" y="2043"/>
                    <a:pt x="36064" y="1790"/>
                    <a:pt x="35775" y="1561"/>
                  </a:cubicBezTo>
                  <a:cubicBezTo>
                    <a:pt x="34464" y="498"/>
                    <a:pt x="33242" y="1"/>
                    <a:pt x="3188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6"/>
            <p:cNvSpPr/>
            <p:nvPr/>
          </p:nvSpPr>
          <p:spPr>
            <a:xfrm>
              <a:off x="3860300" y="1143675"/>
              <a:ext cx="1248475" cy="280525"/>
            </a:xfrm>
            <a:custGeom>
              <a:rect b="b" l="l" r="r" t="t"/>
              <a:pathLst>
                <a:path extrusionOk="0" h="11221" w="49939">
                  <a:moveTo>
                    <a:pt x="31568" y="0"/>
                  </a:moveTo>
                  <a:cubicBezTo>
                    <a:pt x="29906" y="0"/>
                    <a:pt x="28238" y="995"/>
                    <a:pt x="25735" y="2626"/>
                  </a:cubicBezTo>
                  <a:cubicBezTo>
                    <a:pt x="23601" y="4025"/>
                    <a:pt x="18201" y="7279"/>
                    <a:pt x="14344" y="7339"/>
                  </a:cubicBezTo>
                  <a:lnTo>
                    <a:pt x="14224" y="7339"/>
                  </a:lnTo>
                  <a:cubicBezTo>
                    <a:pt x="13356" y="7315"/>
                    <a:pt x="12500" y="7195"/>
                    <a:pt x="11668" y="6990"/>
                  </a:cubicBezTo>
                  <a:cubicBezTo>
                    <a:pt x="10890" y="6831"/>
                    <a:pt x="10136" y="6677"/>
                    <a:pt x="9324" y="6677"/>
                  </a:cubicBezTo>
                  <a:cubicBezTo>
                    <a:pt x="8715" y="6677"/>
                    <a:pt x="8073" y="6764"/>
                    <a:pt x="7365" y="7002"/>
                  </a:cubicBezTo>
                  <a:cubicBezTo>
                    <a:pt x="5931" y="7484"/>
                    <a:pt x="4629" y="8352"/>
                    <a:pt x="3375" y="9196"/>
                  </a:cubicBezTo>
                  <a:cubicBezTo>
                    <a:pt x="2315" y="9919"/>
                    <a:pt x="1206" y="10666"/>
                    <a:pt x="0" y="11172"/>
                  </a:cubicBezTo>
                  <a:lnTo>
                    <a:pt x="12" y="11221"/>
                  </a:lnTo>
                  <a:cubicBezTo>
                    <a:pt x="1230" y="10702"/>
                    <a:pt x="2339" y="9955"/>
                    <a:pt x="3412" y="9232"/>
                  </a:cubicBezTo>
                  <a:cubicBezTo>
                    <a:pt x="4653" y="8400"/>
                    <a:pt x="5955" y="7520"/>
                    <a:pt x="7377" y="7038"/>
                  </a:cubicBezTo>
                  <a:cubicBezTo>
                    <a:pt x="8078" y="6808"/>
                    <a:pt x="8712" y="6723"/>
                    <a:pt x="9313" y="6723"/>
                  </a:cubicBezTo>
                  <a:cubicBezTo>
                    <a:pt x="10127" y="6723"/>
                    <a:pt x="10879" y="6878"/>
                    <a:pt x="11656" y="7038"/>
                  </a:cubicBezTo>
                  <a:cubicBezTo>
                    <a:pt x="12449" y="7208"/>
                    <a:pt x="13252" y="7378"/>
                    <a:pt x="14166" y="7378"/>
                  </a:cubicBezTo>
                  <a:cubicBezTo>
                    <a:pt x="14225" y="7378"/>
                    <a:pt x="14284" y="7377"/>
                    <a:pt x="14344" y="7375"/>
                  </a:cubicBezTo>
                  <a:cubicBezTo>
                    <a:pt x="18225" y="7327"/>
                    <a:pt x="23625" y="4061"/>
                    <a:pt x="25771" y="2675"/>
                  </a:cubicBezTo>
                  <a:cubicBezTo>
                    <a:pt x="28265" y="1047"/>
                    <a:pt x="29924" y="55"/>
                    <a:pt x="31578" y="55"/>
                  </a:cubicBezTo>
                  <a:cubicBezTo>
                    <a:pt x="32939" y="55"/>
                    <a:pt x="34296" y="726"/>
                    <a:pt x="36113" y="2265"/>
                  </a:cubicBezTo>
                  <a:cubicBezTo>
                    <a:pt x="38089" y="3940"/>
                    <a:pt x="40090" y="4736"/>
                    <a:pt x="42405" y="4748"/>
                  </a:cubicBezTo>
                  <a:cubicBezTo>
                    <a:pt x="42425" y="4748"/>
                    <a:pt x="42444" y="4748"/>
                    <a:pt x="42464" y="4748"/>
                  </a:cubicBezTo>
                  <a:cubicBezTo>
                    <a:pt x="44524" y="4748"/>
                    <a:pt x="46894" y="4132"/>
                    <a:pt x="49938" y="2795"/>
                  </a:cubicBezTo>
                  <a:lnTo>
                    <a:pt x="49926" y="2747"/>
                  </a:lnTo>
                  <a:cubicBezTo>
                    <a:pt x="47262" y="3919"/>
                    <a:pt x="44824" y="4699"/>
                    <a:pt x="42511" y="4699"/>
                  </a:cubicBezTo>
                  <a:cubicBezTo>
                    <a:pt x="40303" y="4699"/>
                    <a:pt x="38209" y="3989"/>
                    <a:pt x="36137" y="2229"/>
                  </a:cubicBezTo>
                  <a:cubicBezTo>
                    <a:pt x="34307" y="676"/>
                    <a:pt x="32939" y="0"/>
                    <a:pt x="3156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6"/>
            <p:cNvSpPr/>
            <p:nvPr/>
          </p:nvSpPr>
          <p:spPr>
            <a:xfrm>
              <a:off x="3871150" y="1178650"/>
              <a:ext cx="1239725" cy="300100"/>
            </a:xfrm>
            <a:custGeom>
              <a:rect b="b" l="l" r="r" t="t"/>
              <a:pathLst>
                <a:path extrusionOk="0" h="12004" w="49589">
                  <a:moveTo>
                    <a:pt x="30972" y="1"/>
                  </a:moveTo>
                  <a:cubicBezTo>
                    <a:pt x="30802" y="1"/>
                    <a:pt x="30627" y="11"/>
                    <a:pt x="30447" y="34"/>
                  </a:cubicBezTo>
                  <a:cubicBezTo>
                    <a:pt x="28953" y="227"/>
                    <a:pt x="27543" y="1613"/>
                    <a:pt x="26410" y="2734"/>
                  </a:cubicBezTo>
                  <a:cubicBezTo>
                    <a:pt x="26024" y="3096"/>
                    <a:pt x="25674" y="3445"/>
                    <a:pt x="25349" y="3722"/>
                  </a:cubicBezTo>
                  <a:cubicBezTo>
                    <a:pt x="22886" y="5790"/>
                    <a:pt x="18475" y="7914"/>
                    <a:pt x="14943" y="7914"/>
                  </a:cubicBezTo>
                  <a:cubicBezTo>
                    <a:pt x="14810" y="7914"/>
                    <a:pt x="14679" y="7911"/>
                    <a:pt x="14549" y="7905"/>
                  </a:cubicBezTo>
                  <a:cubicBezTo>
                    <a:pt x="13621" y="7869"/>
                    <a:pt x="12729" y="7616"/>
                    <a:pt x="11861" y="7363"/>
                  </a:cubicBezTo>
                  <a:cubicBezTo>
                    <a:pt x="10919" y="7094"/>
                    <a:pt x="9957" y="6814"/>
                    <a:pt x="8926" y="6814"/>
                  </a:cubicBezTo>
                  <a:cubicBezTo>
                    <a:pt x="8387" y="6814"/>
                    <a:pt x="7828" y="6891"/>
                    <a:pt x="7245" y="7085"/>
                  </a:cubicBezTo>
                  <a:cubicBezTo>
                    <a:pt x="5750" y="7592"/>
                    <a:pt x="4436" y="8664"/>
                    <a:pt x="3170" y="9725"/>
                  </a:cubicBezTo>
                  <a:cubicBezTo>
                    <a:pt x="2158" y="10557"/>
                    <a:pt x="1109" y="11413"/>
                    <a:pt x="0" y="11967"/>
                  </a:cubicBezTo>
                  <a:lnTo>
                    <a:pt x="24" y="12003"/>
                  </a:lnTo>
                  <a:cubicBezTo>
                    <a:pt x="1145" y="11449"/>
                    <a:pt x="2182" y="10593"/>
                    <a:pt x="3207" y="9761"/>
                  </a:cubicBezTo>
                  <a:cubicBezTo>
                    <a:pt x="4472" y="8713"/>
                    <a:pt x="5798" y="7628"/>
                    <a:pt x="7269" y="7134"/>
                  </a:cubicBezTo>
                  <a:cubicBezTo>
                    <a:pt x="7854" y="6937"/>
                    <a:pt x="8414" y="6860"/>
                    <a:pt x="8956" y="6860"/>
                  </a:cubicBezTo>
                  <a:cubicBezTo>
                    <a:pt x="9978" y="6860"/>
                    <a:pt x="10936" y="7135"/>
                    <a:pt x="11873" y="7411"/>
                  </a:cubicBezTo>
                  <a:cubicBezTo>
                    <a:pt x="12729" y="7652"/>
                    <a:pt x="13621" y="7917"/>
                    <a:pt x="14561" y="7953"/>
                  </a:cubicBezTo>
                  <a:cubicBezTo>
                    <a:pt x="14692" y="7959"/>
                    <a:pt x="14824" y="7962"/>
                    <a:pt x="14956" y="7962"/>
                  </a:cubicBezTo>
                  <a:cubicBezTo>
                    <a:pt x="16989" y="7962"/>
                    <a:pt x="19052" y="7288"/>
                    <a:pt x="20455" y="6700"/>
                  </a:cubicBezTo>
                  <a:cubicBezTo>
                    <a:pt x="22287" y="5928"/>
                    <a:pt x="24095" y="4856"/>
                    <a:pt x="25397" y="3747"/>
                  </a:cubicBezTo>
                  <a:cubicBezTo>
                    <a:pt x="25723" y="3481"/>
                    <a:pt x="26072" y="3132"/>
                    <a:pt x="26446" y="2758"/>
                  </a:cubicBezTo>
                  <a:cubicBezTo>
                    <a:pt x="27579" y="1649"/>
                    <a:pt x="28977" y="263"/>
                    <a:pt x="30460" y="70"/>
                  </a:cubicBezTo>
                  <a:cubicBezTo>
                    <a:pt x="30633" y="49"/>
                    <a:pt x="30801" y="39"/>
                    <a:pt x="30965" y="39"/>
                  </a:cubicBezTo>
                  <a:cubicBezTo>
                    <a:pt x="32777" y="39"/>
                    <a:pt x="34049" y="1257"/>
                    <a:pt x="35088" y="2252"/>
                  </a:cubicBezTo>
                  <a:cubicBezTo>
                    <a:pt x="35353" y="2505"/>
                    <a:pt x="35594" y="2746"/>
                    <a:pt x="35835" y="2951"/>
                  </a:cubicBezTo>
                  <a:cubicBezTo>
                    <a:pt x="37818" y="4652"/>
                    <a:pt x="40092" y="5503"/>
                    <a:pt x="42531" y="5503"/>
                  </a:cubicBezTo>
                  <a:cubicBezTo>
                    <a:pt x="44776" y="5503"/>
                    <a:pt x="47162" y="4781"/>
                    <a:pt x="49588" y="3337"/>
                  </a:cubicBezTo>
                  <a:lnTo>
                    <a:pt x="49564" y="3301"/>
                  </a:lnTo>
                  <a:cubicBezTo>
                    <a:pt x="47144" y="4739"/>
                    <a:pt x="44767" y="5458"/>
                    <a:pt x="42531" y="5458"/>
                  </a:cubicBezTo>
                  <a:cubicBezTo>
                    <a:pt x="40101" y="5458"/>
                    <a:pt x="37837" y="4610"/>
                    <a:pt x="35859" y="2915"/>
                  </a:cubicBezTo>
                  <a:cubicBezTo>
                    <a:pt x="35606" y="2710"/>
                    <a:pt x="35365" y="2469"/>
                    <a:pt x="35100" y="2228"/>
                  </a:cubicBezTo>
                  <a:cubicBezTo>
                    <a:pt x="34064" y="1225"/>
                    <a:pt x="32787" y="1"/>
                    <a:pt x="3097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73" name="Shape 173"/>
        <p:cNvGrpSpPr/>
        <p:nvPr/>
      </p:nvGrpSpPr>
      <p:grpSpPr>
        <a:xfrm>
          <a:off x="0" y="0"/>
          <a:ext cx="0" cy="0"/>
          <a:chOff x="0" y="0"/>
          <a:chExt cx="0" cy="0"/>
        </a:xfrm>
      </p:grpSpPr>
      <p:sp>
        <p:nvSpPr>
          <p:cNvPr id="174" name="Google Shape;174;p7"/>
          <p:cNvSpPr txBox="1"/>
          <p:nvPr>
            <p:ph type="title"/>
          </p:nvPr>
        </p:nvSpPr>
        <p:spPr>
          <a:xfrm>
            <a:off x="621100" y="445025"/>
            <a:ext cx="79017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p:txBody>
      </p:sp>
      <p:sp>
        <p:nvSpPr>
          <p:cNvPr id="175" name="Google Shape;175;p7"/>
          <p:cNvSpPr txBox="1"/>
          <p:nvPr>
            <p:ph idx="1" type="body"/>
          </p:nvPr>
        </p:nvSpPr>
        <p:spPr>
          <a:xfrm>
            <a:off x="621100" y="1252425"/>
            <a:ext cx="3926700" cy="3207300"/>
          </a:xfrm>
          <a:prstGeom prst="rect">
            <a:avLst/>
          </a:prstGeom>
        </p:spPr>
        <p:txBody>
          <a:bodyPr anchorCtr="0" anchor="t" bIns="91425" lIns="91425" spcFirstLastPara="1" rIns="91425" wrap="square" tIns="91425">
            <a:noAutofit/>
          </a:bodyPr>
          <a:lstStyle>
            <a:lvl1pPr indent="-330200" lvl="0" marL="457200" rtl="0">
              <a:lnSpc>
                <a:spcPct val="100000"/>
              </a:lnSpc>
              <a:spcBef>
                <a:spcPts val="0"/>
              </a:spcBef>
              <a:spcAft>
                <a:spcPts val="0"/>
              </a:spcAft>
              <a:buSzPts val="1600"/>
              <a:buChar char="●"/>
              <a:defRPr/>
            </a:lvl1pPr>
            <a:lvl2pPr indent="-330200" lvl="1" marL="914400" rtl="0">
              <a:spcBef>
                <a:spcPts val="0"/>
              </a:spcBef>
              <a:spcAft>
                <a:spcPts val="0"/>
              </a:spcAft>
              <a:buSzPts val="1600"/>
              <a:buChar char="○"/>
              <a:defRPr/>
            </a:lvl2pPr>
            <a:lvl3pPr indent="-330200" lvl="2" marL="1371600" rtl="0">
              <a:spcBef>
                <a:spcPts val="0"/>
              </a:spcBef>
              <a:spcAft>
                <a:spcPts val="0"/>
              </a:spcAft>
              <a:buSzPts val="1600"/>
              <a:buChar char="■"/>
              <a:defRPr/>
            </a:lvl3pPr>
            <a:lvl4pPr indent="-330200" lvl="3" marL="1828800" rtl="0">
              <a:spcBef>
                <a:spcPts val="0"/>
              </a:spcBef>
              <a:spcAft>
                <a:spcPts val="0"/>
              </a:spcAft>
              <a:buSzPts val="1600"/>
              <a:buChar char="●"/>
              <a:defRPr/>
            </a:lvl4pPr>
            <a:lvl5pPr indent="-330200" lvl="4" marL="2286000" rtl="0">
              <a:spcBef>
                <a:spcPts val="0"/>
              </a:spcBef>
              <a:spcAft>
                <a:spcPts val="0"/>
              </a:spcAft>
              <a:buSzPts val="1600"/>
              <a:buChar char="○"/>
              <a:defRPr/>
            </a:lvl5pPr>
            <a:lvl6pPr indent="-330200" lvl="5" marL="2743200" rtl="0">
              <a:spcBef>
                <a:spcPts val="0"/>
              </a:spcBef>
              <a:spcAft>
                <a:spcPts val="0"/>
              </a:spcAft>
              <a:buSzPts val="1600"/>
              <a:buChar char="■"/>
              <a:defRPr/>
            </a:lvl6pPr>
            <a:lvl7pPr indent="-330200" lvl="6" marL="3200400" rtl="0">
              <a:spcBef>
                <a:spcPts val="0"/>
              </a:spcBef>
              <a:spcAft>
                <a:spcPts val="0"/>
              </a:spcAft>
              <a:buSzPts val="1600"/>
              <a:buChar char="●"/>
              <a:defRPr/>
            </a:lvl7pPr>
            <a:lvl8pPr indent="-330200" lvl="7" marL="3657600" rtl="0">
              <a:spcBef>
                <a:spcPts val="0"/>
              </a:spcBef>
              <a:spcAft>
                <a:spcPts val="0"/>
              </a:spcAft>
              <a:buSzPts val="1600"/>
              <a:buChar char="○"/>
              <a:defRPr/>
            </a:lvl8pPr>
            <a:lvl9pPr indent="-330200" lvl="8" marL="4114800" rtl="0">
              <a:spcBef>
                <a:spcPts val="0"/>
              </a:spcBef>
              <a:spcAft>
                <a:spcPts val="0"/>
              </a:spcAft>
              <a:buSzPts val="1600"/>
              <a:buChar char="■"/>
              <a:defRPr/>
            </a:lvl9pPr>
          </a:lstStyle>
          <a:p/>
        </p:txBody>
      </p:sp>
      <p:sp>
        <p:nvSpPr>
          <p:cNvPr id="176" name="Google Shape;176;p7"/>
          <p:cNvSpPr/>
          <p:nvPr/>
        </p:nvSpPr>
        <p:spPr>
          <a:xfrm>
            <a:off x="6801788" y="-426750"/>
            <a:ext cx="2211300" cy="2211300"/>
          </a:xfrm>
          <a:prstGeom prst="rect">
            <a:avLst/>
          </a:prstGeom>
          <a:solidFill>
            <a:srgbClr val="232131">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7"/>
          <p:cNvSpPr/>
          <p:nvPr/>
        </p:nvSpPr>
        <p:spPr>
          <a:xfrm>
            <a:off x="4782275" y="3030150"/>
            <a:ext cx="2415300" cy="2415300"/>
          </a:xfrm>
          <a:prstGeom prst="ellipse">
            <a:avLst/>
          </a:prstGeom>
          <a:solidFill>
            <a:srgbClr val="232131">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78" name="Shape 178"/>
        <p:cNvGrpSpPr/>
        <p:nvPr/>
      </p:nvGrpSpPr>
      <p:grpSpPr>
        <a:xfrm>
          <a:off x="0" y="0"/>
          <a:ext cx="0" cy="0"/>
          <a:chOff x="0" y="0"/>
          <a:chExt cx="0" cy="0"/>
        </a:xfrm>
      </p:grpSpPr>
      <p:sp>
        <p:nvSpPr>
          <p:cNvPr id="179" name="Google Shape;179;p8"/>
          <p:cNvSpPr txBox="1"/>
          <p:nvPr>
            <p:ph type="title"/>
          </p:nvPr>
        </p:nvSpPr>
        <p:spPr>
          <a:xfrm>
            <a:off x="1641000" y="1490350"/>
            <a:ext cx="5862000" cy="2162700"/>
          </a:xfrm>
          <a:prstGeom prst="rect">
            <a:avLst/>
          </a:prstGeom>
        </p:spPr>
        <p:txBody>
          <a:bodyPr anchorCtr="0" anchor="ctr" bIns="91425" lIns="91425" spcFirstLastPara="1" rIns="91425" wrap="square" tIns="91425">
            <a:noAutofit/>
          </a:bodyPr>
          <a:lstStyle>
            <a:lvl1pPr lvl="0" algn="ctr">
              <a:spcBef>
                <a:spcPts val="0"/>
              </a:spcBef>
              <a:spcAft>
                <a:spcPts val="0"/>
              </a:spcAft>
              <a:buSzPts val="4800"/>
              <a:buNone/>
              <a:defRPr sz="65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grpSp>
        <p:nvGrpSpPr>
          <p:cNvPr id="180" name="Google Shape;180;p8"/>
          <p:cNvGrpSpPr/>
          <p:nvPr/>
        </p:nvGrpSpPr>
        <p:grpSpPr>
          <a:xfrm>
            <a:off x="1925414" y="418884"/>
            <a:ext cx="5192811" cy="4216756"/>
            <a:chOff x="3750925" y="237975"/>
            <a:chExt cx="1597100" cy="1296825"/>
          </a:xfrm>
        </p:grpSpPr>
        <p:sp>
          <p:nvSpPr>
            <p:cNvPr id="181" name="Google Shape;181;p8"/>
            <p:cNvSpPr/>
            <p:nvPr/>
          </p:nvSpPr>
          <p:spPr>
            <a:xfrm>
              <a:off x="3750925" y="237975"/>
              <a:ext cx="1597100" cy="1296825"/>
            </a:xfrm>
            <a:custGeom>
              <a:rect b="b" l="l" r="r" t="t"/>
              <a:pathLst>
                <a:path extrusionOk="0" h="51873" w="63884">
                  <a:moveTo>
                    <a:pt x="53707" y="49"/>
                  </a:moveTo>
                  <a:cubicBezTo>
                    <a:pt x="55141" y="49"/>
                    <a:pt x="56596" y="188"/>
                    <a:pt x="58025" y="331"/>
                  </a:cubicBezTo>
                  <a:cubicBezTo>
                    <a:pt x="59432" y="465"/>
                    <a:pt x="60900" y="599"/>
                    <a:pt x="62305" y="599"/>
                  </a:cubicBezTo>
                  <a:cubicBezTo>
                    <a:pt x="62418" y="599"/>
                    <a:pt x="62530" y="598"/>
                    <a:pt x="62642" y="597"/>
                  </a:cubicBezTo>
                  <a:lnTo>
                    <a:pt x="62642" y="597"/>
                  </a:lnTo>
                  <a:cubicBezTo>
                    <a:pt x="62244" y="1935"/>
                    <a:pt x="61328" y="3164"/>
                    <a:pt x="60436" y="4369"/>
                  </a:cubicBezTo>
                  <a:cubicBezTo>
                    <a:pt x="59436" y="5731"/>
                    <a:pt x="58411" y="7118"/>
                    <a:pt x="58170" y="8624"/>
                  </a:cubicBezTo>
                  <a:cubicBezTo>
                    <a:pt x="57905" y="10288"/>
                    <a:pt x="58857" y="11987"/>
                    <a:pt x="59701" y="13482"/>
                  </a:cubicBezTo>
                  <a:cubicBezTo>
                    <a:pt x="59761" y="13602"/>
                    <a:pt x="59821" y="13711"/>
                    <a:pt x="59894" y="13819"/>
                  </a:cubicBezTo>
                  <a:cubicBezTo>
                    <a:pt x="60147" y="14301"/>
                    <a:pt x="60436" y="14784"/>
                    <a:pt x="60725" y="15254"/>
                  </a:cubicBezTo>
                  <a:cubicBezTo>
                    <a:pt x="62244" y="17785"/>
                    <a:pt x="63823" y="20425"/>
                    <a:pt x="62497" y="23366"/>
                  </a:cubicBezTo>
                  <a:cubicBezTo>
                    <a:pt x="61798" y="24933"/>
                    <a:pt x="60388" y="26259"/>
                    <a:pt x="59038" y="27548"/>
                  </a:cubicBezTo>
                  <a:cubicBezTo>
                    <a:pt x="57652" y="28862"/>
                    <a:pt x="56217" y="30224"/>
                    <a:pt x="55518" y="31827"/>
                  </a:cubicBezTo>
                  <a:cubicBezTo>
                    <a:pt x="54024" y="35214"/>
                    <a:pt x="54180" y="39541"/>
                    <a:pt x="54482" y="42941"/>
                  </a:cubicBezTo>
                  <a:cubicBezTo>
                    <a:pt x="52371" y="44551"/>
                    <a:pt x="50726" y="45174"/>
                    <a:pt x="48174" y="45174"/>
                  </a:cubicBezTo>
                  <a:cubicBezTo>
                    <a:pt x="47651" y="45174"/>
                    <a:pt x="47090" y="45147"/>
                    <a:pt x="46478" y="45098"/>
                  </a:cubicBezTo>
                  <a:cubicBezTo>
                    <a:pt x="43597" y="44869"/>
                    <a:pt x="42537" y="43989"/>
                    <a:pt x="40789" y="42531"/>
                  </a:cubicBezTo>
                  <a:lnTo>
                    <a:pt x="40452" y="42253"/>
                  </a:lnTo>
                  <a:cubicBezTo>
                    <a:pt x="40150" y="42000"/>
                    <a:pt x="39861" y="41723"/>
                    <a:pt x="39572" y="41446"/>
                  </a:cubicBezTo>
                  <a:cubicBezTo>
                    <a:pt x="38646" y="40551"/>
                    <a:pt x="37696" y="39630"/>
                    <a:pt x="36195" y="39630"/>
                  </a:cubicBezTo>
                  <a:cubicBezTo>
                    <a:pt x="35897" y="39630"/>
                    <a:pt x="35578" y="39667"/>
                    <a:pt x="35232" y="39746"/>
                  </a:cubicBezTo>
                  <a:cubicBezTo>
                    <a:pt x="33702" y="40096"/>
                    <a:pt x="32581" y="41362"/>
                    <a:pt x="31604" y="42483"/>
                  </a:cubicBezTo>
                  <a:cubicBezTo>
                    <a:pt x="31219" y="42904"/>
                    <a:pt x="30857" y="43326"/>
                    <a:pt x="30495" y="43652"/>
                  </a:cubicBezTo>
                  <a:cubicBezTo>
                    <a:pt x="28252" y="45709"/>
                    <a:pt x="24318" y="47600"/>
                    <a:pt x="20691" y="47600"/>
                  </a:cubicBezTo>
                  <a:cubicBezTo>
                    <a:pt x="20302" y="47600"/>
                    <a:pt x="19918" y="47578"/>
                    <a:pt x="19539" y="47533"/>
                  </a:cubicBezTo>
                  <a:cubicBezTo>
                    <a:pt x="18755" y="47424"/>
                    <a:pt x="17972" y="47232"/>
                    <a:pt x="17224" y="46966"/>
                  </a:cubicBezTo>
                  <a:cubicBezTo>
                    <a:pt x="16291" y="46668"/>
                    <a:pt x="15337" y="46360"/>
                    <a:pt x="14303" y="46360"/>
                  </a:cubicBezTo>
                  <a:cubicBezTo>
                    <a:pt x="13708" y="46360"/>
                    <a:pt x="13087" y="46461"/>
                    <a:pt x="12427" y="46725"/>
                  </a:cubicBezTo>
                  <a:cubicBezTo>
                    <a:pt x="11005" y="47280"/>
                    <a:pt x="9836" y="48353"/>
                    <a:pt x="8703" y="49377"/>
                  </a:cubicBezTo>
                  <a:cubicBezTo>
                    <a:pt x="7726" y="50269"/>
                    <a:pt x="6714" y="51185"/>
                    <a:pt x="5533" y="51800"/>
                  </a:cubicBezTo>
                  <a:cubicBezTo>
                    <a:pt x="4821" y="49751"/>
                    <a:pt x="4207" y="47726"/>
                    <a:pt x="4351" y="45544"/>
                  </a:cubicBezTo>
                  <a:cubicBezTo>
                    <a:pt x="4412" y="44435"/>
                    <a:pt x="4809" y="43338"/>
                    <a:pt x="5183" y="42290"/>
                  </a:cubicBezTo>
                  <a:cubicBezTo>
                    <a:pt x="5533" y="41349"/>
                    <a:pt x="5882" y="40361"/>
                    <a:pt x="5991" y="39385"/>
                  </a:cubicBezTo>
                  <a:cubicBezTo>
                    <a:pt x="6183" y="37637"/>
                    <a:pt x="5075" y="36504"/>
                    <a:pt x="4014" y="35419"/>
                  </a:cubicBezTo>
                  <a:cubicBezTo>
                    <a:pt x="3146" y="34527"/>
                    <a:pt x="2242" y="33611"/>
                    <a:pt x="2025" y="32358"/>
                  </a:cubicBezTo>
                  <a:cubicBezTo>
                    <a:pt x="1832" y="31188"/>
                    <a:pt x="1941" y="30007"/>
                    <a:pt x="2061" y="28862"/>
                  </a:cubicBezTo>
                  <a:cubicBezTo>
                    <a:pt x="2194" y="27464"/>
                    <a:pt x="2338" y="26029"/>
                    <a:pt x="1917" y="24547"/>
                  </a:cubicBezTo>
                  <a:cubicBezTo>
                    <a:pt x="1712" y="23908"/>
                    <a:pt x="1471" y="23281"/>
                    <a:pt x="1169" y="22679"/>
                  </a:cubicBezTo>
                  <a:cubicBezTo>
                    <a:pt x="615" y="21509"/>
                    <a:pt x="48" y="20292"/>
                    <a:pt x="289" y="19002"/>
                  </a:cubicBezTo>
                  <a:cubicBezTo>
                    <a:pt x="651" y="17086"/>
                    <a:pt x="2640" y="15712"/>
                    <a:pt x="4749" y="14253"/>
                  </a:cubicBezTo>
                  <a:cubicBezTo>
                    <a:pt x="6135" y="13301"/>
                    <a:pt x="7570" y="12313"/>
                    <a:pt x="8486" y="11155"/>
                  </a:cubicBezTo>
                  <a:lnTo>
                    <a:pt x="9281" y="11192"/>
                  </a:lnTo>
                  <a:cubicBezTo>
                    <a:pt x="10378" y="11228"/>
                    <a:pt x="11496" y="11267"/>
                    <a:pt x="12619" y="11267"/>
                  </a:cubicBezTo>
                  <a:cubicBezTo>
                    <a:pt x="13741" y="11267"/>
                    <a:pt x="14868" y="11228"/>
                    <a:pt x="15983" y="11107"/>
                  </a:cubicBezTo>
                  <a:cubicBezTo>
                    <a:pt x="18020" y="10890"/>
                    <a:pt x="19418" y="10155"/>
                    <a:pt x="20889" y="9384"/>
                  </a:cubicBezTo>
                  <a:cubicBezTo>
                    <a:pt x="21371" y="9130"/>
                    <a:pt x="21877" y="8877"/>
                    <a:pt x="22407" y="8624"/>
                  </a:cubicBezTo>
                  <a:cubicBezTo>
                    <a:pt x="23532" y="8090"/>
                    <a:pt x="24279" y="7926"/>
                    <a:pt x="24935" y="7926"/>
                  </a:cubicBezTo>
                  <a:cubicBezTo>
                    <a:pt x="25390" y="7926"/>
                    <a:pt x="25801" y="8005"/>
                    <a:pt x="26265" y="8094"/>
                  </a:cubicBezTo>
                  <a:cubicBezTo>
                    <a:pt x="26843" y="8214"/>
                    <a:pt x="27434" y="8299"/>
                    <a:pt x="28024" y="8335"/>
                  </a:cubicBezTo>
                  <a:cubicBezTo>
                    <a:pt x="28473" y="8362"/>
                    <a:pt x="28881" y="8376"/>
                    <a:pt x="29264" y="8376"/>
                  </a:cubicBezTo>
                  <a:cubicBezTo>
                    <a:pt x="30923" y="8376"/>
                    <a:pt x="32126" y="8115"/>
                    <a:pt x="34172" y="7527"/>
                  </a:cubicBezTo>
                  <a:cubicBezTo>
                    <a:pt x="38487" y="6286"/>
                    <a:pt x="41512" y="5189"/>
                    <a:pt x="45080" y="2911"/>
                  </a:cubicBezTo>
                  <a:lnTo>
                    <a:pt x="45176" y="2851"/>
                  </a:lnTo>
                  <a:cubicBezTo>
                    <a:pt x="47310" y="1489"/>
                    <a:pt x="48853" y="512"/>
                    <a:pt x="51541" y="175"/>
                  </a:cubicBezTo>
                  <a:cubicBezTo>
                    <a:pt x="52253" y="85"/>
                    <a:pt x="52977" y="49"/>
                    <a:pt x="53707" y="49"/>
                  </a:cubicBezTo>
                  <a:close/>
                  <a:moveTo>
                    <a:pt x="53734" y="1"/>
                  </a:moveTo>
                  <a:cubicBezTo>
                    <a:pt x="52999" y="1"/>
                    <a:pt x="52269" y="36"/>
                    <a:pt x="51553" y="127"/>
                  </a:cubicBezTo>
                  <a:cubicBezTo>
                    <a:pt x="48841" y="464"/>
                    <a:pt x="47298" y="1452"/>
                    <a:pt x="45152" y="2814"/>
                  </a:cubicBezTo>
                  <a:lnTo>
                    <a:pt x="45068" y="2875"/>
                  </a:lnTo>
                  <a:cubicBezTo>
                    <a:pt x="41500" y="5141"/>
                    <a:pt x="38487" y="6250"/>
                    <a:pt x="34172" y="7491"/>
                  </a:cubicBezTo>
                  <a:cubicBezTo>
                    <a:pt x="32112" y="8083"/>
                    <a:pt x="30906" y="8336"/>
                    <a:pt x="29236" y="8336"/>
                  </a:cubicBezTo>
                  <a:cubicBezTo>
                    <a:pt x="28864" y="8336"/>
                    <a:pt x="28469" y="8323"/>
                    <a:pt x="28036" y="8299"/>
                  </a:cubicBezTo>
                  <a:cubicBezTo>
                    <a:pt x="27446" y="8251"/>
                    <a:pt x="26867" y="8166"/>
                    <a:pt x="26289" y="8046"/>
                  </a:cubicBezTo>
                  <a:cubicBezTo>
                    <a:pt x="25825" y="7957"/>
                    <a:pt x="25412" y="7878"/>
                    <a:pt x="24954" y="7878"/>
                  </a:cubicBezTo>
                  <a:cubicBezTo>
                    <a:pt x="24293" y="7878"/>
                    <a:pt x="23539" y="8042"/>
                    <a:pt x="22407" y="8576"/>
                  </a:cubicBezTo>
                  <a:cubicBezTo>
                    <a:pt x="21865" y="8829"/>
                    <a:pt x="21371" y="9094"/>
                    <a:pt x="20889" y="9347"/>
                  </a:cubicBezTo>
                  <a:cubicBezTo>
                    <a:pt x="19418" y="10119"/>
                    <a:pt x="18020" y="10842"/>
                    <a:pt x="15995" y="11059"/>
                  </a:cubicBezTo>
                  <a:cubicBezTo>
                    <a:pt x="14886" y="11180"/>
                    <a:pt x="13762" y="11219"/>
                    <a:pt x="12640" y="11219"/>
                  </a:cubicBezTo>
                  <a:cubicBezTo>
                    <a:pt x="11517" y="11219"/>
                    <a:pt x="10396" y="11180"/>
                    <a:pt x="9293" y="11143"/>
                  </a:cubicBezTo>
                  <a:lnTo>
                    <a:pt x="8486" y="11107"/>
                  </a:lnTo>
                  <a:lnTo>
                    <a:pt x="8474" y="11107"/>
                  </a:lnTo>
                  <a:lnTo>
                    <a:pt x="8474" y="11119"/>
                  </a:lnTo>
                  <a:cubicBezTo>
                    <a:pt x="7546" y="12276"/>
                    <a:pt x="6123" y="13265"/>
                    <a:pt x="4737" y="14217"/>
                  </a:cubicBezTo>
                  <a:cubicBezTo>
                    <a:pt x="2616" y="15676"/>
                    <a:pt x="627" y="17062"/>
                    <a:pt x="253" y="18990"/>
                  </a:cubicBezTo>
                  <a:cubicBezTo>
                    <a:pt x="0" y="20292"/>
                    <a:pt x="579" y="21521"/>
                    <a:pt x="1133" y="22703"/>
                  </a:cubicBezTo>
                  <a:cubicBezTo>
                    <a:pt x="1434" y="23305"/>
                    <a:pt x="1688" y="23920"/>
                    <a:pt x="1880" y="24559"/>
                  </a:cubicBezTo>
                  <a:cubicBezTo>
                    <a:pt x="2302" y="26029"/>
                    <a:pt x="2158" y="27464"/>
                    <a:pt x="2025" y="28862"/>
                  </a:cubicBezTo>
                  <a:cubicBezTo>
                    <a:pt x="1904" y="30007"/>
                    <a:pt x="1796" y="31188"/>
                    <a:pt x="1989" y="32370"/>
                  </a:cubicBezTo>
                  <a:cubicBezTo>
                    <a:pt x="2206" y="33635"/>
                    <a:pt x="3110" y="34551"/>
                    <a:pt x="3990" y="35443"/>
                  </a:cubicBezTo>
                  <a:cubicBezTo>
                    <a:pt x="5050" y="36528"/>
                    <a:pt x="6147" y="37649"/>
                    <a:pt x="5954" y="39385"/>
                  </a:cubicBezTo>
                  <a:cubicBezTo>
                    <a:pt x="5846" y="40349"/>
                    <a:pt x="5496" y="41325"/>
                    <a:pt x="5159" y="42278"/>
                  </a:cubicBezTo>
                  <a:cubicBezTo>
                    <a:pt x="4773" y="43326"/>
                    <a:pt x="4375" y="44423"/>
                    <a:pt x="4315" y="45544"/>
                  </a:cubicBezTo>
                  <a:cubicBezTo>
                    <a:pt x="4171" y="47738"/>
                    <a:pt x="4797" y="49775"/>
                    <a:pt x="5508" y="51848"/>
                  </a:cubicBezTo>
                  <a:lnTo>
                    <a:pt x="5508" y="51872"/>
                  </a:lnTo>
                  <a:lnTo>
                    <a:pt x="5533" y="51860"/>
                  </a:lnTo>
                  <a:cubicBezTo>
                    <a:pt x="6738" y="51245"/>
                    <a:pt x="7750" y="50317"/>
                    <a:pt x="8739" y="49425"/>
                  </a:cubicBezTo>
                  <a:cubicBezTo>
                    <a:pt x="9872" y="48389"/>
                    <a:pt x="11041" y="47328"/>
                    <a:pt x="12451" y="46774"/>
                  </a:cubicBezTo>
                  <a:cubicBezTo>
                    <a:pt x="13117" y="46510"/>
                    <a:pt x="13735" y="46407"/>
                    <a:pt x="14327" y="46407"/>
                  </a:cubicBezTo>
                  <a:cubicBezTo>
                    <a:pt x="15331" y="46407"/>
                    <a:pt x="16261" y="46704"/>
                    <a:pt x="17224" y="47015"/>
                  </a:cubicBezTo>
                  <a:cubicBezTo>
                    <a:pt x="17972" y="47280"/>
                    <a:pt x="18755" y="47473"/>
                    <a:pt x="19539" y="47593"/>
                  </a:cubicBezTo>
                  <a:cubicBezTo>
                    <a:pt x="19912" y="47637"/>
                    <a:pt x="20291" y="47657"/>
                    <a:pt x="20674" y="47657"/>
                  </a:cubicBezTo>
                  <a:cubicBezTo>
                    <a:pt x="24320" y="47657"/>
                    <a:pt x="28284" y="45772"/>
                    <a:pt x="30532" y="43700"/>
                  </a:cubicBezTo>
                  <a:cubicBezTo>
                    <a:pt x="30917" y="43314"/>
                    <a:pt x="31291" y="42916"/>
                    <a:pt x="31640" y="42495"/>
                  </a:cubicBezTo>
                  <a:cubicBezTo>
                    <a:pt x="32617" y="41386"/>
                    <a:pt x="33726" y="40132"/>
                    <a:pt x="35244" y="39783"/>
                  </a:cubicBezTo>
                  <a:cubicBezTo>
                    <a:pt x="35591" y="39703"/>
                    <a:pt x="35911" y="39667"/>
                    <a:pt x="36208" y="39667"/>
                  </a:cubicBezTo>
                  <a:cubicBezTo>
                    <a:pt x="37673" y="39667"/>
                    <a:pt x="38585" y="40548"/>
                    <a:pt x="39548" y="41470"/>
                  </a:cubicBezTo>
                  <a:cubicBezTo>
                    <a:pt x="39825" y="41747"/>
                    <a:pt x="40126" y="42024"/>
                    <a:pt x="40427" y="42278"/>
                  </a:cubicBezTo>
                  <a:lnTo>
                    <a:pt x="40765" y="42555"/>
                  </a:lnTo>
                  <a:cubicBezTo>
                    <a:pt x="42525" y="44025"/>
                    <a:pt x="43585" y="44905"/>
                    <a:pt x="46478" y="45134"/>
                  </a:cubicBezTo>
                  <a:cubicBezTo>
                    <a:pt x="47100" y="45186"/>
                    <a:pt x="47671" y="45214"/>
                    <a:pt x="48203" y="45214"/>
                  </a:cubicBezTo>
                  <a:cubicBezTo>
                    <a:pt x="50752" y="45214"/>
                    <a:pt x="52404" y="44580"/>
                    <a:pt x="54518" y="42965"/>
                  </a:cubicBezTo>
                  <a:lnTo>
                    <a:pt x="54530" y="42953"/>
                  </a:lnTo>
                  <a:lnTo>
                    <a:pt x="54530" y="42941"/>
                  </a:lnTo>
                  <a:cubicBezTo>
                    <a:pt x="54229" y="39554"/>
                    <a:pt x="54072" y="35226"/>
                    <a:pt x="55567" y="31839"/>
                  </a:cubicBezTo>
                  <a:cubicBezTo>
                    <a:pt x="56266" y="30236"/>
                    <a:pt x="57712" y="28874"/>
                    <a:pt x="59074" y="27584"/>
                  </a:cubicBezTo>
                  <a:cubicBezTo>
                    <a:pt x="60436" y="26283"/>
                    <a:pt x="61846" y="24945"/>
                    <a:pt x="62558" y="23378"/>
                  </a:cubicBezTo>
                  <a:cubicBezTo>
                    <a:pt x="63883" y="20413"/>
                    <a:pt x="62304" y="17773"/>
                    <a:pt x="60774" y="15218"/>
                  </a:cubicBezTo>
                  <a:cubicBezTo>
                    <a:pt x="60496" y="14759"/>
                    <a:pt x="60207" y="14265"/>
                    <a:pt x="59942" y="13795"/>
                  </a:cubicBezTo>
                  <a:lnTo>
                    <a:pt x="59749" y="13458"/>
                  </a:lnTo>
                  <a:cubicBezTo>
                    <a:pt x="58917" y="11963"/>
                    <a:pt x="57965" y="10276"/>
                    <a:pt x="58230" y="8624"/>
                  </a:cubicBezTo>
                  <a:cubicBezTo>
                    <a:pt x="58459" y="7142"/>
                    <a:pt x="59484" y="5756"/>
                    <a:pt x="60484" y="4393"/>
                  </a:cubicBezTo>
                  <a:cubicBezTo>
                    <a:pt x="61388" y="3188"/>
                    <a:pt x="62317" y="1935"/>
                    <a:pt x="62702" y="573"/>
                  </a:cubicBezTo>
                  <a:lnTo>
                    <a:pt x="62702" y="548"/>
                  </a:lnTo>
                  <a:lnTo>
                    <a:pt x="62678" y="548"/>
                  </a:lnTo>
                  <a:cubicBezTo>
                    <a:pt x="62566" y="550"/>
                    <a:pt x="62453" y="551"/>
                    <a:pt x="62340" y="551"/>
                  </a:cubicBezTo>
                  <a:cubicBezTo>
                    <a:pt x="60924" y="551"/>
                    <a:pt x="59455" y="416"/>
                    <a:pt x="58038" y="271"/>
                  </a:cubicBezTo>
                  <a:cubicBezTo>
                    <a:pt x="56613" y="136"/>
                    <a:pt x="55162" y="1"/>
                    <a:pt x="5373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8"/>
            <p:cNvSpPr/>
            <p:nvPr/>
          </p:nvSpPr>
          <p:spPr>
            <a:xfrm>
              <a:off x="3863625" y="518350"/>
              <a:ext cx="166950" cy="971850"/>
            </a:xfrm>
            <a:custGeom>
              <a:rect b="b" l="l" r="r" t="t"/>
              <a:pathLst>
                <a:path extrusionOk="0" h="38874" w="6678">
                  <a:moveTo>
                    <a:pt x="6641" y="1"/>
                  </a:moveTo>
                  <a:cubicBezTo>
                    <a:pt x="5906" y="1146"/>
                    <a:pt x="4737" y="2122"/>
                    <a:pt x="3616" y="3062"/>
                  </a:cubicBezTo>
                  <a:cubicBezTo>
                    <a:pt x="1977" y="4424"/>
                    <a:pt x="434" y="5714"/>
                    <a:pt x="157" y="7474"/>
                  </a:cubicBezTo>
                  <a:cubicBezTo>
                    <a:pt x="0" y="8498"/>
                    <a:pt x="362" y="9499"/>
                    <a:pt x="711" y="10463"/>
                  </a:cubicBezTo>
                  <a:cubicBezTo>
                    <a:pt x="928" y="11006"/>
                    <a:pt x="1097" y="11560"/>
                    <a:pt x="1229" y="12139"/>
                  </a:cubicBezTo>
                  <a:cubicBezTo>
                    <a:pt x="1495" y="13585"/>
                    <a:pt x="1290" y="15068"/>
                    <a:pt x="1097" y="16502"/>
                  </a:cubicBezTo>
                  <a:cubicBezTo>
                    <a:pt x="904" y="17828"/>
                    <a:pt x="723" y="19202"/>
                    <a:pt x="916" y="20504"/>
                  </a:cubicBezTo>
                  <a:cubicBezTo>
                    <a:pt x="1085" y="21649"/>
                    <a:pt x="1760" y="22637"/>
                    <a:pt x="2411" y="23589"/>
                  </a:cubicBezTo>
                  <a:cubicBezTo>
                    <a:pt x="3206" y="24747"/>
                    <a:pt x="4026" y="25940"/>
                    <a:pt x="3917" y="27435"/>
                  </a:cubicBezTo>
                  <a:cubicBezTo>
                    <a:pt x="3845" y="28399"/>
                    <a:pt x="3508" y="29375"/>
                    <a:pt x="3182" y="30315"/>
                  </a:cubicBezTo>
                  <a:cubicBezTo>
                    <a:pt x="2857" y="31255"/>
                    <a:pt x="2519" y="32232"/>
                    <a:pt x="2447" y="33208"/>
                  </a:cubicBezTo>
                  <a:cubicBezTo>
                    <a:pt x="2278" y="35209"/>
                    <a:pt x="2821" y="37029"/>
                    <a:pt x="3423" y="38873"/>
                  </a:cubicBezTo>
                  <a:lnTo>
                    <a:pt x="3459" y="38861"/>
                  </a:lnTo>
                  <a:cubicBezTo>
                    <a:pt x="2857" y="37017"/>
                    <a:pt x="2314" y="35197"/>
                    <a:pt x="2483" y="33208"/>
                  </a:cubicBezTo>
                  <a:cubicBezTo>
                    <a:pt x="2555" y="32244"/>
                    <a:pt x="2893" y="31280"/>
                    <a:pt x="3218" y="30339"/>
                  </a:cubicBezTo>
                  <a:cubicBezTo>
                    <a:pt x="3544" y="29387"/>
                    <a:pt x="3881" y="28411"/>
                    <a:pt x="3954" y="27435"/>
                  </a:cubicBezTo>
                  <a:cubicBezTo>
                    <a:pt x="4062" y="25928"/>
                    <a:pt x="3242" y="24722"/>
                    <a:pt x="2447" y="23565"/>
                  </a:cubicBezTo>
                  <a:cubicBezTo>
                    <a:pt x="1796" y="22613"/>
                    <a:pt x="1133" y="21637"/>
                    <a:pt x="964" y="20504"/>
                  </a:cubicBezTo>
                  <a:cubicBezTo>
                    <a:pt x="759" y="19202"/>
                    <a:pt x="952" y="17828"/>
                    <a:pt x="1133" y="16514"/>
                  </a:cubicBezTo>
                  <a:cubicBezTo>
                    <a:pt x="1338" y="15080"/>
                    <a:pt x="1543" y="13585"/>
                    <a:pt x="1266" y="12127"/>
                  </a:cubicBezTo>
                  <a:cubicBezTo>
                    <a:pt x="1145" y="11560"/>
                    <a:pt x="976" y="10994"/>
                    <a:pt x="759" y="10451"/>
                  </a:cubicBezTo>
                  <a:cubicBezTo>
                    <a:pt x="410" y="9487"/>
                    <a:pt x="36" y="8498"/>
                    <a:pt x="205" y="7474"/>
                  </a:cubicBezTo>
                  <a:cubicBezTo>
                    <a:pt x="482" y="5738"/>
                    <a:pt x="2013" y="4448"/>
                    <a:pt x="3640" y="3098"/>
                  </a:cubicBezTo>
                  <a:cubicBezTo>
                    <a:pt x="4773" y="2158"/>
                    <a:pt x="5942" y="1182"/>
                    <a:pt x="6678" y="25"/>
                  </a:cubicBezTo>
                  <a:lnTo>
                    <a:pt x="664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8"/>
            <p:cNvSpPr/>
            <p:nvPr/>
          </p:nvSpPr>
          <p:spPr>
            <a:xfrm>
              <a:off x="3980525" y="517750"/>
              <a:ext cx="115750" cy="920325"/>
            </a:xfrm>
            <a:custGeom>
              <a:rect b="b" l="l" r="r" t="t"/>
              <a:pathLst>
                <a:path extrusionOk="0" h="36813" w="4630">
                  <a:moveTo>
                    <a:pt x="4581" y="1"/>
                  </a:moveTo>
                  <a:cubicBezTo>
                    <a:pt x="4292" y="1061"/>
                    <a:pt x="3569" y="1917"/>
                    <a:pt x="2833" y="2773"/>
                  </a:cubicBezTo>
                  <a:cubicBezTo>
                    <a:pt x="2098" y="3617"/>
                    <a:pt x="1399" y="4448"/>
                    <a:pt x="1146" y="5425"/>
                  </a:cubicBezTo>
                  <a:cubicBezTo>
                    <a:pt x="905" y="6413"/>
                    <a:pt x="1158" y="7546"/>
                    <a:pt x="1399" y="8643"/>
                  </a:cubicBezTo>
                  <a:cubicBezTo>
                    <a:pt x="1580" y="9451"/>
                    <a:pt x="1773" y="10282"/>
                    <a:pt x="1749" y="11030"/>
                  </a:cubicBezTo>
                  <a:cubicBezTo>
                    <a:pt x="1712" y="12440"/>
                    <a:pt x="1387" y="13862"/>
                    <a:pt x="1061" y="15236"/>
                  </a:cubicBezTo>
                  <a:cubicBezTo>
                    <a:pt x="748" y="16586"/>
                    <a:pt x="411" y="17984"/>
                    <a:pt x="374" y="19334"/>
                  </a:cubicBezTo>
                  <a:cubicBezTo>
                    <a:pt x="338" y="20492"/>
                    <a:pt x="676" y="21601"/>
                    <a:pt x="989" y="22673"/>
                  </a:cubicBezTo>
                  <a:cubicBezTo>
                    <a:pt x="1363" y="23903"/>
                    <a:pt x="1749" y="25180"/>
                    <a:pt x="1568" y="26518"/>
                  </a:cubicBezTo>
                  <a:cubicBezTo>
                    <a:pt x="1459" y="27362"/>
                    <a:pt x="1170" y="28206"/>
                    <a:pt x="881" y="29013"/>
                  </a:cubicBezTo>
                  <a:cubicBezTo>
                    <a:pt x="579" y="29893"/>
                    <a:pt x="254" y="30821"/>
                    <a:pt x="170" y="31737"/>
                  </a:cubicBezTo>
                  <a:cubicBezTo>
                    <a:pt x="1" y="33618"/>
                    <a:pt x="579" y="35233"/>
                    <a:pt x="1146" y="36812"/>
                  </a:cubicBezTo>
                  <a:lnTo>
                    <a:pt x="1182" y="36788"/>
                  </a:lnTo>
                  <a:cubicBezTo>
                    <a:pt x="628" y="35233"/>
                    <a:pt x="49" y="33606"/>
                    <a:pt x="218" y="31750"/>
                  </a:cubicBezTo>
                  <a:cubicBezTo>
                    <a:pt x="302" y="30821"/>
                    <a:pt x="616" y="29905"/>
                    <a:pt x="929" y="29025"/>
                  </a:cubicBezTo>
                  <a:cubicBezTo>
                    <a:pt x="1218" y="28218"/>
                    <a:pt x="1507" y="27374"/>
                    <a:pt x="1616" y="26530"/>
                  </a:cubicBezTo>
                  <a:cubicBezTo>
                    <a:pt x="1785" y="25168"/>
                    <a:pt x="1411" y="23903"/>
                    <a:pt x="1037" y="22661"/>
                  </a:cubicBezTo>
                  <a:cubicBezTo>
                    <a:pt x="724" y="21601"/>
                    <a:pt x="386" y="20492"/>
                    <a:pt x="423" y="19334"/>
                  </a:cubicBezTo>
                  <a:cubicBezTo>
                    <a:pt x="459" y="17984"/>
                    <a:pt x="784" y="16598"/>
                    <a:pt x="1098" y="15248"/>
                  </a:cubicBezTo>
                  <a:cubicBezTo>
                    <a:pt x="1423" y="13874"/>
                    <a:pt x="1761" y="12440"/>
                    <a:pt x="1797" y="11030"/>
                  </a:cubicBezTo>
                  <a:cubicBezTo>
                    <a:pt x="1809" y="10270"/>
                    <a:pt x="1628" y="9439"/>
                    <a:pt x="1447" y="8631"/>
                  </a:cubicBezTo>
                  <a:cubicBezTo>
                    <a:pt x="1206" y="7546"/>
                    <a:pt x="941" y="6425"/>
                    <a:pt x="1194" y="5437"/>
                  </a:cubicBezTo>
                  <a:cubicBezTo>
                    <a:pt x="1447" y="4448"/>
                    <a:pt x="2146" y="3641"/>
                    <a:pt x="2870" y="2797"/>
                  </a:cubicBezTo>
                  <a:cubicBezTo>
                    <a:pt x="3593" y="1953"/>
                    <a:pt x="4328" y="1085"/>
                    <a:pt x="4629" y="13"/>
                  </a:cubicBezTo>
                  <a:lnTo>
                    <a:pt x="458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8"/>
            <p:cNvSpPr/>
            <p:nvPr/>
          </p:nvSpPr>
          <p:spPr>
            <a:xfrm>
              <a:off x="4042900" y="514150"/>
              <a:ext cx="118450" cy="889550"/>
            </a:xfrm>
            <a:custGeom>
              <a:rect b="b" l="l" r="r" t="t"/>
              <a:pathLst>
                <a:path extrusionOk="0" h="35582" w="4738">
                  <a:moveTo>
                    <a:pt x="4653" y="0"/>
                  </a:moveTo>
                  <a:cubicBezTo>
                    <a:pt x="4690" y="1037"/>
                    <a:pt x="4364" y="1892"/>
                    <a:pt x="4051" y="2712"/>
                  </a:cubicBezTo>
                  <a:cubicBezTo>
                    <a:pt x="3786" y="3375"/>
                    <a:pt x="3533" y="4062"/>
                    <a:pt x="3448" y="4833"/>
                  </a:cubicBezTo>
                  <a:cubicBezTo>
                    <a:pt x="3376" y="5665"/>
                    <a:pt x="3376" y="6509"/>
                    <a:pt x="3436" y="7341"/>
                  </a:cubicBezTo>
                  <a:cubicBezTo>
                    <a:pt x="3472" y="8317"/>
                    <a:pt x="3520" y="9317"/>
                    <a:pt x="3340" y="10378"/>
                  </a:cubicBezTo>
                  <a:cubicBezTo>
                    <a:pt x="3111" y="11571"/>
                    <a:pt x="2821" y="12753"/>
                    <a:pt x="2460" y="13922"/>
                  </a:cubicBezTo>
                  <a:cubicBezTo>
                    <a:pt x="2038" y="15392"/>
                    <a:pt x="1592" y="16911"/>
                    <a:pt x="1447" y="18418"/>
                  </a:cubicBezTo>
                  <a:cubicBezTo>
                    <a:pt x="1327" y="19575"/>
                    <a:pt x="1399" y="20744"/>
                    <a:pt x="1459" y="21865"/>
                  </a:cubicBezTo>
                  <a:cubicBezTo>
                    <a:pt x="1544" y="23348"/>
                    <a:pt x="1628" y="24878"/>
                    <a:pt x="1291" y="26445"/>
                  </a:cubicBezTo>
                  <a:cubicBezTo>
                    <a:pt x="1242" y="26662"/>
                    <a:pt x="1206" y="26855"/>
                    <a:pt x="1158" y="27048"/>
                  </a:cubicBezTo>
                  <a:cubicBezTo>
                    <a:pt x="459" y="30242"/>
                    <a:pt x="1" y="32364"/>
                    <a:pt x="1074" y="35582"/>
                  </a:cubicBezTo>
                  <a:lnTo>
                    <a:pt x="1122" y="35570"/>
                  </a:lnTo>
                  <a:cubicBezTo>
                    <a:pt x="49" y="32352"/>
                    <a:pt x="519" y="30254"/>
                    <a:pt x="1206" y="27060"/>
                  </a:cubicBezTo>
                  <a:cubicBezTo>
                    <a:pt x="1254" y="26855"/>
                    <a:pt x="1303" y="26662"/>
                    <a:pt x="1339" y="26457"/>
                  </a:cubicBezTo>
                  <a:cubicBezTo>
                    <a:pt x="1688" y="24878"/>
                    <a:pt x="1592" y="23348"/>
                    <a:pt x="1508" y="21853"/>
                  </a:cubicBezTo>
                  <a:cubicBezTo>
                    <a:pt x="1447" y="20732"/>
                    <a:pt x="1387" y="19575"/>
                    <a:pt x="1495" y="18418"/>
                  </a:cubicBezTo>
                  <a:cubicBezTo>
                    <a:pt x="1640" y="16923"/>
                    <a:pt x="2086" y="15404"/>
                    <a:pt x="2508" y="13922"/>
                  </a:cubicBezTo>
                  <a:cubicBezTo>
                    <a:pt x="2870" y="12765"/>
                    <a:pt x="3171" y="11583"/>
                    <a:pt x="3400" y="10378"/>
                  </a:cubicBezTo>
                  <a:cubicBezTo>
                    <a:pt x="3581" y="9329"/>
                    <a:pt x="3533" y="8317"/>
                    <a:pt x="3484" y="7329"/>
                  </a:cubicBezTo>
                  <a:cubicBezTo>
                    <a:pt x="3424" y="6509"/>
                    <a:pt x="3436" y="5665"/>
                    <a:pt x="3496" y="4833"/>
                  </a:cubicBezTo>
                  <a:cubicBezTo>
                    <a:pt x="3581" y="4062"/>
                    <a:pt x="3846" y="3387"/>
                    <a:pt x="4099" y="2724"/>
                  </a:cubicBezTo>
                  <a:cubicBezTo>
                    <a:pt x="4412" y="1904"/>
                    <a:pt x="4738" y="1049"/>
                    <a:pt x="470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8"/>
            <p:cNvSpPr/>
            <p:nvPr/>
          </p:nvSpPr>
          <p:spPr>
            <a:xfrm>
              <a:off x="4105575" y="497275"/>
              <a:ext cx="119675" cy="903125"/>
            </a:xfrm>
            <a:custGeom>
              <a:rect b="b" l="l" r="r" t="t"/>
              <a:pathLst>
                <a:path extrusionOk="0" h="36125" w="4787">
                  <a:moveTo>
                    <a:pt x="4630" y="0"/>
                  </a:moveTo>
                  <a:cubicBezTo>
                    <a:pt x="4738" y="1109"/>
                    <a:pt x="4473" y="2049"/>
                    <a:pt x="4196" y="3050"/>
                  </a:cubicBezTo>
                  <a:cubicBezTo>
                    <a:pt x="3979" y="3725"/>
                    <a:pt x="3834" y="4424"/>
                    <a:pt x="3738" y="5135"/>
                  </a:cubicBezTo>
                  <a:cubicBezTo>
                    <a:pt x="3689" y="5918"/>
                    <a:pt x="3689" y="6714"/>
                    <a:pt x="3774" y="7497"/>
                  </a:cubicBezTo>
                  <a:cubicBezTo>
                    <a:pt x="3834" y="8450"/>
                    <a:pt x="3894" y="9414"/>
                    <a:pt x="3726" y="10402"/>
                  </a:cubicBezTo>
                  <a:cubicBezTo>
                    <a:pt x="3484" y="11656"/>
                    <a:pt x="3171" y="12885"/>
                    <a:pt x="2785" y="14091"/>
                  </a:cubicBezTo>
                  <a:cubicBezTo>
                    <a:pt x="2315" y="15694"/>
                    <a:pt x="1821" y="17345"/>
                    <a:pt x="1701" y="18984"/>
                  </a:cubicBezTo>
                  <a:cubicBezTo>
                    <a:pt x="1652" y="19936"/>
                    <a:pt x="1676" y="20889"/>
                    <a:pt x="1761" y="21841"/>
                  </a:cubicBezTo>
                  <a:cubicBezTo>
                    <a:pt x="1869" y="23227"/>
                    <a:pt x="1966" y="24649"/>
                    <a:pt x="1604" y="26096"/>
                  </a:cubicBezTo>
                  <a:lnTo>
                    <a:pt x="1508" y="26506"/>
                  </a:lnTo>
                  <a:cubicBezTo>
                    <a:pt x="592" y="30110"/>
                    <a:pt x="1" y="32508"/>
                    <a:pt x="1146" y="36124"/>
                  </a:cubicBezTo>
                  <a:lnTo>
                    <a:pt x="1194" y="36124"/>
                  </a:lnTo>
                  <a:cubicBezTo>
                    <a:pt x="37" y="32508"/>
                    <a:pt x="640" y="30134"/>
                    <a:pt x="1544" y="26518"/>
                  </a:cubicBezTo>
                  <a:lnTo>
                    <a:pt x="1640" y="26120"/>
                  </a:lnTo>
                  <a:cubicBezTo>
                    <a:pt x="2014" y="24661"/>
                    <a:pt x="1905" y="23239"/>
                    <a:pt x="1809" y="21853"/>
                  </a:cubicBezTo>
                  <a:cubicBezTo>
                    <a:pt x="1713" y="20901"/>
                    <a:pt x="1701" y="19949"/>
                    <a:pt x="1749" y="18996"/>
                  </a:cubicBezTo>
                  <a:cubicBezTo>
                    <a:pt x="1869" y="17369"/>
                    <a:pt x="2363" y="15706"/>
                    <a:pt x="2834" y="14115"/>
                  </a:cubicBezTo>
                  <a:cubicBezTo>
                    <a:pt x="3195" y="12897"/>
                    <a:pt x="3557" y="11644"/>
                    <a:pt x="3774" y="10414"/>
                  </a:cubicBezTo>
                  <a:cubicBezTo>
                    <a:pt x="3942" y="9426"/>
                    <a:pt x="3870" y="8450"/>
                    <a:pt x="3810" y="7509"/>
                  </a:cubicBezTo>
                  <a:cubicBezTo>
                    <a:pt x="3738" y="6714"/>
                    <a:pt x="3726" y="5930"/>
                    <a:pt x="3786" y="5135"/>
                  </a:cubicBezTo>
                  <a:cubicBezTo>
                    <a:pt x="3870" y="4436"/>
                    <a:pt x="4027" y="3737"/>
                    <a:pt x="4244" y="3062"/>
                  </a:cubicBezTo>
                  <a:cubicBezTo>
                    <a:pt x="4509" y="2109"/>
                    <a:pt x="4786" y="1121"/>
                    <a:pt x="467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8"/>
            <p:cNvSpPr/>
            <p:nvPr/>
          </p:nvSpPr>
          <p:spPr>
            <a:xfrm>
              <a:off x="4168275" y="467425"/>
              <a:ext cx="122650" cy="953450"/>
            </a:xfrm>
            <a:custGeom>
              <a:rect b="b" l="l" r="r" t="t"/>
              <a:pathLst>
                <a:path extrusionOk="0" h="38138" w="4906">
                  <a:moveTo>
                    <a:pt x="4665" y="1"/>
                  </a:moveTo>
                  <a:lnTo>
                    <a:pt x="4617" y="13"/>
                  </a:lnTo>
                  <a:cubicBezTo>
                    <a:pt x="4858" y="1423"/>
                    <a:pt x="4677" y="2785"/>
                    <a:pt x="4508" y="4111"/>
                  </a:cubicBezTo>
                  <a:cubicBezTo>
                    <a:pt x="4363" y="5051"/>
                    <a:pt x="4291" y="6003"/>
                    <a:pt x="4279" y="6968"/>
                  </a:cubicBezTo>
                  <a:cubicBezTo>
                    <a:pt x="4279" y="7474"/>
                    <a:pt x="4327" y="7980"/>
                    <a:pt x="4351" y="8474"/>
                  </a:cubicBezTo>
                  <a:cubicBezTo>
                    <a:pt x="4424" y="9427"/>
                    <a:pt x="4496" y="10427"/>
                    <a:pt x="4339" y="11452"/>
                  </a:cubicBezTo>
                  <a:cubicBezTo>
                    <a:pt x="4110" y="12826"/>
                    <a:pt x="3652" y="14248"/>
                    <a:pt x="3206" y="15610"/>
                  </a:cubicBezTo>
                  <a:cubicBezTo>
                    <a:pt x="2628" y="17358"/>
                    <a:pt x="2037" y="19178"/>
                    <a:pt x="1941" y="20950"/>
                  </a:cubicBezTo>
                  <a:cubicBezTo>
                    <a:pt x="1917" y="21709"/>
                    <a:pt x="1929" y="22468"/>
                    <a:pt x="1989" y="23228"/>
                  </a:cubicBezTo>
                  <a:cubicBezTo>
                    <a:pt x="2085" y="24686"/>
                    <a:pt x="2170" y="26084"/>
                    <a:pt x="1579" y="27639"/>
                  </a:cubicBezTo>
                  <a:cubicBezTo>
                    <a:pt x="796" y="29688"/>
                    <a:pt x="446" y="31316"/>
                    <a:pt x="470" y="32907"/>
                  </a:cubicBezTo>
                  <a:cubicBezTo>
                    <a:pt x="494" y="34413"/>
                    <a:pt x="808" y="35920"/>
                    <a:pt x="1579" y="38138"/>
                  </a:cubicBezTo>
                  <a:lnTo>
                    <a:pt x="1615" y="38114"/>
                  </a:lnTo>
                  <a:cubicBezTo>
                    <a:pt x="301" y="34317"/>
                    <a:pt x="0" y="31894"/>
                    <a:pt x="1615" y="27639"/>
                  </a:cubicBezTo>
                  <a:cubicBezTo>
                    <a:pt x="2218" y="26072"/>
                    <a:pt x="2134" y="24674"/>
                    <a:pt x="2037" y="23204"/>
                  </a:cubicBezTo>
                  <a:cubicBezTo>
                    <a:pt x="1977" y="22456"/>
                    <a:pt x="1953" y="21697"/>
                    <a:pt x="1989" y="20938"/>
                  </a:cubicBezTo>
                  <a:cubicBezTo>
                    <a:pt x="2085" y="19178"/>
                    <a:pt x="2676" y="17370"/>
                    <a:pt x="3242" y="15622"/>
                  </a:cubicBezTo>
                  <a:cubicBezTo>
                    <a:pt x="3701" y="14248"/>
                    <a:pt x="4159" y="12838"/>
                    <a:pt x="4388" y="11452"/>
                  </a:cubicBezTo>
                  <a:cubicBezTo>
                    <a:pt x="4556" y="10415"/>
                    <a:pt x="4472" y="9427"/>
                    <a:pt x="4400" y="8462"/>
                  </a:cubicBezTo>
                  <a:cubicBezTo>
                    <a:pt x="4363" y="7968"/>
                    <a:pt x="4327" y="7462"/>
                    <a:pt x="4327" y="6956"/>
                  </a:cubicBezTo>
                  <a:cubicBezTo>
                    <a:pt x="4339" y="6003"/>
                    <a:pt x="4412" y="5051"/>
                    <a:pt x="4556" y="4111"/>
                  </a:cubicBezTo>
                  <a:cubicBezTo>
                    <a:pt x="4725" y="2785"/>
                    <a:pt x="4906" y="1423"/>
                    <a:pt x="466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8"/>
            <p:cNvSpPr/>
            <p:nvPr/>
          </p:nvSpPr>
          <p:spPr>
            <a:xfrm>
              <a:off x="4216175" y="439400"/>
              <a:ext cx="138950" cy="989325"/>
            </a:xfrm>
            <a:custGeom>
              <a:rect b="b" l="l" r="r" t="t"/>
              <a:pathLst>
                <a:path extrusionOk="0" h="39573" w="5558">
                  <a:moveTo>
                    <a:pt x="5196" y="1"/>
                  </a:moveTo>
                  <a:lnTo>
                    <a:pt x="5159" y="13"/>
                  </a:lnTo>
                  <a:cubicBezTo>
                    <a:pt x="5497" y="1544"/>
                    <a:pt x="5376" y="2978"/>
                    <a:pt x="5256" y="4485"/>
                  </a:cubicBezTo>
                  <a:cubicBezTo>
                    <a:pt x="5135" y="5545"/>
                    <a:pt x="5111" y="6606"/>
                    <a:pt x="5159" y="7679"/>
                  </a:cubicBezTo>
                  <a:cubicBezTo>
                    <a:pt x="5184" y="8101"/>
                    <a:pt x="5220" y="8511"/>
                    <a:pt x="5256" y="8908"/>
                  </a:cubicBezTo>
                  <a:cubicBezTo>
                    <a:pt x="5389" y="10319"/>
                    <a:pt x="5509" y="11632"/>
                    <a:pt x="5232" y="13127"/>
                  </a:cubicBezTo>
                  <a:cubicBezTo>
                    <a:pt x="4991" y="14405"/>
                    <a:pt x="4533" y="15718"/>
                    <a:pt x="4075" y="16996"/>
                  </a:cubicBezTo>
                  <a:cubicBezTo>
                    <a:pt x="3436" y="18804"/>
                    <a:pt x="2785" y="20672"/>
                    <a:pt x="2737" y="22481"/>
                  </a:cubicBezTo>
                  <a:cubicBezTo>
                    <a:pt x="2725" y="23131"/>
                    <a:pt x="2761" y="23698"/>
                    <a:pt x="2785" y="24252"/>
                  </a:cubicBezTo>
                  <a:cubicBezTo>
                    <a:pt x="2869" y="25747"/>
                    <a:pt x="2942" y="27049"/>
                    <a:pt x="2038" y="28845"/>
                  </a:cubicBezTo>
                  <a:cubicBezTo>
                    <a:pt x="1" y="32895"/>
                    <a:pt x="929" y="35486"/>
                    <a:pt x="2315" y="39404"/>
                  </a:cubicBezTo>
                  <a:lnTo>
                    <a:pt x="2375" y="39572"/>
                  </a:lnTo>
                  <a:lnTo>
                    <a:pt x="2423" y="39548"/>
                  </a:lnTo>
                  <a:lnTo>
                    <a:pt x="2363" y="39380"/>
                  </a:lnTo>
                  <a:cubicBezTo>
                    <a:pt x="977" y="35474"/>
                    <a:pt x="61" y="32883"/>
                    <a:pt x="2074" y="28857"/>
                  </a:cubicBezTo>
                  <a:cubicBezTo>
                    <a:pt x="2978" y="27037"/>
                    <a:pt x="2905" y="25735"/>
                    <a:pt x="2833" y="24228"/>
                  </a:cubicBezTo>
                  <a:cubicBezTo>
                    <a:pt x="2809" y="23686"/>
                    <a:pt x="2773" y="23107"/>
                    <a:pt x="2785" y="22481"/>
                  </a:cubicBezTo>
                  <a:cubicBezTo>
                    <a:pt x="2821" y="20672"/>
                    <a:pt x="3484" y="18804"/>
                    <a:pt x="4123" y="16996"/>
                  </a:cubicBezTo>
                  <a:cubicBezTo>
                    <a:pt x="4569" y="15718"/>
                    <a:pt x="5039" y="14405"/>
                    <a:pt x="5268" y="13127"/>
                  </a:cubicBezTo>
                  <a:cubicBezTo>
                    <a:pt x="5557" y="11620"/>
                    <a:pt x="5437" y="10306"/>
                    <a:pt x="5304" y="8908"/>
                  </a:cubicBezTo>
                  <a:cubicBezTo>
                    <a:pt x="5268" y="8511"/>
                    <a:pt x="5232" y="8101"/>
                    <a:pt x="5196" y="7667"/>
                  </a:cubicBezTo>
                  <a:cubicBezTo>
                    <a:pt x="5147" y="6606"/>
                    <a:pt x="5184" y="5545"/>
                    <a:pt x="5292" y="4485"/>
                  </a:cubicBezTo>
                  <a:cubicBezTo>
                    <a:pt x="5413" y="3038"/>
                    <a:pt x="5545" y="1544"/>
                    <a:pt x="519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8"/>
            <p:cNvSpPr/>
            <p:nvPr/>
          </p:nvSpPr>
          <p:spPr>
            <a:xfrm>
              <a:off x="4278550" y="439100"/>
              <a:ext cx="141650" cy="982700"/>
            </a:xfrm>
            <a:custGeom>
              <a:rect b="b" l="l" r="r" t="t"/>
              <a:pathLst>
                <a:path extrusionOk="0" h="39308" w="5666">
                  <a:moveTo>
                    <a:pt x="5111" y="1"/>
                  </a:moveTo>
                  <a:lnTo>
                    <a:pt x="5075" y="13"/>
                  </a:lnTo>
                  <a:cubicBezTo>
                    <a:pt x="5425" y="1459"/>
                    <a:pt x="5304" y="2725"/>
                    <a:pt x="5172" y="4063"/>
                  </a:cubicBezTo>
                  <a:cubicBezTo>
                    <a:pt x="5063" y="5063"/>
                    <a:pt x="4967" y="6088"/>
                    <a:pt x="5075" y="7197"/>
                  </a:cubicBezTo>
                  <a:cubicBezTo>
                    <a:pt x="5123" y="7715"/>
                    <a:pt x="5196" y="8209"/>
                    <a:pt x="5268" y="8691"/>
                  </a:cubicBezTo>
                  <a:cubicBezTo>
                    <a:pt x="5449" y="9897"/>
                    <a:pt x="5630" y="11006"/>
                    <a:pt x="5437" y="12331"/>
                  </a:cubicBezTo>
                  <a:cubicBezTo>
                    <a:pt x="5244" y="13645"/>
                    <a:pt x="4810" y="14983"/>
                    <a:pt x="4388" y="16261"/>
                  </a:cubicBezTo>
                  <a:cubicBezTo>
                    <a:pt x="3894" y="17755"/>
                    <a:pt x="3388" y="19298"/>
                    <a:pt x="3267" y="20829"/>
                  </a:cubicBezTo>
                  <a:cubicBezTo>
                    <a:pt x="3219" y="21408"/>
                    <a:pt x="3195" y="21950"/>
                    <a:pt x="3171" y="22468"/>
                  </a:cubicBezTo>
                  <a:cubicBezTo>
                    <a:pt x="3110" y="24204"/>
                    <a:pt x="3050" y="25711"/>
                    <a:pt x="2086" y="27603"/>
                  </a:cubicBezTo>
                  <a:cubicBezTo>
                    <a:pt x="1" y="31713"/>
                    <a:pt x="748" y="34908"/>
                    <a:pt x="2122" y="39307"/>
                  </a:cubicBezTo>
                  <a:lnTo>
                    <a:pt x="2158" y="39283"/>
                  </a:lnTo>
                  <a:cubicBezTo>
                    <a:pt x="796" y="34908"/>
                    <a:pt x="49" y="31725"/>
                    <a:pt x="2122" y="27627"/>
                  </a:cubicBezTo>
                  <a:cubicBezTo>
                    <a:pt x="3098" y="25711"/>
                    <a:pt x="3159" y="24216"/>
                    <a:pt x="3219" y="22468"/>
                  </a:cubicBezTo>
                  <a:cubicBezTo>
                    <a:pt x="3243" y="21950"/>
                    <a:pt x="3267" y="21408"/>
                    <a:pt x="3303" y="20829"/>
                  </a:cubicBezTo>
                  <a:cubicBezTo>
                    <a:pt x="3436" y="19310"/>
                    <a:pt x="3942" y="17768"/>
                    <a:pt x="4424" y="16285"/>
                  </a:cubicBezTo>
                  <a:cubicBezTo>
                    <a:pt x="4858" y="14995"/>
                    <a:pt x="5292" y="13633"/>
                    <a:pt x="5485" y="12331"/>
                  </a:cubicBezTo>
                  <a:cubicBezTo>
                    <a:pt x="5666" y="11030"/>
                    <a:pt x="5497" y="9885"/>
                    <a:pt x="5316" y="8679"/>
                  </a:cubicBezTo>
                  <a:cubicBezTo>
                    <a:pt x="5244" y="8197"/>
                    <a:pt x="5172" y="7703"/>
                    <a:pt x="5123" y="7197"/>
                  </a:cubicBezTo>
                  <a:cubicBezTo>
                    <a:pt x="5003" y="6088"/>
                    <a:pt x="5111" y="5063"/>
                    <a:pt x="5208" y="4075"/>
                  </a:cubicBezTo>
                  <a:cubicBezTo>
                    <a:pt x="5340" y="2725"/>
                    <a:pt x="5473" y="1459"/>
                    <a:pt x="511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8"/>
            <p:cNvSpPr/>
            <p:nvPr/>
          </p:nvSpPr>
          <p:spPr>
            <a:xfrm>
              <a:off x="4347850" y="446025"/>
              <a:ext cx="149500" cy="960100"/>
            </a:xfrm>
            <a:custGeom>
              <a:rect b="b" l="l" r="r" t="t"/>
              <a:pathLst>
                <a:path extrusionOk="0" h="38404" w="5980">
                  <a:moveTo>
                    <a:pt x="4509" y="1"/>
                  </a:moveTo>
                  <a:lnTo>
                    <a:pt x="4461" y="13"/>
                  </a:lnTo>
                  <a:cubicBezTo>
                    <a:pt x="4810" y="1206"/>
                    <a:pt x="4726" y="2388"/>
                    <a:pt x="4630" y="3521"/>
                  </a:cubicBezTo>
                  <a:cubicBezTo>
                    <a:pt x="4557" y="4521"/>
                    <a:pt x="4473" y="5558"/>
                    <a:pt x="4702" y="6618"/>
                  </a:cubicBezTo>
                  <a:cubicBezTo>
                    <a:pt x="4822" y="7125"/>
                    <a:pt x="4991" y="7631"/>
                    <a:pt x="5196" y="8113"/>
                  </a:cubicBezTo>
                  <a:cubicBezTo>
                    <a:pt x="5437" y="8716"/>
                    <a:pt x="5690" y="9354"/>
                    <a:pt x="5763" y="10017"/>
                  </a:cubicBezTo>
                  <a:cubicBezTo>
                    <a:pt x="5931" y="11572"/>
                    <a:pt x="5521" y="13175"/>
                    <a:pt x="5124" y="14742"/>
                  </a:cubicBezTo>
                  <a:cubicBezTo>
                    <a:pt x="4979" y="15261"/>
                    <a:pt x="4846" y="15791"/>
                    <a:pt x="4738" y="16309"/>
                  </a:cubicBezTo>
                  <a:lnTo>
                    <a:pt x="4654" y="16659"/>
                  </a:lnTo>
                  <a:cubicBezTo>
                    <a:pt x="4063" y="19443"/>
                    <a:pt x="3496" y="22059"/>
                    <a:pt x="2207" y="24711"/>
                  </a:cubicBezTo>
                  <a:cubicBezTo>
                    <a:pt x="1158" y="26844"/>
                    <a:pt x="592" y="29182"/>
                    <a:pt x="543" y="31569"/>
                  </a:cubicBezTo>
                  <a:cubicBezTo>
                    <a:pt x="507" y="33510"/>
                    <a:pt x="784" y="35619"/>
                    <a:pt x="1459" y="38403"/>
                  </a:cubicBezTo>
                  <a:lnTo>
                    <a:pt x="1496" y="38391"/>
                  </a:lnTo>
                  <a:cubicBezTo>
                    <a:pt x="290" y="33401"/>
                    <a:pt x="1" y="29375"/>
                    <a:pt x="2243" y="24735"/>
                  </a:cubicBezTo>
                  <a:cubicBezTo>
                    <a:pt x="3533" y="22083"/>
                    <a:pt x="4099" y="19455"/>
                    <a:pt x="4702" y="16671"/>
                  </a:cubicBezTo>
                  <a:lnTo>
                    <a:pt x="4774" y="16321"/>
                  </a:lnTo>
                  <a:cubicBezTo>
                    <a:pt x="4883" y="15803"/>
                    <a:pt x="5027" y="15261"/>
                    <a:pt x="5160" y="14742"/>
                  </a:cubicBezTo>
                  <a:cubicBezTo>
                    <a:pt x="5558" y="13187"/>
                    <a:pt x="5980" y="11572"/>
                    <a:pt x="5811" y="10017"/>
                  </a:cubicBezTo>
                  <a:cubicBezTo>
                    <a:pt x="5738" y="9342"/>
                    <a:pt x="5485" y="8704"/>
                    <a:pt x="5232" y="8089"/>
                  </a:cubicBezTo>
                  <a:cubicBezTo>
                    <a:pt x="5027" y="7607"/>
                    <a:pt x="4859" y="7112"/>
                    <a:pt x="4738" y="6606"/>
                  </a:cubicBezTo>
                  <a:cubicBezTo>
                    <a:pt x="4509" y="5558"/>
                    <a:pt x="4593" y="4521"/>
                    <a:pt x="4678" y="3521"/>
                  </a:cubicBezTo>
                  <a:cubicBezTo>
                    <a:pt x="4762" y="2388"/>
                    <a:pt x="4859" y="1206"/>
                    <a:pt x="450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8"/>
            <p:cNvSpPr/>
            <p:nvPr/>
          </p:nvSpPr>
          <p:spPr>
            <a:xfrm>
              <a:off x="4404825" y="444825"/>
              <a:ext cx="169675" cy="938700"/>
            </a:xfrm>
            <a:custGeom>
              <a:rect b="b" l="l" r="r" t="t"/>
              <a:pathLst>
                <a:path extrusionOk="0" h="37548" w="6787">
                  <a:moveTo>
                    <a:pt x="4532" y="1"/>
                  </a:moveTo>
                  <a:lnTo>
                    <a:pt x="4484" y="13"/>
                  </a:lnTo>
                  <a:cubicBezTo>
                    <a:pt x="4846" y="1086"/>
                    <a:pt x="4749" y="2134"/>
                    <a:pt x="4653" y="3147"/>
                  </a:cubicBezTo>
                  <a:cubicBezTo>
                    <a:pt x="4568" y="4087"/>
                    <a:pt x="4472" y="5063"/>
                    <a:pt x="4749" y="6039"/>
                  </a:cubicBezTo>
                  <a:cubicBezTo>
                    <a:pt x="4906" y="6582"/>
                    <a:pt x="5207" y="7088"/>
                    <a:pt x="5509" y="7570"/>
                  </a:cubicBezTo>
                  <a:cubicBezTo>
                    <a:pt x="5786" y="8004"/>
                    <a:pt x="6027" y="8462"/>
                    <a:pt x="6208" y="8956"/>
                  </a:cubicBezTo>
                  <a:cubicBezTo>
                    <a:pt x="6738" y="10548"/>
                    <a:pt x="6328" y="11970"/>
                    <a:pt x="5858" y="13621"/>
                  </a:cubicBezTo>
                  <a:lnTo>
                    <a:pt x="5834" y="13693"/>
                  </a:lnTo>
                  <a:cubicBezTo>
                    <a:pt x="4918" y="16948"/>
                    <a:pt x="3773" y="20142"/>
                    <a:pt x="2387" y="23240"/>
                  </a:cubicBezTo>
                  <a:cubicBezTo>
                    <a:pt x="1350" y="25494"/>
                    <a:pt x="759" y="27929"/>
                    <a:pt x="615" y="30400"/>
                  </a:cubicBezTo>
                  <a:cubicBezTo>
                    <a:pt x="494" y="32533"/>
                    <a:pt x="687" y="34811"/>
                    <a:pt x="1217" y="37547"/>
                  </a:cubicBezTo>
                  <a:lnTo>
                    <a:pt x="1278" y="37535"/>
                  </a:lnTo>
                  <a:cubicBezTo>
                    <a:pt x="482" y="33497"/>
                    <a:pt x="0" y="28640"/>
                    <a:pt x="2435" y="23252"/>
                  </a:cubicBezTo>
                  <a:cubicBezTo>
                    <a:pt x="3821" y="20154"/>
                    <a:pt x="4966" y="16960"/>
                    <a:pt x="5894" y="13693"/>
                  </a:cubicBezTo>
                  <a:lnTo>
                    <a:pt x="5906" y="13633"/>
                  </a:lnTo>
                  <a:cubicBezTo>
                    <a:pt x="6376" y="11970"/>
                    <a:pt x="6786" y="10535"/>
                    <a:pt x="6256" y="8932"/>
                  </a:cubicBezTo>
                  <a:cubicBezTo>
                    <a:pt x="6075" y="8450"/>
                    <a:pt x="5834" y="7980"/>
                    <a:pt x="5545" y="7546"/>
                  </a:cubicBezTo>
                  <a:cubicBezTo>
                    <a:pt x="5243" y="7064"/>
                    <a:pt x="4942" y="6570"/>
                    <a:pt x="4797" y="6027"/>
                  </a:cubicBezTo>
                  <a:cubicBezTo>
                    <a:pt x="4520" y="5051"/>
                    <a:pt x="4617" y="4087"/>
                    <a:pt x="4701" y="3147"/>
                  </a:cubicBezTo>
                  <a:cubicBezTo>
                    <a:pt x="4797" y="2134"/>
                    <a:pt x="4894" y="1073"/>
                    <a:pt x="453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8"/>
            <p:cNvSpPr/>
            <p:nvPr/>
          </p:nvSpPr>
          <p:spPr>
            <a:xfrm>
              <a:off x="4459650" y="433675"/>
              <a:ext cx="180525" cy="917600"/>
            </a:xfrm>
            <a:custGeom>
              <a:rect b="b" l="l" r="r" t="t"/>
              <a:pathLst>
                <a:path extrusionOk="0" h="36704" w="7221">
                  <a:moveTo>
                    <a:pt x="4690" y="1"/>
                  </a:moveTo>
                  <a:lnTo>
                    <a:pt x="4653" y="13"/>
                  </a:lnTo>
                  <a:cubicBezTo>
                    <a:pt x="5087" y="1073"/>
                    <a:pt x="5075" y="2086"/>
                    <a:pt x="5075" y="3062"/>
                  </a:cubicBezTo>
                  <a:cubicBezTo>
                    <a:pt x="5063" y="3990"/>
                    <a:pt x="5063" y="4943"/>
                    <a:pt x="5413" y="5919"/>
                  </a:cubicBezTo>
                  <a:cubicBezTo>
                    <a:pt x="5594" y="6365"/>
                    <a:pt x="5835" y="6787"/>
                    <a:pt x="6112" y="7185"/>
                  </a:cubicBezTo>
                  <a:cubicBezTo>
                    <a:pt x="6449" y="7703"/>
                    <a:pt x="6799" y="8233"/>
                    <a:pt x="6920" y="8824"/>
                  </a:cubicBezTo>
                  <a:cubicBezTo>
                    <a:pt x="7173" y="10102"/>
                    <a:pt x="6654" y="11452"/>
                    <a:pt x="6148" y="12753"/>
                  </a:cubicBezTo>
                  <a:cubicBezTo>
                    <a:pt x="6016" y="13091"/>
                    <a:pt x="5883" y="13440"/>
                    <a:pt x="5774" y="13778"/>
                  </a:cubicBezTo>
                  <a:cubicBezTo>
                    <a:pt x="5365" y="14947"/>
                    <a:pt x="4943" y="16116"/>
                    <a:pt x="4545" y="17237"/>
                  </a:cubicBezTo>
                  <a:cubicBezTo>
                    <a:pt x="2207" y="23710"/>
                    <a:pt x="1" y="29821"/>
                    <a:pt x="1098" y="36704"/>
                  </a:cubicBezTo>
                  <a:lnTo>
                    <a:pt x="1134" y="36692"/>
                  </a:lnTo>
                  <a:cubicBezTo>
                    <a:pt x="49" y="29821"/>
                    <a:pt x="2255" y="23722"/>
                    <a:pt x="4581" y="17249"/>
                  </a:cubicBezTo>
                  <a:cubicBezTo>
                    <a:pt x="4991" y="16128"/>
                    <a:pt x="5413" y="14959"/>
                    <a:pt x="5811" y="13790"/>
                  </a:cubicBezTo>
                  <a:cubicBezTo>
                    <a:pt x="5931" y="13452"/>
                    <a:pt x="6064" y="13115"/>
                    <a:pt x="6184" y="12777"/>
                  </a:cubicBezTo>
                  <a:cubicBezTo>
                    <a:pt x="6691" y="11464"/>
                    <a:pt x="7221" y="10114"/>
                    <a:pt x="6956" y="8812"/>
                  </a:cubicBezTo>
                  <a:cubicBezTo>
                    <a:pt x="6835" y="8209"/>
                    <a:pt x="6486" y="7679"/>
                    <a:pt x="6148" y="7160"/>
                  </a:cubicBezTo>
                  <a:cubicBezTo>
                    <a:pt x="5871" y="6763"/>
                    <a:pt x="5642" y="6341"/>
                    <a:pt x="5461" y="5895"/>
                  </a:cubicBezTo>
                  <a:cubicBezTo>
                    <a:pt x="5099" y="4931"/>
                    <a:pt x="5111" y="3978"/>
                    <a:pt x="5111" y="3062"/>
                  </a:cubicBezTo>
                  <a:cubicBezTo>
                    <a:pt x="5124" y="2074"/>
                    <a:pt x="5136" y="1049"/>
                    <a:pt x="469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8"/>
            <p:cNvSpPr/>
            <p:nvPr/>
          </p:nvSpPr>
          <p:spPr>
            <a:xfrm>
              <a:off x="4516000" y="417100"/>
              <a:ext cx="199525" cy="885975"/>
            </a:xfrm>
            <a:custGeom>
              <a:rect b="b" l="l" r="r" t="t"/>
              <a:pathLst>
                <a:path extrusionOk="0" h="35439" w="7981">
                  <a:moveTo>
                    <a:pt x="4750" y="1"/>
                  </a:moveTo>
                  <a:lnTo>
                    <a:pt x="4702" y="25"/>
                  </a:lnTo>
                  <a:cubicBezTo>
                    <a:pt x="5280" y="1074"/>
                    <a:pt x="5401" y="2074"/>
                    <a:pt x="5521" y="3038"/>
                  </a:cubicBezTo>
                  <a:cubicBezTo>
                    <a:pt x="5618" y="3810"/>
                    <a:pt x="5714" y="4617"/>
                    <a:pt x="6040" y="5449"/>
                  </a:cubicBezTo>
                  <a:cubicBezTo>
                    <a:pt x="6257" y="5955"/>
                    <a:pt x="6546" y="6425"/>
                    <a:pt x="6871" y="6871"/>
                  </a:cubicBezTo>
                  <a:cubicBezTo>
                    <a:pt x="7426" y="7655"/>
                    <a:pt x="7944" y="8390"/>
                    <a:pt x="7860" y="9354"/>
                  </a:cubicBezTo>
                  <a:cubicBezTo>
                    <a:pt x="7775" y="10415"/>
                    <a:pt x="7112" y="11548"/>
                    <a:pt x="6461" y="12633"/>
                  </a:cubicBezTo>
                  <a:cubicBezTo>
                    <a:pt x="6088" y="13236"/>
                    <a:pt x="5750" y="13862"/>
                    <a:pt x="5461" y="14501"/>
                  </a:cubicBezTo>
                  <a:cubicBezTo>
                    <a:pt x="2544" y="21540"/>
                    <a:pt x="1" y="28435"/>
                    <a:pt x="905" y="35438"/>
                  </a:cubicBezTo>
                  <a:lnTo>
                    <a:pt x="953" y="35426"/>
                  </a:lnTo>
                  <a:cubicBezTo>
                    <a:pt x="49" y="28447"/>
                    <a:pt x="2592" y="21552"/>
                    <a:pt x="5509" y="14525"/>
                  </a:cubicBezTo>
                  <a:cubicBezTo>
                    <a:pt x="5799" y="13886"/>
                    <a:pt x="6124" y="13272"/>
                    <a:pt x="6498" y="12669"/>
                  </a:cubicBezTo>
                  <a:cubicBezTo>
                    <a:pt x="7161" y="11572"/>
                    <a:pt x="7824" y="10439"/>
                    <a:pt x="7908" y="9366"/>
                  </a:cubicBezTo>
                  <a:cubicBezTo>
                    <a:pt x="7980" y="8390"/>
                    <a:pt x="7438" y="7607"/>
                    <a:pt x="6907" y="6859"/>
                  </a:cubicBezTo>
                  <a:cubicBezTo>
                    <a:pt x="6582" y="6413"/>
                    <a:pt x="6305" y="5943"/>
                    <a:pt x="6076" y="5437"/>
                  </a:cubicBezTo>
                  <a:cubicBezTo>
                    <a:pt x="5750" y="4605"/>
                    <a:pt x="5654" y="3810"/>
                    <a:pt x="5557" y="3026"/>
                  </a:cubicBezTo>
                  <a:cubicBezTo>
                    <a:pt x="5449" y="2062"/>
                    <a:pt x="5316" y="1061"/>
                    <a:pt x="475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8"/>
            <p:cNvSpPr/>
            <p:nvPr/>
          </p:nvSpPr>
          <p:spPr>
            <a:xfrm>
              <a:off x="4575675" y="399025"/>
              <a:ext cx="223625" cy="853125"/>
            </a:xfrm>
            <a:custGeom>
              <a:rect b="b" l="l" r="r" t="t"/>
              <a:pathLst>
                <a:path extrusionOk="0" h="34125" w="8945">
                  <a:moveTo>
                    <a:pt x="4617" y="1"/>
                  </a:moveTo>
                  <a:lnTo>
                    <a:pt x="4581" y="25"/>
                  </a:lnTo>
                  <a:cubicBezTo>
                    <a:pt x="5316" y="1097"/>
                    <a:pt x="5641" y="2170"/>
                    <a:pt x="5967" y="3219"/>
                  </a:cubicBezTo>
                  <a:cubicBezTo>
                    <a:pt x="6196" y="4063"/>
                    <a:pt x="6509" y="4894"/>
                    <a:pt x="6895" y="5678"/>
                  </a:cubicBezTo>
                  <a:cubicBezTo>
                    <a:pt x="7124" y="6100"/>
                    <a:pt x="7389" y="6497"/>
                    <a:pt x="7678" y="6883"/>
                  </a:cubicBezTo>
                  <a:cubicBezTo>
                    <a:pt x="8341" y="7775"/>
                    <a:pt x="8908" y="8559"/>
                    <a:pt x="8607" y="9764"/>
                  </a:cubicBezTo>
                  <a:cubicBezTo>
                    <a:pt x="8341" y="10849"/>
                    <a:pt x="7474" y="11934"/>
                    <a:pt x="6630" y="12982"/>
                  </a:cubicBezTo>
                  <a:cubicBezTo>
                    <a:pt x="6015" y="13766"/>
                    <a:pt x="5376" y="14573"/>
                    <a:pt x="4991" y="15369"/>
                  </a:cubicBezTo>
                  <a:cubicBezTo>
                    <a:pt x="1483" y="22577"/>
                    <a:pt x="0" y="28893"/>
                    <a:pt x="567" y="34124"/>
                  </a:cubicBezTo>
                  <a:lnTo>
                    <a:pt x="615" y="34124"/>
                  </a:lnTo>
                  <a:cubicBezTo>
                    <a:pt x="49" y="28905"/>
                    <a:pt x="1531" y="22589"/>
                    <a:pt x="5027" y="15393"/>
                  </a:cubicBezTo>
                  <a:cubicBezTo>
                    <a:pt x="5412" y="14597"/>
                    <a:pt x="6051" y="13802"/>
                    <a:pt x="6666" y="13018"/>
                  </a:cubicBezTo>
                  <a:cubicBezTo>
                    <a:pt x="7510" y="11958"/>
                    <a:pt x="8378" y="10873"/>
                    <a:pt x="8643" y="9776"/>
                  </a:cubicBezTo>
                  <a:cubicBezTo>
                    <a:pt x="8944" y="8546"/>
                    <a:pt x="8353" y="7727"/>
                    <a:pt x="7715" y="6859"/>
                  </a:cubicBezTo>
                  <a:cubicBezTo>
                    <a:pt x="7425" y="6485"/>
                    <a:pt x="7172" y="6076"/>
                    <a:pt x="6931" y="5654"/>
                  </a:cubicBezTo>
                  <a:cubicBezTo>
                    <a:pt x="6545" y="4870"/>
                    <a:pt x="6244" y="4051"/>
                    <a:pt x="6003" y="3207"/>
                  </a:cubicBezTo>
                  <a:cubicBezTo>
                    <a:pt x="5690" y="2158"/>
                    <a:pt x="5352" y="1073"/>
                    <a:pt x="461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8"/>
            <p:cNvSpPr/>
            <p:nvPr/>
          </p:nvSpPr>
          <p:spPr>
            <a:xfrm>
              <a:off x="4631725" y="378225"/>
              <a:ext cx="241100" cy="851925"/>
            </a:xfrm>
            <a:custGeom>
              <a:rect b="b" l="l" r="r" t="t"/>
              <a:pathLst>
                <a:path extrusionOk="0" h="34077" w="9644">
                  <a:moveTo>
                    <a:pt x="4617" y="1"/>
                  </a:moveTo>
                  <a:lnTo>
                    <a:pt x="4581" y="25"/>
                  </a:lnTo>
                  <a:cubicBezTo>
                    <a:pt x="5376" y="1086"/>
                    <a:pt x="5810" y="2231"/>
                    <a:pt x="6232" y="3340"/>
                  </a:cubicBezTo>
                  <a:cubicBezTo>
                    <a:pt x="6545" y="4244"/>
                    <a:pt x="6931" y="5112"/>
                    <a:pt x="7401" y="5931"/>
                  </a:cubicBezTo>
                  <a:cubicBezTo>
                    <a:pt x="7642" y="6341"/>
                    <a:pt x="7919" y="6727"/>
                    <a:pt x="8233" y="7088"/>
                  </a:cubicBezTo>
                  <a:cubicBezTo>
                    <a:pt x="8968" y="8016"/>
                    <a:pt x="9607" y="8812"/>
                    <a:pt x="9149" y="10126"/>
                  </a:cubicBezTo>
                  <a:cubicBezTo>
                    <a:pt x="8751" y="11271"/>
                    <a:pt x="7775" y="12380"/>
                    <a:pt x="6823" y="13453"/>
                  </a:cubicBezTo>
                  <a:cubicBezTo>
                    <a:pt x="6051" y="14308"/>
                    <a:pt x="5256" y="15212"/>
                    <a:pt x="4774" y="16116"/>
                  </a:cubicBezTo>
                  <a:cubicBezTo>
                    <a:pt x="1652" y="21962"/>
                    <a:pt x="0" y="28845"/>
                    <a:pt x="458" y="34076"/>
                  </a:cubicBezTo>
                  <a:lnTo>
                    <a:pt x="507" y="34076"/>
                  </a:lnTo>
                  <a:cubicBezTo>
                    <a:pt x="37" y="28845"/>
                    <a:pt x="1688" y="21974"/>
                    <a:pt x="4810" y="16141"/>
                  </a:cubicBezTo>
                  <a:cubicBezTo>
                    <a:pt x="5292" y="15236"/>
                    <a:pt x="6075" y="14345"/>
                    <a:pt x="6847" y="13489"/>
                  </a:cubicBezTo>
                  <a:cubicBezTo>
                    <a:pt x="7799" y="12416"/>
                    <a:pt x="8787" y="11295"/>
                    <a:pt x="9185" y="10138"/>
                  </a:cubicBezTo>
                  <a:cubicBezTo>
                    <a:pt x="9643" y="8812"/>
                    <a:pt x="9016" y="7992"/>
                    <a:pt x="8257" y="7064"/>
                  </a:cubicBezTo>
                  <a:cubicBezTo>
                    <a:pt x="7956" y="6703"/>
                    <a:pt x="7690" y="6317"/>
                    <a:pt x="7437" y="5919"/>
                  </a:cubicBezTo>
                  <a:cubicBezTo>
                    <a:pt x="6979" y="5087"/>
                    <a:pt x="6582" y="4232"/>
                    <a:pt x="6280" y="3328"/>
                  </a:cubicBezTo>
                  <a:cubicBezTo>
                    <a:pt x="5846" y="2219"/>
                    <a:pt x="5412" y="1074"/>
                    <a:pt x="461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8"/>
            <p:cNvSpPr/>
            <p:nvPr/>
          </p:nvSpPr>
          <p:spPr>
            <a:xfrm>
              <a:off x="4685350" y="351725"/>
              <a:ext cx="224825" cy="888350"/>
            </a:xfrm>
            <a:custGeom>
              <a:rect b="b" l="l" r="r" t="t"/>
              <a:pathLst>
                <a:path extrusionOk="0" h="35534" w="8993">
                  <a:moveTo>
                    <a:pt x="4798" y="0"/>
                  </a:moveTo>
                  <a:lnTo>
                    <a:pt x="4762" y="12"/>
                  </a:lnTo>
                  <a:cubicBezTo>
                    <a:pt x="5485" y="1181"/>
                    <a:pt x="5883" y="2447"/>
                    <a:pt x="6281" y="3652"/>
                  </a:cubicBezTo>
                  <a:cubicBezTo>
                    <a:pt x="6558" y="4568"/>
                    <a:pt x="6895" y="5472"/>
                    <a:pt x="7305" y="6352"/>
                  </a:cubicBezTo>
                  <a:cubicBezTo>
                    <a:pt x="7474" y="6714"/>
                    <a:pt x="7667" y="7051"/>
                    <a:pt x="7848" y="7377"/>
                  </a:cubicBezTo>
                  <a:cubicBezTo>
                    <a:pt x="8438" y="8414"/>
                    <a:pt x="8945" y="9342"/>
                    <a:pt x="8607" y="10668"/>
                  </a:cubicBezTo>
                  <a:cubicBezTo>
                    <a:pt x="8258" y="11993"/>
                    <a:pt x="7354" y="13331"/>
                    <a:pt x="6486" y="14621"/>
                  </a:cubicBezTo>
                  <a:cubicBezTo>
                    <a:pt x="5919" y="15405"/>
                    <a:pt x="5413" y="16224"/>
                    <a:pt x="4967" y="17068"/>
                  </a:cubicBezTo>
                  <a:cubicBezTo>
                    <a:pt x="1483" y="23963"/>
                    <a:pt x="1" y="30001"/>
                    <a:pt x="459" y="35534"/>
                  </a:cubicBezTo>
                  <a:lnTo>
                    <a:pt x="495" y="35534"/>
                  </a:lnTo>
                  <a:cubicBezTo>
                    <a:pt x="49" y="30013"/>
                    <a:pt x="1520" y="23975"/>
                    <a:pt x="4991" y="17092"/>
                  </a:cubicBezTo>
                  <a:cubicBezTo>
                    <a:pt x="5449" y="16248"/>
                    <a:pt x="5955" y="15429"/>
                    <a:pt x="6510" y="14645"/>
                  </a:cubicBezTo>
                  <a:cubicBezTo>
                    <a:pt x="7390" y="13355"/>
                    <a:pt x="8294" y="12018"/>
                    <a:pt x="8643" y="10680"/>
                  </a:cubicBezTo>
                  <a:cubicBezTo>
                    <a:pt x="8993" y="9305"/>
                    <a:pt x="8487" y="8401"/>
                    <a:pt x="7884" y="7353"/>
                  </a:cubicBezTo>
                  <a:cubicBezTo>
                    <a:pt x="7703" y="7027"/>
                    <a:pt x="7522" y="6690"/>
                    <a:pt x="7341" y="6328"/>
                  </a:cubicBezTo>
                  <a:cubicBezTo>
                    <a:pt x="6944" y="5448"/>
                    <a:pt x="6606" y="4556"/>
                    <a:pt x="6329" y="3628"/>
                  </a:cubicBezTo>
                  <a:cubicBezTo>
                    <a:pt x="5931" y="2423"/>
                    <a:pt x="5521" y="1169"/>
                    <a:pt x="479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8"/>
            <p:cNvSpPr/>
            <p:nvPr/>
          </p:nvSpPr>
          <p:spPr>
            <a:xfrm>
              <a:off x="4740200" y="316450"/>
              <a:ext cx="200425" cy="970650"/>
            </a:xfrm>
            <a:custGeom>
              <a:rect b="b" l="l" r="r" t="t"/>
              <a:pathLst>
                <a:path extrusionOk="0" h="38826" w="8017">
                  <a:moveTo>
                    <a:pt x="5147" y="1"/>
                  </a:moveTo>
                  <a:lnTo>
                    <a:pt x="5099" y="13"/>
                  </a:lnTo>
                  <a:cubicBezTo>
                    <a:pt x="7980" y="7293"/>
                    <a:pt x="8016" y="12910"/>
                    <a:pt x="5196" y="18756"/>
                  </a:cubicBezTo>
                  <a:cubicBezTo>
                    <a:pt x="4714" y="19757"/>
                    <a:pt x="4147" y="20745"/>
                    <a:pt x="3605" y="21697"/>
                  </a:cubicBezTo>
                  <a:cubicBezTo>
                    <a:pt x="2544" y="23553"/>
                    <a:pt x="1447" y="25458"/>
                    <a:pt x="953" y="27447"/>
                  </a:cubicBezTo>
                  <a:cubicBezTo>
                    <a:pt x="145" y="30689"/>
                    <a:pt x="1" y="34305"/>
                    <a:pt x="495" y="38825"/>
                  </a:cubicBezTo>
                  <a:lnTo>
                    <a:pt x="543" y="38825"/>
                  </a:lnTo>
                  <a:cubicBezTo>
                    <a:pt x="37" y="34305"/>
                    <a:pt x="181" y="30689"/>
                    <a:pt x="989" y="27459"/>
                  </a:cubicBezTo>
                  <a:cubicBezTo>
                    <a:pt x="1495" y="25470"/>
                    <a:pt x="2580" y="23565"/>
                    <a:pt x="3641" y="21721"/>
                  </a:cubicBezTo>
                  <a:cubicBezTo>
                    <a:pt x="4183" y="20769"/>
                    <a:pt x="4750" y="19769"/>
                    <a:pt x="5232" y="18780"/>
                  </a:cubicBezTo>
                  <a:cubicBezTo>
                    <a:pt x="6739" y="15646"/>
                    <a:pt x="7426" y="12537"/>
                    <a:pt x="7317" y="9294"/>
                  </a:cubicBezTo>
                  <a:cubicBezTo>
                    <a:pt x="7221" y="6450"/>
                    <a:pt x="6534" y="3496"/>
                    <a:pt x="514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8"/>
            <p:cNvSpPr/>
            <p:nvPr/>
          </p:nvSpPr>
          <p:spPr>
            <a:xfrm>
              <a:off x="4775750" y="278800"/>
              <a:ext cx="188975" cy="1054100"/>
            </a:xfrm>
            <a:custGeom>
              <a:rect b="b" l="l" r="r" t="t"/>
              <a:pathLst>
                <a:path extrusionOk="0" h="42164" w="7559">
                  <a:moveTo>
                    <a:pt x="6112" y="0"/>
                  </a:moveTo>
                  <a:cubicBezTo>
                    <a:pt x="6847" y="3592"/>
                    <a:pt x="7257" y="7642"/>
                    <a:pt x="7426" y="13139"/>
                  </a:cubicBezTo>
                  <a:cubicBezTo>
                    <a:pt x="7510" y="16188"/>
                    <a:pt x="7112" y="18623"/>
                    <a:pt x="6160" y="20780"/>
                  </a:cubicBezTo>
                  <a:cubicBezTo>
                    <a:pt x="5558" y="22142"/>
                    <a:pt x="4702" y="23468"/>
                    <a:pt x="3870" y="24758"/>
                  </a:cubicBezTo>
                  <a:cubicBezTo>
                    <a:pt x="2761" y="26470"/>
                    <a:pt x="1616" y="28242"/>
                    <a:pt x="1062" y="30134"/>
                  </a:cubicBezTo>
                  <a:cubicBezTo>
                    <a:pt x="1" y="33726"/>
                    <a:pt x="579" y="37366"/>
                    <a:pt x="1146" y="40886"/>
                  </a:cubicBezTo>
                  <a:cubicBezTo>
                    <a:pt x="1206" y="41308"/>
                    <a:pt x="1279" y="41741"/>
                    <a:pt x="1339" y="42163"/>
                  </a:cubicBezTo>
                  <a:lnTo>
                    <a:pt x="1387" y="42151"/>
                  </a:lnTo>
                  <a:cubicBezTo>
                    <a:pt x="1327" y="41729"/>
                    <a:pt x="1254" y="41295"/>
                    <a:pt x="1194" y="40886"/>
                  </a:cubicBezTo>
                  <a:cubicBezTo>
                    <a:pt x="628" y="37366"/>
                    <a:pt x="49" y="33726"/>
                    <a:pt x="1110" y="30146"/>
                  </a:cubicBezTo>
                  <a:cubicBezTo>
                    <a:pt x="1664" y="28254"/>
                    <a:pt x="2797" y="26494"/>
                    <a:pt x="3906" y="24782"/>
                  </a:cubicBezTo>
                  <a:cubicBezTo>
                    <a:pt x="4738" y="23492"/>
                    <a:pt x="5594" y="22167"/>
                    <a:pt x="6196" y="20793"/>
                  </a:cubicBezTo>
                  <a:cubicBezTo>
                    <a:pt x="7161" y="18635"/>
                    <a:pt x="7558" y="16200"/>
                    <a:pt x="7462" y="13139"/>
                  </a:cubicBezTo>
                  <a:cubicBezTo>
                    <a:pt x="7305" y="7642"/>
                    <a:pt x="6896" y="3592"/>
                    <a:pt x="616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8"/>
            <p:cNvSpPr/>
            <p:nvPr/>
          </p:nvSpPr>
          <p:spPr>
            <a:xfrm>
              <a:off x="4814925" y="251675"/>
              <a:ext cx="199525" cy="1107750"/>
            </a:xfrm>
            <a:custGeom>
              <a:rect b="b" l="l" r="r" t="t"/>
              <a:pathLst>
                <a:path extrusionOk="0" h="44310" w="7981">
                  <a:moveTo>
                    <a:pt x="7028" y="0"/>
                  </a:moveTo>
                  <a:cubicBezTo>
                    <a:pt x="7233" y="2315"/>
                    <a:pt x="7209" y="4641"/>
                    <a:pt x="7173" y="6895"/>
                  </a:cubicBezTo>
                  <a:cubicBezTo>
                    <a:pt x="7149" y="9113"/>
                    <a:pt x="7112" y="11391"/>
                    <a:pt x="7317" y="13669"/>
                  </a:cubicBezTo>
                  <a:cubicBezTo>
                    <a:pt x="7354" y="14019"/>
                    <a:pt x="7390" y="14380"/>
                    <a:pt x="7414" y="14730"/>
                  </a:cubicBezTo>
                  <a:cubicBezTo>
                    <a:pt x="7667" y="17249"/>
                    <a:pt x="7932" y="19853"/>
                    <a:pt x="6811" y="22456"/>
                  </a:cubicBezTo>
                  <a:cubicBezTo>
                    <a:pt x="6148" y="24011"/>
                    <a:pt x="5124" y="25518"/>
                    <a:pt x="4123" y="26976"/>
                  </a:cubicBezTo>
                  <a:cubicBezTo>
                    <a:pt x="3002" y="28615"/>
                    <a:pt x="1845" y="30315"/>
                    <a:pt x="1182" y="32111"/>
                  </a:cubicBezTo>
                  <a:cubicBezTo>
                    <a:pt x="1" y="35377"/>
                    <a:pt x="784" y="38644"/>
                    <a:pt x="1556" y="41814"/>
                  </a:cubicBezTo>
                  <a:cubicBezTo>
                    <a:pt x="1761" y="42634"/>
                    <a:pt x="1966" y="43477"/>
                    <a:pt x="2122" y="44309"/>
                  </a:cubicBezTo>
                  <a:lnTo>
                    <a:pt x="2171" y="44297"/>
                  </a:lnTo>
                  <a:cubicBezTo>
                    <a:pt x="2002" y="43465"/>
                    <a:pt x="1797" y="42622"/>
                    <a:pt x="1604" y="41802"/>
                  </a:cubicBezTo>
                  <a:cubicBezTo>
                    <a:pt x="833" y="38644"/>
                    <a:pt x="49" y="35389"/>
                    <a:pt x="1230" y="32135"/>
                  </a:cubicBezTo>
                  <a:cubicBezTo>
                    <a:pt x="1881" y="30351"/>
                    <a:pt x="3038" y="28640"/>
                    <a:pt x="4171" y="26988"/>
                  </a:cubicBezTo>
                  <a:cubicBezTo>
                    <a:pt x="5160" y="25542"/>
                    <a:pt x="6184" y="24035"/>
                    <a:pt x="6859" y="22468"/>
                  </a:cubicBezTo>
                  <a:cubicBezTo>
                    <a:pt x="7980" y="19865"/>
                    <a:pt x="7715" y="17249"/>
                    <a:pt x="7462" y="14718"/>
                  </a:cubicBezTo>
                  <a:cubicBezTo>
                    <a:pt x="7426" y="14380"/>
                    <a:pt x="7390" y="14019"/>
                    <a:pt x="7366" y="13669"/>
                  </a:cubicBezTo>
                  <a:cubicBezTo>
                    <a:pt x="7161" y="11403"/>
                    <a:pt x="7185" y="9113"/>
                    <a:pt x="7221" y="6907"/>
                  </a:cubicBezTo>
                  <a:cubicBezTo>
                    <a:pt x="7257" y="4653"/>
                    <a:pt x="7281" y="2327"/>
                    <a:pt x="706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8"/>
            <p:cNvSpPr/>
            <p:nvPr/>
          </p:nvSpPr>
          <p:spPr>
            <a:xfrm>
              <a:off x="4871275" y="239325"/>
              <a:ext cx="207950" cy="1128225"/>
            </a:xfrm>
            <a:custGeom>
              <a:rect b="b" l="l" r="r" t="t"/>
              <a:pathLst>
                <a:path extrusionOk="0" h="45129" w="8318">
                  <a:moveTo>
                    <a:pt x="7583" y="0"/>
                  </a:moveTo>
                  <a:cubicBezTo>
                    <a:pt x="7703" y="2085"/>
                    <a:pt x="7510" y="4207"/>
                    <a:pt x="7329" y="6256"/>
                  </a:cubicBezTo>
                  <a:cubicBezTo>
                    <a:pt x="7100" y="8679"/>
                    <a:pt x="6871" y="11198"/>
                    <a:pt x="7173" y="13645"/>
                  </a:cubicBezTo>
                  <a:cubicBezTo>
                    <a:pt x="7257" y="14284"/>
                    <a:pt x="7354" y="14922"/>
                    <a:pt x="7462" y="15549"/>
                  </a:cubicBezTo>
                  <a:cubicBezTo>
                    <a:pt x="7872" y="18177"/>
                    <a:pt x="8270" y="20648"/>
                    <a:pt x="7124" y="23348"/>
                  </a:cubicBezTo>
                  <a:cubicBezTo>
                    <a:pt x="6449" y="24963"/>
                    <a:pt x="5316" y="26506"/>
                    <a:pt x="4220" y="27988"/>
                  </a:cubicBezTo>
                  <a:cubicBezTo>
                    <a:pt x="2906" y="29760"/>
                    <a:pt x="1556" y="31604"/>
                    <a:pt x="953" y="33581"/>
                  </a:cubicBezTo>
                  <a:cubicBezTo>
                    <a:pt x="1" y="36739"/>
                    <a:pt x="941" y="39982"/>
                    <a:pt x="1845" y="43116"/>
                  </a:cubicBezTo>
                  <a:cubicBezTo>
                    <a:pt x="2038" y="43815"/>
                    <a:pt x="2231" y="44466"/>
                    <a:pt x="2400" y="45128"/>
                  </a:cubicBezTo>
                  <a:lnTo>
                    <a:pt x="2448" y="45128"/>
                  </a:lnTo>
                  <a:cubicBezTo>
                    <a:pt x="2279" y="44466"/>
                    <a:pt x="2086" y="43803"/>
                    <a:pt x="1881" y="43116"/>
                  </a:cubicBezTo>
                  <a:cubicBezTo>
                    <a:pt x="989" y="39982"/>
                    <a:pt x="49" y="36751"/>
                    <a:pt x="1001" y="33593"/>
                  </a:cubicBezTo>
                  <a:cubicBezTo>
                    <a:pt x="1592" y="31629"/>
                    <a:pt x="2942" y="29796"/>
                    <a:pt x="4256" y="28025"/>
                  </a:cubicBezTo>
                  <a:cubicBezTo>
                    <a:pt x="5353" y="26542"/>
                    <a:pt x="6486" y="24987"/>
                    <a:pt x="7173" y="23372"/>
                  </a:cubicBezTo>
                  <a:cubicBezTo>
                    <a:pt x="8318" y="20660"/>
                    <a:pt x="7920" y="18177"/>
                    <a:pt x="7498" y="15537"/>
                  </a:cubicBezTo>
                  <a:cubicBezTo>
                    <a:pt x="7402" y="14922"/>
                    <a:pt x="7305" y="14272"/>
                    <a:pt x="7221" y="13633"/>
                  </a:cubicBezTo>
                  <a:cubicBezTo>
                    <a:pt x="6920" y="11198"/>
                    <a:pt x="7149" y="8691"/>
                    <a:pt x="7378" y="6268"/>
                  </a:cubicBezTo>
                  <a:cubicBezTo>
                    <a:pt x="7558" y="4207"/>
                    <a:pt x="7751" y="2085"/>
                    <a:pt x="761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8"/>
            <p:cNvSpPr/>
            <p:nvPr/>
          </p:nvSpPr>
          <p:spPr>
            <a:xfrm>
              <a:off x="4941800" y="240825"/>
              <a:ext cx="227525" cy="1124625"/>
            </a:xfrm>
            <a:custGeom>
              <a:rect b="b" l="l" r="r" t="t"/>
              <a:pathLst>
                <a:path extrusionOk="0" h="44985" w="9101">
                  <a:moveTo>
                    <a:pt x="8293" y="0"/>
                  </a:moveTo>
                  <a:cubicBezTo>
                    <a:pt x="8173" y="1748"/>
                    <a:pt x="7751" y="3436"/>
                    <a:pt x="7341" y="5063"/>
                  </a:cubicBezTo>
                  <a:cubicBezTo>
                    <a:pt x="6618" y="7992"/>
                    <a:pt x="5919" y="10752"/>
                    <a:pt x="6823" y="13754"/>
                  </a:cubicBezTo>
                  <a:cubicBezTo>
                    <a:pt x="6979" y="14260"/>
                    <a:pt x="7148" y="14766"/>
                    <a:pt x="7305" y="15260"/>
                  </a:cubicBezTo>
                  <a:cubicBezTo>
                    <a:pt x="8173" y="17852"/>
                    <a:pt x="9053" y="20540"/>
                    <a:pt x="7775" y="23372"/>
                  </a:cubicBezTo>
                  <a:cubicBezTo>
                    <a:pt x="7052" y="24951"/>
                    <a:pt x="5834" y="26422"/>
                    <a:pt x="4641" y="27832"/>
                  </a:cubicBezTo>
                  <a:cubicBezTo>
                    <a:pt x="3399" y="29327"/>
                    <a:pt x="2110" y="30882"/>
                    <a:pt x="1399" y="32569"/>
                  </a:cubicBezTo>
                  <a:cubicBezTo>
                    <a:pt x="0" y="35932"/>
                    <a:pt x="953" y="39813"/>
                    <a:pt x="1784" y="43236"/>
                  </a:cubicBezTo>
                  <a:cubicBezTo>
                    <a:pt x="1929" y="43839"/>
                    <a:pt x="2074" y="44418"/>
                    <a:pt x="2194" y="44984"/>
                  </a:cubicBezTo>
                  <a:lnTo>
                    <a:pt x="2242" y="44960"/>
                  </a:lnTo>
                  <a:cubicBezTo>
                    <a:pt x="2110" y="44394"/>
                    <a:pt x="1977" y="43815"/>
                    <a:pt x="1820" y="43212"/>
                  </a:cubicBezTo>
                  <a:cubicBezTo>
                    <a:pt x="989" y="39801"/>
                    <a:pt x="49" y="35920"/>
                    <a:pt x="1447" y="32569"/>
                  </a:cubicBezTo>
                  <a:cubicBezTo>
                    <a:pt x="2146" y="30894"/>
                    <a:pt x="3436" y="29351"/>
                    <a:pt x="4677" y="27856"/>
                  </a:cubicBezTo>
                  <a:cubicBezTo>
                    <a:pt x="5870" y="26434"/>
                    <a:pt x="7088" y="24963"/>
                    <a:pt x="7811" y="23372"/>
                  </a:cubicBezTo>
                  <a:cubicBezTo>
                    <a:pt x="9101" y="20528"/>
                    <a:pt x="8209" y="17840"/>
                    <a:pt x="7353" y="15236"/>
                  </a:cubicBezTo>
                  <a:cubicBezTo>
                    <a:pt x="7184" y="14742"/>
                    <a:pt x="7016" y="14236"/>
                    <a:pt x="6871" y="13729"/>
                  </a:cubicBezTo>
                  <a:cubicBezTo>
                    <a:pt x="5967" y="10740"/>
                    <a:pt x="6654" y="7992"/>
                    <a:pt x="7389" y="5075"/>
                  </a:cubicBezTo>
                  <a:cubicBezTo>
                    <a:pt x="7787" y="3436"/>
                    <a:pt x="8209" y="1748"/>
                    <a:pt x="834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8"/>
            <p:cNvSpPr/>
            <p:nvPr/>
          </p:nvSpPr>
          <p:spPr>
            <a:xfrm>
              <a:off x="5021650" y="248950"/>
              <a:ext cx="243500" cy="1097500"/>
            </a:xfrm>
            <a:custGeom>
              <a:rect b="b" l="l" r="r" t="t"/>
              <a:pathLst>
                <a:path extrusionOk="0" h="43900" w="9740">
                  <a:moveTo>
                    <a:pt x="8715" y="1"/>
                  </a:moveTo>
                  <a:cubicBezTo>
                    <a:pt x="8402" y="1387"/>
                    <a:pt x="7618" y="2749"/>
                    <a:pt x="6859" y="4075"/>
                  </a:cubicBezTo>
                  <a:cubicBezTo>
                    <a:pt x="6076" y="5437"/>
                    <a:pt x="5268" y="6847"/>
                    <a:pt x="4991" y="8270"/>
                  </a:cubicBezTo>
                  <a:cubicBezTo>
                    <a:pt x="4677" y="9909"/>
                    <a:pt x="5449" y="11584"/>
                    <a:pt x="6124" y="13067"/>
                  </a:cubicBezTo>
                  <a:lnTo>
                    <a:pt x="6172" y="13187"/>
                  </a:lnTo>
                  <a:cubicBezTo>
                    <a:pt x="6437" y="13754"/>
                    <a:pt x="6726" y="14333"/>
                    <a:pt x="7016" y="14887"/>
                  </a:cubicBezTo>
                  <a:cubicBezTo>
                    <a:pt x="8330" y="17466"/>
                    <a:pt x="9704" y="20130"/>
                    <a:pt x="8342" y="22963"/>
                  </a:cubicBezTo>
                  <a:cubicBezTo>
                    <a:pt x="7606" y="24506"/>
                    <a:pt x="6268" y="25868"/>
                    <a:pt x="4991" y="27182"/>
                  </a:cubicBezTo>
                  <a:cubicBezTo>
                    <a:pt x="3725" y="28495"/>
                    <a:pt x="2399" y="29845"/>
                    <a:pt x="1652" y="31388"/>
                  </a:cubicBezTo>
                  <a:cubicBezTo>
                    <a:pt x="1" y="34799"/>
                    <a:pt x="700" y="39127"/>
                    <a:pt x="1266" y="42586"/>
                  </a:cubicBezTo>
                  <a:cubicBezTo>
                    <a:pt x="1351" y="43044"/>
                    <a:pt x="1411" y="43478"/>
                    <a:pt x="1483" y="43900"/>
                  </a:cubicBezTo>
                  <a:lnTo>
                    <a:pt x="1531" y="43900"/>
                  </a:lnTo>
                  <a:cubicBezTo>
                    <a:pt x="1471" y="43466"/>
                    <a:pt x="1399" y="43032"/>
                    <a:pt x="1314" y="42586"/>
                  </a:cubicBezTo>
                  <a:cubicBezTo>
                    <a:pt x="760" y="39115"/>
                    <a:pt x="49" y="34811"/>
                    <a:pt x="1700" y="31412"/>
                  </a:cubicBezTo>
                  <a:cubicBezTo>
                    <a:pt x="2435" y="29882"/>
                    <a:pt x="3737" y="28544"/>
                    <a:pt x="5027" y="27218"/>
                  </a:cubicBezTo>
                  <a:cubicBezTo>
                    <a:pt x="6317" y="25892"/>
                    <a:pt x="7642" y="24530"/>
                    <a:pt x="8378" y="22987"/>
                  </a:cubicBezTo>
                  <a:cubicBezTo>
                    <a:pt x="9740" y="20130"/>
                    <a:pt x="8378" y="17454"/>
                    <a:pt x="7052" y="14875"/>
                  </a:cubicBezTo>
                  <a:cubicBezTo>
                    <a:pt x="6763" y="14308"/>
                    <a:pt x="6473" y="13730"/>
                    <a:pt x="6220" y="13175"/>
                  </a:cubicBezTo>
                  <a:lnTo>
                    <a:pt x="6160" y="13043"/>
                  </a:lnTo>
                  <a:cubicBezTo>
                    <a:pt x="5497" y="11572"/>
                    <a:pt x="4726" y="9897"/>
                    <a:pt x="5039" y="8270"/>
                  </a:cubicBezTo>
                  <a:cubicBezTo>
                    <a:pt x="5316" y="6871"/>
                    <a:pt x="6124" y="5461"/>
                    <a:pt x="6895" y="4099"/>
                  </a:cubicBezTo>
                  <a:cubicBezTo>
                    <a:pt x="7655" y="2773"/>
                    <a:pt x="8438" y="1399"/>
                    <a:pt x="8751" y="13"/>
                  </a:cubicBezTo>
                  <a:lnTo>
                    <a:pt x="871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8"/>
            <p:cNvSpPr/>
            <p:nvPr/>
          </p:nvSpPr>
          <p:spPr>
            <a:xfrm>
              <a:off x="3902175" y="298200"/>
              <a:ext cx="1389500" cy="273525"/>
            </a:xfrm>
            <a:custGeom>
              <a:rect b="b" l="l" r="r" t="t"/>
              <a:pathLst>
                <a:path extrusionOk="0" h="10941" w="55580">
                  <a:moveTo>
                    <a:pt x="47793" y="1"/>
                  </a:moveTo>
                  <a:cubicBezTo>
                    <a:pt x="46765" y="1"/>
                    <a:pt x="45739" y="62"/>
                    <a:pt x="44731" y="237"/>
                  </a:cubicBezTo>
                  <a:cubicBezTo>
                    <a:pt x="42972" y="562"/>
                    <a:pt x="41718" y="1370"/>
                    <a:pt x="40392" y="2238"/>
                  </a:cubicBezTo>
                  <a:cubicBezTo>
                    <a:pt x="40079" y="2443"/>
                    <a:pt x="39741" y="2659"/>
                    <a:pt x="39404" y="2864"/>
                  </a:cubicBezTo>
                  <a:cubicBezTo>
                    <a:pt x="36017" y="4950"/>
                    <a:pt x="32810" y="5854"/>
                    <a:pt x="28977" y="6830"/>
                  </a:cubicBezTo>
                  <a:cubicBezTo>
                    <a:pt x="28580" y="6926"/>
                    <a:pt x="28170" y="7035"/>
                    <a:pt x="27772" y="7143"/>
                  </a:cubicBezTo>
                  <a:cubicBezTo>
                    <a:pt x="26434" y="7517"/>
                    <a:pt x="25048" y="7903"/>
                    <a:pt x="23650" y="7939"/>
                  </a:cubicBezTo>
                  <a:cubicBezTo>
                    <a:pt x="23555" y="7940"/>
                    <a:pt x="23460" y="7941"/>
                    <a:pt x="23365" y="7941"/>
                  </a:cubicBezTo>
                  <a:cubicBezTo>
                    <a:pt x="22688" y="7941"/>
                    <a:pt x="22012" y="7903"/>
                    <a:pt x="21336" y="7818"/>
                  </a:cubicBezTo>
                  <a:cubicBezTo>
                    <a:pt x="20809" y="7768"/>
                    <a:pt x="20315" y="7719"/>
                    <a:pt x="19790" y="7719"/>
                  </a:cubicBezTo>
                  <a:cubicBezTo>
                    <a:pt x="19065" y="7719"/>
                    <a:pt x="18281" y="7812"/>
                    <a:pt x="17274" y="8120"/>
                  </a:cubicBezTo>
                  <a:cubicBezTo>
                    <a:pt x="16454" y="8373"/>
                    <a:pt x="15658" y="8674"/>
                    <a:pt x="14911" y="8951"/>
                  </a:cubicBezTo>
                  <a:cubicBezTo>
                    <a:pt x="13585" y="9458"/>
                    <a:pt x="12320" y="9928"/>
                    <a:pt x="10849" y="10205"/>
                  </a:cubicBezTo>
                  <a:cubicBezTo>
                    <a:pt x="7769" y="10766"/>
                    <a:pt x="3846" y="10895"/>
                    <a:pt x="838" y="10895"/>
                  </a:cubicBezTo>
                  <a:cubicBezTo>
                    <a:pt x="550" y="10895"/>
                    <a:pt x="271" y="10894"/>
                    <a:pt x="1" y="10892"/>
                  </a:cubicBezTo>
                  <a:lnTo>
                    <a:pt x="1" y="10940"/>
                  </a:lnTo>
                  <a:lnTo>
                    <a:pt x="941" y="10940"/>
                  </a:lnTo>
                  <a:cubicBezTo>
                    <a:pt x="3942" y="10940"/>
                    <a:pt x="7812" y="10808"/>
                    <a:pt x="10861" y="10241"/>
                  </a:cubicBezTo>
                  <a:cubicBezTo>
                    <a:pt x="12344" y="9976"/>
                    <a:pt x="13597" y="9494"/>
                    <a:pt x="14935" y="9000"/>
                  </a:cubicBezTo>
                  <a:cubicBezTo>
                    <a:pt x="15682" y="8710"/>
                    <a:pt x="16466" y="8421"/>
                    <a:pt x="17298" y="8168"/>
                  </a:cubicBezTo>
                  <a:cubicBezTo>
                    <a:pt x="18298" y="7860"/>
                    <a:pt x="19079" y="7768"/>
                    <a:pt x="19801" y="7768"/>
                  </a:cubicBezTo>
                  <a:cubicBezTo>
                    <a:pt x="20323" y="7768"/>
                    <a:pt x="20814" y="7816"/>
                    <a:pt x="21336" y="7867"/>
                  </a:cubicBezTo>
                  <a:cubicBezTo>
                    <a:pt x="22028" y="7942"/>
                    <a:pt x="22721" y="7989"/>
                    <a:pt x="23414" y="7989"/>
                  </a:cubicBezTo>
                  <a:cubicBezTo>
                    <a:pt x="23492" y="7989"/>
                    <a:pt x="23571" y="7988"/>
                    <a:pt x="23650" y="7987"/>
                  </a:cubicBezTo>
                  <a:cubicBezTo>
                    <a:pt x="25060" y="7951"/>
                    <a:pt x="26446" y="7565"/>
                    <a:pt x="27784" y="7192"/>
                  </a:cubicBezTo>
                  <a:cubicBezTo>
                    <a:pt x="28182" y="7083"/>
                    <a:pt x="28592" y="6975"/>
                    <a:pt x="28990" y="6866"/>
                  </a:cubicBezTo>
                  <a:cubicBezTo>
                    <a:pt x="32835" y="5902"/>
                    <a:pt x="36041" y="4998"/>
                    <a:pt x="39428" y="2901"/>
                  </a:cubicBezTo>
                  <a:cubicBezTo>
                    <a:pt x="39765" y="2696"/>
                    <a:pt x="40103" y="2479"/>
                    <a:pt x="40416" y="2274"/>
                  </a:cubicBezTo>
                  <a:cubicBezTo>
                    <a:pt x="41742" y="1406"/>
                    <a:pt x="42996" y="598"/>
                    <a:pt x="44731" y="285"/>
                  </a:cubicBezTo>
                  <a:cubicBezTo>
                    <a:pt x="45730" y="101"/>
                    <a:pt x="46746" y="38"/>
                    <a:pt x="47765" y="38"/>
                  </a:cubicBezTo>
                  <a:cubicBezTo>
                    <a:pt x="48948" y="38"/>
                    <a:pt x="50135" y="123"/>
                    <a:pt x="51301" y="201"/>
                  </a:cubicBezTo>
                  <a:cubicBezTo>
                    <a:pt x="52472" y="281"/>
                    <a:pt x="53669" y="369"/>
                    <a:pt x="54855" y="369"/>
                  </a:cubicBezTo>
                  <a:cubicBezTo>
                    <a:pt x="55097" y="369"/>
                    <a:pt x="55339" y="365"/>
                    <a:pt x="55579" y="357"/>
                  </a:cubicBezTo>
                  <a:lnTo>
                    <a:pt x="55579" y="309"/>
                  </a:lnTo>
                  <a:cubicBezTo>
                    <a:pt x="55321" y="318"/>
                    <a:pt x="55060" y="322"/>
                    <a:pt x="54799" y="322"/>
                  </a:cubicBezTo>
                  <a:cubicBezTo>
                    <a:pt x="53636" y="322"/>
                    <a:pt x="52452" y="243"/>
                    <a:pt x="51301" y="164"/>
                  </a:cubicBezTo>
                  <a:cubicBezTo>
                    <a:pt x="50144" y="81"/>
                    <a:pt x="48967" y="1"/>
                    <a:pt x="4779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8"/>
            <p:cNvSpPr/>
            <p:nvPr/>
          </p:nvSpPr>
          <p:spPr>
            <a:xfrm>
              <a:off x="3821425" y="364375"/>
              <a:ext cx="1428375" cy="264900"/>
            </a:xfrm>
            <a:custGeom>
              <a:rect b="b" l="l" r="r" t="t"/>
              <a:pathLst>
                <a:path extrusionOk="0" h="10596" w="57135">
                  <a:moveTo>
                    <a:pt x="57134" y="0"/>
                  </a:moveTo>
                  <a:cubicBezTo>
                    <a:pt x="55868" y="121"/>
                    <a:pt x="54675" y="181"/>
                    <a:pt x="53530" y="229"/>
                  </a:cubicBezTo>
                  <a:cubicBezTo>
                    <a:pt x="49938" y="398"/>
                    <a:pt x="46828" y="543"/>
                    <a:pt x="43297" y="2315"/>
                  </a:cubicBezTo>
                  <a:cubicBezTo>
                    <a:pt x="39512" y="4207"/>
                    <a:pt x="36257" y="4954"/>
                    <a:pt x="32075" y="5810"/>
                  </a:cubicBezTo>
                  <a:cubicBezTo>
                    <a:pt x="29990" y="6232"/>
                    <a:pt x="27904" y="6533"/>
                    <a:pt x="25891" y="6823"/>
                  </a:cubicBezTo>
                  <a:cubicBezTo>
                    <a:pt x="24180" y="7064"/>
                    <a:pt x="22408" y="7317"/>
                    <a:pt x="20648" y="7654"/>
                  </a:cubicBezTo>
                  <a:cubicBezTo>
                    <a:pt x="13271" y="9028"/>
                    <a:pt x="6630" y="10198"/>
                    <a:pt x="1" y="10547"/>
                  </a:cubicBezTo>
                  <a:lnTo>
                    <a:pt x="1" y="10595"/>
                  </a:lnTo>
                  <a:cubicBezTo>
                    <a:pt x="6630" y="10246"/>
                    <a:pt x="13283" y="9077"/>
                    <a:pt x="20648" y="7691"/>
                  </a:cubicBezTo>
                  <a:cubicBezTo>
                    <a:pt x="22408" y="7365"/>
                    <a:pt x="24180" y="7112"/>
                    <a:pt x="25891" y="6871"/>
                  </a:cubicBezTo>
                  <a:cubicBezTo>
                    <a:pt x="27916" y="6570"/>
                    <a:pt x="30002" y="6280"/>
                    <a:pt x="32087" y="5846"/>
                  </a:cubicBezTo>
                  <a:cubicBezTo>
                    <a:pt x="36269" y="5003"/>
                    <a:pt x="39536" y="4243"/>
                    <a:pt x="43309" y="2351"/>
                  </a:cubicBezTo>
                  <a:cubicBezTo>
                    <a:pt x="46840" y="591"/>
                    <a:pt x="49938" y="446"/>
                    <a:pt x="53530" y="278"/>
                  </a:cubicBezTo>
                  <a:cubicBezTo>
                    <a:pt x="54675" y="217"/>
                    <a:pt x="55868" y="169"/>
                    <a:pt x="57134" y="49"/>
                  </a:cubicBezTo>
                  <a:lnTo>
                    <a:pt x="57134"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8"/>
            <p:cNvSpPr/>
            <p:nvPr/>
          </p:nvSpPr>
          <p:spPr>
            <a:xfrm>
              <a:off x="3765075" y="420725"/>
              <a:ext cx="1450650" cy="270325"/>
            </a:xfrm>
            <a:custGeom>
              <a:rect b="b" l="l" r="r" t="t"/>
              <a:pathLst>
                <a:path extrusionOk="0" h="10813" w="58026">
                  <a:moveTo>
                    <a:pt x="58026" y="0"/>
                  </a:moveTo>
                  <a:cubicBezTo>
                    <a:pt x="57230" y="109"/>
                    <a:pt x="56435" y="205"/>
                    <a:pt x="55664" y="302"/>
                  </a:cubicBezTo>
                  <a:cubicBezTo>
                    <a:pt x="52216" y="724"/>
                    <a:pt x="48962" y="1121"/>
                    <a:pt x="45864" y="2447"/>
                  </a:cubicBezTo>
                  <a:cubicBezTo>
                    <a:pt x="42019" y="4099"/>
                    <a:pt x="38656" y="4641"/>
                    <a:pt x="34389" y="5340"/>
                  </a:cubicBezTo>
                  <a:cubicBezTo>
                    <a:pt x="32581" y="5629"/>
                    <a:pt x="30773" y="6063"/>
                    <a:pt x="29013" y="6497"/>
                  </a:cubicBezTo>
                  <a:cubicBezTo>
                    <a:pt x="26928" y="6991"/>
                    <a:pt x="24770" y="7522"/>
                    <a:pt x="22613" y="7799"/>
                  </a:cubicBezTo>
                  <a:cubicBezTo>
                    <a:pt x="21464" y="7921"/>
                    <a:pt x="20305" y="7981"/>
                    <a:pt x="19154" y="7981"/>
                  </a:cubicBezTo>
                  <a:cubicBezTo>
                    <a:pt x="19049" y="7981"/>
                    <a:pt x="18945" y="7981"/>
                    <a:pt x="18840" y="7980"/>
                  </a:cubicBezTo>
                  <a:cubicBezTo>
                    <a:pt x="17900" y="7980"/>
                    <a:pt x="16936" y="7992"/>
                    <a:pt x="15983" y="8064"/>
                  </a:cubicBezTo>
                  <a:cubicBezTo>
                    <a:pt x="13042" y="8281"/>
                    <a:pt x="10186" y="8884"/>
                    <a:pt x="7438" y="9462"/>
                  </a:cubicBezTo>
                  <a:cubicBezTo>
                    <a:pt x="5039" y="9969"/>
                    <a:pt x="2556" y="10487"/>
                    <a:pt x="1" y="10776"/>
                  </a:cubicBezTo>
                  <a:lnTo>
                    <a:pt x="1" y="10812"/>
                  </a:lnTo>
                  <a:cubicBezTo>
                    <a:pt x="2568" y="10535"/>
                    <a:pt x="5039" y="10017"/>
                    <a:pt x="7425" y="9511"/>
                  </a:cubicBezTo>
                  <a:cubicBezTo>
                    <a:pt x="10174" y="8932"/>
                    <a:pt x="13030" y="8329"/>
                    <a:pt x="15971" y="8100"/>
                  </a:cubicBezTo>
                  <a:cubicBezTo>
                    <a:pt x="16924" y="8028"/>
                    <a:pt x="17888" y="8016"/>
                    <a:pt x="18816" y="8016"/>
                  </a:cubicBezTo>
                  <a:cubicBezTo>
                    <a:pt x="18997" y="8019"/>
                    <a:pt x="19178" y="8021"/>
                    <a:pt x="19358" y="8021"/>
                  </a:cubicBezTo>
                  <a:cubicBezTo>
                    <a:pt x="20443" y="8021"/>
                    <a:pt x="21526" y="7959"/>
                    <a:pt x="22601" y="7835"/>
                  </a:cubicBezTo>
                  <a:cubicBezTo>
                    <a:pt x="24770" y="7558"/>
                    <a:pt x="26928" y="7040"/>
                    <a:pt x="29013" y="6533"/>
                  </a:cubicBezTo>
                  <a:cubicBezTo>
                    <a:pt x="30761" y="6112"/>
                    <a:pt x="32569" y="5678"/>
                    <a:pt x="34377" y="5376"/>
                  </a:cubicBezTo>
                  <a:cubicBezTo>
                    <a:pt x="38487" y="4713"/>
                    <a:pt x="42019" y="4147"/>
                    <a:pt x="45864" y="2483"/>
                  </a:cubicBezTo>
                  <a:cubicBezTo>
                    <a:pt x="48962" y="1158"/>
                    <a:pt x="52216" y="760"/>
                    <a:pt x="55664" y="338"/>
                  </a:cubicBezTo>
                  <a:cubicBezTo>
                    <a:pt x="56435" y="241"/>
                    <a:pt x="57230" y="145"/>
                    <a:pt x="58026" y="37"/>
                  </a:cubicBezTo>
                  <a:lnTo>
                    <a:pt x="5802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8"/>
            <p:cNvSpPr/>
            <p:nvPr/>
          </p:nvSpPr>
          <p:spPr>
            <a:xfrm>
              <a:off x="3760550" y="473150"/>
              <a:ext cx="1444350" cy="285700"/>
            </a:xfrm>
            <a:custGeom>
              <a:rect b="b" l="l" r="r" t="t"/>
              <a:pathLst>
                <a:path extrusionOk="0" h="11428" w="57774">
                  <a:moveTo>
                    <a:pt x="57773" y="1"/>
                  </a:moveTo>
                  <a:cubicBezTo>
                    <a:pt x="57134" y="85"/>
                    <a:pt x="56495" y="157"/>
                    <a:pt x="55808" y="230"/>
                  </a:cubicBezTo>
                  <a:cubicBezTo>
                    <a:pt x="52614" y="603"/>
                    <a:pt x="49324" y="977"/>
                    <a:pt x="46732" y="2351"/>
                  </a:cubicBezTo>
                  <a:cubicBezTo>
                    <a:pt x="43598" y="4027"/>
                    <a:pt x="40754" y="4412"/>
                    <a:pt x="37150" y="4894"/>
                  </a:cubicBezTo>
                  <a:cubicBezTo>
                    <a:pt x="36667" y="4967"/>
                    <a:pt x="36173" y="5027"/>
                    <a:pt x="35655" y="5099"/>
                  </a:cubicBezTo>
                  <a:cubicBezTo>
                    <a:pt x="33738" y="5377"/>
                    <a:pt x="31810" y="5895"/>
                    <a:pt x="29954" y="6401"/>
                  </a:cubicBezTo>
                  <a:cubicBezTo>
                    <a:pt x="27760" y="6992"/>
                    <a:pt x="25494" y="7606"/>
                    <a:pt x="23228" y="7811"/>
                  </a:cubicBezTo>
                  <a:cubicBezTo>
                    <a:pt x="22814" y="7849"/>
                    <a:pt x="22400" y="7864"/>
                    <a:pt x="21988" y="7864"/>
                  </a:cubicBezTo>
                  <a:cubicBezTo>
                    <a:pt x="21222" y="7864"/>
                    <a:pt x="20460" y="7814"/>
                    <a:pt x="19708" y="7775"/>
                  </a:cubicBezTo>
                  <a:cubicBezTo>
                    <a:pt x="18974" y="7728"/>
                    <a:pt x="18220" y="7681"/>
                    <a:pt x="17462" y="7681"/>
                  </a:cubicBezTo>
                  <a:cubicBezTo>
                    <a:pt x="17062" y="7681"/>
                    <a:pt x="16660" y="7694"/>
                    <a:pt x="16261" y="7727"/>
                  </a:cubicBezTo>
                  <a:cubicBezTo>
                    <a:pt x="13187" y="7992"/>
                    <a:pt x="10029" y="8860"/>
                    <a:pt x="6980" y="9704"/>
                  </a:cubicBezTo>
                  <a:cubicBezTo>
                    <a:pt x="4690" y="10343"/>
                    <a:pt x="2315" y="10994"/>
                    <a:pt x="1" y="11379"/>
                  </a:cubicBezTo>
                  <a:lnTo>
                    <a:pt x="1" y="11427"/>
                  </a:lnTo>
                  <a:cubicBezTo>
                    <a:pt x="2327" y="11042"/>
                    <a:pt x="4702" y="10391"/>
                    <a:pt x="6992" y="9740"/>
                  </a:cubicBezTo>
                  <a:cubicBezTo>
                    <a:pt x="10041" y="8896"/>
                    <a:pt x="13187" y="8028"/>
                    <a:pt x="16261" y="7763"/>
                  </a:cubicBezTo>
                  <a:cubicBezTo>
                    <a:pt x="16660" y="7730"/>
                    <a:pt x="17060" y="7717"/>
                    <a:pt x="17458" y="7717"/>
                  </a:cubicBezTo>
                  <a:cubicBezTo>
                    <a:pt x="18213" y="7717"/>
                    <a:pt x="18962" y="7764"/>
                    <a:pt x="19696" y="7811"/>
                  </a:cubicBezTo>
                  <a:cubicBezTo>
                    <a:pt x="20428" y="7857"/>
                    <a:pt x="21174" y="7903"/>
                    <a:pt x="21923" y="7903"/>
                  </a:cubicBezTo>
                  <a:cubicBezTo>
                    <a:pt x="22358" y="7903"/>
                    <a:pt x="22794" y="7887"/>
                    <a:pt x="23228" y="7848"/>
                  </a:cubicBezTo>
                  <a:cubicBezTo>
                    <a:pt x="25506" y="7643"/>
                    <a:pt x="27772" y="7028"/>
                    <a:pt x="29966" y="6437"/>
                  </a:cubicBezTo>
                  <a:cubicBezTo>
                    <a:pt x="31822" y="5931"/>
                    <a:pt x="33738" y="5413"/>
                    <a:pt x="35667" y="5148"/>
                  </a:cubicBezTo>
                  <a:cubicBezTo>
                    <a:pt x="36173" y="5075"/>
                    <a:pt x="36667" y="5003"/>
                    <a:pt x="37150" y="4943"/>
                  </a:cubicBezTo>
                  <a:cubicBezTo>
                    <a:pt x="40754" y="4448"/>
                    <a:pt x="43598" y="4063"/>
                    <a:pt x="46756" y="2387"/>
                  </a:cubicBezTo>
                  <a:cubicBezTo>
                    <a:pt x="49336" y="1025"/>
                    <a:pt x="52626" y="640"/>
                    <a:pt x="55808" y="278"/>
                  </a:cubicBezTo>
                  <a:cubicBezTo>
                    <a:pt x="56495" y="194"/>
                    <a:pt x="57134" y="121"/>
                    <a:pt x="57773" y="37"/>
                  </a:cubicBezTo>
                  <a:lnTo>
                    <a:pt x="5777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8"/>
            <p:cNvSpPr/>
            <p:nvPr/>
          </p:nvSpPr>
          <p:spPr>
            <a:xfrm>
              <a:off x="3782550" y="525900"/>
              <a:ext cx="1436500" cy="286900"/>
            </a:xfrm>
            <a:custGeom>
              <a:rect b="b" l="l" r="r" t="t"/>
              <a:pathLst>
                <a:path extrusionOk="0" h="11476" w="57460">
                  <a:moveTo>
                    <a:pt x="57460" y="0"/>
                  </a:moveTo>
                  <a:cubicBezTo>
                    <a:pt x="56604" y="109"/>
                    <a:pt x="55724" y="181"/>
                    <a:pt x="54856" y="265"/>
                  </a:cubicBezTo>
                  <a:cubicBezTo>
                    <a:pt x="51891" y="530"/>
                    <a:pt x="48817" y="820"/>
                    <a:pt x="46153" y="1832"/>
                  </a:cubicBezTo>
                  <a:cubicBezTo>
                    <a:pt x="42537" y="3206"/>
                    <a:pt x="39572" y="3676"/>
                    <a:pt x="35450" y="4231"/>
                  </a:cubicBezTo>
                  <a:cubicBezTo>
                    <a:pt x="33184" y="4544"/>
                    <a:pt x="30773" y="4918"/>
                    <a:pt x="28326" y="5870"/>
                  </a:cubicBezTo>
                  <a:cubicBezTo>
                    <a:pt x="27880" y="6039"/>
                    <a:pt x="27446" y="6220"/>
                    <a:pt x="27025" y="6400"/>
                  </a:cubicBezTo>
                  <a:cubicBezTo>
                    <a:pt x="25578" y="7003"/>
                    <a:pt x="24204" y="7582"/>
                    <a:pt x="22432" y="7738"/>
                  </a:cubicBezTo>
                  <a:cubicBezTo>
                    <a:pt x="22117" y="7764"/>
                    <a:pt x="21801" y="7776"/>
                    <a:pt x="21486" y="7776"/>
                  </a:cubicBezTo>
                  <a:cubicBezTo>
                    <a:pt x="20630" y="7776"/>
                    <a:pt x="19776" y="7694"/>
                    <a:pt x="18949" y="7606"/>
                  </a:cubicBezTo>
                  <a:cubicBezTo>
                    <a:pt x="18118" y="7520"/>
                    <a:pt x="17275" y="7441"/>
                    <a:pt x="16425" y="7441"/>
                  </a:cubicBezTo>
                  <a:cubicBezTo>
                    <a:pt x="16078" y="7441"/>
                    <a:pt x="15730" y="7454"/>
                    <a:pt x="15381" y="7485"/>
                  </a:cubicBezTo>
                  <a:cubicBezTo>
                    <a:pt x="12428" y="7763"/>
                    <a:pt x="9354" y="8727"/>
                    <a:pt x="6377" y="9667"/>
                  </a:cubicBezTo>
                  <a:cubicBezTo>
                    <a:pt x="4268" y="10330"/>
                    <a:pt x="2098" y="11017"/>
                    <a:pt x="1" y="11427"/>
                  </a:cubicBezTo>
                  <a:lnTo>
                    <a:pt x="13" y="11475"/>
                  </a:lnTo>
                  <a:cubicBezTo>
                    <a:pt x="2098" y="11053"/>
                    <a:pt x="4280" y="10366"/>
                    <a:pt x="6389" y="9703"/>
                  </a:cubicBezTo>
                  <a:cubicBezTo>
                    <a:pt x="9354" y="8775"/>
                    <a:pt x="12428" y="7811"/>
                    <a:pt x="15381" y="7534"/>
                  </a:cubicBezTo>
                  <a:cubicBezTo>
                    <a:pt x="15730" y="7498"/>
                    <a:pt x="16082" y="7484"/>
                    <a:pt x="16433" y="7484"/>
                  </a:cubicBezTo>
                  <a:cubicBezTo>
                    <a:pt x="17281" y="7484"/>
                    <a:pt x="18127" y="7569"/>
                    <a:pt x="18937" y="7654"/>
                  </a:cubicBezTo>
                  <a:cubicBezTo>
                    <a:pt x="19764" y="7732"/>
                    <a:pt x="20604" y="7817"/>
                    <a:pt x="21452" y="7817"/>
                  </a:cubicBezTo>
                  <a:cubicBezTo>
                    <a:pt x="21778" y="7817"/>
                    <a:pt x="22105" y="7805"/>
                    <a:pt x="22432" y="7775"/>
                  </a:cubicBezTo>
                  <a:cubicBezTo>
                    <a:pt x="24216" y="7630"/>
                    <a:pt x="25590" y="7039"/>
                    <a:pt x="27037" y="6437"/>
                  </a:cubicBezTo>
                  <a:cubicBezTo>
                    <a:pt x="27458" y="6268"/>
                    <a:pt x="27892" y="6087"/>
                    <a:pt x="28338" y="5906"/>
                  </a:cubicBezTo>
                  <a:cubicBezTo>
                    <a:pt x="30773" y="4966"/>
                    <a:pt x="33184" y="4580"/>
                    <a:pt x="35450" y="4279"/>
                  </a:cubicBezTo>
                  <a:cubicBezTo>
                    <a:pt x="39572" y="3725"/>
                    <a:pt x="42549" y="3255"/>
                    <a:pt x="46165" y="1880"/>
                  </a:cubicBezTo>
                  <a:cubicBezTo>
                    <a:pt x="48817" y="868"/>
                    <a:pt x="51891" y="579"/>
                    <a:pt x="54856" y="313"/>
                  </a:cubicBezTo>
                  <a:cubicBezTo>
                    <a:pt x="55724" y="229"/>
                    <a:pt x="56604" y="145"/>
                    <a:pt x="57460" y="48"/>
                  </a:cubicBezTo>
                  <a:lnTo>
                    <a:pt x="5746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8"/>
            <p:cNvSpPr/>
            <p:nvPr/>
          </p:nvSpPr>
          <p:spPr>
            <a:xfrm>
              <a:off x="3800325" y="581025"/>
              <a:ext cx="1447350" cy="278775"/>
            </a:xfrm>
            <a:custGeom>
              <a:rect b="b" l="l" r="r" t="t"/>
              <a:pathLst>
                <a:path extrusionOk="0" h="11151" w="57894">
                  <a:moveTo>
                    <a:pt x="57894" y="1"/>
                  </a:moveTo>
                  <a:cubicBezTo>
                    <a:pt x="56628" y="109"/>
                    <a:pt x="55278" y="182"/>
                    <a:pt x="53976" y="254"/>
                  </a:cubicBezTo>
                  <a:cubicBezTo>
                    <a:pt x="51108" y="411"/>
                    <a:pt x="48130" y="579"/>
                    <a:pt x="45418" y="1206"/>
                  </a:cubicBezTo>
                  <a:cubicBezTo>
                    <a:pt x="41405" y="2134"/>
                    <a:pt x="38367" y="2677"/>
                    <a:pt x="34932" y="3075"/>
                  </a:cubicBezTo>
                  <a:cubicBezTo>
                    <a:pt x="32364" y="3376"/>
                    <a:pt x="30219" y="3713"/>
                    <a:pt x="27808" y="5027"/>
                  </a:cubicBezTo>
                  <a:cubicBezTo>
                    <a:pt x="27314" y="5304"/>
                    <a:pt x="26832" y="5594"/>
                    <a:pt x="26374" y="5871"/>
                  </a:cubicBezTo>
                  <a:cubicBezTo>
                    <a:pt x="24843" y="6799"/>
                    <a:pt x="23409" y="7679"/>
                    <a:pt x="21360" y="7836"/>
                  </a:cubicBezTo>
                  <a:cubicBezTo>
                    <a:pt x="21157" y="7850"/>
                    <a:pt x="20955" y="7857"/>
                    <a:pt x="20753" y="7857"/>
                  </a:cubicBezTo>
                  <a:cubicBezTo>
                    <a:pt x="19794" y="7857"/>
                    <a:pt x="18849" y="7706"/>
                    <a:pt x="17912" y="7546"/>
                  </a:cubicBezTo>
                  <a:cubicBezTo>
                    <a:pt x="16988" y="7399"/>
                    <a:pt x="16040" y="7243"/>
                    <a:pt x="15074" y="7243"/>
                  </a:cubicBezTo>
                  <a:cubicBezTo>
                    <a:pt x="14856" y="7243"/>
                    <a:pt x="14637" y="7251"/>
                    <a:pt x="14417" y="7269"/>
                  </a:cubicBezTo>
                  <a:cubicBezTo>
                    <a:pt x="11632" y="7486"/>
                    <a:pt x="8703" y="8462"/>
                    <a:pt x="5859" y="9403"/>
                  </a:cubicBezTo>
                  <a:cubicBezTo>
                    <a:pt x="3918" y="10041"/>
                    <a:pt x="1905" y="10716"/>
                    <a:pt x="1" y="11114"/>
                  </a:cubicBezTo>
                  <a:lnTo>
                    <a:pt x="13" y="11150"/>
                  </a:lnTo>
                  <a:cubicBezTo>
                    <a:pt x="1917" y="10753"/>
                    <a:pt x="3930" y="10090"/>
                    <a:pt x="5871" y="9451"/>
                  </a:cubicBezTo>
                  <a:cubicBezTo>
                    <a:pt x="8703" y="8511"/>
                    <a:pt x="11632" y="7534"/>
                    <a:pt x="14405" y="7317"/>
                  </a:cubicBezTo>
                  <a:cubicBezTo>
                    <a:pt x="14625" y="7300"/>
                    <a:pt x="14844" y="7292"/>
                    <a:pt x="15062" y="7292"/>
                  </a:cubicBezTo>
                  <a:cubicBezTo>
                    <a:pt x="16028" y="7292"/>
                    <a:pt x="16976" y="7447"/>
                    <a:pt x="17900" y="7595"/>
                  </a:cubicBezTo>
                  <a:cubicBezTo>
                    <a:pt x="18834" y="7745"/>
                    <a:pt x="19794" y="7904"/>
                    <a:pt x="20771" y="7904"/>
                  </a:cubicBezTo>
                  <a:cubicBezTo>
                    <a:pt x="20966" y="7904"/>
                    <a:pt x="21163" y="7898"/>
                    <a:pt x="21360" y="7884"/>
                  </a:cubicBezTo>
                  <a:cubicBezTo>
                    <a:pt x="23421" y="7727"/>
                    <a:pt x="24867" y="6847"/>
                    <a:pt x="26386" y="5919"/>
                  </a:cubicBezTo>
                  <a:cubicBezTo>
                    <a:pt x="26856" y="5630"/>
                    <a:pt x="27326" y="5341"/>
                    <a:pt x="27832" y="5063"/>
                  </a:cubicBezTo>
                  <a:cubicBezTo>
                    <a:pt x="30231" y="3750"/>
                    <a:pt x="32364" y="3424"/>
                    <a:pt x="34932" y="3123"/>
                  </a:cubicBezTo>
                  <a:cubicBezTo>
                    <a:pt x="38367" y="2725"/>
                    <a:pt x="41405" y="2171"/>
                    <a:pt x="45430" y="1242"/>
                  </a:cubicBezTo>
                  <a:cubicBezTo>
                    <a:pt x="48142" y="616"/>
                    <a:pt x="51108" y="459"/>
                    <a:pt x="53976" y="302"/>
                  </a:cubicBezTo>
                  <a:cubicBezTo>
                    <a:pt x="55278" y="230"/>
                    <a:pt x="56628" y="158"/>
                    <a:pt x="57894" y="37"/>
                  </a:cubicBezTo>
                  <a:lnTo>
                    <a:pt x="57894"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8"/>
            <p:cNvSpPr/>
            <p:nvPr/>
          </p:nvSpPr>
          <p:spPr>
            <a:xfrm>
              <a:off x="3805150" y="636775"/>
              <a:ext cx="1475375" cy="266725"/>
            </a:xfrm>
            <a:custGeom>
              <a:rect b="b" l="l" r="r" t="t"/>
              <a:pathLst>
                <a:path extrusionOk="0" h="10669" w="59015">
                  <a:moveTo>
                    <a:pt x="59015" y="1"/>
                  </a:moveTo>
                  <a:cubicBezTo>
                    <a:pt x="56881" y="145"/>
                    <a:pt x="54699" y="182"/>
                    <a:pt x="52590" y="218"/>
                  </a:cubicBezTo>
                  <a:cubicBezTo>
                    <a:pt x="50083" y="266"/>
                    <a:pt x="47491" y="314"/>
                    <a:pt x="44972" y="531"/>
                  </a:cubicBezTo>
                  <a:cubicBezTo>
                    <a:pt x="43224" y="676"/>
                    <a:pt x="41441" y="929"/>
                    <a:pt x="39729" y="1158"/>
                  </a:cubicBezTo>
                  <a:cubicBezTo>
                    <a:pt x="38041" y="1399"/>
                    <a:pt x="36306" y="1640"/>
                    <a:pt x="34582" y="1785"/>
                  </a:cubicBezTo>
                  <a:cubicBezTo>
                    <a:pt x="31605" y="2062"/>
                    <a:pt x="29978" y="2436"/>
                    <a:pt x="27555" y="4099"/>
                  </a:cubicBezTo>
                  <a:cubicBezTo>
                    <a:pt x="27061" y="4436"/>
                    <a:pt x="26579" y="4822"/>
                    <a:pt x="26072" y="5232"/>
                  </a:cubicBezTo>
                  <a:cubicBezTo>
                    <a:pt x="24517" y="6474"/>
                    <a:pt x="22758" y="7884"/>
                    <a:pt x="20540" y="7992"/>
                  </a:cubicBezTo>
                  <a:cubicBezTo>
                    <a:pt x="20413" y="8000"/>
                    <a:pt x="20286" y="8004"/>
                    <a:pt x="20160" y="8004"/>
                  </a:cubicBezTo>
                  <a:cubicBezTo>
                    <a:pt x="19137" y="8004"/>
                    <a:pt x="18142" y="7760"/>
                    <a:pt x="17177" y="7534"/>
                  </a:cubicBezTo>
                  <a:cubicBezTo>
                    <a:pt x="16194" y="7294"/>
                    <a:pt x="15171" y="7044"/>
                    <a:pt x="14118" y="7044"/>
                  </a:cubicBezTo>
                  <a:cubicBezTo>
                    <a:pt x="14009" y="7044"/>
                    <a:pt x="13900" y="7046"/>
                    <a:pt x="13790" y="7052"/>
                  </a:cubicBezTo>
                  <a:cubicBezTo>
                    <a:pt x="11186" y="7197"/>
                    <a:pt x="8318" y="8137"/>
                    <a:pt x="5545" y="9041"/>
                  </a:cubicBezTo>
                  <a:cubicBezTo>
                    <a:pt x="3605" y="9680"/>
                    <a:pt x="1760" y="10282"/>
                    <a:pt x="1" y="10632"/>
                  </a:cubicBezTo>
                  <a:lnTo>
                    <a:pt x="13" y="10668"/>
                  </a:lnTo>
                  <a:cubicBezTo>
                    <a:pt x="1773" y="10319"/>
                    <a:pt x="3617" y="9716"/>
                    <a:pt x="5557" y="9089"/>
                  </a:cubicBezTo>
                  <a:cubicBezTo>
                    <a:pt x="8330" y="8185"/>
                    <a:pt x="11198" y="7245"/>
                    <a:pt x="13790" y="7112"/>
                  </a:cubicBezTo>
                  <a:cubicBezTo>
                    <a:pt x="13918" y="7104"/>
                    <a:pt x="14046" y="7101"/>
                    <a:pt x="14174" y="7101"/>
                  </a:cubicBezTo>
                  <a:cubicBezTo>
                    <a:pt x="15205" y="7101"/>
                    <a:pt x="16199" y="7345"/>
                    <a:pt x="17165" y="7570"/>
                  </a:cubicBezTo>
                  <a:cubicBezTo>
                    <a:pt x="18144" y="7810"/>
                    <a:pt x="19153" y="8049"/>
                    <a:pt x="20200" y="8049"/>
                  </a:cubicBezTo>
                  <a:cubicBezTo>
                    <a:pt x="20313" y="8049"/>
                    <a:pt x="20426" y="8046"/>
                    <a:pt x="20540" y="8040"/>
                  </a:cubicBezTo>
                  <a:cubicBezTo>
                    <a:pt x="22782" y="7920"/>
                    <a:pt x="24542" y="6510"/>
                    <a:pt x="26096" y="5268"/>
                  </a:cubicBezTo>
                  <a:cubicBezTo>
                    <a:pt x="26603" y="4858"/>
                    <a:pt x="27085" y="4473"/>
                    <a:pt x="27579" y="4135"/>
                  </a:cubicBezTo>
                  <a:cubicBezTo>
                    <a:pt x="29990" y="2484"/>
                    <a:pt x="31617" y="2098"/>
                    <a:pt x="34582" y="1833"/>
                  </a:cubicBezTo>
                  <a:cubicBezTo>
                    <a:pt x="36306" y="1676"/>
                    <a:pt x="38054" y="1435"/>
                    <a:pt x="39729" y="1206"/>
                  </a:cubicBezTo>
                  <a:cubicBezTo>
                    <a:pt x="41453" y="965"/>
                    <a:pt x="43224" y="724"/>
                    <a:pt x="44972" y="567"/>
                  </a:cubicBezTo>
                  <a:cubicBezTo>
                    <a:pt x="47479" y="350"/>
                    <a:pt x="50083" y="302"/>
                    <a:pt x="52578" y="266"/>
                  </a:cubicBezTo>
                  <a:cubicBezTo>
                    <a:pt x="54699" y="230"/>
                    <a:pt x="56881" y="194"/>
                    <a:pt x="59015" y="37"/>
                  </a:cubicBezTo>
                  <a:lnTo>
                    <a:pt x="5901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8"/>
            <p:cNvSpPr/>
            <p:nvPr/>
          </p:nvSpPr>
          <p:spPr>
            <a:xfrm>
              <a:off x="3803350" y="692225"/>
              <a:ext cx="1506400" cy="253150"/>
            </a:xfrm>
            <a:custGeom>
              <a:rect b="b" l="l" r="r" t="t"/>
              <a:pathLst>
                <a:path extrusionOk="0" h="10126" w="60256">
                  <a:moveTo>
                    <a:pt x="60256" y="1"/>
                  </a:moveTo>
                  <a:cubicBezTo>
                    <a:pt x="56278" y="181"/>
                    <a:pt x="52325" y="181"/>
                    <a:pt x="48491" y="181"/>
                  </a:cubicBezTo>
                  <a:cubicBezTo>
                    <a:pt x="48172" y="181"/>
                    <a:pt x="47852" y="181"/>
                    <a:pt x="47532" y="181"/>
                  </a:cubicBezTo>
                  <a:cubicBezTo>
                    <a:pt x="43203" y="181"/>
                    <a:pt x="38746" y="192"/>
                    <a:pt x="34268" y="495"/>
                  </a:cubicBezTo>
                  <a:cubicBezTo>
                    <a:pt x="31134" y="712"/>
                    <a:pt x="29917" y="1375"/>
                    <a:pt x="27699" y="2954"/>
                  </a:cubicBezTo>
                  <a:cubicBezTo>
                    <a:pt x="26952" y="3508"/>
                    <a:pt x="26253" y="4135"/>
                    <a:pt x="25602" y="4798"/>
                  </a:cubicBezTo>
                  <a:cubicBezTo>
                    <a:pt x="23951" y="6391"/>
                    <a:pt x="22245" y="8050"/>
                    <a:pt x="19722" y="8050"/>
                  </a:cubicBezTo>
                  <a:cubicBezTo>
                    <a:pt x="19610" y="8050"/>
                    <a:pt x="19497" y="8047"/>
                    <a:pt x="19382" y="8040"/>
                  </a:cubicBezTo>
                  <a:cubicBezTo>
                    <a:pt x="18382" y="7992"/>
                    <a:pt x="17466" y="7703"/>
                    <a:pt x="16574" y="7426"/>
                  </a:cubicBezTo>
                  <a:cubicBezTo>
                    <a:pt x="15576" y="7118"/>
                    <a:pt x="14547" y="6801"/>
                    <a:pt x="13398" y="6801"/>
                  </a:cubicBezTo>
                  <a:cubicBezTo>
                    <a:pt x="13285" y="6801"/>
                    <a:pt x="13170" y="6804"/>
                    <a:pt x="13054" y="6811"/>
                  </a:cubicBezTo>
                  <a:cubicBezTo>
                    <a:pt x="10704" y="6943"/>
                    <a:pt x="8040" y="7787"/>
                    <a:pt x="5473" y="8595"/>
                  </a:cubicBezTo>
                  <a:cubicBezTo>
                    <a:pt x="3616" y="9173"/>
                    <a:pt x="1712" y="9776"/>
                    <a:pt x="0" y="10077"/>
                  </a:cubicBezTo>
                  <a:lnTo>
                    <a:pt x="0" y="10126"/>
                  </a:lnTo>
                  <a:cubicBezTo>
                    <a:pt x="1724" y="9812"/>
                    <a:pt x="3628" y="9222"/>
                    <a:pt x="5473" y="8631"/>
                  </a:cubicBezTo>
                  <a:cubicBezTo>
                    <a:pt x="8052" y="7823"/>
                    <a:pt x="10704" y="6992"/>
                    <a:pt x="13042" y="6859"/>
                  </a:cubicBezTo>
                  <a:cubicBezTo>
                    <a:pt x="13159" y="6853"/>
                    <a:pt x="13275" y="6849"/>
                    <a:pt x="13389" y="6849"/>
                  </a:cubicBezTo>
                  <a:cubicBezTo>
                    <a:pt x="14545" y="6849"/>
                    <a:pt x="15564" y="7167"/>
                    <a:pt x="16562" y="7474"/>
                  </a:cubicBezTo>
                  <a:cubicBezTo>
                    <a:pt x="17454" y="7751"/>
                    <a:pt x="18370" y="8028"/>
                    <a:pt x="19382" y="8089"/>
                  </a:cubicBezTo>
                  <a:cubicBezTo>
                    <a:pt x="19490" y="8094"/>
                    <a:pt x="19596" y="8097"/>
                    <a:pt x="19701" y="8097"/>
                  </a:cubicBezTo>
                  <a:cubicBezTo>
                    <a:pt x="22248" y="8097"/>
                    <a:pt x="23970" y="6443"/>
                    <a:pt x="25626" y="4834"/>
                  </a:cubicBezTo>
                  <a:cubicBezTo>
                    <a:pt x="26289" y="4171"/>
                    <a:pt x="26976" y="3544"/>
                    <a:pt x="27723" y="2990"/>
                  </a:cubicBezTo>
                  <a:cubicBezTo>
                    <a:pt x="29929" y="1411"/>
                    <a:pt x="31147" y="748"/>
                    <a:pt x="34268" y="543"/>
                  </a:cubicBezTo>
                  <a:cubicBezTo>
                    <a:pt x="39078" y="218"/>
                    <a:pt x="43863" y="218"/>
                    <a:pt x="48491" y="218"/>
                  </a:cubicBezTo>
                  <a:cubicBezTo>
                    <a:pt x="49278" y="220"/>
                    <a:pt x="50070" y="222"/>
                    <a:pt x="50866" y="222"/>
                  </a:cubicBezTo>
                  <a:cubicBezTo>
                    <a:pt x="53948" y="222"/>
                    <a:pt x="57094" y="193"/>
                    <a:pt x="60256" y="49"/>
                  </a:cubicBezTo>
                  <a:lnTo>
                    <a:pt x="602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8"/>
            <p:cNvSpPr/>
            <p:nvPr/>
          </p:nvSpPr>
          <p:spPr>
            <a:xfrm>
              <a:off x="3799425" y="729100"/>
              <a:ext cx="1526300" cy="257250"/>
            </a:xfrm>
            <a:custGeom>
              <a:rect b="b" l="l" r="r" t="t"/>
              <a:pathLst>
                <a:path extrusionOk="0" h="10290" w="61052">
                  <a:moveTo>
                    <a:pt x="36834" y="1"/>
                  </a:moveTo>
                  <a:cubicBezTo>
                    <a:pt x="35870" y="1"/>
                    <a:pt x="34902" y="14"/>
                    <a:pt x="33931" y="44"/>
                  </a:cubicBezTo>
                  <a:cubicBezTo>
                    <a:pt x="30363" y="153"/>
                    <a:pt x="28109" y="2455"/>
                    <a:pt x="25940" y="4673"/>
                  </a:cubicBezTo>
                  <a:cubicBezTo>
                    <a:pt x="23957" y="6701"/>
                    <a:pt x="22082" y="8622"/>
                    <a:pt x="19378" y="8622"/>
                  </a:cubicBezTo>
                  <a:cubicBezTo>
                    <a:pt x="19221" y="8622"/>
                    <a:pt x="19062" y="8616"/>
                    <a:pt x="18900" y="8602"/>
                  </a:cubicBezTo>
                  <a:cubicBezTo>
                    <a:pt x="17912" y="8530"/>
                    <a:pt x="17032" y="8205"/>
                    <a:pt x="16176" y="7903"/>
                  </a:cubicBezTo>
                  <a:cubicBezTo>
                    <a:pt x="15188" y="7544"/>
                    <a:pt x="14179" y="7174"/>
                    <a:pt x="12973" y="7174"/>
                  </a:cubicBezTo>
                  <a:cubicBezTo>
                    <a:pt x="12885" y="7174"/>
                    <a:pt x="12795" y="7176"/>
                    <a:pt x="12705" y="7180"/>
                  </a:cubicBezTo>
                  <a:cubicBezTo>
                    <a:pt x="10451" y="7276"/>
                    <a:pt x="7860" y="8072"/>
                    <a:pt x="5352" y="8843"/>
                  </a:cubicBezTo>
                  <a:cubicBezTo>
                    <a:pt x="3544" y="9398"/>
                    <a:pt x="1664" y="9964"/>
                    <a:pt x="1" y="10242"/>
                  </a:cubicBezTo>
                  <a:lnTo>
                    <a:pt x="1" y="10290"/>
                  </a:lnTo>
                  <a:cubicBezTo>
                    <a:pt x="1676" y="10013"/>
                    <a:pt x="3556" y="9446"/>
                    <a:pt x="5364" y="8880"/>
                  </a:cubicBezTo>
                  <a:cubicBezTo>
                    <a:pt x="7872" y="8120"/>
                    <a:pt x="10451" y="7325"/>
                    <a:pt x="12705" y="7228"/>
                  </a:cubicBezTo>
                  <a:cubicBezTo>
                    <a:pt x="12795" y="7224"/>
                    <a:pt x="12883" y="7222"/>
                    <a:pt x="12971" y="7222"/>
                  </a:cubicBezTo>
                  <a:cubicBezTo>
                    <a:pt x="14167" y="7222"/>
                    <a:pt x="15176" y="7591"/>
                    <a:pt x="16164" y="7939"/>
                  </a:cubicBezTo>
                  <a:cubicBezTo>
                    <a:pt x="17020" y="8253"/>
                    <a:pt x="17900" y="8566"/>
                    <a:pt x="18900" y="8651"/>
                  </a:cubicBezTo>
                  <a:cubicBezTo>
                    <a:pt x="19056" y="8662"/>
                    <a:pt x="19209" y="8668"/>
                    <a:pt x="19359" y="8668"/>
                  </a:cubicBezTo>
                  <a:cubicBezTo>
                    <a:pt x="22096" y="8668"/>
                    <a:pt x="23976" y="6742"/>
                    <a:pt x="25976" y="4697"/>
                  </a:cubicBezTo>
                  <a:cubicBezTo>
                    <a:pt x="28146" y="2491"/>
                    <a:pt x="30387" y="201"/>
                    <a:pt x="33943" y="93"/>
                  </a:cubicBezTo>
                  <a:cubicBezTo>
                    <a:pt x="34912" y="62"/>
                    <a:pt x="35877" y="49"/>
                    <a:pt x="36839" y="49"/>
                  </a:cubicBezTo>
                  <a:cubicBezTo>
                    <a:pt x="40453" y="49"/>
                    <a:pt x="44017" y="237"/>
                    <a:pt x="47491" y="418"/>
                  </a:cubicBezTo>
                  <a:cubicBezTo>
                    <a:pt x="50956" y="599"/>
                    <a:pt x="54519" y="787"/>
                    <a:pt x="58143" y="787"/>
                  </a:cubicBezTo>
                  <a:cubicBezTo>
                    <a:pt x="59108" y="787"/>
                    <a:pt x="60078" y="774"/>
                    <a:pt x="61052" y="743"/>
                  </a:cubicBezTo>
                  <a:lnTo>
                    <a:pt x="61052" y="695"/>
                  </a:lnTo>
                  <a:cubicBezTo>
                    <a:pt x="60076" y="726"/>
                    <a:pt x="59105" y="739"/>
                    <a:pt x="58140" y="739"/>
                  </a:cubicBezTo>
                  <a:cubicBezTo>
                    <a:pt x="54515" y="739"/>
                    <a:pt x="50966" y="551"/>
                    <a:pt x="47491" y="370"/>
                  </a:cubicBezTo>
                  <a:cubicBezTo>
                    <a:pt x="44017" y="189"/>
                    <a:pt x="40453" y="1"/>
                    <a:pt x="3683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8"/>
            <p:cNvSpPr/>
            <p:nvPr/>
          </p:nvSpPr>
          <p:spPr>
            <a:xfrm>
              <a:off x="3798825" y="759225"/>
              <a:ext cx="1523575" cy="269025"/>
            </a:xfrm>
            <a:custGeom>
              <a:rect b="b" l="l" r="r" t="t"/>
              <a:pathLst>
                <a:path extrusionOk="0" h="10761" w="60943">
                  <a:moveTo>
                    <a:pt x="37716" y="1"/>
                  </a:moveTo>
                  <a:cubicBezTo>
                    <a:pt x="36871" y="1"/>
                    <a:pt x="36024" y="11"/>
                    <a:pt x="35185" y="21"/>
                  </a:cubicBezTo>
                  <a:cubicBezTo>
                    <a:pt x="34594" y="21"/>
                    <a:pt x="34028" y="33"/>
                    <a:pt x="33473" y="33"/>
                  </a:cubicBezTo>
                  <a:cubicBezTo>
                    <a:pt x="29761" y="57"/>
                    <a:pt x="27615" y="2480"/>
                    <a:pt x="25542" y="4830"/>
                  </a:cubicBezTo>
                  <a:cubicBezTo>
                    <a:pt x="23635" y="6989"/>
                    <a:pt x="21827" y="9028"/>
                    <a:pt x="18982" y="9028"/>
                  </a:cubicBezTo>
                  <a:cubicBezTo>
                    <a:pt x="18841" y="9028"/>
                    <a:pt x="18697" y="9023"/>
                    <a:pt x="18551" y="9013"/>
                  </a:cubicBezTo>
                  <a:cubicBezTo>
                    <a:pt x="17538" y="8940"/>
                    <a:pt x="16670" y="8615"/>
                    <a:pt x="15827" y="8313"/>
                  </a:cubicBezTo>
                  <a:cubicBezTo>
                    <a:pt x="14874" y="7963"/>
                    <a:pt x="13892" y="7603"/>
                    <a:pt x="12709" y="7603"/>
                  </a:cubicBezTo>
                  <a:cubicBezTo>
                    <a:pt x="12589" y="7603"/>
                    <a:pt x="12467" y="7607"/>
                    <a:pt x="12343" y="7614"/>
                  </a:cubicBezTo>
                  <a:cubicBezTo>
                    <a:pt x="10101" y="7735"/>
                    <a:pt x="7642" y="8530"/>
                    <a:pt x="5256" y="9278"/>
                  </a:cubicBezTo>
                  <a:cubicBezTo>
                    <a:pt x="3496" y="9844"/>
                    <a:pt x="1676" y="10411"/>
                    <a:pt x="1" y="10712"/>
                  </a:cubicBezTo>
                  <a:lnTo>
                    <a:pt x="13" y="10760"/>
                  </a:lnTo>
                  <a:cubicBezTo>
                    <a:pt x="1688" y="10471"/>
                    <a:pt x="3508" y="9892"/>
                    <a:pt x="5256" y="9326"/>
                  </a:cubicBezTo>
                  <a:cubicBezTo>
                    <a:pt x="7642" y="8567"/>
                    <a:pt x="10101" y="7783"/>
                    <a:pt x="12343" y="7650"/>
                  </a:cubicBezTo>
                  <a:cubicBezTo>
                    <a:pt x="12451" y="7645"/>
                    <a:pt x="12556" y="7642"/>
                    <a:pt x="12661" y="7642"/>
                  </a:cubicBezTo>
                  <a:cubicBezTo>
                    <a:pt x="13853" y="7642"/>
                    <a:pt x="14838" y="8006"/>
                    <a:pt x="15803" y="8350"/>
                  </a:cubicBezTo>
                  <a:cubicBezTo>
                    <a:pt x="16646" y="8663"/>
                    <a:pt x="17526" y="8976"/>
                    <a:pt x="18539" y="9049"/>
                  </a:cubicBezTo>
                  <a:cubicBezTo>
                    <a:pt x="18683" y="9073"/>
                    <a:pt x="18840" y="9073"/>
                    <a:pt x="18985" y="9073"/>
                  </a:cubicBezTo>
                  <a:cubicBezTo>
                    <a:pt x="21853" y="9073"/>
                    <a:pt x="23662" y="7024"/>
                    <a:pt x="25578" y="4866"/>
                  </a:cubicBezTo>
                  <a:cubicBezTo>
                    <a:pt x="27651" y="2516"/>
                    <a:pt x="29785" y="105"/>
                    <a:pt x="33473" y="81"/>
                  </a:cubicBezTo>
                  <a:cubicBezTo>
                    <a:pt x="34028" y="81"/>
                    <a:pt x="34594" y="69"/>
                    <a:pt x="35185" y="69"/>
                  </a:cubicBezTo>
                  <a:cubicBezTo>
                    <a:pt x="36024" y="59"/>
                    <a:pt x="36870" y="49"/>
                    <a:pt x="37714" y="49"/>
                  </a:cubicBezTo>
                  <a:cubicBezTo>
                    <a:pt x="39913" y="49"/>
                    <a:pt x="42094" y="117"/>
                    <a:pt x="44080" y="430"/>
                  </a:cubicBezTo>
                  <a:cubicBezTo>
                    <a:pt x="49136" y="1229"/>
                    <a:pt x="53665" y="1595"/>
                    <a:pt x="58847" y="1595"/>
                  </a:cubicBezTo>
                  <a:cubicBezTo>
                    <a:pt x="59533" y="1595"/>
                    <a:pt x="60231" y="1588"/>
                    <a:pt x="60943" y="1576"/>
                  </a:cubicBezTo>
                  <a:lnTo>
                    <a:pt x="60943" y="1527"/>
                  </a:lnTo>
                  <a:cubicBezTo>
                    <a:pt x="60231" y="1540"/>
                    <a:pt x="59533" y="1546"/>
                    <a:pt x="58847" y="1546"/>
                  </a:cubicBezTo>
                  <a:cubicBezTo>
                    <a:pt x="53668" y="1546"/>
                    <a:pt x="49148" y="1180"/>
                    <a:pt x="44092" y="382"/>
                  </a:cubicBezTo>
                  <a:cubicBezTo>
                    <a:pt x="42106" y="69"/>
                    <a:pt x="39919" y="1"/>
                    <a:pt x="3771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8"/>
            <p:cNvSpPr/>
            <p:nvPr/>
          </p:nvSpPr>
          <p:spPr>
            <a:xfrm>
              <a:off x="3806350" y="795075"/>
              <a:ext cx="1494975" cy="270825"/>
            </a:xfrm>
            <a:custGeom>
              <a:rect b="b" l="l" r="r" t="t"/>
              <a:pathLst>
                <a:path extrusionOk="0" h="10833" w="59799">
                  <a:moveTo>
                    <a:pt x="35652" y="0"/>
                  </a:moveTo>
                  <a:cubicBezTo>
                    <a:pt x="34624" y="0"/>
                    <a:pt x="33606" y="21"/>
                    <a:pt x="32630" y="45"/>
                  </a:cubicBezTo>
                  <a:cubicBezTo>
                    <a:pt x="29050" y="142"/>
                    <a:pt x="27013" y="2444"/>
                    <a:pt x="25048" y="4674"/>
                  </a:cubicBezTo>
                  <a:cubicBezTo>
                    <a:pt x="23169" y="6800"/>
                    <a:pt x="21404" y="8800"/>
                    <a:pt x="18436" y="8800"/>
                  </a:cubicBezTo>
                  <a:cubicBezTo>
                    <a:pt x="18359" y="8800"/>
                    <a:pt x="18281" y="8799"/>
                    <a:pt x="18202" y="8796"/>
                  </a:cubicBezTo>
                  <a:cubicBezTo>
                    <a:pt x="17201" y="8760"/>
                    <a:pt x="16297" y="8495"/>
                    <a:pt x="15429" y="8241"/>
                  </a:cubicBezTo>
                  <a:cubicBezTo>
                    <a:pt x="14500" y="7960"/>
                    <a:pt x="13544" y="7678"/>
                    <a:pt x="12436" y="7678"/>
                  </a:cubicBezTo>
                  <a:cubicBezTo>
                    <a:pt x="12264" y="7678"/>
                    <a:pt x="12089" y="7685"/>
                    <a:pt x="11910" y="7699"/>
                  </a:cubicBezTo>
                  <a:cubicBezTo>
                    <a:pt x="9728" y="7892"/>
                    <a:pt x="7402" y="8639"/>
                    <a:pt x="5160" y="9362"/>
                  </a:cubicBezTo>
                  <a:cubicBezTo>
                    <a:pt x="3448" y="9905"/>
                    <a:pt x="1676" y="10483"/>
                    <a:pt x="1" y="10785"/>
                  </a:cubicBezTo>
                  <a:lnTo>
                    <a:pt x="1" y="10833"/>
                  </a:lnTo>
                  <a:cubicBezTo>
                    <a:pt x="1688" y="10520"/>
                    <a:pt x="3460" y="9953"/>
                    <a:pt x="5172" y="9399"/>
                  </a:cubicBezTo>
                  <a:cubicBezTo>
                    <a:pt x="7414" y="8675"/>
                    <a:pt x="9728" y="7928"/>
                    <a:pt x="11910" y="7747"/>
                  </a:cubicBezTo>
                  <a:cubicBezTo>
                    <a:pt x="12088" y="7733"/>
                    <a:pt x="12262" y="7726"/>
                    <a:pt x="12432" y="7726"/>
                  </a:cubicBezTo>
                  <a:cubicBezTo>
                    <a:pt x="13533" y="7726"/>
                    <a:pt x="14489" y="8006"/>
                    <a:pt x="15417" y="8278"/>
                  </a:cubicBezTo>
                  <a:cubicBezTo>
                    <a:pt x="16285" y="8543"/>
                    <a:pt x="17189" y="8808"/>
                    <a:pt x="18202" y="8844"/>
                  </a:cubicBezTo>
                  <a:cubicBezTo>
                    <a:pt x="18281" y="8847"/>
                    <a:pt x="18359" y="8848"/>
                    <a:pt x="18436" y="8848"/>
                  </a:cubicBezTo>
                  <a:cubicBezTo>
                    <a:pt x="21416" y="8848"/>
                    <a:pt x="23192" y="6836"/>
                    <a:pt x="25072" y="4710"/>
                  </a:cubicBezTo>
                  <a:cubicBezTo>
                    <a:pt x="27037" y="2480"/>
                    <a:pt x="29062" y="178"/>
                    <a:pt x="32630" y="93"/>
                  </a:cubicBezTo>
                  <a:cubicBezTo>
                    <a:pt x="33613" y="69"/>
                    <a:pt x="34637" y="48"/>
                    <a:pt x="35672" y="48"/>
                  </a:cubicBezTo>
                  <a:cubicBezTo>
                    <a:pt x="38190" y="48"/>
                    <a:pt x="40771" y="169"/>
                    <a:pt x="42984" y="648"/>
                  </a:cubicBezTo>
                  <a:cubicBezTo>
                    <a:pt x="43743" y="816"/>
                    <a:pt x="44490" y="1058"/>
                    <a:pt x="45213" y="1287"/>
                  </a:cubicBezTo>
                  <a:cubicBezTo>
                    <a:pt x="46154" y="1588"/>
                    <a:pt x="47130" y="1901"/>
                    <a:pt x="48167" y="2046"/>
                  </a:cubicBezTo>
                  <a:cubicBezTo>
                    <a:pt x="49418" y="2237"/>
                    <a:pt x="50739" y="2301"/>
                    <a:pt x="52084" y="2301"/>
                  </a:cubicBezTo>
                  <a:cubicBezTo>
                    <a:pt x="53459" y="2301"/>
                    <a:pt x="54859" y="2234"/>
                    <a:pt x="56230" y="2166"/>
                  </a:cubicBezTo>
                  <a:cubicBezTo>
                    <a:pt x="57424" y="2106"/>
                    <a:pt x="58641" y="2046"/>
                    <a:pt x="59798" y="2034"/>
                  </a:cubicBezTo>
                  <a:lnTo>
                    <a:pt x="59798" y="1998"/>
                  </a:lnTo>
                  <a:cubicBezTo>
                    <a:pt x="58641" y="2010"/>
                    <a:pt x="57424" y="2058"/>
                    <a:pt x="56230" y="2118"/>
                  </a:cubicBezTo>
                  <a:cubicBezTo>
                    <a:pt x="54842" y="2186"/>
                    <a:pt x="53429" y="2254"/>
                    <a:pt x="52041" y="2254"/>
                  </a:cubicBezTo>
                  <a:cubicBezTo>
                    <a:pt x="50716" y="2254"/>
                    <a:pt x="49414" y="2192"/>
                    <a:pt x="48179" y="2010"/>
                  </a:cubicBezTo>
                  <a:cubicBezTo>
                    <a:pt x="47142" y="1853"/>
                    <a:pt x="46178" y="1540"/>
                    <a:pt x="45226" y="1238"/>
                  </a:cubicBezTo>
                  <a:cubicBezTo>
                    <a:pt x="44502" y="1009"/>
                    <a:pt x="43767" y="768"/>
                    <a:pt x="42996" y="612"/>
                  </a:cubicBezTo>
                  <a:cubicBezTo>
                    <a:pt x="40777" y="123"/>
                    <a:pt x="38181" y="0"/>
                    <a:pt x="3565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8"/>
            <p:cNvSpPr/>
            <p:nvPr/>
          </p:nvSpPr>
          <p:spPr>
            <a:xfrm>
              <a:off x="3826250" y="833325"/>
              <a:ext cx="1439800" cy="264225"/>
            </a:xfrm>
            <a:custGeom>
              <a:rect b="b" l="l" r="r" t="t"/>
              <a:pathLst>
                <a:path extrusionOk="0" h="10569" w="57592">
                  <a:moveTo>
                    <a:pt x="34823" y="1"/>
                  </a:moveTo>
                  <a:cubicBezTo>
                    <a:pt x="33708" y="1"/>
                    <a:pt x="32509" y="52"/>
                    <a:pt x="31231" y="154"/>
                  </a:cubicBezTo>
                  <a:cubicBezTo>
                    <a:pt x="27820" y="420"/>
                    <a:pt x="25915" y="2432"/>
                    <a:pt x="24107" y="4337"/>
                  </a:cubicBezTo>
                  <a:cubicBezTo>
                    <a:pt x="22299" y="6253"/>
                    <a:pt x="20588" y="8049"/>
                    <a:pt x="17538" y="8290"/>
                  </a:cubicBezTo>
                  <a:cubicBezTo>
                    <a:pt x="17316" y="8307"/>
                    <a:pt x="17098" y="8314"/>
                    <a:pt x="16883" y="8314"/>
                  </a:cubicBezTo>
                  <a:cubicBezTo>
                    <a:pt x="15988" y="8314"/>
                    <a:pt x="15146" y="8188"/>
                    <a:pt x="14320" y="8061"/>
                  </a:cubicBezTo>
                  <a:cubicBezTo>
                    <a:pt x="13491" y="7933"/>
                    <a:pt x="12649" y="7811"/>
                    <a:pt x="11753" y="7811"/>
                  </a:cubicBezTo>
                  <a:cubicBezTo>
                    <a:pt x="11385" y="7811"/>
                    <a:pt x="11009" y="7832"/>
                    <a:pt x="10620" y="7881"/>
                  </a:cubicBezTo>
                  <a:cubicBezTo>
                    <a:pt x="8703" y="8134"/>
                    <a:pt x="6726" y="8724"/>
                    <a:pt x="4822" y="9279"/>
                  </a:cubicBezTo>
                  <a:cubicBezTo>
                    <a:pt x="3243" y="9749"/>
                    <a:pt x="1604" y="10231"/>
                    <a:pt x="0" y="10532"/>
                  </a:cubicBezTo>
                  <a:lnTo>
                    <a:pt x="0" y="10569"/>
                  </a:lnTo>
                  <a:cubicBezTo>
                    <a:pt x="1616" y="10279"/>
                    <a:pt x="3267" y="9797"/>
                    <a:pt x="4834" y="9315"/>
                  </a:cubicBezTo>
                  <a:cubicBezTo>
                    <a:pt x="6738" y="8761"/>
                    <a:pt x="8703" y="8170"/>
                    <a:pt x="10632" y="7929"/>
                  </a:cubicBezTo>
                  <a:cubicBezTo>
                    <a:pt x="11016" y="7876"/>
                    <a:pt x="11392" y="7854"/>
                    <a:pt x="11760" y="7854"/>
                  </a:cubicBezTo>
                  <a:cubicBezTo>
                    <a:pt x="12647" y="7854"/>
                    <a:pt x="13490" y="7982"/>
                    <a:pt x="14308" y="8110"/>
                  </a:cubicBezTo>
                  <a:cubicBezTo>
                    <a:pt x="15133" y="8226"/>
                    <a:pt x="15981" y="8350"/>
                    <a:pt x="16878" y="8350"/>
                  </a:cubicBezTo>
                  <a:cubicBezTo>
                    <a:pt x="17095" y="8350"/>
                    <a:pt x="17315" y="8343"/>
                    <a:pt x="17538" y="8327"/>
                  </a:cubicBezTo>
                  <a:cubicBezTo>
                    <a:pt x="20612" y="8086"/>
                    <a:pt x="22311" y="6290"/>
                    <a:pt x="24131" y="4373"/>
                  </a:cubicBezTo>
                  <a:cubicBezTo>
                    <a:pt x="25964" y="2457"/>
                    <a:pt x="27844" y="456"/>
                    <a:pt x="31231" y="191"/>
                  </a:cubicBezTo>
                  <a:cubicBezTo>
                    <a:pt x="32506" y="92"/>
                    <a:pt x="33702" y="42"/>
                    <a:pt x="34817" y="42"/>
                  </a:cubicBezTo>
                  <a:cubicBezTo>
                    <a:pt x="36968" y="42"/>
                    <a:pt x="38815" y="227"/>
                    <a:pt x="40331" y="600"/>
                  </a:cubicBezTo>
                  <a:cubicBezTo>
                    <a:pt x="41175" y="841"/>
                    <a:pt x="41995" y="1143"/>
                    <a:pt x="42790" y="1516"/>
                  </a:cubicBezTo>
                  <a:cubicBezTo>
                    <a:pt x="43658" y="1890"/>
                    <a:pt x="44538" y="2276"/>
                    <a:pt x="45502" y="2481"/>
                  </a:cubicBezTo>
                  <a:cubicBezTo>
                    <a:pt x="46584" y="2710"/>
                    <a:pt x="47750" y="2793"/>
                    <a:pt x="48955" y="2793"/>
                  </a:cubicBezTo>
                  <a:cubicBezTo>
                    <a:pt x="50543" y="2793"/>
                    <a:pt x="52201" y="2649"/>
                    <a:pt x="53831" y="2505"/>
                  </a:cubicBezTo>
                  <a:cubicBezTo>
                    <a:pt x="55157" y="2396"/>
                    <a:pt x="56399" y="2288"/>
                    <a:pt x="57592" y="2252"/>
                  </a:cubicBezTo>
                  <a:lnTo>
                    <a:pt x="57592" y="2203"/>
                  </a:lnTo>
                  <a:cubicBezTo>
                    <a:pt x="56399" y="2240"/>
                    <a:pt x="55157" y="2348"/>
                    <a:pt x="53831" y="2457"/>
                  </a:cubicBezTo>
                  <a:cubicBezTo>
                    <a:pt x="52208" y="2600"/>
                    <a:pt x="50549" y="2744"/>
                    <a:pt x="48961" y="2744"/>
                  </a:cubicBezTo>
                  <a:cubicBezTo>
                    <a:pt x="47756" y="2744"/>
                    <a:pt x="46591" y="2661"/>
                    <a:pt x="45514" y="2432"/>
                  </a:cubicBezTo>
                  <a:cubicBezTo>
                    <a:pt x="44562" y="2228"/>
                    <a:pt x="43670" y="1854"/>
                    <a:pt x="42814" y="1480"/>
                  </a:cubicBezTo>
                  <a:cubicBezTo>
                    <a:pt x="42019" y="1107"/>
                    <a:pt x="41187" y="793"/>
                    <a:pt x="40343" y="564"/>
                  </a:cubicBezTo>
                  <a:cubicBezTo>
                    <a:pt x="38826" y="191"/>
                    <a:pt x="36979" y="1"/>
                    <a:pt x="3482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8"/>
            <p:cNvSpPr/>
            <p:nvPr/>
          </p:nvSpPr>
          <p:spPr>
            <a:xfrm>
              <a:off x="3853375" y="874250"/>
              <a:ext cx="1370200" cy="253125"/>
            </a:xfrm>
            <a:custGeom>
              <a:rect b="b" l="l" r="r" t="t"/>
              <a:pathLst>
                <a:path extrusionOk="0" h="10125" w="54808">
                  <a:moveTo>
                    <a:pt x="33519" y="0"/>
                  </a:moveTo>
                  <a:cubicBezTo>
                    <a:pt x="32303" y="0"/>
                    <a:pt x="30966" y="109"/>
                    <a:pt x="29471" y="325"/>
                  </a:cubicBezTo>
                  <a:cubicBezTo>
                    <a:pt x="26530" y="747"/>
                    <a:pt x="24662" y="2507"/>
                    <a:pt x="22854" y="4219"/>
                  </a:cubicBezTo>
                  <a:cubicBezTo>
                    <a:pt x="20913" y="6051"/>
                    <a:pt x="19069" y="7786"/>
                    <a:pt x="16031" y="7835"/>
                  </a:cubicBezTo>
                  <a:cubicBezTo>
                    <a:pt x="15151" y="7835"/>
                    <a:pt x="14368" y="7786"/>
                    <a:pt x="13597" y="7726"/>
                  </a:cubicBezTo>
                  <a:cubicBezTo>
                    <a:pt x="12950" y="7680"/>
                    <a:pt x="12319" y="7636"/>
                    <a:pt x="11664" y="7636"/>
                  </a:cubicBezTo>
                  <a:cubicBezTo>
                    <a:pt x="10781" y="7636"/>
                    <a:pt x="9854" y="7716"/>
                    <a:pt x="8787" y="7979"/>
                  </a:cubicBezTo>
                  <a:cubicBezTo>
                    <a:pt x="7943" y="8184"/>
                    <a:pt x="7076" y="8413"/>
                    <a:pt x="6244" y="8630"/>
                  </a:cubicBezTo>
                  <a:cubicBezTo>
                    <a:pt x="4219" y="9173"/>
                    <a:pt x="2110" y="9727"/>
                    <a:pt x="0" y="10077"/>
                  </a:cubicBezTo>
                  <a:lnTo>
                    <a:pt x="12" y="10125"/>
                  </a:lnTo>
                  <a:cubicBezTo>
                    <a:pt x="2134" y="9763"/>
                    <a:pt x="4231" y="9209"/>
                    <a:pt x="6256" y="8678"/>
                  </a:cubicBezTo>
                  <a:cubicBezTo>
                    <a:pt x="7088" y="8461"/>
                    <a:pt x="7956" y="8232"/>
                    <a:pt x="8811" y="8016"/>
                  </a:cubicBezTo>
                  <a:cubicBezTo>
                    <a:pt x="9848" y="7758"/>
                    <a:pt x="10756" y="7679"/>
                    <a:pt x="11620" y="7679"/>
                  </a:cubicBezTo>
                  <a:cubicBezTo>
                    <a:pt x="12292" y="7679"/>
                    <a:pt x="12937" y="7727"/>
                    <a:pt x="13597" y="7774"/>
                  </a:cubicBezTo>
                  <a:cubicBezTo>
                    <a:pt x="14300" y="7818"/>
                    <a:pt x="15014" y="7872"/>
                    <a:pt x="15802" y="7872"/>
                  </a:cubicBezTo>
                  <a:cubicBezTo>
                    <a:pt x="15878" y="7872"/>
                    <a:pt x="15954" y="7872"/>
                    <a:pt x="16031" y="7871"/>
                  </a:cubicBezTo>
                  <a:cubicBezTo>
                    <a:pt x="19093" y="7835"/>
                    <a:pt x="20937" y="6087"/>
                    <a:pt x="22890" y="4243"/>
                  </a:cubicBezTo>
                  <a:cubicBezTo>
                    <a:pt x="24686" y="2543"/>
                    <a:pt x="26554" y="783"/>
                    <a:pt x="29483" y="362"/>
                  </a:cubicBezTo>
                  <a:cubicBezTo>
                    <a:pt x="30971" y="151"/>
                    <a:pt x="32298" y="45"/>
                    <a:pt x="33505" y="45"/>
                  </a:cubicBezTo>
                  <a:cubicBezTo>
                    <a:pt x="35476" y="45"/>
                    <a:pt x="37124" y="328"/>
                    <a:pt x="38620" y="904"/>
                  </a:cubicBezTo>
                  <a:cubicBezTo>
                    <a:pt x="39270" y="1157"/>
                    <a:pt x="39873" y="1458"/>
                    <a:pt x="40452" y="1760"/>
                  </a:cubicBezTo>
                  <a:cubicBezTo>
                    <a:pt x="41524" y="2290"/>
                    <a:pt x="42537" y="2808"/>
                    <a:pt x="43851" y="3037"/>
                  </a:cubicBezTo>
                  <a:cubicBezTo>
                    <a:pt x="44490" y="3149"/>
                    <a:pt x="45171" y="3195"/>
                    <a:pt x="45878" y="3195"/>
                  </a:cubicBezTo>
                  <a:cubicBezTo>
                    <a:pt x="47530" y="3195"/>
                    <a:pt x="49327" y="2945"/>
                    <a:pt x="51083" y="2700"/>
                  </a:cubicBezTo>
                  <a:cubicBezTo>
                    <a:pt x="52409" y="2519"/>
                    <a:pt x="53650" y="2350"/>
                    <a:pt x="54807" y="2278"/>
                  </a:cubicBezTo>
                  <a:lnTo>
                    <a:pt x="54807" y="2242"/>
                  </a:lnTo>
                  <a:cubicBezTo>
                    <a:pt x="53650" y="2302"/>
                    <a:pt x="52409" y="2471"/>
                    <a:pt x="51083" y="2664"/>
                  </a:cubicBezTo>
                  <a:cubicBezTo>
                    <a:pt x="49330" y="2900"/>
                    <a:pt x="47542" y="3147"/>
                    <a:pt x="45895" y="3147"/>
                  </a:cubicBezTo>
                  <a:cubicBezTo>
                    <a:pt x="45187" y="3147"/>
                    <a:pt x="44505" y="3102"/>
                    <a:pt x="43863" y="2989"/>
                  </a:cubicBezTo>
                  <a:cubicBezTo>
                    <a:pt x="42549" y="2760"/>
                    <a:pt x="41537" y="2254"/>
                    <a:pt x="40464" y="1712"/>
                  </a:cubicBezTo>
                  <a:cubicBezTo>
                    <a:pt x="39885" y="1422"/>
                    <a:pt x="39283" y="1121"/>
                    <a:pt x="38632" y="868"/>
                  </a:cubicBezTo>
                  <a:cubicBezTo>
                    <a:pt x="37141" y="286"/>
                    <a:pt x="35489" y="0"/>
                    <a:pt x="3351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8"/>
            <p:cNvSpPr/>
            <p:nvPr/>
          </p:nvSpPr>
          <p:spPr>
            <a:xfrm>
              <a:off x="3881400" y="916875"/>
              <a:ext cx="1299975" cy="241850"/>
            </a:xfrm>
            <a:custGeom>
              <a:rect b="b" l="l" r="r" t="t"/>
              <a:pathLst>
                <a:path extrusionOk="0" h="9674" w="51999">
                  <a:moveTo>
                    <a:pt x="31860" y="1"/>
                  </a:moveTo>
                  <a:cubicBezTo>
                    <a:pt x="30531" y="1"/>
                    <a:pt x="29156" y="207"/>
                    <a:pt x="27651" y="525"/>
                  </a:cubicBezTo>
                  <a:cubicBezTo>
                    <a:pt x="25035" y="1067"/>
                    <a:pt x="23288" y="2574"/>
                    <a:pt x="21576" y="4032"/>
                  </a:cubicBezTo>
                  <a:cubicBezTo>
                    <a:pt x="19756" y="5587"/>
                    <a:pt x="18044" y="7046"/>
                    <a:pt x="15429" y="7371"/>
                  </a:cubicBezTo>
                  <a:cubicBezTo>
                    <a:pt x="14646" y="7462"/>
                    <a:pt x="13857" y="7505"/>
                    <a:pt x="13071" y="7505"/>
                  </a:cubicBezTo>
                  <a:cubicBezTo>
                    <a:pt x="12815" y="7505"/>
                    <a:pt x="12561" y="7501"/>
                    <a:pt x="12307" y="7492"/>
                  </a:cubicBezTo>
                  <a:cubicBezTo>
                    <a:pt x="11981" y="7486"/>
                    <a:pt x="11660" y="7480"/>
                    <a:pt x="11339" y="7480"/>
                  </a:cubicBezTo>
                  <a:cubicBezTo>
                    <a:pt x="10315" y="7480"/>
                    <a:pt x="9281" y="7539"/>
                    <a:pt x="8052" y="7841"/>
                  </a:cubicBezTo>
                  <a:cubicBezTo>
                    <a:pt x="7449" y="7974"/>
                    <a:pt x="6847" y="8131"/>
                    <a:pt x="6268" y="8275"/>
                  </a:cubicBezTo>
                  <a:cubicBezTo>
                    <a:pt x="4231" y="8781"/>
                    <a:pt x="2134" y="9312"/>
                    <a:pt x="0" y="9637"/>
                  </a:cubicBezTo>
                  <a:lnTo>
                    <a:pt x="12" y="9673"/>
                  </a:lnTo>
                  <a:cubicBezTo>
                    <a:pt x="2146" y="9360"/>
                    <a:pt x="4243" y="8830"/>
                    <a:pt x="6268" y="8323"/>
                  </a:cubicBezTo>
                  <a:cubicBezTo>
                    <a:pt x="6847" y="8179"/>
                    <a:pt x="7449" y="8034"/>
                    <a:pt x="8052" y="7877"/>
                  </a:cubicBezTo>
                  <a:cubicBezTo>
                    <a:pt x="9311" y="7577"/>
                    <a:pt x="10357" y="7518"/>
                    <a:pt x="11402" y="7518"/>
                  </a:cubicBezTo>
                  <a:cubicBezTo>
                    <a:pt x="11698" y="7518"/>
                    <a:pt x="11994" y="7523"/>
                    <a:pt x="12295" y="7528"/>
                  </a:cubicBezTo>
                  <a:cubicBezTo>
                    <a:pt x="12567" y="7541"/>
                    <a:pt x="12841" y="7547"/>
                    <a:pt x="13115" y="7547"/>
                  </a:cubicBezTo>
                  <a:cubicBezTo>
                    <a:pt x="13883" y="7547"/>
                    <a:pt x="14656" y="7499"/>
                    <a:pt x="15429" y="7419"/>
                  </a:cubicBezTo>
                  <a:cubicBezTo>
                    <a:pt x="18056" y="7094"/>
                    <a:pt x="19780" y="5623"/>
                    <a:pt x="21600" y="4069"/>
                  </a:cubicBezTo>
                  <a:cubicBezTo>
                    <a:pt x="23300" y="2622"/>
                    <a:pt x="25059" y="1115"/>
                    <a:pt x="27651" y="561"/>
                  </a:cubicBezTo>
                  <a:cubicBezTo>
                    <a:pt x="29154" y="249"/>
                    <a:pt x="30522" y="46"/>
                    <a:pt x="31844" y="46"/>
                  </a:cubicBezTo>
                  <a:cubicBezTo>
                    <a:pt x="33533" y="46"/>
                    <a:pt x="35148" y="377"/>
                    <a:pt x="36872" y="1236"/>
                  </a:cubicBezTo>
                  <a:cubicBezTo>
                    <a:pt x="37354" y="1501"/>
                    <a:pt x="37836" y="1778"/>
                    <a:pt x="38294" y="2104"/>
                  </a:cubicBezTo>
                  <a:cubicBezTo>
                    <a:pt x="39102" y="2646"/>
                    <a:pt x="39873" y="3165"/>
                    <a:pt x="41018" y="3406"/>
                  </a:cubicBezTo>
                  <a:cubicBezTo>
                    <a:pt x="41583" y="3530"/>
                    <a:pt x="42194" y="3583"/>
                    <a:pt x="42834" y="3583"/>
                  </a:cubicBezTo>
                  <a:cubicBezTo>
                    <a:pt x="44543" y="3583"/>
                    <a:pt x="46471" y="3211"/>
                    <a:pt x="48347" y="2851"/>
                  </a:cubicBezTo>
                  <a:cubicBezTo>
                    <a:pt x="49661" y="2610"/>
                    <a:pt x="50890" y="2369"/>
                    <a:pt x="51999" y="2273"/>
                  </a:cubicBezTo>
                  <a:lnTo>
                    <a:pt x="51999" y="2224"/>
                  </a:lnTo>
                  <a:cubicBezTo>
                    <a:pt x="50890" y="2321"/>
                    <a:pt x="49661" y="2562"/>
                    <a:pt x="48347" y="2815"/>
                  </a:cubicBezTo>
                  <a:cubicBezTo>
                    <a:pt x="46468" y="3175"/>
                    <a:pt x="44537" y="3541"/>
                    <a:pt x="42831" y="3541"/>
                  </a:cubicBezTo>
                  <a:cubicBezTo>
                    <a:pt x="42195" y="3541"/>
                    <a:pt x="41590" y="3491"/>
                    <a:pt x="41030" y="3369"/>
                  </a:cubicBezTo>
                  <a:cubicBezTo>
                    <a:pt x="39897" y="3116"/>
                    <a:pt x="39138" y="2610"/>
                    <a:pt x="38318" y="2068"/>
                  </a:cubicBezTo>
                  <a:cubicBezTo>
                    <a:pt x="37872" y="1742"/>
                    <a:pt x="37390" y="1453"/>
                    <a:pt x="36896" y="1200"/>
                  </a:cubicBezTo>
                  <a:cubicBezTo>
                    <a:pt x="35174" y="335"/>
                    <a:pt x="33554" y="1"/>
                    <a:pt x="3186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8"/>
            <p:cNvSpPr/>
            <p:nvPr/>
          </p:nvSpPr>
          <p:spPr>
            <a:xfrm>
              <a:off x="3899175" y="961725"/>
              <a:ext cx="1248750" cy="235275"/>
            </a:xfrm>
            <a:custGeom>
              <a:rect b="b" l="l" r="r" t="t"/>
              <a:pathLst>
                <a:path extrusionOk="0" h="9411" w="49950">
                  <a:moveTo>
                    <a:pt x="30910" y="1"/>
                  </a:moveTo>
                  <a:cubicBezTo>
                    <a:pt x="29502" y="1"/>
                    <a:pt x="27975" y="294"/>
                    <a:pt x="26205" y="756"/>
                  </a:cubicBezTo>
                  <a:cubicBezTo>
                    <a:pt x="23746" y="1383"/>
                    <a:pt x="22215" y="2226"/>
                    <a:pt x="20539" y="3371"/>
                  </a:cubicBezTo>
                  <a:cubicBezTo>
                    <a:pt x="19973" y="3769"/>
                    <a:pt x="19431" y="4191"/>
                    <a:pt x="18912" y="4649"/>
                  </a:cubicBezTo>
                  <a:cubicBezTo>
                    <a:pt x="17743" y="5650"/>
                    <a:pt x="16634" y="6602"/>
                    <a:pt x="14874" y="7000"/>
                  </a:cubicBezTo>
                  <a:cubicBezTo>
                    <a:pt x="13669" y="7277"/>
                    <a:pt x="12464" y="7313"/>
                    <a:pt x="11294" y="7349"/>
                  </a:cubicBezTo>
                  <a:cubicBezTo>
                    <a:pt x="10053" y="7385"/>
                    <a:pt x="8787" y="7433"/>
                    <a:pt x="7473" y="7747"/>
                  </a:cubicBezTo>
                  <a:lnTo>
                    <a:pt x="6027" y="8108"/>
                  </a:lnTo>
                  <a:cubicBezTo>
                    <a:pt x="4050" y="8603"/>
                    <a:pt x="2170" y="9073"/>
                    <a:pt x="0" y="9374"/>
                  </a:cubicBezTo>
                  <a:lnTo>
                    <a:pt x="0" y="9410"/>
                  </a:lnTo>
                  <a:cubicBezTo>
                    <a:pt x="2170" y="9109"/>
                    <a:pt x="4050" y="8639"/>
                    <a:pt x="6027" y="8145"/>
                  </a:cubicBezTo>
                  <a:lnTo>
                    <a:pt x="7461" y="7795"/>
                  </a:lnTo>
                  <a:cubicBezTo>
                    <a:pt x="8775" y="7482"/>
                    <a:pt x="10053" y="7433"/>
                    <a:pt x="11282" y="7397"/>
                  </a:cubicBezTo>
                  <a:cubicBezTo>
                    <a:pt x="12452" y="7361"/>
                    <a:pt x="13657" y="7325"/>
                    <a:pt x="14874" y="7048"/>
                  </a:cubicBezTo>
                  <a:cubicBezTo>
                    <a:pt x="16634" y="6638"/>
                    <a:pt x="17755" y="5686"/>
                    <a:pt x="18936" y="4685"/>
                  </a:cubicBezTo>
                  <a:cubicBezTo>
                    <a:pt x="19443" y="4227"/>
                    <a:pt x="19985" y="3805"/>
                    <a:pt x="20539" y="3408"/>
                  </a:cubicBezTo>
                  <a:cubicBezTo>
                    <a:pt x="22215" y="2262"/>
                    <a:pt x="23746" y="1431"/>
                    <a:pt x="26205" y="792"/>
                  </a:cubicBezTo>
                  <a:cubicBezTo>
                    <a:pt x="27963" y="336"/>
                    <a:pt x="29483" y="46"/>
                    <a:pt x="30886" y="46"/>
                  </a:cubicBezTo>
                  <a:cubicBezTo>
                    <a:pt x="32339" y="46"/>
                    <a:pt x="33667" y="357"/>
                    <a:pt x="35004" y="1117"/>
                  </a:cubicBezTo>
                  <a:cubicBezTo>
                    <a:pt x="35534" y="1443"/>
                    <a:pt x="36040" y="1829"/>
                    <a:pt x="36510" y="2262"/>
                  </a:cubicBezTo>
                  <a:cubicBezTo>
                    <a:pt x="37426" y="3058"/>
                    <a:pt x="38294" y="3805"/>
                    <a:pt x="39909" y="3962"/>
                  </a:cubicBezTo>
                  <a:cubicBezTo>
                    <a:pt x="40121" y="3980"/>
                    <a:pt x="40339" y="3989"/>
                    <a:pt x="40563" y="3989"/>
                  </a:cubicBezTo>
                  <a:cubicBezTo>
                    <a:pt x="42249" y="3989"/>
                    <a:pt x="44252" y="3499"/>
                    <a:pt x="46189" y="3010"/>
                  </a:cubicBezTo>
                  <a:cubicBezTo>
                    <a:pt x="47539" y="2672"/>
                    <a:pt x="48829" y="2359"/>
                    <a:pt x="49950" y="2226"/>
                  </a:cubicBezTo>
                  <a:lnTo>
                    <a:pt x="49950" y="2178"/>
                  </a:lnTo>
                  <a:cubicBezTo>
                    <a:pt x="48841" y="2311"/>
                    <a:pt x="47539" y="2636"/>
                    <a:pt x="46189" y="2974"/>
                  </a:cubicBezTo>
                  <a:cubicBezTo>
                    <a:pt x="44264" y="3450"/>
                    <a:pt x="42284" y="3944"/>
                    <a:pt x="40606" y="3944"/>
                  </a:cubicBezTo>
                  <a:cubicBezTo>
                    <a:pt x="40371" y="3944"/>
                    <a:pt x="40143" y="3935"/>
                    <a:pt x="39921" y="3914"/>
                  </a:cubicBezTo>
                  <a:cubicBezTo>
                    <a:pt x="38330" y="3769"/>
                    <a:pt x="37463" y="3022"/>
                    <a:pt x="36547" y="2226"/>
                  </a:cubicBezTo>
                  <a:cubicBezTo>
                    <a:pt x="36088" y="1792"/>
                    <a:pt x="35582" y="1407"/>
                    <a:pt x="35040" y="1081"/>
                  </a:cubicBezTo>
                  <a:cubicBezTo>
                    <a:pt x="33697" y="315"/>
                    <a:pt x="32367" y="1"/>
                    <a:pt x="3091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8"/>
            <p:cNvSpPr/>
            <p:nvPr/>
          </p:nvSpPr>
          <p:spPr>
            <a:xfrm>
              <a:off x="3895850" y="1009075"/>
              <a:ext cx="1232200" cy="237650"/>
            </a:xfrm>
            <a:custGeom>
              <a:rect b="b" l="l" r="r" t="t"/>
              <a:pathLst>
                <a:path extrusionOk="0" h="9506" w="49288">
                  <a:moveTo>
                    <a:pt x="30758" y="0"/>
                  </a:moveTo>
                  <a:cubicBezTo>
                    <a:pt x="30644" y="0"/>
                    <a:pt x="30529" y="3"/>
                    <a:pt x="30412" y="7"/>
                  </a:cubicBezTo>
                  <a:cubicBezTo>
                    <a:pt x="28977" y="43"/>
                    <a:pt x="27434" y="405"/>
                    <a:pt x="25590" y="923"/>
                  </a:cubicBezTo>
                  <a:cubicBezTo>
                    <a:pt x="23457" y="1502"/>
                    <a:pt x="21432" y="2406"/>
                    <a:pt x="19588" y="3611"/>
                  </a:cubicBezTo>
                  <a:cubicBezTo>
                    <a:pt x="19009" y="3985"/>
                    <a:pt x="18467" y="4406"/>
                    <a:pt x="17960" y="4816"/>
                  </a:cubicBezTo>
                  <a:cubicBezTo>
                    <a:pt x="16815" y="5708"/>
                    <a:pt x="15646" y="6636"/>
                    <a:pt x="13983" y="7034"/>
                  </a:cubicBezTo>
                  <a:cubicBezTo>
                    <a:pt x="12862" y="7299"/>
                    <a:pt x="11741" y="7360"/>
                    <a:pt x="10644" y="7420"/>
                  </a:cubicBezTo>
                  <a:cubicBezTo>
                    <a:pt x="9487" y="7480"/>
                    <a:pt x="8294" y="7540"/>
                    <a:pt x="7076" y="7854"/>
                  </a:cubicBezTo>
                  <a:cubicBezTo>
                    <a:pt x="6606" y="7974"/>
                    <a:pt x="6160" y="8083"/>
                    <a:pt x="5726" y="8203"/>
                  </a:cubicBezTo>
                  <a:cubicBezTo>
                    <a:pt x="3810" y="8697"/>
                    <a:pt x="2146" y="9131"/>
                    <a:pt x="1" y="9457"/>
                  </a:cubicBezTo>
                  <a:lnTo>
                    <a:pt x="1" y="9505"/>
                  </a:lnTo>
                  <a:cubicBezTo>
                    <a:pt x="2146" y="9180"/>
                    <a:pt x="3810" y="8746"/>
                    <a:pt x="5726" y="8239"/>
                  </a:cubicBezTo>
                  <a:cubicBezTo>
                    <a:pt x="6160" y="8131"/>
                    <a:pt x="6606" y="8010"/>
                    <a:pt x="7076" y="7890"/>
                  </a:cubicBezTo>
                  <a:cubicBezTo>
                    <a:pt x="8294" y="7589"/>
                    <a:pt x="9487" y="7516"/>
                    <a:pt x="10644" y="7456"/>
                  </a:cubicBezTo>
                  <a:cubicBezTo>
                    <a:pt x="11729" y="7408"/>
                    <a:pt x="12850" y="7347"/>
                    <a:pt x="13983" y="7070"/>
                  </a:cubicBezTo>
                  <a:cubicBezTo>
                    <a:pt x="15646" y="6672"/>
                    <a:pt x="16827" y="5756"/>
                    <a:pt x="17972" y="4852"/>
                  </a:cubicBezTo>
                  <a:cubicBezTo>
                    <a:pt x="18491" y="4443"/>
                    <a:pt x="19021" y="4021"/>
                    <a:pt x="19600" y="3647"/>
                  </a:cubicBezTo>
                  <a:cubicBezTo>
                    <a:pt x="21444" y="2442"/>
                    <a:pt x="23457" y="1538"/>
                    <a:pt x="25590" y="971"/>
                  </a:cubicBezTo>
                  <a:cubicBezTo>
                    <a:pt x="27440" y="454"/>
                    <a:pt x="29120" y="40"/>
                    <a:pt x="30712" y="40"/>
                  </a:cubicBezTo>
                  <a:cubicBezTo>
                    <a:pt x="32086" y="40"/>
                    <a:pt x="33395" y="349"/>
                    <a:pt x="34691" y="1164"/>
                  </a:cubicBezTo>
                  <a:cubicBezTo>
                    <a:pt x="35209" y="1502"/>
                    <a:pt x="35679" y="1911"/>
                    <a:pt x="36113" y="2369"/>
                  </a:cubicBezTo>
                  <a:cubicBezTo>
                    <a:pt x="36933" y="3189"/>
                    <a:pt x="37800" y="4033"/>
                    <a:pt x="39404" y="4177"/>
                  </a:cubicBezTo>
                  <a:cubicBezTo>
                    <a:pt x="39590" y="4194"/>
                    <a:pt x="39782" y="4202"/>
                    <a:pt x="39979" y="4202"/>
                  </a:cubicBezTo>
                  <a:cubicBezTo>
                    <a:pt x="41613" y="4202"/>
                    <a:pt x="43576" y="3656"/>
                    <a:pt x="45491" y="3129"/>
                  </a:cubicBezTo>
                  <a:cubicBezTo>
                    <a:pt x="46865" y="2743"/>
                    <a:pt x="48166" y="2393"/>
                    <a:pt x="49287" y="2237"/>
                  </a:cubicBezTo>
                  <a:lnTo>
                    <a:pt x="49287" y="2189"/>
                  </a:lnTo>
                  <a:cubicBezTo>
                    <a:pt x="48154" y="2333"/>
                    <a:pt x="46853" y="2695"/>
                    <a:pt x="45479" y="3081"/>
                  </a:cubicBezTo>
                  <a:cubicBezTo>
                    <a:pt x="43589" y="3614"/>
                    <a:pt x="41643" y="4158"/>
                    <a:pt x="40025" y="4158"/>
                  </a:cubicBezTo>
                  <a:cubicBezTo>
                    <a:pt x="39816" y="4158"/>
                    <a:pt x="39613" y="4148"/>
                    <a:pt x="39416" y="4129"/>
                  </a:cubicBezTo>
                  <a:cubicBezTo>
                    <a:pt x="37825" y="3985"/>
                    <a:pt x="37005" y="3177"/>
                    <a:pt x="36149" y="2321"/>
                  </a:cubicBezTo>
                  <a:cubicBezTo>
                    <a:pt x="35715" y="1863"/>
                    <a:pt x="35245" y="1465"/>
                    <a:pt x="34727" y="1116"/>
                  </a:cubicBezTo>
                  <a:cubicBezTo>
                    <a:pt x="33518" y="366"/>
                    <a:pt x="32246" y="0"/>
                    <a:pt x="3075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8"/>
            <p:cNvSpPr/>
            <p:nvPr/>
          </p:nvSpPr>
          <p:spPr>
            <a:xfrm>
              <a:off x="3875075" y="1056200"/>
              <a:ext cx="1240925" cy="253500"/>
            </a:xfrm>
            <a:custGeom>
              <a:rect b="b" l="l" r="r" t="t"/>
              <a:pathLst>
                <a:path extrusionOk="0" h="10140" w="49637">
                  <a:moveTo>
                    <a:pt x="31327" y="1"/>
                  </a:moveTo>
                  <a:cubicBezTo>
                    <a:pt x="29581" y="1"/>
                    <a:pt x="27768" y="583"/>
                    <a:pt x="25807" y="1208"/>
                  </a:cubicBezTo>
                  <a:cubicBezTo>
                    <a:pt x="23179" y="2051"/>
                    <a:pt x="21383" y="2823"/>
                    <a:pt x="19611" y="3847"/>
                  </a:cubicBezTo>
                  <a:cubicBezTo>
                    <a:pt x="19020" y="4185"/>
                    <a:pt x="18466" y="4595"/>
                    <a:pt x="17912" y="4980"/>
                  </a:cubicBezTo>
                  <a:cubicBezTo>
                    <a:pt x="16766" y="5812"/>
                    <a:pt x="15573" y="6656"/>
                    <a:pt x="14030" y="7017"/>
                  </a:cubicBezTo>
                  <a:cubicBezTo>
                    <a:pt x="12946" y="7283"/>
                    <a:pt x="11909" y="7283"/>
                    <a:pt x="10908" y="7295"/>
                  </a:cubicBezTo>
                  <a:cubicBezTo>
                    <a:pt x="9775" y="7307"/>
                    <a:pt x="8618" y="7319"/>
                    <a:pt x="7365" y="7668"/>
                  </a:cubicBezTo>
                  <a:cubicBezTo>
                    <a:pt x="6196" y="8006"/>
                    <a:pt x="5135" y="8391"/>
                    <a:pt x="4110" y="8777"/>
                  </a:cubicBezTo>
                  <a:cubicBezTo>
                    <a:pt x="2772" y="9295"/>
                    <a:pt x="1398" y="9741"/>
                    <a:pt x="0" y="10091"/>
                  </a:cubicBezTo>
                  <a:lnTo>
                    <a:pt x="12" y="10139"/>
                  </a:lnTo>
                  <a:cubicBezTo>
                    <a:pt x="1410" y="9778"/>
                    <a:pt x="2784" y="9344"/>
                    <a:pt x="4134" y="8813"/>
                  </a:cubicBezTo>
                  <a:cubicBezTo>
                    <a:pt x="5147" y="8440"/>
                    <a:pt x="6208" y="8042"/>
                    <a:pt x="7389" y="7716"/>
                  </a:cubicBezTo>
                  <a:cubicBezTo>
                    <a:pt x="8630" y="7355"/>
                    <a:pt x="9787" y="7355"/>
                    <a:pt x="10908" y="7343"/>
                  </a:cubicBezTo>
                  <a:cubicBezTo>
                    <a:pt x="11921" y="7331"/>
                    <a:pt x="12958" y="7319"/>
                    <a:pt x="14042" y="7066"/>
                  </a:cubicBezTo>
                  <a:cubicBezTo>
                    <a:pt x="15597" y="6704"/>
                    <a:pt x="16791" y="5848"/>
                    <a:pt x="17948" y="5016"/>
                  </a:cubicBezTo>
                  <a:cubicBezTo>
                    <a:pt x="18490" y="4643"/>
                    <a:pt x="19057" y="4233"/>
                    <a:pt x="19635" y="3883"/>
                  </a:cubicBezTo>
                  <a:cubicBezTo>
                    <a:pt x="21395" y="2859"/>
                    <a:pt x="23191" y="2100"/>
                    <a:pt x="25819" y="1256"/>
                  </a:cubicBezTo>
                  <a:cubicBezTo>
                    <a:pt x="27772" y="625"/>
                    <a:pt x="29580" y="48"/>
                    <a:pt x="31318" y="48"/>
                  </a:cubicBezTo>
                  <a:cubicBezTo>
                    <a:pt x="32670" y="48"/>
                    <a:pt x="33979" y="397"/>
                    <a:pt x="35281" y="1340"/>
                  </a:cubicBezTo>
                  <a:cubicBezTo>
                    <a:pt x="35690" y="1654"/>
                    <a:pt x="36076" y="1979"/>
                    <a:pt x="36450" y="2341"/>
                  </a:cubicBezTo>
                  <a:cubicBezTo>
                    <a:pt x="37462" y="3269"/>
                    <a:pt x="38415" y="4137"/>
                    <a:pt x="40259" y="4281"/>
                  </a:cubicBezTo>
                  <a:cubicBezTo>
                    <a:pt x="40460" y="4297"/>
                    <a:pt x="40664" y="4305"/>
                    <a:pt x="40871" y="4305"/>
                  </a:cubicBezTo>
                  <a:cubicBezTo>
                    <a:pt x="42689" y="4305"/>
                    <a:pt x="44727" y="3722"/>
                    <a:pt x="46707" y="3148"/>
                  </a:cubicBezTo>
                  <a:cubicBezTo>
                    <a:pt x="47756" y="2847"/>
                    <a:pt x="48732" y="2570"/>
                    <a:pt x="49636" y="2389"/>
                  </a:cubicBezTo>
                  <a:lnTo>
                    <a:pt x="49624" y="2341"/>
                  </a:lnTo>
                  <a:cubicBezTo>
                    <a:pt x="48720" y="2521"/>
                    <a:pt x="47744" y="2799"/>
                    <a:pt x="46707" y="3100"/>
                  </a:cubicBezTo>
                  <a:cubicBezTo>
                    <a:pt x="44712" y="3678"/>
                    <a:pt x="42648" y="4265"/>
                    <a:pt x="40827" y="4265"/>
                  </a:cubicBezTo>
                  <a:cubicBezTo>
                    <a:pt x="40635" y="4265"/>
                    <a:pt x="40445" y="4259"/>
                    <a:pt x="40259" y="4245"/>
                  </a:cubicBezTo>
                  <a:cubicBezTo>
                    <a:pt x="38439" y="4100"/>
                    <a:pt x="37486" y="3221"/>
                    <a:pt x="36486" y="2304"/>
                  </a:cubicBezTo>
                  <a:cubicBezTo>
                    <a:pt x="36112" y="1955"/>
                    <a:pt x="35715" y="1617"/>
                    <a:pt x="35305" y="1304"/>
                  </a:cubicBezTo>
                  <a:cubicBezTo>
                    <a:pt x="33994" y="351"/>
                    <a:pt x="32680" y="1"/>
                    <a:pt x="3132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8"/>
            <p:cNvSpPr/>
            <p:nvPr/>
          </p:nvSpPr>
          <p:spPr>
            <a:xfrm>
              <a:off x="3859400" y="1100400"/>
              <a:ext cx="1250875" cy="268650"/>
            </a:xfrm>
            <a:custGeom>
              <a:rect b="b" l="l" r="r" t="t"/>
              <a:pathLst>
                <a:path extrusionOk="0" h="10746" w="50035">
                  <a:moveTo>
                    <a:pt x="31881" y="1"/>
                  </a:moveTo>
                  <a:cubicBezTo>
                    <a:pt x="31652" y="1"/>
                    <a:pt x="31420" y="15"/>
                    <a:pt x="31183" y="42"/>
                  </a:cubicBezTo>
                  <a:cubicBezTo>
                    <a:pt x="29652" y="211"/>
                    <a:pt x="28061" y="922"/>
                    <a:pt x="26048" y="1826"/>
                  </a:cubicBezTo>
                  <a:lnTo>
                    <a:pt x="26000" y="1838"/>
                  </a:lnTo>
                  <a:cubicBezTo>
                    <a:pt x="25313" y="2140"/>
                    <a:pt x="24613" y="2441"/>
                    <a:pt x="23951" y="2730"/>
                  </a:cubicBezTo>
                  <a:cubicBezTo>
                    <a:pt x="22613" y="3297"/>
                    <a:pt x="21251" y="3875"/>
                    <a:pt x="19961" y="4538"/>
                  </a:cubicBezTo>
                  <a:cubicBezTo>
                    <a:pt x="19430" y="4803"/>
                    <a:pt x="18912" y="5129"/>
                    <a:pt x="18406" y="5442"/>
                  </a:cubicBezTo>
                  <a:cubicBezTo>
                    <a:pt x="17225" y="6165"/>
                    <a:pt x="16007" y="6913"/>
                    <a:pt x="14561" y="7130"/>
                  </a:cubicBezTo>
                  <a:cubicBezTo>
                    <a:pt x="14106" y="7204"/>
                    <a:pt x="13673" y="7231"/>
                    <a:pt x="13256" y="7231"/>
                  </a:cubicBezTo>
                  <a:cubicBezTo>
                    <a:pt x="12655" y="7231"/>
                    <a:pt x="12085" y="7175"/>
                    <a:pt x="11523" y="7118"/>
                  </a:cubicBezTo>
                  <a:cubicBezTo>
                    <a:pt x="10974" y="7061"/>
                    <a:pt x="10408" y="7007"/>
                    <a:pt x="9818" y="7007"/>
                  </a:cubicBezTo>
                  <a:cubicBezTo>
                    <a:pt x="9152" y="7007"/>
                    <a:pt x="8455" y="7076"/>
                    <a:pt x="7715" y="7286"/>
                  </a:cubicBezTo>
                  <a:cubicBezTo>
                    <a:pt x="6316" y="7684"/>
                    <a:pt x="4954" y="8383"/>
                    <a:pt x="3628" y="9058"/>
                  </a:cubicBezTo>
                  <a:cubicBezTo>
                    <a:pt x="2459" y="9661"/>
                    <a:pt x="1242" y="10288"/>
                    <a:pt x="0" y="10698"/>
                  </a:cubicBezTo>
                  <a:lnTo>
                    <a:pt x="24" y="10746"/>
                  </a:lnTo>
                  <a:cubicBezTo>
                    <a:pt x="1266" y="10324"/>
                    <a:pt x="2471" y="9709"/>
                    <a:pt x="3640" y="9106"/>
                  </a:cubicBezTo>
                  <a:cubicBezTo>
                    <a:pt x="4966" y="8431"/>
                    <a:pt x="6316" y="7744"/>
                    <a:pt x="7727" y="7335"/>
                  </a:cubicBezTo>
                  <a:cubicBezTo>
                    <a:pt x="8474" y="7124"/>
                    <a:pt x="9150" y="7055"/>
                    <a:pt x="9804" y="7055"/>
                  </a:cubicBezTo>
                  <a:cubicBezTo>
                    <a:pt x="10384" y="7055"/>
                    <a:pt x="10945" y="7109"/>
                    <a:pt x="11523" y="7166"/>
                  </a:cubicBezTo>
                  <a:cubicBezTo>
                    <a:pt x="12098" y="7224"/>
                    <a:pt x="12681" y="7282"/>
                    <a:pt x="13296" y="7282"/>
                  </a:cubicBezTo>
                  <a:cubicBezTo>
                    <a:pt x="13701" y="7282"/>
                    <a:pt x="14121" y="7257"/>
                    <a:pt x="14561" y="7190"/>
                  </a:cubicBezTo>
                  <a:cubicBezTo>
                    <a:pt x="16031" y="6961"/>
                    <a:pt x="17249" y="6214"/>
                    <a:pt x="18418" y="5478"/>
                  </a:cubicBezTo>
                  <a:cubicBezTo>
                    <a:pt x="18924" y="5165"/>
                    <a:pt x="19455" y="4840"/>
                    <a:pt x="19973" y="4574"/>
                  </a:cubicBezTo>
                  <a:cubicBezTo>
                    <a:pt x="21263" y="3923"/>
                    <a:pt x="22637" y="3333"/>
                    <a:pt x="23963" y="2766"/>
                  </a:cubicBezTo>
                  <a:cubicBezTo>
                    <a:pt x="24638" y="2489"/>
                    <a:pt x="25337" y="2188"/>
                    <a:pt x="26012" y="1886"/>
                  </a:cubicBezTo>
                  <a:lnTo>
                    <a:pt x="26060" y="1862"/>
                  </a:lnTo>
                  <a:cubicBezTo>
                    <a:pt x="28373" y="833"/>
                    <a:pt x="30160" y="38"/>
                    <a:pt x="31868" y="38"/>
                  </a:cubicBezTo>
                  <a:cubicBezTo>
                    <a:pt x="33141" y="38"/>
                    <a:pt x="34369" y="480"/>
                    <a:pt x="35739" y="1597"/>
                  </a:cubicBezTo>
                  <a:cubicBezTo>
                    <a:pt x="36028" y="1826"/>
                    <a:pt x="36305" y="2079"/>
                    <a:pt x="36571" y="2308"/>
                  </a:cubicBezTo>
                  <a:cubicBezTo>
                    <a:pt x="37800" y="3393"/>
                    <a:pt x="38969" y="4418"/>
                    <a:pt x="41163" y="4550"/>
                  </a:cubicBezTo>
                  <a:cubicBezTo>
                    <a:pt x="41331" y="4560"/>
                    <a:pt x="41501" y="4564"/>
                    <a:pt x="41672" y="4564"/>
                  </a:cubicBezTo>
                  <a:cubicBezTo>
                    <a:pt x="43917" y="4564"/>
                    <a:pt x="46328" y="3785"/>
                    <a:pt x="48467" y="3080"/>
                  </a:cubicBezTo>
                  <a:cubicBezTo>
                    <a:pt x="49010" y="2899"/>
                    <a:pt x="49528" y="2730"/>
                    <a:pt x="50034" y="2586"/>
                  </a:cubicBezTo>
                  <a:lnTo>
                    <a:pt x="50022" y="2537"/>
                  </a:lnTo>
                  <a:cubicBezTo>
                    <a:pt x="49504" y="2694"/>
                    <a:pt x="48998" y="2863"/>
                    <a:pt x="48455" y="3044"/>
                  </a:cubicBezTo>
                  <a:cubicBezTo>
                    <a:pt x="46327" y="3735"/>
                    <a:pt x="43941" y="4518"/>
                    <a:pt x="41707" y="4518"/>
                  </a:cubicBezTo>
                  <a:cubicBezTo>
                    <a:pt x="41524" y="4518"/>
                    <a:pt x="41343" y="4513"/>
                    <a:pt x="41163" y="4502"/>
                  </a:cubicBezTo>
                  <a:cubicBezTo>
                    <a:pt x="38981" y="4382"/>
                    <a:pt x="37824" y="3357"/>
                    <a:pt x="36607" y="2272"/>
                  </a:cubicBezTo>
                  <a:cubicBezTo>
                    <a:pt x="36342" y="2043"/>
                    <a:pt x="36064" y="1790"/>
                    <a:pt x="35775" y="1561"/>
                  </a:cubicBezTo>
                  <a:cubicBezTo>
                    <a:pt x="34464" y="498"/>
                    <a:pt x="33242" y="1"/>
                    <a:pt x="3188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8"/>
            <p:cNvSpPr/>
            <p:nvPr/>
          </p:nvSpPr>
          <p:spPr>
            <a:xfrm>
              <a:off x="3860300" y="1143675"/>
              <a:ext cx="1248475" cy="280525"/>
            </a:xfrm>
            <a:custGeom>
              <a:rect b="b" l="l" r="r" t="t"/>
              <a:pathLst>
                <a:path extrusionOk="0" h="11221" w="49939">
                  <a:moveTo>
                    <a:pt x="31568" y="0"/>
                  </a:moveTo>
                  <a:cubicBezTo>
                    <a:pt x="29906" y="0"/>
                    <a:pt x="28238" y="995"/>
                    <a:pt x="25735" y="2626"/>
                  </a:cubicBezTo>
                  <a:cubicBezTo>
                    <a:pt x="23601" y="4025"/>
                    <a:pt x="18201" y="7279"/>
                    <a:pt x="14344" y="7339"/>
                  </a:cubicBezTo>
                  <a:lnTo>
                    <a:pt x="14224" y="7339"/>
                  </a:lnTo>
                  <a:cubicBezTo>
                    <a:pt x="13356" y="7315"/>
                    <a:pt x="12500" y="7195"/>
                    <a:pt x="11668" y="6990"/>
                  </a:cubicBezTo>
                  <a:cubicBezTo>
                    <a:pt x="10890" y="6831"/>
                    <a:pt x="10136" y="6677"/>
                    <a:pt x="9324" y="6677"/>
                  </a:cubicBezTo>
                  <a:cubicBezTo>
                    <a:pt x="8715" y="6677"/>
                    <a:pt x="8073" y="6764"/>
                    <a:pt x="7365" y="7002"/>
                  </a:cubicBezTo>
                  <a:cubicBezTo>
                    <a:pt x="5931" y="7484"/>
                    <a:pt x="4629" y="8352"/>
                    <a:pt x="3375" y="9196"/>
                  </a:cubicBezTo>
                  <a:cubicBezTo>
                    <a:pt x="2315" y="9919"/>
                    <a:pt x="1206" y="10666"/>
                    <a:pt x="0" y="11172"/>
                  </a:cubicBezTo>
                  <a:lnTo>
                    <a:pt x="12" y="11221"/>
                  </a:lnTo>
                  <a:cubicBezTo>
                    <a:pt x="1230" y="10702"/>
                    <a:pt x="2339" y="9955"/>
                    <a:pt x="3412" y="9232"/>
                  </a:cubicBezTo>
                  <a:cubicBezTo>
                    <a:pt x="4653" y="8400"/>
                    <a:pt x="5955" y="7520"/>
                    <a:pt x="7377" y="7038"/>
                  </a:cubicBezTo>
                  <a:cubicBezTo>
                    <a:pt x="8078" y="6808"/>
                    <a:pt x="8712" y="6723"/>
                    <a:pt x="9313" y="6723"/>
                  </a:cubicBezTo>
                  <a:cubicBezTo>
                    <a:pt x="10127" y="6723"/>
                    <a:pt x="10879" y="6878"/>
                    <a:pt x="11656" y="7038"/>
                  </a:cubicBezTo>
                  <a:cubicBezTo>
                    <a:pt x="12449" y="7208"/>
                    <a:pt x="13252" y="7378"/>
                    <a:pt x="14166" y="7378"/>
                  </a:cubicBezTo>
                  <a:cubicBezTo>
                    <a:pt x="14225" y="7378"/>
                    <a:pt x="14284" y="7377"/>
                    <a:pt x="14344" y="7375"/>
                  </a:cubicBezTo>
                  <a:cubicBezTo>
                    <a:pt x="18225" y="7327"/>
                    <a:pt x="23625" y="4061"/>
                    <a:pt x="25771" y="2675"/>
                  </a:cubicBezTo>
                  <a:cubicBezTo>
                    <a:pt x="28265" y="1047"/>
                    <a:pt x="29924" y="55"/>
                    <a:pt x="31578" y="55"/>
                  </a:cubicBezTo>
                  <a:cubicBezTo>
                    <a:pt x="32939" y="55"/>
                    <a:pt x="34296" y="726"/>
                    <a:pt x="36113" y="2265"/>
                  </a:cubicBezTo>
                  <a:cubicBezTo>
                    <a:pt x="38089" y="3940"/>
                    <a:pt x="40090" y="4736"/>
                    <a:pt x="42405" y="4748"/>
                  </a:cubicBezTo>
                  <a:cubicBezTo>
                    <a:pt x="42425" y="4748"/>
                    <a:pt x="42444" y="4748"/>
                    <a:pt x="42464" y="4748"/>
                  </a:cubicBezTo>
                  <a:cubicBezTo>
                    <a:pt x="44524" y="4748"/>
                    <a:pt x="46894" y="4132"/>
                    <a:pt x="49938" y="2795"/>
                  </a:cubicBezTo>
                  <a:lnTo>
                    <a:pt x="49926" y="2747"/>
                  </a:lnTo>
                  <a:cubicBezTo>
                    <a:pt x="47262" y="3919"/>
                    <a:pt x="44824" y="4699"/>
                    <a:pt x="42511" y="4699"/>
                  </a:cubicBezTo>
                  <a:cubicBezTo>
                    <a:pt x="40303" y="4699"/>
                    <a:pt x="38209" y="3989"/>
                    <a:pt x="36137" y="2229"/>
                  </a:cubicBezTo>
                  <a:cubicBezTo>
                    <a:pt x="34307" y="676"/>
                    <a:pt x="32939" y="0"/>
                    <a:pt x="3156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8"/>
            <p:cNvSpPr/>
            <p:nvPr/>
          </p:nvSpPr>
          <p:spPr>
            <a:xfrm>
              <a:off x="3871150" y="1178650"/>
              <a:ext cx="1239725" cy="300100"/>
            </a:xfrm>
            <a:custGeom>
              <a:rect b="b" l="l" r="r" t="t"/>
              <a:pathLst>
                <a:path extrusionOk="0" h="12004" w="49589">
                  <a:moveTo>
                    <a:pt x="30972" y="1"/>
                  </a:moveTo>
                  <a:cubicBezTo>
                    <a:pt x="30802" y="1"/>
                    <a:pt x="30627" y="11"/>
                    <a:pt x="30447" y="34"/>
                  </a:cubicBezTo>
                  <a:cubicBezTo>
                    <a:pt x="28953" y="227"/>
                    <a:pt x="27543" y="1613"/>
                    <a:pt x="26410" y="2734"/>
                  </a:cubicBezTo>
                  <a:cubicBezTo>
                    <a:pt x="26024" y="3096"/>
                    <a:pt x="25674" y="3445"/>
                    <a:pt x="25349" y="3722"/>
                  </a:cubicBezTo>
                  <a:cubicBezTo>
                    <a:pt x="22886" y="5790"/>
                    <a:pt x="18475" y="7914"/>
                    <a:pt x="14943" y="7914"/>
                  </a:cubicBezTo>
                  <a:cubicBezTo>
                    <a:pt x="14810" y="7914"/>
                    <a:pt x="14679" y="7911"/>
                    <a:pt x="14549" y="7905"/>
                  </a:cubicBezTo>
                  <a:cubicBezTo>
                    <a:pt x="13621" y="7869"/>
                    <a:pt x="12729" y="7616"/>
                    <a:pt x="11861" y="7363"/>
                  </a:cubicBezTo>
                  <a:cubicBezTo>
                    <a:pt x="10919" y="7094"/>
                    <a:pt x="9957" y="6814"/>
                    <a:pt x="8926" y="6814"/>
                  </a:cubicBezTo>
                  <a:cubicBezTo>
                    <a:pt x="8387" y="6814"/>
                    <a:pt x="7828" y="6891"/>
                    <a:pt x="7245" y="7085"/>
                  </a:cubicBezTo>
                  <a:cubicBezTo>
                    <a:pt x="5750" y="7592"/>
                    <a:pt x="4436" y="8664"/>
                    <a:pt x="3170" y="9725"/>
                  </a:cubicBezTo>
                  <a:cubicBezTo>
                    <a:pt x="2158" y="10557"/>
                    <a:pt x="1109" y="11413"/>
                    <a:pt x="0" y="11967"/>
                  </a:cubicBezTo>
                  <a:lnTo>
                    <a:pt x="24" y="12003"/>
                  </a:lnTo>
                  <a:cubicBezTo>
                    <a:pt x="1145" y="11449"/>
                    <a:pt x="2182" y="10593"/>
                    <a:pt x="3207" y="9761"/>
                  </a:cubicBezTo>
                  <a:cubicBezTo>
                    <a:pt x="4472" y="8713"/>
                    <a:pt x="5798" y="7628"/>
                    <a:pt x="7269" y="7134"/>
                  </a:cubicBezTo>
                  <a:cubicBezTo>
                    <a:pt x="7854" y="6937"/>
                    <a:pt x="8414" y="6860"/>
                    <a:pt x="8956" y="6860"/>
                  </a:cubicBezTo>
                  <a:cubicBezTo>
                    <a:pt x="9978" y="6860"/>
                    <a:pt x="10936" y="7135"/>
                    <a:pt x="11873" y="7411"/>
                  </a:cubicBezTo>
                  <a:cubicBezTo>
                    <a:pt x="12729" y="7652"/>
                    <a:pt x="13621" y="7917"/>
                    <a:pt x="14561" y="7953"/>
                  </a:cubicBezTo>
                  <a:cubicBezTo>
                    <a:pt x="14692" y="7959"/>
                    <a:pt x="14824" y="7962"/>
                    <a:pt x="14956" y="7962"/>
                  </a:cubicBezTo>
                  <a:cubicBezTo>
                    <a:pt x="16989" y="7962"/>
                    <a:pt x="19052" y="7288"/>
                    <a:pt x="20455" y="6700"/>
                  </a:cubicBezTo>
                  <a:cubicBezTo>
                    <a:pt x="22287" y="5928"/>
                    <a:pt x="24095" y="4856"/>
                    <a:pt x="25397" y="3747"/>
                  </a:cubicBezTo>
                  <a:cubicBezTo>
                    <a:pt x="25723" y="3481"/>
                    <a:pt x="26072" y="3132"/>
                    <a:pt x="26446" y="2758"/>
                  </a:cubicBezTo>
                  <a:cubicBezTo>
                    <a:pt x="27579" y="1649"/>
                    <a:pt x="28977" y="263"/>
                    <a:pt x="30460" y="70"/>
                  </a:cubicBezTo>
                  <a:cubicBezTo>
                    <a:pt x="30633" y="49"/>
                    <a:pt x="30801" y="39"/>
                    <a:pt x="30965" y="39"/>
                  </a:cubicBezTo>
                  <a:cubicBezTo>
                    <a:pt x="32777" y="39"/>
                    <a:pt x="34049" y="1257"/>
                    <a:pt x="35088" y="2252"/>
                  </a:cubicBezTo>
                  <a:cubicBezTo>
                    <a:pt x="35353" y="2505"/>
                    <a:pt x="35594" y="2746"/>
                    <a:pt x="35835" y="2951"/>
                  </a:cubicBezTo>
                  <a:cubicBezTo>
                    <a:pt x="37818" y="4652"/>
                    <a:pt x="40092" y="5503"/>
                    <a:pt x="42531" y="5503"/>
                  </a:cubicBezTo>
                  <a:cubicBezTo>
                    <a:pt x="44776" y="5503"/>
                    <a:pt x="47162" y="4781"/>
                    <a:pt x="49588" y="3337"/>
                  </a:cubicBezTo>
                  <a:lnTo>
                    <a:pt x="49564" y="3301"/>
                  </a:lnTo>
                  <a:cubicBezTo>
                    <a:pt x="47144" y="4739"/>
                    <a:pt x="44767" y="5458"/>
                    <a:pt x="42531" y="5458"/>
                  </a:cubicBezTo>
                  <a:cubicBezTo>
                    <a:pt x="40101" y="5458"/>
                    <a:pt x="37837" y="4610"/>
                    <a:pt x="35859" y="2915"/>
                  </a:cubicBezTo>
                  <a:cubicBezTo>
                    <a:pt x="35606" y="2710"/>
                    <a:pt x="35365" y="2469"/>
                    <a:pt x="35100" y="2228"/>
                  </a:cubicBezTo>
                  <a:cubicBezTo>
                    <a:pt x="34064" y="1225"/>
                    <a:pt x="32787" y="1"/>
                    <a:pt x="3097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2" name="Google Shape;222;p8"/>
          <p:cNvSpPr/>
          <p:nvPr/>
        </p:nvSpPr>
        <p:spPr>
          <a:xfrm>
            <a:off x="69963" y="3597100"/>
            <a:ext cx="2415300" cy="2415300"/>
          </a:xfrm>
          <a:prstGeom prst="ellipse">
            <a:avLst/>
          </a:prstGeom>
          <a:solidFill>
            <a:srgbClr val="232131">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8"/>
          <p:cNvSpPr/>
          <p:nvPr/>
        </p:nvSpPr>
        <p:spPr>
          <a:xfrm>
            <a:off x="7339413" y="-346075"/>
            <a:ext cx="2011500" cy="2011500"/>
          </a:xfrm>
          <a:prstGeom prst="rect">
            <a:avLst/>
          </a:prstGeom>
          <a:solidFill>
            <a:srgbClr val="232131">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24" name="Shape 224"/>
        <p:cNvGrpSpPr/>
        <p:nvPr/>
      </p:nvGrpSpPr>
      <p:grpSpPr>
        <a:xfrm>
          <a:off x="0" y="0"/>
          <a:ext cx="0" cy="0"/>
          <a:chOff x="0" y="0"/>
          <a:chExt cx="0" cy="0"/>
        </a:xfrm>
      </p:grpSpPr>
      <p:sp>
        <p:nvSpPr>
          <p:cNvPr id="225" name="Google Shape;225;p9"/>
          <p:cNvSpPr txBox="1"/>
          <p:nvPr>
            <p:ph type="title"/>
          </p:nvPr>
        </p:nvSpPr>
        <p:spPr>
          <a:xfrm>
            <a:off x="2761950" y="1677288"/>
            <a:ext cx="3620100" cy="743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200"/>
              <a:buNone/>
              <a:defRPr sz="45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226" name="Google Shape;226;p9"/>
          <p:cNvSpPr txBox="1"/>
          <p:nvPr>
            <p:ph idx="1" type="subTitle"/>
          </p:nvPr>
        </p:nvSpPr>
        <p:spPr>
          <a:xfrm>
            <a:off x="2761950" y="2508563"/>
            <a:ext cx="3620100" cy="1124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sz="18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227" name="Google Shape;227;p9"/>
          <p:cNvSpPr/>
          <p:nvPr/>
        </p:nvSpPr>
        <p:spPr>
          <a:xfrm>
            <a:off x="7230363" y="3829025"/>
            <a:ext cx="2011500" cy="2011500"/>
          </a:xfrm>
          <a:prstGeom prst="rect">
            <a:avLst/>
          </a:prstGeom>
          <a:solidFill>
            <a:srgbClr val="232131">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9"/>
          <p:cNvSpPr/>
          <p:nvPr/>
        </p:nvSpPr>
        <p:spPr>
          <a:xfrm>
            <a:off x="-395562" y="-712700"/>
            <a:ext cx="2415300" cy="2415300"/>
          </a:xfrm>
          <a:prstGeom prst="ellipse">
            <a:avLst/>
          </a:prstGeom>
          <a:solidFill>
            <a:srgbClr val="232131">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9" name="Google Shape;229;p9"/>
          <p:cNvGrpSpPr/>
          <p:nvPr/>
        </p:nvGrpSpPr>
        <p:grpSpPr>
          <a:xfrm>
            <a:off x="-555392" y="-924217"/>
            <a:ext cx="3461395" cy="2810739"/>
            <a:chOff x="3750925" y="237975"/>
            <a:chExt cx="1597100" cy="1296825"/>
          </a:xfrm>
        </p:grpSpPr>
        <p:sp>
          <p:nvSpPr>
            <p:cNvPr id="230" name="Google Shape;230;p9"/>
            <p:cNvSpPr/>
            <p:nvPr/>
          </p:nvSpPr>
          <p:spPr>
            <a:xfrm>
              <a:off x="3750925" y="237975"/>
              <a:ext cx="1597100" cy="1296825"/>
            </a:xfrm>
            <a:custGeom>
              <a:rect b="b" l="l" r="r" t="t"/>
              <a:pathLst>
                <a:path extrusionOk="0" h="51873" w="63884">
                  <a:moveTo>
                    <a:pt x="53707" y="49"/>
                  </a:moveTo>
                  <a:cubicBezTo>
                    <a:pt x="55141" y="49"/>
                    <a:pt x="56596" y="188"/>
                    <a:pt x="58025" y="331"/>
                  </a:cubicBezTo>
                  <a:cubicBezTo>
                    <a:pt x="59432" y="465"/>
                    <a:pt x="60900" y="599"/>
                    <a:pt x="62305" y="599"/>
                  </a:cubicBezTo>
                  <a:cubicBezTo>
                    <a:pt x="62418" y="599"/>
                    <a:pt x="62530" y="598"/>
                    <a:pt x="62642" y="597"/>
                  </a:cubicBezTo>
                  <a:lnTo>
                    <a:pt x="62642" y="597"/>
                  </a:lnTo>
                  <a:cubicBezTo>
                    <a:pt x="62244" y="1935"/>
                    <a:pt x="61328" y="3164"/>
                    <a:pt x="60436" y="4369"/>
                  </a:cubicBezTo>
                  <a:cubicBezTo>
                    <a:pt x="59436" y="5731"/>
                    <a:pt x="58411" y="7118"/>
                    <a:pt x="58170" y="8624"/>
                  </a:cubicBezTo>
                  <a:cubicBezTo>
                    <a:pt x="57905" y="10288"/>
                    <a:pt x="58857" y="11987"/>
                    <a:pt x="59701" y="13482"/>
                  </a:cubicBezTo>
                  <a:cubicBezTo>
                    <a:pt x="59761" y="13602"/>
                    <a:pt x="59821" y="13711"/>
                    <a:pt x="59894" y="13819"/>
                  </a:cubicBezTo>
                  <a:cubicBezTo>
                    <a:pt x="60147" y="14301"/>
                    <a:pt x="60436" y="14784"/>
                    <a:pt x="60725" y="15254"/>
                  </a:cubicBezTo>
                  <a:cubicBezTo>
                    <a:pt x="62244" y="17785"/>
                    <a:pt x="63823" y="20425"/>
                    <a:pt x="62497" y="23366"/>
                  </a:cubicBezTo>
                  <a:cubicBezTo>
                    <a:pt x="61798" y="24933"/>
                    <a:pt x="60388" y="26259"/>
                    <a:pt x="59038" y="27548"/>
                  </a:cubicBezTo>
                  <a:cubicBezTo>
                    <a:pt x="57652" y="28862"/>
                    <a:pt x="56217" y="30224"/>
                    <a:pt x="55518" y="31827"/>
                  </a:cubicBezTo>
                  <a:cubicBezTo>
                    <a:pt x="54024" y="35214"/>
                    <a:pt x="54180" y="39541"/>
                    <a:pt x="54482" y="42941"/>
                  </a:cubicBezTo>
                  <a:cubicBezTo>
                    <a:pt x="52371" y="44551"/>
                    <a:pt x="50726" y="45174"/>
                    <a:pt x="48174" y="45174"/>
                  </a:cubicBezTo>
                  <a:cubicBezTo>
                    <a:pt x="47651" y="45174"/>
                    <a:pt x="47090" y="45147"/>
                    <a:pt x="46478" y="45098"/>
                  </a:cubicBezTo>
                  <a:cubicBezTo>
                    <a:pt x="43597" y="44869"/>
                    <a:pt x="42537" y="43989"/>
                    <a:pt x="40789" y="42531"/>
                  </a:cubicBezTo>
                  <a:lnTo>
                    <a:pt x="40452" y="42253"/>
                  </a:lnTo>
                  <a:cubicBezTo>
                    <a:pt x="40150" y="42000"/>
                    <a:pt x="39861" y="41723"/>
                    <a:pt x="39572" y="41446"/>
                  </a:cubicBezTo>
                  <a:cubicBezTo>
                    <a:pt x="38646" y="40551"/>
                    <a:pt x="37696" y="39630"/>
                    <a:pt x="36195" y="39630"/>
                  </a:cubicBezTo>
                  <a:cubicBezTo>
                    <a:pt x="35897" y="39630"/>
                    <a:pt x="35578" y="39667"/>
                    <a:pt x="35232" y="39746"/>
                  </a:cubicBezTo>
                  <a:cubicBezTo>
                    <a:pt x="33702" y="40096"/>
                    <a:pt x="32581" y="41362"/>
                    <a:pt x="31604" y="42483"/>
                  </a:cubicBezTo>
                  <a:cubicBezTo>
                    <a:pt x="31219" y="42904"/>
                    <a:pt x="30857" y="43326"/>
                    <a:pt x="30495" y="43652"/>
                  </a:cubicBezTo>
                  <a:cubicBezTo>
                    <a:pt x="28252" y="45709"/>
                    <a:pt x="24318" y="47600"/>
                    <a:pt x="20691" y="47600"/>
                  </a:cubicBezTo>
                  <a:cubicBezTo>
                    <a:pt x="20302" y="47600"/>
                    <a:pt x="19918" y="47578"/>
                    <a:pt x="19539" y="47533"/>
                  </a:cubicBezTo>
                  <a:cubicBezTo>
                    <a:pt x="18755" y="47424"/>
                    <a:pt x="17972" y="47232"/>
                    <a:pt x="17224" y="46966"/>
                  </a:cubicBezTo>
                  <a:cubicBezTo>
                    <a:pt x="16291" y="46668"/>
                    <a:pt x="15337" y="46360"/>
                    <a:pt x="14303" y="46360"/>
                  </a:cubicBezTo>
                  <a:cubicBezTo>
                    <a:pt x="13708" y="46360"/>
                    <a:pt x="13087" y="46461"/>
                    <a:pt x="12427" y="46725"/>
                  </a:cubicBezTo>
                  <a:cubicBezTo>
                    <a:pt x="11005" y="47280"/>
                    <a:pt x="9836" y="48353"/>
                    <a:pt x="8703" y="49377"/>
                  </a:cubicBezTo>
                  <a:cubicBezTo>
                    <a:pt x="7726" y="50269"/>
                    <a:pt x="6714" y="51185"/>
                    <a:pt x="5533" y="51800"/>
                  </a:cubicBezTo>
                  <a:cubicBezTo>
                    <a:pt x="4821" y="49751"/>
                    <a:pt x="4207" y="47726"/>
                    <a:pt x="4351" y="45544"/>
                  </a:cubicBezTo>
                  <a:cubicBezTo>
                    <a:pt x="4412" y="44435"/>
                    <a:pt x="4809" y="43338"/>
                    <a:pt x="5183" y="42290"/>
                  </a:cubicBezTo>
                  <a:cubicBezTo>
                    <a:pt x="5533" y="41349"/>
                    <a:pt x="5882" y="40361"/>
                    <a:pt x="5991" y="39385"/>
                  </a:cubicBezTo>
                  <a:cubicBezTo>
                    <a:pt x="6183" y="37637"/>
                    <a:pt x="5075" y="36504"/>
                    <a:pt x="4014" y="35419"/>
                  </a:cubicBezTo>
                  <a:cubicBezTo>
                    <a:pt x="3146" y="34527"/>
                    <a:pt x="2242" y="33611"/>
                    <a:pt x="2025" y="32358"/>
                  </a:cubicBezTo>
                  <a:cubicBezTo>
                    <a:pt x="1832" y="31188"/>
                    <a:pt x="1941" y="30007"/>
                    <a:pt x="2061" y="28862"/>
                  </a:cubicBezTo>
                  <a:cubicBezTo>
                    <a:pt x="2194" y="27464"/>
                    <a:pt x="2338" y="26029"/>
                    <a:pt x="1917" y="24547"/>
                  </a:cubicBezTo>
                  <a:cubicBezTo>
                    <a:pt x="1712" y="23908"/>
                    <a:pt x="1471" y="23281"/>
                    <a:pt x="1169" y="22679"/>
                  </a:cubicBezTo>
                  <a:cubicBezTo>
                    <a:pt x="615" y="21509"/>
                    <a:pt x="48" y="20292"/>
                    <a:pt x="289" y="19002"/>
                  </a:cubicBezTo>
                  <a:cubicBezTo>
                    <a:pt x="651" y="17086"/>
                    <a:pt x="2640" y="15712"/>
                    <a:pt x="4749" y="14253"/>
                  </a:cubicBezTo>
                  <a:cubicBezTo>
                    <a:pt x="6135" y="13301"/>
                    <a:pt x="7570" y="12313"/>
                    <a:pt x="8486" y="11155"/>
                  </a:cubicBezTo>
                  <a:lnTo>
                    <a:pt x="9281" y="11192"/>
                  </a:lnTo>
                  <a:cubicBezTo>
                    <a:pt x="10378" y="11228"/>
                    <a:pt x="11496" y="11267"/>
                    <a:pt x="12619" y="11267"/>
                  </a:cubicBezTo>
                  <a:cubicBezTo>
                    <a:pt x="13741" y="11267"/>
                    <a:pt x="14868" y="11228"/>
                    <a:pt x="15983" y="11107"/>
                  </a:cubicBezTo>
                  <a:cubicBezTo>
                    <a:pt x="18020" y="10890"/>
                    <a:pt x="19418" y="10155"/>
                    <a:pt x="20889" y="9384"/>
                  </a:cubicBezTo>
                  <a:cubicBezTo>
                    <a:pt x="21371" y="9130"/>
                    <a:pt x="21877" y="8877"/>
                    <a:pt x="22407" y="8624"/>
                  </a:cubicBezTo>
                  <a:cubicBezTo>
                    <a:pt x="23532" y="8090"/>
                    <a:pt x="24279" y="7926"/>
                    <a:pt x="24935" y="7926"/>
                  </a:cubicBezTo>
                  <a:cubicBezTo>
                    <a:pt x="25390" y="7926"/>
                    <a:pt x="25801" y="8005"/>
                    <a:pt x="26265" y="8094"/>
                  </a:cubicBezTo>
                  <a:cubicBezTo>
                    <a:pt x="26843" y="8214"/>
                    <a:pt x="27434" y="8299"/>
                    <a:pt x="28024" y="8335"/>
                  </a:cubicBezTo>
                  <a:cubicBezTo>
                    <a:pt x="28473" y="8362"/>
                    <a:pt x="28881" y="8376"/>
                    <a:pt x="29264" y="8376"/>
                  </a:cubicBezTo>
                  <a:cubicBezTo>
                    <a:pt x="30923" y="8376"/>
                    <a:pt x="32126" y="8115"/>
                    <a:pt x="34172" y="7527"/>
                  </a:cubicBezTo>
                  <a:cubicBezTo>
                    <a:pt x="38487" y="6286"/>
                    <a:pt x="41512" y="5189"/>
                    <a:pt x="45080" y="2911"/>
                  </a:cubicBezTo>
                  <a:lnTo>
                    <a:pt x="45176" y="2851"/>
                  </a:lnTo>
                  <a:cubicBezTo>
                    <a:pt x="47310" y="1489"/>
                    <a:pt x="48853" y="512"/>
                    <a:pt x="51541" y="175"/>
                  </a:cubicBezTo>
                  <a:cubicBezTo>
                    <a:pt x="52253" y="85"/>
                    <a:pt x="52977" y="49"/>
                    <a:pt x="53707" y="49"/>
                  </a:cubicBezTo>
                  <a:close/>
                  <a:moveTo>
                    <a:pt x="53734" y="1"/>
                  </a:moveTo>
                  <a:cubicBezTo>
                    <a:pt x="52999" y="1"/>
                    <a:pt x="52269" y="36"/>
                    <a:pt x="51553" y="127"/>
                  </a:cubicBezTo>
                  <a:cubicBezTo>
                    <a:pt x="48841" y="464"/>
                    <a:pt x="47298" y="1452"/>
                    <a:pt x="45152" y="2814"/>
                  </a:cubicBezTo>
                  <a:lnTo>
                    <a:pt x="45068" y="2875"/>
                  </a:lnTo>
                  <a:cubicBezTo>
                    <a:pt x="41500" y="5141"/>
                    <a:pt x="38487" y="6250"/>
                    <a:pt x="34172" y="7491"/>
                  </a:cubicBezTo>
                  <a:cubicBezTo>
                    <a:pt x="32112" y="8083"/>
                    <a:pt x="30906" y="8336"/>
                    <a:pt x="29236" y="8336"/>
                  </a:cubicBezTo>
                  <a:cubicBezTo>
                    <a:pt x="28864" y="8336"/>
                    <a:pt x="28469" y="8323"/>
                    <a:pt x="28036" y="8299"/>
                  </a:cubicBezTo>
                  <a:cubicBezTo>
                    <a:pt x="27446" y="8251"/>
                    <a:pt x="26867" y="8166"/>
                    <a:pt x="26289" y="8046"/>
                  </a:cubicBezTo>
                  <a:cubicBezTo>
                    <a:pt x="25825" y="7957"/>
                    <a:pt x="25412" y="7878"/>
                    <a:pt x="24954" y="7878"/>
                  </a:cubicBezTo>
                  <a:cubicBezTo>
                    <a:pt x="24293" y="7878"/>
                    <a:pt x="23539" y="8042"/>
                    <a:pt x="22407" y="8576"/>
                  </a:cubicBezTo>
                  <a:cubicBezTo>
                    <a:pt x="21865" y="8829"/>
                    <a:pt x="21371" y="9094"/>
                    <a:pt x="20889" y="9347"/>
                  </a:cubicBezTo>
                  <a:cubicBezTo>
                    <a:pt x="19418" y="10119"/>
                    <a:pt x="18020" y="10842"/>
                    <a:pt x="15995" y="11059"/>
                  </a:cubicBezTo>
                  <a:cubicBezTo>
                    <a:pt x="14886" y="11180"/>
                    <a:pt x="13762" y="11219"/>
                    <a:pt x="12640" y="11219"/>
                  </a:cubicBezTo>
                  <a:cubicBezTo>
                    <a:pt x="11517" y="11219"/>
                    <a:pt x="10396" y="11180"/>
                    <a:pt x="9293" y="11143"/>
                  </a:cubicBezTo>
                  <a:lnTo>
                    <a:pt x="8486" y="11107"/>
                  </a:lnTo>
                  <a:lnTo>
                    <a:pt x="8474" y="11107"/>
                  </a:lnTo>
                  <a:lnTo>
                    <a:pt x="8474" y="11119"/>
                  </a:lnTo>
                  <a:cubicBezTo>
                    <a:pt x="7546" y="12276"/>
                    <a:pt x="6123" y="13265"/>
                    <a:pt x="4737" y="14217"/>
                  </a:cubicBezTo>
                  <a:cubicBezTo>
                    <a:pt x="2616" y="15676"/>
                    <a:pt x="627" y="17062"/>
                    <a:pt x="253" y="18990"/>
                  </a:cubicBezTo>
                  <a:cubicBezTo>
                    <a:pt x="0" y="20292"/>
                    <a:pt x="579" y="21521"/>
                    <a:pt x="1133" y="22703"/>
                  </a:cubicBezTo>
                  <a:cubicBezTo>
                    <a:pt x="1434" y="23305"/>
                    <a:pt x="1688" y="23920"/>
                    <a:pt x="1880" y="24559"/>
                  </a:cubicBezTo>
                  <a:cubicBezTo>
                    <a:pt x="2302" y="26029"/>
                    <a:pt x="2158" y="27464"/>
                    <a:pt x="2025" y="28862"/>
                  </a:cubicBezTo>
                  <a:cubicBezTo>
                    <a:pt x="1904" y="30007"/>
                    <a:pt x="1796" y="31188"/>
                    <a:pt x="1989" y="32370"/>
                  </a:cubicBezTo>
                  <a:cubicBezTo>
                    <a:pt x="2206" y="33635"/>
                    <a:pt x="3110" y="34551"/>
                    <a:pt x="3990" y="35443"/>
                  </a:cubicBezTo>
                  <a:cubicBezTo>
                    <a:pt x="5050" y="36528"/>
                    <a:pt x="6147" y="37649"/>
                    <a:pt x="5954" y="39385"/>
                  </a:cubicBezTo>
                  <a:cubicBezTo>
                    <a:pt x="5846" y="40349"/>
                    <a:pt x="5496" y="41325"/>
                    <a:pt x="5159" y="42278"/>
                  </a:cubicBezTo>
                  <a:cubicBezTo>
                    <a:pt x="4773" y="43326"/>
                    <a:pt x="4375" y="44423"/>
                    <a:pt x="4315" y="45544"/>
                  </a:cubicBezTo>
                  <a:cubicBezTo>
                    <a:pt x="4171" y="47738"/>
                    <a:pt x="4797" y="49775"/>
                    <a:pt x="5508" y="51848"/>
                  </a:cubicBezTo>
                  <a:lnTo>
                    <a:pt x="5508" y="51872"/>
                  </a:lnTo>
                  <a:lnTo>
                    <a:pt x="5533" y="51860"/>
                  </a:lnTo>
                  <a:cubicBezTo>
                    <a:pt x="6738" y="51245"/>
                    <a:pt x="7750" y="50317"/>
                    <a:pt x="8739" y="49425"/>
                  </a:cubicBezTo>
                  <a:cubicBezTo>
                    <a:pt x="9872" y="48389"/>
                    <a:pt x="11041" y="47328"/>
                    <a:pt x="12451" y="46774"/>
                  </a:cubicBezTo>
                  <a:cubicBezTo>
                    <a:pt x="13117" y="46510"/>
                    <a:pt x="13735" y="46407"/>
                    <a:pt x="14327" y="46407"/>
                  </a:cubicBezTo>
                  <a:cubicBezTo>
                    <a:pt x="15331" y="46407"/>
                    <a:pt x="16261" y="46704"/>
                    <a:pt x="17224" y="47015"/>
                  </a:cubicBezTo>
                  <a:cubicBezTo>
                    <a:pt x="17972" y="47280"/>
                    <a:pt x="18755" y="47473"/>
                    <a:pt x="19539" y="47593"/>
                  </a:cubicBezTo>
                  <a:cubicBezTo>
                    <a:pt x="19912" y="47637"/>
                    <a:pt x="20291" y="47657"/>
                    <a:pt x="20674" y="47657"/>
                  </a:cubicBezTo>
                  <a:cubicBezTo>
                    <a:pt x="24320" y="47657"/>
                    <a:pt x="28284" y="45772"/>
                    <a:pt x="30532" y="43700"/>
                  </a:cubicBezTo>
                  <a:cubicBezTo>
                    <a:pt x="30917" y="43314"/>
                    <a:pt x="31291" y="42916"/>
                    <a:pt x="31640" y="42495"/>
                  </a:cubicBezTo>
                  <a:cubicBezTo>
                    <a:pt x="32617" y="41386"/>
                    <a:pt x="33726" y="40132"/>
                    <a:pt x="35244" y="39783"/>
                  </a:cubicBezTo>
                  <a:cubicBezTo>
                    <a:pt x="35591" y="39703"/>
                    <a:pt x="35911" y="39667"/>
                    <a:pt x="36208" y="39667"/>
                  </a:cubicBezTo>
                  <a:cubicBezTo>
                    <a:pt x="37673" y="39667"/>
                    <a:pt x="38585" y="40548"/>
                    <a:pt x="39548" y="41470"/>
                  </a:cubicBezTo>
                  <a:cubicBezTo>
                    <a:pt x="39825" y="41747"/>
                    <a:pt x="40126" y="42024"/>
                    <a:pt x="40427" y="42278"/>
                  </a:cubicBezTo>
                  <a:lnTo>
                    <a:pt x="40765" y="42555"/>
                  </a:lnTo>
                  <a:cubicBezTo>
                    <a:pt x="42525" y="44025"/>
                    <a:pt x="43585" y="44905"/>
                    <a:pt x="46478" y="45134"/>
                  </a:cubicBezTo>
                  <a:cubicBezTo>
                    <a:pt x="47100" y="45186"/>
                    <a:pt x="47671" y="45214"/>
                    <a:pt x="48203" y="45214"/>
                  </a:cubicBezTo>
                  <a:cubicBezTo>
                    <a:pt x="50752" y="45214"/>
                    <a:pt x="52404" y="44580"/>
                    <a:pt x="54518" y="42965"/>
                  </a:cubicBezTo>
                  <a:lnTo>
                    <a:pt x="54530" y="42953"/>
                  </a:lnTo>
                  <a:lnTo>
                    <a:pt x="54530" y="42941"/>
                  </a:lnTo>
                  <a:cubicBezTo>
                    <a:pt x="54229" y="39554"/>
                    <a:pt x="54072" y="35226"/>
                    <a:pt x="55567" y="31839"/>
                  </a:cubicBezTo>
                  <a:cubicBezTo>
                    <a:pt x="56266" y="30236"/>
                    <a:pt x="57712" y="28874"/>
                    <a:pt x="59074" y="27584"/>
                  </a:cubicBezTo>
                  <a:cubicBezTo>
                    <a:pt x="60436" y="26283"/>
                    <a:pt x="61846" y="24945"/>
                    <a:pt x="62558" y="23378"/>
                  </a:cubicBezTo>
                  <a:cubicBezTo>
                    <a:pt x="63883" y="20413"/>
                    <a:pt x="62304" y="17773"/>
                    <a:pt x="60774" y="15218"/>
                  </a:cubicBezTo>
                  <a:cubicBezTo>
                    <a:pt x="60496" y="14759"/>
                    <a:pt x="60207" y="14265"/>
                    <a:pt x="59942" y="13795"/>
                  </a:cubicBezTo>
                  <a:lnTo>
                    <a:pt x="59749" y="13458"/>
                  </a:lnTo>
                  <a:cubicBezTo>
                    <a:pt x="58917" y="11963"/>
                    <a:pt x="57965" y="10276"/>
                    <a:pt x="58230" y="8624"/>
                  </a:cubicBezTo>
                  <a:cubicBezTo>
                    <a:pt x="58459" y="7142"/>
                    <a:pt x="59484" y="5756"/>
                    <a:pt x="60484" y="4393"/>
                  </a:cubicBezTo>
                  <a:cubicBezTo>
                    <a:pt x="61388" y="3188"/>
                    <a:pt x="62317" y="1935"/>
                    <a:pt x="62702" y="573"/>
                  </a:cubicBezTo>
                  <a:lnTo>
                    <a:pt x="62702" y="548"/>
                  </a:lnTo>
                  <a:lnTo>
                    <a:pt x="62678" y="548"/>
                  </a:lnTo>
                  <a:cubicBezTo>
                    <a:pt x="62566" y="550"/>
                    <a:pt x="62453" y="551"/>
                    <a:pt x="62340" y="551"/>
                  </a:cubicBezTo>
                  <a:cubicBezTo>
                    <a:pt x="60924" y="551"/>
                    <a:pt x="59455" y="416"/>
                    <a:pt x="58038" y="271"/>
                  </a:cubicBezTo>
                  <a:cubicBezTo>
                    <a:pt x="56613" y="136"/>
                    <a:pt x="55162" y="1"/>
                    <a:pt x="5373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9"/>
            <p:cNvSpPr/>
            <p:nvPr/>
          </p:nvSpPr>
          <p:spPr>
            <a:xfrm>
              <a:off x="3863625" y="518350"/>
              <a:ext cx="166950" cy="971850"/>
            </a:xfrm>
            <a:custGeom>
              <a:rect b="b" l="l" r="r" t="t"/>
              <a:pathLst>
                <a:path extrusionOk="0" h="38874" w="6678">
                  <a:moveTo>
                    <a:pt x="6641" y="1"/>
                  </a:moveTo>
                  <a:cubicBezTo>
                    <a:pt x="5906" y="1146"/>
                    <a:pt x="4737" y="2122"/>
                    <a:pt x="3616" y="3062"/>
                  </a:cubicBezTo>
                  <a:cubicBezTo>
                    <a:pt x="1977" y="4424"/>
                    <a:pt x="434" y="5714"/>
                    <a:pt x="157" y="7474"/>
                  </a:cubicBezTo>
                  <a:cubicBezTo>
                    <a:pt x="0" y="8498"/>
                    <a:pt x="362" y="9499"/>
                    <a:pt x="711" y="10463"/>
                  </a:cubicBezTo>
                  <a:cubicBezTo>
                    <a:pt x="928" y="11006"/>
                    <a:pt x="1097" y="11560"/>
                    <a:pt x="1229" y="12139"/>
                  </a:cubicBezTo>
                  <a:cubicBezTo>
                    <a:pt x="1495" y="13585"/>
                    <a:pt x="1290" y="15068"/>
                    <a:pt x="1097" y="16502"/>
                  </a:cubicBezTo>
                  <a:cubicBezTo>
                    <a:pt x="904" y="17828"/>
                    <a:pt x="723" y="19202"/>
                    <a:pt x="916" y="20504"/>
                  </a:cubicBezTo>
                  <a:cubicBezTo>
                    <a:pt x="1085" y="21649"/>
                    <a:pt x="1760" y="22637"/>
                    <a:pt x="2411" y="23589"/>
                  </a:cubicBezTo>
                  <a:cubicBezTo>
                    <a:pt x="3206" y="24747"/>
                    <a:pt x="4026" y="25940"/>
                    <a:pt x="3917" y="27435"/>
                  </a:cubicBezTo>
                  <a:cubicBezTo>
                    <a:pt x="3845" y="28399"/>
                    <a:pt x="3508" y="29375"/>
                    <a:pt x="3182" y="30315"/>
                  </a:cubicBezTo>
                  <a:cubicBezTo>
                    <a:pt x="2857" y="31255"/>
                    <a:pt x="2519" y="32232"/>
                    <a:pt x="2447" y="33208"/>
                  </a:cubicBezTo>
                  <a:cubicBezTo>
                    <a:pt x="2278" y="35209"/>
                    <a:pt x="2821" y="37029"/>
                    <a:pt x="3423" y="38873"/>
                  </a:cubicBezTo>
                  <a:lnTo>
                    <a:pt x="3459" y="38861"/>
                  </a:lnTo>
                  <a:cubicBezTo>
                    <a:pt x="2857" y="37017"/>
                    <a:pt x="2314" y="35197"/>
                    <a:pt x="2483" y="33208"/>
                  </a:cubicBezTo>
                  <a:cubicBezTo>
                    <a:pt x="2555" y="32244"/>
                    <a:pt x="2893" y="31280"/>
                    <a:pt x="3218" y="30339"/>
                  </a:cubicBezTo>
                  <a:cubicBezTo>
                    <a:pt x="3544" y="29387"/>
                    <a:pt x="3881" y="28411"/>
                    <a:pt x="3954" y="27435"/>
                  </a:cubicBezTo>
                  <a:cubicBezTo>
                    <a:pt x="4062" y="25928"/>
                    <a:pt x="3242" y="24722"/>
                    <a:pt x="2447" y="23565"/>
                  </a:cubicBezTo>
                  <a:cubicBezTo>
                    <a:pt x="1796" y="22613"/>
                    <a:pt x="1133" y="21637"/>
                    <a:pt x="964" y="20504"/>
                  </a:cubicBezTo>
                  <a:cubicBezTo>
                    <a:pt x="759" y="19202"/>
                    <a:pt x="952" y="17828"/>
                    <a:pt x="1133" y="16514"/>
                  </a:cubicBezTo>
                  <a:cubicBezTo>
                    <a:pt x="1338" y="15080"/>
                    <a:pt x="1543" y="13585"/>
                    <a:pt x="1266" y="12127"/>
                  </a:cubicBezTo>
                  <a:cubicBezTo>
                    <a:pt x="1145" y="11560"/>
                    <a:pt x="976" y="10994"/>
                    <a:pt x="759" y="10451"/>
                  </a:cubicBezTo>
                  <a:cubicBezTo>
                    <a:pt x="410" y="9487"/>
                    <a:pt x="36" y="8498"/>
                    <a:pt x="205" y="7474"/>
                  </a:cubicBezTo>
                  <a:cubicBezTo>
                    <a:pt x="482" y="5738"/>
                    <a:pt x="2013" y="4448"/>
                    <a:pt x="3640" y="3098"/>
                  </a:cubicBezTo>
                  <a:cubicBezTo>
                    <a:pt x="4773" y="2158"/>
                    <a:pt x="5942" y="1182"/>
                    <a:pt x="6678" y="25"/>
                  </a:cubicBezTo>
                  <a:lnTo>
                    <a:pt x="664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9"/>
            <p:cNvSpPr/>
            <p:nvPr/>
          </p:nvSpPr>
          <p:spPr>
            <a:xfrm>
              <a:off x="3980525" y="517750"/>
              <a:ext cx="115750" cy="920325"/>
            </a:xfrm>
            <a:custGeom>
              <a:rect b="b" l="l" r="r" t="t"/>
              <a:pathLst>
                <a:path extrusionOk="0" h="36813" w="4630">
                  <a:moveTo>
                    <a:pt x="4581" y="1"/>
                  </a:moveTo>
                  <a:cubicBezTo>
                    <a:pt x="4292" y="1061"/>
                    <a:pt x="3569" y="1917"/>
                    <a:pt x="2833" y="2773"/>
                  </a:cubicBezTo>
                  <a:cubicBezTo>
                    <a:pt x="2098" y="3617"/>
                    <a:pt x="1399" y="4448"/>
                    <a:pt x="1146" y="5425"/>
                  </a:cubicBezTo>
                  <a:cubicBezTo>
                    <a:pt x="905" y="6413"/>
                    <a:pt x="1158" y="7546"/>
                    <a:pt x="1399" y="8643"/>
                  </a:cubicBezTo>
                  <a:cubicBezTo>
                    <a:pt x="1580" y="9451"/>
                    <a:pt x="1773" y="10282"/>
                    <a:pt x="1749" y="11030"/>
                  </a:cubicBezTo>
                  <a:cubicBezTo>
                    <a:pt x="1712" y="12440"/>
                    <a:pt x="1387" y="13862"/>
                    <a:pt x="1061" y="15236"/>
                  </a:cubicBezTo>
                  <a:cubicBezTo>
                    <a:pt x="748" y="16586"/>
                    <a:pt x="411" y="17984"/>
                    <a:pt x="374" y="19334"/>
                  </a:cubicBezTo>
                  <a:cubicBezTo>
                    <a:pt x="338" y="20492"/>
                    <a:pt x="676" y="21601"/>
                    <a:pt x="989" y="22673"/>
                  </a:cubicBezTo>
                  <a:cubicBezTo>
                    <a:pt x="1363" y="23903"/>
                    <a:pt x="1749" y="25180"/>
                    <a:pt x="1568" y="26518"/>
                  </a:cubicBezTo>
                  <a:cubicBezTo>
                    <a:pt x="1459" y="27362"/>
                    <a:pt x="1170" y="28206"/>
                    <a:pt x="881" y="29013"/>
                  </a:cubicBezTo>
                  <a:cubicBezTo>
                    <a:pt x="579" y="29893"/>
                    <a:pt x="254" y="30821"/>
                    <a:pt x="170" y="31737"/>
                  </a:cubicBezTo>
                  <a:cubicBezTo>
                    <a:pt x="1" y="33618"/>
                    <a:pt x="579" y="35233"/>
                    <a:pt x="1146" y="36812"/>
                  </a:cubicBezTo>
                  <a:lnTo>
                    <a:pt x="1182" y="36788"/>
                  </a:lnTo>
                  <a:cubicBezTo>
                    <a:pt x="628" y="35233"/>
                    <a:pt x="49" y="33606"/>
                    <a:pt x="218" y="31750"/>
                  </a:cubicBezTo>
                  <a:cubicBezTo>
                    <a:pt x="302" y="30821"/>
                    <a:pt x="616" y="29905"/>
                    <a:pt x="929" y="29025"/>
                  </a:cubicBezTo>
                  <a:cubicBezTo>
                    <a:pt x="1218" y="28218"/>
                    <a:pt x="1507" y="27374"/>
                    <a:pt x="1616" y="26530"/>
                  </a:cubicBezTo>
                  <a:cubicBezTo>
                    <a:pt x="1785" y="25168"/>
                    <a:pt x="1411" y="23903"/>
                    <a:pt x="1037" y="22661"/>
                  </a:cubicBezTo>
                  <a:cubicBezTo>
                    <a:pt x="724" y="21601"/>
                    <a:pt x="386" y="20492"/>
                    <a:pt x="423" y="19334"/>
                  </a:cubicBezTo>
                  <a:cubicBezTo>
                    <a:pt x="459" y="17984"/>
                    <a:pt x="784" y="16598"/>
                    <a:pt x="1098" y="15248"/>
                  </a:cubicBezTo>
                  <a:cubicBezTo>
                    <a:pt x="1423" y="13874"/>
                    <a:pt x="1761" y="12440"/>
                    <a:pt x="1797" y="11030"/>
                  </a:cubicBezTo>
                  <a:cubicBezTo>
                    <a:pt x="1809" y="10270"/>
                    <a:pt x="1628" y="9439"/>
                    <a:pt x="1447" y="8631"/>
                  </a:cubicBezTo>
                  <a:cubicBezTo>
                    <a:pt x="1206" y="7546"/>
                    <a:pt x="941" y="6425"/>
                    <a:pt x="1194" y="5437"/>
                  </a:cubicBezTo>
                  <a:cubicBezTo>
                    <a:pt x="1447" y="4448"/>
                    <a:pt x="2146" y="3641"/>
                    <a:pt x="2870" y="2797"/>
                  </a:cubicBezTo>
                  <a:cubicBezTo>
                    <a:pt x="3593" y="1953"/>
                    <a:pt x="4328" y="1085"/>
                    <a:pt x="4629" y="13"/>
                  </a:cubicBezTo>
                  <a:lnTo>
                    <a:pt x="458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9"/>
            <p:cNvSpPr/>
            <p:nvPr/>
          </p:nvSpPr>
          <p:spPr>
            <a:xfrm>
              <a:off x="4042900" y="514150"/>
              <a:ext cx="118450" cy="889550"/>
            </a:xfrm>
            <a:custGeom>
              <a:rect b="b" l="l" r="r" t="t"/>
              <a:pathLst>
                <a:path extrusionOk="0" h="35582" w="4738">
                  <a:moveTo>
                    <a:pt x="4653" y="0"/>
                  </a:moveTo>
                  <a:cubicBezTo>
                    <a:pt x="4690" y="1037"/>
                    <a:pt x="4364" y="1892"/>
                    <a:pt x="4051" y="2712"/>
                  </a:cubicBezTo>
                  <a:cubicBezTo>
                    <a:pt x="3786" y="3375"/>
                    <a:pt x="3533" y="4062"/>
                    <a:pt x="3448" y="4833"/>
                  </a:cubicBezTo>
                  <a:cubicBezTo>
                    <a:pt x="3376" y="5665"/>
                    <a:pt x="3376" y="6509"/>
                    <a:pt x="3436" y="7341"/>
                  </a:cubicBezTo>
                  <a:cubicBezTo>
                    <a:pt x="3472" y="8317"/>
                    <a:pt x="3520" y="9317"/>
                    <a:pt x="3340" y="10378"/>
                  </a:cubicBezTo>
                  <a:cubicBezTo>
                    <a:pt x="3111" y="11571"/>
                    <a:pt x="2821" y="12753"/>
                    <a:pt x="2460" y="13922"/>
                  </a:cubicBezTo>
                  <a:cubicBezTo>
                    <a:pt x="2038" y="15392"/>
                    <a:pt x="1592" y="16911"/>
                    <a:pt x="1447" y="18418"/>
                  </a:cubicBezTo>
                  <a:cubicBezTo>
                    <a:pt x="1327" y="19575"/>
                    <a:pt x="1399" y="20744"/>
                    <a:pt x="1459" y="21865"/>
                  </a:cubicBezTo>
                  <a:cubicBezTo>
                    <a:pt x="1544" y="23348"/>
                    <a:pt x="1628" y="24878"/>
                    <a:pt x="1291" y="26445"/>
                  </a:cubicBezTo>
                  <a:cubicBezTo>
                    <a:pt x="1242" y="26662"/>
                    <a:pt x="1206" y="26855"/>
                    <a:pt x="1158" y="27048"/>
                  </a:cubicBezTo>
                  <a:cubicBezTo>
                    <a:pt x="459" y="30242"/>
                    <a:pt x="1" y="32364"/>
                    <a:pt x="1074" y="35582"/>
                  </a:cubicBezTo>
                  <a:lnTo>
                    <a:pt x="1122" y="35570"/>
                  </a:lnTo>
                  <a:cubicBezTo>
                    <a:pt x="49" y="32352"/>
                    <a:pt x="519" y="30254"/>
                    <a:pt x="1206" y="27060"/>
                  </a:cubicBezTo>
                  <a:cubicBezTo>
                    <a:pt x="1254" y="26855"/>
                    <a:pt x="1303" y="26662"/>
                    <a:pt x="1339" y="26457"/>
                  </a:cubicBezTo>
                  <a:cubicBezTo>
                    <a:pt x="1688" y="24878"/>
                    <a:pt x="1592" y="23348"/>
                    <a:pt x="1508" y="21853"/>
                  </a:cubicBezTo>
                  <a:cubicBezTo>
                    <a:pt x="1447" y="20732"/>
                    <a:pt x="1387" y="19575"/>
                    <a:pt x="1495" y="18418"/>
                  </a:cubicBezTo>
                  <a:cubicBezTo>
                    <a:pt x="1640" y="16923"/>
                    <a:pt x="2086" y="15404"/>
                    <a:pt x="2508" y="13922"/>
                  </a:cubicBezTo>
                  <a:cubicBezTo>
                    <a:pt x="2870" y="12765"/>
                    <a:pt x="3171" y="11583"/>
                    <a:pt x="3400" y="10378"/>
                  </a:cubicBezTo>
                  <a:cubicBezTo>
                    <a:pt x="3581" y="9329"/>
                    <a:pt x="3533" y="8317"/>
                    <a:pt x="3484" y="7329"/>
                  </a:cubicBezTo>
                  <a:cubicBezTo>
                    <a:pt x="3424" y="6509"/>
                    <a:pt x="3436" y="5665"/>
                    <a:pt x="3496" y="4833"/>
                  </a:cubicBezTo>
                  <a:cubicBezTo>
                    <a:pt x="3581" y="4062"/>
                    <a:pt x="3846" y="3387"/>
                    <a:pt x="4099" y="2724"/>
                  </a:cubicBezTo>
                  <a:cubicBezTo>
                    <a:pt x="4412" y="1904"/>
                    <a:pt x="4738" y="1049"/>
                    <a:pt x="470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9"/>
            <p:cNvSpPr/>
            <p:nvPr/>
          </p:nvSpPr>
          <p:spPr>
            <a:xfrm>
              <a:off x="4105575" y="497275"/>
              <a:ext cx="119675" cy="903125"/>
            </a:xfrm>
            <a:custGeom>
              <a:rect b="b" l="l" r="r" t="t"/>
              <a:pathLst>
                <a:path extrusionOk="0" h="36125" w="4787">
                  <a:moveTo>
                    <a:pt x="4630" y="0"/>
                  </a:moveTo>
                  <a:cubicBezTo>
                    <a:pt x="4738" y="1109"/>
                    <a:pt x="4473" y="2049"/>
                    <a:pt x="4196" y="3050"/>
                  </a:cubicBezTo>
                  <a:cubicBezTo>
                    <a:pt x="3979" y="3725"/>
                    <a:pt x="3834" y="4424"/>
                    <a:pt x="3738" y="5135"/>
                  </a:cubicBezTo>
                  <a:cubicBezTo>
                    <a:pt x="3689" y="5918"/>
                    <a:pt x="3689" y="6714"/>
                    <a:pt x="3774" y="7497"/>
                  </a:cubicBezTo>
                  <a:cubicBezTo>
                    <a:pt x="3834" y="8450"/>
                    <a:pt x="3894" y="9414"/>
                    <a:pt x="3726" y="10402"/>
                  </a:cubicBezTo>
                  <a:cubicBezTo>
                    <a:pt x="3484" y="11656"/>
                    <a:pt x="3171" y="12885"/>
                    <a:pt x="2785" y="14091"/>
                  </a:cubicBezTo>
                  <a:cubicBezTo>
                    <a:pt x="2315" y="15694"/>
                    <a:pt x="1821" y="17345"/>
                    <a:pt x="1701" y="18984"/>
                  </a:cubicBezTo>
                  <a:cubicBezTo>
                    <a:pt x="1652" y="19936"/>
                    <a:pt x="1676" y="20889"/>
                    <a:pt x="1761" y="21841"/>
                  </a:cubicBezTo>
                  <a:cubicBezTo>
                    <a:pt x="1869" y="23227"/>
                    <a:pt x="1966" y="24649"/>
                    <a:pt x="1604" y="26096"/>
                  </a:cubicBezTo>
                  <a:lnTo>
                    <a:pt x="1508" y="26506"/>
                  </a:lnTo>
                  <a:cubicBezTo>
                    <a:pt x="592" y="30110"/>
                    <a:pt x="1" y="32508"/>
                    <a:pt x="1146" y="36124"/>
                  </a:cubicBezTo>
                  <a:lnTo>
                    <a:pt x="1194" y="36124"/>
                  </a:lnTo>
                  <a:cubicBezTo>
                    <a:pt x="37" y="32508"/>
                    <a:pt x="640" y="30134"/>
                    <a:pt x="1544" y="26518"/>
                  </a:cubicBezTo>
                  <a:lnTo>
                    <a:pt x="1640" y="26120"/>
                  </a:lnTo>
                  <a:cubicBezTo>
                    <a:pt x="2014" y="24661"/>
                    <a:pt x="1905" y="23239"/>
                    <a:pt x="1809" y="21853"/>
                  </a:cubicBezTo>
                  <a:cubicBezTo>
                    <a:pt x="1713" y="20901"/>
                    <a:pt x="1701" y="19949"/>
                    <a:pt x="1749" y="18996"/>
                  </a:cubicBezTo>
                  <a:cubicBezTo>
                    <a:pt x="1869" y="17369"/>
                    <a:pt x="2363" y="15706"/>
                    <a:pt x="2834" y="14115"/>
                  </a:cubicBezTo>
                  <a:cubicBezTo>
                    <a:pt x="3195" y="12897"/>
                    <a:pt x="3557" y="11644"/>
                    <a:pt x="3774" y="10414"/>
                  </a:cubicBezTo>
                  <a:cubicBezTo>
                    <a:pt x="3942" y="9426"/>
                    <a:pt x="3870" y="8450"/>
                    <a:pt x="3810" y="7509"/>
                  </a:cubicBezTo>
                  <a:cubicBezTo>
                    <a:pt x="3738" y="6714"/>
                    <a:pt x="3726" y="5930"/>
                    <a:pt x="3786" y="5135"/>
                  </a:cubicBezTo>
                  <a:cubicBezTo>
                    <a:pt x="3870" y="4436"/>
                    <a:pt x="4027" y="3737"/>
                    <a:pt x="4244" y="3062"/>
                  </a:cubicBezTo>
                  <a:cubicBezTo>
                    <a:pt x="4509" y="2109"/>
                    <a:pt x="4786" y="1121"/>
                    <a:pt x="467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9"/>
            <p:cNvSpPr/>
            <p:nvPr/>
          </p:nvSpPr>
          <p:spPr>
            <a:xfrm>
              <a:off x="4168275" y="467425"/>
              <a:ext cx="122650" cy="953450"/>
            </a:xfrm>
            <a:custGeom>
              <a:rect b="b" l="l" r="r" t="t"/>
              <a:pathLst>
                <a:path extrusionOk="0" h="38138" w="4906">
                  <a:moveTo>
                    <a:pt x="4665" y="1"/>
                  </a:moveTo>
                  <a:lnTo>
                    <a:pt x="4617" y="13"/>
                  </a:lnTo>
                  <a:cubicBezTo>
                    <a:pt x="4858" y="1423"/>
                    <a:pt x="4677" y="2785"/>
                    <a:pt x="4508" y="4111"/>
                  </a:cubicBezTo>
                  <a:cubicBezTo>
                    <a:pt x="4363" y="5051"/>
                    <a:pt x="4291" y="6003"/>
                    <a:pt x="4279" y="6968"/>
                  </a:cubicBezTo>
                  <a:cubicBezTo>
                    <a:pt x="4279" y="7474"/>
                    <a:pt x="4327" y="7980"/>
                    <a:pt x="4351" y="8474"/>
                  </a:cubicBezTo>
                  <a:cubicBezTo>
                    <a:pt x="4424" y="9427"/>
                    <a:pt x="4496" y="10427"/>
                    <a:pt x="4339" y="11452"/>
                  </a:cubicBezTo>
                  <a:cubicBezTo>
                    <a:pt x="4110" y="12826"/>
                    <a:pt x="3652" y="14248"/>
                    <a:pt x="3206" y="15610"/>
                  </a:cubicBezTo>
                  <a:cubicBezTo>
                    <a:pt x="2628" y="17358"/>
                    <a:pt x="2037" y="19178"/>
                    <a:pt x="1941" y="20950"/>
                  </a:cubicBezTo>
                  <a:cubicBezTo>
                    <a:pt x="1917" y="21709"/>
                    <a:pt x="1929" y="22468"/>
                    <a:pt x="1989" y="23228"/>
                  </a:cubicBezTo>
                  <a:cubicBezTo>
                    <a:pt x="2085" y="24686"/>
                    <a:pt x="2170" y="26084"/>
                    <a:pt x="1579" y="27639"/>
                  </a:cubicBezTo>
                  <a:cubicBezTo>
                    <a:pt x="796" y="29688"/>
                    <a:pt x="446" y="31316"/>
                    <a:pt x="470" y="32907"/>
                  </a:cubicBezTo>
                  <a:cubicBezTo>
                    <a:pt x="494" y="34413"/>
                    <a:pt x="808" y="35920"/>
                    <a:pt x="1579" y="38138"/>
                  </a:cubicBezTo>
                  <a:lnTo>
                    <a:pt x="1615" y="38114"/>
                  </a:lnTo>
                  <a:cubicBezTo>
                    <a:pt x="301" y="34317"/>
                    <a:pt x="0" y="31894"/>
                    <a:pt x="1615" y="27639"/>
                  </a:cubicBezTo>
                  <a:cubicBezTo>
                    <a:pt x="2218" y="26072"/>
                    <a:pt x="2134" y="24674"/>
                    <a:pt x="2037" y="23204"/>
                  </a:cubicBezTo>
                  <a:cubicBezTo>
                    <a:pt x="1977" y="22456"/>
                    <a:pt x="1953" y="21697"/>
                    <a:pt x="1989" y="20938"/>
                  </a:cubicBezTo>
                  <a:cubicBezTo>
                    <a:pt x="2085" y="19178"/>
                    <a:pt x="2676" y="17370"/>
                    <a:pt x="3242" y="15622"/>
                  </a:cubicBezTo>
                  <a:cubicBezTo>
                    <a:pt x="3701" y="14248"/>
                    <a:pt x="4159" y="12838"/>
                    <a:pt x="4388" y="11452"/>
                  </a:cubicBezTo>
                  <a:cubicBezTo>
                    <a:pt x="4556" y="10415"/>
                    <a:pt x="4472" y="9427"/>
                    <a:pt x="4400" y="8462"/>
                  </a:cubicBezTo>
                  <a:cubicBezTo>
                    <a:pt x="4363" y="7968"/>
                    <a:pt x="4327" y="7462"/>
                    <a:pt x="4327" y="6956"/>
                  </a:cubicBezTo>
                  <a:cubicBezTo>
                    <a:pt x="4339" y="6003"/>
                    <a:pt x="4412" y="5051"/>
                    <a:pt x="4556" y="4111"/>
                  </a:cubicBezTo>
                  <a:cubicBezTo>
                    <a:pt x="4725" y="2785"/>
                    <a:pt x="4906" y="1423"/>
                    <a:pt x="466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9"/>
            <p:cNvSpPr/>
            <p:nvPr/>
          </p:nvSpPr>
          <p:spPr>
            <a:xfrm>
              <a:off x="4216175" y="439400"/>
              <a:ext cx="138950" cy="989325"/>
            </a:xfrm>
            <a:custGeom>
              <a:rect b="b" l="l" r="r" t="t"/>
              <a:pathLst>
                <a:path extrusionOk="0" h="39573" w="5558">
                  <a:moveTo>
                    <a:pt x="5196" y="1"/>
                  </a:moveTo>
                  <a:lnTo>
                    <a:pt x="5159" y="13"/>
                  </a:lnTo>
                  <a:cubicBezTo>
                    <a:pt x="5497" y="1544"/>
                    <a:pt x="5376" y="2978"/>
                    <a:pt x="5256" y="4485"/>
                  </a:cubicBezTo>
                  <a:cubicBezTo>
                    <a:pt x="5135" y="5545"/>
                    <a:pt x="5111" y="6606"/>
                    <a:pt x="5159" y="7679"/>
                  </a:cubicBezTo>
                  <a:cubicBezTo>
                    <a:pt x="5184" y="8101"/>
                    <a:pt x="5220" y="8511"/>
                    <a:pt x="5256" y="8908"/>
                  </a:cubicBezTo>
                  <a:cubicBezTo>
                    <a:pt x="5389" y="10319"/>
                    <a:pt x="5509" y="11632"/>
                    <a:pt x="5232" y="13127"/>
                  </a:cubicBezTo>
                  <a:cubicBezTo>
                    <a:pt x="4991" y="14405"/>
                    <a:pt x="4533" y="15718"/>
                    <a:pt x="4075" y="16996"/>
                  </a:cubicBezTo>
                  <a:cubicBezTo>
                    <a:pt x="3436" y="18804"/>
                    <a:pt x="2785" y="20672"/>
                    <a:pt x="2737" y="22481"/>
                  </a:cubicBezTo>
                  <a:cubicBezTo>
                    <a:pt x="2725" y="23131"/>
                    <a:pt x="2761" y="23698"/>
                    <a:pt x="2785" y="24252"/>
                  </a:cubicBezTo>
                  <a:cubicBezTo>
                    <a:pt x="2869" y="25747"/>
                    <a:pt x="2942" y="27049"/>
                    <a:pt x="2038" y="28845"/>
                  </a:cubicBezTo>
                  <a:cubicBezTo>
                    <a:pt x="1" y="32895"/>
                    <a:pt x="929" y="35486"/>
                    <a:pt x="2315" y="39404"/>
                  </a:cubicBezTo>
                  <a:lnTo>
                    <a:pt x="2375" y="39572"/>
                  </a:lnTo>
                  <a:lnTo>
                    <a:pt x="2423" y="39548"/>
                  </a:lnTo>
                  <a:lnTo>
                    <a:pt x="2363" y="39380"/>
                  </a:lnTo>
                  <a:cubicBezTo>
                    <a:pt x="977" y="35474"/>
                    <a:pt x="61" y="32883"/>
                    <a:pt x="2074" y="28857"/>
                  </a:cubicBezTo>
                  <a:cubicBezTo>
                    <a:pt x="2978" y="27037"/>
                    <a:pt x="2905" y="25735"/>
                    <a:pt x="2833" y="24228"/>
                  </a:cubicBezTo>
                  <a:cubicBezTo>
                    <a:pt x="2809" y="23686"/>
                    <a:pt x="2773" y="23107"/>
                    <a:pt x="2785" y="22481"/>
                  </a:cubicBezTo>
                  <a:cubicBezTo>
                    <a:pt x="2821" y="20672"/>
                    <a:pt x="3484" y="18804"/>
                    <a:pt x="4123" y="16996"/>
                  </a:cubicBezTo>
                  <a:cubicBezTo>
                    <a:pt x="4569" y="15718"/>
                    <a:pt x="5039" y="14405"/>
                    <a:pt x="5268" y="13127"/>
                  </a:cubicBezTo>
                  <a:cubicBezTo>
                    <a:pt x="5557" y="11620"/>
                    <a:pt x="5437" y="10306"/>
                    <a:pt x="5304" y="8908"/>
                  </a:cubicBezTo>
                  <a:cubicBezTo>
                    <a:pt x="5268" y="8511"/>
                    <a:pt x="5232" y="8101"/>
                    <a:pt x="5196" y="7667"/>
                  </a:cubicBezTo>
                  <a:cubicBezTo>
                    <a:pt x="5147" y="6606"/>
                    <a:pt x="5184" y="5545"/>
                    <a:pt x="5292" y="4485"/>
                  </a:cubicBezTo>
                  <a:cubicBezTo>
                    <a:pt x="5413" y="3038"/>
                    <a:pt x="5545" y="1544"/>
                    <a:pt x="519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9"/>
            <p:cNvSpPr/>
            <p:nvPr/>
          </p:nvSpPr>
          <p:spPr>
            <a:xfrm>
              <a:off x="4278550" y="439100"/>
              <a:ext cx="141650" cy="982700"/>
            </a:xfrm>
            <a:custGeom>
              <a:rect b="b" l="l" r="r" t="t"/>
              <a:pathLst>
                <a:path extrusionOk="0" h="39308" w="5666">
                  <a:moveTo>
                    <a:pt x="5111" y="1"/>
                  </a:moveTo>
                  <a:lnTo>
                    <a:pt x="5075" y="13"/>
                  </a:lnTo>
                  <a:cubicBezTo>
                    <a:pt x="5425" y="1459"/>
                    <a:pt x="5304" y="2725"/>
                    <a:pt x="5172" y="4063"/>
                  </a:cubicBezTo>
                  <a:cubicBezTo>
                    <a:pt x="5063" y="5063"/>
                    <a:pt x="4967" y="6088"/>
                    <a:pt x="5075" y="7197"/>
                  </a:cubicBezTo>
                  <a:cubicBezTo>
                    <a:pt x="5123" y="7715"/>
                    <a:pt x="5196" y="8209"/>
                    <a:pt x="5268" y="8691"/>
                  </a:cubicBezTo>
                  <a:cubicBezTo>
                    <a:pt x="5449" y="9897"/>
                    <a:pt x="5630" y="11006"/>
                    <a:pt x="5437" y="12331"/>
                  </a:cubicBezTo>
                  <a:cubicBezTo>
                    <a:pt x="5244" y="13645"/>
                    <a:pt x="4810" y="14983"/>
                    <a:pt x="4388" y="16261"/>
                  </a:cubicBezTo>
                  <a:cubicBezTo>
                    <a:pt x="3894" y="17755"/>
                    <a:pt x="3388" y="19298"/>
                    <a:pt x="3267" y="20829"/>
                  </a:cubicBezTo>
                  <a:cubicBezTo>
                    <a:pt x="3219" y="21408"/>
                    <a:pt x="3195" y="21950"/>
                    <a:pt x="3171" y="22468"/>
                  </a:cubicBezTo>
                  <a:cubicBezTo>
                    <a:pt x="3110" y="24204"/>
                    <a:pt x="3050" y="25711"/>
                    <a:pt x="2086" y="27603"/>
                  </a:cubicBezTo>
                  <a:cubicBezTo>
                    <a:pt x="1" y="31713"/>
                    <a:pt x="748" y="34908"/>
                    <a:pt x="2122" y="39307"/>
                  </a:cubicBezTo>
                  <a:lnTo>
                    <a:pt x="2158" y="39283"/>
                  </a:lnTo>
                  <a:cubicBezTo>
                    <a:pt x="796" y="34908"/>
                    <a:pt x="49" y="31725"/>
                    <a:pt x="2122" y="27627"/>
                  </a:cubicBezTo>
                  <a:cubicBezTo>
                    <a:pt x="3098" y="25711"/>
                    <a:pt x="3159" y="24216"/>
                    <a:pt x="3219" y="22468"/>
                  </a:cubicBezTo>
                  <a:cubicBezTo>
                    <a:pt x="3243" y="21950"/>
                    <a:pt x="3267" y="21408"/>
                    <a:pt x="3303" y="20829"/>
                  </a:cubicBezTo>
                  <a:cubicBezTo>
                    <a:pt x="3436" y="19310"/>
                    <a:pt x="3942" y="17768"/>
                    <a:pt x="4424" y="16285"/>
                  </a:cubicBezTo>
                  <a:cubicBezTo>
                    <a:pt x="4858" y="14995"/>
                    <a:pt x="5292" y="13633"/>
                    <a:pt x="5485" y="12331"/>
                  </a:cubicBezTo>
                  <a:cubicBezTo>
                    <a:pt x="5666" y="11030"/>
                    <a:pt x="5497" y="9885"/>
                    <a:pt x="5316" y="8679"/>
                  </a:cubicBezTo>
                  <a:cubicBezTo>
                    <a:pt x="5244" y="8197"/>
                    <a:pt x="5172" y="7703"/>
                    <a:pt x="5123" y="7197"/>
                  </a:cubicBezTo>
                  <a:cubicBezTo>
                    <a:pt x="5003" y="6088"/>
                    <a:pt x="5111" y="5063"/>
                    <a:pt x="5208" y="4075"/>
                  </a:cubicBezTo>
                  <a:cubicBezTo>
                    <a:pt x="5340" y="2725"/>
                    <a:pt x="5473" y="1459"/>
                    <a:pt x="511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9"/>
            <p:cNvSpPr/>
            <p:nvPr/>
          </p:nvSpPr>
          <p:spPr>
            <a:xfrm>
              <a:off x="4347850" y="446025"/>
              <a:ext cx="149500" cy="960100"/>
            </a:xfrm>
            <a:custGeom>
              <a:rect b="b" l="l" r="r" t="t"/>
              <a:pathLst>
                <a:path extrusionOk="0" h="38404" w="5980">
                  <a:moveTo>
                    <a:pt x="4509" y="1"/>
                  </a:moveTo>
                  <a:lnTo>
                    <a:pt x="4461" y="13"/>
                  </a:lnTo>
                  <a:cubicBezTo>
                    <a:pt x="4810" y="1206"/>
                    <a:pt x="4726" y="2388"/>
                    <a:pt x="4630" y="3521"/>
                  </a:cubicBezTo>
                  <a:cubicBezTo>
                    <a:pt x="4557" y="4521"/>
                    <a:pt x="4473" y="5558"/>
                    <a:pt x="4702" y="6618"/>
                  </a:cubicBezTo>
                  <a:cubicBezTo>
                    <a:pt x="4822" y="7125"/>
                    <a:pt x="4991" y="7631"/>
                    <a:pt x="5196" y="8113"/>
                  </a:cubicBezTo>
                  <a:cubicBezTo>
                    <a:pt x="5437" y="8716"/>
                    <a:pt x="5690" y="9354"/>
                    <a:pt x="5763" y="10017"/>
                  </a:cubicBezTo>
                  <a:cubicBezTo>
                    <a:pt x="5931" y="11572"/>
                    <a:pt x="5521" y="13175"/>
                    <a:pt x="5124" y="14742"/>
                  </a:cubicBezTo>
                  <a:cubicBezTo>
                    <a:pt x="4979" y="15261"/>
                    <a:pt x="4846" y="15791"/>
                    <a:pt x="4738" y="16309"/>
                  </a:cubicBezTo>
                  <a:lnTo>
                    <a:pt x="4654" y="16659"/>
                  </a:lnTo>
                  <a:cubicBezTo>
                    <a:pt x="4063" y="19443"/>
                    <a:pt x="3496" y="22059"/>
                    <a:pt x="2207" y="24711"/>
                  </a:cubicBezTo>
                  <a:cubicBezTo>
                    <a:pt x="1158" y="26844"/>
                    <a:pt x="592" y="29182"/>
                    <a:pt x="543" y="31569"/>
                  </a:cubicBezTo>
                  <a:cubicBezTo>
                    <a:pt x="507" y="33510"/>
                    <a:pt x="784" y="35619"/>
                    <a:pt x="1459" y="38403"/>
                  </a:cubicBezTo>
                  <a:lnTo>
                    <a:pt x="1496" y="38391"/>
                  </a:lnTo>
                  <a:cubicBezTo>
                    <a:pt x="290" y="33401"/>
                    <a:pt x="1" y="29375"/>
                    <a:pt x="2243" y="24735"/>
                  </a:cubicBezTo>
                  <a:cubicBezTo>
                    <a:pt x="3533" y="22083"/>
                    <a:pt x="4099" y="19455"/>
                    <a:pt x="4702" y="16671"/>
                  </a:cubicBezTo>
                  <a:lnTo>
                    <a:pt x="4774" y="16321"/>
                  </a:lnTo>
                  <a:cubicBezTo>
                    <a:pt x="4883" y="15803"/>
                    <a:pt x="5027" y="15261"/>
                    <a:pt x="5160" y="14742"/>
                  </a:cubicBezTo>
                  <a:cubicBezTo>
                    <a:pt x="5558" y="13187"/>
                    <a:pt x="5980" y="11572"/>
                    <a:pt x="5811" y="10017"/>
                  </a:cubicBezTo>
                  <a:cubicBezTo>
                    <a:pt x="5738" y="9342"/>
                    <a:pt x="5485" y="8704"/>
                    <a:pt x="5232" y="8089"/>
                  </a:cubicBezTo>
                  <a:cubicBezTo>
                    <a:pt x="5027" y="7607"/>
                    <a:pt x="4859" y="7112"/>
                    <a:pt x="4738" y="6606"/>
                  </a:cubicBezTo>
                  <a:cubicBezTo>
                    <a:pt x="4509" y="5558"/>
                    <a:pt x="4593" y="4521"/>
                    <a:pt x="4678" y="3521"/>
                  </a:cubicBezTo>
                  <a:cubicBezTo>
                    <a:pt x="4762" y="2388"/>
                    <a:pt x="4859" y="1206"/>
                    <a:pt x="450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9"/>
            <p:cNvSpPr/>
            <p:nvPr/>
          </p:nvSpPr>
          <p:spPr>
            <a:xfrm>
              <a:off x="4404825" y="444825"/>
              <a:ext cx="169675" cy="938700"/>
            </a:xfrm>
            <a:custGeom>
              <a:rect b="b" l="l" r="r" t="t"/>
              <a:pathLst>
                <a:path extrusionOk="0" h="37548" w="6787">
                  <a:moveTo>
                    <a:pt x="4532" y="1"/>
                  </a:moveTo>
                  <a:lnTo>
                    <a:pt x="4484" y="13"/>
                  </a:lnTo>
                  <a:cubicBezTo>
                    <a:pt x="4846" y="1086"/>
                    <a:pt x="4749" y="2134"/>
                    <a:pt x="4653" y="3147"/>
                  </a:cubicBezTo>
                  <a:cubicBezTo>
                    <a:pt x="4568" y="4087"/>
                    <a:pt x="4472" y="5063"/>
                    <a:pt x="4749" y="6039"/>
                  </a:cubicBezTo>
                  <a:cubicBezTo>
                    <a:pt x="4906" y="6582"/>
                    <a:pt x="5207" y="7088"/>
                    <a:pt x="5509" y="7570"/>
                  </a:cubicBezTo>
                  <a:cubicBezTo>
                    <a:pt x="5786" y="8004"/>
                    <a:pt x="6027" y="8462"/>
                    <a:pt x="6208" y="8956"/>
                  </a:cubicBezTo>
                  <a:cubicBezTo>
                    <a:pt x="6738" y="10548"/>
                    <a:pt x="6328" y="11970"/>
                    <a:pt x="5858" y="13621"/>
                  </a:cubicBezTo>
                  <a:lnTo>
                    <a:pt x="5834" y="13693"/>
                  </a:lnTo>
                  <a:cubicBezTo>
                    <a:pt x="4918" y="16948"/>
                    <a:pt x="3773" y="20142"/>
                    <a:pt x="2387" y="23240"/>
                  </a:cubicBezTo>
                  <a:cubicBezTo>
                    <a:pt x="1350" y="25494"/>
                    <a:pt x="759" y="27929"/>
                    <a:pt x="615" y="30400"/>
                  </a:cubicBezTo>
                  <a:cubicBezTo>
                    <a:pt x="494" y="32533"/>
                    <a:pt x="687" y="34811"/>
                    <a:pt x="1217" y="37547"/>
                  </a:cubicBezTo>
                  <a:lnTo>
                    <a:pt x="1278" y="37535"/>
                  </a:lnTo>
                  <a:cubicBezTo>
                    <a:pt x="482" y="33497"/>
                    <a:pt x="0" y="28640"/>
                    <a:pt x="2435" y="23252"/>
                  </a:cubicBezTo>
                  <a:cubicBezTo>
                    <a:pt x="3821" y="20154"/>
                    <a:pt x="4966" y="16960"/>
                    <a:pt x="5894" y="13693"/>
                  </a:cubicBezTo>
                  <a:lnTo>
                    <a:pt x="5906" y="13633"/>
                  </a:lnTo>
                  <a:cubicBezTo>
                    <a:pt x="6376" y="11970"/>
                    <a:pt x="6786" y="10535"/>
                    <a:pt x="6256" y="8932"/>
                  </a:cubicBezTo>
                  <a:cubicBezTo>
                    <a:pt x="6075" y="8450"/>
                    <a:pt x="5834" y="7980"/>
                    <a:pt x="5545" y="7546"/>
                  </a:cubicBezTo>
                  <a:cubicBezTo>
                    <a:pt x="5243" y="7064"/>
                    <a:pt x="4942" y="6570"/>
                    <a:pt x="4797" y="6027"/>
                  </a:cubicBezTo>
                  <a:cubicBezTo>
                    <a:pt x="4520" y="5051"/>
                    <a:pt x="4617" y="4087"/>
                    <a:pt x="4701" y="3147"/>
                  </a:cubicBezTo>
                  <a:cubicBezTo>
                    <a:pt x="4797" y="2134"/>
                    <a:pt x="4894" y="1073"/>
                    <a:pt x="453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9"/>
            <p:cNvSpPr/>
            <p:nvPr/>
          </p:nvSpPr>
          <p:spPr>
            <a:xfrm>
              <a:off x="4459650" y="433675"/>
              <a:ext cx="180525" cy="917600"/>
            </a:xfrm>
            <a:custGeom>
              <a:rect b="b" l="l" r="r" t="t"/>
              <a:pathLst>
                <a:path extrusionOk="0" h="36704" w="7221">
                  <a:moveTo>
                    <a:pt x="4690" y="1"/>
                  </a:moveTo>
                  <a:lnTo>
                    <a:pt x="4653" y="13"/>
                  </a:lnTo>
                  <a:cubicBezTo>
                    <a:pt x="5087" y="1073"/>
                    <a:pt x="5075" y="2086"/>
                    <a:pt x="5075" y="3062"/>
                  </a:cubicBezTo>
                  <a:cubicBezTo>
                    <a:pt x="5063" y="3990"/>
                    <a:pt x="5063" y="4943"/>
                    <a:pt x="5413" y="5919"/>
                  </a:cubicBezTo>
                  <a:cubicBezTo>
                    <a:pt x="5594" y="6365"/>
                    <a:pt x="5835" y="6787"/>
                    <a:pt x="6112" y="7185"/>
                  </a:cubicBezTo>
                  <a:cubicBezTo>
                    <a:pt x="6449" y="7703"/>
                    <a:pt x="6799" y="8233"/>
                    <a:pt x="6920" y="8824"/>
                  </a:cubicBezTo>
                  <a:cubicBezTo>
                    <a:pt x="7173" y="10102"/>
                    <a:pt x="6654" y="11452"/>
                    <a:pt x="6148" y="12753"/>
                  </a:cubicBezTo>
                  <a:cubicBezTo>
                    <a:pt x="6016" y="13091"/>
                    <a:pt x="5883" y="13440"/>
                    <a:pt x="5774" y="13778"/>
                  </a:cubicBezTo>
                  <a:cubicBezTo>
                    <a:pt x="5365" y="14947"/>
                    <a:pt x="4943" y="16116"/>
                    <a:pt x="4545" y="17237"/>
                  </a:cubicBezTo>
                  <a:cubicBezTo>
                    <a:pt x="2207" y="23710"/>
                    <a:pt x="1" y="29821"/>
                    <a:pt x="1098" y="36704"/>
                  </a:cubicBezTo>
                  <a:lnTo>
                    <a:pt x="1134" y="36692"/>
                  </a:lnTo>
                  <a:cubicBezTo>
                    <a:pt x="49" y="29821"/>
                    <a:pt x="2255" y="23722"/>
                    <a:pt x="4581" y="17249"/>
                  </a:cubicBezTo>
                  <a:cubicBezTo>
                    <a:pt x="4991" y="16128"/>
                    <a:pt x="5413" y="14959"/>
                    <a:pt x="5811" y="13790"/>
                  </a:cubicBezTo>
                  <a:cubicBezTo>
                    <a:pt x="5931" y="13452"/>
                    <a:pt x="6064" y="13115"/>
                    <a:pt x="6184" y="12777"/>
                  </a:cubicBezTo>
                  <a:cubicBezTo>
                    <a:pt x="6691" y="11464"/>
                    <a:pt x="7221" y="10114"/>
                    <a:pt x="6956" y="8812"/>
                  </a:cubicBezTo>
                  <a:cubicBezTo>
                    <a:pt x="6835" y="8209"/>
                    <a:pt x="6486" y="7679"/>
                    <a:pt x="6148" y="7160"/>
                  </a:cubicBezTo>
                  <a:cubicBezTo>
                    <a:pt x="5871" y="6763"/>
                    <a:pt x="5642" y="6341"/>
                    <a:pt x="5461" y="5895"/>
                  </a:cubicBezTo>
                  <a:cubicBezTo>
                    <a:pt x="5099" y="4931"/>
                    <a:pt x="5111" y="3978"/>
                    <a:pt x="5111" y="3062"/>
                  </a:cubicBezTo>
                  <a:cubicBezTo>
                    <a:pt x="5124" y="2074"/>
                    <a:pt x="5136" y="1049"/>
                    <a:pt x="469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9"/>
            <p:cNvSpPr/>
            <p:nvPr/>
          </p:nvSpPr>
          <p:spPr>
            <a:xfrm>
              <a:off x="4516000" y="417100"/>
              <a:ext cx="199525" cy="885975"/>
            </a:xfrm>
            <a:custGeom>
              <a:rect b="b" l="l" r="r" t="t"/>
              <a:pathLst>
                <a:path extrusionOk="0" h="35439" w="7981">
                  <a:moveTo>
                    <a:pt x="4750" y="1"/>
                  </a:moveTo>
                  <a:lnTo>
                    <a:pt x="4702" y="25"/>
                  </a:lnTo>
                  <a:cubicBezTo>
                    <a:pt x="5280" y="1074"/>
                    <a:pt x="5401" y="2074"/>
                    <a:pt x="5521" y="3038"/>
                  </a:cubicBezTo>
                  <a:cubicBezTo>
                    <a:pt x="5618" y="3810"/>
                    <a:pt x="5714" y="4617"/>
                    <a:pt x="6040" y="5449"/>
                  </a:cubicBezTo>
                  <a:cubicBezTo>
                    <a:pt x="6257" y="5955"/>
                    <a:pt x="6546" y="6425"/>
                    <a:pt x="6871" y="6871"/>
                  </a:cubicBezTo>
                  <a:cubicBezTo>
                    <a:pt x="7426" y="7655"/>
                    <a:pt x="7944" y="8390"/>
                    <a:pt x="7860" y="9354"/>
                  </a:cubicBezTo>
                  <a:cubicBezTo>
                    <a:pt x="7775" y="10415"/>
                    <a:pt x="7112" y="11548"/>
                    <a:pt x="6461" y="12633"/>
                  </a:cubicBezTo>
                  <a:cubicBezTo>
                    <a:pt x="6088" y="13236"/>
                    <a:pt x="5750" y="13862"/>
                    <a:pt x="5461" y="14501"/>
                  </a:cubicBezTo>
                  <a:cubicBezTo>
                    <a:pt x="2544" y="21540"/>
                    <a:pt x="1" y="28435"/>
                    <a:pt x="905" y="35438"/>
                  </a:cubicBezTo>
                  <a:lnTo>
                    <a:pt x="953" y="35426"/>
                  </a:lnTo>
                  <a:cubicBezTo>
                    <a:pt x="49" y="28447"/>
                    <a:pt x="2592" y="21552"/>
                    <a:pt x="5509" y="14525"/>
                  </a:cubicBezTo>
                  <a:cubicBezTo>
                    <a:pt x="5799" y="13886"/>
                    <a:pt x="6124" y="13272"/>
                    <a:pt x="6498" y="12669"/>
                  </a:cubicBezTo>
                  <a:cubicBezTo>
                    <a:pt x="7161" y="11572"/>
                    <a:pt x="7824" y="10439"/>
                    <a:pt x="7908" y="9366"/>
                  </a:cubicBezTo>
                  <a:cubicBezTo>
                    <a:pt x="7980" y="8390"/>
                    <a:pt x="7438" y="7607"/>
                    <a:pt x="6907" y="6859"/>
                  </a:cubicBezTo>
                  <a:cubicBezTo>
                    <a:pt x="6582" y="6413"/>
                    <a:pt x="6305" y="5943"/>
                    <a:pt x="6076" y="5437"/>
                  </a:cubicBezTo>
                  <a:cubicBezTo>
                    <a:pt x="5750" y="4605"/>
                    <a:pt x="5654" y="3810"/>
                    <a:pt x="5557" y="3026"/>
                  </a:cubicBezTo>
                  <a:cubicBezTo>
                    <a:pt x="5449" y="2062"/>
                    <a:pt x="5316" y="1061"/>
                    <a:pt x="475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9"/>
            <p:cNvSpPr/>
            <p:nvPr/>
          </p:nvSpPr>
          <p:spPr>
            <a:xfrm>
              <a:off x="4575675" y="399025"/>
              <a:ext cx="223625" cy="853125"/>
            </a:xfrm>
            <a:custGeom>
              <a:rect b="b" l="l" r="r" t="t"/>
              <a:pathLst>
                <a:path extrusionOk="0" h="34125" w="8945">
                  <a:moveTo>
                    <a:pt x="4617" y="1"/>
                  </a:moveTo>
                  <a:lnTo>
                    <a:pt x="4581" y="25"/>
                  </a:lnTo>
                  <a:cubicBezTo>
                    <a:pt x="5316" y="1097"/>
                    <a:pt x="5641" y="2170"/>
                    <a:pt x="5967" y="3219"/>
                  </a:cubicBezTo>
                  <a:cubicBezTo>
                    <a:pt x="6196" y="4063"/>
                    <a:pt x="6509" y="4894"/>
                    <a:pt x="6895" y="5678"/>
                  </a:cubicBezTo>
                  <a:cubicBezTo>
                    <a:pt x="7124" y="6100"/>
                    <a:pt x="7389" y="6497"/>
                    <a:pt x="7678" y="6883"/>
                  </a:cubicBezTo>
                  <a:cubicBezTo>
                    <a:pt x="8341" y="7775"/>
                    <a:pt x="8908" y="8559"/>
                    <a:pt x="8607" y="9764"/>
                  </a:cubicBezTo>
                  <a:cubicBezTo>
                    <a:pt x="8341" y="10849"/>
                    <a:pt x="7474" y="11934"/>
                    <a:pt x="6630" y="12982"/>
                  </a:cubicBezTo>
                  <a:cubicBezTo>
                    <a:pt x="6015" y="13766"/>
                    <a:pt x="5376" y="14573"/>
                    <a:pt x="4991" y="15369"/>
                  </a:cubicBezTo>
                  <a:cubicBezTo>
                    <a:pt x="1483" y="22577"/>
                    <a:pt x="0" y="28893"/>
                    <a:pt x="567" y="34124"/>
                  </a:cubicBezTo>
                  <a:lnTo>
                    <a:pt x="615" y="34124"/>
                  </a:lnTo>
                  <a:cubicBezTo>
                    <a:pt x="49" y="28905"/>
                    <a:pt x="1531" y="22589"/>
                    <a:pt x="5027" y="15393"/>
                  </a:cubicBezTo>
                  <a:cubicBezTo>
                    <a:pt x="5412" y="14597"/>
                    <a:pt x="6051" y="13802"/>
                    <a:pt x="6666" y="13018"/>
                  </a:cubicBezTo>
                  <a:cubicBezTo>
                    <a:pt x="7510" y="11958"/>
                    <a:pt x="8378" y="10873"/>
                    <a:pt x="8643" y="9776"/>
                  </a:cubicBezTo>
                  <a:cubicBezTo>
                    <a:pt x="8944" y="8546"/>
                    <a:pt x="8353" y="7727"/>
                    <a:pt x="7715" y="6859"/>
                  </a:cubicBezTo>
                  <a:cubicBezTo>
                    <a:pt x="7425" y="6485"/>
                    <a:pt x="7172" y="6076"/>
                    <a:pt x="6931" y="5654"/>
                  </a:cubicBezTo>
                  <a:cubicBezTo>
                    <a:pt x="6545" y="4870"/>
                    <a:pt x="6244" y="4051"/>
                    <a:pt x="6003" y="3207"/>
                  </a:cubicBezTo>
                  <a:cubicBezTo>
                    <a:pt x="5690" y="2158"/>
                    <a:pt x="5352" y="1073"/>
                    <a:pt x="461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9"/>
            <p:cNvSpPr/>
            <p:nvPr/>
          </p:nvSpPr>
          <p:spPr>
            <a:xfrm>
              <a:off x="4631725" y="378225"/>
              <a:ext cx="241100" cy="851925"/>
            </a:xfrm>
            <a:custGeom>
              <a:rect b="b" l="l" r="r" t="t"/>
              <a:pathLst>
                <a:path extrusionOk="0" h="34077" w="9644">
                  <a:moveTo>
                    <a:pt x="4617" y="1"/>
                  </a:moveTo>
                  <a:lnTo>
                    <a:pt x="4581" y="25"/>
                  </a:lnTo>
                  <a:cubicBezTo>
                    <a:pt x="5376" y="1086"/>
                    <a:pt x="5810" y="2231"/>
                    <a:pt x="6232" y="3340"/>
                  </a:cubicBezTo>
                  <a:cubicBezTo>
                    <a:pt x="6545" y="4244"/>
                    <a:pt x="6931" y="5112"/>
                    <a:pt x="7401" y="5931"/>
                  </a:cubicBezTo>
                  <a:cubicBezTo>
                    <a:pt x="7642" y="6341"/>
                    <a:pt x="7919" y="6727"/>
                    <a:pt x="8233" y="7088"/>
                  </a:cubicBezTo>
                  <a:cubicBezTo>
                    <a:pt x="8968" y="8016"/>
                    <a:pt x="9607" y="8812"/>
                    <a:pt x="9149" y="10126"/>
                  </a:cubicBezTo>
                  <a:cubicBezTo>
                    <a:pt x="8751" y="11271"/>
                    <a:pt x="7775" y="12380"/>
                    <a:pt x="6823" y="13453"/>
                  </a:cubicBezTo>
                  <a:cubicBezTo>
                    <a:pt x="6051" y="14308"/>
                    <a:pt x="5256" y="15212"/>
                    <a:pt x="4774" y="16116"/>
                  </a:cubicBezTo>
                  <a:cubicBezTo>
                    <a:pt x="1652" y="21962"/>
                    <a:pt x="0" y="28845"/>
                    <a:pt x="458" y="34076"/>
                  </a:cubicBezTo>
                  <a:lnTo>
                    <a:pt x="507" y="34076"/>
                  </a:lnTo>
                  <a:cubicBezTo>
                    <a:pt x="37" y="28845"/>
                    <a:pt x="1688" y="21974"/>
                    <a:pt x="4810" y="16141"/>
                  </a:cubicBezTo>
                  <a:cubicBezTo>
                    <a:pt x="5292" y="15236"/>
                    <a:pt x="6075" y="14345"/>
                    <a:pt x="6847" y="13489"/>
                  </a:cubicBezTo>
                  <a:cubicBezTo>
                    <a:pt x="7799" y="12416"/>
                    <a:pt x="8787" y="11295"/>
                    <a:pt x="9185" y="10138"/>
                  </a:cubicBezTo>
                  <a:cubicBezTo>
                    <a:pt x="9643" y="8812"/>
                    <a:pt x="9016" y="7992"/>
                    <a:pt x="8257" y="7064"/>
                  </a:cubicBezTo>
                  <a:cubicBezTo>
                    <a:pt x="7956" y="6703"/>
                    <a:pt x="7690" y="6317"/>
                    <a:pt x="7437" y="5919"/>
                  </a:cubicBezTo>
                  <a:cubicBezTo>
                    <a:pt x="6979" y="5087"/>
                    <a:pt x="6582" y="4232"/>
                    <a:pt x="6280" y="3328"/>
                  </a:cubicBezTo>
                  <a:cubicBezTo>
                    <a:pt x="5846" y="2219"/>
                    <a:pt x="5412" y="1074"/>
                    <a:pt x="461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9"/>
            <p:cNvSpPr/>
            <p:nvPr/>
          </p:nvSpPr>
          <p:spPr>
            <a:xfrm>
              <a:off x="4685350" y="351725"/>
              <a:ext cx="224825" cy="888350"/>
            </a:xfrm>
            <a:custGeom>
              <a:rect b="b" l="l" r="r" t="t"/>
              <a:pathLst>
                <a:path extrusionOk="0" h="35534" w="8993">
                  <a:moveTo>
                    <a:pt x="4798" y="0"/>
                  </a:moveTo>
                  <a:lnTo>
                    <a:pt x="4762" y="12"/>
                  </a:lnTo>
                  <a:cubicBezTo>
                    <a:pt x="5485" y="1181"/>
                    <a:pt x="5883" y="2447"/>
                    <a:pt x="6281" y="3652"/>
                  </a:cubicBezTo>
                  <a:cubicBezTo>
                    <a:pt x="6558" y="4568"/>
                    <a:pt x="6895" y="5472"/>
                    <a:pt x="7305" y="6352"/>
                  </a:cubicBezTo>
                  <a:cubicBezTo>
                    <a:pt x="7474" y="6714"/>
                    <a:pt x="7667" y="7051"/>
                    <a:pt x="7848" y="7377"/>
                  </a:cubicBezTo>
                  <a:cubicBezTo>
                    <a:pt x="8438" y="8414"/>
                    <a:pt x="8945" y="9342"/>
                    <a:pt x="8607" y="10668"/>
                  </a:cubicBezTo>
                  <a:cubicBezTo>
                    <a:pt x="8258" y="11993"/>
                    <a:pt x="7354" y="13331"/>
                    <a:pt x="6486" y="14621"/>
                  </a:cubicBezTo>
                  <a:cubicBezTo>
                    <a:pt x="5919" y="15405"/>
                    <a:pt x="5413" y="16224"/>
                    <a:pt x="4967" y="17068"/>
                  </a:cubicBezTo>
                  <a:cubicBezTo>
                    <a:pt x="1483" y="23963"/>
                    <a:pt x="1" y="30001"/>
                    <a:pt x="459" y="35534"/>
                  </a:cubicBezTo>
                  <a:lnTo>
                    <a:pt x="495" y="35534"/>
                  </a:lnTo>
                  <a:cubicBezTo>
                    <a:pt x="49" y="30013"/>
                    <a:pt x="1520" y="23975"/>
                    <a:pt x="4991" y="17092"/>
                  </a:cubicBezTo>
                  <a:cubicBezTo>
                    <a:pt x="5449" y="16248"/>
                    <a:pt x="5955" y="15429"/>
                    <a:pt x="6510" y="14645"/>
                  </a:cubicBezTo>
                  <a:cubicBezTo>
                    <a:pt x="7390" y="13355"/>
                    <a:pt x="8294" y="12018"/>
                    <a:pt x="8643" y="10680"/>
                  </a:cubicBezTo>
                  <a:cubicBezTo>
                    <a:pt x="8993" y="9305"/>
                    <a:pt x="8487" y="8401"/>
                    <a:pt x="7884" y="7353"/>
                  </a:cubicBezTo>
                  <a:cubicBezTo>
                    <a:pt x="7703" y="7027"/>
                    <a:pt x="7522" y="6690"/>
                    <a:pt x="7341" y="6328"/>
                  </a:cubicBezTo>
                  <a:cubicBezTo>
                    <a:pt x="6944" y="5448"/>
                    <a:pt x="6606" y="4556"/>
                    <a:pt x="6329" y="3628"/>
                  </a:cubicBezTo>
                  <a:cubicBezTo>
                    <a:pt x="5931" y="2423"/>
                    <a:pt x="5521" y="1169"/>
                    <a:pt x="479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9"/>
            <p:cNvSpPr/>
            <p:nvPr/>
          </p:nvSpPr>
          <p:spPr>
            <a:xfrm>
              <a:off x="4740200" y="316450"/>
              <a:ext cx="200425" cy="970650"/>
            </a:xfrm>
            <a:custGeom>
              <a:rect b="b" l="l" r="r" t="t"/>
              <a:pathLst>
                <a:path extrusionOk="0" h="38826" w="8017">
                  <a:moveTo>
                    <a:pt x="5147" y="1"/>
                  </a:moveTo>
                  <a:lnTo>
                    <a:pt x="5099" y="13"/>
                  </a:lnTo>
                  <a:cubicBezTo>
                    <a:pt x="7980" y="7293"/>
                    <a:pt x="8016" y="12910"/>
                    <a:pt x="5196" y="18756"/>
                  </a:cubicBezTo>
                  <a:cubicBezTo>
                    <a:pt x="4714" y="19757"/>
                    <a:pt x="4147" y="20745"/>
                    <a:pt x="3605" y="21697"/>
                  </a:cubicBezTo>
                  <a:cubicBezTo>
                    <a:pt x="2544" y="23553"/>
                    <a:pt x="1447" y="25458"/>
                    <a:pt x="953" y="27447"/>
                  </a:cubicBezTo>
                  <a:cubicBezTo>
                    <a:pt x="145" y="30689"/>
                    <a:pt x="1" y="34305"/>
                    <a:pt x="495" y="38825"/>
                  </a:cubicBezTo>
                  <a:lnTo>
                    <a:pt x="543" y="38825"/>
                  </a:lnTo>
                  <a:cubicBezTo>
                    <a:pt x="37" y="34305"/>
                    <a:pt x="181" y="30689"/>
                    <a:pt x="989" y="27459"/>
                  </a:cubicBezTo>
                  <a:cubicBezTo>
                    <a:pt x="1495" y="25470"/>
                    <a:pt x="2580" y="23565"/>
                    <a:pt x="3641" y="21721"/>
                  </a:cubicBezTo>
                  <a:cubicBezTo>
                    <a:pt x="4183" y="20769"/>
                    <a:pt x="4750" y="19769"/>
                    <a:pt x="5232" y="18780"/>
                  </a:cubicBezTo>
                  <a:cubicBezTo>
                    <a:pt x="6739" y="15646"/>
                    <a:pt x="7426" y="12537"/>
                    <a:pt x="7317" y="9294"/>
                  </a:cubicBezTo>
                  <a:cubicBezTo>
                    <a:pt x="7221" y="6450"/>
                    <a:pt x="6534" y="3496"/>
                    <a:pt x="514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9"/>
            <p:cNvSpPr/>
            <p:nvPr/>
          </p:nvSpPr>
          <p:spPr>
            <a:xfrm>
              <a:off x="4775750" y="278800"/>
              <a:ext cx="188975" cy="1054100"/>
            </a:xfrm>
            <a:custGeom>
              <a:rect b="b" l="l" r="r" t="t"/>
              <a:pathLst>
                <a:path extrusionOk="0" h="42164" w="7559">
                  <a:moveTo>
                    <a:pt x="6112" y="0"/>
                  </a:moveTo>
                  <a:cubicBezTo>
                    <a:pt x="6847" y="3592"/>
                    <a:pt x="7257" y="7642"/>
                    <a:pt x="7426" y="13139"/>
                  </a:cubicBezTo>
                  <a:cubicBezTo>
                    <a:pt x="7510" y="16188"/>
                    <a:pt x="7112" y="18623"/>
                    <a:pt x="6160" y="20780"/>
                  </a:cubicBezTo>
                  <a:cubicBezTo>
                    <a:pt x="5558" y="22142"/>
                    <a:pt x="4702" y="23468"/>
                    <a:pt x="3870" y="24758"/>
                  </a:cubicBezTo>
                  <a:cubicBezTo>
                    <a:pt x="2761" y="26470"/>
                    <a:pt x="1616" y="28242"/>
                    <a:pt x="1062" y="30134"/>
                  </a:cubicBezTo>
                  <a:cubicBezTo>
                    <a:pt x="1" y="33726"/>
                    <a:pt x="579" y="37366"/>
                    <a:pt x="1146" y="40886"/>
                  </a:cubicBezTo>
                  <a:cubicBezTo>
                    <a:pt x="1206" y="41308"/>
                    <a:pt x="1279" y="41741"/>
                    <a:pt x="1339" y="42163"/>
                  </a:cubicBezTo>
                  <a:lnTo>
                    <a:pt x="1387" y="42151"/>
                  </a:lnTo>
                  <a:cubicBezTo>
                    <a:pt x="1327" y="41729"/>
                    <a:pt x="1254" y="41295"/>
                    <a:pt x="1194" y="40886"/>
                  </a:cubicBezTo>
                  <a:cubicBezTo>
                    <a:pt x="628" y="37366"/>
                    <a:pt x="49" y="33726"/>
                    <a:pt x="1110" y="30146"/>
                  </a:cubicBezTo>
                  <a:cubicBezTo>
                    <a:pt x="1664" y="28254"/>
                    <a:pt x="2797" y="26494"/>
                    <a:pt x="3906" y="24782"/>
                  </a:cubicBezTo>
                  <a:cubicBezTo>
                    <a:pt x="4738" y="23492"/>
                    <a:pt x="5594" y="22167"/>
                    <a:pt x="6196" y="20793"/>
                  </a:cubicBezTo>
                  <a:cubicBezTo>
                    <a:pt x="7161" y="18635"/>
                    <a:pt x="7558" y="16200"/>
                    <a:pt x="7462" y="13139"/>
                  </a:cubicBezTo>
                  <a:cubicBezTo>
                    <a:pt x="7305" y="7642"/>
                    <a:pt x="6896" y="3592"/>
                    <a:pt x="616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9"/>
            <p:cNvSpPr/>
            <p:nvPr/>
          </p:nvSpPr>
          <p:spPr>
            <a:xfrm>
              <a:off x="4814925" y="251675"/>
              <a:ext cx="199525" cy="1107750"/>
            </a:xfrm>
            <a:custGeom>
              <a:rect b="b" l="l" r="r" t="t"/>
              <a:pathLst>
                <a:path extrusionOk="0" h="44310" w="7981">
                  <a:moveTo>
                    <a:pt x="7028" y="0"/>
                  </a:moveTo>
                  <a:cubicBezTo>
                    <a:pt x="7233" y="2315"/>
                    <a:pt x="7209" y="4641"/>
                    <a:pt x="7173" y="6895"/>
                  </a:cubicBezTo>
                  <a:cubicBezTo>
                    <a:pt x="7149" y="9113"/>
                    <a:pt x="7112" y="11391"/>
                    <a:pt x="7317" y="13669"/>
                  </a:cubicBezTo>
                  <a:cubicBezTo>
                    <a:pt x="7354" y="14019"/>
                    <a:pt x="7390" y="14380"/>
                    <a:pt x="7414" y="14730"/>
                  </a:cubicBezTo>
                  <a:cubicBezTo>
                    <a:pt x="7667" y="17249"/>
                    <a:pt x="7932" y="19853"/>
                    <a:pt x="6811" y="22456"/>
                  </a:cubicBezTo>
                  <a:cubicBezTo>
                    <a:pt x="6148" y="24011"/>
                    <a:pt x="5124" y="25518"/>
                    <a:pt x="4123" y="26976"/>
                  </a:cubicBezTo>
                  <a:cubicBezTo>
                    <a:pt x="3002" y="28615"/>
                    <a:pt x="1845" y="30315"/>
                    <a:pt x="1182" y="32111"/>
                  </a:cubicBezTo>
                  <a:cubicBezTo>
                    <a:pt x="1" y="35377"/>
                    <a:pt x="784" y="38644"/>
                    <a:pt x="1556" y="41814"/>
                  </a:cubicBezTo>
                  <a:cubicBezTo>
                    <a:pt x="1761" y="42634"/>
                    <a:pt x="1966" y="43477"/>
                    <a:pt x="2122" y="44309"/>
                  </a:cubicBezTo>
                  <a:lnTo>
                    <a:pt x="2171" y="44297"/>
                  </a:lnTo>
                  <a:cubicBezTo>
                    <a:pt x="2002" y="43465"/>
                    <a:pt x="1797" y="42622"/>
                    <a:pt x="1604" y="41802"/>
                  </a:cubicBezTo>
                  <a:cubicBezTo>
                    <a:pt x="833" y="38644"/>
                    <a:pt x="49" y="35389"/>
                    <a:pt x="1230" y="32135"/>
                  </a:cubicBezTo>
                  <a:cubicBezTo>
                    <a:pt x="1881" y="30351"/>
                    <a:pt x="3038" y="28640"/>
                    <a:pt x="4171" y="26988"/>
                  </a:cubicBezTo>
                  <a:cubicBezTo>
                    <a:pt x="5160" y="25542"/>
                    <a:pt x="6184" y="24035"/>
                    <a:pt x="6859" y="22468"/>
                  </a:cubicBezTo>
                  <a:cubicBezTo>
                    <a:pt x="7980" y="19865"/>
                    <a:pt x="7715" y="17249"/>
                    <a:pt x="7462" y="14718"/>
                  </a:cubicBezTo>
                  <a:cubicBezTo>
                    <a:pt x="7426" y="14380"/>
                    <a:pt x="7390" y="14019"/>
                    <a:pt x="7366" y="13669"/>
                  </a:cubicBezTo>
                  <a:cubicBezTo>
                    <a:pt x="7161" y="11403"/>
                    <a:pt x="7185" y="9113"/>
                    <a:pt x="7221" y="6907"/>
                  </a:cubicBezTo>
                  <a:cubicBezTo>
                    <a:pt x="7257" y="4653"/>
                    <a:pt x="7281" y="2327"/>
                    <a:pt x="706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9"/>
            <p:cNvSpPr/>
            <p:nvPr/>
          </p:nvSpPr>
          <p:spPr>
            <a:xfrm>
              <a:off x="4871275" y="239325"/>
              <a:ext cx="207950" cy="1128225"/>
            </a:xfrm>
            <a:custGeom>
              <a:rect b="b" l="l" r="r" t="t"/>
              <a:pathLst>
                <a:path extrusionOk="0" h="45129" w="8318">
                  <a:moveTo>
                    <a:pt x="7583" y="0"/>
                  </a:moveTo>
                  <a:cubicBezTo>
                    <a:pt x="7703" y="2085"/>
                    <a:pt x="7510" y="4207"/>
                    <a:pt x="7329" y="6256"/>
                  </a:cubicBezTo>
                  <a:cubicBezTo>
                    <a:pt x="7100" y="8679"/>
                    <a:pt x="6871" y="11198"/>
                    <a:pt x="7173" y="13645"/>
                  </a:cubicBezTo>
                  <a:cubicBezTo>
                    <a:pt x="7257" y="14284"/>
                    <a:pt x="7354" y="14922"/>
                    <a:pt x="7462" y="15549"/>
                  </a:cubicBezTo>
                  <a:cubicBezTo>
                    <a:pt x="7872" y="18177"/>
                    <a:pt x="8270" y="20648"/>
                    <a:pt x="7124" y="23348"/>
                  </a:cubicBezTo>
                  <a:cubicBezTo>
                    <a:pt x="6449" y="24963"/>
                    <a:pt x="5316" y="26506"/>
                    <a:pt x="4220" y="27988"/>
                  </a:cubicBezTo>
                  <a:cubicBezTo>
                    <a:pt x="2906" y="29760"/>
                    <a:pt x="1556" y="31604"/>
                    <a:pt x="953" y="33581"/>
                  </a:cubicBezTo>
                  <a:cubicBezTo>
                    <a:pt x="1" y="36739"/>
                    <a:pt x="941" y="39982"/>
                    <a:pt x="1845" y="43116"/>
                  </a:cubicBezTo>
                  <a:cubicBezTo>
                    <a:pt x="2038" y="43815"/>
                    <a:pt x="2231" y="44466"/>
                    <a:pt x="2400" y="45128"/>
                  </a:cubicBezTo>
                  <a:lnTo>
                    <a:pt x="2448" y="45128"/>
                  </a:lnTo>
                  <a:cubicBezTo>
                    <a:pt x="2279" y="44466"/>
                    <a:pt x="2086" y="43803"/>
                    <a:pt x="1881" y="43116"/>
                  </a:cubicBezTo>
                  <a:cubicBezTo>
                    <a:pt x="989" y="39982"/>
                    <a:pt x="49" y="36751"/>
                    <a:pt x="1001" y="33593"/>
                  </a:cubicBezTo>
                  <a:cubicBezTo>
                    <a:pt x="1592" y="31629"/>
                    <a:pt x="2942" y="29796"/>
                    <a:pt x="4256" y="28025"/>
                  </a:cubicBezTo>
                  <a:cubicBezTo>
                    <a:pt x="5353" y="26542"/>
                    <a:pt x="6486" y="24987"/>
                    <a:pt x="7173" y="23372"/>
                  </a:cubicBezTo>
                  <a:cubicBezTo>
                    <a:pt x="8318" y="20660"/>
                    <a:pt x="7920" y="18177"/>
                    <a:pt x="7498" y="15537"/>
                  </a:cubicBezTo>
                  <a:cubicBezTo>
                    <a:pt x="7402" y="14922"/>
                    <a:pt x="7305" y="14272"/>
                    <a:pt x="7221" y="13633"/>
                  </a:cubicBezTo>
                  <a:cubicBezTo>
                    <a:pt x="6920" y="11198"/>
                    <a:pt x="7149" y="8691"/>
                    <a:pt x="7378" y="6268"/>
                  </a:cubicBezTo>
                  <a:cubicBezTo>
                    <a:pt x="7558" y="4207"/>
                    <a:pt x="7751" y="2085"/>
                    <a:pt x="761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9"/>
            <p:cNvSpPr/>
            <p:nvPr/>
          </p:nvSpPr>
          <p:spPr>
            <a:xfrm>
              <a:off x="4941800" y="240825"/>
              <a:ext cx="227525" cy="1124625"/>
            </a:xfrm>
            <a:custGeom>
              <a:rect b="b" l="l" r="r" t="t"/>
              <a:pathLst>
                <a:path extrusionOk="0" h="44985" w="9101">
                  <a:moveTo>
                    <a:pt x="8293" y="0"/>
                  </a:moveTo>
                  <a:cubicBezTo>
                    <a:pt x="8173" y="1748"/>
                    <a:pt x="7751" y="3436"/>
                    <a:pt x="7341" y="5063"/>
                  </a:cubicBezTo>
                  <a:cubicBezTo>
                    <a:pt x="6618" y="7992"/>
                    <a:pt x="5919" y="10752"/>
                    <a:pt x="6823" y="13754"/>
                  </a:cubicBezTo>
                  <a:cubicBezTo>
                    <a:pt x="6979" y="14260"/>
                    <a:pt x="7148" y="14766"/>
                    <a:pt x="7305" y="15260"/>
                  </a:cubicBezTo>
                  <a:cubicBezTo>
                    <a:pt x="8173" y="17852"/>
                    <a:pt x="9053" y="20540"/>
                    <a:pt x="7775" y="23372"/>
                  </a:cubicBezTo>
                  <a:cubicBezTo>
                    <a:pt x="7052" y="24951"/>
                    <a:pt x="5834" y="26422"/>
                    <a:pt x="4641" y="27832"/>
                  </a:cubicBezTo>
                  <a:cubicBezTo>
                    <a:pt x="3399" y="29327"/>
                    <a:pt x="2110" y="30882"/>
                    <a:pt x="1399" y="32569"/>
                  </a:cubicBezTo>
                  <a:cubicBezTo>
                    <a:pt x="0" y="35932"/>
                    <a:pt x="953" y="39813"/>
                    <a:pt x="1784" y="43236"/>
                  </a:cubicBezTo>
                  <a:cubicBezTo>
                    <a:pt x="1929" y="43839"/>
                    <a:pt x="2074" y="44418"/>
                    <a:pt x="2194" y="44984"/>
                  </a:cubicBezTo>
                  <a:lnTo>
                    <a:pt x="2242" y="44960"/>
                  </a:lnTo>
                  <a:cubicBezTo>
                    <a:pt x="2110" y="44394"/>
                    <a:pt x="1977" y="43815"/>
                    <a:pt x="1820" y="43212"/>
                  </a:cubicBezTo>
                  <a:cubicBezTo>
                    <a:pt x="989" y="39801"/>
                    <a:pt x="49" y="35920"/>
                    <a:pt x="1447" y="32569"/>
                  </a:cubicBezTo>
                  <a:cubicBezTo>
                    <a:pt x="2146" y="30894"/>
                    <a:pt x="3436" y="29351"/>
                    <a:pt x="4677" y="27856"/>
                  </a:cubicBezTo>
                  <a:cubicBezTo>
                    <a:pt x="5870" y="26434"/>
                    <a:pt x="7088" y="24963"/>
                    <a:pt x="7811" y="23372"/>
                  </a:cubicBezTo>
                  <a:cubicBezTo>
                    <a:pt x="9101" y="20528"/>
                    <a:pt x="8209" y="17840"/>
                    <a:pt x="7353" y="15236"/>
                  </a:cubicBezTo>
                  <a:cubicBezTo>
                    <a:pt x="7184" y="14742"/>
                    <a:pt x="7016" y="14236"/>
                    <a:pt x="6871" y="13729"/>
                  </a:cubicBezTo>
                  <a:cubicBezTo>
                    <a:pt x="5967" y="10740"/>
                    <a:pt x="6654" y="7992"/>
                    <a:pt x="7389" y="5075"/>
                  </a:cubicBezTo>
                  <a:cubicBezTo>
                    <a:pt x="7787" y="3436"/>
                    <a:pt x="8209" y="1748"/>
                    <a:pt x="834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9"/>
            <p:cNvSpPr/>
            <p:nvPr/>
          </p:nvSpPr>
          <p:spPr>
            <a:xfrm>
              <a:off x="5021650" y="248950"/>
              <a:ext cx="243500" cy="1097500"/>
            </a:xfrm>
            <a:custGeom>
              <a:rect b="b" l="l" r="r" t="t"/>
              <a:pathLst>
                <a:path extrusionOk="0" h="43900" w="9740">
                  <a:moveTo>
                    <a:pt x="8715" y="1"/>
                  </a:moveTo>
                  <a:cubicBezTo>
                    <a:pt x="8402" y="1387"/>
                    <a:pt x="7618" y="2749"/>
                    <a:pt x="6859" y="4075"/>
                  </a:cubicBezTo>
                  <a:cubicBezTo>
                    <a:pt x="6076" y="5437"/>
                    <a:pt x="5268" y="6847"/>
                    <a:pt x="4991" y="8270"/>
                  </a:cubicBezTo>
                  <a:cubicBezTo>
                    <a:pt x="4677" y="9909"/>
                    <a:pt x="5449" y="11584"/>
                    <a:pt x="6124" y="13067"/>
                  </a:cubicBezTo>
                  <a:lnTo>
                    <a:pt x="6172" y="13187"/>
                  </a:lnTo>
                  <a:cubicBezTo>
                    <a:pt x="6437" y="13754"/>
                    <a:pt x="6726" y="14333"/>
                    <a:pt x="7016" y="14887"/>
                  </a:cubicBezTo>
                  <a:cubicBezTo>
                    <a:pt x="8330" y="17466"/>
                    <a:pt x="9704" y="20130"/>
                    <a:pt x="8342" y="22963"/>
                  </a:cubicBezTo>
                  <a:cubicBezTo>
                    <a:pt x="7606" y="24506"/>
                    <a:pt x="6268" y="25868"/>
                    <a:pt x="4991" y="27182"/>
                  </a:cubicBezTo>
                  <a:cubicBezTo>
                    <a:pt x="3725" y="28495"/>
                    <a:pt x="2399" y="29845"/>
                    <a:pt x="1652" y="31388"/>
                  </a:cubicBezTo>
                  <a:cubicBezTo>
                    <a:pt x="1" y="34799"/>
                    <a:pt x="700" y="39127"/>
                    <a:pt x="1266" y="42586"/>
                  </a:cubicBezTo>
                  <a:cubicBezTo>
                    <a:pt x="1351" y="43044"/>
                    <a:pt x="1411" y="43478"/>
                    <a:pt x="1483" y="43900"/>
                  </a:cubicBezTo>
                  <a:lnTo>
                    <a:pt x="1531" y="43900"/>
                  </a:lnTo>
                  <a:cubicBezTo>
                    <a:pt x="1471" y="43466"/>
                    <a:pt x="1399" y="43032"/>
                    <a:pt x="1314" y="42586"/>
                  </a:cubicBezTo>
                  <a:cubicBezTo>
                    <a:pt x="760" y="39115"/>
                    <a:pt x="49" y="34811"/>
                    <a:pt x="1700" y="31412"/>
                  </a:cubicBezTo>
                  <a:cubicBezTo>
                    <a:pt x="2435" y="29882"/>
                    <a:pt x="3737" y="28544"/>
                    <a:pt x="5027" y="27218"/>
                  </a:cubicBezTo>
                  <a:cubicBezTo>
                    <a:pt x="6317" y="25892"/>
                    <a:pt x="7642" y="24530"/>
                    <a:pt x="8378" y="22987"/>
                  </a:cubicBezTo>
                  <a:cubicBezTo>
                    <a:pt x="9740" y="20130"/>
                    <a:pt x="8378" y="17454"/>
                    <a:pt x="7052" y="14875"/>
                  </a:cubicBezTo>
                  <a:cubicBezTo>
                    <a:pt x="6763" y="14308"/>
                    <a:pt x="6473" y="13730"/>
                    <a:pt x="6220" y="13175"/>
                  </a:cubicBezTo>
                  <a:lnTo>
                    <a:pt x="6160" y="13043"/>
                  </a:lnTo>
                  <a:cubicBezTo>
                    <a:pt x="5497" y="11572"/>
                    <a:pt x="4726" y="9897"/>
                    <a:pt x="5039" y="8270"/>
                  </a:cubicBezTo>
                  <a:cubicBezTo>
                    <a:pt x="5316" y="6871"/>
                    <a:pt x="6124" y="5461"/>
                    <a:pt x="6895" y="4099"/>
                  </a:cubicBezTo>
                  <a:cubicBezTo>
                    <a:pt x="7655" y="2773"/>
                    <a:pt x="8438" y="1399"/>
                    <a:pt x="8751" y="13"/>
                  </a:cubicBezTo>
                  <a:lnTo>
                    <a:pt x="871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9"/>
            <p:cNvSpPr/>
            <p:nvPr/>
          </p:nvSpPr>
          <p:spPr>
            <a:xfrm>
              <a:off x="3902175" y="298200"/>
              <a:ext cx="1389500" cy="273525"/>
            </a:xfrm>
            <a:custGeom>
              <a:rect b="b" l="l" r="r" t="t"/>
              <a:pathLst>
                <a:path extrusionOk="0" h="10941" w="55580">
                  <a:moveTo>
                    <a:pt x="47793" y="1"/>
                  </a:moveTo>
                  <a:cubicBezTo>
                    <a:pt x="46765" y="1"/>
                    <a:pt x="45739" y="62"/>
                    <a:pt x="44731" y="237"/>
                  </a:cubicBezTo>
                  <a:cubicBezTo>
                    <a:pt x="42972" y="562"/>
                    <a:pt x="41718" y="1370"/>
                    <a:pt x="40392" y="2238"/>
                  </a:cubicBezTo>
                  <a:cubicBezTo>
                    <a:pt x="40079" y="2443"/>
                    <a:pt x="39741" y="2659"/>
                    <a:pt x="39404" y="2864"/>
                  </a:cubicBezTo>
                  <a:cubicBezTo>
                    <a:pt x="36017" y="4950"/>
                    <a:pt x="32810" y="5854"/>
                    <a:pt x="28977" y="6830"/>
                  </a:cubicBezTo>
                  <a:cubicBezTo>
                    <a:pt x="28580" y="6926"/>
                    <a:pt x="28170" y="7035"/>
                    <a:pt x="27772" y="7143"/>
                  </a:cubicBezTo>
                  <a:cubicBezTo>
                    <a:pt x="26434" y="7517"/>
                    <a:pt x="25048" y="7903"/>
                    <a:pt x="23650" y="7939"/>
                  </a:cubicBezTo>
                  <a:cubicBezTo>
                    <a:pt x="23555" y="7940"/>
                    <a:pt x="23460" y="7941"/>
                    <a:pt x="23365" y="7941"/>
                  </a:cubicBezTo>
                  <a:cubicBezTo>
                    <a:pt x="22688" y="7941"/>
                    <a:pt x="22012" y="7903"/>
                    <a:pt x="21336" y="7818"/>
                  </a:cubicBezTo>
                  <a:cubicBezTo>
                    <a:pt x="20809" y="7768"/>
                    <a:pt x="20315" y="7719"/>
                    <a:pt x="19790" y="7719"/>
                  </a:cubicBezTo>
                  <a:cubicBezTo>
                    <a:pt x="19065" y="7719"/>
                    <a:pt x="18281" y="7812"/>
                    <a:pt x="17274" y="8120"/>
                  </a:cubicBezTo>
                  <a:cubicBezTo>
                    <a:pt x="16454" y="8373"/>
                    <a:pt x="15658" y="8674"/>
                    <a:pt x="14911" y="8951"/>
                  </a:cubicBezTo>
                  <a:cubicBezTo>
                    <a:pt x="13585" y="9458"/>
                    <a:pt x="12320" y="9928"/>
                    <a:pt x="10849" y="10205"/>
                  </a:cubicBezTo>
                  <a:cubicBezTo>
                    <a:pt x="7769" y="10766"/>
                    <a:pt x="3846" y="10895"/>
                    <a:pt x="838" y="10895"/>
                  </a:cubicBezTo>
                  <a:cubicBezTo>
                    <a:pt x="550" y="10895"/>
                    <a:pt x="271" y="10894"/>
                    <a:pt x="1" y="10892"/>
                  </a:cubicBezTo>
                  <a:lnTo>
                    <a:pt x="1" y="10940"/>
                  </a:lnTo>
                  <a:lnTo>
                    <a:pt x="941" y="10940"/>
                  </a:lnTo>
                  <a:cubicBezTo>
                    <a:pt x="3942" y="10940"/>
                    <a:pt x="7812" y="10808"/>
                    <a:pt x="10861" y="10241"/>
                  </a:cubicBezTo>
                  <a:cubicBezTo>
                    <a:pt x="12344" y="9976"/>
                    <a:pt x="13597" y="9494"/>
                    <a:pt x="14935" y="9000"/>
                  </a:cubicBezTo>
                  <a:cubicBezTo>
                    <a:pt x="15682" y="8710"/>
                    <a:pt x="16466" y="8421"/>
                    <a:pt x="17298" y="8168"/>
                  </a:cubicBezTo>
                  <a:cubicBezTo>
                    <a:pt x="18298" y="7860"/>
                    <a:pt x="19079" y="7768"/>
                    <a:pt x="19801" y="7768"/>
                  </a:cubicBezTo>
                  <a:cubicBezTo>
                    <a:pt x="20323" y="7768"/>
                    <a:pt x="20814" y="7816"/>
                    <a:pt x="21336" y="7867"/>
                  </a:cubicBezTo>
                  <a:cubicBezTo>
                    <a:pt x="22028" y="7942"/>
                    <a:pt x="22721" y="7989"/>
                    <a:pt x="23414" y="7989"/>
                  </a:cubicBezTo>
                  <a:cubicBezTo>
                    <a:pt x="23492" y="7989"/>
                    <a:pt x="23571" y="7988"/>
                    <a:pt x="23650" y="7987"/>
                  </a:cubicBezTo>
                  <a:cubicBezTo>
                    <a:pt x="25060" y="7951"/>
                    <a:pt x="26446" y="7565"/>
                    <a:pt x="27784" y="7192"/>
                  </a:cubicBezTo>
                  <a:cubicBezTo>
                    <a:pt x="28182" y="7083"/>
                    <a:pt x="28592" y="6975"/>
                    <a:pt x="28990" y="6866"/>
                  </a:cubicBezTo>
                  <a:cubicBezTo>
                    <a:pt x="32835" y="5902"/>
                    <a:pt x="36041" y="4998"/>
                    <a:pt x="39428" y="2901"/>
                  </a:cubicBezTo>
                  <a:cubicBezTo>
                    <a:pt x="39765" y="2696"/>
                    <a:pt x="40103" y="2479"/>
                    <a:pt x="40416" y="2274"/>
                  </a:cubicBezTo>
                  <a:cubicBezTo>
                    <a:pt x="41742" y="1406"/>
                    <a:pt x="42996" y="598"/>
                    <a:pt x="44731" y="285"/>
                  </a:cubicBezTo>
                  <a:cubicBezTo>
                    <a:pt x="45730" y="101"/>
                    <a:pt x="46746" y="38"/>
                    <a:pt x="47765" y="38"/>
                  </a:cubicBezTo>
                  <a:cubicBezTo>
                    <a:pt x="48948" y="38"/>
                    <a:pt x="50135" y="123"/>
                    <a:pt x="51301" y="201"/>
                  </a:cubicBezTo>
                  <a:cubicBezTo>
                    <a:pt x="52472" y="281"/>
                    <a:pt x="53669" y="369"/>
                    <a:pt x="54855" y="369"/>
                  </a:cubicBezTo>
                  <a:cubicBezTo>
                    <a:pt x="55097" y="369"/>
                    <a:pt x="55339" y="365"/>
                    <a:pt x="55579" y="357"/>
                  </a:cubicBezTo>
                  <a:lnTo>
                    <a:pt x="55579" y="309"/>
                  </a:lnTo>
                  <a:cubicBezTo>
                    <a:pt x="55321" y="318"/>
                    <a:pt x="55060" y="322"/>
                    <a:pt x="54799" y="322"/>
                  </a:cubicBezTo>
                  <a:cubicBezTo>
                    <a:pt x="53636" y="322"/>
                    <a:pt x="52452" y="243"/>
                    <a:pt x="51301" y="164"/>
                  </a:cubicBezTo>
                  <a:cubicBezTo>
                    <a:pt x="50144" y="81"/>
                    <a:pt x="48967" y="1"/>
                    <a:pt x="4779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9"/>
            <p:cNvSpPr/>
            <p:nvPr/>
          </p:nvSpPr>
          <p:spPr>
            <a:xfrm>
              <a:off x="3821425" y="364375"/>
              <a:ext cx="1428375" cy="264900"/>
            </a:xfrm>
            <a:custGeom>
              <a:rect b="b" l="l" r="r" t="t"/>
              <a:pathLst>
                <a:path extrusionOk="0" h="10596" w="57135">
                  <a:moveTo>
                    <a:pt x="57134" y="0"/>
                  </a:moveTo>
                  <a:cubicBezTo>
                    <a:pt x="55868" y="121"/>
                    <a:pt x="54675" y="181"/>
                    <a:pt x="53530" y="229"/>
                  </a:cubicBezTo>
                  <a:cubicBezTo>
                    <a:pt x="49938" y="398"/>
                    <a:pt x="46828" y="543"/>
                    <a:pt x="43297" y="2315"/>
                  </a:cubicBezTo>
                  <a:cubicBezTo>
                    <a:pt x="39512" y="4207"/>
                    <a:pt x="36257" y="4954"/>
                    <a:pt x="32075" y="5810"/>
                  </a:cubicBezTo>
                  <a:cubicBezTo>
                    <a:pt x="29990" y="6232"/>
                    <a:pt x="27904" y="6533"/>
                    <a:pt x="25891" y="6823"/>
                  </a:cubicBezTo>
                  <a:cubicBezTo>
                    <a:pt x="24180" y="7064"/>
                    <a:pt x="22408" y="7317"/>
                    <a:pt x="20648" y="7654"/>
                  </a:cubicBezTo>
                  <a:cubicBezTo>
                    <a:pt x="13271" y="9028"/>
                    <a:pt x="6630" y="10198"/>
                    <a:pt x="1" y="10547"/>
                  </a:cubicBezTo>
                  <a:lnTo>
                    <a:pt x="1" y="10595"/>
                  </a:lnTo>
                  <a:cubicBezTo>
                    <a:pt x="6630" y="10246"/>
                    <a:pt x="13283" y="9077"/>
                    <a:pt x="20648" y="7691"/>
                  </a:cubicBezTo>
                  <a:cubicBezTo>
                    <a:pt x="22408" y="7365"/>
                    <a:pt x="24180" y="7112"/>
                    <a:pt x="25891" y="6871"/>
                  </a:cubicBezTo>
                  <a:cubicBezTo>
                    <a:pt x="27916" y="6570"/>
                    <a:pt x="30002" y="6280"/>
                    <a:pt x="32087" y="5846"/>
                  </a:cubicBezTo>
                  <a:cubicBezTo>
                    <a:pt x="36269" y="5003"/>
                    <a:pt x="39536" y="4243"/>
                    <a:pt x="43309" y="2351"/>
                  </a:cubicBezTo>
                  <a:cubicBezTo>
                    <a:pt x="46840" y="591"/>
                    <a:pt x="49938" y="446"/>
                    <a:pt x="53530" y="278"/>
                  </a:cubicBezTo>
                  <a:cubicBezTo>
                    <a:pt x="54675" y="217"/>
                    <a:pt x="55868" y="169"/>
                    <a:pt x="57134" y="49"/>
                  </a:cubicBezTo>
                  <a:lnTo>
                    <a:pt x="57134"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9"/>
            <p:cNvSpPr/>
            <p:nvPr/>
          </p:nvSpPr>
          <p:spPr>
            <a:xfrm>
              <a:off x="3765075" y="420725"/>
              <a:ext cx="1450650" cy="270325"/>
            </a:xfrm>
            <a:custGeom>
              <a:rect b="b" l="l" r="r" t="t"/>
              <a:pathLst>
                <a:path extrusionOk="0" h="10813" w="58026">
                  <a:moveTo>
                    <a:pt x="58026" y="0"/>
                  </a:moveTo>
                  <a:cubicBezTo>
                    <a:pt x="57230" y="109"/>
                    <a:pt x="56435" y="205"/>
                    <a:pt x="55664" y="302"/>
                  </a:cubicBezTo>
                  <a:cubicBezTo>
                    <a:pt x="52216" y="724"/>
                    <a:pt x="48962" y="1121"/>
                    <a:pt x="45864" y="2447"/>
                  </a:cubicBezTo>
                  <a:cubicBezTo>
                    <a:pt x="42019" y="4099"/>
                    <a:pt x="38656" y="4641"/>
                    <a:pt x="34389" y="5340"/>
                  </a:cubicBezTo>
                  <a:cubicBezTo>
                    <a:pt x="32581" y="5629"/>
                    <a:pt x="30773" y="6063"/>
                    <a:pt x="29013" y="6497"/>
                  </a:cubicBezTo>
                  <a:cubicBezTo>
                    <a:pt x="26928" y="6991"/>
                    <a:pt x="24770" y="7522"/>
                    <a:pt x="22613" y="7799"/>
                  </a:cubicBezTo>
                  <a:cubicBezTo>
                    <a:pt x="21464" y="7921"/>
                    <a:pt x="20305" y="7981"/>
                    <a:pt x="19154" y="7981"/>
                  </a:cubicBezTo>
                  <a:cubicBezTo>
                    <a:pt x="19049" y="7981"/>
                    <a:pt x="18945" y="7981"/>
                    <a:pt x="18840" y="7980"/>
                  </a:cubicBezTo>
                  <a:cubicBezTo>
                    <a:pt x="17900" y="7980"/>
                    <a:pt x="16936" y="7992"/>
                    <a:pt x="15983" y="8064"/>
                  </a:cubicBezTo>
                  <a:cubicBezTo>
                    <a:pt x="13042" y="8281"/>
                    <a:pt x="10186" y="8884"/>
                    <a:pt x="7438" y="9462"/>
                  </a:cubicBezTo>
                  <a:cubicBezTo>
                    <a:pt x="5039" y="9969"/>
                    <a:pt x="2556" y="10487"/>
                    <a:pt x="1" y="10776"/>
                  </a:cubicBezTo>
                  <a:lnTo>
                    <a:pt x="1" y="10812"/>
                  </a:lnTo>
                  <a:cubicBezTo>
                    <a:pt x="2568" y="10535"/>
                    <a:pt x="5039" y="10017"/>
                    <a:pt x="7425" y="9511"/>
                  </a:cubicBezTo>
                  <a:cubicBezTo>
                    <a:pt x="10174" y="8932"/>
                    <a:pt x="13030" y="8329"/>
                    <a:pt x="15971" y="8100"/>
                  </a:cubicBezTo>
                  <a:cubicBezTo>
                    <a:pt x="16924" y="8028"/>
                    <a:pt x="17888" y="8016"/>
                    <a:pt x="18816" y="8016"/>
                  </a:cubicBezTo>
                  <a:cubicBezTo>
                    <a:pt x="18997" y="8019"/>
                    <a:pt x="19178" y="8021"/>
                    <a:pt x="19358" y="8021"/>
                  </a:cubicBezTo>
                  <a:cubicBezTo>
                    <a:pt x="20443" y="8021"/>
                    <a:pt x="21526" y="7959"/>
                    <a:pt x="22601" y="7835"/>
                  </a:cubicBezTo>
                  <a:cubicBezTo>
                    <a:pt x="24770" y="7558"/>
                    <a:pt x="26928" y="7040"/>
                    <a:pt x="29013" y="6533"/>
                  </a:cubicBezTo>
                  <a:cubicBezTo>
                    <a:pt x="30761" y="6112"/>
                    <a:pt x="32569" y="5678"/>
                    <a:pt x="34377" y="5376"/>
                  </a:cubicBezTo>
                  <a:cubicBezTo>
                    <a:pt x="38487" y="4713"/>
                    <a:pt x="42019" y="4147"/>
                    <a:pt x="45864" y="2483"/>
                  </a:cubicBezTo>
                  <a:cubicBezTo>
                    <a:pt x="48962" y="1158"/>
                    <a:pt x="52216" y="760"/>
                    <a:pt x="55664" y="338"/>
                  </a:cubicBezTo>
                  <a:cubicBezTo>
                    <a:pt x="56435" y="241"/>
                    <a:pt x="57230" y="145"/>
                    <a:pt x="58026" y="37"/>
                  </a:cubicBezTo>
                  <a:lnTo>
                    <a:pt x="5802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9"/>
            <p:cNvSpPr/>
            <p:nvPr/>
          </p:nvSpPr>
          <p:spPr>
            <a:xfrm>
              <a:off x="3760550" y="473150"/>
              <a:ext cx="1444350" cy="285700"/>
            </a:xfrm>
            <a:custGeom>
              <a:rect b="b" l="l" r="r" t="t"/>
              <a:pathLst>
                <a:path extrusionOk="0" h="11428" w="57774">
                  <a:moveTo>
                    <a:pt x="57773" y="1"/>
                  </a:moveTo>
                  <a:cubicBezTo>
                    <a:pt x="57134" y="85"/>
                    <a:pt x="56495" y="157"/>
                    <a:pt x="55808" y="230"/>
                  </a:cubicBezTo>
                  <a:cubicBezTo>
                    <a:pt x="52614" y="603"/>
                    <a:pt x="49324" y="977"/>
                    <a:pt x="46732" y="2351"/>
                  </a:cubicBezTo>
                  <a:cubicBezTo>
                    <a:pt x="43598" y="4027"/>
                    <a:pt x="40754" y="4412"/>
                    <a:pt x="37150" y="4894"/>
                  </a:cubicBezTo>
                  <a:cubicBezTo>
                    <a:pt x="36667" y="4967"/>
                    <a:pt x="36173" y="5027"/>
                    <a:pt x="35655" y="5099"/>
                  </a:cubicBezTo>
                  <a:cubicBezTo>
                    <a:pt x="33738" y="5377"/>
                    <a:pt x="31810" y="5895"/>
                    <a:pt x="29954" y="6401"/>
                  </a:cubicBezTo>
                  <a:cubicBezTo>
                    <a:pt x="27760" y="6992"/>
                    <a:pt x="25494" y="7606"/>
                    <a:pt x="23228" y="7811"/>
                  </a:cubicBezTo>
                  <a:cubicBezTo>
                    <a:pt x="22814" y="7849"/>
                    <a:pt x="22400" y="7864"/>
                    <a:pt x="21988" y="7864"/>
                  </a:cubicBezTo>
                  <a:cubicBezTo>
                    <a:pt x="21222" y="7864"/>
                    <a:pt x="20460" y="7814"/>
                    <a:pt x="19708" y="7775"/>
                  </a:cubicBezTo>
                  <a:cubicBezTo>
                    <a:pt x="18974" y="7728"/>
                    <a:pt x="18220" y="7681"/>
                    <a:pt x="17462" y="7681"/>
                  </a:cubicBezTo>
                  <a:cubicBezTo>
                    <a:pt x="17062" y="7681"/>
                    <a:pt x="16660" y="7694"/>
                    <a:pt x="16261" y="7727"/>
                  </a:cubicBezTo>
                  <a:cubicBezTo>
                    <a:pt x="13187" y="7992"/>
                    <a:pt x="10029" y="8860"/>
                    <a:pt x="6980" y="9704"/>
                  </a:cubicBezTo>
                  <a:cubicBezTo>
                    <a:pt x="4690" y="10343"/>
                    <a:pt x="2315" y="10994"/>
                    <a:pt x="1" y="11379"/>
                  </a:cubicBezTo>
                  <a:lnTo>
                    <a:pt x="1" y="11427"/>
                  </a:lnTo>
                  <a:cubicBezTo>
                    <a:pt x="2327" y="11042"/>
                    <a:pt x="4702" y="10391"/>
                    <a:pt x="6992" y="9740"/>
                  </a:cubicBezTo>
                  <a:cubicBezTo>
                    <a:pt x="10041" y="8896"/>
                    <a:pt x="13187" y="8028"/>
                    <a:pt x="16261" y="7763"/>
                  </a:cubicBezTo>
                  <a:cubicBezTo>
                    <a:pt x="16660" y="7730"/>
                    <a:pt x="17060" y="7717"/>
                    <a:pt x="17458" y="7717"/>
                  </a:cubicBezTo>
                  <a:cubicBezTo>
                    <a:pt x="18213" y="7717"/>
                    <a:pt x="18962" y="7764"/>
                    <a:pt x="19696" y="7811"/>
                  </a:cubicBezTo>
                  <a:cubicBezTo>
                    <a:pt x="20428" y="7857"/>
                    <a:pt x="21174" y="7903"/>
                    <a:pt x="21923" y="7903"/>
                  </a:cubicBezTo>
                  <a:cubicBezTo>
                    <a:pt x="22358" y="7903"/>
                    <a:pt x="22794" y="7887"/>
                    <a:pt x="23228" y="7848"/>
                  </a:cubicBezTo>
                  <a:cubicBezTo>
                    <a:pt x="25506" y="7643"/>
                    <a:pt x="27772" y="7028"/>
                    <a:pt x="29966" y="6437"/>
                  </a:cubicBezTo>
                  <a:cubicBezTo>
                    <a:pt x="31822" y="5931"/>
                    <a:pt x="33738" y="5413"/>
                    <a:pt x="35667" y="5148"/>
                  </a:cubicBezTo>
                  <a:cubicBezTo>
                    <a:pt x="36173" y="5075"/>
                    <a:pt x="36667" y="5003"/>
                    <a:pt x="37150" y="4943"/>
                  </a:cubicBezTo>
                  <a:cubicBezTo>
                    <a:pt x="40754" y="4448"/>
                    <a:pt x="43598" y="4063"/>
                    <a:pt x="46756" y="2387"/>
                  </a:cubicBezTo>
                  <a:cubicBezTo>
                    <a:pt x="49336" y="1025"/>
                    <a:pt x="52626" y="640"/>
                    <a:pt x="55808" y="278"/>
                  </a:cubicBezTo>
                  <a:cubicBezTo>
                    <a:pt x="56495" y="194"/>
                    <a:pt x="57134" y="121"/>
                    <a:pt x="57773" y="37"/>
                  </a:cubicBezTo>
                  <a:lnTo>
                    <a:pt x="5777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9"/>
            <p:cNvSpPr/>
            <p:nvPr/>
          </p:nvSpPr>
          <p:spPr>
            <a:xfrm>
              <a:off x="3782550" y="525900"/>
              <a:ext cx="1436500" cy="286900"/>
            </a:xfrm>
            <a:custGeom>
              <a:rect b="b" l="l" r="r" t="t"/>
              <a:pathLst>
                <a:path extrusionOk="0" h="11476" w="57460">
                  <a:moveTo>
                    <a:pt x="57460" y="0"/>
                  </a:moveTo>
                  <a:cubicBezTo>
                    <a:pt x="56604" y="109"/>
                    <a:pt x="55724" y="181"/>
                    <a:pt x="54856" y="265"/>
                  </a:cubicBezTo>
                  <a:cubicBezTo>
                    <a:pt x="51891" y="530"/>
                    <a:pt x="48817" y="820"/>
                    <a:pt x="46153" y="1832"/>
                  </a:cubicBezTo>
                  <a:cubicBezTo>
                    <a:pt x="42537" y="3206"/>
                    <a:pt x="39572" y="3676"/>
                    <a:pt x="35450" y="4231"/>
                  </a:cubicBezTo>
                  <a:cubicBezTo>
                    <a:pt x="33184" y="4544"/>
                    <a:pt x="30773" y="4918"/>
                    <a:pt x="28326" y="5870"/>
                  </a:cubicBezTo>
                  <a:cubicBezTo>
                    <a:pt x="27880" y="6039"/>
                    <a:pt x="27446" y="6220"/>
                    <a:pt x="27025" y="6400"/>
                  </a:cubicBezTo>
                  <a:cubicBezTo>
                    <a:pt x="25578" y="7003"/>
                    <a:pt x="24204" y="7582"/>
                    <a:pt x="22432" y="7738"/>
                  </a:cubicBezTo>
                  <a:cubicBezTo>
                    <a:pt x="22117" y="7764"/>
                    <a:pt x="21801" y="7776"/>
                    <a:pt x="21486" y="7776"/>
                  </a:cubicBezTo>
                  <a:cubicBezTo>
                    <a:pt x="20630" y="7776"/>
                    <a:pt x="19776" y="7694"/>
                    <a:pt x="18949" y="7606"/>
                  </a:cubicBezTo>
                  <a:cubicBezTo>
                    <a:pt x="18118" y="7520"/>
                    <a:pt x="17275" y="7441"/>
                    <a:pt x="16425" y="7441"/>
                  </a:cubicBezTo>
                  <a:cubicBezTo>
                    <a:pt x="16078" y="7441"/>
                    <a:pt x="15730" y="7454"/>
                    <a:pt x="15381" y="7485"/>
                  </a:cubicBezTo>
                  <a:cubicBezTo>
                    <a:pt x="12428" y="7763"/>
                    <a:pt x="9354" y="8727"/>
                    <a:pt x="6377" y="9667"/>
                  </a:cubicBezTo>
                  <a:cubicBezTo>
                    <a:pt x="4268" y="10330"/>
                    <a:pt x="2098" y="11017"/>
                    <a:pt x="1" y="11427"/>
                  </a:cubicBezTo>
                  <a:lnTo>
                    <a:pt x="13" y="11475"/>
                  </a:lnTo>
                  <a:cubicBezTo>
                    <a:pt x="2098" y="11053"/>
                    <a:pt x="4280" y="10366"/>
                    <a:pt x="6389" y="9703"/>
                  </a:cubicBezTo>
                  <a:cubicBezTo>
                    <a:pt x="9354" y="8775"/>
                    <a:pt x="12428" y="7811"/>
                    <a:pt x="15381" y="7534"/>
                  </a:cubicBezTo>
                  <a:cubicBezTo>
                    <a:pt x="15730" y="7498"/>
                    <a:pt x="16082" y="7484"/>
                    <a:pt x="16433" y="7484"/>
                  </a:cubicBezTo>
                  <a:cubicBezTo>
                    <a:pt x="17281" y="7484"/>
                    <a:pt x="18127" y="7569"/>
                    <a:pt x="18937" y="7654"/>
                  </a:cubicBezTo>
                  <a:cubicBezTo>
                    <a:pt x="19764" y="7732"/>
                    <a:pt x="20604" y="7817"/>
                    <a:pt x="21452" y="7817"/>
                  </a:cubicBezTo>
                  <a:cubicBezTo>
                    <a:pt x="21778" y="7817"/>
                    <a:pt x="22105" y="7805"/>
                    <a:pt x="22432" y="7775"/>
                  </a:cubicBezTo>
                  <a:cubicBezTo>
                    <a:pt x="24216" y="7630"/>
                    <a:pt x="25590" y="7039"/>
                    <a:pt x="27037" y="6437"/>
                  </a:cubicBezTo>
                  <a:cubicBezTo>
                    <a:pt x="27458" y="6268"/>
                    <a:pt x="27892" y="6087"/>
                    <a:pt x="28338" y="5906"/>
                  </a:cubicBezTo>
                  <a:cubicBezTo>
                    <a:pt x="30773" y="4966"/>
                    <a:pt x="33184" y="4580"/>
                    <a:pt x="35450" y="4279"/>
                  </a:cubicBezTo>
                  <a:cubicBezTo>
                    <a:pt x="39572" y="3725"/>
                    <a:pt x="42549" y="3255"/>
                    <a:pt x="46165" y="1880"/>
                  </a:cubicBezTo>
                  <a:cubicBezTo>
                    <a:pt x="48817" y="868"/>
                    <a:pt x="51891" y="579"/>
                    <a:pt x="54856" y="313"/>
                  </a:cubicBezTo>
                  <a:cubicBezTo>
                    <a:pt x="55724" y="229"/>
                    <a:pt x="56604" y="145"/>
                    <a:pt x="57460" y="48"/>
                  </a:cubicBezTo>
                  <a:lnTo>
                    <a:pt x="5746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9"/>
            <p:cNvSpPr/>
            <p:nvPr/>
          </p:nvSpPr>
          <p:spPr>
            <a:xfrm>
              <a:off x="3800325" y="581025"/>
              <a:ext cx="1447350" cy="278775"/>
            </a:xfrm>
            <a:custGeom>
              <a:rect b="b" l="l" r="r" t="t"/>
              <a:pathLst>
                <a:path extrusionOk="0" h="11151" w="57894">
                  <a:moveTo>
                    <a:pt x="57894" y="1"/>
                  </a:moveTo>
                  <a:cubicBezTo>
                    <a:pt x="56628" y="109"/>
                    <a:pt x="55278" y="182"/>
                    <a:pt x="53976" y="254"/>
                  </a:cubicBezTo>
                  <a:cubicBezTo>
                    <a:pt x="51108" y="411"/>
                    <a:pt x="48130" y="579"/>
                    <a:pt x="45418" y="1206"/>
                  </a:cubicBezTo>
                  <a:cubicBezTo>
                    <a:pt x="41405" y="2134"/>
                    <a:pt x="38367" y="2677"/>
                    <a:pt x="34932" y="3075"/>
                  </a:cubicBezTo>
                  <a:cubicBezTo>
                    <a:pt x="32364" y="3376"/>
                    <a:pt x="30219" y="3713"/>
                    <a:pt x="27808" y="5027"/>
                  </a:cubicBezTo>
                  <a:cubicBezTo>
                    <a:pt x="27314" y="5304"/>
                    <a:pt x="26832" y="5594"/>
                    <a:pt x="26374" y="5871"/>
                  </a:cubicBezTo>
                  <a:cubicBezTo>
                    <a:pt x="24843" y="6799"/>
                    <a:pt x="23409" y="7679"/>
                    <a:pt x="21360" y="7836"/>
                  </a:cubicBezTo>
                  <a:cubicBezTo>
                    <a:pt x="21157" y="7850"/>
                    <a:pt x="20955" y="7857"/>
                    <a:pt x="20753" y="7857"/>
                  </a:cubicBezTo>
                  <a:cubicBezTo>
                    <a:pt x="19794" y="7857"/>
                    <a:pt x="18849" y="7706"/>
                    <a:pt x="17912" y="7546"/>
                  </a:cubicBezTo>
                  <a:cubicBezTo>
                    <a:pt x="16988" y="7399"/>
                    <a:pt x="16040" y="7243"/>
                    <a:pt x="15074" y="7243"/>
                  </a:cubicBezTo>
                  <a:cubicBezTo>
                    <a:pt x="14856" y="7243"/>
                    <a:pt x="14637" y="7251"/>
                    <a:pt x="14417" y="7269"/>
                  </a:cubicBezTo>
                  <a:cubicBezTo>
                    <a:pt x="11632" y="7486"/>
                    <a:pt x="8703" y="8462"/>
                    <a:pt x="5859" y="9403"/>
                  </a:cubicBezTo>
                  <a:cubicBezTo>
                    <a:pt x="3918" y="10041"/>
                    <a:pt x="1905" y="10716"/>
                    <a:pt x="1" y="11114"/>
                  </a:cubicBezTo>
                  <a:lnTo>
                    <a:pt x="13" y="11150"/>
                  </a:lnTo>
                  <a:cubicBezTo>
                    <a:pt x="1917" y="10753"/>
                    <a:pt x="3930" y="10090"/>
                    <a:pt x="5871" y="9451"/>
                  </a:cubicBezTo>
                  <a:cubicBezTo>
                    <a:pt x="8703" y="8511"/>
                    <a:pt x="11632" y="7534"/>
                    <a:pt x="14405" y="7317"/>
                  </a:cubicBezTo>
                  <a:cubicBezTo>
                    <a:pt x="14625" y="7300"/>
                    <a:pt x="14844" y="7292"/>
                    <a:pt x="15062" y="7292"/>
                  </a:cubicBezTo>
                  <a:cubicBezTo>
                    <a:pt x="16028" y="7292"/>
                    <a:pt x="16976" y="7447"/>
                    <a:pt x="17900" y="7595"/>
                  </a:cubicBezTo>
                  <a:cubicBezTo>
                    <a:pt x="18834" y="7745"/>
                    <a:pt x="19794" y="7904"/>
                    <a:pt x="20771" y="7904"/>
                  </a:cubicBezTo>
                  <a:cubicBezTo>
                    <a:pt x="20966" y="7904"/>
                    <a:pt x="21163" y="7898"/>
                    <a:pt x="21360" y="7884"/>
                  </a:cubicBezTo>
                  <a:cubicBezTo>
                    <a:pt x="23421" y="7727"/>
                    <a:pt x="24867" y="6847"/>
                    <a:pt x="26386" y="5919"/>
                  </a:cubicBezTo>
                  <a:cubicBezTo>
                    <a:pt x="26856" y="5630"/>
                    <a:pt x="27326" y="5341"/>
                    <a:pt x="27832" y="5063"/>
                  </a:cubicBezTo>
                  <a:cubicBezTo>
                    <a:pt x="30231" y="3750"/>
                    <a:pt x="32364" y="3424"/>
                    <a:pt x="34932" y="3123"/>
                  </a:cubicBezTo>
                  <a:cubicBezTo>
                    <a:pt x="38367" y="2725"/>
                    <a:pt x="41405" y="2171"/>
                    <a:pt x="45430" y="1242"/>
                  </a:cubicBezTo>
                  <a:cubicBezTo>
                    <a:pt x="48142" y="616"/>
                    <a:pt x="51108" y="459"/>
                    <a:pt x="53976" y="302"/>
                  </a:cubicBezTo>
                  <a:cubicBezTo>
                    <a:pt x="55278" y="230"/>
                    <a:pt x="56628" y="158"/>
                    <a:pt x="57894" y="37"/>
                  </a:cubicBezTo>
                  <a:lnTo>
                    <a:pt x="57894"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9"/>
            <p:cNvSpPr/>
            <p:nvPr/>
          </p:nvSpPr>
          <p:spPr>
            <a:xfrm>
              <a:off x="3805150" y="636775"/>
              <a:ext cx="1475375" cy="266725"/>
            </a:xfrm>
            <a:custGeom>
              <a:rect b="b" l="l" r="r" t="t"/>
              <a:pathLst>
                <a:path extrusionOk="0" h="10669" w="59015">
                  <a:moveTo>
                    <a:pt x="59015" y="1"/>
                  </a:moveTo>
                  <a:cubicBezTo>
                    <a:pt x="56881" y="145"/>
                    <a:pt x="54699" y="182"/>
                    <a:pt x="52590" y="218"/>
                  </a:cubicBezTo>
                  <a:cubicBezTo>
                    <a:pt x="50083" y="266"/>
                    <a:pt x="47491" y="314"/>
                    <a:pt x="44972" y="531"/>
                  </a:cubicBezTo>
                  <a:cubicBezTo>
                    <a:pt x="43224" y="676"/>
                    <a:pt x="41441" y="929"/>
                    <a:pt x="39729" y="1158"/>
                  </a:cubicBezTo>
                  <a:cubicBezTo>
                    <a:pt x="38041" y="1399"/>
                    <a:pt x="36306" y="1640"/>
                    <a:pt x="34582" y="1785"/>
                  </a:cubicBezTo>
                  <a:cubicBezTo>
                    <a:pt x="31605" y="2062"/>
                    <a:pt x="29978" y="2436"/>
                    <a:pt x="27555" y="4099"/>
                  </a:cubicBezTo>
                  <a:cubicBezTo>
                    <a:pt x="27061" y="4436"/>
                    <a:pt x="26579" y="4822"/>
                    <a:pt x="26072" y="5232"/>
                  </a:cubicBezTo>
                  <a:cubicBezTo>
                    <a:pt x="24517" y="6474"/>
                    <a:pt x="22758" y="7884"/>
                    <a:pt x="20540" y="7992"/>
                  </a:cubicBezTo>
                  <a:cubicBezTo>
                    <a:pt x="20413" y="8000"/>
                    <a:pt x="20286" y="8004"/>
                    <a:pt x="20160" y="8004"/>
                  </a:cubicBezTo>
                  <a:cubicBezTo>
                    <a:pt x="19137" y="8004"/>
                    <a:pt x="18142" y="7760"/>
                    <a:pt x="17177" y="7534"/>
                  </a:cubicBezTo>
                  <a:cubicBezTo>
                    <a:pt x="16194" y="7294"/>
                    <a:pt x="15171" y="7044"/>
                    <a:pt x="14118" y="7044"/>
                  </a:cubicBezTo>
                  <a:cubicBezTo>
                    <a:pt x="14009" y="7044"/>
                    <a:pt x="13900" y="7046"/>
                    <a:pt x="13790" y="7052"/>
                  </a:cubicBezTo>
                  <a:cubicBezTo>
                    <a:pt x="11186" y="7197"/>
                    <a:pt x="8318" y="8137"/>
                    <a:pt x="5545" y="9041"/>
                  </a:cubicBezTo>
                  <a:cubicBezTo>
                    <a:pt x="3605" y="9680"/>
                    <a:pt x="1760" y="10282"/>
                    <a:pt x="1" y="10632"/>
                  </a:cubicBezTo>
                  <a:lnTo>
                    <a:pt x="13" y="10668"/>
                  </a:lnTo>
                  <a:cubicBezTo>
                    <a:pt x="1773" y="10319"/>
                    <a:pt x="3617" y="9716"/>
                    <a:pt x="5557" y="9089"/>
                  </a:cubicBezTo>
                  <a:cubicBezTo>
                    <a:pt x="8330" y="8185"/>
                    <a:pt x="11198" y="7245"/>
                    <a:pt x="13790" y="7112"/>
                  </a:cubicBezTo>
                  <a:cubicBezTo>
                    <a:pt x="13918" y="7104"/>
                    <a:pt x="14046" y="7101"/>
                    <a:pt x="14174" y="7101"/>
                  </a:cubicBezTo>
                  <a:cubicBezTo>
                    <a:pt x="15205" y="7101"/>
                    <a:pt x="16199" y="7345"/>
                    <a:pt x="17165" y="7570"/>
                  </a:cubicBezTo>
                  <a:cubicBezTo>
                    <a:pt x="18144" y="7810"/>
                    <a:pt x="19153" y="8049"/>
                    <a:pt x="20200" y="8049"/>
                  </a:cubicBezTo>
                  <a:cubicBezTo>
                    <a:pt x="20313" y="8049"/>
                    <a:pt x="20426" y="8046"/>
                    <a:pt x="20540" y="8040"/>
                  </a:cubicBezTo>
                  <a:cubicBezTo>
                    <a:pt x="22782" y="7920"/>
                    <a:pt x="24542" y="6510"/>
                    <a:pt x="26096" y="5268"/>
                  </a:cubicBezTo>
                  <a:cubicBezTo>
                    <a:pt x="26603" y="4858"/>
                    <a:pt x="27085" y="4473"/>
                    <a:pt x="27579" y="4135"/>
                  </a:cubicBezTo>
                  <a:cubicBezTo>
                    <a:pt x="29990" y="2484"/>
                    <a:pt x="31617" y="2098"/>
                    <a:pt x="34582" y="1833"/>
                  </a:cubicBezTo>
                  <a:cubicBezTo>
                    <a:pt x="36306" y="1676"/>
                    <a:pt x="38054" y="1435"/>
                    <a:pt x="39729" y="1206"/>
                  </a:cubicBezTo>
                  <a:cubicBezTo>
                    <a:pt x="41453" y="965"/>
                    <a:pt x="43224" y="724"/>
                    <a:pt x="44972" y="567"/>
                  </a:cubicBezTo>
                  <a:cubicBezTo>
                    <a:pt x="47479" y="350"/>
                    <a:pt x="50083" y="302"/>
                    <a:pt x="52578" y="266"/>
                  </a:cubicBezTo>
                  <a:cubicBezTo>
                    <a:pt x="54699" y="230"/>
                    <a:pt x="56881" y="194"/>
                    <a:pt x="59015" y="37"/>
                  </a:cubicBezTo>
                  <a:lnTo>
                    <a:pt x="5901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9"/>
            <p:cNvSpPr/>
            <p:nvPr/>
          </p:nvSpPr>
          <p:spPr>
            <a:xfrm>
              <a:off x="3803350" y="692225"/>
              <a:ext cx="1506400" cy="253150"/>
            </a:xfrm>
            <a:custGeom>
              <a:rect b="b" l="l" r="r" t="t"/>
              <a:pathLst>
                <a:path extrusionOk="0" h="10126" w="60256">
                  <a:moveTo>
                    <a:pt x="60256" y="1"/>
                  </a:moveTo>
                  <a:cubicBezTo>
                    <a:pt x="56278" y="181"/>
                    <a:pt x="52325" y="181"/>
                    <a:pt x="48491" y="181"/>
                  </a:cubicBezTo>
                  <a:cubicBezTo>
                    <a:pt x="48172" y="181"/>
                    <a:pt x="47852" y="181"/>
                    <a:pt x="47532" y="181"/>
                  </a:cubicBezTo>
                  <a:cubicBezTo>
                    <a:pt x="43203" y="181"/>
                    <a:pt x="38746" y="192"/>
                    <a:pt x="34268" y="495"/>
                  </a:cubicBezTo>
                  <a:cubicBezTo>
                    <a:pt x="31134" y="712"/>
                    <a:pt x="29917" y="1375"/>
                    <a:pt x="27699" y="2954"/>
                  </a:cubicBezTo>
                  <a:cubicBezTo>
                    <a:pt x="26952" y="3508"/>
                    <a:pt x="26253" y="4135"/>
                    <a:pt x="25602" y="4798"/>
                  </a:cubicBezTo>
                  <a:cubicBezTo>
                    <a:pt x="23951" y="6391"/>
                    <a:pt x="22245" y="8050"/>
                    <a:pt x="19722" y="8050"/>
                  </a:cubicBezTo>
                  <a:cubicBezTo>
                    <a:pt x="19610" y="8050"/>
                    <a:pt x="19497" y="8047"/>
                    <a:pt x="19382" y="8040"/>
                  </a:cubicBezTo>
                  <a:cubicBezTo>
                    <a:pt x="18382" y="7992"/>
                    <a:pt x="17466" y="7703"/>
                    <a:pt x="16574" y="7426"/>
                  </a:cubicBezTo>
                  <a:cubicBezTo>
                    <a:pt x="15576" y="7118"/>
                    <a:pt x="14547" y="6801"/>
                    <a:pt x="13398" y="6801"/>
                  </a:cubicBezTo>
                  <a:cubicBezTo>
                    <a:pt x="13285" y="6801"/>
                    <a:pt x="13170" y="6804"/>
                    <a:pt x="13054" y="6811"/>
                  </a:cubicBezTo>
                  <a:cubicBezTo>
                    <a:pt x="10704" y="6943"/>
                    <a:pt x="8040" y="7787"/>
                    <a:pt x="5473" y="8595"/>
                  </a:cubicBezTo>
                  <a:cubicBezTo>
                    <a:pt x="3616" y="9173"/>
                    <a:pt x="1712" y="9776"/>
                    <a:pt x="0" y="10077"/>
                  </a:cubicBezTo>
                  <a:lnTo>
                    <a:pt x="0" y="10126"/>
                  </a:lnTo>
                  <a:cubicBezTo>
                    <a:pt x="1724" y="9812"/>
                    <a:pt x="3628" y="9222"/>
                    <a:pt x="5473" y="8631"/>
                  </a:cubicBezTo>
                  <a:cubicBezTo>
                    <a:pt x="8052" y="7823"/>
                    <a:pt x="10704" y="6992"/>
                    <a:pt x="13042" y="6859"/>
                  </a:cubicBezTo>
                  <a:cubicBezTo>
                    <a:pt x="13159" y="6853"/>
                    <a:pt x="13275" y="6849"/>
                    <a:pt x="13389" y="6849"/>
                  </a:cubicBezTo>
                  <a:cubicBezTo>
                    <a:pt x="14545" y="6849"/>
                    <a:pt x="15564" y="7167"/>
                    <a:pt x="16562" y="7474"/>
                  </a:cubicBezTo>
                  <a:cubicBezTo>
                    <a:pt x="17454" y="7751"/>
                    <a:pt x="18370" y="8028"/>
                    <a:pt x="19382" y="8089"/>
                  </a:cubicBezTo>
                  <a:cubicBezTo>
                    <a:pt x="19490" y="8094"/>
                    <a:pt x="19596" y="8097"/>
                    <a:pt x="19701" y="8097"/>
                  </a:cubicBezTo>
                  <a:cubicBezTo>
                    <a:pt x="22248" y="8097"/>
                    <a:pt x="23970" y="6443"/>
                    <a:pt x="25626" y="4834"/>
                  </a:cubicBezTo>
                  <a:cubicBezTo>
                    <a:pt x="26289" y="4171"/>
                    <a:pt x="26976" y="3544"/>
                    <a:pt x="27723" y="2990"/>
                  </a:cubicBezTo>
                  <a:cubicBezTo>
                    <a:pt x="29929" y="1411"/>
                    <a:pt x="31147" y="748"/>
                    <a:pt x="34268" y="543"/>
                  </a:cubicBezTo>
                  <a:cubicBezTo>
                    <a:pt x="39078" y="218"/>
                    <a:pt x="43863" y="218"/>
                    <a:pt x="48491" y="218"/>
                  </a:cubicBezTo>
                  <a:cubicBezTo>
                    <a:pt x="49278" y="220"/>
                    <a:pt x="50070" y="222"/>
                    <a:pt x="50866" y="222"/>
                  </a:cubicBezTo>
                  <a:cubicBezTo>
                    <a:pt x="53948" y="222"/>
                    <a:pt x="57094" y="193"/>
                    <a:pt x="60256" y="49"/>
                  </a:cubicBezTo>
                  <a:lnTo>
                    <a:pt x="602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9"/>
            <p:cNvSpPr/>
            <p:nvPr/>
          </p:nvSpPr>
          <p:spPr>
            <a:xfrm>
              <a:off x="3799425" y="729100"/>
              <a:ext cx="1526300" cy="257250"/>
            </a:xfrm>
            <a:custGeom>
              <a:rect b="b" l="l" r="r" t="t"/>
              <a:pathLst>
                <a:path extrusionOk="0" h="10290" w="61052">
                  <a:moveTo>
                    <a:pt x="36834" y="1"/>
                  </a:moveTo>
                  <a:cubicBezTo>
                    <a:pt x="35870" y="1"/>
                    <a:pt x="34902" y="14"/>
                    <a:pt x="33931" y="44"/>
                  </a:cubicBezTo>
                  <a:cubicBezTo>
                    <a:pt x="30363" y="153"/>
                    <a:pt x="28109" y="2455"/>
                    <a:pt x="25940" y="4673"/>
                  </a:cubicBezTo>
                  <a:cubicBezTo>
                    <a:pt x="23957" y="6701"/>
                    <a:pt x="22082" y="8622"/>
                    <a:pt x="19378" y="8622"/>
                  </a:cubicBezTo>
                  <a:cubicBezTo>
                    <a:pt x="19221" y="8622"/>
                    <a:pt x="19062" y="8616"/>
                    <a:pt x="18900" y="8602"/>
                  </a:cubicBezTo>
                  <a:cubicBezTo>
                    <a:pt x="17912" y="8530"/>
                    <a:pt x="17032" y="8205"/>
                    <a:pt x="16176" y="7903"/>
                  </a:cubicBezTo>
                  <a:cubicBezTo>
                    <a:pt x="15188" y="7544"/>
                    <a:pt x="14179" y="7174"/>
                    <a:pt x="12973" y="7174"/>
                  </a:cubicBezTo>
                  <a:cubicBezTo>
                    <a:pt x="12885" y="7174"/>
                    <a:pt x="12795" y="7176"/>
                    <a:pt x="12705" y="7180"/>
                  </a:cubicBezTo>
                  <a:cubicBezTo>
                    <a:pt x="10451" y="7276"/>
                    <a:pt x="7860" y="8072"/>
                    <a:pt x="5352" y="8843"/>
                  </a:cubicBezTo>
                  <a:cubicBezTo>
                    <a:pt x="3544" y="9398"/>
                    <a:pt x="1664" y="9964"/>
                    <a:pt x="1" y="10242"/>
                  </a:cubicBezTo>
                  <a:lnTo>
                    <a:pt x="1" y="10290"/>
                  </a:lnTo>
                  <a:cubicBezTo>
                    <a:pt x="1676" y="10013"/>
                    <a:pt x="3556" y="9446"/>
                    <a:pt x="5364" y="8880"/>
                  </a:cubicBezTo>
                  <a:cubicBezTo>
                    <a:pt x="7872" y="8120"/>
                    <a:pt x="10451" y="7325"/>
                    <a:pt x="12705" y="7228"/>
                  </a:cubicBezTo>
                  <a:cubicBezTo>
                    <a:pt x="12795" y="7224"/>
                    <a:pt x="12883" y="7222"/>
                    <a:pt x="12971" y="7222"/>
                  </a:cubicBezTo>
                  <a:cubicBezTo>
                    <a:pt x="14167" y="7222"/>
                    <a:pt x="15176" y="7591"/>
                    <a:pt x="16164" y="7939"/>
                  </a:cubicBezTo>
                  <a:cubicBezTo>
                    <a:pt x="17020" y="8253"/>
                    <a:pt x="17900" y="8566"/>
                    <a:pt x="18900" y="8651"/>
                  </a:cubicBezTo>
                  <a:cubicBezTo>
                    <a:pt x="19056" y="8662"/>
                    <a:pt x="19209" y="8668"/>
                    <a:pt x="19359" y="8668"/>
                  </a:cubicBezTo>
                  <a:cubicBezTo>
                    <a:pt x="22096" y="8668"/>
                    <a:pt x="23976" y="6742"/>
                    <a:pt x="25976" y="4697"/>
                  </a:cubicBezTo>
                  <a:cubicBezTo>
                    <a:pt x="28146" y="2491"/>
                    <a:pt x="30387" y="201"/>
                    <a:pt x="33943" y="93"/>
                  </a:cubicBezTo>
                  <a:cubicBezTo>
                    <a:pt x="34912" y="62"/>
                    <a:pt x="35877" y="49"/>
                    <a:pt x="36839" y="49"/>
                  </a:cubicBezTo>
                  <a:cubicBezTo>
                    <a:pt x="40453" y="49"/>
                    <a:pt x="44017" y="237"/>
                    <a:pt x="47491" y="418"/>
                  </a:cubicBezTo>
                  <a:cubicBezTo>
                    <a:pt x="50956" y="599"/>
                    <a:pt x="54519" y="787"/>
                    <a:pt x="58143" y="787"/>
                  </a:cubicBezTo>
                  <a:cubicBezTo>
                    <a:pt x="59108" y="787"/>
                    <a:pt x="60078" y="774"/>
                    <a:pt x="61052" y="743"/>
                  </a:cubicBezTo>
                  <a:lnTo>
                    <a:pt x="61052" y="695"/>
                  </a:lnTo>
                  <a:cubicBezTo>
                    <a:pt x="60076" y="726"/>
                    <a:pt x="59105" y="739"/>
                    <a:pt x="58140" y="739"/>
                  </a:cubicBezTo>
                  <a:cubicBezTo>
                    <a:pt x="54515" y="739"/>
                    <a:pt x="50966" y="551"/>
                    <a:pt x="47491" y="370"/>
                  </a:cubicBezTo>
                  <a:cubicBezTo>
                    <a:pt x="44017" y="189"/>
                    <a:pt x="40453" y="1"/>
                    <a:pt x="3683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9"/>
            <p:cNvSpPr/>
            <p:nvPr/>
          </p:nvSpPr>
          <p:spPr>
            <a:xfrm>
              <a:off x="3798825" y="759225"/>
              <a:ext cx="1523575" cy="269025"/>
            </a:xfrm>
            <a:custGeom>
              <a:rect b="b" l="l" r="r" t="t"/>
              <a:pathLst>
                <a:path extrusionOk="0" h="10761" w="60943">
                  <a:moveTo>
                    <a:pt x="37716" y="1"/>
                  </a:moveTo>
                  <a:cubicBezTo>
                    <a:pt x="36871" y="1"/>
                    <a:pt x="36024" y="11"/>
                    <a:pt x="35185" y="21"/>
                  </a:cubicBezTo>
                  <a:cubicBezTo>
                    <a:pt x="34594" y="21"/>
                    <a:pt x="34028" y="33"/>
                    <a:pt x="33473" y="33"/>
                  </a:cubicBezTo>
                  <a:cubicBezTo>
                    <a:pt x="29761" y="57"/>
                    <a:pt x="27615" y="2480"/>
                    <a:pt x="25542" y="4830"/>
                  </a:cubicBezTo>
                  <a:cubicBezTo>
                    <a:pt x="23635" y="6989"/>
                    <a:pt x="21827" y="9028"/>
                    <a:pt x="18982" y="9028"/>
                  </a:cubicBezTo>
                  <a:cubicBezTo>
                    <a:pt x="18841" y="9028"/>
                    <a:pt x="18697" y="9023"/>
                    <a:pt x="18551" y="9013"/>
                  </a:cubicBezTo>
                  <a:cubicBezTo>
                    <a:pt x="17538" y="8940"/>
                    <a:pt x="16670" y="8615"/>
                    <a:pt x="15827" y="8313"/>
                  </a:cubicBezTo>
                  <a:cubicBezTo>
                    <a:pt x="14874" y="7963"/>
                    <a:pt x="13892" y="7603"/>
                    <a:pt x="12709" y="7603"/>
                  </a:cubicBezTo>
                  <a:cubicBezTo>
                    <a:pt x="12589" y="7603"/>
                    <a:pt x="12467" y="7607"/>
                    <a:pt x="12343" y="7614"/>
                  </a:cubicBezTo>
                  <a:cubicBezTo>
                    <a:pt x="10101" y="7735"/>
                    <a:pt x="7642" y="8530"/>
                    <a:pt x="5256" y="9278"/>
                  </a:cubicBezTo>
                  <a:cubicBezTo>
                    <a:pt x="3496" y="9844"/>
                    <a:pt x="1676" y="10411"/>
                    <a:pt x="1" y="10712"/>
                  </a:cubicBezTo>
                  <a:lnTo>
                    <a:pt x="13" y="10760"/>
                  </a:lnTo>
                  <a:cubicBezTo>
                    <a:pt x="1688" y="10471"/>
                    <a:pt x="3508" y="9892"/>
                    <a:pt x="5256" y="9326"/>
                  </a:cubicBezTo>
                  <a:cubicBezTo>
                    <a:pt x="7642" y="8567"/>
                    <a:pt x="10101" y="7783"/>
                    <a:pt x="12343" y="7650"/>
                  </a:cubicBezTo>
                  <a:cubicBezTo>
                    <a:pt x="12451" y="7645"/>
                    <a:pt x="12556" y="7642"/>
                    <a:pt x="12661" y="7642"/>
                  </a:cubicBezTo>
                  <a:cubicBezTo>
                    <a:pt x="13853" y="7642"/>
                    <a:pt x="14838" y="8006"/>
                    <a:pt x="15803" y="8350"/>
                  </a:cubicBezTo>
                  <a:cubicBezTo>
                    <a:pt x="16646" y="8663"/>
                    <a:pt x="17526" y="8976"/>
                    <a:pt x="18539" y="9049"/>
                  </a:cubicBezTo>
                  <a:cubicBezTo>
                    <a:pt x="18683" y="9073"/>
                    <a:pt x="18840" y="9073"/>
                    <a:pt x="18985" y="9073"/>
                  </a:cubicBezTo>
                  <a:cubicBezTo>
                    <a:pt x="21853" y="9073"/>
                    <a:pt x="23662" y="7024"/>
                    <a:pt x="25578" y="4866"/>
                  </a:cubicBezTo>
                  <a:cubicBezTo>
                    <a:pt x="27651" y="2516"/>
                    <a:pt x="29785" y="105"/>
                    <a:pt x="33473" y="81"/>
                  </a:cubicBezTo>
                  <a:cubicBezTo>
                    <a:pt x="34028" y="81"/>
                    <a:pt x="34594" y="69"/>
                    <a:pt x="35185" y="69"/>
                  </a:cubicBezTo>
                  <a:cubicBezTo>
                    <a:pt x="36024" y="59"/>
                    <a:pt x="36870" y="49"/>
                    <a:pt x="37714" y="49"/>
                  </a:cubicBezTo>
                  <a:cubicBezTo>
                    <a:pt x="39913" y="49"/>
                    <a:pt x="42094" y="117"/>
                    <a:pt x="44080" y="430"/>
                  </a:cubicBezTo>
                  <a:cubicBezTo>
                    <a:pt x="49136" y="1229"/>
                    <a:pt x="53665" y="1595"/>
                    <a:pt x="58847" y="1595"/>
                  </a:cubicBezTo>
                  <a:cubicBezTo>
                    <a:pt x="59533" y="1595"/>
                    <a:pt x="60231" y="1588"/>
                    <a:pt x="60943" y="1576"/>
                  </a:cubicBezTo>
                  <a:lnTo>
                    <a:pt x="60943" y="1527"/>
                  </a:lnTo>
                  <a:cubicBezTo>
                    <a:pt x="60231" y="1540"/>
                    <a:pt x="59533" y="1546"/>
                    <a:pt x="58847" y="1546"/>
                  </a:cubicBezTo>
                  <a:cubicBezTo>
                    <a:pt x="53668" y="1546"/>
                    <a:pt x="49148" y="1180"/>
                    <a:pt x="44092" y="382"/>
                  </a:cubicBezTo>
                  <a:cubicBezTo>
                    <a:pt x="42106" y="69"/>
                    <a:pt x="39919" y="1"/>
                    <a:pt x="3771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9"/>
            <p:cNvSpPr/>
            <p:nvPr/>
          </p:nvSpPr>
          <p:spPr>
            <a:xfrm>
              <a:off x="3806350" y="795075"/>
              <a:ext cx="1494975" cy="270825"/>
            </a:xfrm>
            <a:custGeom>
              <a:rect b="b" l="l" r="r" t="t"/>
              <a:pathLst>
                <a:path extrusionOk="0" h="10833" w="59799">
                  <a:moveTo>
                    <a:pt x="35652" y="0"/>
                  </a:moveTo>
                  <a:cubicBezTo>
                    <a:pt x="34624" y="0"/>
                    <a:pt x="33606" y="21"/>
                    <a:pt x="32630" y="45"/>
                  </a:cubicBezTo>
                  <a:cubicBezTo>
                    <a:pt x="29050" y="142"/>
                    <a:pt x="27013" y="2444"/>
                    <a:pt x="25048" y="4674"/>
                  </a:cubicBezTo>
                  <a:cubicBezTo>
                    <a:pt x="23169" y="6800"/>
                    <a:pt x="21404" y="8800"/>
                    <a:pt x="18436" y="8800"/>
                  </a:cubicBezTo>
                  <a:cubicBezTo>
                    <a:pt x="18359" y="8800"/>
                    <a:pt x="18281" y="8799"/>
                    <a:pt x="18202" y="8796"/>
                  </a:cubicBezTo>
                  <a:cubicBezTo>
                    <a:pt x="17201" y="8760"/>
                    <a:pt x="16297" y="8495"/>
                    <a:pt x="15429" y="8241"/>
                  </a:cubicBezTo>
                  <a:cubicBezTo>
                    <a:pt x="14500" y="7960"/>
                    <a:pt x="13544" y="7678"/>
                    <a:pt x="12436" y="7678"/>
                  </a:cubicBezTo>
                  <a:cubicBezTo>
                    <a:pt x="12264" y="7678"/>
                    <a:pt x="12089" y="7685"/>
                    <a:pt x="11910" y="7699"/>
                  </a:cubicBezTo>
                  <a:cubicBezTo>
                    <a:pt x="9728" y="7892"/>
                    <a:pt x="7402" y="8639"/>
                    <a:pt x="5160" y="9362"/>
                  </a:cubicBezTo>
                  <a:cubicBezTo>
                    <a:pt x="3448" y="9905"/>
                    <a:pt x="1676" y="10483"/>
                    <a:pt x="1" y="10785"/>
                  </a:cubicBezTo>
                  <a:lnTo>
                    <a:pt x="1" y="10833"/>
                  </a:lnTo>
                  <a:cubicBezTo>
                    <a:pt x="1688" y="10520"/>
                    <a:pt x="3460" y="9953"/>
                    <a:pt x="5172" y="9399"/>
                  </a:cubicBezTo>
                  <a:cubicBezTo>
                    <a:pt x="7414" y="8675"/>
                    <a:pt x="9728" y="7928"/>
                    <a:pt x="11910" y="7747"/>
                  </a:cubicBezTo>
                  <a:cubicBezTo>
                    <a:pt x="12088" y="7733"/>
                    <a:pt x="12262" y="7726"/>
                    <a:pt x="12432" y="7726"/>
                  </a:cubicBezTo>
                  <a:cubicBezTo>
                    <a:pt x="13533" y="7726"/>
                    <a:pt x="14489" y="8006"/>
                    <a:pt x="15417" y="8278"/>
                  </a:cubicBezTo>
                  <a:cubicBezTo>
                    <a:pt x="16285" y="8543"/>
                    <a:pt x="17189" y="8808"/>
                    <a:pt x="18202" y="8844"/>
                  </a:cubicBezTo>
                  <a:cubicBezTo>
                    <a:pt x="18281" y="8847"/>
                    <a:pt x="18359" y="8848"/>
                    <a:pt x="18436" y="8848"/>
                  </a:cubicBezTo>
                  <a:cubicBezTo>
                    <a:pt x="21416" y="8848"/>
                    <a:pt x="23192" y="6836"/>
                    <a:pt x="25072" y="4710"/>
                  </a:cubicBezTo>
                  <a:cubicBezTo>
                    <a:pt x="27037" y="2480"/>
                    <a:pt x="29062" y="178"/>
                    <a:pt x="32630" y="93"/>
                  </a:cubicBezTo>
                  <a:cubicBezTo>
                    <a:pt x="33613" y="69"/>
                    <a:pt x="34637" y="48"/>
                    <a:pt x="35672" y="48"/>
                  </a:cubicBezTo>
                  <a:cubicBezTo>
                    <a:pt x="38190" y="48"/>
                    <a:pt x="40771" y="169"/>
                    <a:pt x="42984" y="648"/>
                  </a:cubicBezTo>
                  <a:cubicBezTo>
                    <a:pt x="43743" y="816"/>
                    <a:pt x="44490" y="1058"/>
                    <a:pt x="45213" y="1287"/>
                  </a:cubicBezTo>
                  <a:cubicBezTo>
                    <a:pt x="46154" y="1588"/>
                    <a:pt x="47130" y="1901"/>
                    <a:pt x="48167" y="2046"/>
                  </a:cubicBezTo>
                  <a:cubicBezTo>
                    <a:pt x="49418" y="2237"/>
                    <a:pt x="50739" y="2301"/>
                    <a:pt x="52084" y="2301"/>
                  </a:cubicBezTo>
                  <a:cubicBezTo>
                    <a:pt x="53459" y="2301"/>
                    <a:pt x="54859" y="2234"/>
                    <a:pt x="56230" y="2166"/>
                  </a:cubicBezTo>
                  <a:cubicBezTo>
                    <a:pt x="57424" y="2106"/>
                    <a:pt x="58641" y="2046"/>
                    <a:pt x="59798" y="2034"/>
                  </a:cubicBezTo>
                  <a:lnTo>
                    <a:pt x="59798" y="1998"/>
                  </a:lnTo>
                  <a:cubicBezTo>
                    <a:pt x="58641" y="2010"/>
                    <a:pt x="57424" y="2058"/>
                    <a:pt x="56230" y="2118"/>
                  </a:cubicBezTo>
                  <a:cubicBezTo>
                    <a:pt x="54842" y="2186"/>
                    <a:pt x="53429" y="2254"/>
                    <a:pt x="52041" y="2254"/>
                  </a:cubicBezTo>
                  <a:cubicBezTo>
                    <a:pt x="50716" y="2254"/>
                    <a:pt x="49414" y="2192"/>
                    <a:pt x="48179" y="2010"/>
                  </a:cubicBezTo>
                  <a:cubicBezTo>
                    <a:pt x="47142" y="1853"/>
                    <a:pt x="46178" y="1540"/>
                    <a:pt x="45226" y="1238"/>
                  </a:cubicBezTo>
                  <a:cubicBezTo>
                    <a:pt x="44502" y="1009"/>
                    <a:pt x="43767" y="768"/>
                    <a:pt x="42996" y="612"/>
                  </a:cubicBezTo>
                  <a:cubicBezTo>
                    <a:pt x="40777" y="123"/>
                    <a:pt x="38181" y="0"/>
                    <a:pt x="3565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9"/>
            <p:cNvSpPr/>
            <p:nvPr/>
          </p:nvSpPr>
          <p:spPr>
            <a:xfrm>
              <a:off x="3826250" y="833325"/>
              <a:ext cx="1439800" cy="264225"/>
            </a:xfrm>
            <a:custGeom>
              <a:rect b="b" l="l" r="r" t="t"/>
              <a:pathLst>
                <a:path extrusionOk="0" h="10569" w="57592">
                  <a:moveTo>
                    <a:pt x="34823" y="1"/>
                  </a:moveTo>
                  <a:cubicBezTo>
                    <a:pt x="33708" y="1"/>
                    <a:pt x="32509" y="52"/>
                    <a:pt x="31231" y="154"/>
                  </a:cubicBezTo>
                  <a:cubicBezTo>
                    <a:pt x="27820" y="420"/>
                    <a:pt x="25915" y="2432"/>
                    <a:pt x="24107" y="4337"/>
                  </a:cubicBezTo>
                  <a:cubicBezTo>
                    <a:pt x="22299" y="6253"/>
                    <a:pt x="20588" y="8049"/>
                    <a:pt x="17538" y="8290"/>
                  </a:cubicBezTo>
                  <a:cubicBezTo>
                    <a:pt x="17316" y="8307"/>
                    <a:pt x="17098" y="8314"/>
                    <a:pt x="16883" y="8314"/>
                  </a:cubicBezTo>
                  <a:cubicBezTo>
                    <a:pt x="15988" y="8314"/>
                    <a:pt x="15146" y="8188"/>
                    <a:pt x="14320" y="8061"/>
                  </a:cubicBezTo>
                  <a:cubicBezTo>
                    <a:pt x="13491" y="7933"/>
                    <a:pt x="12649" y="7811"/>
                    <a:pt x="11753" y="7811"/>
                  </a:cubicBezTo>
                  <a:cubicBezTo>
                    <a:pt x="11385" y="7811"/>
                    <a:pt x="11009" y="7832"/>
                    <a:pt x="10620" y="7881"/>
                  </a:cubicBezTo>
                  <a:cubicBezTo>
                    <a:pt x="8703" y="8134"/>
                    <a:pt x="6726" y="8724"/>
                    <a:pt x="4822" y="9279"/>
                  </a:cubicBezTo>
                  <a:cubicBezTo>
                    <a:pt x="3243" y="9749"/>
                    <a:pt x="1604" y="10231"/>
                    <a:pt x="0" y="10532"/>
                  </a:cubicBezTo>
                  <a:lnTo>
                    <a:pt x="0" y="10569"/>
                  </a:lnTo>
                  <a:cubicBezTo>
                    <a:pt x="1616" y="10279"/>
                    <a:pt x="3267" y="9797"/>
                    <a:pt x="4834" y="9315"/>
                  </a:cubicBezTo>
                  <a:cubicBezTo>
                    <a:pt x="6738" y="8761"/>
                    <a:pt x="8703" y="8170"/>
                    <a:pt x="10632" y="7929"/>
                  </a:cubicBezTo>
                  <a:cubicBezTo>
                    <a:pt x="11016" y="7876"/>
                    <a:pt x="11392" y="7854"/>
                    <a:pt x="11760" y="7854"/>
                  </a:cubicBezTo>
                  <a:cubicBezTo>
                    <a:pt x="12647" y="7854"/>
                    <a:pt x="13490" y="7982"/>
                    <a:pt x="14308" y="8110"/>
                  </a:cubicBezTo>
                  <a:cubicBezTo>
                    <a:pt x="15133" y="8226"/>
                    <a:pt x="15981" y="8350"/>
                    <a:pt x="16878" y="8350"/>
                  </a:cubicBezTo>
                  <a:cubicBezTo>
                    <a:pt x="17095" y="8350"/>
                    <a:pt x="17315" y="8343"/>
                    <a:pt x="17538" y="8327"/>
                  </a:cubicBezTo>
                  <a:cubicBezTo>
                    <a:pt x="20612" y="8086"/>
                    <a:pt x="22311" y="6290"/>
                    <a:pt x="24131" y="4373"/>
                  </a:cubicBezTo>
                  <a:cubicBezTo>
                    <a:pt x="25964" y="2457"/>
                    <a:pt x="27844" y="456"/>
                    <a:pt x="31231" y="191"/>
                  </a:cubicBezTo>
                  <a:cubicBezTo>
                    <a:pt x="32506" y="92"/>
                    <a:pt x="33702" y="42"/>
                    <a:pt x="34817" y="42"/>
                  </a:cubicBezTo>
                  <a:cubicBezTo>
                    <a:pt x="36968" y="42"/>
                    <a:pt x="38815" y="227"/>
                    <a:pt x="40331" y="600"/>
                  </a:cubicBezTo>
                  <a:cubicBezTo>
                    <a:pt x="41175" y="841"/>
                    <a:pt x="41995" y="1143"/>
                    <a:pt x="42790" y="1516"/>
                  </a:cubicBezTo>
                  <a:cubicBezTo>
                    <a:pt x="43658" y="1890"/>
                    <a:pt x="44538" y="2276"/>
                    <a:pt x="45502" y="2481"/>
                  </a:cubicBezTo>
                  <a:cubicBezTo>
                    <a:pt x="46584" y="2710"/>
                    <a:pt x="47750" y="2793"/>
                    <a:pt x="48955" y="2793"/>
                  </a:cubicBezTo>
                  <a:cubicBezTo>
                    <a:pt x="50543" y="2793"/>
                    <a:pt x="52201" y="2649"/>
                    <a:pt x="53831" y="2505"/>
                  </a:cubicBezTo>
                  <a:cubicBezTo>
                    <a:pt x="55157" y="2396"/>
                    <a:pt x="56399" y="2288"/>
                    <a:pt x="57592" y="2252"/>
                  </a:cubicBezTo>
                  <a:lnTo>
                    <a:pt x="57592" y="2203"/>
                  </a:lnTo>
                  <a:cubicBezTo>
                    <a:pt x="56399" y="2240"/>
                    <a:pt x="55157" y="2348"/>
                    <a:pt x="53831" y="2457"/>
                  </a:cubicBezTo>
                  <a:cubicBezTo>
                    <a:pt x="52208" y="2600"/>
                    <a:pt x="50549" y="2744"/>
                    <a:pt x="48961" y="2744"/>
                  </a:cubicBezTo>
                  <a:cubicBezTo>
                    <a:pt x="47756" y="2744"/>
                    <a:pt x="46591" y="2661"/>
                    <a:pt x="45514" y="2432"/>
                  </a:cubicBezTo>
                  <a:cubicBezTo>
                    <a:pt x="44562" y="2228"/>
                    <a:pt x="43670" y="1854"/>
                    <a:pt x="42814" y="1480"/>
                  </a:cubicBezTo>
                  <a:cubicBezTo>
                    <a:pt x="42019" y="1107"/>
                    <a:pt x="41187" y="793"/>
                    <a:pt x="40343" y="564"/>
                  </a:cubicBezTo>
                  <a:cubicBezTo>
                    <a:pt x="38826" y="191"/>
                    <a:pt x="36979" y="1"/>
                    <a:pt x="3482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9"/>
            <p:cNvSpPr/>
            <p:nvPr/>
          </p:nvSpPr>
          <p:spPr>
            <a:xfrm>
              <a:off x="3853375" y="874250"/>
              <a:ext cx="1370200" cy="253125"/>
            </a:xfrm>
            <a:custGeom>
              <a:rect b="b" l="l" r="r" t="t"/>
              <a:pathLst>
                <a:path extrusionOk="0" h="10125" w="54808">
                  <a:moveTo>
                    <a:pt x="33519" y="0"/>
                  </a:moveTo>
                  <a:cubicBezTo>
                    <a:pt x="32303" y="0"/>
                    <a:pt x="30966" y="109"/>
                    <a:pt x="29471" y="325"/>
                  </a:cubicBezTo>
                  <a:cubicBezTo>
                    <a:pt x="26530" y="747"/>
                    <a:pt x="24662" y="2507"/>
                    <a:pt x="22854" y="4219"/>
                  </a:cubicBezTo>
                  <a:cubicBezTo>
                    <a:pt x="20913" y="6051"/>
                    <a:pt x="19069" y="7786"/>
                    <a:pt x="16031" y="7835"/>
                  </a:cubicBezTo>
                  <a:cubicBezTo>
                    <a:pt x="15151" y="7835"/>
                    <a:pt x="14368" y="7786"/>
                    <a:pt x="13597" y="7726"/>
                  </a:cubicBezTo>
                  <a:cubicBezTo>
                    <a:pt x="12950" y="7680"/>
                    <a:pt x="12319" y="7636"/>
                    <a:pt x="11664" y="7636"/>
                  </a:cubicBezTo>
                  <a:cubicBezTo>
                    <a:pt x="10781" y="7636"/>
                    <a:pt x="9854" y="7716"/>
                    <a:pt x="8787" y="7979"/>
                  </a:cubicBezTo>
                  <a:cubicBezTo>
                    <a:pt x="7943" y="8184"/>
                    <a:pt x="7076" y="8413"/>
                    <a:pt x="6244" y="8630"/>
                  </a:cubicBezTo>
                  <a:cubicBezTo>
                    <a:pt x="4219" y="9173"/>
                    <a:pt x="2110" y="9727"/>
                    <a:pt x="0" y="10077"/>
                  </a:cubicBezTo>
                  <a:lnTo>
                    <a:pt x="12" y="10125"/>
                  </a:lnTo>
                  <a:cubicBezTo>
                    <a:pt x="2134" y="9763"/>
                    <a:pt x="4231" y="9209"/>
                    <a:pt x="6256" y="8678"/>
                  </a:cubicBezTo>
                  <a:cubicBezTo>
                    <a:pt x="7088" y="8461"/>
                    <a:pt x="7956" y="8232"/>
                    <a:pt x="8811" y="8016"/>
                  </a:cubicBezTo>
                  <a:cubicBezTo>
                    <a:pt x="9848" y="7758"/>
                    <a:pt x="10756" y="7679"/>
                    <a:pt x="11620" y="7679"/>
                  </a:cubicBezTo>
                  <a:cubicBezTo>
                    <a:pt x="12292" y="7679"/>
                    <a:pt x="12937" y="7727"/>
                    <a:pt x="13597" y="7774"/>
                  </a:cubicBezTo>
                  <a:cubicBezTo>
                    <a:pt x="14300" y="7818"/>
                    <a:pt x="15014" y="7872"/>
                    <a:pt x="15802" y="7872"/>
                  </a:cubicBezTo>
                  <a:cubicBezTo>
                    <a:pt x="15878" y="7872"/>
                    <a:pt x="15954" y="7872"/>
                    <a:pt x="16031" y="7871"/>
                  </a:cubicBezTo>
                  <a:cubicBezTo>
                    <a:pt x="19093" y="7835"/>
                    <a:pt x="20937" y="6087"/>
                    <a:pt x="22890" y="4243"/>
                  </a:cubicBezTo>
                  <a:cubicBezTo>
                    <a:pt x="24686" y="2543"/>
                    <a:pt x="26554" y="783"/>
                    <a:pt x="29483" y="362"/>
                  </a:cubicBezTo>
                  <a:cubicBezTo>
                    <a:pt x="30971" y="151"/>
                    <a:pt x="32298" y="45"/>
                    <a:pt x="33505" y="45"/>
                  </a:cubicBezTo>
                  <a:cubicBezTo>
                    <a:pt x="35476" y="45"/>
                    <a:pt x="37124" y="328"/>
                    <a:pt x="38620" y="904"/>
                  </a:cubicBezTo>
                  <a:cubicBezTo>
                    <a:pt x="39270" y="1157"/>
                    <a:pt x="39873" y="1458"/>
                    <a:pt x="40452" y="1760"/>
                  </a:cubicBezTo>
                  <a:cubicBezTo>
                    <a:pt x="41524" y="2290"/>
                    <a:pt x="42537" y="2808"/>
                    <a:pt x="43851" y="3037"/>
                  </a:cubicBezTo>
                  <a:cubicBezTo>
                    <a:pt x="44490" y="3149"/>
                    <a:pt x="45171" y="3195"/>
                    <a:pt x="45878" y="3195"/>
                  </a:cubicBezTo>
                  <a:cubicBezTo>
                    <a:pt x="47530" y="3195"/>
                    <a:pt x="49327" y="2945"/>
                    <a:pt x="51083" y="2700"/>
                  </a:cubicBezTo>
                  <a:cubicBezTo>
                    <a:pt x="52409" y="2519"/>
                    <a:pt x="53650" y="2350"/>
                    <a:pt x="54807" y="2278"/>
                  </a:cubicBezTo>
                  <a:lnTo>
                    <a:pt x="54807" y="2242"/>
                  </a:lnTo>
                  <a:cubicBezTo>
                    <a:pt x="53650" y="2302"/>
                    <a:pt x="52409" y="2471"/>
                    <a:pt x="51083" y="2664"/>
                  </a:cubicBezTo>
                  <a:cubicBezTo>
                    <a:pt x="49330" y="2900"/>
                    <a:pt x="47542" y="3147"/>
                    <a:pt x="45895" y="3147"/>
                  </a:cubicBezTo>
                  <a:cubicBezTo>
                    <a:pt x="45187" y="3147"/>
                    <a:pt x="44505" y="3102"/>
                    <a:pt x="43863" y="2989"/>
                  </a:cubicBezTo>
                  <a:cubicBezTo>
                    <a:pt x="42549" y="2760"/>
                    <a:pt x="41537" y="2254"/>
                    <a:pt x="40464" y="1712"/>
                  </a:cubicBezTo>
                  <a:cubicBezTo>
                    <a:pt x="39885" y="1422"/>
                    <a:pt x="39283" y="1121"/>
                    <a:pt x="38632" y="868"/>
                  </a:cubicBezTo>
                  <a:cubicBezTo>
                    <a:pt x="37141" y="286"/>
                    <a:pt x="35489" y="0"/>
                    <a:pt x="3351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9"/>
            <p:cNvSpPr/>
            <p:nvPr/>
          </p:nvSpPr>
          <p:spPr>
            <a:xfrm>
              <a:off x="3881400" y="916875"/>
              <a:ext cx="1299975" cy="241850"/>
            </a:xfrm>
            <a:custGeom>
              <a:rect b="b" l="l" r="r" t="t"/>
              <a:pathLst>
                <a:path extrusionOk="0" h="9674" w="51999">
                  <a:moveTo>
                    <a:pt x="31860" y="1"/>
                  </a:moveTo>
                  <a:cubicBezTo>
                    <a:pt x="30531" y="1"/>
                    <a:pt x="29156" y="207"/>
                    <a:pt x="27651" y="525"/>
                  </a:cubicBezTo>
                  <a:cubicBezTo>
                    <a:pt x="25035" y="1067"/>
                    <a:pt x="23288" y="2574"/>
                    <a:pt x="21576" y="4032"/>
                  </a:cubicBezTo>
                  <a:cubicBezTo>
                    <a:pt x="19756" y="5587"/>
                    <a:pt x="18044" y="7046"/>
                    <a:pt x="15429" y="7371"/>
                  </a:cubicBezTo>
                  <a:cubicBezTo>
                    <a:pt x="14646" y="7462"/>
                    <a:pt x="13857" y="7505"/>
                    <a:pt x="13071" y="7505"/>
                  </a:cubicBezTo>
                  <a:cubicBezTo>
                    <a:pt x="12815" y="7505"/>
                    <a:pt x="12561" y="7501"/>
                    <a:pt x="12307" y="7492"/>
                  </a:cubicBezTo>
                  <a:cubicBezTo>
                    <a:pt x="11981" y="7486"/>
                    <a:pt x="11660" y="7480"/>
                    <a:pt x="11339" y="7480"/>
                  </a:cubicBezTo>
                  <a:cubicBezTo>
                    <a:pt x="10315" y="7480"/>
                    <a:pt x="9281" y="7539"/>
                    <a:pt x="8052" y="7841"/>
                  </a:cubicBezTo>
                  <a:cubicBezTo>
                    <a:pt x="7449" y="7974"/>
                    <a:pt x="6847" y="8131"/>
                    <a:pt x="6268" y="8275"/>
                  </a:cubicBezTo>
                  <a:cubicBezTo>
                    <a:pt x="4231" y="8781"/>
                    <a:pt x="2134" y="9312"/>
                    <a:pt x="0" y="9637"/>
                  </a:cubicBezTo>
                  <a:lnTo>
                    <a:pt x="12" y="9673"/>
                  </a:lnTo>
                  <a:cubicBezTo>
                    <a:pt x="2146" y="9360"/>
                    <a:pt x="4243" y="8830"/>
                    <a:pt x="6268" y="8323"/>
                  </a:cubicBezTo>
                  <a:cubicBezTo>
                    <a:pt x="6847" y="8179"/>
                    <a:pt x="7449" y="8034"/>
                    <a:pt x="8052" y="7877"/>
                  </a:cubicBezTo>
                  <a:cubicBezTo>
                    <a:pt x="9311" y="7577"/>
                    <a:pt x="10357" y="7518"/>
                    <a:pt x="11402" y="7518"/>
                  </a:cubicBezTo>
                  <a:cubicBezTo>
                    <a:pt x="11698" y="7518"/>
                    <a:pt x="11994" y="7523"/>
                    <a:pt x="12295" y="7528"/>
                  </a:cubicBezTo>
                  <a:cubicBezTo>
                    <a:pt x="12567" y="7541"/>
                    <a:pt x="12841" y="7547"/>
                    <a:pt x="13115" y="7547"/>
                  </a:cubicBezTo>
                  <a:cubicBezTo>
                    <a:pt x="13883" y="7547"/>
                    <a:pt x="14656" y="7499"/>
                    <a:pt x="15429" y="7419"/>
                  </a:cubicBezTo>
                  <a:cubicBezTo>
                    <a:pt x="18056" y="7094"/>
                    <a:pt x="19780" y="5623"/>
                    <a:pt x="21600" y="4069"/>
                  </a:cubicBezTo>
                  <a:cubicBezTo>
                    <a:pt x="23300" y="2622"/>
                    <a:pt x="25059" y="1115"/>
                    <a:pt x="27651" y="561"/>
                  </a:cubicBezTo>
                  <a:cubicBezTo>
                    <a:pt x="29154" y="249"/>
                    <a:pt x="30522" y="46"/>
                    <a:pt x="31844" y="46"/>
                  </a:cubicBezTo>
                  <a:cubicBezTo>
                    <a:pt x="33533" y="46"/>
                    <a:pt x="35148" y="377"/>
                    <a:pt x="36872" y="1236"/>
                  </a:cubicBezTo>
                  <a:cubicBezTo>
                    <a:pt x="37354" y="1501"/>
                    <a:pt x="37836" y="1778"/>
                    <a:pt x="38294" y="2104"/>
                  </a:cubicBezTo>
                  <a:cubicBezTo>
                    <a:pt x="39102" y="2646"/>
                    <a:pt x="39873" y="3165"/>
                    <a:pt x="41018" y="3406"/>
                  </a:cubicBezTo>
                  <a:cubicBezTo>
                    <a:pt x="41583" y="3530"/>
                    <a:pt x="42194" y="3583"/>
                    <a:pt x="42834" y="3583"/>
                  </a:cubicBezTo>
                  <a:cubicBezTo>
                    <a:pt x="44543" y="3583"/>
                    <a:pt x="46471" y="3211"/>
                    <a:pt x="48347" y="2851"/>
                  </a:cubicBezTo>
                  <a:cubicBezTo>
                    <a:pt x="49661" y="2610"/>
                    <a:pt x="50890" y="2369"/>
                    <a:pt x="51999" y="2273"/>
                  </a:cubicBezTo>
                  <a:lnTo>
                    <a:pt x="51999" y="2224"/>
                  </a:lnTo>
                  <a:cubicBezTo>
                    <a:pt x="50890" y="2321"/>
                    <a:pt x="49661" y="2562"/>
                    <a:pt x="48347" y="2815"/>
                  </a:cubicBezTo>
                  <a:cubicBezTo>
                    <a:pt x="46468" y="3175"/>
                    <a:pt x="44537" y="3541"/>
                    <a:pt x="42831" y="3541"/>
                  </a:cubicBezTo>
                  <a:cubicBezTo>
                    <a:pt x="42195" y="3541"/>
                    <a:pt x="41590" y="3491"/>
                    <a:pt x="41030" y="3369"/>
                  </a:cubicBezTo>
                  <a:cubicBezTo>
                    <a:pt x="39897" y="3116"/>
                    <a:pt x="39138" y="2610"/>
                    <a:pt x="38318" y="2068"/>
                  </a:cubicBezTo>
                  <a:cubicBezTo>
                    <a:pt x="37872" y="1742"/>
                    <a:pt x="37390" y="1453"/>
                    <a:pt x="36896" y="1200"/>
                  </a:cubicBezTo>
                  <a:cubicBezTo>
                    <a:pt x="35174" y="335"/>
                    <a:pt x="33554" y="1"/>
                    <a:pt x="3186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9"/>
            <p:cNvSpPr/>
            <p:nvPr/>
          </p:nvSpPr>
          <p:spPr>
            <a:xfrm>
              <a:off x="3899175" y="961725"/>
              <a:ext cx="1248750" cy="235275"/>
            </a:xfrm>
            <a:custGeom>
              <a:rect b="b" l="l" r="r" t="t"/>
              <a:pathLst>
                <a:path extrusionOk="0" h="9411" w="49950">
                  <a:moveTo>
                    <a:pt x="30910" y="1"/>
                  </a:moveTo>
                  <a:cubicBezTo>
                    <a:pt x="29502" y="1"/>
                    <a:pt x="27975" y="294"/>
                    <a:pt x="26205" y="756"/>
                  </a:cubicBezTo>
                  <a:cubicBezTo>
                    <a:pt x="23746" y="1383"/>
                    <a:pt x="22215" y="2226"/>
                    <a:pt x="20539" y="3371"/>
                  </a:cubicBezTo>
                  <a:cubicBezTo>
                    <a:pt x="19973" y="3769"/>
                    <a:pt x="19431" y="4191"/>
                    <a:pt x="18912" y="4649"/>
                  </a:cubicBezTo>
                  <a:cubicBezTo>
                    <a:pt x="17743" y="5650"/>
                    <a:pt x="16634" y="6602"/>
                    <a:pt x="14874" y="7000"/>
                  </a:cubicBezTo>
                  <a:cubicBezTo>
                    <a:pt x="13669" y="7277"/>
                    <a:pt x="12464" y="7313"/>
                    <a:pt x="11294" y="7349"/>
                  </a:cubicBezTo>
                  <a:cubicBezTo>
                    <a:pt x="10053" y="7385"/>
                    <a:pt x="8787" y="7433"/>
                    <a:pt x="7473" y="7747"/>
                  </a:cubicBezTo>
                  <a:lnTo>
                    <a:pt x="6027" y="8108"/>
                  </a:lnTo>
                  <a:cubicBezTo>
                    <a:pt x="4050" y="8603"/>
                    <a:pt x="2170" y="9073"/>
                    <a:pt x="0" y="9374"/>
                  </a:cubicBezTo>
                  <a:lnTo>
                    <a:pt x="0" y="9410"/>
                  </a:lnTo>
                  <a:cubicBezTo>
                    <a:pt x="2170" y="9109"/>
                    <a:pt x="4050" y="8639"/>
                    <a:pt x="6027" y="8145"/>
                  </a:cubicBezTo>
                  <a:lnTo>
                    <a:pt x="7461" y="7795"/>
                  </a:lnTo>
                  <a:cubicBezTo>
                    <a:pt x="8775" y="7482"/>
                    <a:pt x="10053" y="7433"/>
                    <a:pt x="11282" y="7397"/>
                  </a:cubicBezTo>
                  <a:cubicBezTo>
                    <a:pt x="12452" y="7361"/>
                    <a:pt x="13657" y="7325"/>
                    <a:pt x="14874" y="7048"/>
                  </a:cubicBezTo>
                  <a:cubicBezTo>
                    <a:pt x="16634" y="6638"/>
                    <a:pt x="17755" y="5686"/>
                    <a:pt x="18936" y="4685"/>
                  </a:cubicBezTo>
                  <a:cubicBezTo>
                    <a:pt x="19443" y="4227"/>
                    <a:pt x="19985" y="3805"/>
                    <a:pt x="20539" y="3408"/>
                  </a:cubicBezTo>
                  <a:cubicBezTo>
                    <a:pt x="22215" y="2262"/>
                    <a:pt x="23746" y="1431"/>
                    <a:pt x="26205" y="792"/>
                  </a:cubicBezTo>
                  <a:cubicBezTo>
                    <a:pt x="27963" y="336"/>
                    <a:pt x="29483" y="46"/>
                    <a:pt x="30886" y="46"/>
                  </a:cubicBezTo>
                  <a:cubicBezTo>
                    <a:pt x="32339" y="46"/>
                    <a:pt x="33667" y="357"/>
                    <a:pt x="35004" y="1117"/>
                  </a:cubicBezTo>
                  <a:cubicBezTo>
                    <a:pt x="35534" y="1443"/>
                    <a:pt x="36040" y="1829"/>
                    <a:pt x="36510" y="2262"/>
                  </a:cubicBezTo>
                  <a:cubicBezTo>
                    <a:pt x="37426" y="3058"/>
                    <a:pt x="38294" y="3805"/>
                    <a:pt x="39909" y="3962"/>
                  </a:cubicBezTo>
                  <a:cubicBezTo>
                    <a:pt x="40121" y="3980"/>
                    <a:pt x="40339" y="3989"/>
                    <a:pt x="40563" y="3989"/>
                  </a:cubicBezTo>
                  <a:cubicBezTo>
                    <a:pt x="42249" y="3989"/>
                    <a:pt x="44252" y="3499"/>
                    <a:pt x="46189" y="3010"/>
                  </a:cubicBezTo>
                  <a:cubicBezTo>
                    <a:pt x="47539" y="2672"/>
                    <a:pt x="48829" y="2359"/>
                    <a:pt x="49950" y="2226"/>
                  </a:cubicBezTo>
                  <a:lnTo>
                    <a:pt x="49950" y="2178"/>
                  </a:lnTo>
                  <a:cubicBezTo>
                    <a:pt x="48841" y="2311"/>
                    <a:pt x="47539" y="2636"/>
                    <a:pt x="46189" y="2974"/>
                  </a:cubicBezTo>
                  <a:cubicBezTo>
                    <a:pt x="44264" y="3450"/>
                    <a:pt x="42284" y="3944"/>
                    <a:pt x="40606" y="3944"/>
                  </a:cubicBezTo>
                  <a:cubicBezTo>
                    <a:pt x="40371" y="3944"/>
                    <a:pt x="40143" y="3935"/>
                    <a:pt x="39921" y="3914"/>
                  </a:cubicBezTo>
                  <a:cubicBezTo>
                    <a:pt x="38330" y="3769"/>
                    <a:pt x="37463" y="3022"/>
                    <a:pt x="36547" y="2226"/>
                  </a:cubicBezTo>
                  <a:cubicBezTo>
                    <a:pt x="36088" y="1792"/>
                    <a:pt x="35582" y="1407"/>
                    <a:pt x="35040" y="1081"/>
                  </a:cubicBezTo>
                  <a:cubicBezTo>
                    <a:pt x="33697" y="315"/>
                    <a:pt x="32367" y="1"/>
                    <a:pt x="3091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9"/>
            <p:cNvSpPr/>
            <p:nvPr/>
          </p:nvSpPr>
          <p:spPr>
            <a:xfrm>
              <a:off x="3895850" y="1009075"/>
              <a:ext cx="1232200" cy="237650"/>
            </a:xfrm>
            <a:custGeom>
              <a:rect b="b" l="l" r="r" t="t"/>
              <a:pathLst>
                <a:path extrusionOk="0" h="9506" w="49288">
                  <a:moveTo>
                    <a:pt x="30758" y="0"/>
                  </a:moveTo>
                  <a:cubicBezTo>
                    <a:pt x="30644" y="0"/>
                    <a:pt x="30529" y="3"/>
                    <a:pt x="30412" y="7"/>
                  </a:cubicBezTo>
                  <a:cubicBezTo>
                    <a:pt x="28977" y="43"/>
                    <a:pt x="27434" y="405"/>
                    <a:pt x="25590" y="923"/>
                  </a:cubicBezTo>
                  <a:cubicBezTo>
                    <a:pt x="23457" y="1502"/>
                    <a:pt x="21432" y="2406"/>
                    <a:pt x="19588" y="3611"/>
                  </a:cubicBezTo>
                  <a:cubicBezTo>
                    <a:pt x="19009" y="3985"/>
                    <a:pt x="18467" y="4406"/>
                    <a:pt x="17960" y="4816"/>
                  </a:cubicBezTo>
                  <a:cubicBezTo>
                    <a:pt x="16815" y="5708"/>
                    <a:pt x="15646" y="6636"/>
                    <a:pt x="13983" y="7034"/>
                  </a:cubicBezTo>
                  <a:cubicBezTo>
                    <a:pt x="12862" y="7299"/>
                    <a:pt x="11741" y="7360"/>
                    <a:pt x="10644" y="7420"/>
                  </a:cubicBezTo>
                  <a:cubicBezTo>
                    <a:pt x="9487" y="7480"/>
                    <a:pt x="8294" y="7540"/>
                    <a:pt x="7076" y="7854"/>
                  </a:cubicBezTo>
                  <a:cubicBezTo>
                    <a:pt x="6606" y="7974"/>
                    <a:pt x="6160" y="8083"/>
                    <a:pt x="5726" y="8203"/>
                  </a:cubicBezTo>
                  <a:cubicBezTo>
                    <a:pt x="3810" y="8697"/>
                    <a:pt x="2146" y="9131"/>
                    <a:pt x="1" y="9457"/>
                  </a:cubicBezTo>
                  <a:lnTo>
                    <a:pt x="1" y="9505"/>
                  </a:lnTo>
                  <a:cubicBezTo>
                    <a:pt x="2146" y="9180"/>
                    <a:pt x="3810" y="8746"/>
                    <a:pt x="5726" y="8239"/>
                  </a:cubicBezTo>
                  <a:cubicBezTo>
                    <a:pt x="6160" y="8131"/>
                    <a:pt x="6606" y="8010"/>
                    <a:pt x="7076" y="7890"/>
                  </a:cubicBezTo>
                  <a:cubicBezTo>
                    <a:pt x="8294" y="7589"/>
                    <a:pt x="9487" y="7516"/>
                    <a:pt x="10644" y="7456"/>
                  </a:cubicBezTo>
                  <a:cubicBezTo>
                    <a:pt x="11729" y="7408"/>
                    <a:pt x="12850" y="7347"/>
                    <a:pt x="13983" y="7070"/>
                  </a:cubicBezTo>
                  <a:cubicBezTo>
                    <a:pt x="15646" y="6672"/>
                    <a:pt x="16827" y="5756"/>
                    <a:pt x="17972" y="4852"/>
                  </a:cubicBezTo>
                  <a:cubicBezTo>
                    <a:pt x="18491" y="4443"/>
                    <a:pt x="19021" y="4021"/>
                    <a:pt x="19600" y="3647"/>
                  </a:cubicBezTo>
                  <a:cubicBezTo>
                    <a:pt x="21444" y="2442"/>
                    <a:pt x="23457" y="1538"/>
                    <a:pt x="25590" y="971"/>
                  </a:cubicBezTo>
                  <a:cubicBezTo>
                    <a:pt x="27440" y="454"/>
                    <a:pt x="29120" y="40"/>
                    <a:pt x="30712" y="40"/>
                  </a:cubicBezTo>
                  <a:cubicBezTo>
                    <a:pt x="32086" y="40"/>
                    <a:pt x="33395" y="349"/>
                    <a:pt x="34691" y="1164"/>
                  </a:cubicBezTo>
                  <a:cubicBezTo>
                    <a:pt x="35209" y="1502"/>
                    <a:pt x="35679" y="1911"/>
                    <a:pt x="36113" y="2369"/>
                  </a:cubicBezTo>
                  <a:cubicBezTo>
                    <a:pt x="36933" y="3189"/>
                    <a:pt x="37800" y="4033"/>
                    <a:pt x="39404" y="4177"/>
                  </a:cubicBezTo>
                  <a:cubicBezTo>
                    <a:pt x="39590" y="4194"/>
                    <a:pt x="39782" y="4202"/>
                    <a:pt x="39979" y="4202"/>
                  </a:cubicBezTo>
                  <a:cubicBezTo>
                    <a:pt x="41613" y="4202"/>
                    <a:pt x="43576" y="3656"/>
                    <a:pt x="45491" y="3129"/>
                  </a:cubicBezTo>
                  <a:cubicBezTo>
                    <a:pt x="46865" y="2743"/>
                    <a:pt x="48166" y="2393"/>
                    <a:pt x="49287" y="2237"/>
                  </a:cubicBezTo>
                  <a:lnTo>
                    <a:pt x="49287" y="2189"/>
                  </a:lnTo>
                  <a:cubicBezTo>
                    <a:pt x="48154" y="2333"/>
                    <a:pt x="46853" y="2695"/>
                    <a:pt x="45479" y="3081"/>
                  </a:cubicBezTo>
                  <a:cubicBezTo>
                    <a:pt x="43589" y="3614"/>
                    <a:pt x="41643" y="4158"/>
                    <a:pt x="40025" y="4158"/>
                  </a:cubicBezTo>
                  <a:cubicBezTo>
                    <a:pt x="39816" y="4158"/>
                    <a:pt x="39613" y="4148"/>
                    <a:pt x="39416" y="4129"/>
                  </a:cubicBezTo>
                  <a:cubicBezTo>
                    <a:pt x="37825" y="3985"/>
                    <a:pt x="37005" y="3177"/>
                    <a:pt x="36149" y="2321"/>
                  </a:cubicBezTo>
                  <a:cubicBezTo>
                    <a:pt x="35715" y="1863"/>
                    <a:pt x="35245" y="1465"/>
                    <a:pt x="34727" y="1116"/>
                  </a:cubicBezTo>
                  <a:cubicBezTo>
                    <a:pt x="33518" y="366"/>
                    <a:pt x="32246" y="0"/>
                    <a:pt x="3075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9"/>
            <p:cNvSpPr/>
            <p:nvPr/>
          </p:nvSpPr>
          <p:spPr>
            <a:xfrm>
              <a:off x="3875075" y="1056200"/>
              <a:ext cx="1240925" cy="253500"/>
            </a:xfrm>
            <a:custGeom>
              <a:rect b="b" l="l" r="r" t="t"/>
              <a:pathLst>
                <a:path extrusionOk="0" h="10140" w="49637">
                  <a:moveTo>
                    <a:pt x="31327" y="1"/>
                  </a:moveTo>
                  <a:cubicBezTo>
                    <a:pt x="29581" y="1"/>
                    <a:pt x="27768" y="583"/>
                    <a:pt x="25807" y="1208"/>
                  </a:cubicBezTo>
                  <a:cubicBezTo>
                    <a:pt x="23179" y="2051"/>
                    <a:pt x="21383" y="2823"/>
                    <a:pt x="19611" y="3847"/>
                  </a:cubicBezTo>
                  <a:cubicBezTo>
                    <a:pt x="19020" y="4185"/>
                    <a:pt x="18466" y="4595"/>
                    <a:pt x="17912" y="4980"/>
                  </a:cubicBezTo>
                  <a:cubicBezTo>
                    <a:pt x="16766" y="5812"/>
                    <a:pt x="15573" y="6656"/>
                    <a:pt x="14030" y="7017"/>
                  </a:cubicBezTo>
                  <a:cubicBezTo>
                    <a:pt x="12946" y="7283"/>
                    <a:pt x="11909" y="7283"/>
                    <a:pt x="10908" y="7295"/>
                  </a:cubicBezTo>
                  <a:cubicBezTo>
                    <a:pt x="9775" y="7307"/>
                    <a:pt x="8618" y="7319"/>
                    <a:pt x="7365" y="7668"/>
                  </a:cubicBezTo>
                  <a:cubicBezTo>
                    <a:pt x="6196" y="8006"/>
                    <a:pt x="5135" y="8391"/>
                    <a:pt x="4110" y="8777"/>
                  </a:cubicBezTo>
                  <a:cubicBezTo>
                    <a:pt x="2772" y="9295"/>
                    <a:pt x="1398" y="9741"/>
                    <a:pt x="0" y="10091"/>
                  </a:cubicBezTo>
                  <a:lnTo>
                    <a:pt x="12" y="10139"/>
                  </a:lnTo>
                  <a:cubicBezTo>
                    <a:pt x="1410" y="9778"/>
                    <a:pt x="2784" y="9344"/>
                    <a:pt x="4134" y="8813"/>
                  </a:cubicBezTo>
                  <a:cubicBezTo>
                    <a:pt x="5147" y="8440"/>
                    <a:pt x="6208" y="8042"/>
                    <a:pt x="7389" y="7716"/>
                  </a:cubicBezTo>
                  <a:cubicBezTo>
                    <a:pt x="8630" y="7355"/>
                    <a:pt x="9787" y="7355"/>
                    <a:pt x="10908" y="7343"/>
                  </a:cubicBezTo>
                  <a:cubicBezTo>
                    <a:pt x="11921" y="7331"/>
                    <a:pt x="12958" y="7319"/>
                    <a:pt x="14042" y="7066"/>
                  </a:cubicBezTo>
                  <a:cubicBezTo>
                    <a:pt x="15597" y="6704"/>
                    <a:pt x="16791" y="5848"/>
                    <a:pt x="17948" y="5016"/>
                  </a:cubicBezTo>
                  <a:cubicBezTo>
                    <a:pt x="18490" y="4643"/>
                    <a:pt x="19057" y="4233"/>
                    <a:pt x="19635" y="3883"/>
                  </a:cubicBezTo>
                  <a:cubicBezTo>
                    <a:pt x="21395" y="2859"/>
                    <a:pt x="23191" y="2100"/>
                    <a:pt x="25819" y="1256"/>
                  </a:cubicBezTo>
                  <a:cubicBezTo>
                    <a:pt x="27772" y="625"/>
                    <a:pt x="29580" y="48"/>
                    <a:pt x="31318" y="48"/>
                  </a:cubicBezTo>
                  <a:cubicBezTo>
                    <a:pt x="32670" y="48"/>
                    <a:pt x="33979" y="397"/>
                    <a:pt x="35281" y="1340"/>
                  </a:cubicBezTo>
                  <a:cubicBezTo>
                    <a:pt x="35690" y="1654"/>
                    <a:pt x="36076" y="1979"/>
                    <a:pt x="36450" y="2341"/>
                  </a:cubicBezTo>
                  <a:cubicBezTo>
                    <a:pt x="37462" y="3269"/>
                    <a:pt x="38415" y="4137"/>
                    <a:pt x="40259" y="4281"/>
                  </a:cubicBezTo>
                  <a:cubicBezTo>
                    <a:pt x="40460" y="4297"/>
                    <a:pt x="40664" y="4305"/>
                    <a:pt x="40871" y="4305"/>
                  </a:cubicBezTo>
                  <a:cubicBezTo>
                    <a:pt x="42689" y="4305"/>
                    <a:pt x="44727" y="3722"/>
                    <a:pt x="46707" y="3148"/>
                  </a:cubicBezTo>
                  <a:cubicBezTo>
                    <a:pt x="47756" y="2847"/>
                    <a:pt x="48732" y="2570"/>
                    <a:pt x="49636" y="2389"/>
                  </a:cubicBezTo>
                  <a:lnTo>
                    <a:pt x="49624" y="2341"/>
                  </a:lnTo>
                  <a:cubicBezTo>
                    <a:pt x="48720" y="2521"/>
                    <a:pt x="47744" y="2799"/>
                    <a:pt x="46707" y="3100"/>
                  </a:cubicBezTo>
                  <a:cubicBezTo>
                    <a:pt x="44712" y="3678"/>
                    <a:pt x="42648" y="4265"/>
                    <a:pt x="40827" y="4265"/>
                  </a:cubicBezTo>
                  <a:cubicBezTo>
                    <a:pt x="40635" y="4265"/>
                    <a:pt x="40445" y="4259"/>
                    <a:pt x="40259" y="4245"/>
                  </a:cubicBezTo>
                  <a:cubicBezTo>
                    <a:pt x="38439" y="4100"/>
                    <a:pt x="37486" y="3221"/>
                    <a:pt x="36486" y="2304"/>
                  </a:cubicBezTo>
                  <a:cubicBezTo>
                    <a:pt x="36112" y="1955"/>
                    <a:pt x="35715" y="1617"/>
                    <a:pt x="35305" y="1304"/>
                  </a:cubicBezTo>
                  <a:cubicBezTo>
                    <a:pt x="33994" y="351"/>
                    <a:pt x="32680" y="1"/>
                    <a:pt x="3132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9"/>
            <p:cNvSpPr/>
            <p:nvPr/>
          </p:nvSpPr>
          <p:spPr>
            <a:xfrm>
              <a:off x="3859400" y="1100400"/>
              <a:ext cx="1250875" cy="268650"/>
            </a:xfrm>
            <a:custGeom>
              <a:rect b="b" l="l" r="r" t="t"/>
              <a:pathLst>
                <a:path extrusionOk="0" h="10746" w="50035">
                  <a:moveTo>
                    <a:pt x="31881" y="1"/>
                  </a:moveTo>
                  <a:cubicBezTo>
                    <a:pt x="31652" y="1"/>
                    <a:pt x="31420" y="15"/>
                    <a:pt x="31183" y="42"/>
                  </a:cubicBezTo>
                  <a:cubicBezTo>
                    <a:pt x="29652" y="211"/>
                    <a:pt x="28061" y="922"/>
                    <a:pt x="26048" y="1826"/>
                  </a:cubicBezTo>
                  <a:lnTo>
                    <a:pt x="26000" y="1838"/>
                  </a:lnTo>
                  <a:cubicBezTo>
                    <a:pt x="25313" y="2140"/>
                    <a:pt x="24613" y="2441"/>
                    <a:pt x="23951" y="2730"/>
                  </a:cubicBezTo>
                  <a:cubicBezTo>
                    <a:pt x="22613" y="3297"/>
                    <a:pt x="21251" y="3875"/>
                    <a:pt x="19961" y="4538"/>
                  </a:cubicBezTo>
                  <a:cubicBezTo>
                    <a:pt x="19430" y="4803"/>
                    <a:pt x="18912" y="5129"/>
                    <a:pt x="18406" y="5442"/>
                  </a:cubicBezTo>
                  <a:cubicBezTo>
                    <a:pt x="17225" y="6165"/>
                    <a:pt x="16007" y="6913"/>
                    <a:pt x="14561" y="7130"/>
                  </a:cubicBezTo>
                  <a:cubicBezTo>
                    <a:pt x="14106" y="7204"/>
                    <a:pt x="13673" y="7231"/>
                    <a:pt x="13256" y="7231"/>
                  </a:cubicBezTo>
                  <a:cubicBezTo>
                    <a:pt x="12655" y="7231"/>
                    <a:pt x="12085" y="7175"/>
                    <a:pt x="11523" y="7118"/>
                  </a:cubicBezTo>
                  <a:cubicBezTo>
                    <a:pt x="10974" y="7061"/>
                    <a:pt x="10408" y="7007"/>
                    <a:pt x="9818" y="7007"/>
                  </a:cubicBezTo>
                  <a:cubicBezTo>
                    <a:pt x="9152" y="7007"/>
                    <a:pt x="8455" y="7076"/>
                    <a:pt x="7715" y="7286"/>
                  </a:cubicBezTo>
                  <a:cubicBezTo>
                    <a:pt x="6316" y="7684"/>
                    <a:pt x="4954" y="8383"/>
                    <a:pt x="3628" y="9058"/>
                  </a:cubicBezTo>
                  <a:cubicBezTo>
                    <a:pt x="2459" y="9661"/>
                    <a:pt x="1242" y="10288"/>
                    <a:pt x="0" y="10698"/>
                  </a:cubicBezTo>
                  <a:lnTo>
                    <a:pt x="24" y="10746"/>
                  </a:lnTo>
                  <a:cubicBezTo>
                    <a:pt x="1266" y="10324"/>
                    <a:pt x="2471" y="9709"/>
                    <a:pt x="3640" y="9106"/>
                  </a:cubicBezTo>
                  <a:cubicBezTo>
                    <a:pt x="4966" y="8431"/>
                    <a:pt x="6316" y="7744"/>
                    <a:pt x="7727" y="7335"/>
                  </a:cubicBezTo>
                  <a:cubicBezTo>
                    <a:pt x="8474" y="7124"/>
                    <a:pt x="9150" y="7055"/>
                    <a:pt x="9804" y="7055"/>
                  </a:cubicBezTo>
                  <a:cubicBezTo>
                    <a:pt x="10384" y="7055"/>
                    <a:pt x="10945" y="7109"/>
                    <a:pt x="11523" y="7166"/>
                  </a:cubicBezTo>
                  <a:cubicBezTo>
                    <a:pt x="12098" y="7224"/>
                    <a:pt x="12681" y="7282"/>
                    <a:pt x="13296" y="7282"/>
                  </a:cubicBezTo>
                  <a:cubicBezTo>
                    <a:pt x="13701" y="7282"/>
                    <a:pt x="14121" y="7257"/>
                    <a:pt x="14561" y="7190"/>
                  </a:cubicBezTo>
                  <a:cubicBezTo>
                    <a:pt x="16031" y="6961"/>
                    <a:pt x="17249" y="6214"/>
                    <a:pt x="18418" y="5478"/>
                  </a:cubicBezTo>
                  <a:cubicBezTo>
                    <a:pt x="18924" y="5165"/>
                    <a:pt x="19455" y="4840"/>
                    <a:pt x="19973" y="4574"/>
                  </a:cubicBezTo>
                  <a:cubicBezTo>
                    <a:pt x="21263" y="3923"/>
                    <a:pt x="22637" y="3333"/>
                    <a:pt x="23963" y="2766"/>
                  </a:cubicBezTo>
                  <a:cubicBezTo>
                    <a:pt x="24638" y="2489"/>
                    <a:pt x="25337" y="2188"/>
                    <a:pt x="26012" y="1886"/>
                  </a:cubicBezTo>
                  <a:lnTo>
                    <a:pt x="26060" y="1862"/>
                  </a:lnTo>
                  <a:cubicBezTo>
                    <a:pt x="28373" y="833"/>
                    <a:pt x="30160" y="38"/>
                    <a:pt x="31868" y="38"/>
                  </a:cubicBezTo>
                  <a:cubicBezTo>
                    <a:pt x="33141" y="38"/>
                    <a:pt x="34369" y="480"/>
                    <a:pt x="35739" y="1597"/>
                  </a:cubicBezTo>
                  <a:cubicBezTo>
                    <a:pt x="36028" y="1826"/>
                    <a:pt x="36305" y="2079"/>
                    <a:pt x="36571" y="2308"/>
                  </a:cubicBezTo>
                  <a:cubicBezTo>
                    <a:pt x="37800" y="3393"/>
                    <a:pt x="38969" y="4418"/>
                    <a:pt x="41163" y="4550"/>
                  </a:cubicBezTo>
                  <a:cubicBezTo>
                    <a:pt x="41331" y="4560"/>
                    <a:pt x="41501" y="4564"/>
                    <a:pt x="41672" y="4564"/>
                  </a:cubicBezTo>
                  <a:cubicBezTo>
                    <a:pt x="43917" y="4564"/>
                    <a:pt x="46328" y="3785"/>
                    <a:pt x="48467" y="3080"/>
                  </a:cubicBezTo>
                  <a:cubicBezTo>
                    <a:pt x="49010" y="2899"/>
                    <a:pt x="49528" y="2730"/>
                    <a:pt x="50034" y="2586"/>
                  </a:cubicBezTo>
                  <a:lnTo>
                    <a:pt x="50022" y="2537"/>
                  </a:lnTo>
                  <a:cubicBezTo>
                    <a:pt x="49504" y="2694"/>
                    <a:pt x="48998" y="2863"/>
                    <a:pt x="48455" y="3044"/>
                  </a:cubicBezTo>
                  <a:cubicBezTo>
                    <a:pt x="46327" y="3735"/>
                    <a:pt x="43941" y="4518"/>
                    <a:pt x="41707" y="4518"/>
                  </a:cubicBezTo>
                  <a:cubicBezTo>
                    <a:pt x="41524" y="4518"/>
                    <a:pt x="41343" y="4513"/>
                    <a:pt x="41163" y="4502"/>
                  </a:cubicBezTo>
                  <a:cubicBezTo>
                    <a:pt x="38981" y="4382"/>
                    <a:pt x="37824" y="3357"/>
                    <a:pt x="36607" y="2272"/>
                  </a:cubicBezTo>
                  <a:cubicBezTo>
                    <a:pt x="36342" y="2043"/>
                    <a:pt x="36064" y="1790"/>
                    <a:pt x="35775" y="1561"/>
                  </a:cubicBezTo>
                  <a:cubicBezTo>
                    <a:pt x="34464" y="498"/>
                    <a:pt x="33242" y="1"/>
                    <a:pt x="3188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9"/>
            <p:cNvSpPr/>
            <p:nvPr/>
          </p:nvSpPr>
          <p:spPr>
            <a:xfrm>
              <a:off x="3860300" y="1143675"/>
              <a:ext cx="1248475" cy="280525"/>
            </a:xfrm>
            <a:custGeom>
              <a:rect b="b" l="l" r="r" t="t"/>
              <a:pathLst>
                <a:path extrusionOk="0" h="11221" w="49939">
                  <a:moveTo>
                    <a:pt x="31568" y="0"/>
                  </a:moveTo>
                  <a:cubicBezTo>
                    <a:pt x="29906" y="0"/>
                    <a:pt x="28238" y="995"/>
                    <a:pt x="25735" y="2626"/>
                  </a:cubicBezTo>
                  <a:cubicBezTo>
                    <a:pt x="23601" y="4025"/>
                    <a:pt x="18201" y="7279"/>
                    <a:pt x="14344" y="7339"/>
                  </a:cubicBezTo>
                  <a:lnTo>
                    <a:pt x="14224" y="7339"/>
                  </a:lnTo>
                  <a:cubicBezTo>
                    <a:pt x="13356" y="7315"/>
                    <a:pt x="12500" y="7195"/>
                    <a:pt x="11668" y="6990"/>
                  </a:cubicBezTo>
                  <a:cubicBezTo>
                    <a:pt x="10890" y="6831"/>
                    <a:pt x="10136" y="6677"/>
                    <a:pt x="9324" y="6677"/>
                  </a:cubicBezTo>
                  <a:cubicBezTo>
                    <a:pt x="8715" y="6677"/>
                    <a:pt x="8073" y="6764"/>
                    <a:pt x="7365" y="7002"/>
                  </a:cubicBezTo>
                  <a:cubicBezTo>
                    <a:pt x="5931" y="7484"/>
                    <a:pt x="4629" y="8352"/>
                    <a:pt x="3375" y="9196"/>
                  </a:cubicBezTo>
                  <a:cubicBezTo>
                    <a:pt x="2315" y="9919"/>
                    <a:pt x="1206" y="10666"/>
                    <a:pt x="0" y="11172"/>
                  </a:cubicBezTo>
                  <a:lnTo>
                    <a:pt x="12" y="11221"/>
                  </a:lnTo>
                  <a:cubicBezTo>
                    <a:pt x="1230" y="10702"/>
                    <a:pt x="2339" y="9955"/>
                    <a:pt x="3412" y="9232"/>
                  </a:cubicBezTo>
                  <a:cubicBezTo>
                    <a:pt x="4653" y="8400"/>
                    <a:pt x="5955" y="7520"/>
                    <a:pt x="7377" y="7038"/>
                  </a:cubicBezTo>
                  <a:cubicBezTo>
                    <a:pt x="8078" y="6808"/>
                    <a:pt x="8712" y="6723"/>
                    <a:pt x="9313" y="6723"/>
                  </a:cubicBezTo>
                  <a:cubicBezTo>
                    <a:pt x="10127" y="6723"/>
                    <a:pt x="10879" y="6878"/>
                    <a:pt x="11656" y="7038"/>
                  </a:cubicBezTo>
                  <a:cubicBezTo>
                    <a:pt x="12449" y="7208"/>
                    <a:pt x="13252" y="7378"/>
                    <a:pt x="14166" y="7378"/>
                  </a:cubicBezTo>
                  <a:cubicBezTo>
                    <a:pt x="14225" y="7378"/>
                    <a:pt x="14284" y="7377"/>
                    <a:pt x="14344" y="7375"/>
                  </a:cubicBezTo>
                  <a:cubicBezTo>
                    <a:pt x="18225" y="7327"/>
                    <a:pt x="23625" y="4061"/>
                    <a:pt x="25771" y="2675"/>
                  </a:cubicBezTo>
                  <a:cubicBezTo>
                    <a:pt x="28265" y="1047"/>
                    <a:pt x="29924" y="55"/>
                    <a:pt x="31578" y="55"/>
                  </a:cubicBezTo>
                  <a:cubicBezTo>
                    <a:pt x="32939" y="55"/>
                    <a:pt x="34296" y="726"/>
                    <a:pt x="36113" y="2265"/>
                  </a:cubicBezTo>
                  <a:cubicBezTo>
                    <a:pt x="38089" y="3940"/>
                    <a:pt x="40090" y="4736"/>
                    <a:pt x="42405" y="4748"/>
                  </a:cubicBezTo>
                  <a:cubicBezTo>
                    <a:pt x="42425" y="4748"/>
                    <a:pt x="42444" y="4748"/>
                    <a:pt x="42464" y="4748"/>
                  </a:cubicBezTo>
                  <a:cubicBezTo>
                    <a:pt x="44524" y="4748"/>
                    <a:pt x="46894" y="4132"/>
                    <a:pt x="49938" y="2795"/>
                  </a:cubicBezTo>
                  <a:lnTo>
                    <a:pt x="49926" y="2747"/>
                  </a:lnTo>
                  <a:cubicBezTo>
                    <a:pt x="47262" y="3919"/>
                    <a:pt x="44824" y="4699"/>
                    <a:pt x="42511" y="4699"/>
                  </a:cubicBezTo>
                  <a:cubicBezTo>
                    <a:pt x="40303" y="4699"/>
                    <a:pt x="38209" y="3989"/>
                    <a:pt x="36137" y="2229"/>
                  </a:cubicBezTo>
                  <a:cubicBezTo>
                    <a:pt x="34307" y="676"/>
                    <a:pt x="32939" y="0"/>
                    <a:pt x="3156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9"/>
            <p:cNvSpPr/>
            <p:nvPr/>
          </p:nvSpPr>
          <p:spPr>
            <a:xfrm>
              <a:off x="3871150" y="1178650"/>
              <a:ext cx="1239725" cy="300100"/>
            </a:xfrm>
            <a:custGeom>
              <a:rect b="b" l="l" r="r" t="t"/>
              <a:pathLst>
                <a:path extrusionOk="0" h="12004" w="49589">
                  <a:moveTo>
                    <a:pt x="30972" y="1"/>
                  </a:moveTo>
                  <a:cubicBezTo>
                    <a:pt x="30802" y="1"/>
                    <a:pt x="30627" y="11"/>
                    <a:pt x="30447" y="34"/>
                  </a:cubicBezTo>
                  <a:cubicBezTo>
                    <a:pt x="28953" y="227"/>
                    <a:pt x="27543" y="1613"/>
                    <a:pt x="26410" y="2734"/>
                  </a:cubicBezTo>
                  <a:cubicBezTo>
                    <a:pt x="26024" y="3096"/>
                    <a:pt x="25674" y="3445"/>
                    <a:pt x="25349" y="3722"/>
                  </a:cubicBezTo>
                  <a:cubicBezTo>
                    <a:pt x="22886" y="5790"/>
                    <a:pt x="18475" y="7914"/>
                    <a:pt x="14943" y="7914"/>
                  </a:cubicBezTo>
                  <a:cubicBezTo>
                    <a:pt x="14810" y="7914"/>
                    <a:pt x="14679" y="7911"/>
                    <a:pt x="14549" y="7905"/>
                  </a:cubicBezTo>
                  <a:cubicBezTo>
                    <a:pt x="13621" y="7869"/>
                    <a:pt x="12729" y="7616"/>
                    <a:pt x="11861" y="7363"/>
                  </a:cubicBezTo>
                  <a:cubicBezTo>
                    <a:pt x="10919" y="7094"/>
                    <a:pt x="9957" y="6814"/>
                    <a:pt x="8926" y="6814"/>
                  </a:cubicBezTo>
                  <a:cubicBezTo>
                    <a:pt x="8387" y="6814"/>
                    <a:pt x="7828" y="6891"/>
                    <a:pt x="7245" y="7085"/>
                  </a:cubicBezTo>
                  <a:cubicBezTo>
                    <a:pt x="5750" y="7592"/>
                    <a:pt x="4436" y="8664"/>
                    <a:pt x="3170" y="9725"/>
                  </a:cubicBezTo>
                  <a:cubicBezTo>
                    <a:pt x="2158" y="10557"/>
                    <a:pt x="1109" y="11413"/>
                    <a:pt x="0" y="11967"/>
                  </a:cubicBezTo>
                  <a:lnTo>
                    <a:pt x="24" y="12003"/>
                  </a:lnTo>
                  <a:cubicBezTo>
                    <a:pt x="1145" y="11449"/>
                    <a:pt x="2182" y="10593"/>
                    <a:pt x="3207" y="9761"/>
                  </a:cubicBezTo>
                  <a:cubicBezTo>
                    <a:pt x="4472" y="8713"/>
                    <a:pt x="5798" y="7628"/>
                    <a:pt x="7269" y="7134"/>
                  </a:cubicBezTo>
                  <a:cubicBezTo>
                    <a:pt x="7854" y="6937"/>
                    <a:pt x="8414" y="6860"/>
                    <a:pt x="8956" y="6860"/>
                  </a:cubicBezTo>
                  <a:cubicBezTo>
                    <a:pt x="9978" y="6860"/>
                    <a:pt x="10936" y="7135"/>
                    <a:pt x="11873" y="7411"/>
                  </a:cubicBezTo>
                  <a:cubicBezTo>
                    <a:pt x="12729" y="7652"/>
                    <a:pt x="13621" y="7917"/>
                    <a:pt x="14561" y="7953"/>
                  </a:cubicBezTo>
                  <a:cubicBezTo>
                    <a:pt x="14692" y="7959"/>
                    <a:pt x="14824" y="7962"/>
                    <a:pt x="14956" y="7962"/>
                  </a:cubicBezTo>
                  <a:cubicBezTo>
                    <a:pt x="16989" y="7962"/>
                    <a:pt x="19052" y="7288"/>
                    <a:pt x="20455" y="6700"/>
                  </a:cubicBezTo>
                  <a:cubicBezTo>
                    <a:pt x="22287" y="5928"/>
                    <a:pt x="24095" y="4856"/>
                    <a:pt x="25397" y="3747"/>
                  </a:cubicBezTo>
                  <a:cubicBezTo>
                    <a:pt x="25723" y="3481"/>
                    <a:pt x="26072" y="3132"/>
                    <a:pt x="26446" y="2758"/>
                  </a:cubicBezTo>
                  <a:cubicBezTo>
                    <a:pt x="27579" y="1649"/>
                    <a:pt x="28977" y="263"/>
                    <a:pt x="30460" y="70"/>
                  </a:cubicBezTo>
                  <a:cubicBezTo>
                    <a:pt x="30633" y="49"/>
                    <a:pt x="30801" y="39"/>
                    <a:pt x="30965" y="39"/>
                  </a:cubicBezTo>
                  <a:cubicBezTo>
                    <a:pt x="32777" y="39"/>
                    <a:pt x="34049" y="1257"/>
                    <a:pt x="35088" y="2252"/>
                  </a:cubicBezTo>
                  <a:cubicBezTo>
                    <a:pt x="35353" y="2505"/>
                    <a:pt x="35594" y="2746"/>
                    <a:pt x="35835" y="2951"/>
                  </a:cubicBezTo>
                  <a:cubicBezTo>
                    <a:pt x="37818" y="4652"/>
                    <a:pt x="40092" y="5503"/>
                    <a:pt x="42531" y="5503"/>
                  </a:cubicBezTo>
                  <a:cubicBezTo>
                    <a:pt x="44776" y="5503"/>
                    <a:pt x="47162" y="4781"/>
                    <a:pt x="49588" y="3337"/>
                  </a:cubicBezTo>
                  <a:lnTo>
                    <a:pt x="49564" y="3301"/>
                  </a:lnTo>
                  <a:cubicBezTo>
                    <a:pt x="47144" y="4739"/>
                    <a:pt x="44767" y="5458"/>
                    <a:pt x="42531" y="5458"/>
                  </a:cubicBezTo>
                  <a:cubicBezTo>
                    <a:pt x="40101" y="5458"/>
                    <a:pt x="37837" y="4610"/>
                    <a:pt x="35859" y="2915"/>
                  </a:cubicBezTo>
                  <a:cubicBezTo>
                    <a:pt x="35606" y="2710"/>
                    <a:pt x="35365" y="2469"/>
                    <a:pt x="35100" y="2228"/>
                  </a:cubicBezTo>
                  <a:cubicBezTo>
                    <a:pt x="34064" y="1225"/>
                    <a:pt x="32787" y="1"/>
                    <a:pt x="3097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71" name="Shape 271"/>
        <p:cNvGrpSpPr/>
        <p:nvPr/>
      </p:nvGrpSpPr>
      <p:grpSpPr>
        <a:xfrm>
          <a:off x="0" y="0"/>
          <a:ext cx="0" cy="0"/>
          <a:chOff x="0" y="0"/>
          <a:chExt cx="0" cy="0"/>
        </a:xfrm>
      </p:grpSpPr>
      <p:sp>
        <p:nvSpPr>
          <p:cNvPr id="272" name="Google Shape;272;p10"/>
          <p:cNvSpPr txBox="1"/>
          <p:nvPr>
            <p:ph idx="1" type="body"/>
          </p:nvPr>
        </p:nvSpPr>
        <p:spPr>
          <a:xfrm>
            <a:off x="621100" y="539500"/>
            <a:ext cx="4403100" cy="1039800"/>
          </a:xfrm>
          <a:prstGeom prst="rect">
            <a:avLst/>
          </a:prstGeom>
          <a:solidFill>
            <a:srgbClr val="232131">
              <a:alpha val="67860"/>
            </a:srgbClr>
          </a:solidFill>
        </p:spPr>
        <p:txBody>
          <a:bodyPr anchorCtr="0" anchor="ctr" bIns="91425" lIns="91425" spcFirstLastPara="1" rIns="91425" wrap="square" tIns="91425">
            <a:noAutofit/>
          </a:bodyPr>
          <a:lstStyle>
            <a:lvl1pPr indent="-228600" lvl="0" marL="457200" algn="ctr">
              <a:lnSpc>
                <a:spcPct val="100000"/>
              </a:lnSpc>
              <a:spcBef>
                <a:spcPts val="0"/>
              </a:spcBef>
              <a:spcAft>
                <a:spcPts val="0"/>
              </a:spcAft>
              <a:buSzPts val="1600"/>
              <a:buNone/>
              <a:defRPr sz="3000">
                <a:latin typeface="Raleway ExtraBold"/>
                <a:ea typeface="Raleway ExtraBold"/>
                <a:cs typeface="Raleway ExtraBold"/>
                <a:sym typeface="Raleway ExtraBold"/>
              </a:defRPr>
            </a:lvl1pPr>
          </a:lstStyle>
          <a:p/>
        </p:txBody>
      </p:sp>
      <p:sp>
        <p:nvSpPr>
          <p:cNvPr id="273" name="Google Shape;273;p10"/>
          <p:cNvSpPr/>
          <p:nvPr/>
        </p:nvSpPr>
        <p:spPr>
          <a:xfrm>
            <a:off x="7278100" y="3381113"/>
            <a:ext cx="2011500" cy="2011500"/>
          </a:xfrm>
          <a:prstGeom prst="rect">
            <a:avLst/>
          </a:prstGeom>
          <a:solidFill>
            <a:srgbClr val="232131">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10"/>
          <p:cNvSpPr/>
          <p:nvPr/>
        </p:nvSpPr>
        <p:spPr>
          <a:xfrm>
            <a:off x="-73212" y="3430600"/>
            <a:ext cx="2211300" cy="1912500"/>
          </a:xfrm>
          <a:prstGeom prst="triangle">
            <a:avLst>
              <a:gd fmla="val 50000" name="adj"/>
            </a:avLst>
          </a:prstGeom>
          <a:solidFill>
            <a:srgbClr val="232131">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5" name="Google Shape;275;p10"/>
          <p:cNvGrpSpPr/>
          <p:nvPr/>
        </p:nvGrpSpPr>
        <p:grpSpPr>
          <a:xfrm rot="10800000">
            <a:off x="1416110" y="4343225"/>
            <a:ext cx="3152995" cy="2560322"/>
            <a:chOff x="3750925" y="237975"/>
            <a:chExt cx="1597100" cy="1296825"/>
          </a:xfrm>
        </p:grpSpPr>
        <p:sp>
          <p:nvSpPr>
            <p:cNvPr id="276" name="Google Shape;276;p10"/>
            <p:cNvSpPr/>
            <p:nvPr/>
          </p:nvSpPr>
          <p:spPr>
            <a:xfrm>
              <a:off x="3750925" y="237975"/>
              <a:ext cx="1597100" cy="1296825"/>
            </a:xfrm>
            <a:custGeom>
              <a:rect b="b" l="l" r="r" t="t"/>
              <a:pathLst>
                <a:path extrusionOk="0" h="51873" w="63884">
                  <a:moveTo>
                    <a:pt x="53707" y="49"/>
                  </a:moveTo>
                  <a:cubicBezTo>
                    <a:pt x="55141" y="49"/>
                    <a:pt x="56596" y="188"/>
                    <a:pt x="58025" y="331"/>
                  </a:cubicBezTo>
                  <a:cubicBezTo>
                    <a:pt x="59432" y="465"/>
                    <a:pt x="60900" y="599"/>
                    <a:pt x="62305" y="599"/>
                  </a:cubicBezTo>
                  <a:cubicBezTo>
                    <a:pt x="62418" y="599"/>
                    <a:pt x="62530" y="598"/>
                    <a:pt x="62642" y="597"/>
                  </a:cubicBezTo>
                  <a:lnTo>
                    <a:pt x="62642" y="597"/>
                  </a:lnTo>
                  <a:cubicBezTo>
                    <a:pt x="62244" y="1935"/>
                    <a:pt x="61328" y="3164"/>
                    <a:pt x="60436" y="4369"/>
                  </a:cubicBezTo>
                  <a:cubicBezTo>
                    <a:pt x="59436" y="5731"/>
                    <a:pt x="58411" y="7118"/>
                    <a:pt x="58170" y="8624"/>
                  </a:cubicBezTo>
                  <a:cubicBezTo>
                    <a:pt x="57905" y="10288"/>
                    <a:pt x="58857" y="11987"/>
                    <a:pt x="59701" y="13482"/>
                  </a:cubicBezTo>
                  <a:cubicBezTo>
                    <a:pt x="59761" y="13602"/>
                    <a:pt x="59821" y="13711"/>
                    <a:pt x="59894" y="13819"/>
                  </a:cubicBezTo>
                  <a:cubicBezTo>
                    <a:pt x="60147" y="14301"/>
                    <a:pt x="60436" y="14784"/>
                    <a:pt x="60725" y="15254"/>
                  </a:cubicBezTo>
                  <a:cubicBezTo>
                    <a:pt x="62244" y="17785"/>
                    <a:pt x="63823" y="20425"/>
                    <a:pt x="62497" y="23366"/>
                  </a:cubicBezTo>
                  <a:cubicBezTo>
                    <a:pt x="61798" y="24933"/>
                    <a:pt x="60388" y="26259"/>
                    <a:pt x="59038" y="27548"/>
                  </a:cubicBezTo>
                  <a:cubicBezTo>
                    <a:pt x="57652" y="28862"/>
                    <a:pt x="56217" y="30224"/>
                    <a:pt x="55518" y="31827"/>
                  </a:cubicBezTo>
                  <a:cubicBezTo>
                    <a:pt x="54024" y="35214"/>
                    <a:pt x="54180" y="39541"/>
                    <a:pt x="54482" y="42941"/>
                  </a:cubicBezTo>
                  <a:cubicBezTo>
                    <a:pt x="52371" y="44551"/>
                    <a:pt x="50726" y="45174"/>
                    <a:pt x="48174" y="45174"/>
                  </a:cubicBezTo>
                  <a:cubicBezTo>
                    <a:pt x="47651" y="45174"/>
                    <a:pt x="47090" y="45147"/>
                    <a:pt x="46478" y="45098"/>
                  </a:cubicBezTo>
                  <a:cubicBezTo>
                    <a:pt x="43597" y="44869"/>
                    <a:pt x="42537" y="43989"/>
                    <a:pt x="40789" y="42531"/>
                  </a:cubicBezTo>
                  <a:lnTo>
                    <a:pt x="40452" y="42253"/>
                  </a:lnTo>
                  <a:cubicBezTo>
                    <a:pt x="40150" y="42000"/>
                    <a:pt x="39861" y="41723"/>
                    <a:pt x="39572" y="41446"/>
                  </a:cubicBezTo>
                  <a:cubicBezTo>
                    <a:pt x="38646" y="40551"/>
                    <a:pt x="37696" y="39630"/>
                    <a:pt x="36195" y="39630"/>
                  </a:cubicBezTo>
                  <a:cubicBezTo>
                    <a:pt x="35897" y="39630"/>
                    <a:pt x="35578" y="39667"/>
                    <a:pt x="35232" y="39746"/>
                  </a:cubicBezTo>
                  <a:cubicBezTo>
                    <a:pt x="33702" y="40096"/>
                    <a:pt x="32581" y="41362"/>
                    <a:pt x="31604" y="42483"/>
                  </a:cubicBezTo>
                  <a:cubicBezTo>
                    <a:pt x="31219" y="42904"/>
                    <a:pt x="30857" y="43326"/>
                    <a:pt x="30495" y="43652"/>
                  </a:cubicBezTo>
                  <a:cubicBezTo>
                    <a:pt x="28252" y="45709"/>
                    <a:pt x="24318" y="47600"/>
                    <a:pt x="20691" y="47600"/>
                  </a:cubicBezTo>
                  <a:cubicBezTo>
                    <a:pt x="20302" y="47600"/>
                    <a:pt x="19918" y="47578"/>
                    <a:pt x="19539" y="47533"/>
                  </a:cubicBezTo>
                  <a:cubicBezTo>
                    <a:pt x="18755" y="47424"/>
                    <a:pt x="17972" y="47232"/>
                    <a:pt x="17224" y="46966"/>
                  </a:cubicBezTo>
                  <a:cubicBezTo>
                    <a:pt x="16291" y="46668"/>
                    <a:pt x="15337" y="46360"/>
                    <a:pt x="14303" y="46360"/>
                  </a:cubicBezTo>
                  <a:cubicBezTo>
                    <a:pt x="13708" y="46360"/>
                    <a:pt x="13087" y="46461"/>
                    <a:pt x="12427" y="46725"/>
                  </a:cubicBezTo>
                  <a:cubicBezTo>
                    <a:pt x="11005" y="47280"/>
                    <a:pt x="9836" y="48353"/>
                    <a:pt x="8703" y="49377"/>
                  </a:cubicBezTo>
                  <a:cubicBezTo>
                    <a:pt x="7726" y="50269"/>
                    <a:pt x="6714" y="51185"/>
                    <a:pt x="5533" y="51800"/>
                  </a:cubicBezTo>
                  <a:cubicBezTo>
                    <a:pt x="4821" y="49751"/>
                    <a:pt x="4207" y="47726"/>
                    <a:pt x="4351" y="45544"/>
                  </a:cubicBezTo>
                  <a:cubicBezTo>
                    <a:pt x="4412" y="44435"/>
                    <a:pt x="4809" y="43338"/>
                    <a:pt x="5183" y="42290"/>
                  </a:cubicBezTo>
                  <a:cubicBezTo>
                    <a:pt x="5533" y="41349"/>
                    <a:pt x="5882" y="40361"/>
                    <a:pt x="5991" y="39385"/>
                  </a:cubicBezTo>
                  <a:cubicBezTo>
                    <a:pt x="6183" y="37637"/>
                    <a:pt x="5075" y="36504"/>
                    <a:pt x="4014" y="35419"/>
                  </a:cubicBezTo>
                  <a:cubicBezTo>
                    <a:pt x="3146" y="34527"/>
                    <a:pt x="2242" y="33611"/>
                    <a:pt x="2025" y="32358"/>
                  </a:cubicBezTo>
                  <a:cubicBezTo>
                    <a:pt x="1832" y="31188"/>
                    <a:pt x="1941" y="30007"/>
                    <a:pt x="2061" y="28862"/>
                  </a:cubicBezTo>
                  <a:cubicBezTo>
                    <a:pt x="2194" y="27464"/>
                    <a:pt x="2338" y="26029"/>
                    <a:pt x="1917" y="24547"/>
                  </a:cubicBezTo>
                  <a:cubicBezTo>
                    <a:pt x="1712" y="23908"/>
                    <a:pt x="1471" y="23281"/>
                    <a:pt x="1169" y="22679"/>
                  </a:cubicBezTo>
                  <a:cubicBezTo>
                    <a:pt x="615" y="21509"/>
                    <a:pt x="48" y="20292"/>
                    <a:pt x="289" y="19002"/>
                  </a:cubicBezTo>
                  <a:cubicBezTo>
                    <a:pt x="651" y="17086"/>
                    <a:pt x="2640" y="15712"/>
                    <a:pt x="4749" y="14253"/>
                  </a:cubicBezTo>
                  <a:cubicBezTo>
                    <a:pt x="6135" y="13301"/>
                    <a:pt x="7570" y="12313"/>
                    <a:pt x="8486" y="11155"/>
                  </a:cubicBezTo>
                  <a:lnTo>
                    <a:pt x="9281" y="11192"/>
                  </a:lnTo>
                  <a:cubicBezTo>
                    <a:pt x="10378" y="11228"/>
                    <a:pt x="11496" y="11267"/>
                    <a:pt x="12619" y="11267"/>
                  </a:cubicBezTo>
                  <a:cubicBezTo>
                    <a:pt x="13741" y="11267"/>
                    <a:pt x="14868" y="11228"/>
                    <a:pt x="15983" y="11107"/>
                  </a:cubicBezTo>
                  <a:cubicBezTo>
                    <a:pt x="18020" y="10890"/>
                    <a:pt x="19418" y="10155"/>
                    <a:pt x="20889" y="9384"/>
                  </a:cubicBezTo>
                  <a:cubicBezTo>
                    <a:pt x="21371" y="9130"/>
                    <a:pt x="21877" y="8877"/>
                    <a:pt x="22407" y="8624"/>
                  </a:cubicBezTo>
                  <a:cubicBezTo>
                    <a:pt x="23532" y="8090"/>
                    <a:pt x="24279" y="7926"/>
                    <a:pt x="24935" y="7926"/>
                  </a:cubicBezTo>
                  <a:cubicBezTo>
                    <a:pt x="25390" y="7926"/>
                    <a:pt x="25801" y="8005"/>
                    <a:pt x="26265" y="8094"/>
                  </a:cubicBezTo>
                  <a:cubicBezTo>
                    <a:pt x="26843" y="8214"/>
                    <a:pt x="27434" y="8299"/>
                    <a:pt x="28024" y="8335"/>
                  </a:cubicBezTo>
                  <a:cubicBezTo>
                    <a:pt x="28473" y="8362"/>
                    <a:pt x="28881" y="8376"/>
                    <a:pt x="29264" y="8376"/>
                  </a:cubicBezTo>
                  <a:cubicBezTo>
                    <a:pt x="30923" y="8376"/>
                    <a:pt x="32126" y="8115"/>
                    <a:pt x="34172" y="7527"/>
                  </a:cubicBezTo>
                  <a:cubicBezTo>
                    <a:pt x="38487" y="6286"/>
                    <a:pt x="41512" y="5189"/>
                    <a:pt x="45080" y="2911"/>
                  </a:cubicBezTo>
                  <a:lnTo>
                    <a:pt x="45176" y="2851"/>
                  </a:lnTo>
                  <a:cubicBezTo>
                    <a:pt x="47310" y="1489"/>
                    <a:pt x="48853" y="512"/>
                    <a:pt x="51541" y="175"/>
                  </a:cubicBezTo>
                  <a:cubicBezTo>
                    <a:pt x="52253" y="85"/>
                    <a:pt x="52977" y="49"/>
                    <a:pt x="53707" y="49"/>
                  </a:cubicBezTo>
                  <a:close/>
                  <a:moveTo>
                    <a:pt x="53734" y="1"/>
                  </a:moveTo>
                  <a:cubicBezTo>
                    <a:pt x="52999" y="1"/>
                    <a:pt x="52269" y="36"/>
                    <a:pt x="51553" y="127"/>
                  </a:cubicBezTo>
                  <a:cubicBezTo>
                    <a:pt x="48841" y="464"/>
                    <a:pt x="47298" y="1452"/>
                    <a:pt x="45152" y="2814"/>
                  </a:cubicBezTo>
                  <a:lnTo>
                    <a:pt x="45068" y="2875"/>
                  </a:lnTo>
                  <a:cubicBezTo>
                    <a:pt x="41500" y="5141"/>
                    <a:pt x="38487" y="6250"/>
                    <a:pt x="34172" y="7491"/>
                  </a:cubicBezTo>
                  <a:cubicBezTo>
                    <a:pt x="32112" y="8083"/>
                    <a:pt x="30906" y="8336"/>
                    <a:pt x="29236" y="8336"/>
                  </a:cubicBezTo>
                  <a:cubicBezTo>
                    <a:pt x="28864" y="8336"/>
                    <a:pt x="28469" y="8323"/>
                    <a:pt x="28036" y="8299"/>
                  </a:cubicBezTo>
                  <a:cubicBezTo>
                    <a:pt x="27446" y="8251"/>
                    <a:pt x="26867" y="8166"/>
                    <a:pt x="26289" y="8046"/>
                  </a:cubicBezTo>
                  <a:cubicBezTo>
                    <a:pt x="25825" y="7957"/>
                    <a:pt x="25412" y="7878"/>
                    <a:pt x="24954" y="7878"/>
                  </a:cubicBezTo>
                  <a:cubicBezTo>
                    <a:pt x="24293" y="7878"/>
                    <a:pt x="23539" y="8042"/>
                    <a:pt x="22407" y="8576"/>
                  </a:cubicBezTo>
                  <a:cubicBezTo>
                    <a:pt x="21865" y="8829"/>
                    <a:pt x="21371" y="9094"/>
                    <a:pt x="20889" y="9347"/>
                  </a:cubicBezTo>
                  <a:cubicBezTo>
                    <a:pt x="19418" y="10119"/>
                    <a:pt x="18020" y="10842"/>
                    <a:pt x="15995" y="11059"/>
                  </a:cubicBezTo>
                  <a:cubicBezTo>
                    <a:pt x="14886" y="11180"/>
                    <a:pt x="13762" y="11219"/>
                    <a:pt x="12640" y="11219"/>
                  </a:cubicBezTo>
                  <a:cubicBezTo>
                    <a:pt x="11517" y="11219"/>
                    <a:pt x="10396" y="11180"/>
                    <a:pt x="9293" y="11143"/>
                  </a:cubicBezTo>
                  <a:lnTo>
                    <a:pt x="8486" y="11107"/>
                  </a:lnTo>
                  <a:lnTo>
                    <a:pt x="8474" y="11107"/>
                  </a:lnTo>
                  <a:lnTo>
                    <a:pt x="8474" y="11119"/>
                  </a:lnTo>
                  <a:cubicBezTo>
                    <a:pt x="7546" y="12276"/>
                    <a:pt x="6123" y="13265"/>
                    <a:pt x="4737" y="14217"/>
                  </a:cubicBezTo>
                  <a:cubicBezTo>
                    <a:pt x="2616" y="15676"/>
                    <a:pt x="627" y="17062"/>
                    <a:pt x="253" y="18990"/>
                  </a:cubicBezTo>
                  <a:cubicBezTo>
                    <a:pt x="0" y="20292"/>
                    <a:pt x="579" y="21521"/>
                    <a:pt x="1133" y="22703"/>
                  </a:cubicBezTo>
                  <a:cubicBezTo>
                    <a:pt x="1434" y="23305"/>
                    <a:pt x="1688" y="23920"/>
                    <a:pt x="1880" y="24559"/>
                  </a:cubicBezTo>
                  <a:cubicBezTo>
                    <a:pt x="2302" y="26029"/>
                    <a:pt x="2158" y="27464"/>
                    <a:pt x="2025" y="28862"/>
                  </a:cubicBezTo>
                  <a:cubicBezTo>
                    <a:pt x="1904" y="30007"/>
                    <a:pt x="1796" y="31188"/>
                    <a:pt x="1989" y="32370"/>
                  </a:cubicBezTo>
                  <a:cubicBezTo>
                    <a:pt x="2206" y="33635"/>
                    <a:pt x="3110" y="34551"/>
                    <a:pt x="3990" y="35443"/>
                  </a:cubicBezTo>
                  <a:cubicBezTo>
                    <a:pt x="5050" y="36528"/>
                    <a:pt x="6147" y="37649"/>
                    <a:pt x="5954" y="39385"/>
                  </a:cubicBezTo>
                  <a:cubicBezTo>
                    <a:pt x="5846" y="40349"/>
                    <a:pt x="5496" y="41325"/>
                    <a:pt x="5159" y="42278"/>
                  </a:cubicBezTo>
                  <a:cubicBezTo>
                    <a:pt x="4773" y="43326"/>
                    <a:pt x="4375" y="44423"/>
                    <a:pt x="4315" y="45544"/>
                  </a:cubicBezTo>
                  <a:cubicBezTo>
                    <a:pt x="4171" y="47738"/>
                    <a:pt x="4797" y="49775"/>
                    <a:pt x="5508" y="51848"/>
                  </a:cubicBezTo>
                  <a:lnTo>
                    <a:pt x="5508" y="51872"/>
                  </a:lnTo>
                  <a:lnTo>
                    <a:pt x="5533" y="51860"/>
                  </a:lnTo>
                  <a:cubicBezTo>
                    <a:pt x="6738" y="51245"/>
                    <a:pt x="7750" y="50317"/>
                    <a:pt x="8739" y="49425"/>
                  </a:cubicBezTo>
                  <a:cubicBezTo>
                    <a:pt x="9872" y="48389"/>
                    <a:pt x="11041" y="47328"/>
                    <a:pt x="12451" y="46774"/>
                  </a:cubicBezTo>
                  <a:cubicBezTo>
                    <a:pt x="13117" y="46510"/>
                    <a:pt x="13735" y="46407"/>
                    <a:pt x="14327" y="46407"/>
                  </a:cubicBezTo>
                  <a:cubicBezTo>
                    <a:pt x="15331" y="46407"/>
                    <a:pt x="16261" y="46704"/>
                    <a:pt x="17224" y="47015"/>
                  </a:cubicBezTo>
                  <a:cubicBezTo>
                    <a:pt x="17972" y="47280"/>
                    <a:pt x="18755" y="47473"/>
                    <a:pt x="19539" y="47593"/>
                  </a:cubicBezTo>
                  <a:cubicBezTo>
                    <a:pt x="19912" y="47637"/>
                    <a:pt x="20291" y="47657"/>
                    <a:pt x="20674" y="47657"/>
                  </a:cubicBezTo>
                  <a:cubicBezTo>
                    <a:pt x="24320" y="47657"/>
                    <a:pt x="28284" y="45772"/>
                    <a:pt x="30532" y="43700"/>
                  </a:cubicBezTo>
                  <a:cubicBezTo>
                    <a:pt x="30917" y="43314"/>
                    <a:pt x="31291" y="42916"/>
                    <a:pt x="31640" y="42495"/>
                  </a:cubicBezTo>
                  <a:cubicBezTo>
                    <a:pt x="32617" y="41386"/>
                    <a:pt x="33726" y="40132"/>
                    <a:pt x="35244" y="39783"/>
                  </a:cubicBezTo>
                  <a:cubicBezTo>
                    <a:pt x="35591" y="39703"/>
                    <a:pt x="35911" y="39667"/>
                    <a:pt x="36208" y="39667"/>
                  </a:cubicBezTo>
                  <a:cubicBezTo>
                    <a:pt x="37673" y="39667"/>
                    <a:pt x="38585" y="40548"/>
                    <a:pt x="39548" y="41470"/>
                  </a:cubicBezTo>
                  <a:cubicBezTo>
                    <a:pt x="39825" y="41747"/>
                    <a:pt x="40126" y="42024"/>
                    <a:pt x="40427" y="42278"/>
                  </a:cubicBezTo>
                  <a:lnTo>
                    <a:pt x="40765" y="42555"/>
                  </a:lnTo>
                  <a:cubicBezTo>
                    <a:pt x="42525" y="44025"/>
                    <a:pt x="43585" y="44905"/>
                    <a:pt x="46478" y="45134"/>
                  </a:cubicBezTo>
                  <a:cubicBezTo>
                    <a:pt x="47100" y="45186"/>
                    <a:pt x="47671" y="45214"/>
                    <a:pt x="48203" y="45214"/>
                  </a:cubicBezTo>
                  <a:cubicBezTo>
                    <a:pt x="50752" y="45214"/>
                    <a:pt x="52404" y="44580"/>
                    <a:pt x="54518" y="42965"/>
                  </a:cubicBezTo>
                  <a:lnTo>
                    <a:pt x="54530" y="42953"/>
                  </a:lnTo>
                  <a:lnTo>
                    <a:pt x="54530" y="42941"/>
                  </a:lnTo>
                  <a:cubicBezTo>
                    <a:pt x="54229" y="39554"/>
                    <a:pt x="54072" y="35226"/>
                    <a:pt x="55567" y="31839"/>
                  </a:cubicBezTo>
                  <a:cubicBezTo>
                    <a:pt x="56266" y="30236"/>
                    <a:pt x="57712" y="28874"/>
                    <a:pt x="59074" y="27584"/>
                  </a:cubicBezTo>
                  <a:cubicBezTo>
                    <a:pt x="60436" y="26283"/>
                    <a:pt x="61846" y="24945"/>
                    <a:pt x="62558" y="23378"/>
                  </a:cubicBezTo>
                  <a:cubicBezTo>
                    <a:pt x="63883" y="20413"/>
                    <a:pt x="62304" y="17773"/>
                    <a:pt x="60774" y="15218"/>
                  </a:cubicBezTo>
                  <a:cubicBezTo>
                    <a:pt x="60496" y="14759"/>
                    <a:pt x="60207" y="14265"/>
                    <a:pt x="59942" y="13795"/>
                  </a:cubicBezTo>
                  <a:lnTo>
                    <a:pt x="59749" y="13458"/>
                  </a:lnTo>
                  <a:cubicBezTo>
                    <a:pt x="58917" y="11963"/>
                    <a:pt x="57965" y="10276"/>
                    <a:pt x="58230" y="8624"/>
                  </a:cubicBezTo>
                  <a:cubicBezTo>
                    <a:pt x="58459" y="7142"/>
                    <a:pt x="59484" y="5756"/>
                    <a:pt x="60484" y="4393"/>
                  </a:cubicBezTo>
                  <a:cubicBezTo>
                    <a:pt x="61388" y="3188"/>
                    <a:pt x="62317" y="1935"/>
                    <a:pt x="62702" y="573"/>
                  </a:cubicBezTo>
                  <a:lnTo>
                    <a:pt x="62702" y="548"/>
                  </a:lnTo>
                  <a:lnTo>
                    <a:pt x="62678" y="548"/>
                  </a:lnTo>
                  <a:cubicBezTo>
                    <a:pt x="62566" y="550"/>
                    <a:pt x="62453" y="551"/>
                    <a:pt x="62340" y="551"/>
                  </a:cubicBezTo>
                  <a:cubicBezTo>
                    <a:pt x="60924" y="551"/>
                    <a:pt x="59455" y="416"/>
                    <a:pt x="58038" y="271"/>
                  </a:cubicBezTo>
                  <a:cubicBezTo>
                    <a:pt x="56613" y="136"/>
                    <a:pt x="55162" y="1"/>
                    <a:pt x="5373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10"/>
            <p:cNvSpPr/>
            <p:nvPr/>
          </p:nvSpPr>
          <p:spPr>
            <a:xfrm>
              <a:off x="3863625" y="518350"/>
              <a:ext cx="166950" cy="971850"/>
            </a:xfrm>
            <a:custGeom>
              <a:rect b="b" l="l" r="r" t="t"/>
              <a:pathLst>
                <a:path extrusionOk="0" h="38874" w="6678">
                  <a:moveTo>
                    <a:pt x="6641" y="1"/>
                  </a:moveTo>
                  <a:cubicBezTo>
                    <a:pt x="5906" y="1146"/>
                    <a:pt x="4737" y="2122"/>
                    <a:pt x="3616" y="3062"/>
                  </a:cubicBezTo>
                  <a:cubicBezTo>
                    <a:pt x="1977" y="4424"/>
                    <a:pt x="434" y="5714"/>
                    <a:pt x="157" y="7474"/>
                  </a:cubicBezTo>
                  <a:cubicBezTo>
                    <a:pt x="0" y="8498"/>
                    <a:pt x="362" y="9499"/>
                    <a:pt x="711" y="10463"/>
                  </a:cubicBezTo>
                  <a:cubicBezTo>
                    <a:pt x="928" y="11006"/>
                    <a:pt x="1097" y="11560"/>
                    <a:pt x="1229" y="12139"/>
                  </a:cubicBezTo>
                  <a:cubicBezTo>
                    <a:pt x="1495" y="13585"/>
                    <a:pt x="1290" y="15068"/>
                    <a:pt x="1097" y="16502"/>
                  </a:cubicBezTo>
                  <a:cubicBezTo>
                    <a:pt x="904" y="17828"/>
                    <a:pt x="723" y="19202"/>
                    <a:pt x="916" y="20504"/>
                  </a:cubicBezTo>
                  <a:cubicBezTo>
                    <a:pt x="1085" y="21649"/>
                    <a:pt x="1760" y="22637"/>
                    <a:pt x="2411" y="23589"/>
                  </a:cubicBezTo>
                  <a:cubicBezTo>
                    <a:pt x="3206" y="24747"/>
                    <a:pt x="4026" y="25940"/>
                    <a:pt x="3917" y="27435"/>
                  </a:cubicBezTo>
                  <a:cubicBezTo>
                    <a:pt x="3845" y="28399"/>
                    <a:pt x="3508" y="29375"/>
                    <a:pt x="3182" y="30315"/>
                  </a:cubicBezTo>
                  <a:cubicBezTo>
                    <a:pt x="2857" y="31255"/>
                    <a:pt x="2519" y="32232"/>
                    <a:pt x="2447" y="33208"/>
                  </a:cubicBezTo>
                  <a:cubicBezTo>
                    <a:pt x="2278" y="35209"/>
                    <a:pt x="2821" y="37029"/>
                    <a:pt x="3423" y="38873"/>
                  </a:cubicBezTo>
                  <a:lnTo>
                    <a:pt x="3459" y="38861"/>
                  </a:lnTo>
                  <a:cubicBezTo>
                    <a:pt x="2857" y="37017"/>
                    <a:pt x="2314" y="35197"/>
                    <a:pt x="2483" y="33208"/>
                  </a:cubicBezTo>
                  <a:cubicBezTo>
                    <a:pt x="2555" y="32244"/>
                    <a:pt x="2893" y="31280"/>
                    <a:pt x="3218" y="30339"/>
                  </a:cubicBezTo>
                  <a:cubicBezTo>
                    <a:pt x="3544" y="29387"/>
                    <a:pt x="3881" y="28411"/>
                    <a:pt x="3954" y="27435"/>
                  </a:cubicBezTo>
                  <a:cubicBezTo>
                    <a:pt x="4062" y="25928"/>
                    <a:pt x="3242" y="24722"/>
                    <a:pt x="2447" y="23565"/>
                  </a:cubicBezTo>
                  <a:cubicBezTo>
                    <a:pt x="1796" y="22613"/>
                    <a:pt x="1133" y="21637"/>
                    <a:pt x="964" y="20504"/>
                  </a:cubicBezTo>
                  <a:cubicBezTo>
                    <a:pt x="759" y="19202"/>
                    <a:pt x="952" y="17828"/>
                    <a:pt x="1133" y="16514"/>
                  </a:cubicBezTo>
                  <a:cubicBezTo>
                    <a:pt x="1338" y="15080"/>
                    <a:pt x="1543" y="13585"/>
                    <a:pt x="1266" y="12127"/>
                  </a:cubicBezTo>
                  <a:cubicBezTo>
                    <a:pt x="1145" y="11560"/>
                    <a:pt x="976" y="10994"/>
                    <a:pt x="759" y="10451"/>
                  </a:cubicBezTo>
                  <a:cubicBezTo>
                    <a:pt x="410" y="9487"/>
                    <a:pt x="36" y="8498"/>
                    <a:pt x="205" y="7474"/>
                  </a:cubicBezTo>
                  <a:cubicBezTo>
                    <a:pt x="482" y="5738"/>
                    <a:pt x="2013" y="4448"/>
                    <a:pt x="3640" y="3098"/>
                  </a:cubicBezTo>
                  <a:cubicBezTo>
                    <a:pt x="4773" y="2158"/>
                    <a:pt x="5942" y="1182"/>
                    <a:pt x="6678" y="25"/>
                  </a:cubicBezTo>
                  <a:lnTo>
                    <a:pt x="664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10"/>
            <p:cNvSpPr/>
            <p:nvPr/>
          </p:nvSpPr>
          <p:spPr>
            <a:xfrm>
              <a:off x="3980525" y="517750"/>
              <a:ext cx="115750" cy="920325"/>
            </a:xfrm>
            <a:custGeom>
              <a:rect b="b" l="l" r="r" t="t"/>
              <a:pathLst>
                <a:path extrusionOk="0" h="36813" w="4630">
                  <a:moveTo>
                    <a:pt x="4581" y="1"/>
                  </a:moveTo>
                  <a:cubicBezTo>
                    <a:pt x="4292" y="1061"/>
                    <a:pt x="3569" y="1917"/>
                    <a:pt x="2833" y="2773"/>
                  </a:cubicBezTo>
                  <a:cubicBezTo>
                    <a:pt x="2098" y="3617"/>
                    <a:pt x="1399" y="4448"/>
                    <a:pt x="1146" y="5425"/>
                  </a:cubicBezTo>
                  <a:cubicBezTo>
                    <a:pt x="905" y="6413"/>
                    <a:pt x="1158" y="7546"/>
                    <a:pt x="1399" y="8643"/>
                  </a:cubicBezTo>
                  <a:cubicBezTo>
                    <a:pt x="1580" y="9451"/>
                    <a:pt x="1773" y="10282"/>
                    <a:pt x="1749" y="11030"/>
                  </a:cubicBezTo>
                  <a:cubicBezTo>
                    <a:pt x="1712" y="12440"/>
                    <a:pt x="1387" y="13862"/>
                    <a:pt x="1061" y="15236"/>
                  </a:cubicBezTo>
                  <a:cubicBezTo>
                    <a:pt x="748" y="16586"/>
                    <a:pt x="411" y="17984"/>
                    <a:pt x="374" y="19334"/>
                  </a:cubicBezTo>
                  <a:cubicBezTo>
                    <a:pt x="338" y="20492"/>
                    <a:pt x="676" y="21601"/>
                    <a:pt x="989" y="22673"/>
                  </a:cubicBezTo>
                  <a:cubicBezTo>
                    <a:pt x="1363" y="23903"/>
                    <a:pt x="1749" y="25180"/>
                    <a:pt x="1568" y="26518"/>
                  </a:cubicBezTo>
                  <a:cubicBezTo>
                    <a:pt x="1459" y="27362"/>
                    <a:pt x="1170" y="28206"/>
                    <a:pt x="881" y="29013"/>
                  </a:cubicBezTo>
                  <a:cubicBezTo>
                    <a:pt x="579" y="29893"/>
                    <a:pt x="254" y="30821"/>
                    <a:pt x="170" y="31737"/>
                  </a:cubicBezTo>
                  <a:cubicBezTo>
                    <a:pt x="1" y="33618"/>
                    <a:pt x="579" y="35233"/>
                    <a:pt x="1146" y="36812"/>
                  </a:cubicBezTo>
                  <a:lnTo>
                    <a:pt x="1182" y="36788"/>
                  </a:lnTo>
                  <a:cubicBezTo>
                    <a:pt x="628" y="35233"/>
                    <a:pt x="49" y="33606"/>
                    <a:pt x="218" y="31750"/>
                  </a:cubicBezTo>
                  <a:cubicBezTo>
                    <a:pt x="302" y="30821"/>
                    <a:pt x="616" y="29905"/>
                    <a:pt x="929" y="29025"/>
                  </a:cubicBezTo>
                  <a:cubicBezTo>
                    <a:pt x="1218" y="28218"/>
                    <a:pt x="1507" y="27374"/>
                    <a:pt x="1616" y="26530"/>
                  </a:cubicBezTo>
                  <a:cubicBezTo>
                    <a:pt x="1785" y="25168"/>
                    <a:pt x="1411" y="23903"/>
                    <a:pt x="1037" y="22661"/>
                  </a:cubicBezTo>
                  <a:cubicBezTo>
                    <a:pt x="724" y="21601"/>
                    <a:pt x="386" y="20492"/>
                    <a:pt x="423" y="19334"/>
                  </a:cubicBezTo>
                  <a:cubicBezTo>
                    <a:pt x="459" y="17984"/>
                    <a:pt x="784" y="16598"/>
                    <a:pt x="1098" y="15248"/>
                  </a:cubicBezTo>
                  <a:cubicBezTo>
                    <a:pt x="1423" y="13874"/>
                    <a:pt x="1761" y="12440"/>
                    <a:pt x="1797" y="11030"/>
                  </a:cubicBezTo>
                  <a:cubicBezTo>
                    <a:pt x="1809" y="10270"/>
                    <a:pt x="1628" y="9439"/>
                    <a:pt x="1447" y="8631"/>
                  </a:cubicBezTo>
                  <a:cubicBezTo>
                    <a:pt x="1206" y="7546"/>
                    <a:pt x="941" y="6425"/>
                    <a:pt x="1194" y="5437"/>
                  </a:cubicBezTo>
                  <a:cubicBezTo>
                    <a:pt x="1447" y="4448"/>
                    <a:pt x="2146" y="3641"/>
                    <a:pt x="2870" y="2797"/>
                  </a:cubicBezTo>
                  <a:cubicBezTo>
                    <a:pt x="3593" y="1953"/>
                    <a:pt x="4328" y="1085"/>
                    <a:pt x="4629" y="13"/>
                  </a:cubicBezTo>
                  <a:lnTo>
                    <a:pt x="458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10"/>
            <p:cNvSpPr/>
            <p:nvPr/>
          </p:nvSpPr>
          <p:spPr>
            <a:xfrm>
              <a:off x="4042900" y="514150"/>
              <a:ext cx="118450" cy="889550"/>
            </a:xfrm>
            <a:custGeom>
              <a:rect b="b" l="l" r="r" t="t"/>
              <a:pathLst>
                <a:path extrusionOk="0" h="35582" w="4738">
                  <a:moveTo>
                    <a:pt x="4653" y="0"/>
                  </a:moveTo>
                  <a:cubicBezTo>
                    <a:pt x="4690" y="1037"/>
                    <a:pt x="4364" y="1892"/>
                    <a:pt x="4051" y="2712"/>
                  </a:cubicBezTo>
                  <a:cubicBezTo>
                    <a:pt x="3786" y="3375"/>
                    <a:pt x="3533" y="4062"/>
                    <a:pt x="3448" y="4833"/>
                  </a:cubicBezTo>
                  <a:cubicBezTo>
                    <a:pt x="3376" y="5665"/>
                    <a:pt x="3376" y="6509"/>
                    <a:pt x="3436" y="7341"/>
                  </a:cubicBezTo>
                  <a:cubicBezTo>
                    <a:pt x="3472" y="8317"/>
                    <a:pt x="3520" y="9317"/>
                    <a:pt x="3340" y="10378"/>
                  </a:cubicBezTo>
                  <a:cubicBezTo>
                    <a:pt x="3111" y="11571"/>
                    <a:pt x="2821" y="12753"/>
                    <a:pt x="2460" y="13922"/>
                  </a:cubicBezTo>
                  <a:cubicBezTo>
                    <a:pt x="2038" y="15392"/>
                    <a:pt x="1592" y="16911"/>
                    <a:pt x="1447" y="18418"/>
                  </a:cubicBezTo>
                  <a:cubicBezTo>
                    <a:pt x="1327" y="19575"/>
                    <a:pt x="1399" y="20744"/>
                    <a:pt x="1459" y="21865"/>
                  </a:cubicBezTo>
                  <a:cubicBezTo>
                    <a:pt x="1544" y="23348"/>
                    <a:pt x="1628" y="24878"/>
                    <a:pt x="1291" y="26445"/>
                  </a:cubicBezTo>
                  <a:cubicBezTo>
                    <a:pt x="1242" y="26662"/>
                    <a:pt x="1206" y="26855"/>
                    <a:pt x="1158" y="27048"/>
                  </a:cubicBezTo>
                  <a:cubicBezTo>
                    <a:pt x="459" y="30242"/>
                    <a:pt x="1" y="32364"/>
                    <a:pt x="1074" y="35582"/>
                  </a:cubicBezTo>
                  <a:lnTo>
                    <a:pt x="1122" y="35570"/>
                  </a:lnTo>
                  <a:cubicBezTo>
                    <a:pt x="49" y="32352"/>
                    <a:pt x="519" y="30254"/>
                    <a:pt x="1206" y="27060"/>
                  </a:cubicBezTo>
                  <a:cubicBezTo>
                    <a:pt x="1254" y="26855"/>
                    <a:pt x="1303" y="26662"/>
                    <a:pt x="1339" y="26457"/>
                  </a:cubicBezTo>
                  <a:cubicBezTo>
                    <a:pt x="1688" y="24878"/>
                    <a:pt x="1592" y="23348"/>
                    <a:pt x="1508" y="21853"/>
                  </a:cubicBezTo>
                  <a:cubicBezTo>
                    <a:pt x="1447" y="20732"/>
                    <a:pt x="1387" y="19575"/>
                    <a:pt x="1495" y="18418"/>
                  </a:cubicBezTo>
                  <a:cubicBezTo>
                    <a:pt x="1640" y="16923"/>
                    <a:pt x="2086" y="15404"/>
                    <a:pt x="2508" y="13922"/>
                  </a:cubicBezTo>
                  <a:cubicBezTo>
                    <a:pt x="2870" y="12765"/>
                    <a:pt x="3171" y="11583"/>
                    <a:pt x="3400" y="10378"/>
                  </a:cubicBezTo>
                  <a:cubicBezTo>
                    <a:pt x="3581" y="9329"/>
                    <a:pt x="3533" y="8317"/>
                    <a:pt x="3484" y="7329"/>
                  </a:cubicBezTo>
                  <a:cubicBezTo>
                    <a:pt x="3424" y="6509"/>
                    <a:pt x="3436" y="5665"/>
                    <a:pt x="3496" y="4833"/>
                  </a:cubicBezTo>
                  <a:cubicBezTo>
                    <a:pt x="3581" y="4062"/>
                    <a:pt x="3846" y="3387"/>
                    <a:pt x="4099" y="2724"/>
                  </a:cubicBezTo>
                  <a:cubicBezTo>
                    <a:pt x="4412" y="1904"/>
                    <a:pt x="4738" y="1049"/>
                    <a:pt x="470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10"/>
            <p:cNvSpPr/>
            <p:nvPr/>
          </p:nvSpPr>
          <p:spPr>
            <a:xfrm>
              <a:off x="4105575" y="497275"/>
              <a:ext cx="119675" cy="903125"/>
            </a:xfrm>
            <a:custGeom>
              <a:rect b="b" l="l" r="r" t="t"/>
              <a:pathLst>
                <a:path extrusionOk="0" h="36125" w="4787">
                  <a:moveTo>
                    <a:pt x="4630" y="0"/>
                  </a:moveTo>
                  <a:cubicBezTo>
                    <a:pt x="4738" y="1109"/>
                    <a:pt x="4473" y="2049"/>
                    <a:pt x="4196" y="3050"/>
                  </a:cubicBezTo>
                  <a:cubicBezTo>
                    <a:pt x="3979" y="3725"/>
                    <a:pt x="3834" y="4424"/>
                    <a:pt x="3738" y="5135"/>
                  </a:cubicBezTo>
                  <a:cubicBezTo>
                    <a:pt x="3689" y="5918"/>
                    <a:pt x="3689" y="6714"/>
                    <a:pt x="3774" y="7497"/>
                  </a:cubicBezTo>
                  <a:cubicBezTo>
                    <a:pt x="3834" y="8450"/>
                    <a:pt x="3894" y="9414"/>
                    <a:pt x="3726" y="10402"/>
                  </a:cubicBezTo>
                  <a:cubicBezTo>
                    <a:pt x="3484" y="11656"/>
                    <a:pt x="3171" y="12885"/>
                    <a:pt x="2785" y="14091"/>
                  </a:cubicBezTo>
                  <a:cubicBezTo>
                    <a:pt x="2315" y="15694"/>
                    <a:pt x="1821" y="17345"/>
                    <a:pt x="1701" y="18984"/>
                  </a:cubicBezTo>
                  <a:cubicBezTo>
                    <a:pt x="1652" y="19936"/>
                    <a:pt x="1676" y="20889"/>
                    <a:pt x="1761" y="21841"/>
                  </a:cubicBezTo>
                  <a:cubicBezTo>
                    <a:pt x="1869" y="23227"/>
                    <a:pt x="1966" y="24649"/>
                    <a:pt x="1604" y="26096"/>
                  </a:cubicBezTo>
                  <a:lnTo>
                    <a:pt x="1508" y="26506"/>
                  </a:lnTo>
                  <a:cubicBezTo>
                    <a:pt x="592" y="30110"/>
                    <a:pt x="1" y="32508"/>
                    <a:pt x="1146" y="36124"/>
                  </a:cubicBezTo>
                  <a:lnTo>
                    <a:pt x="1194" y="36124"/>
                  </a:lnTo>
                  <a:cubicBezTo>
                    <a:pt x="37" y="32508"/>
                    <a:pt x="640" y="30134"/>
                    <a:pt x="1544" y="26518"/>
                  </a:cubicBezTo>
                  <a:lnTo>
                    <a:pt x="1640" y="26120"/>
                  </a:lnTo>
                  <a:cubicBezTo>
                    <a:pt x="2014" y="24661"/>
                    <a:pt x="1905" y="23239"/>
                    <a:pt x="1809" y="21853"/>
                  </a:cubicBezTo>
                  <a:cubicBezTo>
                    <a:pt x="1713" y="20901"/>
                    <a:pt x="1701" y="19949"/>
                    <a:pt x="1749" y="18996"/>
                  </a:cubicBezTo>
                  <a:cubicBezTo>
                    <a:pt x="1869" y="17369"/>
                    <a:pt x="2363" y="15706"/>
                    <a:pt x="2834" y="14115"/>
                  </a:cubicBezTo>
                  <a:cubicBezTo>
                    <a:pt x="3195" y="12897"/>
                    <a:pt x="3557" y="11644"/>
                    <a:pt x="3774" y="10414"/>
                  </a:cubicBezTo>
                  <a:cubicBezTo>
                    <a:pt x="3942" y="9426"/>
                    <a:pt x="3870" y="8450"/>
                    <a:pt x="3810" y="7509"/>
                  </a:cubicBezTo>
                  <a:cubicBezTo>
                    <a:pt x="3738" y="6714"/>
                    <a:pt x="3726" y="5930"/>
                    <a:pt x="3786" y="5135"/>
                  </a:cubicBezTo>
                  <a:cubicBezTo>
                    <a:pt x="3870" y="4436"/>
                    <a:pt x="4027" y="3737"/>
                    <a:pt x="4244" y="3062"/>
                  </a:cubicBezTo>
                  <a:cubicBezTo>
                    <a:pt x="4509" y="2109"/>
                    <a:pt x="4786" y="1121"/>
                    <a:pt x="467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10"/>
            <p:cNvSpPr/>
            <p:nvPr/>
          </p:nvSpPr>
          <p:spPr>
            <a:xfrm>
              <a:off x="4168275" y="467425"/>
              <a:ext cx="122650" cy="953450"/>
            </a:xfrm>
            <a:custGeom>
              <a:rect b="b" l="l" r="r" t="t"/>
              <a:pathLst>
                <a:path extrusionOk="0" h="38138" w="4906">
                  <a:moveTo>
                    <a:pt x="4665" y="1"/>
                  </a:moveTo>
                  <a:lnTo>
                    <a:pt x="4617" y="13"/>
                  </a:lnTo>
                  <a:cubicBezTo>
                    <a:pt x="4858" y="1423"/>
                    <a:pt x="4677" y="2785"/>
                    <a:pt x="4508" y="4111"/>
                  </a:cubicBezTo>
                  <a:cubicBezTo>
                    <a:pt x="4363" y="5051"/>
                    <a:pt x="4291" y="6003"/>
                    <a:pt x="4279" y="6968"/>
                  </a:cubicBezTo>
                  <a:cubicBezTo>
                    <a:pt x="4279" y="7474"/>
                    <a:pt x="4327" y="7980"/>
                    <a:pt x="4351" y="8474"/>
                  </a:cubicBezTo>
                  <a:cubicBezTo>
                    <a:pt x="4424" y="9427"/>
                    <a:pt x="4496" y="10427"/>
                    <a:pt x="4339" y="11452"/>
                  </a:cubicBezTo>
                  <a:cubicBezTo>
                    <a:pt x="4110" y="12826"/>
                    <a:pt x="3652" y="14248"/>
                    <a:pt x="3206" y="15610"/>
                  </a:cubicBezTo>
                  <a:cubicBezTo>
                    <a:pt x="2628" y="17358"/>
                    <a:pt x="2037" y="19178"/>
                    <a:pt x="1941" y="20950"/>
                  </a:cubicBezTo>
                  <a:cubicBezTo>
                    <a:pt x="1917" y="21709"/>
                    <a:pt x="1929" y="22468"/>
                    <a:pt x="1989" y="23228"/>
                  </a:cubicBezTo>
                  <a:cubicBezTo>
                    <a:pt x="2085" y="24686"/>
                    <a:pt x="2170" y="26084"/>
                    <a:pt x="1579" y="27639"/>
                  </a:cubicBezTo>
                  <a:cubicBezTo>
                    <a:pt x="796" y="29688"/>
                    <a:pt x="446" y="31316"/>
                    <a:pt x="470" y="32907"/>
                  </a:cubicBezTo>
                  <a:cubicBezTo>
                    <a:pt x="494" y="34413"/>
                    <a:pt x="808" y="35920"/>
                    <a:pt x="1579" y="38138"/>
                  </a:cubicBezTo>
                  <a:lnTo>
                    <a:pt x="1615" y="38114"/>
                  </a:lnTo>
                  <a:cubicBezTo>
                    <a:pt x="301" y="34317"/>
                    <a:pt x="0" y="31894"/>
                    <a:pt x="1615" y="27639"/>
                  </a:cubicBezTo>
                  <a:cubicBezTo>
                    <a:pt x="2218" y="26072"/>
                    <a:pt x="2134" y="24674"/>
                    <a:pt x="2037" y="23204"/>
                  </a:cubicBezTo>
                  <a:cubicBezTo>
                    <a:pt x="1977" y="22456"/>
                    <a:pt x="1953" y="21697"/>
                    <a:pt x="1989" y="20938"/>
                  </a:cubicBezTo>
                  <a:cubicBezTo>
                    <a:pt x="2085" y="19178"/>
                    <a:pt x="2676" y="17370"/>
                    <a:pt x="3242" y="15622"/>
                  </a:cubicBezTo>
                  <a:cubicBezTo>
                    <a:pt x="3701" y="14248"/>
                    <a:pt x="4159" y="12838"/>
                    <a:pt x="4388" y="11452"/>
                  </a:cubicBezTo>
                  <a:cubicBezTo>
                    <a:pt x="4556" y="10415"/>
                    <a:pt x="4472" y="9427"/>
                    <a:pt x="4400" y="8462"/>
                  </a:cubicBezTo>
                  <a:cubicBezTo>
                    <a:pt x="4363" y="7968"/>
                    <a:pt x="4327" y="7462"/>
                    <a:pt x="4327" y="6956"/>
                  </a:cubicBezTo>
                  <a:cubicBezTo>
                    <a:pt x="4339" y="6003"/>
                    <a:pt x="4412" y="5051"/>
                    <a:pt x="4556" y="4111"/>
                  </a:cubicBezTo>
                  <a:cubicBezTo>
                    <a:pt x="4725" y="2785"/>
                    <a:pt x="4906" y="1423"/>
                    <a:pt x="466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10"/>
            <p:cNvSpPr/>
            <p:nvPr/>
          </p:nvSpPr>
          <p:spPr>
            <a:xfrm>
              <a:off x="4216175" y="439400"/>
              <a:ext cx="138950" cy="989325"/>
            </a:xfrm>
            <a:custGeom>
              <a:rect b="b" l="l" r="r" t="t"/>
              <a:pathLst>
                <a:path extrusionOk="0" h="39573" w="5558">
                  <a:moveTo>
                    <a:pt x="5196" y="1"/>
                  </a:moveTo>
                  <a:lnTo>
                    <a:pt x="5159" y="13"/>
                  </a:lnTo>
                  <a:cubicBezTo>
                    <a:pt x="5497" y="1544"/>
                    <a:pt x="5376" y="2978"/>
                    <a:pt x="5256" y="4485"/>
                  </a:cubicBezTo>
                  <a:cubicBezTo>
                    <a:pt x="5135" y="5545"/>
                    <a:pt x="5111" y="6606"/>
                    <a:pt x="5159" y="7679"/>
                  </a:cubicBezTo>
                  <a:cubicBezTo>
                    <a:pt x="5184" y="8101"/>
                    <a:pt x="5220" y="8511"/>
                    <a:pt x="5256" y="8908"/>
                  </a:cubicBezTo>
                  <a:cubicBezTo>
                    <a:pt x="5389" y="10319"/>
                    <a:pt x="5509" y="11632"/>
                    <a:pt x="5232" y="13127"/>
                  </a:cubicBezTo>
                  <a:cubicBezTo>
                    <a:pt x="4991" y="14405"/>
                    <a:pt x="4533" y="15718"/>
                    <a:pt x="4075" y="16996"/>
                  </a:cubicBezTo>
                  <a:cubicBezTo>
                    <a:pt x="3436" y="18804"/>
                    <a:pt x="2785" y="20672"/>
                    <a:pt x="2737" y="22481"/>
                  </a:cubicBezTo>
                  <a:cubicBezTo>
                    <a:pt x="2725" y="23131"/>
                    <a:pt x="2761" y="23698"/>
                    <a:pt x="2785" y="24252"/>
                  </a:cubicBezTo>
                  <a:cubicBezTo>
                    <a:pt x="2869" y="25747"/>
                    <a:pt x="2942" y="27049"/>
                    <a:pt x="2038" y="28845"/>
                  </a:cubicBezTo>
                  <a:cubicBezTo>
                    <a:pt x="1" y="32895"/>
                    <a:pt x="929" y="35486"/>
                    <a:pt x="2315" y="39404"/>
                  </a:cubicBezTo>
                  <a:lnTo>
                    <a:pt x="2375" y="39572"/>
                  </a:lnTo>
                  <a:lnTo>
                    <a:pt x="2423" y="39548"/>
                  </a:lnTo>
                  <a:lnTo>
                    <a:pt x="2363" y="39380"/>
                  </a:lnTo>
                  <a:cubicBezTo>
                    <a:pt x="977" y="35474"/>
                    <a:pt x="61" y="32883"/>
                    <a:pt x="2074" y="28857"/>
                  </a:cubicBezTo>
                  <a:cubicBezTo>
                    <a:pt x="2978" y="27037"/>
                    <a:pt x="2905" y="25735"/>
                    <a:pt x="2833" y="24228"/>
                  </a:cubicBezTo>
                  <a:cubicBezTo>
                    <a:pt x="2809" y="23686"/>
                    <a:pt x="2773" y="23107"/>
                    <a:pt x="2785" y="22481"/>
                  </a:cubicBezTo>
                  <a:cubicBezTo>
                    <a:pt x="2821" y="20672"/>
                    <a:pt x="3484" y="18804"/>
                    <a:pt x="4123" y="16996"/>
                  </a:cubicBezTo>
                  <a:cubicBezTo>
                    <a:pt x="4569" y="15718"/>
                    <a:pt x="5039" y="14405"/>
                    <a:pt x="5268" y="13127"/>
                  </a:cubicBezTo>
                  <a:cubicBezTo>
                    <a:pt x="5557" y="11620"/>
                    <a:pt x="5437" y="10306"/>
                    <a:pt x="5304" y="8908"/>
                  </a:cubicBezTo>
                  <a:cubicBezTo>
                    <a:pt x="5268" y="8511"/>
                    <a:pt x="5232" y="8101"/>
                    <a:pt x="5196" y="7667"/>
                  </a:cubicBezTo>
                  <a:cubicBezTo>
                    <a:pt x="5147" y="6606"/>
                    <a:pt x="5184" y="5545"/>
                    <a:pt x="5292" y="4485"/>
                  </a:cubicBezTo>
                  <a:cubicBezTo>
                    <a:pt x="5413" y="3038"/>
                    <a:pt x="5545" y="1544"/>
                    <a:pt x="519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10"/>
            <p:cNvSpPr/>
            <p:nvPr/>
          </p:nvSpPr>
          <p:spPr>
            <a:xfrm>
              <a:off x="4278550" y="439100"/>
              <a:ext cx="141650" cy="982700"/>
            </a:xfrm>
            <a:custGeom>
              <a:rect b="b" l="l" r="r" t="t"/>
              <a:pathLst>
                <a:path extrusionOk="0" h="39308" w="5666">
                  <a:moveTo>
                    <a:pt x="5111" y="1"/>
                  </a:moveTo>
                  <a:lnTo>
                    <a:pt x="5075" y="13"/>
                  </a:lnTo>
                  <a:cubicBezTo>
                    <a:pt x="5425" y="1459"/>
                    <a:pt x="5304" y="2725"/>
                    <a:pt x="5172" y="4063"/>
                  </a:cubicBezTo>
                  <a:cubicBezTo>
                    <a:pt x="5063" y="5063"/>
                    <a:pt x="4967" y="6088"/>
                    <a:pt x="5075" y="7197"/>
                  </a:cubicBezTo>
                  <a:cubicBezTo>
                    <a:pt x="5123" y="7715"/>
                    <a:pt x="5196" y="8209"/>
                    <a:pt x="5268" y="8691"/>
                  </a:cubicBezTo>
                  <a:cubicBezTo>
                    <a:pt x="5449" y="9897"/>
                    <a:pt x="5630" y="11006"/>
                    <a:pt x="5437" y="12331"/>
                  </a:cubicBezTo>
                  <a:cubicBezTo>
                    <a:pt x="5244" y="13645"/>
                    <a:pt x="4810" y="14983"/>
                    <a:pt x="4388" y="16261"/>
                  </a:cubicBezTo>
                  <a:cubicBezTo>
                    <a:pt x="3894" y="17755"/>
                    <a:pt x="3388" y="19298"/>
                    <a:pt x="3267" y="20829"/>
                  </a:cubicBezTo>
                  <a:cubicBezTo>
                    <a:pt x="3219" y="21408"/>
                    <a:pt x="3195" y="21950"/>
                    <a:pt x="3171" y="22468"/>
                  </a:cubicBezTo>
                  <a:cubicBezTo>
                    <a:pt x="3110" y="24204"/>
                    <a:pt x="3050" y="25711"/>
                    <a:pt x="2086" y="27603"/>
                  </a:cubicBezTo>
                  <a:cubicBezTo>
                    <a:pt x="1" y="31713"/>
                    <a:pt x="748" y="34908"/>
                    <a:pt x="2122" y="39307"/>
                  </a:cubicBezTo>
                  <a:lnTo>
                    <a:pt x="2158" y="39283"/>
                  </a:lnTo>
                  <a:cubicBezTo>
                    <a:pt x="796" y="34908"/>
                    <a:pt x="49" y="31725"/>
                    <a:pt x="2122" y="27627"/>
                  </a:cubicBezTo>
                  <a:cubicBezTo>
                    <a:pt x="3098" y="25711"/>
                    <a:pt x="3159" y="24216"/>
                    <a:pt x="3219" y="22468"/>
                  </a:cubicBezTo>
                  <a:cubicBezTo>
                    <a:pt x="3243" y="21950"/>
                    <a:pt x="3267" y="21408"/>
                    <a:pt x="3303" y="20829"/>
                  </a:cubicBezTo>
                  <a:cubicBezTo>
                    <a:pt x="3436" y="19310"/>
                    <a:pt x="3942" y="17768"/>
                    <a:pt x="4424" y="16285"/>
                  </a:cubicBezTo>
                  <a:cubicBezTo>
                    <a:pt x="4858" y="14995"/>
                    <a:pt x="5292" y="13633"/>
                    <a:pt x="5485" y="12331"/>
                  </a:cubicBezTo>
                  <a:cubicBezTo>
                    <a:pt x="5666" y="11030"/>
                    <a:pt x="5497" y="9885"/>
                    <a:pt x="5316" y="8679"/>
                  </a:cubicBezTo>
                  <a:cubicBezTo>
                    <a:pt x="5244" y="8197"/>
                    <a:pt x="5172" y="7703"/>
                    <a:pt x="5123" y="7197"/>
                  </a:cubicBezTo>
                  <a:cubicBezTo>
                    <a:pt x="5003" y="6088"/>
                    <a:pt x="5111" y="5063"/>
                    <a:pt x="5208" y="4075"/>
                  </a:cubicBezTo>
                  <a:cubicBezTo>
                    <a:pt x="5340" y="2725"/>
                    <a:pt x="5473" y="1459"/>
                    <a:pt x="511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10"/>
            <p:cNvSpPr/>
            <p:nvPr/>
          </p:nvSpPr>
          <p:spPr>
            <a:xfrm>
              <a:off x="4347850" y="446025"/>
              <a:ext cx="149500" cy="960100"/>
            </a:xfrm>
            <a:custGeom>
              <a:rect b="b" l="l" r="r" t="t"/>
              <a:pathLst>
                <a:path extrusionOk="0" h="38404" w="5980">
                  <a:moveTo>
                    <a:pt x="4509" y="1"/>
                  </a:moveTo>
                  <a:lnTo>
                    <a:pt x="4461" y="13"/>
                  </a:lnTo>
                  <a:cubicBezTo>
                    <a:pt x="4810" y="1206"/>
                    <a:pt x="4726" y="2388"/>
                    <a:pt x="4630" y="3521"/>
                  </a:cubicBezTo>
                  <a:cubicBezTo>
                    <a:pt x="4557" y="4521"/>
                    <a:pt x="4473" y="5558"/>
                    <a:pt x="4702" y="6618"/>
                  </a:cubicBezTo>
                  <a:cubicBezTo>
                    <a:pt x="4822" y="7125"/>
                    <a:pt x="4991" y="7631"/>
                    <a:pt x="5196" y="8113"/>
                  </a:cubicBezTo>
                  <a:cubicBezTo>
                    <a:pt x="5437" y="8716"/>
                    <a:pt x="5690" y="9354"/>
                    <a:pt x="5763" y="10017"/>
                  </a:cubicBezTo>
                  <a:cubicBezTo>
                    <a:pt x="5931" y="11572"/>
                    <a:pt x="5521" y="13175"/>
                    <a:pt x="5124" y="14742"/>
                  </a:cubicBezTo>
                  <a:cubicBezTo>
                    <a:pt x="4979" y="15261"/>
                    <a:pt x="4846" y="15791"/>
                    <a:pt x="4738" y="16309"/>
                  </a:cubicBezTo>
                  <a:lnTo>
                    <a:pt x="4654" y="16659"/>
                  </a:lnTo>
                  <a:cubicBezTo>
                    <a:pt x="4063" y="19443"/>
                    <a:pt x="3496" y="22059"/>
                    <a:pt x="2207" y="24711"/>
                  </a:cubicBezTo>
                  <a:cubicBezTo>
                    <a:pt x="1158" y="26844"/>
                    <a:pt x="592" y="29182"/>
                    <a:pt x="543" y="31569"/>
                  </a:cubicBezTo>
                  <a:cubicBezTo>
                    <a:pt x="507" y="33510"/>
                    <a:pt x="784" y="35619"/>
                    <a:pt x="1459" y="38403"/>
                  </a:cubicBezTo>
                  <a:lnTo>
                    <a:pt x="1496" y="38391"/>
                  </a:lnTo>
                  <a:cubicBezTo>
                    <a:pt x="290" y="33401"/>
                    <a:pt x="1" y="29375"/>
                    <a:pt x="2243" y="24735"/>
                  </a:cubicBezTo>
                  <a:cubicBezTo>
                    <a:pt x="3533" y="22083"/>
                    <a:pt x="4099" y="19455"/>
                    <a:pt x="4702" y="16671"/>
                  </a:cubicBezTo>
                  <a:lnTo>
                    <a:pt x="4774" y="16321"/>
                  </a:lnTo>
                  <a:cubicBezTo>
                    <a:pt x="4883" y="15803"/>
                    <a:pt x="5027" y="15261"/>
                    <a:pt x="5160" y="14742"/>
                  </a:cubicBezTo>
                  <a:cubicBezTo>
                    <a:pt x="5558" y="13187"/>
                    <a:pt x="5980" y="11572"/>
                    <a:pt x="5811" y="10017"/>
                  </a:cubicBezTo>
                  <a:cubicBezTo>
                    <a:pt x="5738" y="9342"/>
                    <a:pt x="5485" y="8704"/>
                    <a:pt x="5232" y="8089"/>
                  </a:cubicBezTo>
                  <a:cubicBezTo>
                    <a:pt x="5027" y="7607"/>
                    <a:pt x="4859" y="7112"/>
                    <a:pt x="4738" y="6606"/>
                  </a:cubicBezTo>
                  <a:cubicBezTo>
                    <a:pt x="4509" y="5558"/>
                    <a:pt x="4593" y="4521"/>
                    <a:pt x="4678" y="3521"/>
                  </a:cubicBezTo>
                  <a:cubicBezTo>
                    <a:pt x="4762" y="2388"/>
                    <a:pt x="4859" y="1206"/>
                    <a:pt x="450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10"/>
            <p:cNvSpPr/>
            <p:nvPr/>
          </p:nvSpPr>
          <p:spPr>
            <a:xfrm>
              <a:off x="4404825" y="444825"/>
              <a:ext cx="169675" cy="938700"/>
            </a:xfrm>
            <a:custGeom>
              <a:rect b="b" l="l" r="r" t="t"/>
              <a:pathLst>
                <a:path extrusionOk="0" h="37548" w="6787">
                  <a:moveTo>
                    <a:pt x="4532" y="1"/>
                  </a:moveTo>
                  <a:lnTo>
                    <a:pt x="4484" y="13"/>
                  </a:lnTo>
                  <a:cubicBezTo>
                    <a:pt x="4846" y="1086"/>
                    <a:pt x="4749" y="2134"/>
                    <a:pt x="4653" y="3147"/>
                  </a:cubicBezTo>
                  <a:cubicBezTo>
                    <a:pt x="4568" y="4087"/>
                    <a:pt x="4472" y="5063"/>
                    <a:pt x="4749" y="6039"/>
                  </a:cubicBezTo>
                  <a:cubicBezTo>
                    <a:pt x="4906" y="6582"/>
                    <a:pt x="5207" y="7088"/>
                    <a:pt x="5509" y="7570"/>
                  </a:cubicBezTo>
                  <a:cubicBezTo>
                    <a:pt x="5786" y="8004"/>
                    <a:pt x="6027" y="8462"/>
                    <a:pt x="6208" y="8956"/>
                  </a:cubicBezTo>
                  <a:cubicBezTo>
                    <a:pt x="6738" y="10548"/>
                    <a:pt x="6328" y="11970"/>
                    <a:pt x="5858" y="13621"/>
                  </a:cubicBezTo>
                  <a:lnTo>
                    <a:pt x="5834" y="13693"/>
                  </a:lnTo>
                  <a:cubicBezTo>
                    <a:pt x="4918" y="16948"/>
                    <a:pt x="3773" y="20142"/>
                    <a:pt x="2387" y="23240"/>
                  </a:cubicBezTo>
                  <a:cubicBezTo>
                    <a:pt x="1350" y="25494"/>
                    <a:pt x="759" y="27929"/>
                    <a:pt x="615" y="30400"/>
                  </a:cubicBezTo>
                  <a:cubicBezTo>
                    <a:pt x="494" y="32533"/>
                    <a:pt x="687" y="34811"/>
                    <a:pt x="1217" y="37547"/>
                  </a:cubicBezTo>
                  <a:lnTo>
                    <a:pt x="1278" y="37535"/>
                  </a:lnTo>
                  <a:cubicBezTo>
                    <a:pt x="482" y="33497"/>
                    <a:pt x="0" y="28640"/>
                    <a:pt x="2435" y="23252"/>
                  </a:cubicBezTo>
                  <a:cubicBezTo>
                    <a:pt x="3821" y="20154"/>
                    <a:pt x="4966" y="16960"/>
                    <a:pt x="5894" y="13693"/>
                  </a:cubicBezTo>
                  <a:lnTo>
                    <a:pt x="5906" y="13633"/>
                  </a:lnTo>
                  <a:cubicBezTo>
                    <a:pt x="6376" y="11970"/>
                    <a:pt x="6786" y="10535"/>
                    <a:pt x="6256" y="8932"/>
                  </a:cubicBezTo>
                  <a:cubicBezTo>
                    <a:pt x="6075" y="8450"/>
                    <a:pt x="5834" y="7980"/>
                    <a:pt x="5545" y="7546"/>
                  </a:cubicBezTo>
                  <a:cubicBezTo>
                    <a:pt x="5243" y="7064"/>
                    <a:pt x="4942" y="6570"/>
                    <a:pt x="4797" y="6027"/>
                  </a:cubicBezTo>
                  <a:cubicBezTo>
                    <a:pt x="4520" y="5051"/>
                    <a:pt x="4617" y="4087"/>
                    <a:pt x="4701" y="3147"/>
                  </a:cubicBezTo>
                  <a:cubicBezTo>
                    <a:pt x="4797" y="2134"/>
                    <a:pt x="4894" y="1073"/>
                    <a:pt x="453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10"/>
            <p:cNvSpPr/>
            <p:nvPr/>
          </p:nvSpPr>
          <p:spPr>
            <a:xfrm>
              <a:off x="4459650" y="433675"/>
              <a:ext cx="180525" cy="917600"/>
            </a:xfrm>
            <a:custGeom>
              <a:rect b="b" l="l" r="r" t="t"/>
              <a:pathLst>
                <a:path extrusionOk="0" h="36704" w="7221">
                  <a:moveTo>
                    <a:pt x="4690" y="1"/>
                  </a:moveTo>
                  <a:lnTo>
                    <a:pt x="4653" y="13"/>
                  </a:lnTo>
                  <a:cubicBezTo>
                    <a:pt x="5087" y="1073"/>
                    <a:pt x="5075" y="2086"/>
                    <a:pt x="5075" y="3062"/>
                  </a:cubicBezTo>
                  <a:cubicBezTo>
                    <a:pt x="5063" y="3990"/>
                    <a:pt x="5063" y="4943"/>
                    <a:pt x="5413" y="5919"/>
                  </a:cubicBezTo>
                  <a:cubicBezTo>
                    <a:pt x="5594" y="6365"/>
                    <a:pt x="5835" y="6787"/>
                    <a:pt x="6112" y="7185"/>
                  </a:cubicBezTo>
                  <a:cubicBezTo>
                    <a:pt x="6449" y="7703"/>
                    <a:pt x="6799" y="8233"/>
                    <a:pt x="6920" y="8824"/>
                  </a:cubicBezTo>
                  <a:cubicBezTo>
                    <a:pt x="7173" y="10102"/>
                    <a:pt x="6654" y="11452"/>
                    <a:pt x="6148" y="12753"/>
                  </a:cubicBezTo>
                  <a:cubicBezTo>
                    <a:pt x="6016" y="13091"/>
                    <a:pt x="5883" y="13440"/>
                    <a:pt x="5774" y="13778"/>
                  </a:cubicBezTo>
                  <a:cubicBezTo>
                    <a:pt x="5365" y="14947"/>
                    <a:pt x="4943" y="16116"/>
                    <a:pt x="4545" y="17237"/>
                  </a:cubicBezTo>
                  <a:cubicBezTo>
                    <a:pt x="2207" y="23710"/>
                    <a:pt x="1" y="29821"/>
                    <a:pt x="1098" y="36704"/>
                  </a:cubicBezTo>
                  <a:lnTo>
                    <a:pt x="1134" y="36692"/>
                  </a:lnTo>
                  <a:cubicBezTo>
                    <a:pt x="49" y="29821"/>
                    <a:pt x="2255" y="23722"/>
                    <a:pt x="4581" y="17249"/>
                  </a:cubicBezTo>
                  <a:cubicBezTo>
                    <a:pt x="4991" y="16128"/>
                    <a:pt x="5413" y="14959"/>
                    <a:pt x="5811" y="13790"/>
                  </a:cubicBezTo>
                  <a:cubicBezTo>
                    <a:pt x="5931" y="13452"/>
                    <a:pt x="6064" y="13115"/>
                    <a:pt x="6184" y="12777"/>
                  </a:cubicBezTo>
                  <a:cubicBezTo>
                    <a:pt x="6691" y="11464"/>
                    <a:pt x="7221" y="10114"/>
                    <a:pt x="6956" y="8812"/>
                  </a:cubicBezTo>
                  <a:cubicBezTo>
                    <a:pt x="6835" y="8209"/>
                    <a:pt x="6486" y="7679"/>
                    <a:pt x="6148" y="7160"/>
                  </a:cubicBezTo>
                  <a:cubicBezTo>
                    <a:pt x="5871" y="6763"/>
                    <a:pt x="5642" y="6341"/>
                    <a:pt x="5461" y="5895"/>
                  </a:cubicBezTo>
                  <a:cubicBezTo>
                    <a:pt x="5099" y="4931"/>
                    <a:pt x="5111" y="3978"/>
                    <a:pt x="5111" y="3062"/>
                  </a:cubicBezTo>
                  <a:cubicBezTo>
                    <a:pt x="5124" y="2074"/>
                    <a:pt x="5136" y="1049"/>
                    <a:pt x="469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10"/>
            <p:cNvSpPr/>
            <p:nvPr/>
          </p:nvSpPr>
          <p:spPr>
            <a:xfrm>
              <a:off x="4516000" y="417100"/>
              <a:ext cx="199525" cy="885975"/>
            </a:xfrm>
            <a:custGeom>
              <a:rect b="b" l="l" r="r" t="t"/>
              <a:pathLst>
                <a:path extrusionOk="0" h="35439" w="7981">
                  <a:moveTo>
                    <a:pt x="4750" y="1"/>
                  </a:moveTo>
                  <a:lnTo>
                    <a:pt x="4702" y="25"/>
                  </a:lnTo>
                  <a:cubicBezTo>
                    <a:pt x="5280" y="1074"/>
                    <a:pt x="5401" y="2074"/>
                    <a:pt x="5521" y="3038"/>
                  </a:cubicBezTo>
                  <a:cubicBezTo>
                    <a:pt x="5618" y="3810"/>
                    <a:pt x="5714" y="4617"/>
                    <a:pt x="6040" y="5449"/>
                  </a:cubicBezTo>
                  <a:cubicBezTo>
                    <a:pt x="6257" y="5955"/>
                    <a:pt x="6546" y="6425"/>
                    <a:pt x="6871" y="6871"/>
                  </a:cubicBezTo>
                  <a:cubicBezTo>
                    <a:pt x="7426" y="7655"/>
                    <a:pt x="7944" y="8390"/>
                    <a:pt x="7860" y="9354"/>
                  </a:cubicBezTo>
                  <a:cubicBezTo>
                    <a:pt x="7775" y="10415"/>
                    <a:pt x="7112" y="11548"/>
                    <a:pt x="6461" y="12633"/>
                  </a:cubicBezTo>
                  <a:cubicBezTo>
                    <a:pt x="6088" y="13236"/>
                    <a:pt x="5750" y="13862"/>
                    <a:pt x="5461" y="14501"/>
                  </a:cubicBezTo>
                  <a:cubicBezTo>
                    <a:pt x="2544" y="21540"/>
                    <a:pt x="1" y="28435"/>
                    <a:pt x="905" y="35438"/>
                  </a:cubicBezTo>
                  <a:lnTo>
                    <a:pt x="953" y="35426"/>
                  </a:lnTo>
                  <a:cubicBezTo>
                    <a:pt x="49" y="28447"/>
                    <a:pt x="2592" y="21552"/>
                    <a:pt x="5509" y="14525"/>
                  </a:cubicBezTo>
                  <a:cubicBezTo>
                    <a:pt x="5799" y="13886"/>
                    <a:pt x="6124" y="13272"/>
                    <a:pt x="6498" y="12669"/>
                  </a:cubicBezTo>
                  <a:cubicBezTo>
                    <a:pt x="7161" y="11572"/>
                    <a:pt x="7824" y="10439"/>
                    <a:pt x="7908" y="9366"/>
                  </a:cubicBezTo>
                  <a:cubicBezTo>
                    <a:pt x="7980" y="8390"/>
                    <a:pt x="7438" y="7607"/>
                    <a:pt x="6907" y="6859"/>
                  </a:cubicBezTo>
                  <a:cubicBezTo>
                    <a:pt x="6582" y="6413"/>
                    <a:pt x="6305" y="5943"/>
                    <a:pt x="6076" y="5437"/>
                  </a:cubicBezTo>
                  <a:cubicBezTo>
                    <a:pt x="5750" y="4605"/>
                    <a:pt x="5654" y="3810"/>
                    <a:pt x="5557" y="3026"/>
                  </a:cubicBezTo>
                  <a:cubicBezTo>
                    <a:pt x="5449" y="2062"/>
                    <a:pt x="5316" y="1061"/>
                    <a:pt x="475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10"/>
            <p:cNvSpPr/>
            <p:nvPr/>
          </p:nvSpPr>
          <p:spPr>
            <a:xfrm>
              <a:off x="4575675" y="399025"/>
              <a:ext cx="223625" cy="853125"/>
            </a:xfrm>
            <a:custGeom>
              <a:rect b="b" l="l" r="r" t="t"/>
              <a:pathLst>
                <a:path extrusionOk="0" h="34125" w="8945">
                  <a:moveTo>
                    <a:pt x="4617" y="1"/>
                  </a:moveTo>
                  <a:lnTo>
                    <a:pt x="4581" y="25"/>
                  </a:lnTo>
                  <a:cubicBezTo>
                    <a:pt x="5316" y="1097"/>
                    <a:pt x="5641" y="2170"/>
                    <a:pt x="5967" y="3219"/>
                  </a:cubicBezTo>
                  <a:cubicBezTo>
                    <a:pt x="6196" y="4063"/>
                    <a:pt x="6509" y="4894"/>
                    <a:pt x="6895" y="5678"/>
                  </a:cubicBezTo>
                  <a:cubicBezTo>
                    <a:pt x="7124" y="6100"/>
                    <a:pt x="7389" y="6497"/>
                    <a:pt x="7678" y="6883"/>
                  </a:cubicBezTo>
                  <a:cubicBezTo>
                    <a:pt x="8341" y="7775"/>
                    <a:pt x="8908" y="8559"/>
                    <a:pt x="8607" y="9764"/>
                  </a:cubicBezTo>
                  <a:cubicBezTo>
                    <a:pt x="8341" y="10849"/>
                    <a:pt x="7474" y="11934"/>
                    <a:pt x="6630" y="12982"/>
                  </a:cubicBezTo>
                  <a:cubicBezTo>
                    <a:pt x="6015" y="13766"/>
                    <a:pt x="5376" y="14573"/>
                    <a:pt x="4991" y="15369"/>
                  </a:cubicBezTo>
                  <a:cubicBezTo>
                    <a:pt x="1483" y="22577"/>
                    <a:pt x="0" y="28893"/>
                    <a:pt x="567" y="34124"/>
                  </a:cubicBezTo>
                  <a:lnTo>
                    <a:pt x="615" y="34124"/>
                  </a:lnTo>
                  <a:cubicBezTo>
                    <a:pt x="49" y="28905"/>
                    <a:pt x="1531" y="22589"/>
                    <a:pt x="5027" y="15393"/>
                  </a:cubicBezTo>
                  <a:cubicBezTo>
                    <a:pt x="5412" y="14597"/>
                    <a:pt x="6051" y="13802"/>
                    <a:pt x="6666" y="13018"/>
                  </a:cubicBezTo>
                  <a:cubicBezTo>
                    <a:pt x="7510" y="11958"/>
                    <a:pt x="8378" y="10873"/>
                    <a:pt x="8643" y="9776"/>
                  </a:cubicBezTo>
                  <a:cubicBezTo>
                    <a:pt x="8944" y="8546"/>
                    <a:pt x="8353" y="7727"/>
                    <a:pt x="7715" y="6859"/>
                  </a:cubicBezTo>
                  <a:cubicBezTo>
                    <a:pt x="7425" y="6485"/>
                    <a:pt x="7172" y="6076"/>
                    <a:pt x="6931" y="5654"/>
                  </a:cubicBezTo>
                  <a:cubicBezTo>
                    <a:pt x="6545" y="4870"/>
                    <a:pt x="6244" y="4051"/>
                    <a:pt x="6003" y="3207"/>
                  </a:cubicBezTo>
                  <a:cubicBezTo>
                    <a:pt x="5690" y="2158"/>
                    <a:pt x="5352" y="1073"/>
                    <a:pt x="461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10"/>
            <p:cNvSpPr/>
            <p:nvPr/>
          </p:nvSpPr>
          <p:spPr>
            <a:xfrm>
              <a:off x="4631725" y="378225"/>
              <a:ext cx="241100" cy="851925"/>
            </a:xfrm>
            <a:custGeom>
              <a:rect b="b" l="l" r="r" t="t"/>
              <a:pathLst>
                <a:path extrusionOk="0" h="34077" w="9644">
                  <a:moveTo>
                    <a:pt x="4617" y="1"/>
                  </a:moveTo>
                  <a:lnTo>
                    <a:pt x="4581" y="25"/>
                  </a:lnTo>
                  <a:cubicBezTo>
                    <a:pt x="5376" y="1086"/>
                    <a:pt x="5810" y="2231"/>
                    <a:pt x="6232" y="3340"/>
                  </a:cubicBezTo>
                  <a:cubicBezTo>
                    <a:pt x="6545" y="4244"/>
                    <a:pt x="6931" y="5112"/>
                    <a:pt x="7401" y="5931"/>
                  </a:cubicBezTo>
                  <a:cubicBezTo>
                    <a:pt x="7642" y="6341"/>
                    <a:pt x="7919" y="6727"/>
                    <a:pt x="8233" y="7088"/>
                  </a:cubicBezTo>
                  <a:cubicBezTo>
                    <a:pt x="8968" y="8016"/>
                    <a:pt x="9607" y="8812"/>
                    <a:pt x="9149" y="10126"/>
                  </a:cubicBezTo>
                  <a:cubicBezTo>
                    <a:pt x="8751" y="11271"/>
                    <a:pt x="7775" y="12380"/>
                    <a:pt x="6823" y="13453"/>
                  </a:cubicBezTo>
                  <a:cubicBezTo>
                    <a:pt x="6051" y="14308"/>
                    <a:pt x="5256" y="15212"/>
                    <a:pt x="4774" y="16116"/>
                  </a:cubicBezTo>
                  <a:cubicBezTo>
                    <a:pt x="1652" y="21962"/>
                    <a:pt x="0" y="28845"/>
                    <a:pt x="458" y="34076"/>
                  </a:cubicBezTo>
                  <a:lnTo>
                    <a:pt x="507" y="34076"/>
                  </a:lnTo>
                  <a:cubicBezTo>
                    <a:pt x="37" y="28845"/>
                    <a:pt x="1688" y="21974"/>
                    <a:pt x="4810" y="16141"/>
                  </a:cubicBezTo>
                  <a:cubicBezTo>
                    <a:pt x="5292" y="15236"/>
                    <a:pt x="6075" y="14345"/>
                    <a:pt x="6847" y="13489"/>
                  </a:cubicBezTo>
                  <a:cubicBezTo>
                    <a:pt x="7799" y="12416"/>
                    <a:pt x="8787" y="11295"/>
                    <a:pt x="9185" y="10138"/>
                  </a:cubicBezTo>
                  <a:cubicBezTo>
                    <a:pt x="9643" y="8812"/>
                    <a:pt x="9016" y="7992"/>
                    <a:pt x="8257" y="7064"/>
                  </a:cubicBezTo>
                  <a:cubicBezTo>
                    <a:pt x="7956" y="6703"/>
                    <a:pt x="7690" y="6317"/>
                    <a:pt x="7437" y="5919"/>
                  </a:cubicBezTo>
                  <a:cubicBezTo>
                    <a:pt x="6979" y="5087"/>
                    <a:pt x="6582" y="4232"/>
                    <a:pt x="6280" y="3328"/>
                  </a:cubicBezTo>
                  <a:cubicBezTo>
                    <a:pt x="5846" y="2219"/>
                    <a:pt x="5412" y="1074"/>
                    <a:pt x="461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10"/>
            <p:cNvSpPr/>
            <p:nvPr/>
          </p:nvSpPr>
          <p:spPr>
            <a:xfrm>
              <a:off x="4685350" y="351725"/>
              <a:ext cx="224825" cy="888350"/>
            </a:xfrm>
            <a:custGeom>
              <a:rect b="b" l="l" r="r" t="t"/>
              <a:pathLst>
                <a:path extrusionOk="0" h="35534" w="8993">
                  <a:moveTo>
                    <a:pt x="4798" y="0"/>
                  </a:moveTo>
                  <a:lnTo>
                    <a:pt x="4762" y="12"/>
                  </a:lnTo>
                  <a:cubicBezTo>
                    <a:pt x="5485" y="1181"/>
                    <a:pt x="5883" y="2447"/>
                    <a:pt x="6281" y="3652"/>
                  </a:cubicBezTo>
                  <a:cubicBezTo>
                    <a:pt x="6558" y="4568"/>
                    <a:pt x="6895" y="5472"/>
                    <a:pt x="7305" y="6352"/>
                  </a:cubicBezTo>
                  <a:cubicBezTo>
                    <a:pt x="7474" y="6714"/>
                    <a:pt x="7667" y="7051"/>
                    <a:pt x="7848" y="7377"/>
                  </a:cubicBezTo>
                  <a:cubicBezTo>
                    <a:pt x="8438" y="8414"/>
                    <a:pt x="8945" y="9342"/>
                    <a:pt x="8607" y="10668"/>
                  </a:cubicBezTo>
                  <a:cubicBezTo>
                    <a:pt x="8258" y="11993"/>
                    <a:pt x="7354" y="13331"/>
                    <a:pt x="6486" y="14621"/>
                  </a:cubicBezTo>
                  <a:cubicBezTo>
                    <a:pt x="5919" y="15405"/>
                    <a:pt x="5413" y="16224"/>
                    <a:pt x="4967" y="17068"/>
                  </a:cubicBezTo>
                  <a:cubicBezTo>
                    <a:pt x="1483" y="23963"/>
                    <a:pt x="1" y="30001"/>
                    <a:pt x="459" y="35534"/>
                  </a:cubicBezTo>
                  <a:lnTo>
                    <a:pt x="495" y="35534"/>
                  </a:lnTo>
                  <a:cubicBezTo>
                    <a:pt x="49" y="30013"/>
                    <a:pt x="1520" y="23975"/>
                    <a:pt x="4991" y="17092"/>
                  </a:cubicBezTo>
                  <a:cubicBezTo>
                    <a:pt x="5449" y="16248"/>
                    <a:pt x="5955" y="15429"/>
                    <a:pt x="6510" y="14645"/>
                  </a:cubicBezTo>
                  <a:cubicBezTo>
                    <a:pt x="7390" y="13355"/>
                    <a:pt x="8294" y="12018"/>
                    <a:pt x="8643" y="10680"/>
                  </a:cubicBezTo>
                  <a:cubicBezTo>
                    <a:pt x="8993" y="9305"/>
                    <a:pt x="8487" y="8401"/>
                    <a:pt x="7884" y="7353"/>
                  </a:cubicBezTo>
                  <a:cubicBezTo>
                    <a:pt x="7703" y="7027"/>
                    <a:pt x="7522" y="6690"/>
                    <a:pt x="7341" y="6328"/>
                  </a:cubicBezTo>
                  <a:cubicBezTo>
                    <a:pt x="6944" y="5448"/>
                    <a:pt x="6606" y="4556"/>
                    <a:pt x="6329" y="3628"/>
                  </a:cubicBezTo>
                  <a:cubicBezTo>
                    <a:pt x="5931" y="2423"/>
                    <a:pt x="5521" y="1169"/>
                    <a:pt x="479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10"/>
            <p:cNvSpPr/>
            <p:nvPr/>
          </p:nvSpPr>
          <p:spPr>
            <a:xfrm>
              <a:off x="4740200" y="316450"/>
              <a:ext cx="200425" cy="970650"/>
            </a:xfrm>
            <a:custGeom>
              <a:rect b="b" l="l" r="r" t="t"/>
              <a:pathLst>
                <a:path extrusionOk="0" h="38826" w="8017">
                  <a:moveTo>
                    <a:pt x="5147" y="1"/>
                  </a:moveTo>
                  <a:lnTo>
                    <a:pt x="5099" y="13"/>
                  </a:lnTo>
                  <a:cubicBezTo>
                    <a:pt x="7980" y="7293"/>
                    <a:pt x="8016" y="12910"/>
                    <a:pt x="5196" y="18756"/>
                  </a:cubicBezTo>
                  <a:cubicBezTo>
                    <a:pt x="4714" y="19757"/>
                    <a:pt x="4147" y="20745"/>
                    <a:pt x="3605" y="21697"/>
                  </a:cubicBezTo>
                  <a:cubicBezTo>
                    <a:pt x="2544" y="23553"/>
                    <a:pt x="1447" y="25458"/>
                    <a:pt x="953" y="27447"/>
                  </a:cubicBezTo>
                  <a:cubicBezTo>
                    <a:pt x="145" y="30689"/>
                    <a:pt x="1" y="34305"/>
                    <a:pt x="495" y="38825"/>
                  </a:cubicBezTo>
                  <a:lnTo>
                    <a:pt x="543" y="38825"/>
                  </a:lnTo>
                  <a:cubicBezTo>
                    <a:pt x="37" y="34305"/>
                    <a:pt x="181" y="30689"/>
                    <a:pt x="989" y="27459"/>
                  </a:cubicBezTo>
                  <a:cubicBezTo>
                    <a:pt x="1495" y="25470"/>
                    <a:pt x="2580" y="23565"/>
                    <a:pt x="3641" y="21721"/>
                  </a:cubicBezTo>
                  <a:cubicBezTo>
                    <a:pt x="4183" y="20769"/>
                    <a:pt x="4750" y="19769"/>
                    <a:pt x="5232" y="18780"/>
                  </a:cubicBezTo>
                  <a:cubicBezTo>
                    <a:pt x="6739" y="15646"/>
                    <a:pt x="7426" y="12537"/>
                    <a:pt x="7317" y="9294"/>
                  </a:cubicBezTo>
                  <a:cubicBezTo>
                    <a:pt x="7221" y="6450"/>
                    <a:pt x="6534" y="3496"/>
                    <a:pt x="514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10"/>
            <p:cNvSpPr/>
            <p:nvPr/>
          </p:nvSpPr>
          <p:spPr>
            <a:xfrm>
              <a:off x="4775750" y="278800"/>
              <a:ext cx="188975" cy="1054100"/>
            </a:xfrm>
            <a:custGeom>
              <a:rect b="b" l="l" r="r" t="t"/>
              <a:pathLst>
                <a:path extrusionOk="0" h="42164" w="7559">
                  <a:moveTo>
                    <a:pt x="6112" y="0"/>
                  </a:moveTo>
                  <a:cubicBezTo>
                    <a:pt x="6847" y="3592"/>
                    <a:pt x="7257" y="7642"/>
                    <a:pt x="7426" y="13139"/>
                  </a:cubicBezTo>
                  <a:cubicBezTo>
                    <a:pt x="7510" y="16188"/>
                    <a:pt x="7112" y="18623"/>
                    <a:pt x="6160" y="20780"/>
                  </a:cubicBezTo>
                  <a:cubicBezTo>
                    <a:pt x="5558" y="22142"/>
                    <a:pt x="4702" y="23468"/>
                    <a:pt x="3870" y="24758"/>
                  </a:cubicBezTo>
                  <a:cubicBezTo>
                    <a:pt x="2761" y="26470"/>
                    <a:pt x="1616" y="28242"/>
                    <a:pt x="1062" y="30134"/>
                  </a:cubicBezTo>
                  <a:cubicBezTo>
                    <a:pt x="1" y="33726"/>
                    <a:pt x="579" y="37366"/>
                    <a:pt x="1146" y="40886"/>
                  </a:cubicBezTo>
                  <a:cubicBezTo>
                    <a:pt x="1206" y="41308"/>
                    <a:pt x="1279" y="41741"/>
                    <a:pt x="1339" y="42163"/>
                  </a:cubicBezTo>
                  <a:lnTo>
                    <a:pt x="1387" y="42151"/>
                  </a:lnTo>
                  <a:cubicBezTo>
                    <a:pt x="1327" y="41729"/>
                    <a:pt x="1254" y="41295"/>
                    <a:pt x="1194" y="40886"/>
                  </a:cubicBezTo>
                  <a:cubicBezTo>
                    <a:pt x="628" y="37366"/>
                    <a:pt x="49" y="33726"/>
                    <a:pt x="1110" y="30146"/>
                  </a:cubicBezTo>
                  <a:cubicBezTo>
                    <a:pt x="1664" y="28254"/>
                    <a:pt x="2797" y="26494"/>
                    <a:pt x="3906" y="24782"/>
                  </a:cubicBezTo>
                  <a:cubicBezTo>
                    <a:pt x="4738" y="23492"/>
                    <a:pt x="5594" y="22167"/>
                    <a:pt x="6196" y="20793"/>
                  </a:cubicBezTo>
                  <a:cubicBezTo>
                    <a:pt x="7161" y="18635"/>
                    <a:pt x="7558" y="16200"/>
                    <a:pt x="7462" y="13139"/>
                  </a:cubicBezTo>
                  <a:cubicBezTo>
                    <a:pt x="7305" y="7642"/>
                    <a:pt x="6896" y="3592"/>
                    <a:pt x="616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10"/>
            <p:cNvSpPr/>
            <p:nvPr/>
          </p:nvSpPr>
          <p:spPr>
            <a:xfrm>
              <a:off x="4814925" y="251675"/>
              <a:ext cx="199525" cy="1107750"/>
            </a:xfrm>
            <a:custGeom>
              <a:rect b="b" l="l" r="r" t="t"/>
              <a:pathLst>
                <a:path extrusionOk="0" h="44310" w="7981">
                  <a:moveTo>
                    <a:pt x="7028" y="0"/>
                  </a:moveTo>
                  <a:cubicBezTo>
                    <a:pt x="7233" y="2315"/>
                    <a:pt x="7209" y="4641"/>
                    <a:pt x="7173" y="6895"/>
                  </a:cubicBezTo>
                  <a:cubicBezTo>
                    <a:pt x="7149" y="9113"/>
                    <a:pt x="7112" y="11391"/>
                    <a:pt x="7317" y="13669"/>
                  </a:cubicBezTo>
                  <a:cubicBezTo>
                    <a:pt x="7354" y="14019"/>
                    <a:pt x="7390" y="14380"/>
                    <a:pt x="7414" y="14730"/>
                  </a:cubicBezTo>
                  <a:cubicBezTo>
                    <a:pt x="7667" y="17249"/>
                    <a:pt x="7932" y="19853"/>
                    <a:pt x="6811" y="22456"/>
                  </a:cubicBezTo>
                  <a:cubicBezTo>
                    <a:pt x="6148" y="24011"/>
                    <a:pt x="5124" y="25518"/>
                    <a:pt x="4123" y="26976"/>
                  </a:cubicBezTo>
                  <a:cubicBezTo>
                    <a:pt x="3002" y="28615"/>
                    <a:pt x="1845" y="30315"/>
                    <a:pt x="1182" y="32111"/>
                  </a:cubicBezTo>
                  <a:cubicBezTo>
                    <a:pt x="1" y="35377"/>
                    <a:pt x="784" y="38644"/>
                    <a:pt x="1556" y="41814"/>
                  </a:cubicBezTo>
                  <a:cubicBezTo>
                    <a:pt x="1761" y="42634"/>
                    <a:pt x="1966" y="43477"/>
                    <a:pt x="2122" y="44309"/>
                  </a:cubicBezTo>
                  <a:lnTo>
                    <a:pt x="2171" y="44297"/>
                  </a:lnTo>
                  <a:cubicBezTo>
                    <a:pt x="2002" y="43465"/>
                    <a:pt x="1797" y="42622"/>
                    <a:pt x="1604" y="41802"/>
                  </a:cubicBezTo>
                  <a:cubicBezTo>
                    <a:pt x="833" y="38644"/>
                    <a:pt x="49" y="35389"/>
                    <a:pt x="1230" y="32135"/>
                  </a:cubicBezTo>
                  <a:cubicBezTo>
                    <a:pt x="1881" y="30351"/>
                    <a:pt x="3038" y="28640"/>
                    <a:pt x="4171" y="26988"/>
                  </a:cubicBezTo>
                  <a:cubicBezTo>
                    <a:pt x="5160" y="25542"/>
                    <a:pt x="6184" y="24035"/>
                    <a:pt x="6859" y="22468"/>
                  </a:cubicBezTo>
                  <a:cubicBezTo>
                    <a:pt x="7980" y="19865"/>
                    <a:pt x="7715" y="17249"/>
                    <a:pt x="7462" y="14718"/>
                  </a:cubicBezTo>
                  <a:cubicBezTo>
                    <a:pt x="7426" y="14380"/>
                    <a:pt x="7390" y="14019"/>
                    <a:pt x="7366" y="13669"/>
                  </a:cubicBezTo>
                  <a:cubicBezTo>
                    <a:pt x="7161" y="11403"/>
                    <a:pt x="7185" y="9113"/>
                    <a:pt x="7221" y="6907"/>
                  </a:cubicBezTo>
                  <a:cubicBezTo>
                    <a:pt x="7257" y="4653"/>
                    <a:pt x="7281" y="2327"/>
                    <a:pt x="706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10"/>
            <p:cNvSpPr/>
            <p:nvPr/>
          </p:nvSpPr>
          <p:spPr>
            <a:xfrm>
              <a:off x="4871275" y="239325"/>
              <a:ext cx="207950" cy="1128225"/>
            </a:xfrm>
            <a:custGeom>
              <a:rect b="b" l="l" r="r" t="t"/>
              <a:pathLst>
                <a:path extrusionOk="0" h="45129" w="8318">
                  <a:moveTo>
                    <a:pt x="7583" y="0"/>
                  </a:moveTo>
                  <a:cubicBezTo>
                    <a:pt x="7703" y="2085"/>
                    <a:pt x="7510" y="4207"/>
                    <a:pt x="7329" y="6256"/>
                  </a:cubicBezTo>
                  <a:cubicBezTo>
                    <a:pt x="7100" y="8679"/>
                    <a:pt x="6871" y="11198"/>
                    <a:pt x="7173" y="13645"/>
                  </a:cubicBezTo>
                  <a:cubicBezTo>
                    <a:pt x="7257" y="14284"/>
                    <a:pt x="7354" y="14922"/>
                    <a:pt x="7462" y="15549"/>
                  </a:cubicBezTo>
                  <a:cubicBezTo>
                    <a:pt x="7872" y="18177"/>
                    <a:pt x="8270" y="20648"/>
                    <a:pt x="7124" y="23348"/>
                  </a:cubicBezTo>
                  <a:cubicBezTo>
                    <a:pt x="6449" y="24963"/>
                    <a:pt x="5316" y="26506"/>
                    <a:pt x="4220" y="27988"/>
                  </a:cubicBezTo>
                  <a:cubicBezTo>
                    <a:pt x="2906" y="29760"/>
                    <a:pt x="1556" y="31604"/>
                    <a:pt x="953" y="33581"/>
                  </a:cubicBezTo>
                  <a:cubicBezTo>
                    <a:pt x="1" y="36739"/>
                    <a:pt x="941" y="39982"/>
                    <a:pt x="1845" y="43116"/>
                  </a:cubicBezTo>
                  <a:cubicBezTo>
                    <a:pt x="2038" y="43815"/>
                    <a:pt x="2231" y="44466"/>
                    <a:pt x="2400" y="45128"/>
                  </a:cubicBezTo>
                  <a:lnTo>
                    <a:pt x="2448" y="45128"/>
                  </a:lnTo>
                  <a:cubicBezTo>
                    <a:pt x="2279" y="44466"/>
                    <a:pt x="2086" y="43803"/>
                    <a:pt x="1881" y="43116"/>
                  </a:cubicBezTo>
                  <a:cubicBezTo>
                    <a:pt x="989" y="39982"/>
                    <a:pt x="49" y="36751"/>
                    <a:pt x="1001" y="33593"/>
                  </a:cubicBezTo>
                  <a:cubicBezTo>
                    <a:pt x="1592" y="31629"/>
                    <a:pt x="2942" y="29796"/>
                    <a:pt x="4256" y="28025"/>
                  </a:cubicBezTo>
                  <a:cubicBezTo>
                    <a:pt x="5353" y="26542"/>
                    <a:pt x="6486" y="24987"/>
                    <a:pt x="7173" y="23372"/>
                  </a:cubicBezTo>
                  <a:cubicBezTo>
                    <a:pt x="8318" y="20660"/>
                    <a:pt x="7920" y="18177"/>
                    <a:pt x="7498" y="15537"/>
                  </a:cubicBezTo>
                  <a:cubicBezTo>
                    <a:pt x="7402" y="14922"/>
                    <a:pt x="7305" y="14272"/>
                    <a:pt x="7221" y="13633"/>
                  </a:cubicBezTo>
                  <a:cubicBezTo>
                    <a:pt x="6920" y="11198"/>
                    <a:pt x="7149" y="8691"/>
                    <a:pt x="7378" y="6268"/>
                  </a:cubicBezTo>
                  <a:cubicBezTo>
                    <a:pt x="7558" y="4207"/>
                    <a:pt x="7751" y="2085"/>
                    <a:pt x="761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10"/>
            <p:cNvSpPr/>
            <p:nvPr/>
          </p:nvSpPr>
          <p:spPr>
            <a:xfrm>
              <a:off x="4941800" y="240825"/>
              <a:ext cx="227525" cy="1124625"/>
            </a:xfrm>
            <a:custGeom>
              <a:rect b="b" l="l" r="r" t="t"/>
              <a:pathLst>
                <a:path extrusionOk="0" h="44985" w="9101">
                  <a:moveTo>
                    <a:pt x="8293" y="0"/>
                  </a:moveTo>
                  <a:cubicBezTo>
                    <a:pt x="8173" y="1748"/>
                    <a:pt x="7751" y="3436"/>
                    <a:pt x="7341" y="5063"/>
                  </a:cubicBezTo>
                  <a:cubicBezTo>
                    <a:pt x="6618" y="7992"/>
                    <a:pt x="5919" y="10752"/>
                    <a:pt x="6823" y="13754"/>
                  </a:cubicBezTo>
                  <a:cubicBezTo>
                    <a:pt x="6979" y="14260"/>
                    <a:pt x="7148" y="14766"/>
                    <a:pt x="7305" y="15260"/>
                  </a:cubicBezTo>
                  <a:cubicBezTo>
                    <a:pt x="8173" y="17852"/>
                    <a:pt x="9053" y="20540"/>
                    <a:pt x="7775" y="23372"/>
                  </a:cubicBezTo>
                  <a:cubicBezTo>
                    <a:pt x="7052" y="24951"/>
                    <a:pt x="5834" y="26422"/>
                    <a:pt x="4641" y="27832"/>
                  </a:cubicBezTo>
                  <a:cubicBezTo>
                    <a:pt x="3399" y="29327"/>
                    <a:pt x="2110" y="30882"/>
                    <a:pt x="1399" y="32569"/>
                  </a:cubicBezTo>
                  <a:cubicBezTo>
                    <a:pt x="0" y="35932"/>
                    <a:pt x="953" y="39813"/>
                    <a:pt x="1784" y="43236"/>
                  </a:cubicBezTo>
                  <a:cubicBezTo>
                    <a:pt x="1929" y="43839"/>
                    <a:pt x="2074" y="44418"/>
                    <a:pt x="2194" y="44984"/>
                  </a:cubicBezTo>
                  <a:lnTo>
                    <a:pt x="2242" y="44960"/>
                  </a:lnTo>
                  <a:cubicBezTo>
                    <a:pt x="2110" y="44394"/>
                    <a:pt x="1977" y="43815"/>
                    <a:pt x="1820" y="43212"/>
                  </a:cubicBezTo>
                  <a:cubicBezTo>
                    <a:pt x="989" y="39801"/>
                    <a:pt x="49" y="35920"/>
                    <a:pt x="1447" y="32569"/>
                  </a:cubicBezTo>
                  <a:cubicBezTo>
                    <a:pt x="2146" y="30894"/>
                    <a:pt x="3436" y="29351"/>
                    <a:pt x="4677" y="27856"/>
                  </a:cubicBezTo>
                  <a:cubicBezTo>
                    <a:pt x="5870" y="26434"/>
                    <a:pt x="7088" y="24963"/>
                    <a:pt x="7811" y="23372"/>
                  </a:cubicBezTo>
                  <a:cubicBezTo>
                    <a:pt x="9101" y="20528"/>
                    <a:pt x="8209" y="17840"/>
                    <a:pt x="7353" y="15236"/>
                  </a:cubicBezTo>
                  <a:cubicBezTo>
                    <a:pt x="7184" y="14742"/>
                    <a:pt x="7016" y="14236"/>
                    <a:pt x="6871" y="13729"/>
                  </a:cubicBezTo>
                  <a:cubicBezTo>
                    <a:pt x="5967" y="10740"/>
                    <a:pt x="6654" y="7992"/>
                    <a:pt x="7389" y="5075"/>
                  </a:cubicBezTo>
                  <a:cubicBezTo>
                    <a:pt x="7787" y="3436"/>
                    <a:pt x="8209" y="1748"/>
                    <a:pt x="834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10"/>
            <p:cNvSpPr/>
            <p:nvPr/>
          </p:nvSpPr>
          <p:spPr>
            <a:xfrm>
              <a:off x="5021650" y="248950"/>
              <a:ext cx="243500" cy="1097500"/>
            </a:xfrm>
            <a:custGeom>
              <a:rect b="b" l="l" r="r" t="t"/>
              <a:pathLst>
                <a:path extrusionOk="0" h="43900" w="9740">
                  <a:moveTo>
                    <a:pt x="8715" y="1"/>
                  </a:moveTo>
                  <a:cubicBezTo>
                    <a:pt x="8402" y="1387"/>
                    <a:pt x="7618" y="2749"/>
                    <a:pt x="6859" y="4075"/>
                  </a:cubicBezTo>
                  <a:cubicBezTo>
                    <a:pt x="6076" y="5437"/>
                    <a:pt x="5268" y="6847"/>
                    <a:pt x="4991" y="8270"/>
                  </a:cubicBezTo>
                  <a:cubicBezTo>
                    <a:pt x="4677" y="9909"/>
                    <a:pt x="5449" y="11584"/>
                    <a:pt x="6124" y="13067"/>
                  </a:cubicBezTo>
                  <a:lnTo>
                    <a:pt x="6172" y="13187"/>
                  </a:lnTo>
                  <a:cubicBezTo>
                    <a:pt x="6437" y="13754"/>
                    <a:pt x="6726" y="14333"/>
                    <a:pt x="7016" y="14887"/>
                  </a:cubicBezTo>
                  <a:cubicBezTo>
                    <a:pt x="8330" y="17466"/>
                    <a:pt x="9704" y="20130"/>
                    <a:pt x="8342" y="22963"/>
                  </a:cubicBezTo>
                  <a:cubicBezTo>
                    <a:pt x="7606" y="24506"/>
                    <a:pt x="6268" y="25868"/>
                    <a:pt x="4991" y="27182"/>
                  </a:cubicBezTo>
                  <a:cubicBezTo>
                    <a:pt x="3725" y="28495"/>
                    <a:pt x="2399" y="29845"/>
                    <a:pt x="1652" y="31388"/>
                  </a:cubicBezTo>
                  <a:cubicBezTo>
                    <a:pt x="1" y="34799"/>
                    <a:pt x="700" y="39127"/>
                    <a:pt x="1266" y="42586"/>
                  </a:cubicBezTo>
                  <a:cubicBezTo>
                    <a:pt x="1351" y="43044"/>
                    <a:pt x="1411" y="43478"/>
                    <a:pt x="1483" y="43900"/>
                  </a:cubicBezTo>
                  <a:lnTo>
                    <a:pt x="1531" y="43900"/>
                  </a:lnTo>
                  <a:cubicBezTo>
                    <a:pt x="1471" y="43466"/>
                    <a:pt x="1399" y="43032"/>
                    <a:pt x="1314" y="42586"/>
                  </a:cubicBezTo>
                  <a:cubicBezTo>
                    <a:pt x="760" y="39115"/>
                    <a:pt x="49" y="34811"/>
                    <a:pt x="1700" y="31412"/>
                  </a:cubicBezTo>
                  <a:cubicBezTo>
                    <a:pt x="2435" y="29882"/>
                    <a:pt x="3737" y="28544"/>
                    <a:pt x="5027" y="27218"/>
                  </a:cubicBezTo>
                  <a:cubicBezTo>
                    <a:pt x="6317" y="25892"/>
                    <a:pt x="7642" y="24530"/>
                    <a:pt x="8378" y="22987"/>
                  </a:cubicBezTo>
                  <a:cubicBezTo>
                    <a:pt x="9740" y="20130"/>
                    <a:pt x="8378" y="17454"/>
                    <a:pt x="7052" y="14875"/>
                  </a:cubicBezTo>
                  <a:cubicBezTo>
                    <a:pt x="6763" y="14308"/>
                    <a:pt x="6473" y="13730"/>
                    <a:pt x="6220" y="13175"/>
                  </a:cubicBezTo>
                  <a:lnTo>
                    <a:pt x="6160" y="13043"/>
                  </a:lnTo>
                  <a:cubicBezTo>
                    <a:pt x="5497" y="11572"/>
                    <a:pt x="4726" y="9897"/>
                    <a:pt x="5039" y="8270"/>
                  </a:cubicBezTo>
                  <a:cubicBezTo>
                    <a:pt x="5316" y="6871"/>
                    <a:pt x="6124" y="5461"/>
                    <a:pt x="6895" y="4099"/>
                  </a:cubicBezTo>
                  <a:cubicBezTo>
                    <a:pt x="7655" y="2773"/>
                    <a:pt x="8438" y="1399"/>
                    <a:pt x="8751" y="13"/>
                  </a:cubicBezTo>
                  <a:lnTo>
                    <a:pt x="871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10"/>
            <p:cNvSpPr/>
            <p:nvPr/>
          </p:nvSpPr>
          <p:spPr>
            <a:xfrm>
              <a:off x="3902175" y="298200"/>
              <a:ext cx="1389500" cy="273525"/>
            </a:xfrm>
            <a:custGeom>
              <a:rect b="b" l="l" r="r" t="t"/>
              <a:pathLst>
                <a:path extrusionOk="0" h="10941" w="55580">
                  <a:moveTo>
                    <a:pt x="47793" y="1"/>
                  </a:moveTo>
                  <a:cubicBezTo>
                    <a:pt x="46765" y="1"/>
                    <a:pt x="45739" y="62"/>
                    <a:pt x="44731" y="237"/>
                  </a:cubicBezTo>
                  <a:cubicBezTo>
                    <a:pt x="42972" y="562"/>
                    <a:pt x="41718" y="1370"/>
                    <a:pt x="40392" y="2238"/>
                  </a:cubicBezTo>
                  <a:cubicBezTo>
                    <a:pt x="40079" y="2443"/>
                    <a:pt x="39741" y="2659"/>
                    <a:pt x="39404" y="2864"/>
                  </a:cubicBezTo>
                  <a:cubicBezTo>
                    <a:pt x="36017" y="4950"/>
                    <a:pt x="32810" y="5854"/>
                    <a:pt x="28977" y="6830"/>
                  </a:cubicBezTo>
                  <a:cubicBezTo>
                    <a:pt x="28580" y="6926"/>
                    <a:pt x="28170" y="7035"/>
                    <a:pt x="27772" y="7143"/>
                  </a:cubicBezTo>
                  <a:cubicBezTo>
                    <a:pt x="26434" y="7517"/>
                    <a:pt x="25048" y="7903"/>
                    <a:pt x="23650" y="7939"/>
                  </a:cubicBezTo>
                  <a:cubicBezTo>
                    <a:pt x="23555" y="7940"/>
                    <a:pt x="23460" y="7941"/>
                    <a:pt x="23365" y="7941"/>
                  </a:cubicBezTo>
                  <a:cubicBezTo>
                    <a:pt x="22688" y="7941"/>
                    <a:pt x="22012" y="7903"/>
                    <a:pt x="21336" y="7818"/>
                  </a:cubicBezTo>
                  <a:cubicBezTo>
                    <a:pt x="20809" y="7768"/>
                    <a:pt x="20315" y="7719"/>
                    <a:pt x="19790" y="7719"/>
                  </a:cubicBezTo>
                  <a:cubicBezTo>
                    <a:pt x="19065" y="7719"/>
                    <a:pt x="18281" y="7812"/>
                    <a:pt x="17274" y="8120"/>
                  </a:cubicBezTo>
                  <a:cubicBezTo>
                    <a:pt x="16454" y="8373"/>
                    <a:pt x="15658" y="8674"/>
                    <a:pt x="14911" y="8951"/>
                  </a:cubicBezTo>
                  <a:cubicBezTo>
                    <a:pt x="13585" y="9458"/>
                    <a:pt x="12320" y="9928"/>
                    <a:pt x="10849" y="10205"/>
                  </a:cubicBezTo>
                  <a:cubicBezTo>
                    <a:pt x="7769" y="10766"/>
                    <a:pt x="3846" y="10895"/>
                    <a:pt x="838" y="10895"/>
                  </a:cubicBezTo>
                  <a:cubicBezTo>
                    <a:pt x="550" y="10895"/>
                    <a:pt x="271" y="10894"/>
                    <a:pt x="1" y="10892"/>
                  </a:cubicBezTo>
                  <a:lnTo>
                    <a:pt x="1" y="10940"/>
                  </a:lnTo>
                  <a:lnTo>
                    <a:pt x="941" y="10940"/>
                  </a:lnTo>
                  <a:cubicBezTo>
                    <a:pt x="3942" y="10940"/>
                    <a:pt x="7812" y="10808"/>
                    <a:pt x="10861" y="10241"/>
                  </a:cubicBezTo>
                  <a:cubicBezTo>
                    <a:pt x="12344" y="9976"/>
                    <a:pt x="13597" y="9494"/>
                    <a:pt x="14935" y="9000"/>
                  </a:cubicBezTo>
                  <a:cubicBezTo>
                    <a:pt x="15682" y="8710"/>
                    <a:pt x="16466" y="8421"/>
                    <a:pt x="17298" y="8168"/>
                  </a:cubicBezTo>
                  <a:cubicBezTo>
                    <a:pt x="18298" y="7860"/>
                    <a:pt x="19079" y="7768"/>
                    <a:pt x="19801" y="7768"/>
                  </a:cubicBezTo>
                  <a:cubicBezTo>
                    <a:pt x="20323" y="7768"/>
                    <a:pt x="20814" y="7816"/>
                    <a:pt x="21336" y="7867"/>
                  </a:cubicBezTo>
                  <a:cubicBezTo>
                    <a:pt x="22028" y="7942"/>
                    <a:pt x="22721" y="7989"/>
                    <a:pt x="23414" y="7989"/>
                  </a:cubicBezTo>
                  <a:cubicBezTo>
                    <a:pt x="23492" y="7989"/>
                    <a:pt x="23571" y="7988"/>
                    <a:pt x="23650" y="7987"/>
                  </a:cubicBezTo>
                  <a:cubicBezTo>
                    <a:pt x="25060" y="7951"/>
                    <a:pt x="26446" y="7565"/>
                    <a:pt x="27784" y="7192"/>
                  </a:cubicBezTo>
                  <a:cubicBezTo>
                    <a:pt x="28182" y="7083"/>
                    <a:pt x="28592" y="6975"/>
                    <a:pt x="28990" y="6866"/>
                  </a:cubicBezTo>
                  <a:cubicBezTo>
                    <a:pt x="32835" y="5902"/>
                    <a:pt x="36041" y="4998"/>
                    <a:pt x="39428" y="2901"/>
                  </a:cubicBezTo>
                  <a:cubicBezTo>
                    <a:pt x="39765" y="2696"/>
                    <a:pt x="40103" y="2479"/>
                    <a:pt x="40416" y="2274"/>
                  </a:cubicBezTo>
                  <a:cubicBezTo>
                    <a:pt x="41742" y="1406"/>
                    <a:pt x="42996" y="598"/>
                    <a:pt x="44731" y="285"/>
                  </a:cubicBezTo>
                  <a:cubicBezTo>
                    <a:pt x="45730" y="101"/>
                    <a:pt x="46746" y="38"/>
                    <a:pt x="47765" y="38"/>
                  </a:cubicBezTo>
                  <a:cubicBezTo>
                    <a:pt x="48948" y="38"/>
                    <a:pt x="50135" y="123"/>
                    <a:pt x="51301" y="201"/>
                  </a:cubicBezTo>
                  <a:cubicBezTo>
                    <a:pt x="52472" y="281"/>
                    <a:pt x="53669" y="369"/>
                    <a:pt x="54855" y="369"/>
                  </a:cubicBezTo>
                  <a:cubicBezTo>
                    <a:pt x="55097" y="369"/>
                    <a:pt x="55339" y="365"/>
                    <a:pt x="55579" y="357"/>
                  </a:cubicBezTo>
                  <a:lnTo>
                    <a:pt x="55579" y="309"/>
                  </a:lnTo>
                  <a:cubicBezTo>
                    <a:pt x="55321" y="318"/>
                    <a:pt x="55060" y="322"/>
                    <a:pt x="54799" y="322"/>
                  </a:cubicBezTo>
                  <a:cubicBezTo>
                    <a:pt x="53636" y="322"/>
                    <a:pt x="52452" y="243"/>
                    <a:pt x="51301" y="164"/>
                  </a:cubicBezTo>
                  <a:cubicBezTo>
                    <a:pt x="50144" y="81"/>
                    <a:pt x="48967" y="1"/>
                    <a:pt x="4779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10"/>
            <p:cNvSpPr/>
            <p:nvPr/>
          </p:nvSpPr>
          <p:spPr>
            <a:xfrm>
              <a:off x="3821425" y="364375"/>
              <a:ext cx="1428375" cy="264900"/>
            </a:xfrm>
            <a:custGeom>
              <a:rect b="b" l="l" r="r" t="t"/>
              <a:pathLst>
                <a:path extrusionOk="0" h="10596" w="57135">
                  <a:moveTo>
                    <a:pt x="57134" y="0"/>
                  </a:moveTo>
                  <a:cubicBezTo>
                    <a:pt x="55868" y="121"/>
                    <a:pt x="54675" y="181"/>
                    <a:pt x="53530" y="229"/>
                  </a:cubicBezTo>
                  <a:cubicBezTo>
                    <a:pt x="49938" y="398"/>
                    <a:pt x="46828" y="543"/>
                    <a:pt x="43297" y="2315"/>
                  </a:cubicBezTo>
                  <a:cubicBezTo>
                    <a:pt x="39512" y="4207"/>
                    <a:pt x="36257" y="4954"/>
                    <a:pt x="32075" y="5810"/>
                  </a:cubicBezTo>
                  <a:cubicBezTo>
                    <a:pt x="29990" y="6232"/>
                    <a:pt x="27904" y="6533"/>
                    <a:pt x="25891" y="6823"/>
                  </a:cubicBezTo>
                  <a:cubicBezTo>
                    <a:pt x="24180" y="7064"/>
                    <a:pt x="22408" y="7317"/>
                    <a:pt x="20648" y="7654"/>
                  </a:cubicBezTo>
                  <a:cubicBezTo>
                    <a:pt x="13271" y="9028"/>
                    <a:pt x="6630" y="10198"/>
                    <a:pt x="1" y="10547"/>
                  </a:cubicBezTo>
                  <a:lnTo>
                    <a:pt x="1" y="10595"/>
                  </a:lnTo>
                  <a:cubicBezTo>
                    <a:pt x="6630" y="10246"/>
                    <a:pt x="13283" y="9077"/>
                    <a:pt x="20648" y="7691"/>
                  </a:cubicBezTo>
                  <a:cubicBezTo>
                    <a:pt x="22408" y="7365"/>
                    <a:pt x="24180" y="7112"/>
                    <a:pt x="25891" y="6871"/>
                  </a:cubicBezTo>
                  <a:cubicBezTo>
                    <a:pt x="27916" y="6570"/>
                    <a:pt x="30002" y="6280"/>
                    <a:pt x="32087" y="5846"/>
                  </a:cubicBezTo>
                  <a:cubicBezTo>
                    <a:pt x="36269" y="5003"/>
                    <a:pt x="39536" y="4243"/>
                    <a:pt x="43309" y="2351"/>
                  </a:cubicBezTo>
                  <a:cubicBezTo>
                    <a:pt x="46840" y="591"/>
                    <a:pt x="49938" y="446"/>
                    <a:pt x="53530" y="278"/>
                  </a:cubicBezTo>
                  <a:cubicBezTo>
                    <a:pt x="54675" y="217"/>
                    <a:pt x="55868" y="169"/>
                    <a:pt x="57134" y="49"/>
                  </a:cubicBezTo>
                  <a:lnTo>
                    <a:pt x="57134"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10"/>
            <p:cNvSpPr/>
            <p:nvPr/>
          </p:nvSpPr>
          <p:spPr>
            <a:xfrm>
              <a:off x="3765075" y="420725"/>
              <a:ext cx="1450650" cy="270325"/>
            </a:xfrm>
            <a:custGeom>
              <a:rect b="b" l="l" r="r" t="t"/>
              <a:pathLst>
                <a:path extrusionOk="0" h="10813" w="58026">
                  <a:moveTo>
                    <a:pt x="58026" y="0"/>
                  </a:moveTo>
                  <a:cubicBezTo>
                    <a:pt x="57230" y="109"/>
                    <a:pt x="56435" y="205"/>
                    <a:pt x="55664" y="302"/>
                  </a:cubicBezTo>
                  <a:cubicBezTo>
                    <a:pt x="52216" y="724"/>
                    <a:pt x="48962" y="1121"/>
                    <a:pt x="45864" y="2447"/>
                  </a:cubicBezTo>
                  <a:cubicBezTo>
                    <a:pt x="42019" y="4099"/>
                    <a:pt x="38656" y="4641"/>
                    <a:pt x="34389" y="5340"/>
                  </a:cubicBezTo>
                  <a:cubicBezTo>
                    <a:pt x="32581" y="5629"/>
                    <a:pt x="30773" y="6063"/>
                    <a:pt x="29013" y="6497"/>
                  </a:cubicBezTo>
                  <a:cubicBezTo>
                    <a:pt x="26928" y="6991"/>
                    <a:pt x="24770" y="7522"/>
                    <a:pt x="22613" y="7799"/>
                  </a:cubicBezTo>
                  <a:cubicBezTo>
                    <a:pt x="21464" y="7921"/>
                    <a:pt x="20305" y="7981"/>
                    <a:pt x="19154" y="7981"/>
                  </a:cubicBezTo>
                  <a:cubicBezTo>
                    <a:pt x="19049" y="7981"/>
                    <a:pt x="18945" y="7981"/>
                    <a:pt x="18840" y="7980"/>
                  </a:cubicBezTo>
                  <a:cubicBezTo>
                    <a:pt x="17900" y="7980"/>
                    <a:pt x="16936" y="7992"/>
                    <a:pt x="15983" y="8064"/>
                  </a:cubicBezTo>
                  <a:cubicBezTo>
                    <a:pt x="13042" y="8281"/>
                    <a:pt x="10186" y="8884"/>
                    <a:pt x="7438" y="9462"/>
                  </a:cubicBezTo>
                  <a:cubicBezTo>
                    <a:pt x="5039" y="9969"/>
                    <a:pt x="2556" y="10487"/>
                    <a:pt x="1" y="10776"/>
                  </a:cubicBezTo>
                  <a:lnTo>
                    <a:pt x="1" y="10812"/>
                  </a:lnTo>
                  <a:cubicBezTo>
                    <a:pt x="2568" y="10535"/>
                    <a:pt x="5039" y="10017"/>
                    <a:pt x="7425" y="9511"/>
                  </a:cubicBezTo>
                  <a:cubicBezTo>
                    <a:pt x="10174" y="8932"/>
                    <a:pt x="13030" y="8329"/>
                    <a:pt x="15971" y="8100"/>
                  </a:cubicBezTo>
                  <a:cubicBezTo>
                    <a:pt x="16924" y="8028"/>
                    <a:pt x="17888" y="8016"/>
                    <a:pt x="18816" y="8016"/>
                  </a:cubicBezTo>
                  <a:cubicBezTo>
                    <a:pt x="18997" y="8019"/>
                    <a:pt x="19178" y="8021"/>
                    <a:pt x="19358" y="8021"/>
                  </a:cubicBezTo>
                  <a:cubicBezTo>
                    <a:pt x="20443" y="8021"/>
                    <a:pt x="21526" y="7959"/>
                    <a:pt x="22601" y="7835"/>
                  </a:cubicBezTo>
                  <a:cubicBezTo>
                    <a:pt x="24770" y="7558"/>
                    <a:pt x="26928" y="7040"/>
                    <a:pt x="29013" y="6533"/>
                  </a:cubicBezTo>
                  <a:cubicBezTo>
                    <a:pt x="30761" y="6112"/>
                    <a:pt x="32569" y="5678"/>
                    <a:pt x="34377" y="5376"/>
                  </a:cubicBezTo>
                  <a:cubicBezTo>
                    <a:pt x="38487" y="4713"/>
                    <a:pt x="42019" y="4147"/>
                    <a:pt x="45864" y="2483"/>
                  </a:cubicBezTo>
                  <a:cubicBezTo>
                    <a:pt x="48962" y="1158"/>
                    <a:pt x="52216" y="760"/>
                    <a:pt x="55664" y="338"/>
                  </a:cubicBezTo>
                  <a:cubicBezTo>
                    <a:pt x="56435" y="241"/>
                    <a:pt x="57230" y="145"/>
                    <a:pt x="58026" y="37"/>
                  </a:cubicBezTo>
                  <a:lnTo>
                    <a:pt x="5802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10"/>
            <p:cNvSpPr/>
            <p:nvPr/>
          </p:nvSpPr>
          <p:spPr>
            <a:xfrm>
              <a:off x="3760550" y="473150"/>
              <a:ext cx="1444350" cy="285700"/>
            </a:xfrm>
            <a:custGeom>
              <a:rect b="b" l="l" r="r" t="t"/>
              <a:pathLst>
                <a:path extrusionOk="0" h="11428" w="57774">
                  <a:moveTo>
                    <a:pt x="57773" y="1"/>
                  </a:moveTo>
                  <a:cubicBezTo>
                    <a:pt x="57134" y="85"/>
                    <a:pt x="56495" y="157"/>
                    <a:pt x="55808" y="230"/>
                  </a:cubicBezTo>
                  <a:cubicBezTo>
                    <a:pt x="52614" y="603"/>
                    <a:pt x="49324" y="977"/>
                    <a:pt x="46732" y="2351"/>
                  </a:cubicBezTo>
                  <a:cubicBezTo>
                    <a:pt x="43598" y="4027"/>
                    <a:pt x="40754" y="4412"/>
                    <a:pt x="37150" y="4894"/>
                  </a:cubicBezTo>
                  <a:cubicBezTo>
                    <a:pt x="36667" y="4967"/>
                    <a:pt x="36173" y="5027"/>
                    <a:pt x="35655" y="5099"/>
                  </a:cubicBezTo>
                  <a:cubicBezTo>
                    <a:pt x="33738" y="5377"/>
                    <a:pt x="31810" y="5895"/>
                    <a:pt x="29954" y="6401"/>
                  </a:cubicBezTo>
                  <a:cubicBezTo>
                    <a:pt x="27760" y="6992"/>
                    <a:pt x="25494" y="7606"/>
                    <a:pt x="23228" y="7811"/>
                  </a:cubicBezTo>
                  <a:cubicBezTo>
                    <a:pt x="22814" y="7849"/>
                    <a:pt x="22400" y="7864"/>
                    <a:pt x="21988" y="7864"/>
                  </a:cubicBezTo>
                  <a:cubicBezTo>
                    <a:pt x="21222" y="7864"/>
                    <a:pt x="20460" y="7814"/>
                    <a:pt x="19708" y="7775"/>
                  </a:cubicBezTo>
                  <a:cubicBezTo>
                    <a:pt x="18974" y="7728"/>
                    <a:pt x="18220" y="7681"/>
                    <a:pt x="17462" y="7681"/>
                  </a:cubicBezTo>
                  <a:cubicBezTo>
                    <a:pt x="17062" y="7681"/>
                    <a:pt x="16660" y="7694"/>
                    <a:pt x="16261" y="7727"/>
                  </a:cubicBezTo>
                  <a:cubicBezTo>
                    <a:pt x="13187" y="7992"/>
                    <a:pt x="10029" y="8860"/>
                    <a:pt x="6980" y="9704"/>
                  </a:cubicBezTo>
                  <a:cubicBezTo>
                    <a:pt x="4690" y="10343"/>
                    <a:pt x="2315" y="10994"/>
                    <a:pt x="1" y="11379"/>
                  </a:cubicBezTo>
                  <a:lnTo>
                    <a:pt x="1" y="11427"/>
                  </a:lnTo>
                  <a:cubicBezTo>
                    <a:pt x="2327" y="11042"/>
                    <a:pt x="4702" y="10391"/>
                    <a:pt x="6992" y="9740"/>
                  </a:cubicBezTo>
                  <a:cubicBezTo>
                    <a:pt x="10041" y="8896"/>
                    <a:pt x="13187" y="8028"/>
                    <a:pt x="16261" y="7763"/>
                  </a:cubicBezTo>
                  <a:cubicBezTo>
                    <a:pt x="16660" y="7730"/>
                    <a:pt x="17060" y="7717"/>
                    <a:pt x="17458" y="7717"/>
                  </a:cubicBezTo>
                  <a:cubicBezTo>
                    <a:pt x="18213" y="7717"/>
                    <a:pt x="18962" y="7764"/>
                    <a:pt x="19696" y="7811"/>
                  </a:cubicBezTo>
                  <a:cubicBezTo>
                    <a:pt x="20428" y="7857"/>
                    <a:pt x="21174" y="7903"/>
                    <a:pt x="21923" y="7903"/>
                  </a:cubicBezTo>
                  <a:cubicBezTo>
                    <a:pt x="22358" y="7903"/>
                    <a:pt x="22794" y="7887"/>
                    <a:pt x="23228" y="7848"/>
                  </a:cubicBezTo>
                  <a:cubicBezTo>
                    <a:pt x="25506" y="7643"/>
                    <a:pt x="27772" y="7028"/>
                    <a:pt x="29966" y="6437"/>
                  </a:cubicBezTo>
                  <a:cubicBezTo>
                    <a:pt x="31822" y="5931"/>
                    <a:pt x="33738" y="5413"/>
                    <a:pt x="35667" y="5148"/>
                  </a:cubicBezTo>
                  <a:cubicBezTo>
                    <a:pt x="36173" y="5075"/>
                    <a:pt x="36667" y="5003"/>
                    <a:pt x="37150" y="4943"/>
                  </a:cubicBezTo>
                  <a:cubicBezTo>
                    <a:pt x="40754" y="4448"/>
                    <a:pt x="43598" y="4063"/>
                    <a:pt x="46756" y="2387"/>
                  </a:cubicBezTo>
                  <a:cubicBezTo>
                    <a:pt x="49336" y="1025"/>
                    <a:pt x="52626" y="640"/>
                    <a:pt x="55808" y="278"/>
                  </a:cubicBezTo>
                  <a:cubicBezTo>
                    <a:pt x="56495" y="194"/>
                    <a:pt x="57134" y="121"/>
                    <a:pt x="57773" y="37"/>
                  </a:cubicBezTo>
                  <a:lnTo>
                    <a:pt x="5777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10"/>
            <p:cNvSpPr/>
            <p:nvPr/>
          </p:nvSpPr>
          <p:spPr>
            <a:xfrm>
              <a:off x="3782550" y="525900"/>
              <a:ext cx="1436500" cy="286900"/>
            </a:xfrm>
            <a:custGeom>
              <a:rect b="b" l="l" r="r" t="t"/>
              <a:pathLst>
                <a:path extrusionOk="0" h="11476" w="57460">
                  <a:moveTo>
                    <a:pt x="57460" y="0"/>
                  </a:moveTo>
                  <a:cubicBezTo>
                    <a:pt x="56604" y="109"/>
                    <a:pt x="55724" y="181"/>
                    <a:pt x="54856" y="265"/>
                  </a:cubicBezTo>
                  <a:cubicBezTo>
                    <a:pt x="51891" y="530"/>
                    <a:pt x="48817" y="820"/>
                    <a:pt x="46153" y="1832"/>
                  </a:cubicBezTo>
                  <a:cubicBezTo>
                    <a:pt x="42537" y="3206"/>
                    <a:pt x="39572" y="3676"/>
                    <a:pt x="35450" y="4231"/>
                  </a:cubicBezTo>
                  <a:cubicBezTo>
                    <a:pt x="33184" y="4544"/>
                    <a:pt x="30773" y="4918"/>
                    <a:pt x="28326" y="5870"/>
                  </a:cubicBezTo>
                  <a:cubicBezTo>
                    <a:pt x="27880" y="6039"/>
                    <a:pt x="27446" y="6220"/>
                    <a:pt x="27025" y="6400"/>
                  </a:cubicBezTo>
                  <a:cubicBezTo>
                    <a:pt x="25578" y="7003"/>
                    <a:pt x="24204" y="7582"/>
                    <a:pt x="22432" y="7738"/>
                  </a:cubicBezTo>
                  <a:cubicBezTo>
                    <a:pt x="22117" y="7764"/>
                    <a:pt x="21801" y="7776"/>
                    <a:pt x="21486" y="7776"/>
                  </a:cubicBezTo>
                  <a:cubicBezTo>
                    <a:pt x="20630" y="7776"/>
                    <a:pt x="19776" y="7694"/>
                    <a:pt x="18949" y="7606"/>
                  </a:cubicBezTo>
                  <a:cubicBezTo>
                    <a:pt x="18118" y="7520"/>
                    <a:pt x="17275" y="7441"/>
                    <a:pt x="16425" y="7441"/>
                  </a:cubicBezTo>
                  <a:cubicBezTo>
                    <a:pt x="16078" y="7441"/>
                    <a:pt x="15730" y="7454"/>
                    <a:pt x="15381" y="7485"/>
                  </a:cubicBezTo>
                  <a:cubicBezTo>
                    <a:pt x="12428" y="7763"/>
                    <a:pt x="9354" y="8727"/>
                    <a:pt x="6377" y="9667"/>
                  </a:cubicBezTo>
                  <a:cubicBezTo>
                    <a:pt x="4268" y="10330"/>
                    <a:pt x="2098" y="11017"/>
                    <a:pt x="1" y="11427"/>
                  </a:cubicBezTo>
                  <a:lnTo>
                    <a:pt x="13" y="11475"/>
                  </a:lnTo>
                  <a:cubicBezTo>
                    <a:pt x="2098" y="11053"/>
                    <a:pt x="4280" y="10366"/>
                    <a:pt x="6389" y="9703"/>
                  </a:cubicBezTo>
                  <a:cubicBezTo>
                    <a:pt x="9354" y="8775"/>
                    <a:pt x="12428" y="7811"/>
                    <a:pt x="15381" y="7534"/>
                  </a:cubicBezTo>
                  <a:cubicBezTo>
                    <a:pt x="15730" y="7498"/>
                    <a:pt x="16082" y="7484"/>
                    <a:pt x="16433" y="7484"/>
                  </a:cubicBezTo>
                  <a:cubicBezTo>
                    <a:pt x="17281" y="7484"/>
                    <a:pt x="18127" y="7569"/>
                    <a:pt x="18937" y="7654"/>
                  </a:cubicBezTo>
                  <a:cubicBezTo>
                    <a:pt x="19764" y="7732"/>
                    <a:pt x="20604" y="7817"/>
                    <a:pt x="21452" y="7817"/>
                  </a:cubicBezTo>
                  <a:cubicBezTo>
                    <a:pt x="21778" y="7817"/>
                    <a:pt x="22105" y="7805"/>
                    <a:pt x="22432" y="7775"/>
                  </a:cubicBezTo>
                  <a:cubicBezTo>
                    <a:pt x="24216" y="7630"/>
                    <a:pt x="25590" y="7039"/>
                    <a:pt x="27037" y="6437"/>
                  </a:cubicBezTo>
                  <a:cubicBezTo>
                    <a:pt x="27458" y="6268"/>
                    <a:pt x="27892" y="6087"/>
                    <a:pt x="28338" y="5906"/>
                  </a:cubicBezTo>
                  <a:cubicBezTo>
                    <a:pt x="30773" y="4966"/>
                    <a:pt x="33184" y="4580"/>
                    <a:pt x="35450" y="4279"/>
                  </a:cubicBezTo>
                  <a:cubicBezTo>
                    <a:pt x="39572" y="3725"/>
                    <a:pt x="42549" y="3255"/>
                    <a:pt x="46165" y="1880"/>
                  </a:cubicBezTo>
                  <a:cubicBezTo>
                    <a:pt x="48817" y="868"/>
                    <a:pt x="51891" y="579"/>
                    <a:pt x="54856" y="313"/>
                  </a:cubicBezTo>
                  <a:cubicBezTo>
                    <a:pt x="55724" y="229"/>
                    <a:pt x="56604" y="145"/>
                    <a:pt x="57460" y="48"/>
                  </a:cubicBezTo>
                  <a:lnTo>
                    <a:pt x="5746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10"/>
            <p:cNvSpPr/>
            <p:nvPr/>
          </p:nvSpPr>
          <p:spPr>
            <a:xfrm>
              <a:off x="3800325" y="581025"/>
              <a:ext cx="1447350" cy="278775"/>
            </a:xfrm>
            <a:custGeom>
              <a:rect b="b" l="l" r="r" t="t"/>
              <a:pathLst>
                <a:path extrusionOk="0" h="11151" w="57894">
                  <a:moveTo>
                    <a:pt x="57894" y="1"/>
                  </a:moveTo>
                  <a:cubicBezTo>
                    <a:pt x="56628" y="109"/>
                    <a:pt x="55278" y="182"/>
                    <a:pt x="53976" y="254"/>
                  </a:cubicBezTo>
                  <a:cubicBezTo>
                    <a:pt x="51108" y="411"/>
                    <a:pt x="48130" y="579"/>
                    <a:pt x="45418" y="1206"/>
                  </a:cubicBezTo>
                  <a:cubicBezTo>
                    <a:pt x="41405" y="2134"/>
                    <a:pt x="38367" y="2677"/>
                    <a:pt x="34932" y="3075"/>
                  </a:cubicBezTo>
                  <a:cubicBezTo>
                    <a:pt x="32364" y="3376"/>
                    <a:pt x="30219" y="3713"/>
                    <a:pt x="27808" y="5027"/>
                  </a:cubicBezTo>
                  <a:cubicBezTo>
                    <a:pt x="27314" y="5304"/>
                    <a:pt x="26832" y="5594"/>
                    <a:pt x="26374" y="5871"/>
                  </a:cubicBezTo>
                  <a:cubicBezTo>
                    <a:pt x="24843" y="6799"/>
                    <a:pt x="23409" y="7679"/>
                    <a:pt x="21360" y="7836"/>
                  </a:cubicBezTo>
                  <a:cubicBezTo>
                    <a:pt x="21157" y="7850"/>
                    <a:pt x="20955" y="7857"/>
                    <a:pt x="20753" y="7857"/>
                  </a:cubicBezTo>
                  <a:cubicBezTo>
                    <a:pt x="19794" y="7857"/>
                    <a:pt x="18849" y="7706"/>
                    <a:pt x="17912" y="7546"/>
                  </a:cubicBezTo>
                  <a:cubicBezTo>
                    <a:pt x="16988" y="7399"/>
                    <a:pt x="16040" y="7243"/>
                    <a:pt x="15074" y="7243"/>
                  </a:cubicBezTo>
                  <a:cubicBezTo>
                    <a:pt x="14856" y="7243"/>
                    <a:pt x="14637" y="7251"/>
                    <a:pt x="14417" y="7269"/>
                  </a:cubicBezTo>
                  <a:cubicBezTo>
                    <a:pt x="11632" y="7486"/>
                    <a:pt x="8703" y="8462"/>
                    <a:pt x="5859" y="9403"/>
                  </a:cubicBezTo>
                  <a:cubicBezTo>
                    <a:pt x="3918" y="10041"/>
                    <a:pt x="1905" y="10716"/>
                    <a:pt x="1" y="11114"/>
                  </a:cubicBezTo>
                  <a:lnTo>
                    <a:pt x="13" y="11150"/>
                  </a:lnTo>
                  <a:cubicBezTo>
                    <a:pt x="1917" y="10753"/>
                    <a:pt x="3930" y="10090"/>
                    <a:pt x="5871" y="9451"/>
                  </a:cubicBezTo>
                  <a:cubicBezTo>
                    <a:pt x="8703" y="8511"/>
                    <a:pt x="11632" y="7534"/>
                    <a:pt x="14405" y="7317"/>
                  </a:cubicBezTo>
                  <a:cubicBezTo>
                    <a:pt x="14625" y="7300"/>
                    <a:pt x="14844" y="7292"/>
                    <a:pt x="15062" y="7292"/>
                  </a:cubicBezTo>
                  <a:cubicBezTo>
                    <a:pt x="16028" y="7292"/>
                    <a:pt x="16976" y="7447"/>
                    <a:pt x="17900" y="7595"/>
                  </a:cubicBezTo>
                  <a:cubicBezTo>
                    <a:pt x="18834" y="7745"/>
                    <a:pt x="19794" y="7904"/>
                    <a:pt x="20771" y="7904"/>
                  </a:cubicBezTo>
                  <a:cubicBezTo>
                    <a:pt x="20966" y="7904"/>
                    <a:pt x="21163" y="7898"/>
                    <a:pt x="21360" y="7884"/>
                  </a:cubicBezTo>
                  <a:cubicBezTo>
                    <a:pt x="23421" y="7727"/>
                    <a:pt x="24867" y="6847"/>
                    <a:pt x="26386" y="5919"/>
                  </a:cubicBezTo>
                  <a:cubicBezTo>
                    <a:pt x="26856" y="5630"/>
                    <a:pt x="27326" y="5341"/>
                    <a:pt x="27832" y="5063"/>
                  </a:cubicBezTo>
                  <a:cubicBezTo>
                    <a:pt x="30231" y="3750"/>
                    <a:pt x="32364" y="3424"/>
                    <a:pt x="34932" y="3123"/>
                  </a:cubicBezTo>
                  <a:cubicBezTo>
                    <a:pt x="38367" y="2725"/>
                    <a:pt x="41405" y="2171"/>
                    <a:pt x="45430" y="1242"/>
                  </a:cubicBezTo>
                  <a:cubicBezTo>
                    <a:pt x="48142" y="616"/>
                    <a:pt x="51108" y="459"/>
                    <a:pt x="53976" y="302"/>
                  </a:cubicBezTo>
                  <a:cubicBezTo>
                    <a:pt x="55278" y="230"/>
                    <a:pt x="56628" y="158"/>
                    <a:pt x="57894" y="37"/>
                  </a:cubicBezTo>
                  <a:lnTo>
                    <a:pt x="57894"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10"/>
            <p:cNvSpPr/>
            <p:nvPr/>
          </p:nvSpPr>
          <p:spPr>
            <a:xfrm>
              <a:off x="3805150" y="636775"/>
              <a:ext cx="1475375" cy="266725"/>
            </a:xfrm>
            <a:custGeom>
              <a:rect b="b" l="l" r="r" t="t"/>
              <a:pathLst>
                <a:path extrusionOk="0" h="10669" w="59015">
                  <a:moveTo>
                    <a:pt x="59015" y="1"/>
                  </a:moveTo>
                  <a:cubicBezTo>
                    <a:pt x="56881" y="145"/>
                    <a:pt x="54699" y="182"/>
                    <a:pt x="52590" y="218"/>
                  </a:cubicBezTo>
                  <a:cubicBezTo>
                    <a:pt x="50083" y="266"/>
                    <a:pt x="47491" y="314"/>
                    <a:pt x="44972" y="531"/>
                  </a:cubicBezTo>
                  <a:cubicBezTo>
                    <a:pt x="43224" y="676"/>
                    <a:pt x="41441" y="929"/>
                    <a:pt x="39729" y="1158"/>
                  </a:cubicBezTo>
                  <a:cubicBezTo>
                    <a:pt x="38041" y="1399"/>
                    <a:pt x="36306" y="1640"/>
                    <a:pt x="34582" y="1785"/>
                  </a:cubicBezTo>
                  <a:cubicBezTo>
                    <a:pt x="31605" y="2062"/>
                    <a:pt x="29978" y="2436"/>
                    <a:pt x="27555" y="4099"/>
                  </a:cubicBezTo>
                  <a:cubicBezTo>
                    <a:pt x="27061" y="4436"/>
                    <a:pt x="26579" y="4822"/>
                    <a:pt x="26072" y="5232"/>
                  </a:cubicBezTo>
                  <a:cubicBezTo>
                    <a:pt x="24517" y="6474"/>
                    <a:pt x="22758" y="7884"/>
                    <a:pt x="20540" y="7992"/>
                  </a:cubicBezTo>
                  <a:cubicBezTo>
                    <a:pt x="20413" y="8000"/>
                    <a:pt x="20286" y="8004"/>
                    <a:pt x="20160" y="8004"/>
                  </a:cubicBezTo>
                  <a:cubicBezTo>
                    <a:pt x="19137" y="8004"/>
                    <a:pt x="18142" y="7760"/>
                    <a:pt x="17177" y="7534"/>
                  </a:cubicBezTo>
                  <a:cubicBezTo>
                    <a:pt x="16194" y="7294"/>
                    <a:pt x="15171" y="7044"/>
                    <a:pt x="14118" y="7044"/>
                  </a:cubicBezTo>
                  <a:cubicBezTo>
                    <a:pt x="14009" y="7044"/>
                    <a:pt x="13900" y="7046"/>
                    <a:pt x="13790" y="7052"/>
                  </a:cubicBezTo>
                  <a:cubicBezTo>
                    <a:pt x="11186" y="7197"/>
                    <a:pt x="8318" y="8137"/>
                    <a:pt x="5545" y="9041"/>
                  </a:cubicBezTo>
                  <a:cubicBezTo>
                    <a:pt x="3605" y="9680"/>
                    <a:pt x="1760" y="10282"/>
                    <a:pt x="1" y="10632"/>
                  </a:cubicBezTo>
                  <a:lnTo>
                    <a:pt x="13" y="10668"/>
                  </a:lnTo>
                  <a:cubicBezTo>
                    <a:pt x="1773" y="10319"/>
                    <a:pt x="3617" y="9716"/>
                    <a:pt x="5557" y="9089"/>
                  </a:cubicBezTo>
                  <a:cubicBezTo>
                    <a:pt x="8330" y="8185"/>
                    <a:pt x="11198" y="7245"/>
                    <a:pt x="13790" y="7112"/>
                  </a:cubicBezTo>
                  <a:cubicBezTo>
                    <a:pt x="13918" y="7104"/>
                    <a:pt x="14046" y="7101"/>
                    <a:pt x="14174" y="7101"/>
                  </a:cubicBezTo>
                  <a:cubicBezTo>
                    <a:pt x="15205" y="7101"/>
                    <a:pt x="16199" y="7345"/>
                    <a:pt x="17165" y="7570"/>
                  </a:cubicBezTo>
                  <a:cubicBezTo>
                    <a:pt x="18144" y="7810"/>
                    <a:pt x="19153" y="8049"/>
                    <a:pt x="20200" y="8049"/>
                  </a:cubicBezTo>
                  <a:cubicBezTo>
                    <a:pt x="20313" y="8049"/>
                    <a:pt x="20426" y="8046"/>
                    <a:pt x="20540" y="8040"/>
                  </a:cubicBezTo>
                  <a:cubicBezTo>
                    <a:pt x="22782" y="7920"/>
                    <a:pt x="24542" y="6510"/>
                    <a:pt x="26096" y="5268"/>
                  </a:cubicBezTo>
                  <a:cubicBezTo>
                    <a:pt x="26603" y="4858"/>
                    <a:pt x="27085" y="4473"/>
                    <a:pt x="27579" y="4135"/>
                  </a:cubicBezTo>
                  <a:cubicBezTo>
                    <a:pt x="29990" y="2484"/>
                    <a:pt x="31617" y="2098"/>
                    <a:pt x="34582" y="1833"/>
                  </a:cubicBezTo>
                  <a:cubicBezTo>
                    <a:pt x="36306" y="1676"/>
                    <a:pt x="38054" y="1435"/>
                    <a:pt x="39729" y="1206"/>
                  </a:cubicBezTo>
                  <a:cubicBezTo>
                    <a:pt x="41453" y="965"/>
                    <a:pt x="43224" y="724"/>
                    <a:pt x="44972" y="567"/>
                  </a:cubicBezTo>
                  <a:cubicBezTo>
                    <a:pt x="47479" y="350"/>
                    <a:pt x="50083" y="302"/>
                    <a:pt x="52578" y="266"/>
                  </a:cubicBezTo>
                  <a:cubicBezTo>
                    <a:pt x="54699" y="230"/>
                    <a:pt x="56881" y="194"/>
                    <a:pt x="59015" y="37"/>
                  </a:cubicBezTo>
                  <a:lnTo>
                    <a:pt x="5901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10"/>
            <p:cNvSpPr/>
            <p:nvPr/>
          </p:nvSpPr>
          <p:spPr>
            <a:xfrm>
              <a:off x="3803350" y="692225"/>
              <a:ext cx="1506400" cy="253150"/>
            </a:xfrm>
            <a:custGeom>
              <a:rect b="b" l="l" r="r" t="t"/>
              <a:pathLst>
                <a:path extrusionOk="0" h="10126" w="60256">
                  <a:moveTo>
                    <a:pt x="60256" y="1"/>
                  </a:moveTo>
                  <a:cubicBezTo>
                    <a:pt x="56278" y="181"/>
                    <a:pt x="52325" y="181"/>
                    <a:pt x="48491" y="181"/>
                  </a:cubicBezTo>
                  <a:cubicBezTo>
                    <a:pt x="48172" y="181"/>
                    <a:pt x="47852" y="181"/>
                    <a:pt x="47532" y="181"/>
                  </a:cubicBezTo>
                  <a:cubicBezTo>
                    <a:pt x="43203" y="181"/>
                    <a:pt x="38746" y="192"/>
                    <a:pt x="34268" y="495"/>
                  </a:cubicBezTo>
                  <a:cubicBezTo>
                    <a:pt x="31134" y="712"/>
                    <a:pt x="29917" y="1375"/>
                    <a:pt x="27699" y="2954"/>
                  </a:cubicBezTo>
                  <a:cubicBezTo>
                    <a:pt x="26952" y="3508"/>
                    <a:pt x="26253" y="4135"/>
                    <a:pt x="25602" y="4798"/>
                  </a:cubicBezTo>
                  <a:cubicBezTo>
                    <a:pt x="23951" y="6391"/>
                    <a:pt x="22245" y="8050"/>
                    <a:pt x="19722" y="8050"/>
                  </a:cubicBezTo>
                  <a:cubicBezTo>
                    <a:pt x="19610" y="8050"/>
                    <a:pt x="19497" y="8047"/>
                    <a:pt x="19382" y="8040"/>
                  </a:cubicBezTo>
                  <a:cubicBezTo>
                    <a:pt x="18382" y="7992"/>
                    <a:pt x="17466" y="7703"/>
                    <a:pt x="16574" y="7426"/>
                  </a:cubicBezTo>
                  <a:cubicBezTo>
                    <a:pt x="15576" y="7118"/>
                    <a:pt x="14547" y="6801"/>
                    <a:pt x="13398" y="6801"/>
                  </a:cubicBezTo>
                  <a:cubicBezTo>
                    <a:pt x="13285" y="6801"/>
                    <a:pt x="13170" y="6804"/>
                    <a:pt x="13054" y="6811"/>
                  </a:cubicBezTo>
                  <a:cubicBezTo>
                    <a:pt x="10704" y="6943"/>
                    <a:pt x="8040" y="7787"/>
                    <a:pt x="5473" y="8595"/>
                  </a:cubicBezTo>
                  <a:cubicBezTo>
                    <a:pt x="3616" y="9173"/>
                    <a:pt x="1712" y="9776"/>
                    <a:pt x="0" y="10077"/>
                  </a:cubicBezTo>
                  <a:lnTo>
                    <a:pt x="0" y="10126"/>
                  </a:lnTo>
                  <a:cubicBezTo>
                    <a:pt x="1724" y="9812"/>
                    <a:pt x="3628" y="9222"/>
                    <a:pt x="5473" y="8631"/>
                  </a:cubicBezTo>
                  <a:cubicBezTo>
                    <a:pt x="8052" y="7823"/>
                    <a:pt x="10704" y="6992"/>
                    <a:pt x="13042" y="6859"/>
                  </a:cubicBezTo>
                  <a:cubicBezTo>
                    <a:pt x="13159" y="6853"/>
                    <a:pt x="13275" y="6849"/>
                    <a:pt x="13389" y="6849"/>
                  </a:cubicBezTo>
                  <a:cubicBezTo>
                    <a:pt x="14545" y="6849"/>
                    <a:pt x="15564" y="7167"/>
                    <a:pt x="16562" y="7474"/>
                  </a:cubicBezTo>
                  <a:cubicBezTo>
                    <a:pt x="17454" y="7751"/>
                    <a:pt x="18370" y="8028"/>
                    <a:pt x="19382" y="8089"/>
                  </a:cubicBezTo>
                  <a:cubicBezTo>
                    <a:pt x="19490" y="8094"/>
                    <a:pt x="19596" y="8097"/>
                    <a:pt x="19701" y="8097"/>
                  </a:cubicBezTo>
                  <a:cubicBezTo>
                    <a:pt x="22248" y="8097"/>
                    <a:pt x="23970" y="6443"/>
                    <a:pt x="25626" y="4834"/>
                  </a:cubicBezTo>
                  <a:cubicBezTo>
                    <a:pt x="26289" y="4171"/>
                    <a:pt x="26976" y="3544"/>
                    <a:pt x="27723" y="2990"/>
                  </a:cubicBezTo>
                  <a:cubicBezTo>
                    <a:pt x="29929" y="1411"/>
                    <a:pt x="31147" y="748"/>
                    <a:pt x="34268" y="543"/>
                  </a:cubicBezTo>
                  <a:cubicBezTo>
                    <a:pt x="39078" y="218"/>
                    <a:pt x="43863" y="218"/>
                    <a:pt x="48491" y="218"/>
                  </a:cubicBezTo>
                  <a:cubicBezTo>
                    <a:pt x="49278" y="220"/>
                    <a:pt x="50070" y="222"/>
                    <a:pt x="50866" y="222"/>
                  </a:cubicBezTo>
                  <a:cubicBezTo>
                    <a:pt x="53948" y="222"/>
                    <a:pt x="57094" y="193"/>
                    <a:pt x="60256" y="49"/>
                  </a:cubicBezTo>
                  <a:lnTo>
                    <a:pt x="602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10"/>
            <p:cNvSpPr/>
            <p:nvPr/>
          </p:nvSpPr>
          <p:spPr>
            <a:xfrm>
              <a:off x="3799425" y="729100"/>
              <a:ext cx="1526300" cy="257250"/>
            </a:xfrm>
            <a:custGeom>
              <a:rect b="b" l="l" r="r" t="t"/>
              <a:pathLst>
                <a:path extrusionOk="0" h="10290" w="61052">
                  <a:moveTo>
                    <a:pt x="36834" y="1"/>
                  </a:moveTo>
                  <a:cubicBezTo>
                    <a:pt x="35870" y="1"/>
                    <a:pt x="34902" y="14"/>
                    <a:pt x="33931" y="44"/>
                  </a:cubicBezTo>
                  <a:cubicBezTo>
                    <a:pt x="30363" y="153"/>
                    <a:pt x="28109" y="2455"/>
                    <a:pt x="25940" y="4673"/>
                  </a:cubicBezTo>
                  <a:cubicBezTo>
                    <a:pt x="23957" y="6701"/>
                    <a:pt x="22082" y="8622"/>
                    <a:pt x="19378" y="8622"/>
                  </a:cubicBezTo>
                  <a:cubicBezTo>
                    <a:pt x="19221" y="8622"/>
                    <a:pt x="19062" y="8616"/>
                    <a:pt x="18900" y="8602"/>
                  </a:cubicBezTo>
                  <a:cubicBezTo>
                    <a:pt x="17912" y="8530"/>
                    <a:pt x="17032" y="8205"/>
                    <a:pt x="16176" y="7903"/>
                  </a:cubicBezTo>
                  <a:cubicBezTo>
                    <a:pt x="15188" y="7544"/>
                    <a:pt x="14179" y="7174"/>
                    <a:pt x="12973" y="7174"/>
                  </a:cubicBezTo>
                  <a:cubicBezTo>
                    <a:pt x="12885" y="7174"/>
                    <a:pt x="12795" y="7176"/>
                    <a:pt x="12705" y="7180"/>
                  </a:cubicBezTo>
                  <a:cubicBezTo>
                    <a:pt x="10451" y="7276"/>
                    <a:pt x="7860" y="8072"/>
                    <a:pt x="5352" y="8843"/>
                  </a:cubicBezTo>
                  <a:cubicBezTo>
                    <a:pt x="3544" y="9398"/>
                    <a:pt x="1664" y="9964"/>
                    <a:pt x="1" y="10242"/>
                  </a:cubicBezTo>
                  <a:lnTo>
                    <a:pt x="1" y="10290"/>
                  </a:lnTo>
                  <a:cubicBezTo>
                    <a:pt x="1676" y="10013"/>
                    <a:pt x="3556" y="9446"/>
                    <a:pt x="5364" y="8880"/>
                  </a:cubicBezTo>
                  <a:cubicBezTo>
                    <a:pt x="7872" y="8120"/>
                    <a:pt x="10451" y="7325"/>
                    <a:pt x="12705" y="7228"/>
                  </a:cubicBezTo>
                  <a:cubicBezTo>
                    <a:pt x="12795" y="7224"/>
                    <a:pt x="12883" y="7222"/>
                    <a:pt x="12971" y="7222"/>
                  </a:cubicBezTo>
                  <a:cubicBezTo>
                    <a:pt x="14167" y="7222"/>
                    <a:pt x="15176" y="7591"/>
                    <a:pt x="16164" y="7939"/>
                  </a:cubicBezTo>
                  <a:cubicBezTo>
                    <a:pt x="17020" y="8253"/>
                    <a:pt x="17900" y="8566"/>
                    <a:pt x="18900" y="8651"/>
                  </a:cubicBezTo>
                  <a:cubicBezTo>
                    <a:pt x="19056" y="8662"/>
                    <a:pt x="19209" y="8668"/>
                    <a:pt x="19359" y="8668"/>
                  </a:cubicBezTo>
                  <a:cubicBezTo>
                    <a:pt x="22096" y="8668"/>
                    <a:pt x="23976" y="6742"/>
                    <a:pt x="25976" y="4697"/>
                  </a:cubicBezTo>
                  <a:cubicBezTo>
                    <a:pt x="28146" y="2491"/>
                    <a:pt x="30387" y="201"/>
                    <a:pt x="33943" y="93"/>
                  </a:cubicBezTo>
                  <a:cubicBezTo>
                    <a:pt x="34912" y="62"/>
                    <a:pt x="35877" y="49"/>
                    <a:pt x="36839" y="49"/>
                  </a:cubicBezTo>
                  <a:cubicBezTo>
                    <a:pt x="40453" y="49"/>
                    <a:pt x="44017" y="237"/>
                    <a:pt x="47491" y="418"/>
                  </a:cubicBezTo>
                  <a:cubicBezTo>
                    <a:pt x="50956" y="599"/>
                    <a:pt x="54519" y="787"/>
                    <a:pt x="58143" y="787"/>
                  </a:cubicBezTo>
                  <a:cubicBezTo>
                    <a:pt x="59108" y="787"/>
                    <a:pt x="60078" y="774"/>
                    <a:pt x="61052" y="743"/>
                  </a:cubicBezTo>
                  <a:lnTo>
                    <a:pt x="61052" y="695"/>
                  </a:lnTo>
                  <a:cubicBezTo>
                    <a:pt x="60076" y="726"/>
                    <a:pt x="59105" y="739"/>
                    <a:pt x="58140" y="739"/>
                  </a:cubicBezTo>
                  <a:cubicBezTo>
                    <a:pt x="54515" y="739"/>
                    <a:pt x="50966" y="551"/>
                    <a:pt x="47491" y="370"/>
                  </a:cubicBezTo>
                  <a:cubicBezTo>
                    <a:pt x="44017" y="189"/>
                    <a:pt x="40453" y="1"/>
                    <a:pt x="3683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10"/>
            <p:cNvSpPr/>
            <p:nvPr/>
          </p:nvSpPr>
          <p:spPr>
            <a:xfrm>
              <a:off x="3798825" y="759225"/>
              <a:ext cx="1523575" cy="269025"/>
            </a:xfrm>
            <a:custGeom>
              <a:rect b="b" l="l" r="r" t="t"/>
              <a:pathLst>
                <a:path extrusionOk="0" h="10761" w="60943">
                  <a:moveTo>
                    <a:pt x="37716" y="1"/>
                  </a:moveTo>
                  <a:cubicBezTo>
                    <a:pt x="36871" y="1"/>
                    <a:pt x="36024" y="11"/>
                    <a:pt x="35185" y="21"/>
                  </a:cubicBezTo>
                  <a:cubicBezTo>
                    <a:pt x="34594" y="21"/>
                    <a:pt x="34028" y="33"/>
                    <a:pt x="33473" y="33"/>
                  </a:cubicBezTo>
                  <a:cubicBezTo>
                    <a:pt x="29761" y="57"/>
                    <a:pt x="27615" y="2480"/>
                    <a:pt x="25542" y="4830"/>
                  </a:cubicBezTo>
                  <a:cubicBezTo>
                    <a:pt x="23635" y="6989"/>
                    <a:pt x="21827" y="9028"/>
                    <a:pt x="18982" y="9028"/>
                  </a:cubicBezTo>
                  <a:cubicBezTo>
                    <a:pt x="18841" y="9028"/>
                    <a:pt x="18697" y="9023"/>
                    <a:pt x="18551" y="9013"/>
                  </a:cubicBezTo>
                  <a:cubicBezTo>
                    <a:pt x="17538" y="8940"/>
                    <a:pt x="16670" y="8615"/>
                    <a:pt x="15827" y="8313"/>
                  </a:cubicBezTo>
                  <a:cubicBezTo>
                    <a:pt x="14874" y="7963"/>
                    <a:pt x="13892" y="7603"/>
                    <a:pt x="12709" y="7603"/>
                  </a:cubicBezTo>
                  <a:cubicBezTo>
                    <a:pt x="12589" y="7603"/>
                    <a:pt x="12467" y="7607"/>
                    <a:pt x="12343" y="7614"/>
                  </a:cubicBezTo>
                  <a:cubicBezTo>
                    <a:pt x="10101" y="7735"/>
                    <a:pt x="7642" y="8530"/>
                    <a:pt x="5256" y="9278"/>
                  </a:cubicBezTo>
                  <a:cubicBezTo>
                    <a:pt x="3496" y="9844"/>
                    <a:pt x="1676" y="10411"/>
                    <a:pt x="1" y="10712"/>
                  </a:cubicBezTo>
                  <a:lnTo>
                    <a:pt x="13" y="10760"/>
                  </a:lnTo>
                  <a:cubicBezTo>
                    <a:pt x="1688" y="10471"/>
                    <a:pt x="3508" y="9892"/>
                    <a:pt x="5256" y="9326"/>
                  </a:cubicBezTo>
                  <a:cubicBezTo>
                    <a:pt x="7642" y="8567"/>
                    <a:pt x="10101" y="7783"/>
                    <a:pt x="12343" y="7650"/>
                  </a:cubicBezTo>
                  <a:cubicBezTo>
                    <a:pt x="12451" y="7645"/>
                    <a:pt x="12556" y="7642"/>
                    <a:pt x="12661" y="7642"/>
                  </a:cubicBezTo>
                  <a:cubicBezTo>
                    <a:pt x="13853" y="7642"/>
                    <a:pt x="14838" y="8006"/>
                    <a:pt x="15803" y="8350"/>
                  </a:cubicBezTo>
                  <a:cubicBezTo>
                    <a:pt x="16646" y="8663"/>
                    <a:pt x="17526" y="8976"/>
                    <a:pt x="18539" y="9049"/>
                  </a:cubicBezTo>
                  <a:cubicBezTo>
                    <a:pt x="18683" y="9073"/>
                    <a:pt x="18840" y="9073"/>
                    <a:pt x="18985" y="9073"/>
                  </a:cubicBezTo>
                  <a:cubicBezTo>
                    <a:pt x="21853" y="9073"/>
                    <a:pt x="23662" y="7024"/>
                    <a:pt x="25578" y="4866"/>
                  </a:cubicBezTo>
                  <a:cubicBezTo>
                    <a:pt x="27651" y="2516"/>
                    <a:pt x="29785" y="105"/>
                    <a:pt x="33473" y="81"/>
                  </a:cubicBezTo>
                  <a:cubicBezTo>
                    <a:pt x="34028" y="81"/>
                    <a:pt x="34594" y="69"/>
                    <a:pt x="35185" y="69"/>
                  </a:cubicBezTo>
                  <a:cubicBezTo>
                    <a:pt x="36024" y="59"/>
                    <a:pt x="36870" y="49"/>
                    <a:pt x="37714" y="49"/>
                  </a:cubicBezTo>
                  <a:cubicBezTo>
                    <a:pt x="39913" y="49"/>
                    <a:pt x="42094" y="117"/>
                    <a:pt x="44080" y="430"/>
                  </a:cubicBezTo>
                  <a:cubicBezTo>
                    <a:pt x="49136" y="1229"/>
                    <a:pt x="53665" y="1595"/>
                    <a:pt x="58847" y="1595"/>
                  </a:cubicBezTo>
                  <a:cubicBezTo>
                    <a:pt x="59533" y="1595"/>
                    <a:pt x="60231" y="1588"/>
                    <a:pt x="60943" y="1576"/>
                  </a:cubicBezTo>
                  <a:lnTo>
                    <a:pt x="60943" y="1527"/>
                  </a:lnTo>
                  <a:cubicBezTo>
                    <a:pt x="60231" y="1540"/>
                    <a:pt x="59533" y="1546"/>
                    <a:pt x="58847" y="1546"/>
                  </a:cubicBezTo>
                  <a:cubicBezTo>
                    <a:pt x="53668" y="1546"/>
                    <a:pt x="49148" y="1180"/>
                    <a:pt x="44092" y="382"/>
                  </a:cubicBezTo>
                  <a:cubicBezTo>
                    <a:pt x="42106" y="69"/>
                    <a:pt x="39919" y="1"/>
                    <a:pt x="3771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10"/>
            <p:cNvSpPr/>
            <p:nvPr/>
          </p:nvSpPr>
          <p:spPr>
            <a:xfrm>
              <a:off x="3806350" y="795075"/>
              <a:ext cx="1494975" cy="270825"/>
            </a:xfrm>
            <a:custGeom>
              <a:rect b="b" l="l" r="r" t="t"/>
              <a:pathLst>
                <a:path extrusionOk="0" h="10833" w="59799">
                  <a:moveTo>
                    <a:pt x="35652" y="0"/>
                  </a:moveTo>
                  <a:cubicBezTo>
                    <a:pt x="34624" y="0"/>
                    <a:pt x="33606" y="21"/>
                    <a:pt x="32630" y="45"/>
                  </a:cubicBezTo>
                  <a:cubicBezTo>
                    <a:pt x="29050" y="142"/>
                    <a:pt x="27013" y="2444"/>
                    <a:pt x="25048" y="4674"/>
                  </a:cubicBezTo>
                  <a:cubicBezTo>
                    <a:pt x="23169" y="6800"/>
                    <a:pt x="21404" y="8800"/>
                    <a:pt x="18436" y="8800"/>
                  </a:cubicBezTo>
                  <a:cubicBezTo>
                    <a:pt x="18359" y="8800"/>
                    <a:pt x="18281" y="8799"/>
                    <a:pt x="18202" y="8796"/>
                  </a:cubicBezTo>
                  <a:cubicBezTo>
                    <a:pt x="17201" y="8760"/>
                    <a:pt x="16297" y="8495"/>
                    <a:pt x="15429" y="8241"/>
                  </a:cubicBezTo>
                  <a:cubicBezTo>
                    <a:pt x="14500" y="7960"/>
                    <a:pt x="13544" y="7678"/>
                    <a:pt x="12436" y="7678"/>
                  </a:cubicBezTo>
                  <a:cubicBezTo>
                    <a:pt x="12264" y="7678"/>
                    <a:pt x="12089" y="7685"/>
                    <a:pt x="11910" y="7699"/>
                  </a:cubicBezTo>
                  <a:cubicBezTo>
                    <a:pt x="9728" y="7892"/>
                    <a:pt x="7402" y="8639"/>
                    <a:pt x="5160" y="9362"/>
                  </a:cubicBezTo>
                  <a:cubicBezTo>
                    <a:pt x="3448" y="9905"/>
                    <a:pt x="1676" y="10483"/>
                    <a:pt x="1" y="10785"/>
                  </a:cubicBezTo>
                  <a:lnTo>
                    <a:pt x="1" y="10833"/>
                  </a:lnTo>
                  <a:cubicBezTo>
                    <a:pt x="1688" y="10520"/>
                    <a:pt x="3460" y="9953"/>
                    <a:pt x="5172" y="9399"/>
                  </a:cubicBezTo>
                  <a:cubicBezTo>
                    <a:pt x="7414" y="8675"/>
                    <a:pt x="9728" y="7928"/>
                    <a:pt x="11910" y="7747"/>
                  </a:cubicBezTo>
                  <a:cubicBezTo>
                    <a:pt x="12088" y="7733"/>
                    <a:pt x="12262" y="7726"/>
                    <a:pt x="12432" y="7726"/>
                  </a:cubicBezTo>
                  <a:cubicBezTo>
                    <a:pt x="13533" y="7726"/>
                    <a:pt x="14489" y="8006"/>
                    <a:pt x="15417" y="8278"/>
                  </a:cubicBezTo>
                  <a:cubicBezTo>
                    <a:pt x="16285" y="8543"/>
                    <a:pt x="17189" y="8808"/>
                    <a:pt x="18202" y="8844"/>
                  </a:cubicBezTo>
                  <a:cubicBezTo>
                    <a:pt x="18281" y="8847"/>
                    <a:pt x="18359" y="8848"/>
                    <a:pt x="18436" y="8848"/>
                  </a:cubicBezTo>
                  <a:cubicBezTo>
                    <a:pt x="21416" y="8848"/>
                    <a:pt x="23192" y="6836"/>
                    <a:pt x="25072" y="4710"/>
                  </a:cubicBezTo>
                  <a:cubicBezTo>
                    <a:pt x="27037" y="2480"/>
                    <a:pt x="29062" y="178"/>
                    <a:pt x="32630" y="93"/>
                  </a:cubicBezTo>
                  <a:cubicBezTo>
                    <a:pt x="33613" y="69"/>
                    <a:pt x="34637" y="48"/>
                    <a:pt x="35672" y="48"/>
                  </a:cubicBezTo>
                  <a:cubicBezTo>
                    <a:pt x="38190" y="48"/>
                    <a:pt x="40771" y="169"/>
                    <a:pt x="42984" y="648"/>
                  </a:cubicBezTo>
                  <a:cubicBezTo>
                    <a:pt x="43743" y="816"/>
                    <a:pt x="44490" y="1058"/>
                    <a:pt x="45213" y="1287"/>
                  </a:cubicBezTo>
                  <a:cubicBezTo>
                    <a:pt x="46154" y="1588"/>
                    <a:pt x="47130" y="1901"/>
                    <a:pt x="48167" y="2046"/>
                  </a:cubicBezTo>
                  <a:cubicBezTo>
                    <a:pt x="49418" y="2237"/>
                    <a:pt x="50739" y="2301"/>
                    <a:pt x="52084" y="2301"/>
                  </a:cubicBezTo>
                  <a:cubicBezTo>
                    <a:pt x="53459" y="2301"/>
                    <a:pt x="54859" y="2234"/>
                    <a:pt x="56230" y="2166"/>
                  </a:cubicBezTo>
                  <a:cubicBezTo>
                    <a:pt x="57424" y="2106"/>
                    <a:pt x="58641" y="2046"/>
                    <a:pt x="59798" y="2034"/>
                  </a:cubicBezTo>
                  <a:lnTo>
                    <a:pt x="59798" y="1998"/>
                  </a:lnTo>
                  <a:cubicBezTo>
                    <a:pt x="58641" y="2010"/>
                    <a:pt x="57424" y="2058"/>
                    <a:pt x="56230" y="2118"/>
                  </a:cubicBezTo>
                  <a:cubicBezTo>
                    <a:pt x="54842" y="2186"/>
                    <a:pt x="53429" y="2254"/>
                    <a:pt x="52041" y="2254"/>
                  </a:cubicBezTo>
                  <a:cubicBezTo>
                    <a:pt x="50716" y="2254"/>
                    <a:pt x="49414" y="2192"/>
                    <a:pt x="48179" y="2010"/>
                  </a:cubicBezTo>
                  <a:cubicBezTo>
                    <a:pt x="47142" y="1853"/>
                    <a:pt x="46178" y="1540"/>
                    <a:pt x="45226" y="1238"/>
                  </a:cubicBezTo>
                  <a:cubicBezTo>
                    <a:pt x="44502" y="1009"/>
                    <a:pt x="43767" y="768"/>
                    <a:pt x="42996" y="612"/>
                  </a:cubicBezTo>
                  <a:cubicBezTo>
                    <a:pt x="40777" y="123"/>
                    <a:pt x="38181" y="0"/>
                    <a:pt x="3565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10"/>
            <p:cNvSpPr/>
            <p:nvPr/>
          </p:nvSpPr>
          <p:spPr>
            <a:xfrm>
              <a:off x="3826250" y="833325"/>
              <a:ext cx="1439800" cy="264225"/>
            </a:xfrm>
            <a:custGeom>
              <a:rect b="b" l="l" r="r" t="t"/>
              <a:pathLst>
                <a:path extrusionOk="0" h="10569" w="57592">
                  <a:moveTo>
                    <a:pt x="34823" y="1"/>
                  </a:moveTo>
                  <a:cubicBezTo>
                    <a:pt x="33708" y="1"/>
                    <a:pt x="32509" y="52"/>
                    <a:pt x="31231" y="154"/>
                  </a:cubicBezTo>
                  <a:cubicBezTo>
                    <a:pt x="27820" y="420"/>
                    <a:pt x="25915" y="2432"/>
                    <a:pt x="24107" y="4337"/>
                  </a:cubicBezTo>
                  <a:cubicBezTo>
                    <a:pt x="22299" y="6253"/>
                    <a:pt x="20588" y="8049"/>
                    <a:pt x="17538" y="8290"/>
                  </a:cubicBezTo>
                  <a:cubicBezTo>
                    <a:pt x="17316" y="8307"/>
                    <a:pt x="17098" y="8314"/>
                    <a:pt x="16883" y="8314"/>
                  </a:cubicBezTo>
                  <a:cubicBezTo>
                    <a:pt x="15988" y="8314"/>
                    <a:pt x="15146" y="8188"/>
                    <a:pt x="14320" y="8061"/>
                  </a:cubicBezTo>
                  <a:cubicBezTo>
                    <a:pt x="13491" y="7933"/>
                    <a:pt x="12649" y="7811"/>
                    <a:pt x="11753" y="7811"/>
                  </a:cubicBezTo>
                  <a:cubicBezTo>
                    <a:pt x="11385" y="7811"/>
                    <a:pt x="11009" y="7832"/>
                    <a:pt x="10620" y="7881"/>
                  </a:cubicBezTo>
                  <a:cubicBezTo>
                    <a:pt x="8703" y="8134"/>
                    <a:pt x="6726" y="8724"/>
                    <a:pt x="4822" y="9279"/>
                  </a:cubicBezTo>
                  <a:cubicBezTo>
                    <a:pt x="3243" y="9749"/>
                    <a:pt x="1604" y="10231"/>
                    <a:pt x="0" y="10532"/>
                  </a:cubicBezTo>
                  <a:lnTo>
                    <a:pt x="0" y="10569"/>
                  </a:lnTo>
                  <a:cubicBezTo>
                    <a:pt x="1616" y="10279"/>
                    <a:pt x="3267" y="9797"/>
                    <a:pt x="4834" y="9315"/>
                  </a:cubicBezTo>
                  <a:cubicBezTo>
                    <a:pt x="6738" y="8761"/>
                    <a:pt x="8703" y="8170"/>
                    <a:pt x="10632" y="7929"/>
                  </a:cubicBezTo>
                  <a:cubicBezTo>
                    <a:pt x="11016" y="7876"/>
                    <a:pt x="11392" y="7854"/>
                    <a:pt x="11760" y="7854"/>
                  </a:cubicBezTo>
                  <a:cubicBezTo>
                    <a:pt x="12647" y="7854"/>
                    <a:pt x="13490" y="7982"/>
                    <a:pt x="14308" y="8110"/>
                  </a:cubicBezTo>
                  <a:cubicBezTo>
                    <a:pt x="15133" y="8226"/>
                    <a:pt x="15981" y="8350"/>
                    <a:pt x="16878" y="8350"/>
                  </a:cubicBezTo>
                  <a:cubicBezTo>
                    <a:pt x="17095" y="8350"/>
                    <a:pt x="17315" y="8343"/>
                    <a:pt x="17538" y="8327"/>
                  </a:cubicBezTo>
                  <a:cubicBezTo>
                    <a:pt x="20612" y="8086"/>
                    <a:pt x="22311" y="6290"/>
                    <a:pt x="24131" y="4373"/>
                  </a:cubicBezTo>
                  <a:cubicBezTo>
                    <a:pt x="25964" y="2457"/>
                    <a:pt x="27844" y="456"/>
                    <a:pt x="31231" y="191"/>
                  </a:cubicBezTo>
                  <a:cubicBezTo>
                    <a:pt x="32506" y="92"/>
                    <a:pt x="33702" y="42"/>
                    <a:pt x="34817" y="42"/>
                  </a:cubicBezTo>
                  <a:cubicBezTo>
                    <a:pt x="36968" y="42"/>
                    <a:pt x="38815" y="227"/>
                    <a:pt x="40331" y="600"/>
                  </a:cubicBezTo>
                  <a:cubicBezTo>
                    <a:pt x="41175" y="841"/>
                    <a:pt x="41995" y="1143"/>
                    <a:pt x="42790" y="1516"/>
                  </a:cubicBezTo>
                  <a:cubicBezTo>
                    <a:pt x="43658" y="1890"/>
                    <a:pt x="44538" y="2276"/>
                    <a:pt x="45502" y="2481"/>
                  </a:cubicBezTo>
                  <a:cubicBezTo>
                    <a:pt x="46584" y="2710"/>
                    <a:pt x="47750" y="2793"/>
                    <a:pt x="48955" y="2793"/>
                  </a:cubicBezTo>
                  <a:cubicBezTo>
                    <a:pt x="50543" y="2793"/>
                    <a:pt x="52201" y="2649"/>
                    <a:pt x="53831" y="2505"/>
                  </a:cubicBezTo>
                  <a:cubicBezTo>
                    <a:pt x="55157" y="2396"/>
                    <a:pt x="56399" y="2288"/>
                    <a:pt x="57592" y="2252"/>
                  </a:cubicBezTo>
                  <a:lnTo>
                    <a:pt x="57592" y="2203"/>
                  </a:lnTo>
                  <a:cubicBezTo>
                    <a:pt x="56399" y="2240"/>
                    <a:pt x="55157" y="2348"/>
                    <a:pt x="53831" y="2457"/>
                  </a:cubicBezTo>
                  <a:cubicBezTo>
                    <a:pt x="52208" y="2600"/>
                    <a:pt x="50549" y="2744"/>
                    <a:pt x="48961" y="2744"/>
                  </a:cubicBezTo>
                  <a:cubicBezTo>
                    <a:pt x="47756" y="2744"/>
                    <a:pt x="46591" y="2661"/>
                    <a:pt x="45514" y="2432"/>
                  </a:cubicBezTo>
                  <a:cubicBezTo>
                    <a:pt x="44562" y="2228"/>
                    <a:pt x="43670" y="1854"/>
                    <a:pt x="42814" y="1480"/>
                  </a:cubicBezTo>
                  <a:cubicBezTo>
                    <a:pt x="42019" y="1107"/>
                    <a:pt x="41187" y="793"/>
                    <a:pt x="40343" y="564"/>
                  </a:cubicBezTo>
                  <a:cubicBezTo>
                    <a:pt x="38826" y="191"/>
                    <a:pt x="36979" y="1"/>
                    <a:pt x="3482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10"/>
            <p:cNvSpPr/>
            <p:nvPr/>
          </p:nvSpPr>
          <p:spPr>
            <a:xfrm>
              <a:off x="3853375" y="874250"/>
              <a:ext cx="1370200" cy="253125"/>
            </a:xfrm>
            <a:custGeom>
              <a:rect b="b" l="l" r="r" t="t"/>
              <a:pathLst>
                <a:path extrusionOk="0" h="10125" w="54808">
                  <a:moveTo>
                    <a:pt x="33519" y="0"/>
                  </a:moveTo>
                  <a:cubicBezTo>
                    <a:pt x="32303" y="0"/>
                    <a:pt x="30966" y="109"/>
                    <a:pt x="29471" y="325"/>
                  </a:cubicBezTo>
                  <a:cubicBezTo>
                    <a:pt x="26530" y="747"/>
                    <a:pt x="24662" y="2507"/>
                    <a:pt x="22854" y="4219"/>
                  </a:cubicBezTo>
                  <a:cubicBezTo>
                    <a:pt x="20913" y="6051"/>
                    <a:pt x="19069" y="7786"/>
                    <a:pt x="16031" y="7835"/>
                  </a:cubicBezTo>
                  <a:cubicBezTo>
                    <a:pt x="15151" y="7835"/>
                    <a:pt x="14368" y="7786"/>
                    <a:pt x="13597" y="7726"/>
                  </a:cubicBezTo>
                  <a:cubicBezTo>
                    <a:pt x="12950" y="7680"/>
                    <a:pt x="12319" y="7636"/>
                    <a:pt x="11664" y="7636"/>
                  </a:cubicBezTo>
                  <a:cubicBezTo>
                    <a:pt x="10781" y="7636"/>
                    <a:pt x="9854" y="7716"/>
                    <a:pt x="8787" y="7979"/>
                  </a:cubicBezTo>
                  <a:cubicBezTo>
                    <a:pt x="7943" y="8184"/>
                    <a:pt x="7076" y="8413"/>
                    <a:pt x="6244" y="8630"/>
                  </a:cubicBezTo>
                  <a:cubicBezTo>
                    <a:pt x="4219" y="9173"/>
                    <a:pt x="2110" y="9727"/>
                    <a:pt x="0" y="10077"/>
                  </a:cubicBezTo>
                  <a:lnTo>
                    <a:pt x="12" y="10125"/>
                  </a:lnTo>
                  <a:cubicBezTo>
                    <a:pt x="2134" y="9763"/>
                    <a:pt x="4231" y="9209"/>
                    <a:pt x="6256" y="8678"/>
                  </a:cubicBezTo>
                  <a:cubicBezTo>
                    <a:pt x="7088" y="8461"/>
                    <a:pt x="7956" y="8232"/>
                    <a:pt x="8811" y="8016"/>
                  </a:cubicBezTo>
                  <a:cubicBezTo>
                    <a:pt x="9848" y="7758"/>
                    <a:pt x="10756" y="7679"/>
                    <a:pt x="11620" y="7679"/>
                  </a:cubicBezTo>
                  <a:cubicBezTo>
                    <a:pt x="12292" y="7679"/>
                    <a:pt x="12937" y="7727"/>
                    <a:pt x="13597" y="7774"/>
                  </a:cubicBezTo>
                  <a:cubicBezTo>
                    <a:pt x="14300" y="7818"/>
                    <a:pt x="15014" y="7872"/>
                    <a:pt x="15802" y="7872"/>
                  </a:cubicBezTo>
                  <a:cubicBezTo>
                    <a:pt x="15878" y="7872"/>
                    <a:pt x="15954" y="7872"/>
                    <a:pt x="16031" y="7871"/>
                  </a:cubicBezTo>
                  <a:cubicBezTo>
                    <a:pt x="19093" y="7835"/>
                    <a:pt x="20937" y="6087"/>
                    <a:pt x="22890" y="4243"/>
                  </a:cubicBezTo>
                  <a:cubicBezTo>
                    <a:pt x="24686" y="2543"/>
                    <a:pt x="26554" y="783"/>
                    <a:pt x="29483" y="362"/>
                  </a:cubicBezTo>
                  <a:cubicBezTo>
                    <a:pt x="30971" y="151"/>
                    <a:pt x="32298" y="45"/>
                    <a:pt x="33505" y="45"/>
                  </a:cubicBezTo>
                  <a:cubicBezTo>
                    <a:pt x="35476" y="45"/>
                    <a:pt x="37124" y="328"/>
                    <a:pt x="38620" y="904"/>
                  </a:cubicBezTo>
                  <a:cubicBezTo>
                    <a:pt x="39270" y="1157"/>
                    <a:pt x="39873" y="1458"/>
                    <a:pt x="40452" y="1760"/>
                  </a:cubicBezTo>
                  <a:cubicBezTo>
                    <a:pt x="41524" y="2290"/>
                    <a:pt x="42537" y="2808"/>
                    <a:pt x="43851" y="3037"/>
                  </a:cubicBezTo>
                  <a:cubicBezTo>
                    <a:pt x="44490" y="3149"/>
                    <a:pt x="45171" y="3195"/>
                    <a:pt x="45878" y="3195"/>
                  </a:cubicBezTo>
                  <a:cubicBezTo>
                    <a:pt x="47530" y="3195"/>
                    <a:pt x="49327" y="2945"/>
                    <a:pt x="51083" y="2700"/>
                  </a:cubicBezTo>
                  <a:cubicBezTo>
                    <a:pt x="52409" y="2519"/>
                    <a:pt x="53650" y="2350"/>
                    <a:pt x="54807" y="2278"/>
                  </a:cubicBezTo>
                  <a:lnTo>
                    <a:pt x="54807" y="2242"/>
                  </a:lnTo>
                  <a:cubicBezTo>
                    <a:pt x="53650" y="2302"/>
                    <a:pt x="52409" y="2471"/>
                    <a:pt x="51083" y="2664"/>
                  </a:cubicBezTo>
                  <a:cubicBezTo>
                    <a:pt x="49330" y="2900"/>
                    <a:pt x="47542" y="3147"/>
                    <a:pt x="45895" y="3147"/>
                  </a:cubicBezTo>
                  <a:cubicBezTo>
                    <a:pt x="45187" y="3147"/>
                    <a:pt x="44505" y="3102"/>
                    <a:pt x="43863" y="2989"/>
                  </a:cubicBezTo>
                  <a:cubicBezTo>
                    <a:pt x="42549" y="2760"/>
                    <a:pt x="41537" y="2254"/>
                    <a:pt x="40464" y="1712"/>
                  </a:cubicBezTo>
                  <a:cubicBezTo>
                    <a:pt x="39885" y="1422"/>
                    <a:pt x="39283" y="1121"/>
                    <a:pt x="38632" y="868"/>
                  </a:cubicBezTo>
                  <a:cubicBezTo>
                    <a:pt x="37141" y="286"/>
                    <a:pt x="35489" y="0"/>
                    <a:pt x="3351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10"/>
            <p:cNvSpPr/>
            <p:nvPr/>
          </p:nvSpPr>
          <p:spPr>
            <a:xfrm>
              <a:off x="3881400" y="916875"/>
              <a:ext cx="1299975" cy="241850"/>
            </a:xfrm>
            <a:custGeom>
              <a:rect b="b" l="l" r="r" t="t"/>
              <a:pathLst>
                <a:path extrusionOk="0" h="9674" w="51999">
                  <a:moveTo>
                    <a:pt x="31860" y="1"/>
                  </a:moveTo>
                  <a:cubicBezTo>
                    <a:pt x="30531" y="1"/>
                    <a:pt x="29156" y="207"/>
                    <a:pt x="27651" y="525"/>
                  </a:cubicBezTo>
                  <a:cubicBezTo>
                    <a:pt x="25035" y="1067"/>
                    <a:pt x="23288" y="2574"/>
                    <a:pt x="21576" y="4032"/>
                  </a:cubicBezTo>
                  <a:cubicBezTo>
                    <a:pt x="19756" y="5587"/>
                    <a:pt x="18044" y="7046"/>
                    <a:pt x="15429" y="7371"/>
                  </a:cubicBezTo>
                  <a:cubicBezTo>
                    <a:pt x="14646" y="7462"/>
                    <a:pt x="13857" y="7505"/>
                    <a:pt x="13071" y="7505"/>
                  </a:cubicBezTo>
                  <a:cubicBezTo>
                    <a:pt x="12815" y="7505"/>
                    <a:pt x="12561" y="7501"/>
                    <a:pt x="12307" y="7492"/>
                  </a:cubicBezTo>
                  <a:cubicBezTo>
                    <a:pt x="11981" y="7486"/>
                    <a:pt x="11660" y="7480"/>
                    <a:pt x="11339" y="7480"/>
                  </a:cubicBezTo>
                  <a:cubicBezTo>
                    <a:pt x="10315" y="7480"/>
                    <a:pt x="9281" y="7539"/>
                    <a:pt x="8052" y="7841"/>
                  </a:cubicBezTo>
                  <a:cubicBezTo>
                    <a:pt x="7449" y="7974"/>
                    <a:pt x="6847" y="8131"/>
                    <a:pt x="6268" y="8275"/>
                  </a:cubicBezTo>
                  <a:cubicBezTo>
                    <a:pt x="4231" y="8781"/>
                    <a:pt x="2134" y="9312"/>
                    <a:pt x="0" y="9637"/>
                  </a:cubicBezTo>
                  <a:lnTo>
                    <a:pt x="12" y="9673"/>
                  </a:lnTo>
                  <a:cubicBezTo>
                    <a:pt x="2146" y="9360"/>
                    <a:pt x="4243" y="8830"/>
                    <a:pt x="6268" y="8323"/>
                  </a:cubicBezTo>
                  <a:cubicBezTo>
                    <a:pt x="6847" y="8179"/>
                    <a:pt x="7449" y="8034"/>
                    <a:pt x="8052" y="7877"/>
                  </a:cubicBezTo>
                  <a:cubicBezTo>
                    <a:pt x="9311" y="7577"/>
                    <a:pt x="10357" y="7518"/>
                    <a:pt x="11402" y="7518"/>
                  </a:cubicBezTo>
                  <a:cubicBezTo>
                    <a:pt x="11698" y="7518"/>
                    <a:pt x="11994" y="7523"/>
                    <a:pt x="12295" y="7528"/>
                  </a:cubicBezTo>
                  <a:cubicBezTo>
                    <a:pt x="12567" y="7541"/>
                    <a:pt x="12841" y="7547"/>
                    <a:pt x="13115" y="7547"/>
                  </a:cubicBezTo>
                  <a:cubicBezTo>
                    <a:pt x="13883" y="7547"/>
                    <a:pt x="14656" y="7499"/>
                    <a:pt x="15429" y="7419"/>
                  </a:cubicBezTo>
                  <a:cubicBezTo>
                    <a:pt x="18056" y="7094"/>
                    <a:pt x="19780" y="5623"/>
                    <a:pt x="21600" y="4069"/>
                  </a:cubicBezTo>
                  <a:cubicBezTo>
                    <a:pt x="23300" y="2622"/>
                    <a:pt x="25059" y="1115"/>
                    <a:pt x="27651" y="561"/>
                  </a:cubicBezTo>
                  <a:cubicBezTo>
                    <a:pt x="29154" y="249"/>
                    <a:pt x="30522" y="46"/>
                    <a:pt x="31844" y="46"/>
                  </a:cubicBezTo>
                  <a:cubicBezTo>
                    <a:pt x="33533" y="46"/>
                    <a:pt x="35148" y="377"/>
                    <a:pt x="36872" y="1236"/>
                  </a:cubicBezTo>
                  <a:cubicBezTo>
                    <a:pt x="37354" y="1501"/>
                    <a:pt x="37836" y="1778"/>
                    <a:pt x="38294" y="2104"/>
                  </a:cubicBezTo>
                  <a:cubicBezTo>
                    <a:pt x="39102" y="2646"/>
                    <a:pt x="39873" y="3165"/>
                    <a:pt x="41018" y="3406"/>
                  </a:cubicBezTo>
                  <a:cubicBezTo>
                    <a:pt x="41583" y="3530"/>
                    <a:pt x="42194" y="3583"/>
                    <a:pt x="42834" y="3583"/>
                  </a:cubicBezTo>
                  <a:cubicBezTo>
                    <a:pt x="44543" y="3583"/>
                    <a:pt x="46471" y="3211"/>
                    <a:pt x="48347" y="2851"/>
                  </a:cubicBezTo>
                  <a:cubicBezTo>
                    <a:pt x="49661" y="2610"/>
                    <a:pt x="50890" y="2369"/>
                    <a:pt x="51999" y="2273"/>
                  </a:cubicBezTo>
                  <a:lnTo>
                    <a:pt x="51999" y="2224"/>
                  </a:lnTo>
                  <a:cubicBezTo>
                    <a:pt x="50890" y="2321"/>
                    <a:pt x="49661" y="2562"/>
                    <a:pt x="48347" y="2815"/>
                  </a:cubicBezTo>
                  <a:cubicBezTo>
                    <a:pt x="46468" y="3175"/>
                    <a:pt x="44537" y="3541"/>
                    <a:pt x="42831" y="3541"/>
                  </a:cubicBezTo>
                  <a:cubicBezTo>
                    <a:pt x="42195" y="3541"/>
                    <a:pt x="41590" y="3491"/>
                    <a:pt x="41030" y="3369"/>
                  </a:cubicBezTo>
                  <a:cubicBezTo>
                    <a:pt x="39897" y="3116"/>
                    <a:pt x="39138" y="2610"/>
                    <a:pt x="38318" y="2068"/>
                  </a:cubicBezTo>
                  <a:cubicBezTo>
                    <a:pt x="37872" y="1742"/>
                    <a:pt x="37390" y="1453"/>
                    <a:pt x="36896" y="1200"/>
                  </a:cubicBezTo>
                  <a:cubicBezTo>
                    <a:pt x="35174" y="335"/>
                    <a:pt x="33554" y="1"/>
                    <a:pt x="3186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10"/>
            <p:cNvSpPr/>
            <p:nvPr/>
          </p:nvSpPr>
          <p:spPr>
            <a:xfrm>
              <a:off x="3899175" y="961725"/>
              <a:ext cx="1248750" cy="235275"/>
            </a:xfrm>
            <a:custGeom>
              <a:rect b="b" l="l" r="r" t="t"/>
              <a:pathLst>
                <a:path extrusionOk="0" h="9411" w="49950">
                  <a:moveTo>
                    <a:pt x="30910" y="1"/>
                  </a:moveTo>
                  <a:cubicBezTo>
                    <a:pt x="29502" y="1"/>
                    <a:pt x="27975" y="294"/>
                    <a:pt x="26205" y="756"/>
                  </a:cubicBezTo>
                  <a:cubicBezTo>
                    <a:pt x="23746" y="1383"/>
                    <a:pt x="22215" y="2226"/>
                    <a:pt x="20539" y="3371"/>
                  </a:cubicBezTo>
                  <a:cubicBezTo>
                    <a:pt x="19973" y="3769"/>
                    <a:pt x="19431" y="4191"/>
                    <a:pt x="18912" y="4649"/>
                  </a:cubicBezTo>
                  <a:cubicBezTo>
                    <a:pt x="17743" y="5650"/>
                    <a:pt x="16634" y="6602"/>
                    <a:pt x="14874" y="7000"/>
                  </a:cubicBezTo>
                  <a:cubicBezTo>
                    <a:pt x="13669" y="7277"/>
                    <a:pt x="12464" y="7313"/>
                    <a:pt x="11294" y="7349"/>
                  </a:cubicBezTo>
                  <a:cubicBezTo>
                    <a:pt x="10053" y="7385"/>
                    <a:pt x="8787" y="7433"/>
                    <a:pt x="7473" y="7747"/>
                  </a:cubicBezTo>
                  <a:lnTo>
                    <a:pt x="6027" y="8108"/>
                  </a:lnTo>
                  <a:cubicBezTo>
                    <a:pt x="4050" y="8603"/>
                    <a:pt x="2170" y="9073"/>
                    <a:pt x="0" y="9374"/>
                  </a:cubicBezTo>
                  <a:lnTo>
                    <a:pt x="0" y="9410"/>
                  </a:lnTo>
                  <a:cubicBezTo>
                    <a:pt x="2170" y="9109"/>
                    <a:pt x="4050" y="8639"/>
                    <a:pt x="6027" y="8145"/>
                  </a:cubicBezTo>
                  <a:lnTo>
                    <a:pt x="7461" y="7795"/>
                  </a:lnTo>
                  <a:cubicBezTo>
                    <a:pt x="8775" y="7482"/>
                    <a:pt x="10053" y="7433"/>
                    <a:pt x="11282" y="7397"/>
                  </a:cubicBezTo>
                  <a:cubicBezTo>
                    <a:pt x="12452" y="7361"/>
                    <a:pt x="13657" y="7325"/>
                    <a:pt x="14874" y="7048"/>
                  </a:cubicBezTo>
                  <a:cubicBezTo>
                    <a:pt x="16634" y="6638"/>
                    <a:pt x="17755" y="5686"/>
                    <a:pt x="18936" y="4685"/>
                  </a:cubicBezTo>
                  <a:cubicBezTo>
                    <a:pt x="19443" y="4227"/>
                    <a:pt x="19985" y="3805"/>
                    <a:pt x="20539" y="3408"/>
                  </a:cubicBezTo>
                  <a:cubicBezTo>
                    <a:pt x="22215" y="2262"/>
                    <a:pt x="23746" y="1431"/>
                    <a:pt x="26205" y="792"/>
                  </a:cubicBezTo>
                  <a:cubicBezTo>
                    <a:pt x="27963" y="336"/>
                    <a:pt x="29483" y="46"/>
                    <a:pt x="30886" y="46"/>
                  </a:cubicBezTo>
                  <a:cubicBezTo>
                    <a:pt x="32339" y="46"/>
                    <a:pt x="33667" y="357"/>
                    <a:pt x="35004" y="1117"/>
                  </a:cubicBezTo>
                  <a:cubicBezTo>
                    <a:pt x="35534" y="1443"/>
                    <a:pt x="36040" y="1829"/>
                    <a:pt x="36510" y="2262"/>
                  </a:cubicBezTo>
                  <a:cubicBezTo>
                    <a:pt x="37426" y="3058"/>
                    <a:pt x="38294" y="3805"/>
                    <a:pt x="39909" y="3962"/>
                  </a:cubicBezTo>
                  <a:cubicBezTo>
                    <a:pt x="40121" y="3980"/>
                    <a:pt x="40339" y="3989"/>
                    <a:pt x="40563" y="3989"/>
                  </a:cubicBezTo>
                  <a:cubicBezTo>
                    <a:pt x="42249" y="3989"/>
                    <a:pt x="44252" y="3499"/>
                    <a:pt x="46189" y="3010"/>
                  </a:cubicBezTo>
                  <a:cubicBezTo>
                    <a:pt x="47539" y="2672"/>
                    <a:pt x="48829" y="2359"/>
                    <a:pt x="49950" y="2226"/>
                  </a:cubicBezTo>
                  <a:lnTo>
                    <a:pt x="49950" y="2178"/>
                  </a:lnTo>
                  <a:cubicBezTo>
                    <a:pt x="48841" y="2311"/>
                    <a:pt x="47539" y="2636"/>
                    <a:pt x="46189" y="2974"/>
                  </a:cubicBezTo>
                  <a:cubicBezTo>
                    <a:pt x="44264" y="3450"/>
                    <a:pt x="42284" y="3944"/>
                    <a:pt x="40606" y="3944"/>
                  </a:cubicBezTo>
                  <a:cubicBezTo>
                    <a:pt x="40371" y="3944"/>
                    <a:pt x="40143" y="3935"/>
                    <a:pt x="39921" y="3914"/>
                  </a:cubicBezTo>
                  <a:cubicBezTo>
                    <a:pt x="38330" y="3769"/>
                    <a:pt x="37463" y="3022"/>
                    <a:pt x="36547" y="2226"/>
                  </a:cubicBezTo>
                  <a:cubicBezTo>
                    <a:pt x="36088" y="1792"/>
                    <a:pt x="35582" y="1407"/>
                    <a:pt x="35040" y="1081"/>
                  </a:cubicBezTo>
                  <a:cubicBezTo>
                    <a:pt x="33697" y="315"/>
                    <a:pt x="32367" y="1"/>
                    <a:pt x="3091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10"/>
            <p:cNvSpPr/>
            <p:nvPr/>
          </p:nvSpPr>
          <p:spPr>
            <a:xfrm>
              <a:off x="3895850" y="1009075"/>
              <a:ext cx="1232200" cy="237650"/>
            </a:xfrm>
            <a:custGeom>
              <a:rect b="b" l="l" r="r" t="t"/>
              <a:pathLst>
                <a:path extrusionOk="0" h="9506" w="49288">
                  <a:moveTo>
                    <a:pt x="30758" y="0"/>
                  </a:moveTo>
                  <a:cubicBezTo>
                    <a:pt x="30644" y="0"/>
                    <a:pt x="30529" y="3"/>
                    <a:pt x="30412" y="7"/>
                  </a:cubicBezTo>
                  <a:cubicBezTo>
                    <a:pt x="28977" y="43"/>
                    <a:pt x="27434" y="405"/>
                    <a:pt x="25590" y="923"/>
                  </a:cubicBezTo>
                  <a:cubicBezTo>
                    <a:pt x="23457" y="1502"/>
                    <a:pt x="21432" y="2406"/>
                    <a:pt x="19588" y="3611"/>
                  </a:cubicBezTo>
                  <a:cubicBezTo>
                    <a:pt x="19009" y="3985"/>
                    <a:pt x="18467" y="4406"/>
                    <a:pt x="17960" y="4816"/>
                  </a:cubicBezTo>
                  <a:cubicBezTo>
                    <a:pt x="16815" y="5708"/>
                    <a:pt x="15646" y="6636"/>
                    <a:pt x="13983" y="7034"/>
                  </a:cubicBezTo>
                  <a:cubicBezTo>
                    <a:pt x="12862" y="7299"/>
                    <a:pt x="11741" y="7360"/>
                    <a:pt x="10644" y="7420"/>
                  </a:cubicBezTo>
                  <a:cubicBezTo>
                    <a:pt x="9487" y="7480"/>
                    <a:pt x="8294" y="7540"/>
                    <a:pt x="7076" y="7854"/>
                  </a:cubicBezTo>
                  <a:cubicBezTo>
                    <a:pt x="6606" y="7974"/>
                    <a:pt x="6160" y="8083"/>
                    <a:pt x="5726" y="8203"/>
                  </a:cubicBezTo>
                  <a:cubicBezTo>
                    <a:pt x="3810" y="8697"/>
                    <a:pt x="2146" y="9131"/>
                    <a:pt x="1" y="9457"/>
                  </a:cubicBezTo>
                  <a:lnTo>
                    <a:pt x="1" y="9505"/>
                  </a:lnTo>
                  <a:cubicBezTo>
                    <a:pt x="2146" y="9180"/>
                    <a:pt x="3810" y="8746"/>
                    <a:pt x="5726" y="8239"/>
                  </a:cubicBezTo>
                  <a:cubicBezTo>
                    <a:pt x="6160" y="8131"/>
                    <a:pt x="6606" y="8010"/>
                    <a:pt x="7076" y="7890"/>
                  </a:cubicBezTo>
                  <a:cubicBezTo>
                    <a:pt x="8294" y="7589"/>
                    <a:pt x="9487" y="7516"/>
                    <a:pt x="10644" y="7456"/>
                  </a:cubicBezTo>
                  <a:cubicBezTo>
                    <a:pt x="11729" y="7408"/>
                    <a:pt x="12850" y="7347"/>
                    <a:pt x="13983" y="7070"/>
                  </a:cubicBezTo>
                  <a:cubicBezTo>
                    <a:pt x="15646" y="6672"/>
                    <a:pt x="16827" y="5756"/>
                    <a:pt x="17972" y="4852"/>
                  </a:cubicBezTo>
                  <a:cubicBezTo>
                    <a:pt x="18491" y="4443"/>
                    <a:pt x="19021" y="4021"/>
                    <a:pt x="19600" y="3647"/>
                  </a:cubicBezTo>
                  <a:cubicBezTo>
                    <a:pt x="21444" y="2442"/>
                    <a:pt x="23457" y="1538"/>
                    <a:pt x="25590" y="971"/>
                  </a:cubicBezTo>
                  <a:cubicBezTo>
                    <a:pt x="27440" y="454"/>
                    <a:pt x="29120" y="40"/>
                    <a:pt x="30712" y="40"/>
                  </a:cubicBezTo>
                  <a:cubicBezTo>
                    <a:pt x="32086" y="40"/>
                    <a:pt x="33395" y="349"/>
                    <a:pt x="34691" y="1164"/>
                  </a:cubicBezTo>
                  <a:cubicBezTo>
                    <a:pt x="35209" y="1502"/>
                    <a:pt x="35679" y="1911"/>
                    <a:pt x="36113" y="2369"/>
                  </a:cubicBezTo>
                  <a:cubicBezTo>
                    <a:pt x="36933" y="3189"/>
                    <a:pt x="37800" y="4033"/>
                    <a:pt x="39404" y="4177"/>
                  </a:cubicBezTo>
                  <a:cubicBezTo>
                    <a:pt x="39590" y="4194"/>
                    <a:pt x="39782" y="4202"/>
                    <a:pt x="39979" y="4202"/>
                  </a:cubicBezTo>
                  <a:cubicBezTo>
                    <a:pt x="41613" y="4202"/>
                    <a:pt x="43576" y="3656"/>
                    <a:pt x="45491" y="3129"/>
                  </a:cubicBezTo>
                  <a:cubicBezTo>
                    <a:pt x="46865" y="2743"/>
                    <a:pt x="48166" y="2393"/>
                    <a:pt x="49287" y="2237"/>
                  </a:cubicBezTo>
                  <a:lnTo>
                    <a:pt x="49287" y="2189"/>
                  </a:lnTo>
                  <a:cubicBezTo>
                    <a:pt x="48154" y="2333"/>
                    <a:pt x="46853" y="2695"/>
                    <a:pt x="45479" y="3081"/>
                  </a:cubicBezTo>
                  <a:cubicBezTo>
                    <a:pt x="43589" y="3614"/>
                    <a:pt x="41643" y="4158"/>
                    <a:pt x="40025" y="4158"/>
                  </a:cubicBezTo>
                  <a:cubicBezTo>
                    <a:pt x="39816" y="4158"/>
                    <a:pt x="39613" y="4148"/>
                    <a:pt x="39416" y="4129"/>
                  </a:cubicBezTo>
                  <a:cubicBezTo>
                    <a:pt x="37825" y="3985"/>
                    <a:pt x="37005" y="3177"/>
                    <a:pt x="36149" y="2321"/>
                  </a:cubicBezTo>
                  <a:cubicBezTo>
                    <a:pt x="35715" y="1863"/>
                    <a:pt x="35245" y="1465"/>
                    <a:pt x="34727" y="1116"/>
                  </a:cubicBezTo>
                  <a:cubicBezTo>
                    <a:pt x="33518" y="366"/>
                    <a:pt x="32246" y="0"/>
                    <a:pt x="3075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10"/>
            <p:cNvSpPr/>
            <p:nvPr/>
          </p:nvSpPr>
          <p:spPr>
            <a:xfrm>
              <a:off x="3875075" y="1056200"/>
              <a:ext cx="1240925" cy="253500"/>
            </a:xfrm>
            <a:custGeom>
              <a:rect b="b" l="l" r="r" t="t"/>
              <a:pathLst>
                <a:path extrusionOk="0" h="10140" w="49637">
                  <a:moveTo>
                    <a:pt x="31327" y="1"/>
                  </a:moveTo>
                  <a:cubicBezTo>
                    <a:pt x="29581" y="1"/>
                    <a:pt x="27768" y="583"/>
                    <a:pt x="25807" y="1208"/>
                  </a:cubicBezTo>
                  <a:cubicBezTo>
                    <a:pt x="23179" y="2051"/>
                    <a:pt x="21383" y="2823"/>
                    <a:pt x="19611" y="3847"/>
                  </a:cubicBezTo>
                  <a:cubicBezTo>
                    <a:pt x="19020" y="4185"/>
                    <a:pt x="18466" y="4595"/>
                    <a:pt x="17912" y="4980"/>
                  </a:cubicBezTo>
                  <a:cubicBezTo>
                    <a:pt x="16766" y="5812"/>
                    <a:pt x="15573" y="6656"/>
                    <a:pt x="14030" y="7017"/>
                  </a:cubicBezTo>
                  <a:cubicBezTo>
                    <a:pt x="12946" y="7283"/>
                    <a:pt x="11909" y="7283"/>
                    <a:pt x="10908" y="7295"/>
                  </a:cubicBezTo>
                  <a:cubicBezTo>
                    <a:pt x="9775" y="7307"/>
                    <a:pt x="8618" y="7319"/>
                    <a:pt x="7365" y="7668"/>
                  </a:cubicBezTo>
                  <a:cubicBezTo>
                    <a:pt x="6196" y="8006"/>
                    <a:pt x="5135" y="8391"/>
                    <a:pt x="4110" y="8777"/>
                  </a:cubicBezTo>
                  <a:cubicBezTo>
                    <a:pt x="2772" y="9295"/>
                    <a:pt x="1398" y="9741"/>
                    <a:pt x="0" y="10091"/>
                  </a:cubicBezTo>
                  <a:lnTo>
                    <a:pt x="12" y="10139"/>
                  </a:lnTo>
                  <a:cubicBezTo>
                    <a:pt x="1410" y="9778"/>
                    <a:pt x="2784" y="9344"/>
                    <a:pt x="4134" y="8813"/>
                  </a:cubicBezTo>
                  <a:cubicBezTo>
                    <a:pt x="5147" y="8440"/>
                    <a:pt x="6208" y="8042"/>
                    <a:pt x="7389" y="7716"/>
                  </a:cubicBezTo>
                  <a:cubicBezTo>
                    <a:pt x="8630" y="7355"/>
                    <a:pt x="9787" y="7355"/>
                    <a:pt x="10908" y="7343"/>
                  </a:cubicBezTo>
                  <a:cubicBezTo>
                    <a:pt x="11921" y="7331"/>
                    <a:pt x="12958" y="7319"/>
                    <a:pt x="14042" y="7066"/>
                  </a:cubicBezTo>
                  <a:cubicBezTo>
                    <a:pt x="15597" y="6704"/>
                    <a:pt x="16791" y="5848"/>
                    <a:pt x="17948" y="5016"/>
                  </a:cubicBezTo>
                  <a:cubicBezTo>
                    <a:pt x="18490" y="4643"/>
                    <a:pt x="19057" y="4233"/>
                    <a:pt x="19635" y="3883"/>
                  </a:cubicBezTo>
                  <a:cubicBezTo>
                    <a:pt x="21395" y="2859"/>
                    <a:pt x="23191" y="2100"/>
                    <a:pt x="25819" y="1256"/>
                  </a:cubicBezTo>
                  <a:cubicBezTo>
                    <a:pt x="27772" y="625"/>
                    <a:pt x="29580" y="48"/>
                    <a:pt x="31318" y="48"/>
                  </a:cubicBezTo>
                  <a:cubicBezTo>
                    <a:pt x="32670" y="48"/>
                    <a:pt x="33979" y="397"/>
                    <a:pt x="35281" y="1340"/>
                  </a:cubicBezTo>
                  <a:cubicBezTo>
                    <a:pt x="35690" y="1654"/>
                    <a:pt x="36076" y="1979"/>
                    <a:pt x="36450" y="2341"/>
                  </a:cubicBezTo>
                  <a:cubicBezTo>
                    <a:pt x="37462" y="3269"/>
                    <a:pt x="38415" y="4137"/>
                    <a:pt x="40259" y="4281"/>
                  </a:cubicBezTo>
                  <a:cubicBezTo>
                    <a:pt x="40460" y="4297"/>
                    <a:pt x="40664" y="4305"/>
                    <a:pt x="40871" y="4305"/>
                  </a:cubicBezTo>
                  <a:cubicBezTo>
                    <a:pt x="42689" y="4305"/>
                    <a:pt x="44727" y="3722"/>
                    <a:pt x="46707" y="3148"/>
                  </a:cubicBezTo>
                  <a:cubicBezTo>
                    <a:pt x="47756" y="2847"/>
                    <a:pt x="48732" y="2570"/>
                    <a:pt x="49636" y="2389"/>
                  </a:cubicBezTo>
                  <a:lnTo>
                    <a:pt x="49624" y="2341"/>
                  </a:lnTo>
                  <a:cubicBezTo>
                    <a:pt x="48720" y="2521"/>
                    <a:pt x="47744" y="2799"/>
                    <a:pt x="46707" y="3100"/>
                  </a:cubicBezTo>
                  <a:cubicBezTo>
                    <a:pt x="44712" y="3678"/>
                    <a:pt x="42648" y="4265"/>
                    <a:pt x="40827" y="4265"/>
                  </a:cubicBezTo>
                  <a:cubicBezTo>
                    <a:pt x="40635" y="4265"/>
                    <a:pt x="40445" y="4259"/>
                    <a:pt x="40259" y="4245"/>
                  </a:cubicBezTo>
                  <a:cubicBezTo>
                    <a:pt x="38439" y="4100"/>
                    <a:pt x="37486" y="3221"/>
                    <a:pt x="36486" y="2304"/>
                  </a:cubicBezTo>
                  <a:cubicBezTo>
                    <a:pt x="36112" y="1955"/>
                    <a:pt x="35715" y="1617"/>
                    <a:pt x="35305" y="1304"/>
                  </a:cubicBezTo>
                  <a:cubicBezTo>
                    <a:pt x="33994" y="351"/>
                    <a:pt x="32680" y="1"/>
                    <a:pt x="3132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10"/>
            <p:cNvSpPr/>
            <p:nvPr/>
          </p:nvSpPr>
          <p:spPr>
            <a:xfrm>
              <a:off x="3859400" y="1100400"/>
              <a:ext cx="1250875" cy="268650"/>
            </a:xfrm>
            <a:custGeom>
              <a:rect b="b" l="l" r="r" t="t"/>
              <a:pathLst>
                <a:path extrusionOk="0" h="10746" w="50035">
                  <a:moveTo>
                    <a:pt x="31881" y="1"/>
                  </a:moveTo>
                  <a:cubicBezTo>
                    <a:pt x="31652" y="1"/>
                    <a:pt x="31420" y="15"/>
                    <a:pt x="31183" y="42"/>
                  </a:cubicBezTo>
                  <a:cubicBezTo>
                    <a:pt x="29652" y="211"/>
                    <a:pt x="28061" y="922"/>
                    <a:pt x="26048" y="1826"/>
                  </a:cubicBezTo>
                  <a:lnTo>
                    <a:pt x="26000" y="1838"/>
                  </a:lnTo>
                  <a:cubicBezTo>
                    <a:pt x="25313" y="2140"/>
                    <a:pt x="24613" y="2441"/>
                    <a:pt x="23951" y="2730"/>
                  </a:cubicBezTo>
                  <a:cubicBezTo>
                    <a:pt x="22613" y="3297"/>
                    <a:pt x="21251" y="3875"/>
                    <a:pt x="19961" y="4538"/>
                  </a:cubicBezTo>
                  <a:cubicBezTo>
                    <a:pt x="19430" y="4803"/>
                    <a:pt x="18912" y="5129"/>
                    <a:pt x="18406" y="5442"/>
                  </a:cubicBezTo>
                  <a:cubicBezTo>
                    <a:pt x="17225" y="6165"/>
                    <a:pt x="16007" y="6913"/>
                    <a:pt x="14561" y="7130"/>
                  </a:cubicBezTo>
                  <a:cubicBezTo>
                    <a:pt x="14106" y="7204"/>
                    <a:pt x="13673" y="7231"/>
                    <a:pt x="13256" y="7231"/>
                  </a:cubicBezTo>
                  <a:cubicBezTo>
                    <a:pt x="12655" y="7231"/>
                    <a:pt x="12085" y="7175"/>
                    <a:pt x="11523" y="7118"/>
                  </a:cubicBezTo>
                  <a:cubicBezTo>
                    <a:pt x="10974" y="7061"/>
                    <a:pt x="10408" y="7007"/>
                    <a:pt x="9818" y="7007"/>
                  </a:cubicBezTo>
                  <a:cubicBezTo>
                    <a:pt x="9152" y="7007"/>
                    <a:pt x="8455" y="7076"/>
                    <a:pt x="7715" y="7286"/>
                  </a:cubicBezTo>
                  <a:cubicBezTo>
                    <a:pt x="6316" y="7684"/>
                    <a:pt x="4954" y="8383"/>
                    <a:pt x="3628" y="9058"/>
                  </a:cubicBezTo>
                  <a:cubicBezTo>
                    <a:pt x="2459" y="9661"/>
                    <a:pt x="1242" y="10288"/>
                    <a:pt x="0" y="10698"/>
                  </a:cubicBezTo>
                  <a:lnTo>
                    <a:pt x="24" y="10746"/>
                  </a:lnTo>
                  <a:cubicBezTo>
                    <a:pt x="1266" y="10324"/>
                    <a:pt x="2471" y="9709"/>
                    <a:pt x="3640" y="9106"/>
                  </a:cubicBezTo>
                  <a:cubicBezTo>
                    <a:pt x="4966" y="8431"/>
                    <a:pt x="6316" y="7744"/>
                    <a:pt x="7727" y="7335"/>
                  </a:cubicBezTo>
                  <a:cubicBezTo>
                    <a:pt x="8474" y="7124"/>
                    <a:pt x="9150" y="7055"/>
                    <a:pt x="9804" y="7055"/>
                  </a:cubicBezTo>
                  <a:cubicBezTo>
                    <a:pt x="10384" y="7055"/>
                    <a:pt x="10945" y="7109"/>
                    <a:pt x="11523" y="7166"/>
                  </a:cubicBezTo>
                  <a:cubicBezTo>
                    <a:pt x="12098" y="7224"/>
                    <a:pt x="12681" y="7282"/>
                    <a:pt x="13296" y="7282"/>
                  </a:cubicBezTo>
                  <a:cubicBezTo>
                    <a:pt x="13701" y="7282"/>
                    <a:pt x="14121" y="7257"/>
                    <a:pt x="14561" y="7190"/>
                  </a:cubicBezTo>
                  <a:cubicBezTo>
                    <a:pt x="16031" y="6961"/>
                    <a:pt x="17249" y="6214"/>
                    <a:pt x="18418" y="5478"/>
                  </a:cubicBezTo>
                  <a:cubicBezTo>
                    <a:pt x="18924" y="5165"/>
                    <a:pt x="19455" y="4840"/>
                    <a:pt x="19973" y="4574"/>
                  </a:cubicBezTo>
                  <a:cubicBezTo>
                    <a:pt x="21263" y="3923"/>
                    <a:pt x="22637" y="3333"/>
                    <a:pt x="23963" y="2766"/>
                  </a:cubicBezTo>
                  <a:cubicBezTo>
                    <a:pt x="24638" y="2489"/>
                    <a:pt x="25337" y="2188"/>
                    <a:pt x="26012" y="1886"/>
                  </a:cubicBezTo>
                  <a:lnTo>
                    <a:pt x="26060" y="1862"/>
                  </a:lnTo>
                  <a:cubicBezTo>
                    <a:pt x="28373" y="833"/>
                    <a:pt x="30160" y="38"/>
                    <a:pt x="31868" y="38"/>
                  </a:cubicBezTo>
                  <a:cubicBezTo>
                    <a:pt x="33141" y="38"/>
                    <a:pt x="34369" y="480"/>
                    <a:pt x="35739" y="1597"/>
                  </a:cubicBezTo>
                  <a:cubicBezTo>
                    <a:pt x="36028" y="1826"/>
                    <a:pt x="36305" y="2079"/>
                    <a:pt x="36571" y="2308"/>
                  </a:cubicBezTo>
                  <a:cubicBezTo>
                    <a:pt x="37800" y="3393"/>
                    <a:pt x="38969" y="4418"/>
                    <a:pt x="41163" y="4550"/>
                  </a:cubicBezTo>
                  <a:cubicBezTo>
                    <a:pt x="41331" y="4560"/>
                    <a:pt x="41501" y="4564"/>
                    <a:pt x="41672" y="4564"/>
                  </a:cubicBezTo>
                  <a:cubicBezTo>
                    <a:pt x="43917" y="4564"/>
                    <a:pt x="46328" y="3785"/>
                    <a:pt x="48467" y="3080"/>
                  </a:cubicBezTo>
                  <a:cubicBezTo>
                    <a:pt x="49010" y="2899"/>
                    <a:pt x="49528" y="2730"/>
                    <a:pt x="50034" y="2586"/>
                  </a:cubicBezTo>
                  <a:lnTo>
                    <a:pt x="50022" y="2537"/>
                  </a:lnTo>
                  <a:cubicBezTo>
                    <a:pt x="49504" y="2694"/>
                    <a:pt x="48998" y="2863"/>
                    <a:pt x="48455" y="3044"/>
                  </a:cubicBezTo>
                  <a:cubicBezTo>
                    <a:pt x="46327" y="3735"/>
                    <a:pt x="43941" y="4518"/>
                    <a:pt x="41707" y="4518"/>
                  </a:cubicBezTo>
                  <a:cubicBezTo>
                    <a:pt x="41524" y="4518"/>
                    <a:pt x="41343" y="4513"/>
                    <a:pt x="41163" y="4502"/>
                  </a:cubicBezTo>
                  <a:cubicBezTo>
                    <a:pt x="38981" y="4382"/>
                    <a:pt x="37824" y="3357"/>
                    <a:pt x="36607" y="2272"/>
                  </a:cubicBezTo>
                  <a:cubicBezTo>
                    <a:pt x="36342" y="2043"/>
                    <a:pt x="36064" y="1790"/>
                    <a:pt x="35775" y="1561"/>
                  </a:cubicBezTo>
                  <a:cubicBezTo>
                    <a:pt x="34464" y="498"/>
                    <a:pt x="33242" y="1"/>
                    <a:pt x="3188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10"/>
            <p:cNvSpPr/>
            <p:nvPr/>
          </p:nvSpPr>
          <p:spPr>
            <a:xfrm>
              <a:off x="3860300" y="1143675"/>
              <a:ext cx="1248475" cy="280525"/>
            </a:xfrm>
            <a:custGeom>
              <a:rect b="b" l="l" r="r" t="t"/>
              <a:pathLst>
                <a:path extrusionOk="0" h="11221" w="49939">
                  <a:moveTo>
                    <a:pt x="31568" y="0"/>
                  </a:moveTo>
                  <a:cubicBezTo>
                    <a:pt x="29906" y="0"/>
                    <a:pt x="28238" y="995"/>
                    <a:pt x="25735" y="2626"/>
                  </a:cubicBezTo>
                  <a:cubicBezTo>
                    <a:pt x="23601" y="4025"/>
                    <a:pt x="18201" y="7279"/>
                    <a:pt x="14344" y="7339"/>
                  </a:cubicBezTo>
                  <a:lnTo>
                    <a:pt x="14224" y="7339"/>
                  </a:lnTo>
                  <a:cubicBezTo>
                    <a:pt x="13356" y="7315"/>
                    <a:pt x="12500" y="7195"/>
                    <a:pt x="11668" y="6990"/>
                  </a:cubicBezTo>
                  <a:cubicBezTo>
                    <a:pt x="10890" y="6831"/>
                    <a:pt x="10136" y="6677"/>
                    <a:pt x="9324" y="6677"/>
                  </a:cubicBezTo>
                  <a:cubicBezTo>
                    <a:pt x="8715" y="6677"/>
                    <a:pt x="8073" y="6764"/>
                    <a:pt x="7365" y="7002"/>
                  </a:cubicBezTo>
                  <a:cubicBezTo>
                    <a:pt x="5931" y="7484"/>
                    <a:pt x="4629" y="8352"/>
                    <a:pt x="3375" y="9196"/>
                  </a:cubicBezTo>
                  <a:cubicBezTo>
                    <a:pt x="2315" y="9919"/>
                    <a:pt x="1206" y="10666"/>
                    <a:pt x="0" y="11172"/>
                  </a:cubicBezTo>
                  <a:lnTo>
                    <a:pt x="12" y="11221"/>
                  </a:lnTo>
                  <a:cubicBezTo>
                    <a:pt x="1230" y="10702"/>
                    <a:pt x="2339" y="9955"/>
                    <a:pt x="3412" y="9232"/>
                  </a:cubicBezTo>
                  <a:cubicBezTo>
                    <a:pt x="4653" y="8400"/>
                    <a:pt x="5955" y="7520"/>
                    <a:pt x="7377" y="7038"/>
                  </a:cubicBezTo>
                  <a:cubicBezTo>
                    <a:pt x="8078" y="6808"/>
                    <a:pt x="8712" y="6723"/>
                    <a:pt x="9313" y="6723"/>
                  </a:cubicBezTo>
                  <a:cubicBezTo>
                    <a:pt x="10127" y="6723"/>
                    <a:pt x="10879" y="6878"/>
                    <a:pt x="11656" y="7038"/>
                  </a:cubicBezTo>
                  <a:cubicBezTo>
                    <a:pt x="12449" y="7208"/>
                    <a:pt x="13252" y="7378"/>
                    <a:pt x="14166" y="7378"/>
                  </a:cubicBezTo>
                  <a:cubicBezTo>
                    <a:pt x="14225" y="7378"/>
                    <a:pt x="14284" y="7377"/>
                    <a:pt x="14344" y="7375"/>
                  </a:cubicBezTo>
                  <a:cubicBezTo>
                    <a:pt x="18225" y="7327"/>
                    <a:pt x="23625" y="4061"/>
                    <a:pt x="25771" y="2675"/>
                  </a:cubicBezTo>
                  <a:cubicBezTo>
                    <a:pt x="28265" y="1047"/>
                    <a:pt x="29924" y="55"/>
                    <a:pt x="31578" y="55"/>
                  </a:cubicBezTo>
                  <a:cubicBezTo>
                    <a:pt x="32939" y="55"/>
                    <a:pt x="34296" y="726"/>
                    <a:pt x="36113" y="2265"/>
                  </a:cubicBezTo>
                  <a:cubicBezTo>
                    <a:pt x="38089" y="3940"/>
                    <a:pt x="40090" y="4736"/>
                    <a:pt x="42405" y="4748"/>
                  </a:cubicBezTo>
                  <a:cubicBezTo>
                    <a:pt x="42425" y="4748"/>
                    <a:pt x="42444" y="4748"/>
                    <a:pt x="42464" y="4748"/>
                  </a:cubicBezTo>
                  <a:cubicBezTo>
                    <a:pt x="44524" y="4748"/>
                    <a:pt x="46894" y="4132"/>
                    <a:pt x="49938" y="2795"/>
                  </a:cubicBezTo>
                  <a:lnTo>
                    <a:pt x="49926" y="2747"/>
                  </a:lnTo>
                  <a:cubicBezTo>
                    <a:pt x="47262" y="3919"/>
                    <a:pt x="44824" y="4699"/>
                    <a:pt x="42511" y="4699"/>
                  </a:cubicBezTo>
                  <a:cubicBezTo>
                    <a:pt x="40303" y="4699"/>
                    <a:pt x="38209" y="3989"/>
                    <a:pt x="36137" y="2229"/>
                  </a:cubicBezTo>
                  <a:cubicBezTo>
                    <a:pt x="34307" y="676"/>
                    <a:pt x="32939" y="0"/>
                    <a:pt x="3156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10"/>
            <p:cNvSpPr/>
            <p:nvPr/>
          </p:nvSpPr>
          <p:spPr>
            <a:xfrm>
              <a:off x="3871150" y="1178650"/>
              <a:ext cx="1239725" cy="300100"/>
            </a:xfrm>
            <a:custGeom>
              <a:rect b="b" l="l" r="r" t="t"/>
              <a:pathLst>
                <a:path extrusionOk="0" h="12004" w="49589">
                  <a:moveTo>
                    <a:pt x="30972" y="1"/>
                  </a:moveTo>
                  <a:cubicBezTo>
                    <a:pt x="30802" y="1"/>
                    <a:pt x="30627" y="11"/>
                    <a:pt x="30447" y="34"/>
                  </a:cubicBezTo>
                  <a:cubicBezTo>
                    <a:pt x="28953" y="227"/>
                    <a:pt x="27543" y="1613"/>
                    <a:pt x="26410" y="2734"/>
                  </a:cubicBezTo>
                  <a:cubicBezTo>
                    <a:pt x="26024" y="3096"/>
                    <a:pt x="25674" y="3445"/>
                    <a:pt x="25349" y="3722"/>
                  </a:cubicBezTo>
                  <a:cubicBezTo>
                    <a:pt x="22886" y="5790"/>
                    <a:pt x="18475" y="7914"/>
                    <a:pt x="14943" y="7914"/>
                  </a:cubicBezTo>
                  <a:cubicBezTo>
                    <a:pt x="14810" y="7914"/>
                    <a:pt x="14679" y="7911"/>
                    <a:pt x="14549" y="7905"/>
                  </a:cubicBezTo>
                  <a:cubicBezTo>
                    <a:pt x="13621" y="7869"/>
                    <a:pt x="12729" y="7616"/>
                    <a:pt x="11861" y="7363"/>
                  </a:cubicBezTo>
                  <a:cubicBezTo>
                    <a:pt x="10919" y="7094"/>
                    <a:pt x="9957" y="6814"/>
                    <a:pt x="8926" y="6814"/>
                  </a:cubicBezTo>
                  <a:cubicBezTo>
                    <a:pt x="8387" y="6814"/>
                    <a:pt x="7828" y="6891"/>
                    <a:pt x="7245" y="7085"/>
                  </a:cubicBezTo>
                  <a:cubicBezTo>
                    <a:pt x="5750" y="7592"/>
                    <a:pt x="4436" y="8664"/>
                    <a:pt x="3170" y="9725"/>
                  </a:cubicBezTo>
                  <a:cubicBezTo>
                    <a:pt x="2158" y="10557"/>
                    <a:pt x="1109" y="11413"/>
                    <a:pt x="0" y="11967"/>
                  </a:cubicBezTo>
                  <a:lnTo>
                    <a:pt x="24" y="12003"/>
                  </a:lnTo>
                  <a:cubicBezTo>
                    <a:pt x="1145" y="11449"/>
                    <a:pt x="2182" y="10593"/>
                    <a:pt x="3207" y="9761"/>
                  </a:cubicBezTo>
                  <a:cubicBezTo>
                    <a:pt x="4472" y="8713"/>
                    <a:pt x="5798" y="7628"/>
                    <a:pt x="7269" y="7134"/>
                  </a:cubicBezTo>
                  <a:cubicBezTo>
                    <a:pt x="7854" y="6937"/>
                    <a:pt x="8414" y="6860"/>
                    <a:pt x="8956" y="6860"/>
                  </a:cubicBezTo>
                  <a:cubicBezTo>
                    <a:pt x="9978" y="6860"/>
                    <a:pt x="10936" y="7135"/>
                    <a:pt x="11873" y="7411"/>
                  </a:cubicBezTo>
                  <a:cubicBezTo>
                    <a:pt x="12729" y="7652"/>
                    <a:pt x="13621" y="7917"/>
                    <a:pt x="14561" y="7953"/>
                  </a:cubicBezTo>
                  <a:cubicBezTo>
                    <a:pt x="14692" y="7959"/>
                    <a:pt x="14824" y="7962"/>
                    <a:pt x="14956" y="7962"/>
                  </a:cubicBezTo>
                  <a:cubicBezTo>
                    <a:pt x="16989" y="7962"/>
                    <a:pt x="19052" y="7288"/>
                    <a:pt x="20455" y="6700"/>
                  </a:cubicBezTo>
                  <a:cubicBezTo>
                    <a:pt x="22287" y="5928"/>
                    <a:pt x="24095" y="4856"/>
                    <a:pt x="25397" y="3747"/>
                  </a:cubicBezTo>
                  <a:cubicBezTo>
                    <a:pt x="25723" y="3481"/>
                    <a:pt x="26072" y="3132"/>
                    <a:pt x="26446" y="2758"/>
                  </a:cubicBezTo>
                  <a:cubicBezTo>
                    <a:pt x="27579" y="1649"/>
                    <a:pt x="28977" y="263"/>
                    <a:pt x="30460" y="70"/>
                  </a:cubicBezTo>
                  <a:cubicBezTo>
                    <a:pt x="30633" y="49"/>
                    <a:pt x="30801" y="39"/>
                    <a:pt x="30965" y="39"/>
                  </a:cubicBezTo>
                  <a:cubicBezTo>
                    <a:pt x="32777" y="39"/>
                    <a:pt x="34049" y="1257"/>
                    <a:pt x="35088" y="2252"/>
                  </a:cubicBezTo>
                  <a:cubicBezTo>
                    <a:pt x="35353" y="2505"/>
                    <a:pt x="35594" y="2746"/>
                    <a:pt x="35835" y="2951"/>
                  </a:cubicBezTo>
                  <a:cubicBezTo>
                    <a:pt x="37818" y="4652"/>
                    <a:pt x="40092" y="5503"/>
                    <a:pt x="42531" y="5503"/>
                  </a:cubicBezTo>
                  <a:cubicBezTo>
                    <a:pt x="44776" y="5503"/>
                    <a:pt x="47162" y="4781"/>
                    <a:pt x="49588" y="3337"/>
                  </a:cubicBezTo>
                  <a:lnTo>
                    <a:pt x="49564" y="3301"/>
                  </a:lnTo>
                  <a:cubicBezTo>
                    <a:pt x="47144" y="4739"/>
                    <a:pt x="44767" y="5458"/>
                    <a:pt x="42531" y="5458"/>
                  </a:cubicBezTo>
                  <a:cubicBezTo>
                    <a:pt x="40101" y="5458"/>
                    <a:pt x="37837" y="4610"/>
                    <a:pt x="35859" y="2915"/>
                  </a:cubicBezTo>
                  <a:cubicBezTo>
                    <a:pt x="35606" y="2710"/>
                    <a:pt x="35365" y="2469"/>
                    <a:pt x="35100" y="2228"/>
                  </a:cubicBezTo>
                  <a:cubicBezTo>
                    <a:pt x="34064" y="1225"/>
                    <a:pt x="32787" y="1"/>
                    <a:pt x="3097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7" name="Google Shape;317;p10"/>
          <p:cNvSpPr/>
          <p:nvPr/>
        </p:nvSpPr>
        <p:spPr>
          <a:xfrm>
            <a:off x="7018263" y="-764000"/>
            <a:ext cx="2415300" cy="2415300"/>
          </a:xfrm>
          <a:prstGeom prst="ellipse">
            <a:avLst/>
          </a:prstGeom>
          <a:solidFill>
            <a:srgbClr val="232131">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theme" Target="../theme/theme3.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slideLayout" Target="../slideLayouts/slideLayout29.xml"/><Relationship Id="rId3"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621100" y="445025"/>
            <a:ext cx="79017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300"/>
              <a:buFont typeface="Raleway ExtraBold"/>
              <a:buNone/>
              <a:defRPr sz="3300">
                <a:solidFill>
                  <a:schemeClr val="dk1"/>
                </a:solidFill>
                <a:latin typeface="Raleway ExtraBold"/>
                <a:ea typeface="Raleway ExtraBold"/>
                <a:cs typeface="Raleway ExtraBold"/>
                <a:sym typeface="Raleway ExtraBold"/>
              </a:defRPr>
            </a:lvl1pPr>
            <a:lvl2pPr lvl="1">
              <a:spcBef>
                <a:spcPts val="0"/>
              </a:spcBef>
              <a:spcAft>
                <a:spcPts val="0"/>
              </a:spcAft>
              <a:buClr>
                <a:schemeClr val="dk1"/>
              </a:buClr>
              <a:buSzPts val="3300"/>
              <a:buFont typeface="Raleway ExtraBold"/>
              <a:buNone/>
              <a:defRPr sz="3300">
                <a:solidFill>
                  <a:schemeClr val="dk1"/>
                </a:solidFill>
                <a:latin typeface="Raleway ExtraBold"/>
                <a:ea typeface="Raleway ExtraBold"/>
                <a:cs typeface="Raleway ExtraBold"/>
                <a:sym typeface="Raleway ExtraBold"/>
              </a:defRPr>
            </a:lvl2pPr>
            <a:lvl3pPr lvl="2">
              <a:spcBef>
                <a:spcPts val="0"/>
              </a:spcBef>
              <a:spcAft>
                <a:spcPts val="0"/>
              </a:spcAft>
              <a:buClr>
                <a:schemeClr val="dk1"/>
              </a:buClr>
              <a:buSzPts val="3300"/>
              <a:buFont typeface="Raleway ExtraBold"/>
              <a:buNone/>
              <a:defRPr sz="3300">
                <a:solidFill>
                  <a:schemeClr val="dk1"/>
                </a:solidFill>
                <a:latin typeface="Raleway ExtraBold"/>
                <a:ea typeface="Raleway ExtraBold"/>
                <a:cs typeface="Raleway ExtraBold"/>
                <a:sym typeface="Raleway ExtraBold"/>
              </a:defRPr>
            </a:lvl3pPr>
            <a:lvl4pPr lvl="3">
              <a:spcBef>
                <a:spcPts val="0"/>
              </a:spcBef>
              <a:spcAft>
                <a:spcPts val="0"/>
              </a:spcAft>
              <a:buClr>
                <a:schemeClr val="dk1"/>
              </a:buClr>
              <a:buSzPts val="3300"/>
              <a:buFont typeface="Raleway ExtraBold"/>
              <a:buNone/>
              <a:defRPr sz="3300">
                <a:solidFill>
                  <a:schemeClr val="dk1"/>
                </a:solidFill>
                <a:latin typeface="Raleway ExtraBold"/>
                <a:ea typeface="Raleway ExtraBold"/>
                <a:cs typeface="Raleway ExtraBold"/>
                <a:sym typeface="Raleway ExtraBold"/>
              </a:defRPr>
            </a:lvl4pPr>
            <a:lvl5pPr lvl="4">
              <a:spcBef>
                <a:spcPts val="0"/>
              </a:spcBef>
              <a:spcAft>
                <a:spcPts val="0"/>
              </a:spcAft>
              <a:buClr>
                <a:schemeClr val="dk1"/>
              </a:buClr>
              <a:buSzPts val="3300"/>
              <a:buFont typeface="Raleway ExtraBold"/>
              <a:buNone/>
              <a:defRPr sz="3300">
                <a:solidFill>
                  <a:schemeClr val="dk1"/>
                </a:solidFill>
                <a:latin typeface="Raleway ExtraBold"/>
                <a:ea typeface="Raleway ExtraBold"/>
                <a:cs typeface="Raleway ExtraBold"/>
                <a:sym typeface="Raleway ExtraBold"/>
              </a:defRPr>
            </a:lvl5pPr>
            <a:lvl6pPr lvl="5">
              <a:spcBef>
                <a:spcPts val="0"/>
              </a:spcBef>
              <a:spcAft>
                <a:spcPts val="0"/>
              </a:spcAft>
              <a:buClr>
                <a:schemeClr val="dk1"/>
              </a:buClr>
              <a:buSzPts val="3300"/>
              <a:buFont typeface="Raleway ExtraBold"/>
              <a:buNone/>
              <a:defRPr sz="3300">
                <a:solidFill>
                  <a:schemeClr val="dk1"/>
                </a:solidFill>
                <a:latin typeface="Raleway ExtraBold"/>
                <a:ea typeface="Raleway ExtraBold"/>
                <a:cs typeface="Raleway ExtraBold"/>
                <a:sym typeface="Raleway ExtraBold"/>
              </a:defRPr>
            </a:lvl6pPr>
            <a:lvl7pPr lvl="6">
              <a:spcBef>
                <a:spcPts val="0"/>
              </a:spcBef>
              <a:spcAft>
                <a:spcPts val="0"/>
              </a:spcAft>
              <a:buClr>
                <a:schemeClr val="dk1"/>
              </a:buClr>
              <a:buSzPts val="3300"/>
              <a:buFont typeface="Raleway ExtraBold"/>
              <a:buNone/>
              <a:defRPr sz="3300">
                <a:solidFill>
                  <a:schemeClr val="dk1"/>
                </a:solidFill>
                <a:latin typeface="Raleway ExtraBold"/>
                <a:ea typeface="Raleway ExtraBold"/>
                <a:cs typeface="Raleway ExtraBold"/>
                <a:sym typeface="Raleway ExtraBold"/>
              </a:defRPr>
            </a:lvl7pPr>
            <a:lvl8pPr lvl="7">
              <a:spcBef>
                <a:spcPts val="0"/>
              </a:spcBef>
              <a:spcAft>
                <a:spcPts val="0"/>
              </a:spcAft>
              <a:buClr>
                <a:schemeClr val="dk1"/>
              </a:buClr>
              <a:buSzPts val="3300"/>
              <a:buFont typeface="Raleway ExtraBold"/>
              <a:buNone/>
              <a:defRPr sz="3300">
                <a:solidFill>
                  <a:schemeClr val="dk1"/>
                </a:solidFill>
                <a:latin typeface="Raleway ExtraBold"/>
                <a:ea typeface="Raleway ExtraBold"/>
                <a:cs typeface="Raleway ExtraBold"/>
                <a:sym typeface="Raleway ExtraBold"/>
              </a:defRPr>
            </a:lvl8pPr>
            <a:lvl9pPr lvl="8">
              <a:spcBef>
                <a:spcPts val="0"/>
              </a:spcBef>
              <a:spcAft>
                <a:spcPts val="0"/>
              </a:spcAft>
              <a:buClr>
                <a:schemeClr val="dk1"/>
              </a:buClr>
              <a:buSzPts val="3300"/>
              <a:buFont typeface="Raleway ExtraBold"/>
              <a:buNone/>
              <a:defRPr sz="3300">
                <a:solidFill>
                  <a:schemeClr val="dk1"/>
                </a:solidFill>
                <a:latin typeface="Raleway ExtraBold"/>
                <a:ea typeface="Raleway ExtraBold"/>
                <a:cs typeface="Raleway ExtraBold"/>
                <a:sym typeface="Raleway ExtraBold"/>
              </a:defRPr>
            </a:lvl9pPr>
          </a:lstStyle>
          <a:p/>
        </p:txBody>
      </p:sp>
      <p:sp>
        <p:nvSpPr>
          <p:cNvPr id="7" name="Google Shape;7;p1"/>
          <p:cNvSpPr txBox="1"/>
          <p:nvPr>
            <p:ph idx="1" type="body"/>
          </p:nvPr>
        </p:nvSpPr>
        <p:spPr>
          <a:xfrm>
            <a:off x="621100" y="1152475"/>
            <a:ext cx="7901700" cy="3416400"/>
          </a:xfrm>
          <a:prstGeom prst="rect">
            <a:avLst/>
          </a:prstGeom>
          <a:noFill/>
          <a:ln>
            <a:noFill/>
          </a:ln>
        </p:spPr>
        <p:txBody>
          <a:bodyPr anchorCtr="0" anchor="t" bIns="91425" lIns="91425" spcFirstLastPara="1" rIns="91425" wrap="square" tIns="91425">
            <a:noAutofit/>
          </a:bodyPr>
          <a:lstStyle>
            <a:lvl1pPr indent="-330200" lvl="0" marL="457200">
              <a:lnSpc>
                <a:spcPct val="115000"/>
              </a:lnSpc>
              <a:spcBef>
                <a:spcPts val="0"/>
              </a:spcBef>
              <a:spcAft>
                <a:spcPts val="0"/>
              </a:spcAft>
              <a:buClr>
                <a:schemeClr val="dk2"/>
              </a:buClr>
              <a:buSzPts val="1600"/>
              <a:buFont typeface="DM Sans"/>
              <a:buChar char="●"/>
              <a:defRPr sz="1600">
                <a:solidFill>
                  <a:schemeClr val="dk2"/>
                </a:solidFill>
                <a:latin typeface="DM Sans"/>
                <a:ea typeface="DM Sans"/>
                <a:cs typeface="DM Sans"/>
                <a:sym typeface="DM Sans"/>
              </a:defRPr>
            </a:lvl1pPr>
            <a:lvl2pPr indent="-330200" lvl="1" marL="914400">
              <a:lnSpc>
                <a:spcPct val="115000"/>
              </a:lnSpc>
              <a:spcBef>
                <a:spcPts val="0"/>
              </a:spcBef>
              <a:spcAft>
                <a:spcPts val="0"/>
              </a:spcAft>
              <a:buClr>
                <a:schemeClr val="dk2"/>
              </a:buClr>
              <a:buSzPts val="1600"/>
              <a:buFont typeface="DM Sans"/>
              <a:buChar char="○"/>
              <a:defRPr sz="1600">
                <a:solidFill>
                  <a:schemeClr val="dk2"/>
                </a:solidFill>
                <a:latin typeface="DM Sans"/>
                <a:ea typeface="DM Sans"/>
                <a:cs typeface="DM Sans"/>
                <a:sym typeface="DM Sans"/>
              </a:defRPr>
            </a:lvl2pPr>
            <a:lvl3pPr indent="-330200" lvl="2" marL="1371600">
              <a:lnSpc>
                <a:spcPct val="115000"/>
              </a:lnSpc>
              <a:spcBef>
                <a:spcPts val="0"/>
              </a:spcBef>
              <a:spcAft>
                <a:spcPts val="0"/>
              </a:spcAft>
              <a:buClr>
                <a:schemeClr val="dk2"/>
              </a:buClr>
              <a:buSzPts val="1600"/>
              <a:buFont typeface="DM Sans"/>
              <a:buChar char="■"/>
              <a:defRPr sz="1600">
                <a:solidFill>
                  <a:schemeClr val="dk2"/>
                </a:solidFill>
                <a:latin typeface="DM Sans"/>
                <a:ea typeface="DM Sans"/>
                <a:cs typeface="DM Sans"/>
                <a:sym typeface="DM Sans"/>
              </a:defRPr>
            </a:lvl3pPr>
            <a:lvl4pPr indent="-330200" lvl="3" marL="1828800">
              <a:lnSpc>
                <a:spcPct val="115000"/>
              </a:lnSpc>
              <a:spcBef>
                <a:spcPts val="0"/>
              </a:spcBef>
              <a:spcAft>
                <a:spcPts val="0"/>
              </a:spcAft>
              <a:buClr>
                <a:schemeClr val="dk2"/>
              </a:buClr>
              <a:buSzPts val="1600"/>
              <a:buFont typeface="DM Sans"/>
              <a:buChar char="●"/>
              <a:defRPr sz="1600">
                <a:solidFill>
                  <a:schemeClr val="dk2"/>
                </a:solidFill>
                <a:latin typeface="DM Sans"/>
                <a:ea typeface="DM Sans"/>
                <a:cs typeface="DM Sans"/>
                <a:sym typeface="DM Sans"/>
              </a:defRPr>
            </a:lvl4pPr>
            <a:lvl5pPr indent="-330200" lvl="4" marL="2286000">
              <a:lnSpc>
                <a:spcPct val="115000"/>
              </a:lnSpc>
              <a:spcBef>
                <a:spcPts val="0"/>
              </a:spcBef>
              <a:spcAft>
                <a:spcPts val="0"/>
              </a:spcAft>
              <a:buClr>
                <a:schemeClr val="dk2"/>
              </a:buClr>
              <a:buSzPts val="1600"/>
              <a:buFont typeface="DM Sans"/>
              <a:buChar char="○"/>
              <a:defRPr sz="1600">
                <a:solidFill>
                  <a:schemeClr val="dk2"/>
                </a:solidFill>
                <a:latin typeface="DM Sans"/>
                <a:ea typeface="DM Sans"/>
                <a:cs typeface="DM Sans"/>
                <a:sym typeface="DM Sans"/>
              </a:defRPr>
            </a:lvl5pPr>
            <a:lvl6pPr indent="-330200" lvl="5" marL="2743200">
              <a:lnSpc>
                <a:spcPct val="115000"/>
              </a:lnSpc>
              <a:spcBef>
                <a:spcPts val="0"/>
              </a:spcBef>
              <a:spcAft>
                <a:spcPts val="0"/>
              </a:spcAft>
              <a:buClr>
                <a:schemeClr val="dk2"/>
              </a:buClr>
              <a:buSzPts val="1600"/>
              <a:buFont typeface="DM Sans"/>
              <a:buChar char="■"/>
              <a:defRPr sz="1600">
                <a:solidFill>
                  <a:schemeClr val="dk2"/>
                </a:solidFill>
                <a:latin typeface="DM Sans"/>
                <a:ea typeface="DM Sans"/>
                <a:cs typeface="DM Sans"/>
                <a:sym typeface="DM Sans"/>
              </a:defRPr>
            </a:lvl6pPr>
            <a:lvl7pPr indent="-330200" lvl="6" marL="3200400">
              <a:lnSpc>
                <a:spcPct val="115000"/>
              </a:lnSpc>
              <a:spcBef>
                <a:spcPts val="0"/>
              </a:spcBef>
              <a:spcAft>
                <a:spcPts val="0"/>
              </a:spcAft>
              <a:buClr>
                <a:schemeClr val="dk2"/>
              </a:buClr>
              <a:buSzPts val="1600"/>
              <a:buFont typeface="DM Sans"/>
              <a:buChar char="●"/>
              <a:defRPr sz="1600">
                <a:solidFill>
                  <a:schemeClr val="dk2"/>
                </a:solidFill>
                <a:latin typeface="DM Sans"/>
                <a:ea typeface="DM Sans"/>
                <a:cs typeface="DM Sans"/>
                <a:sym typeface="DM Sans"/>
              </a:defRPr>
            </a:lvl7pPr>
            <a:lvl8pPr indent="-330200" lvl="7" marL="3657600">
              <a:lnSpc>
                <a:spcPct val="115000"/>
              </a:lnSpc>
              <a:spcBef>
                <a:spcPts val="0"/>
              </a:spcBef>
              <a:spcAft>
                <a:spcPts val="0"/>
              </a:spcAft>
              <a:buClr>
                <a:schemeClr val="dk2"/>
              </a:buClr>
              <a:buSzPts val="1600"/>
              <a:buFont typeface="DM Sans"/>
              <a:buChar char="○"/>
              <a:defRPr sz="1600">
                <a:solidFill>
                  <a:schemeClr val="dk2"/>
                </a:solidFill>
                <a:latin typeface="DM Sans"/>
                <a:ea typeface="DM Sans"/>
                <a:cs typeface="DM Sans"/>
                <a:sym typeface="DM Sans"/>
              </a:defRPr>
            </a:lvl8pPr>
            <a:lvl9pPr indent="-330200" lvl="8" marL="4114800">
              <a:lnSpc>
                <a:spcPct val="115000"/>
              </a:lnSpc>
              <a:spcBef>
                <a:spcPts val="0"/>
              </a:spcBef>
              <a:spcAft>
                <a:spcPts val="0"/>
              </a:spcAft>
              <a:buClr>
                <a:schemeClr val="dk2"/>
              </a:buClr>
              <a:buSzPts val="1600"/>
              <a:buFont typeface="DM Sans"/>
              <a:buChar char="■"/>
              <a:defRPr sz="1600">
                <a:solidFill>
                  <a:schemeClr val="dk2"/>
                </a:solidFill>
                <a:latin typeface="DM Sans"/>
                <a:ea typeface="DM Sans"/>
                <a:cs typeface="DM Sans"/>
                <a:sym typeface="DM Sans"/>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E2A47"/>
        </a:solidFill>
      </p:bgPr>
    </p:bg>
    <p:spTree>
      <p:nvGrpSpPr>
        <p:cNvPr id="1136" name="Shape 1136"/>
        <p:cNvGrpSpPr/>
        <p:nvPr/>
      </p:nvGrpSpPr>
      <p:grpSpPr>
        <a:xfrm>
          <a:off x="0" y="0"/>
          <a:ext cx="0" cy="0"/>
          <a:chOff x="0" y="0"/>
          <a:chExt cx="0" cy="0"/>
        </a:xfrm>
      </p:grpSpPr>
      <p:sp>
        <p:nvSpPr>
          <p:cNvPr id="1137" name="Google Shape;1137;p29"/>
          <p:cNvSpPr txBox="1"/>
          <p:nvPr>
            <p:ph type="title"/>
          </p:nvPr>
        </p:nvSpPr>
        <p:spPr>
          <a:xfrm>
            <a:off x="1068100" y="933450"/>
            <a:ext cx="7047300" cy="482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p:txBody>
      </p:sp>
      <p:sp>
        <p:nvSpPr>
          <p:cNvPr id="1138" name="Google Shape;1138;p29"/>
          <p:cNvSpPr txBox="1"/>
          <p:nvPr>
            <p:ph idx="1" type="body"/>
          </p:nvPr>
        </p:nvSpPr>
        <p:spPr>
          <a:xfrm>
            <a:off x="1068100" y="1695450"/>
            <a:ext cx="7047300" cy="2502000"/>
          </a:xfrm>
          <a:prstGeom prst="rect">
            <a:avLst/>
          </a:prstGeom>
          <a:noFill/>
          <a:ln>
            <a:noFill/>
          </a:ln>
        </p:spPr>
        <p:txBody>
          <a:bodyPr anchorCtr="0" anchor="t" bIns="91425" lIns="91425" spcFirstLastPara="1" rIns="91425" wrap="square" tIns="91425">
            <a:noAutofit/>
          </a:bodyPr>
          <a:lstStyle>
            <a:lvl1pPr indent="-298450" lvl="0" marL="457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indent="-298450" lvl="1" marL="914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indent="-298450" lvl="2" marL="1371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indent="-298450" lvl="3" marL="1828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indent="-298450" lvl="4" marL="22860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indent="-298450" lvl="5" marL="2743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indent="-298450" lvl="6" marL="3200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indent="-298450" lvl="7" marL="3657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indent="-298450" lvl="8" marL="4114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p:txBody>
      </p:sp>
    </p:spTree>
  </p:cSld>
  <p:clrMap accent1="accent1" accent2="accent2" accent3="accent3" accent4="accent4" accent5="accent5" accent6="accent6" bg1="lt1" bg2="dk2" tx1="dk1" tx2="lt2" folHlink="folHlink" hlink="hlink"/>
  <p:sldLayoutIdLst>
    <p:sldLayoutId id="2147483675" r:id="rId1"/>
    <p:sldLayoutId id="2147483676"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5.xml"/><Relationship Id="rId3" Type="http://schemas.openxmlformats.org/officeDocument/2006/relationships/image" Target="../media/image12.png"/><Relationship Id="rId4" Type="http://schemas.openxmlformats.org/officeDocument/2006/relationships/image" Target="../media/image16.png"/><Relationship Id="rId5"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 Id="rId3" Type="http://schemas.openxmlformats.org/officeDocument/2006/relationships/image" Target="../media/image1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9" Type="http://schemas.openxmlformats.org/officeDocument/2006/relationships/hyperlink" Target="https://docs.google.com/spreadsheets/d/1XCsBeDsfZSykreTZVIx_MayYjNjTznqa4b8q8bF__Vo/copy#gid=593602363" TargetMode="External"/><Relationship Id="rId5" Type="http://schemas.openxmlformats.org/officeDocument/2006/relationships/hyperlink" Target="https://docs.google.com/spreadsheets/d/1XCsBeDsfZSykreTZVIx_MayYjNjTznqa4b8q8bF__Vo/copy#gid=509368585" TargetMode="External"/><Relationship Id="rId6" Type="http://schemas.openxmlformats.org/officeDocument/2006/relationships/image" Target="../media/image3.png"/><Relationship Id="rId7"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8"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10"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hyperlink" Target="http://bit.ly/2Tynxth" TargetMode="External"/><Relationship Id="rId4" Type="http://schemas.openxmlformats.org/officeDocument/2006/relationships/hyperlink" Target="http://bit.ly/30B07Gq" TargetMode="External"/><Relationship Id="rId9" Type="http://schemas.openxmlformats.org/officeDocument/2006/relationships/slide" Target="/ppt/slides/slide30.xml"/><Relationship Id="rId5" Type="http://schemas.openxmlformats.org/officeDocument/2006/relationships/hyperlink" Target="http://bit.ly/33VAFh3" TargetMode="External"/><Relationship Id="rId6" Type="http://schemas.openxmlformats.org/officeDocument/2006/relationships/slide" Target="/ppt/slides/slide35.xml"/><Relationship Id="rId7" Type="http://schemas.openxmlformats.org/officeDocument/2006/relationships/hyperlink" Target="https://slidesgo.com/slidesgo-school/powerpoint-tutorials/how-to-download-the-fonts-for-our-powerpoint-templates?utm_source=slidesgo_template&amp;utm_medium=referral-link&amp;utm_campaign=sg_credits&amp;utm_content=slidesgo-school" TargetMode="External"/><Relationship Id="rId8" Type="http://schemas.openxmlformats.org/officeDocument/2006/relationships/hyperlink" Target="https://slidesgo.com/slidesgo-school/powerpoint-tutorials/how-to-download-the-fonts-for-our-powerpoint-templates?utm_source=slidesgo_template&amp;utm_medium=referral-link&amp;utm_campaign=sg_credits&amp;utm_content=slidesgo-school" TargetMode="External"/><Relationship Id="rId11" Type="http://schemas.openxmlformats.org/officeDocument/2006/relationships/slide" Target="/ppt/slides/slide31.xml"/><Relationship Id="rId10" Type="http://schemas.openxmlformats.org/officeDocument/2006/relationships/slide" Target="/ppt/slides/slide29.xml"/><Relationship Id="rId13" Type="http://schemas.openxmlformats.org/officeDocument/2006/relationships/slide" Target="/ppt/slides/slide35.xml"/><Relationship Id="rId12" Type="http://schemas.openxmlformats.org/officeDocument/2006/relationships/slide" Target="/ppt/slides/slide33.xml"/><Relationship Id="rId15" Type="http://schemas.openxmlformats.org/officeDocument/2006/relationships/slide" Target="/ppt/slides/slide36.xml"/><Relationship Id="rId14" Type="http://schemas.openxmlformats.org/officeDocument/2006/relationships/slide" Target="/ppt/slides/slide35.xml"/><Relationship Id="rId17" Type="http://schemas.openxmlformats.org/officeDocument/2006/relationships/slide" Target="/ppt/slides/slide37.xml"/><Relationship Id="rId16" Type="http://schemas.openxmlformats.org/officeDocument/2006/relationships/hyperlink" Target="https://storyset.com/?utm_source=slidesgo_template&amp;utm_medium=referral-link&amp;utm_campaign=slidesgo_contents_of_this_template&amp;utm_term=storyset&amp;utm_content=storyset" TargetMode="External"/><Relationship Id="rId19" Type="http://schemas.openxmlformats.org/officeDocument/2006/relationships/slide" Target="/ppt/slides/slide43.xml"/><Relationship Id="rId18" Type="http://schemas.openxmlformats.org/officeDocument/2006/relationships/slide" Target="/ppt/slides/slide3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5" Type="http://schemas.openxmlformats.org/officeDocument/2006/relationships/hyperlink" Target="https://docs.google.com/spreadsheets/d/1XCsBeDsfZSykreTZVIx_MayYjNjTznqa4b8q8bF__Vo/copy#gid=925617206" TargetMode="External"/><Relationship Id="rId6" Type="http://schemas.openxmlformats.org/officeDocument/2006/relationships/image" Target="../media/image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4.xml"/><Relationship Id="rId3" Type="http://schemas.openxmlformats.org/officeDocument/2006/relationships/image" Target="../media/image2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6.xml"/><Relationship Id="rId3" Type="http://schemas.openxmlformats.org/officeDocument/2006/relationships/image" Target="../media/image19.png"/><Relationship Id="rId4" Type="http://schemas.openxmlformats.org/officeDocument/2006/relationships/image" Target="../media/image4.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7.xml"/><Relationship Id="rId3" Type="http://schemas.openxmlformats.org/officeDocument/2006/relationships/image" Target="../media/image1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 Id="rId3" Type="http://schemas.openxmlformats.org/officeDocument/2006/relationships/image" Target="../media/image17.png"/><Relationship Id="rId4" Type="http://schemas.openxmlformats.org/officeDocument/2006/relationships/image" Target="../media/image1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0.xml"/><Relationship Id="rId3" Type="http://schemas.openxmlformats.org/officeDocument/2006/relationships/hyperlink" Target="https://www.freepik.com/free-photo/portrait-young-woman-with-natural-make-up_17861213.htm/?utm_source=slidesgo_template&amp;utm_medium=referral-link&amp;utm_campaign=sg_resources&amp;utm_content=freepik" TargetMode="External"/><Relationship Id="rId4" Type="http://schemas.openxmlformats.org/officeDocument/2006/relationships/hyperlink" Target="https://www.freepik.com/free-photo/confident-middle-aged-man-portrait_16691053.htm/?utm_source=slidesgo_template&amp;utm_medium=referral-link&amp;utm_campaign=sg_resources&amp;utm_content=freepik" TargetMode="External"/><Relationship Id="rId9" Type="http://schemas.openxmlformats.org/officeDocument/2006/relationships/hyperlink" Target="https://www.freepik.com/free-photo/composition-various-paintbrushes-pallet-knives_4806131.htm/?utm_source=slidesgo_template&amp;utm_medium=referral-link&amp;utm_campaign=sg_resources&amp;utm_content=freepik" TargetMode="External"/><Relationship Id="rId5" Type="http://schemas.openxmlformats.org/officeDocument/2006/relationships/hyperlink" Target="https://www.freepik.com/free-photo/man-listening-some-music-headphone-his-free-time_17193772.htm/?utm_source=slidesgo_template&amp;utm_medium=referral-link&amp;utm_campaign=sg_resources&amp;utm_content=freepik" TargetMode="External"/><Relationship Id="rId6" Type="http://schemas.openxmlformats.org/officeDocument/2006/relationships/hyperlink" Target="https://www.freepik.com/free-photo/medium-shot-woman-playing-guitar_20076403.htm/?utm_source=slidesgo_template&amp;utm_medium=referral-link&amp;utm_campaign=sg_resources&amp;utm_content=freepik" TargetMode="External"/><Relationship Id="rId7" Type="http://schemas.openxmlformats.org/officeDocument/2006/relationships/hyperlink" Target="https://www.freepik.com/free-photo/people-collage-design_12976943.htm/?utm_source=slidesgo_template&amp;utm_medium=referral-link&amp;utm_campaign=sg_resources&amp;utm_content=freepik" TargetMode="External"/><Relationship Id="rId8" Type="http://schemas.openxmlformats.org/officeDocument/2006/relationships/hyperlink" Target="https://www.freepik.com/free-photo/top-view-vinyl-record-arrangement_17730479.htm/?utm_source=slidesgo_template&amp;utm_medium=referral-link&amp;utm_campaign=sg_resources&amp;utm_content=freepik" TargetMode="External"/><Relationship Id="rId10" Type="http://schemas.openxmlformats.org/officeDocument/2006/relationships/hyperlink" Target="https://www.freepik.com/free-photo/movie-objects_1967384.htm/?utm_source=slidesgo_template&amp;utm_medium=referral-link&amp;utm_campaign=sg_resources&amp;utm_content=freepik"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1.xml"/><Relationship Id="rId3" Type="http://schemas.openxmlformats.org/officeDocument/2006/relationships/hyperlink" Target="https://www.freepik.com/free-photo/woman-kitchen-looking-camera_5123231.htm/?utm_source=slidesgo_template&amp;utm_medium=referral-link&amp;utm_campaign=sg_resources&amp;utm_content=freepik" TargetMode="External"/><Relationship Id="rId4" Type="http://schemas.openxmlformats.org/officeDocument/2006/relationships/hyperlink" Target="https://www.freepik.com/free-photo/portrait-african-american-model_17625352.htm/?utm_source=slidesgo_template&amp;utm_medium=referral-link&amp;utm_campaign=sg_resources&amp;utm_content=freepik" TargetMode="External"/><Relationship Id="rId9" Type="http://schemas.openxmlformats.org/officeDocument/2006/relationships/hyperlink" Target="https://www.freepik.com/free-photo/composition-messy-stationery-tools-drawing_4856588.htm/?utm_source=slidesgo_template&amp;utm_medium=referral-link&amp;utm_campaign=sg_resources&amp;utm_content=freepik" TargetMode="External"/><Relationship Id="rId5" Type="http://schemas.openxmlformats.org/officeDocument/2006/relationships/hyperlink" Target="https://www.freepik.com/free-photo/man-listening-music-headphones_11233736.htm/?utm_source=slidesgo_template&amp;utm_medium=referral-link&amp;utm_campaign=sg_resources&amp;utm_content=freepik" TargetMode="External"/><Relationship Id="rId6" Type="http://schemas.openxmlformats.org/officeDocument/2006/relationships/hyperlink" Target="https://www.freepik.com/free-photo/medium-shot-smiley-musician-with-instrument_20079592.htm/?utm_source=slidesgo_template&amp;utm_medium=referral-link&amp;utm_campaign=sg_resources&amp;utm_content=freepik" TargetMode="External"/><Relationship Id="rId7" Type="http://schemas.openxmlformats.org/officeDocument/2006/relationships/hyperlink" Target="https://www.freepik.com/free-photo/people-collage-design_12976944.htm/?utm_source=slidesgo_template&amp;utm_medium=referral-link&amp;utm_campaign=sg_resources&amp;utm_content=freepik" TargetMode="External"/><Relationship Id="rId8" Type="http://schemas.openxmlformats.org/officeDocument/2006/relationships/hyperlink" Target="https://www.freepik.com/free-photo/top-view-vinyl-record-arrangement_17730483.htm/?utm_source=slidesgo_template&amp;utm_medium=referral-link&amp;utm_campaign=sg_resources&amp;utm_content=freepik" TargetMode="External"/><Relationship Id="rId11" Type="http://schemas.openxmlformats.org/officeDocument/2006/relationships/hyperlink" Target="https://www.freepik.com/free-photo/side-view-paint-brush-abstract-watercolor-painting_11751015.htm/?utm_source=slidesgo_template&amp;utm_medium=referral-link&amp;utm_campaign=sg_resources&amp;utm_content=freepik" TargetMode="External"/><Relationship Id="rId10" Type="http://schemas.openxmlformats.org/officeDocument/2006/relationships/hyperlink" Target="https://www.freepik.com/free-photo/crop-hands-with-clapperboard_1452404.htm/?utm_source=slidesgo_template&amp;utm_medium=referral-link&amp;utm_campaign=sg_resources&amp;utm_content=freepik" TargetMode="External"/><Relationship Id="rId12" Type="http://schemas.openxmlformats.org/officeDocument/2006/relationships/hyperlink" Target="https://www.freepik.com/free-vector/flat-design-abstract-background_19332483.htm/?utm_source=slidesgo_template&amp;utm_medium=referral-link&amp;utm_campaign=sg_resources&amp;utm_content=freepik"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33.xml"/><Relationship Id="rId3" Type="http://schemas.openxmlformats.org/officeDocument/2006/relationships/hyperlink" Target="http://bit.ly/2PfT4lq" TargetMode="External"/><Relationship Id="rId4" Type="http://schemas.openxmlformats.org/officeDocument/2006/relationships/slide" Target="/ppt/slides/slide29.xml"/><Relationship Id="rId5" Type="http://schemas.openxmlformats.org/officeDocument/2006/relationships/hyperlink" Target="http://bit.ly/33VAFh3" TargetMode="External"/><Relationship Id="rId6" Type="http://schemas.openxmlformats.org/officeDocument/2006/relationships/hyperlink" Target="http://bit.ly/30B07Gq"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34.xml"/><Relationship Id="rId3" Type="http://schemas.openxmlformats.org/officeDocument/2006/relationships/hyperlink" Target="http://bit.ly/2PfT4lq" TargetMode="External"/><Relationship Id="rId4" Type="http://schemas.openxmlformats.org/officeDocument/2006/relationships/hyperlink" Target="http://bit.ly/33VAFh3" TargetMode="External"/><Relationship Id="rId5" Type="http://schemas.openxmlformats.org/officeDocument/2006/relationships/hyperlink" Target="http://bit.ly/30B07Gq"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35.xml"/><Relationship Id="rId3" Type="http://schemas.openxmlformats.org/officeDocument/2006/relationships/hyperlink" Target="https://fonts.google.com/specimen/Raleway?query=ral" TargetMode="External"/><Relationship Id="rId4" Type="http://schemas.openxmlformats.org/officeDocument/2006/relationships/hyperlink" Target="https://fonts.google.com/specimen/DM+Sans?query=dm+"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36.xm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4" Type="http://schemas.openxmlformats.org/officeDocument/2006/relationships/image" Target="../media/image5.gif"/><Relationship Id="rId9" Type="http://schemas.openxmlformats.org/officeDocument/2006/relationships/hyperlink" Target="https://storyset.com/bro?utm_source=slidesgo_template&amp;utm_medium=referral-link&amp;utm_campaign=slidesgo_final_slides&amp;utm_term=bro&amp;utm_content=storyset" TargetMode="External"/><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6" Type="http://schemas.openxmlformats.org/officeDocument/2006/relationships/hyperlink" Target="https://storyset.com/pana?utm_source=slidesgo_template&amp;utm_medium=referral-link&amp;utm_campaign=slidesgo_final_slides&amp;utm_term=pana&amp;utm_content=storyset" TargetMode="External"/><Relationship Id="rId7" Type="http://schemas.openxmlformats.org/officeDocument/2006/relationships/hyperlink" Target="https://storyset.com/amico?utm_source=slidesgo_template&amp;utm_medium=referral-link&amp;utm_campaign=slidesgo_final_slides&amp;utm_term=amico&amp;utm_content=storyset" TargetMode="External"/><Relationship Id="rId8"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hyperlink" Target="https://storyset.com/rafiki?utm_source=slidesgo_template&amp;utm_medium=referral-link&amp;utm_campaign=slidesgo_final_slides&amp;utm_term=rafiki&amp;utm_content=storyset" TargetMode="External"/><Relationship Id="rId10" Type="http://schemas.openxmlformats.org/officeDocument/2006/relationships/hyperlink" Target="https://storyset.com/bro?utm_source=slidesgo_template&amp;utm_medium=referral-link&amp;utm_campaign=slidesgo_final_slides&amp;utm_term=bro&amp;utm_content=storyset" TargetMode="External"/><Relationship Id="rId13" Type="http://schemas.openxmlformats.org/officeDocument/2006/relationships/image" Target="../media/image8.gif"/><Relationship Id="rId12" Type="http://schemas.openxmlformats.org/officeDocument/2006/relationships/hyperlink" Target="https://storyset.com/rafiki?utm_source=slidesgo_template&amp;utm_medium=referral-link&amp;utm_campaign=slidesgo_final_slides&amp;utm_term=rafiki&amp;utm_content=storyset" TargetMode="External"/><Relationship Id="rId15" Type="http://schemas.openxmlformats.org/officeDocument/2006/relationships/image" Target="../media/image9.gif"/><Relationship Id="rId14" Type="http://schemas.openxmlformats.org/officeDocument/2006/relationships/image" Target="../media/image7.gif"/><Relationship Id="rId17" Type="http://schemas.openxmlformats.org/officeDocument/2006/relationships/hyperlink" Target="https://storyset.com/cuate?utm_source=slidesgo_template&amp;utm_medium=referral-link&amp;utm_campaign=slidesgo_final_slides&amp;utm_term=cuate&amp;utm_content=storyset" TargetMode="External"/><Relationship Id="rId16" Type="http://schemas.openxmlformats.org/officeDocument/2006/relationships/image" Target="../media/image6.gif"/><Relationship Id="rId18" Type="http://schemas.openxmlformats.org/officeDocument/2006/relationships/hyperlink" Target="https://storyset.com/cuate?utm_source=slidesgo_template&amp;utm_medium=referral-link&amp;utm_campaign=slidesgo_final_slides&amp;utm_term=cuate&amp;utm_content=storyset"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37.xml"/><Relationship Id="rId3" Type="http://schemas.openxmlformats.org/officeDocument/2006/relationships/hyperlink" Target="https://bit.ly/2ZjL1pd"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43.xml"/><Relationship Id="rId3" Type="http://schemas.openxmlformats.org/officeDocument/2006/relationships/hyperlink" Target="https://chrome.google.com/webstore/detail/flaticon-for-gsuit-gslide/haekgjfnhhdkgfgmldhfokhmfkgmciba"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50.xml"/><Relationship Id="rId3" Type="http://schemas.openxmlformats.org/officeDocument/2006/relationships/hyperlink" Target="http://bit.ly/2PfT4lq" TargetMode="External"/><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xml"/><Relationship Id="rId3" Type="http://schemas.openxmlformats.org/officeDocument/2006/relationships/image" Target="../media/image10.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5" name="Shape 1145"/>
        <p:cNvGrpSpPr/>
        <p:nvPr/>
      </p:nvGrpSpPr>
      <p:grpSpPr>
        <a:xfrm>
          <a:off x="0" y="0"/>
          <a:ext cx="0" cy="0"/>
          <a:chOff x="0" y="0"/>
          <a:chExt cx="0" cy="0"/>
        </a:xfrm>
      </p:grpSpPr>
      <p:sp>
        <p:nvSpPr>
          <p:cNvPr id="1146" name="Google Shape;1146;p32"/>
          <p:cNvSpPr txBox="1"/>
          <p:nvPr>
            <p:ph type="ctrTitle"/>
          </p:nvPr>
        </p:nvSpPr>
        <p:spPr>
          <a:xfrm>
            <a:off x="621100" y="1952275"/>
            <a:ext cx="7147200" cy="1861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4200"/>
              <a:t>Image Cryptography</a:t>
            </a:r>
            <a:endParaRPr sz="3900">
              <a:solidFill>
                <a:schemeClr val="accent3"/>
              </a:solidFill>
              <a:latin typeface="Raleway"/>
              <a:ea typeface="Raleway"/>
              <a:cs typeface="Raleway"/>
              <a:sym typeface="Raleway"/>
            </a:endParaRPr>
          </a:p>
        </p:txBody>
      </p:sp>
      <p:sp>
        <p:nvSpPr>
          <p:cNvPr id="1147" name="Google Shape;1147;p32"/>
          <p:cNvSpPr txBox="1"/>
          <p:nvPr>
            <p:ph idx="1" type="subTitle"/>
          </p:nvPr>
        </p:nvSpPr>
        <p:spPr>
          <a:xfrm>
            <a:off x="621100" y="3806725"/>
            <a:ext cx="7901700" cy="336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is where your presentation begins</a:t>
            </a:r>
            <a:endParaRPr/>
          </a:p>
        </p:txBody>
      </p:sp>
      <p:grpSp>
        <p:nvGrpSpPr>
          <p:cNvPr id="1148" name="Google Shape;1148;p32"/>
          <p:cNvGrpSpPr/>
          <p:nvPr/>
        </p:nvGrpSpPr>
        <p:grpSpPr>
          <a:xfrm>
            <a:off x="5107583" y="-1187167"/>
            <a:ext cx="3461395" cy="2810739"/>
            <a:chOff x="3750925" y="237975"/>
            <a:chExt cx="1597100" cy="1296825"/>
          </a:xfrm>
        </p:grpSpPr>
        <p:sp>
          <p:nvSpPr>
            <p:cNvPr id="1149" name="Google Shape;1149;p32"/>
            <p:cNvSpPr/>
            <p:nvPr/>
          </p:nvSpPr>
          <p:spPr>
            <a:xfrm>
              <a:off x="3750925" y="237975"/>
              <a:ext cx="1597100" cy="1296825"/>
            </a:xfrm>
            <a:custGeom>
              <a:rect b="b" l="l" r="r" t="t"/>
              <a:pathLst>
                <a:path extrusionOk="0" h="51873" w="63884">
                  <a:moveTo>
                    <a:pt x="53707" y="49"/>
                  </a:moveTo>
                  <a:cubicBezTo>
                    <a:pt x="55141" y="49"/>
                    <a:pt x="56596" y="188"/>
                    <a:pt x="58025" y="331"/>
                  </a:cubicBezTo>
                  <a:cubicBezTo>
                    <a:pt x="59432" y="465"/>
                    <a:pt x="60900" y="599"/>
                    <a:pt x="62305" y="599"/>
                  </a:cubicBezTo>
                  <a:cubicBezTo>
                    <a:pt x="62418" y="599"/>
                    <a:pt x="62530" y="598"/>
                    <a:pt x="62642" y="597"/>
                  </a:cubicBezTo>
                  <a:lnTo>
                    <a:pt x="62642" y="597"/>
                  </a:lnTo>
                  <a:cubicBezTo>
                    <a:pt x="62244" y="1935"/>
                    <a:pt x="61328" y="3164"/>
                    <a:pt x="60436" y="4369"/>
                  </a:cubicBezTo>
                  <a:cubicBezTo>
                    <a:pt x="59436" y="5731"/>
                    <a:pt x="58411" y="7118"/>
                    <a:pt x="58170" y="8624"/>
                  </a:cubicBezTo>
                  <a:cubicBezTo>
                    <a:pt x="57905" y="10288"/>
                    <a:pt x="58857" y="11987"/>
                    <a:pt x="59701" y="13482"/>
                  </a:cubicBezTo>
                  <a:cubicBezTo>
                    <a:pt x="59761" y="13602"/>
                    <a:pt x="59821" y="13711"/>
                    <a:pt x="59894" y="13819"/>
                  </a:cubicBezTo>
                  <a:cubicBezTo>
                    <a:pt x="60147" y="14301"/>
                    <a:pt x="60436" y="14784"/>
                    <a:pt x="60725" y="15254"/>
                  </a:cubicBezTo>
                  <a:cubicBezTo>
                    <a:pt x="62244" y="17785"/>
                    <a:pt x="63823" y="20425"/>
                    <a:pt x="62497" y="23366"/>
                  </a:cubicBezTo>
                  <a:cubicBezTo>
                    <a:pt x="61798" y="24933"/>
                    <a:pt x="60388" y="26259"/>
                    <a:pt x="59038" y="27548"/>
                  </a:cubicBezTo>
                  <a:cubicBezTo>
                    <a:pt x="57652" y="28862"/>
                    <a:pt x="56217" y="30224"/>
                    <a:pt x="55518" y="31827"/>
                  </a:cubicBezTo>
                  <a:cubicBezTo>
                    <a:pt x="54024" y="35214"/>
                    <a:pt x="54180" y="39541"/>
                    <a:pt x="54482" y="42941"/>
                  </a:cubicBezTo>
                  <a:cubicBezTo>
                    <a:pt x="52371" y="44551"/>
                    <a:pt x="50726" y="45174"/>
                    <a:pt x="48174" y="45174"/>
                  </a:cubicBezTo>
                  <a:cubicBezTo>
                    <a:pt x="47651" y="45174"/>
                    <a:pt x="47090" y="45147"/>
                    <a:pt x="46478" y="45098"/>
                  </a:cubicBezTo>
                  <a:cubicBezTo>
                    <a:pt x="43597" y="44869"/>
                    <a:pt x="42537" y="43989"/>
                    <a:pt x="40789" y="42531"/>
                  </a:cubicBezTo>
                  <a:lnTo>
                    <a:pt x="40452" y="42253"/>
                  </a:lnTo>
                  <a:cubicBezTo>
                    <a:pt x="40150" y="42000"/>
                    <a:pt x="39861" y="41723"/>
                    <a:pt x="39572" y="41446"/>
                  </a:cubicBezTo>
                  <a:cubicBezTo>
                    <a:pt x="38646" y="40551"/>
                    <a:pt x="37696" y="39630"/>
                    <a:pt x="36195" y="39630"/>
                  </a:cubicBezTo>
                  <a:cubicBezTo>
                    <a:pt x="35897" y="39630"/>
                    <a:pt x="35578" y="39667"/>
                    <a:pt x="35232" y="39746"/>
                  </a:cubicBezTo>
                  <a:cubicBezTo>
                    <a:pt x="33702" y="40096"/>
                    <a:pt x="32581" y="41362"/>
                    <a:pt x="31604" y="42483"/>
                  </a:cubicBezTo>
                  <a:cubicBezTo>
                    <a:pt x="31219" y="42904"/>
                    <a:pt x="30857" y="43326"/>
                    <a:pt x="30495" y="43652"/>
                  </a:cubicBezTo>
                  <a:cubicBezTo>
                    <a:pt x="28252" y="45709"/>
                    <a:pt x="24318" y="47600"/>
                    <a:pt x="20691" y="47600"/>
                  </a:cubicBezTo>
                  <a:cubicBezTo>
                    <a:pt x="20302" y="47600"/>
                    <a:pt x="19918" y="47578"/>
                    <a:pt x="19539" y="47533"/>
                  </a:cubicBezTo>
                  <a:cubicBezTo>
                    <a:pt x="18755" y="47424"/>
                    <a:pt x="17972" y="47232"/>
                    <a:pt x="17224" y="46966"/>
                  </a:cubicBezTo>
                  <a:cubicBezTo>
                    <a:pt x="16291" y="46668"/>
                    <a:pt x="15337" y="46360"/>
                    <a:pt x="14303" y="46360"/>
                  </a:cubicBezTo>
                  <a:cubicBezTo>
                    <a:pt x="13708" y="46360"/>
                    <a:pt x="13087" y="46461"/>
                    <a:pt x="12427" y="46725"/>
                  </a:cubicBezTo>
                  <a:cubicBezTo>
                    <a:pt x="11005" y="47280"/>
                    <a:pt x="9836" y="48353"/>
                    <a:pt x="8703" y="49377"/>
                  </a:cubicBezTo>
                  <a:cubicBezTo>
                    <a:pt x="7726" y="50269"/>
                    <a:pt x="6714" y="51185"/>
                    <a:pt x="5533" y="51800"/>
                  </a:cubicBezTo>
                  <a:cubicBezTo>
                    <a:pt x="4821" y="49751"/>
                    <a:pt x="4207" y="47726"/>
                    <a:pt x="4351" y="45544"/>
                  </a:cubicBezTo>
                  <a:cubicBezTo>
                    <a:pt x="4412" y="44435"/>
                    <a:pt x="4809" y="43338"/>
                    <a:pt x="5183" y="42290"/>
                  </a:cubicBezTo>
                  <a:cubicBezTo>
                    <a:pt x="5533" y="41349"/>
                    <a:pt x="5882" y="40361"/>
                    <a:pt x="5991" y="39385"/>
                  </a:cubicBezTo>
                  <a:cubicBezTo>
                    <a:pt x="6183" y="37637"/>
                    <a:pt x="5075" y="36504"/>
                    <a:pt x="4014" y="35419"/>
                  </a:cubicBezTo>
                  <a:cubicBezTo>
                    <a:pt x="3146" y="34527"/>
                    <a:pt x="2242" y="33611"/>
                    <a:pt x="2025" y="32358"/>
                  </a:cubicBezTo>
                  <a:cubicBezTo>
                    <a:pt x="1832" y="31188"/>
                    <a:pt x="1941" y="30007"/>
                    <a:pt x="2061" y="28862"/>
                  </a:cubicBezTo>
                  <a:cubicBezTo>
                    <a:pt x="2194" y="27464"/>
                    <a:pt x="2338" y="26029"/>
                    <a:pt x="1917" y="24547"/>
                  </a:cubicBezTo>
                  <a:cubicBezTo>
                    <a:pt x="1712" y="23908"/>
                    <a:pt x="1471" y="23281"/>
                    <a:pt x="1169" y="22679"/>
                  </a:cubicBezTo>
                  <a:cubicBezTo>
                    <a:pt x="615" y="21509"/>
                    <a:pt x="48" y="20292"/>
                    <a:pt x="289" y="19002"/>
                  </a:cubicBezTo>
                  <a:cubicBezTo>
                    <a:pt x="651" y="17086"/>
                    <a:pt x="2640" y="15712"/>
                    <a:pt x="4749" y="14253"/>
                  </a:cubicBezTo>
                  <a:cubicBezTo>
                    <a:pt x="6135" y="13301"/>
                    <a:pt x="7570" y="12313"/>
                    <a:pt x="8486" y="11155"/>
                  </a:cubicBezTo>
                  <a:lnTo>
                    <a:pt x="9281" y="11192"/>
                  </a:lnTo>
                  <a:cubicBezTo>
                    <a:pt x="10378" y="11228"/>
                    <a:pt x="11496" y="11267"/>
                    <a:pt x="12619" y="11267"/>
                  </a:cubicBezTo>
                  <a:cubicBezTo>
                    <a:pt x="13741" y="11267"/>
                    <a:pt x="14868" y="11228"/>
                    <a:pt x="15983" y="11107"/>
                  </a:cubicBezTo>
                  <a:cubicBezTo>
                    <a:pt x="18020" y="10890"/>
                    <a:pt x="19418" y="10155"/>
                    <a:pt x="20889" y="9384"/>
                  </a:cubicBezTo>
                  <a:cubicBezTo>
                    <a:pt x="21371" y="9130"/>
                    <a:pt x="21877" y="8877"/>
                    <a:pt x="22407" y="8624"/>
                  </a:cubicBezTo>
                  <a:cubicBezTo>
                    <a:pt x="23532" y="8090"/>
                    <a:pt x="24279" y="7926"/>
                    <a:pt x="24935" y="7926"/>
                  </a:cubicBezTo>
                  <a:cubicBezTo>
                    <a:pt x="25390" y="7926"/>
                    <a:pt x="25801" y="8005"/>
                    <a:pt x="26265" y="8094"/>
                  </a:cubicBezTo>
                  <a:cubicBezTo>
                    <a:pt x="26843" y="8214"/>
                    <a:pt x="27434" y="8299"/>
                    <a:pt x="28024" y="8335"/>
                  </a:cubicBezTo>
                  <a:cubicBezTo>
                    <a:pt x="28473" y="8362"/>
                    <a:pt x="28881" y="8376"/>
                    <a:pt x="29264" y="8376"/>
                  </a:cubicBezTo>
                  <a:cubicBezTo>
                    <a:pt x="30923" y="8376"/>
                    <a:pt x="32126" y="8115"/>
                    <a:pt x="34172" y="7527"/>
                  </a:cubicBezTo>
                  <a:cubicBezTo>
                    <a:pt x="38487" y="6286"/>
                    <a:pt x="41512" y="5189"/>
                    <a:pt x="45080" y="2911"/>
                  </a:cubicBezTo>
                  <a:lnTo>
                    <a:pt x="45176" y="2851"/>
                  </a:lnTo>
                  <a:cubicBezTo>
                    <a:pt x="47310" y="1489"/>
                    <a:pt x="48853" y="512"/>
                    <a:pt x="51541" y="175"/>
                  </a:cubicBezTo>
                  <a:cubicBezTo>
                    <a:pt x="52253" y="85"/>
                    <a:pt x="52977" y="49"/>
                    <a:pt x="53707" y="49"/>
                  </a:cubicBezTo>
                  <a:close/>
                  <a:moveTo>
                    <a:pt x="53734" y="1"/>
                  </a:moveTo>
                  <a:cubicBezTo>
                    <a:pt x="52999" y="1"/>
                    <a:pt x="52269" y="36"/>
                    <a:pt x="51553" y="127"/>
                  </a:cubicBezTo>
                  <a:cubicBezTo>
                    <a:pt x="48841" y="464"/>
                    <a:pt x="47298" y="1452"/>
                    <a:pt x="45152" y="2814"/>
                  </a:cubicBezTo>
                  <a:lnTo>
                    <a:pt x="45068" y="2875"/>
                  </a:lnTo>
                  <a:cubicBezTo>
                    <a:pt x="41500" y="5141"/>
                    <a:pt x="38487" y="6250"/>
                    <a:pt x="34172" y="7491"/>
                  </a:cubicBezTo>
                  <a:cubicBezTo>
                    <a:pt x="32112" y="8083"/>
                    <a:pt x="30906" y="8336"/>
                    <a:pt x="29236" y="8336"/>
                  </a:cubicBezTo>
                  <a:cubicBezTo>
                    <a:pt x="28864" y="8336"/>
                    <a:pt x="28469" y="8323"/>
                    <a:pt x="28036" y="8299"/>
                  </a:cubicBezTo>
                  <a:cubicBezTo>
                    <a:pt x="27446" y="8251"/>
                    <a:pt x="26867" y="8166"/>
                    <a:pt x="26289" y="8046"/>
                  </a:cubicBezTo>
                  <a:cubicBezTo>
                    <a:pt x="25825" y="7957"/>
                    <a:pt x="25412" y="7878"/>
                    <a:pt x="24954" y="7878"/>
                  </a:cubicBezTo>
                  <a:cubicBezTo>
                    <a:pt x="24293" y="7878"/>
                    <a:pt x="23539" y="8042"/>
                    <a:pt x="22407" y="8576"/>
                  </a:cubicBezTo>
                  <a:cubicBezTo>
                    <a:pt x="21865" y="8829"/>
                    <a:pt x="21371" y="9094"/>
                    <a:pt x="20889" y="9347"/>
                  </a:cubicBezTo>
                  <a:cubicBezTo>
                    <a:pt x="19418" y="10119"/>
                    <a:pt x="18020" y="10842"/>
                    <a:pt x="15995" y="11059"/>
                  </a:cubicBezTo>
                  <a:cubicBezTo>
                    <a:pt x="14886" y="11180"/>
                    <a:pt x="13762" y="11219"/>
                    <a:pt x="12640" y="11219"/>
                  </a:cubicBezTo>
                  <a:cubicBezTo>
                    <a:pt x="11517" y="11219"/>
                    <a:pt x="10396" y="11180"/>
                    <a:pt x="9293" y="11143"/>
                  </a:cubicBezTo>
                  <a:lnTo>
                    <a:pt x="8486" y="11107"/>
                  </a:lnTo>
                  <a:lnTo>
                    <a:pt x="8474" y="11107"/>
                  </a:lnTo>
                  <a:lnTo>
                    <a:pt x="8474" y="11119"/>
                  </a:lnTo>
                  <a:cubicBezTo>
                    <a:pt x="7546" y="12276"/>
                    <a:pt x="6123" y="13265"/>
                    <a:pt x="4737" y="14217"/>
                  </a:cubicBezTo>
                  <a:cubicBezTo>
                    <a:pt x="2616" y="15676"/>
                    <a:pt x="627" y="17062"/>
                    <a:pt x="253" y="18990"/>
                  </a:cubicBezTo>
                  <a:cubicBezTo>
                    <a:pt x="0" y="20292"/>
                    <a:pt x="579" y="21521"/>
                    <a:pt x="1133" y="22703"/>
                  </a:cubicBezTo>
                  <a:cubicBezTo>
                    <a:pt x="1434" y="23305"/>
                    <a:pt x="1688" y="23920"/>
                    <a:pt x="1880" y="24559"/>
                  </a:cubicBezTo>
                  <a:cubicBezTo>
                    <a:pt x="2302" y="26029"/>
                    <a:pt x="2158" y="27464"/>
                    <a:pt x="2025" y="28862"/>
                  </a:cubicBezTo>
                  <a:cubicBezTo>
                    <a:pt x="1904" y="30007"/>
                    <a:pt x="1796" y="31188"/>
                    <a:pt x="1989" y="32370"/>
                  </a:cubicBezTo>
                  <a:cubicBezTo>
                    <a:pt x="2206" y="33635"/>
                    <a:pt x="3110" y="34551"/>
                    <a:pt x="3990" y="35443"/>
                  </a:cubicBezTo>
                  <a:cubicBezTo>
                    <a:pt x="5050" y="36528"/>
                    <a:pt x="6147" y="37649"/>
                    <a:pt x="5954" y="39385"/>
                  </a:cubicBezTo>
                  <a:cubicBezTo>
                    <a:pt x="5846" y="40349"/>
                    <a:pt x="5496" y="41325"/>
                    <a:pt x="5159" y="42278"/>
                  </a:cubicBezTo>
                  <a:cubicBezTo>
                    <a:pt x="4773" y="43326"/>
                    <a:pt x="4375" y="44423"/>
                    <a:pt x="4315" y="45544"/>
                  </a:cubicBezTo>
                  <a:cubicBezTo>
                    <a:pt x="4171" y="47738"/>
                    <a:pt x="4797" y="49775"/>
                    <a:pt x="5508" y="51848"/>
                  </a:cubicBezTo>
                  <a:lnTo>
                    <a:pt x="5508" y="51872"/>
                  </a:lnTo>
                  <a:lnTo>
                    <a:pt x="5533" y="51860"/>
                  </a:lnTo>
                  <a:cubicBezTo>
                    <a:pt x="6738" y="51245"/>
                    <a:pt x="7750" y="50317"/>
                    <a:pt x="8739" y="49425"/>
                  </a:cubicBezTo>
                  <a:cubicBezTo>
                    <a:pt x="9872" y="48389"/>
                    <a:pt x="11041" y="47328"/>
                    <a:pt x="12451" y="46774"/>
                  </a:cubicBezTo>
                  <a:cubicBezTo>
                    <a:pt x="13117" y="46510"/>
                    <a:pt x="13735" y="46407"/>
                    <a:pt x="14327" y="46407"/>
                  </a:cubicBezTo>
                  <a:cubicBezTo>
                    <a:pt x="15331" y="46407"/>
                    <a:pt x="16261" y="46704"/>
                    <a:pt x="17224" y="47015"/>
                  </a:cubicBezTo>
                  <a:cubicBezTo>
                    <a:pt x="17972" y="47280"/>
                    <a:pt x="18755" y="47473"/>
                    <a:pt x="19539" y="47593"/>
                  </a:cubicBezTo>
                  <a:cubicBezTo>
                    <a:pt x="19912" y="47637"/>
                    <a:pt x="20291" y="47657"/>
                    <a:pt x="20674" y="47657"/>
                  </a:cubicBezTo>
                  <a:cubicBezTo>
                    <a:pt x="24320" y="47657"/>
                    <a:pt x="28284" y="45772"/>
                    <a:pt x="30532" y="43700"/>
                  </a:cubicBezTo>
                  <a:cubicBezTo>
                    <a:pt x="30917" y="43314"/>
                    <a:pt x="31291" y="42916"/>
                    <a:pt x="31640" y="42495"/>
                  </a:cubicBezTo>
                  <a:cubicBezTo>
                    <a:pt x="32617" y="41386"/>
                    <a:pt x="33726" y="40132"/>
                    <a:pt x="35244" y="39783"/>
                  </a:cubicBezTo>
                  <a:cubicBezTo>
                    <a:pt x="35591" y="39703"/>
                    <a:pt x="35911" y="39667"/>
                    <a:pt x="36208" y="39667"/>
                  </a:cubicBezTo>
                  <a:cubicBezTo>
                    <a:pt x="37673" y="39667"/>
                    <a:pt x="38585" y="40548"/>
                    <a:pt x="39548" y="41470"/>
                  </a:cubicBezTo>
                  <a:cubicBezTo>
                    <a:pt x="39825" y="41747"/>
                    <a:pt x="40126" y="42024"/>
                    <a:pt x="40427" y="42278"/>
                  </a:cubicBezTo>
                  <a:lnTo>
                    <a:pt x="40765" y="42555"/>
                  </a:lnTo>
                  <a:cubicBezTo>
                    <a:pt x="42525" y="44025"/>
                    <a:pt x="43585" y="44905"/>
                    <a:pt x="46478" y="45134"/>
                  </a:cubicBezTo>
                  <a:cubicBezTo>
                    <a:pt x="47100" y="45186"/>
                    <a:pt x="47671" y="45214"/>
                    <a:pt x="48203" y="45214"/>
                  </a:cubicBezTo>
                  <a:cubicBezTo>
                    <a:pt x="50752" y="45214"/>
                    <a:pt x="52404" y="44580"/>
                    <a:pt x="54518" y="42965"/>
                  </a:cubicBezTo>
                  <a:lnTo>
                    <a:pt x="54530" y="42953"/>
                  </a:lnTo>
                  <a:lnTo>
                    <a:pt x="54530" y="42941"/>
                  </a:lnTo>
                  <a:cubicBezTo>
                    <a:pt x="54229" y="39554"/>
                    <a:pt x="54072" y="35226"/>
                    <a:pt x="55567" y="31839"/>
                  </a:cubicBezTo>
                  <a:cubicBezTo>
                    <a:pt x="56266" y="30236"/>
                    <a:pt x="57712" y="28874"/>
                    <a:pt x="59074" y="27584"/>
                  </a:cubicBezTo>
                  <a:cubicBezTo>
                    <a:pt x="60436" y="26283"/>
                    <a:pt x="61846" y="24945"/>
                    <a:pt x="62558" y="23378"/>
                  </a:cubicBezTo>
                  <a:cubicBezTo>
                    <a:pt x="63883" y="20413"/>
                    <a:pt x="62304" y="17773"/>
                    <a:pt x="60774" y="15218"/>
                  </a:cubicBezTo>
                  <a:cubicBezTo>
                    <a:pt x="60496" y="14759"/>
                    <a:pt x="60207" y="14265"/>
                    <a:pt x="59942" y="13795"/>
                  </a:cubicBezTo>
                  <a:lnTo>
                    <a:pt x="59749" y="13458"/>
                  </a:lnTo>
                  <a:cubicBezTo>
                    <a:pt x="58917" y="11963"/>
                    <a:pt x="57965" y="10276"/>
                    <a:pt x="58230" y="8624"/>
                  </a:cubicBezTo>
                  <a:cubicBezTo>
                    <a:pt x="58459" y="7142"/>
                    <a:pt x="59484" y="5756"/>
                    <a:pt x="60484" y="4393"/>
                  </a:cubicBezTo>
                  <a:cubicBezTo>
                    <a:pt x="61388" y="3188"/>
                    <a:pt x="62317" y="1935"/>
                    <a:pt x="62702" y="573"/>
                  </a:cubicBezTo>
                  <a:lnTo>
                    <a:pt x="62702" y="548"/>
                  </a:lnTo>
                  <a:lnTo>
                    <a:pt x="62678" y="548"/>
                  </a:lnTo>
                  <a:cubicBezTo>
                    <a:pt x="62566" y="550"/>
                    <a:pt x="62453" y="551"/>
                    <a:pt x="62340" y="551"/>
                  </a:cubicBezTo>
                  <a:cubicBezTo>
                    <a:pt x="60924" y="551"/>
                    <a:pt x="59455" y="416"/>
                    <a:pt x="58038" y="271"/>
                  </a:cubicBezTo>
                  <a:cubicBezTo>
                    <a:pt x="56613" y="136"/>
                    <a:pt x="55162" y="1"/>
                    <a:pt x="5373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32"/>
            <p:cNvSpPr/>
            <p:nvPr/>
          </p:nvSpPr>
          <p:spPr>
            <a:xfrm>
              <a:off x="3863625" y="518350"/>
              <a:ext cx="166950" cy="971850"/>
            </a:xfrm>
            <a:custGeom>
              <a:rect b="b" l="l" r="r" t="t"/>
              <a:pathLst>
                <a:path extrusionOk="0" h="38874" w="6678">
                  <a:moveTo>
                    <a:pt x="6641" y="1"/>
                  </a:moveTo>
                  <a:cubicBezTo>
                    <a:pt x="5906" y="1146"/>
                    <a:pt x="4737" y="2122"/>
                    <a:pt x="3616" y="3062"/>
                  </a:cubicBezTo>
                  <a:cubicBezTo>
                    <a:pt x="1977" y="4424"/>
                    <a:pt x="434" y="5714"/>
                    <a:pt x="157" y="7474"/>
                  </a:cubicBezTo>
                  <a:cubicBezTo>
                    <a:pt x="0" y="8498"/>
                    <a:pt x="362" y="9499"/>
                    <a:pt x="711" y="10463"/>
                  </a:cubicBezTo>
                  <a:cubicBezTo>
                    <a:pt x="928" y="11006"/>
                    <a:pt x="1097" y="11560"/>
                    <a:pt x="1229" y="12139"/>
                  </a:cubicBezTo>
                  <a:cubicBezTo>
                    <a:pt x="1495" y="13585"/>
                    <a:pt x="1290" y="15068"/>
                    <a:pt x="1097" y="16502"/>
                  </a:cubicBezTo>
                  <a:cubicBezTo>
                    <a:pt x="904" y="17828"/>
                    <a:pt x="723" y="19202"/>
                    <a:pt x="916" y="20504"/>
                  </a:cubicBezTo>
                  <a:cubicBezTo>
                    <a:pt x="1085" y="21649"/>
                    <a:pt x="1760" y="22637"/>
                    <a:pt x="2411" y="23589"/>
                  </a:cubicBezTo>
                  <a:cubicBezTo>
                    <a:pt x="3206" y="24747"/>
                    <a:pt x="4026" y="25940"/>
                    <a:pt x="3917" y="27435"/>
                  </a:cubicBezTo>
                  <a:cubicBezTo>
                    <a:pt x="3845" y="28399"/>
                    <a:pt x="3508" y="29375"/>
                    <a:pt x="3182" y="30315"/>
                  </a:cubicBezTo>
                  <a:cubicBezTo>
                    <a:pt x="2857" y="31255"/>
                    <a:pt x="2519" y="32232"/>
                    <a:pt x="2447" y="33208"/>
                  </a:cubicBezTo>
                  <a:cubicBezTo>
                    <a:pt x="2278" y="35209"/>
                    <a:pt x="2821" y="37029"/>
                    <a:pt x="3423" y="38873"/>
                  </a:cubicBezTo>
                  <a:lnTo>
                    <a:pt x="3459" y="38861"/>
                  </a:lnTo>
                  <a:cubicBezTo>
                    <a:pt x="2857" y="37017"/>
                    <a:pt x="2314" y="35197"/>
                    <a:pt x="2483" y="33208"/>
                  </a:cubicBezTo>
                  <a:cubicBezTo>
                    <a:pt x="2555" y="32244"/>
                    <a:pt x="2893" y="31280"/>
                    <a:pt x="3218" y="30339"/>
                  </a:cubicBezTo>
                  <a:cubicBezTo>
                    <a:pt x="3544" y="29387"/>
                    <a:pt x="3881" y="28411"/>
                    <a:pt x="3954" y="27435"/>
                  </a:cubicBezTo>
                  <a:cubicBezTo>
                    <a:pt x="4062" y="25928"/>
                    <a:pt x="3242" y="24722"/>
                    <a:pt x="2447" y="23565"/>
                  </a:cubicBezTo>
                  <a:cubicBezTo>
                    <a:pt x="1796" y="22613"/>
                    <a:pt x="1133" y="21637"/>
                    <a:pt x="964" y="20504"/>
                  </a:cubicBezTo>
                  <a:cubicBezTo>
                    <a:pt x="759" y="19202"/>
                    <a:pt x="952" y="17828"/>
                    <a:pt x="1133" y="16514"/>
                  </a:cubicBezTo>
                  <a:cubicBezTo>
                    <a:pt x="1338" y="15080"/>
                    <a:pt x="1543" y="13585"/>
                    <a:pt x="1266" y="12127"/>
                  </a:cubicBezTo>
                  <a:cubicBezTo>
                    <a:pt x="1145" y="11560"/>
                    <a:pt x="976" y="10994"/>
                    <a:pt x="759" y="10451"/>
                  </a:cubicBezTo>
                  <a:cubicBezTo>
                    <a:pt x="410" y="9487"/>
                    <a:pt x="36" y="8498"/>
                    <a:pt x="205" y="7474"/>
                  </a:cubicBezTo>
                  <a:cubicBezTo>
                    <a:pt x="482" y="5738"/>
                    <a:pt x="2013" y="4448"/>
                    <a:pt x="3640" y="3098"/>
                  </a:cubicBezTo>
                  <a:cubicBezTo>
                    <a:pt x="4773" y="2158"/>
                    <a:pt x="5942" y="1182"/>
                    <a:pt x="6678" y="25"/>
                  </a:cubicBezTo>
                  <a:lnTo>
                    <a:pt x="664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32"/>
            <p:cNvSpPr/>
            <p:nvPr/>
          </p:nvSpPr>
          <p:spPr>
            <a:xfrm>
              <a:off x="3980525" y="517750"/>
              <a:ext cx="115750" cy="920325"/>
            </a:xfrm>
            <a:custGeom>
              <a:rect b="b" l="l" r="r" t="t"/>
              <a:pathLst>
                <a:path extrusionOk="0" h="36813" w="4630">
                  <a:moveTo>
                    <a:pt x="4581" y="1"/>
                  </a:moveTo>
                  <a:cubicBezTo>
                    <a:pt x="4292" y="1061"/>
                    <a:pt x="3569" y="1917"/>
                    <a:pt x="2833" y="2773"/>
                  </a:cubicBezTo>
                  <a:cubicBezTo>
                    <a:pt x="2098" y="3617"/>
                    <a:pt x="1399" y="4448"/>
                    <a:pt x="1146" y="5425"/>
                  </a:cubicBezTo>
                  <a:cubicBezTo>
                    <a:pt x="905" y="6413"/>
                    <a:pt x="1158" y="7546"/>
                    <a:pt x="1399" y="8643"/>
                  </a:cubicBezTo>
                  <a:cubicBezTo>
                    <a:pt x="1580" y="9451"/>
                    <a:pt x="1773" y="10282"/>
                    <a:pt x="1749" y="11030"/>
                  </a:cubicBezTo>
                  <a:cubicBezTo>
                    <a:pt x="1712" y="12440"/>
                    <a:pt x="1387" y="13862"/>
                    <a:pt x="1061" y="15236"/>
                  </a:cubicBezTo>
                  <a:cubicBezTo>
                    <a:pt x="748" y="16586"/>
                    <a:pt x="411" y="17984"/>
                    <a:pt x="374" y="19334"/>
                  </a:cubicBezTo>
                  <a:cubicBezTo>
                    <a:pt x="338" y="20492"/>
                    <a:pt x="676" y="21601"/>
                    <a:pt x="989" y="22673"/>
                  </a:cubicBezTo>
                  <a:cubicBezTo>
                    <a:pt x="1363" y="23903"/>
                    <a:pt x="1749" y="25180"/>
                    <a:pt x="1568" y="26518"/>
                  </a:cubicBezTo>
                  <a:cubicBezTo>
                    <a:pt x="1459" y="27362"/>
                    <a:pt x="1170" y="28206"/>
                    <a:pt x="881" y="29013"/>
                  </a:cubicBezTo>
                  <a:cubicBezTo>
                    <a:pt x="579" y="29893"/>
                    <a:pt x="254" y="30821"/>
                    <a:pt x="170" y="31737"/>
                  </a:cubicBezTo>
                  <a:cubicBezTo>
                    <a:pt x="1" y="33618"/>
                    <a:pt x="579" y="35233"/>
                    <a:pt x="1146" y="36812"/>
                  </a:cubicBezTo>
                  <a:lnTo>
                    <a:pt x="1182" y="36788"/>
                  </a:lnTo>
                  <a:cubicBezTo>
                    <a:pt x="628" y="35233"/>
                    <a:pt x="49" y="33606"/>
                    <a:pt x="218" y="31750"/>
                  </a:cubicBezTo>
                  <a:cubicBezTo>
                    <a:pt x="302" y="30821"/>
                    <a:pt x="616" y="29905"/>
                    <a:pt x="929" y="29025"/>
                  </a:cubicBezTo>
                  <a:cubicBezTo>
                    <a:pt x="1218" y="28218"/>
                    <a:pt x="1507" y="27374"/>
                    <a:pt x="1616" y="26530"/>
                  </a:cubicBezTo>
                  <a:cubicBezTo>
                    <a:pt x="1785" y="25168"/>
                    <a:pt x="1411" y="23903"/>
                    <a:pt x="1037" y="22661"/>
                  </a:cubicBezTo>
                  <a:cubicBezTo>
                    <a:pt x="724" y="21601"/>
                    <a:pt x="386" y="20492"/>
                    <a:pt x="423" y="19334"/>
                  </a:cubicBezTo>
                  <a:cubicBezTo>
                    <a:pt x="459" y="17984"/>
                    <a:pt x="784" y="16598"/>
                    <a:pt x="1098" y="15248"/>
                  </a:cubicBezTo>
                  <a:cubicBezTo>
                    <a:pt x="1423" y="13874"/>
                    <a:pt x="1761" y="12440"/>
                    <a:pt x="1797" y="11030"/>
                  </a:cubicBezTo>
                  <a:cubicBezTo>
                    <a:pt x="1809" y="10270"/>
                    <a:pt x="1628" y="9439"/>
                    <a:pt x="1447" y="8631"/>
                  </a:cubicBezTo>
                  <a:cubicBezTo>
                    <a:pt x="1206" y="7546"/>
                    <a:pt x="941" y="6425"/>
                    <a:pt x="1194" y="5437"/>
                  </a:cubicBezTo>
                  <a:cubicBezTo>
                    <a:pt x="1447" y="4448"/>
                    <a:pt x="2146" y="3641"/>
                    <a:pt x="2870" y="2797"/>
                  </a:cubicBezTo>
                  <a:cubicBezTo>
                    <a:pt x="3593" y="1953"/>
                    <a:pt x="4328" y="1085"/>
                    <a:pt x="4629" y="13"/>
                  </a:cubicBezTo>
                  <a:lnTo>
                    <a:pt x="458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32"/>
            <p:cNvSpPr/>
            <p:nvPr/>
          </p:nvSpPr>
          <p:spPr>
            <a:xfrm>
              <a:off x="4042900" y="514150"/>
              <a:ext cx="118450" cy="889550"/>
            </a:xfrm>
            <a:custGeom>
              <a:rect b="b" l="l" r="r" t="t"/>
              <a:pathLst>
                <a:path extrusionOk="0" h="35582" w="4738">
                  <a:moveTo>
                    <a:pt x="4653" y="0"/>
                  </a:moveTo>
                  <a:cubicBezTo>
                    <a:pt x="4690" y="1037"/>
                    <a:pt x="4364" y="1892"/>
                    <a:pt x="4051" y="2712"/>
                  </a:cubicBezTo>
                  <a:cubicBezTo>
                    <a:pt x="3786" y="3375"/>
                    <a:pt x="3533" y="4062"/>
                    <a:pt x="3448" y="4833"/>
                  </a:cubicBezTo>
                  <a:cubicBezTo>
                    <a:pt x="3376" y="5665"/>
                    <a:pt x="3376" y="6509"/>
                    <a:pt x="3436" y="7341"/>
                  </a:cubicBezTo>
                  <a:cubicBezTo>
                    <a:pt x="3472" y="8317"/>
                    <a:pt x="3520" y="9317"/>
                    <a:pt x="3340" y="10378"/>
                  </a:cubicBezTo>
                  <a:cubicBezTo>
                    <a:pt x="3111" y="11571"/>
                    <a:pt x="2821" y="12753"/>
                    <a:pt x="2460" y="13922"/>
                  </a:cubicBezTo>
                  <a:cubicBezTo>
                    <a:pt x="2038" y="15392"/>
                    <a:pt x="1592" y="16911"/>
                    <a:pt x="1447" y="18418"/>
                  </a:cubicBezTo>
                  <a:cubicBezTo>
                    <a:pt x="1327" y="19575"/>
                    <a:pt x="1399" y="20744"/>
                    <a:pt x="1459" y="21865"/>
                  </a:cubicBezTo>
                  <a:cubicBezTo>
                    <a:pt x="1544" y="23348"/>
                    <a:pt x="1628" y="24878"/>
                    <a:pt x="1291" y="26445"/>
                  </a:cubicBezTo>
                  <a:cubicBezTo>
                    <a:pt x="1242" y="26662"/>
                    <a:pt x="1206" y="26855"/>
                    <a:pt x="1158" y="27048"/>
                  </a:cubicBezTo>
                  <a:cubicBezTo>
                    <a:pt x="459" y="30242"/>
                    <a:pt x="1" y="32364"/>
                    <a:pt x="1074" y="35582"/>
                  </a:cubicBezTo>
                  <a:lnTo>
                    <a:pt x="1122" y="35570"/>
                  </a:lnTo>
                  <a:cubicBezTo>
                    <a:pt x="49" y="32352"/>
                    <a:pt x="519" y="30254"/>
                    <a:pt x="1206" y="27060"/>
                  </a:cubicBezTo>
                  <a:cubicBezTo>
                    <a:pt x="1254" y="26855"/>
                    <a:pt x="1303" y="26662"/>
                    <a:pt x="1339" y="26457"/>
                  </a:cubicBezTo>
                  <a:cubicBezTo>
                    <a:pt x="1688" y="24878"/>
                    <a:pt x="1592" y="23348"/>
                    <a:pt x="1508" y="21853"/>
                  </a:cubicBezTo>
                  <a:cubicBezTo>
                    <a:pt x="1447" y="20732"/>
                    <a:pt x="1387" y="19575"/>
                    <a:pt x="1495" y="18418"/>
                  </a:cubicBezTo>
                  <a:cubicBezTo>
                    <a:pt x="1640" y="16923"/>
                    <a:pt x="2086" y="15404"/>
                    <a:pt x="2508" y="13922"/>
                  </a:cubicBezTo>
                  <a:cubicBezTo>
                    <a:pt x="2870" y="12765"/>
                    <a:pt x="3171" y="11583"/>
                    <a:pt x="3400" y="10378"/>
                  </a:cubicBezTo>
                  <a:cubicBezTo>
                    <a:pt x="3581" y="9329"/>
                    <a:pt x="3533" y="8317"/>
                    <a:pt x="3484" y="7329"/>
                  </a:cubicBezTo>
                  <a:cubicBezTo>
                    <a:pt x="3424" y="6509"/>
                    <a:pt x="3436" y="5665"/>
                    <a:pt x="3496" y="4833"/>
                  </a:cubicBezTo>
                  <a:cubicBezTo>
                    <a:pt x="3581" y="4062"/>
                    <a:pt x="3846" y="3387"/>
                    <a:pt x="4099" y="2724"/>
                  </a:cubicBezTo>
                  <a:cubicBezTo>
                    <a:pt x="4412" y="1904"/>
                    <a:pt x="4738" y="1049"/>
                    <a:pt x="470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32"/>
            <p:cNvSpPr/>
            <p:nvPr/>
          </p:nvSpPr>
          <p:spPr>
            <a:xfrm>
              <a:off x="4105575" y="497275"/>
              <a:ext cx="119675" cy="903125"/>
            </a:xfrm>
            <a:custGeom>
              <a:rect b="b" l="l" r="r" t="t"/>
              <a:pathLst>
                <a:path extrusionOk="0" h="36125" w="4787">
                  <a:moveTo>
                    <a:pt x="4630" y="0"/>
                  </a:moveTo>
                  <a:cubicBezTo>
                    <a:pt x="4738" y="1109"/>
                    <a:pt x="4473" y="2049"/>
                    <a:pt x="4196" y="3050"/>
                  </a:cubicBezTo>
                  <a:cubicBezTo>
                    <a:pt x="3979" y="3725"/>
                    <a:pt x="3834" y="4424"/>
                    <a:pt x="3738" y="5135"/>
                  </a:cubicBezTo>
                  <a:cubicBezTo>
                    <a:pt x="3689" y="5918"/>
                    <a:pt x="3689" y="6714"/>
                    <a:pt x="3774" y="7497"/>
                  </a:cubicBezTo>
                  <a:cubicBezTo>
                    <a:pt x="3834" y="8450"/>
                    <a:pt x="3894" y="9414"/>
                    <a:pt x="3726" y="10402"/>
                  </a:cubicBezTo>
                  <a:cubicBezTo>
                    <a:pt x="3484" y="11656"/>
                    <a:pt x="3171" y="12885"/>
                    <a:pt x="2785" y="14091"/>
                  </a:cubicBezTo>
                  <a:cubicBezTo>
                    <a:pt x="2315" y="15694"/>
                    <a:pt x="1821" y="17345"/>
                    <a:pt x="1701" y="18984"/>
                  </a:cubicBezTo>
                  <a:cubicBezTo>
                    <a:pt x="1652" y="19936"/>
                    <a:pt x="1676" y="20889"/>
                    <a:pt x="1761" y="21841"/>
                  </a:cubicBezTo>
                  <a:cubicBezTo>
                    <a:pt x="1869" y="23227"/>
                    <a:pt x="1966" y="24649"/>
                    <a:pt x="1604" y="26096"/>
                  </a:cubicBezTo>
                  <a:lnTo>
                    <a:pt x="1508" y="26506"/>
                  </a:lnTo>
                  <a:cubicBezTo>
                    <a:pt x="592" y="30110"/>
                    <a:pt x="1" y="32508"/>
                    <a:pt x="1146" y="36124"/>
                  </a:cubicBezTo>
                  <a:lnTo>
                    <a:pt x="1194" y="36124"/>
                  </a:lnTo>
                  <a:cubicBezTo>
                    <a:pt x="37" y="32508"/>
                    <a:pt x="640" y="30134"/>
                    <a:pt x="1544" y="26518"/>
                  </a:cubicBezTo>
                  <a:lnTo>
                    <a:pt x="1640" y="26120"/>
                  </a:lnTo>
                  <a:cubicBezTo>
                    <a:pt x="2014" y="24661"/>
                    <a:pt x="1905" y="23239"/>
                    <a:pt x="1809" y="21853"/>
                  </a:cubicBezTo>
                  <a:cubicBezTo>
                    <a:pt x="1713" y="20901"/>
                    <a:pt x="1701" y="19949"/>
                    <a:pt x="1749" y="18996"/>
                  </a:cubicBezTo>
                  <a:cubicBezTo>
                    <a:pt x="1869" y="17369"/>
                    <a:pt x="2363" y="15706"/>
                    <a:pt x="2834" y="14115"/>
                  </a:cubicBezTo>
                  <a:cubicBezTo>
                    <a:pt x="3195" y="12897"/>
                    <a:pt x="3557" y="11644"/>
                    <a:pt x="3774" y="10414"/>
                  </a:cubicBezTo>
                  <a:cubicBezTo>
                    <a:pt x="3942" y="9426"/>
                    <a:pt x="3870" y="8450"/>
                    <a:pt x="3810" y="7509"/>
                  </a:cubicBezTo>
                  <a:cubicBezTo>
                    <a:pt x="3738" y="6714"/>
                    <a:pt x="3726" y="5930"/>
                    <a:pt x="3786" y="5135"/>
                  </a:cubicBezTo>
                  <a:cubicBezTo>
                    <a:pt x="3870" y="4436"/>
                    <a:pt x="4027" y="3737"/>
                    <a:pt x="4244" y="3062"/>
                  </a:cubicBezTo>
                  <a:cubicBezTo>
                    <a:pt x="4509" y="2109"/>
                    <a:pt x="4786" y="1121"/>
                    <a:pt x="467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32"/>
            <p:cNvSpPr/>
            <p:nvPr/>
          </p:nvSpPr>
          <p:spPr>
            <a:xfrm>
              <a:off x="4168275" y="467425"/>
              <a:ext cx="122650" cy="953450"/>
            </a:xfrm>
            <a:custGeom>
              <a:rect b="b" l="l" r="r" t="t"/>
              <a:pathLst>
                <a:path extrusionOk="0" h="38138" w="4906">
                  <a:moveTo>
                    <a:pt x="4665" y="1"/>
                  </a:moveTo>
                  <a:lnTo>
                    <a:pt x="4617" y="13"/>
                  </a:lnTo>
                  <a:cubicBezTo>
                    <a:pt x="4858" y="1423"/>
                    <a:pt x="4677" y="2785"/>
                    <a:pt x="4508" y="4111"/>
                  </a:cubicBezTo>
                  <a:cubicBezTo>
                    <a:pt x="4363" y="5051"/>
                    <a:pt x="4291" y="6003"/>
                    <a:pt x="4279" y="6968"/>
                  </a:cubicBezTo>
                  <a:cubicBezTo>
                    <a:pt x="4279" y="7474"/>
                    <a:pt x="4327" y="7980"/>
                    <a:pt x="4351" y="8474"/>
                  </a:cubicBezTo>
                  <a:cubicBezTo>
                    <a:pt x="4424" y="9427"/>
                    <a:pt x="4496" y="10427"/>
                    <a:pt x="4339" y="11452"/>
                  </a:cubicBezTo>
                  <a:cubicBezTo>
                    <a:pt x="4110" y="12826"/>
                    <a:pt x="3652" y="14248"/>
                    <a:pt x="3206" y="15610"/>
                  </a:cubicBezTo>
                  <a:cubicBezTo>
                    <a:pt x="2628" y="17358"/>
                    <a:pt x="2037" y="19178"/>
                    <a:pt x="1941" y="20950"/>
                  </a:cubicBezTo>
                  <a:cubicBezTo>
                    <a:pt x="1917" y="21709"/>
                    <a:pt x="1929" y="22468"/>
                    <a:pt x="1989" y="23228"/>
                  </a:cubicBezTo>
                  <a:cubicBezTo>
                    <a:pt x="2085" y="24686"/>
                    <a:pt x="2170" y="26084"/>
                    <a:pt x="1579" y="27639"/>
                  </a:cubicBezTo>
                  <a:cubicBezTo>
                    <a:pt x="796" y="29688"/>
                    <a:pt x="446" y="31316"/>
                    <a:pt x="470" y="32907"/>
                  </a:cubicBezTo>
                  <a:cubicBezTo>
                    <a:pt x="494" y="34413"/>
                    <a:pt x="808" y="35920"/>
                    <a:pt x="1579" y="38138"/>
                  </a:cubicBezTo>
                  <a:lnTo>
                    <a:pt x="1615" y="38114"/>
                  </a:lnTo>
                  <a:cubicBezTo>
                    <a:pt x="301" y="34317"/>
                    <a:pt x="0" y="31894"/>
                    <a:pt x="1615" y="27639"/>
                  </a:cubicBezTo>
                  <a:cubicBezTo>
                    <a:pt x="2218" y="26072"/>
                    <a:pt x="2134" y="24674"/>
                    <a:pt x="2037" y="23204"/>
                  </a:cubicBezTo>
                  <a:cubicBezTo>
                    <a:pt x="1977" y="22456"/>
                    <a:pt x="1953" y="21697"/>
                    <a:pt x="1989" y="20938"/>
                  </a:cubicBezTo>
                  <a:cubicBezTo>
                    <a:pt x="2085" y="19178"/>
                    <a:pt x="2676" y="17370"/>
                    <a:pt x="3242" y="15622"/>
                  </a:cubicBezTo>
                  <a:cubicBezTo>
                    <a:pt x="3701" y="14248"/>
                    <a:pt x="4159" y="12838"/>
                    <a:pt x="4388" y="11452"/>
                  </a:cubicBezTo>
                  <a:cubicBezTo>
                    <a:pt x="4556" y="10415"/>
                    <a:pt x="4472" y="9427"/>
                    <a:pt x="4400" y="8462"/>
                  </a:cubicBezTo>
                  <a:cubicBezTo>
                    <a:pt x="4363" y="7968"/>
                    <a:pt x="4327" y="7462"/>
                    <a:pt x="4327" y="6956"/>
                  </a:cubicBezTo>
                  <a:cubicBezTo>
                    <a:pt x="4339" y="6003"/>
                    <a:pt x="4412" y="5051"/>
                    <a:pt x="4556" y="4111"/>
                  </a:cubicBezTo>
                  <a:cubicBezTo>
                    <a:pt x="4725" y="2785"/>
                    <a:pt x="4906" y="1423"/>
                    <a:pt x="466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32"/>
            <p:cNvSpPr/>
            <p:nvPr/>
          </p:nvSpPr>
          <p:spPr>
            <a:xfrm>
              <a:off x="4216175" y="439400"/>
              <a:ext cx="138950" cy="989325"/>
            </a:xfrm>
            <a:custGeom>
              <a:rect b="b" l="l" r="r" t="t"/>
              <a:pathLst>
                <a:path extrusionOk="0" h="39573" w="5558">
                  <a:moveTo>
                    <a:pt x="5196" y="1"/>
                  </a:moveTo>
                  <a:lnTo>
                    <a:pt x="5159" y="13"/>
                  </a:lnTo>
                  <a:cubicBezTo>
                    <a:pt x="5497" y="1544"/>
                    <a:pt x="5376" y="2978"/>
                    <a:pt x="5256" y="4485"/>
                  </a:cubicBezTo>
                  <a:cubicBezTo>
                    <a:pt x="5135" y="5545"/>
                    <a:pt x="5111" y="6606"/>
                    <a:pt x="5159" y="7679"/>
                  </a:cubicBezTo>
                  <a:cubicBezTo>
                    <a:pt x="5184" y="8101"/>
                    <a:pt x="5220" y="8511"/>
                    <a:pt x="5256" y="8908"/>
                  </a:cubicBezTo>
                  <a:cubicBezTo>
                    <a:pt x="5389" y="10319"/>
                    <a:pt x="5509" y="11632"/>
                    <a:pt x="5232" y="13127"/>
                  </a:cubicBezTo>
                  <a:cubicBezTo>
                    <a:pt x="4991" y="14405"/>
                    <a:pt x="4533" y="15718"/>
                    <a:pt x="4075" y="16996"/>
                  </a:cubicBezTo>
                  <a:cubicBezTo>
                    <a:pt x="3436" y="18804"/>
                    <a:pt x="2785" y="20672"/>
                    <a:pt x="2737" y="22481"/>
                  </a:cubicBezTo>
                  <a:cubicBezTo>
                    <a:pt x="2725" y="23131"/>
                    <a:pt x="2761" y="23698"/>
                    <a:pt x="2785" y="24252"/>
                  </a:cubicBezTo>
                  <a:cubicBezTo>
                    <a:pt x="2869" y="25747"/>
                    <a:pt x="2942" y="27049"/>
                    <a:pt x="2038" y="28845"/>
                  </a:cubicBezTo>
                  <a:cubicBezTo>
                    <a:pt x="1" y="32895"/>
                    <a:pt x="929" y="35486"/>
                    <a:pt x="2315" y="39404"/>
                  </a:cubicBezTo>
                  <a:lnTo>
                    <a:pt x="2375" y="39572"/>
                  </a:lnTo>
                  <a:lnTo>
                    <a:pt x="2423" y="39548"/>
                  </a:lnTo>
                  <a:lnTo>
                    <a:pt x="2363" y="39380"/>
                  </a:lnTo>
                  <a:cubicBezTo>
                    <a:pt x="977" y="35474"/>
                    <a:pt x="61" y="32883"/>
                    <a:pt x="2074" y="28857"/>
                  </a:cubicBezTo>
                  <a:cubicBezTo>
                    <a:pt x="2978" y="27037"/>
                    <a:pt x="2905" y="25735"/>
                    <a:pt x="2833" y="24228"/>
                  </a:cubicBezTo>
                  <a:cubicBezTo>
                    <a:pt x="2809" y="23686"/>
                    <a:pt x="2773" y="23107"/>
                    <a:pt x="2785" y="22481"/>
                  </a:cubicBezTo>
                  <a:cubicBezTo>
                    <a:pt x="2821" y="20672"/>
                    <a:pt x="3484" y="18804"/>
                    <a:pt x="4123" y="16996"/>
                  </a:cubicBezTo>
                  <a:cubicBezTo>
                    <a:pt x="4569" y="15718"/>
                    <a:pt x="5039" y="14405"/>
                    <a:pt x="5268" y="13127"/>
                  </a:cubicBezTo>
                  <a:cubicBezTo>
                    <a:pt x="5557" y="11620"/>
                    <a:pt x="5437" y="10306"/>
                    <a:pt x="5304" y="8908"/>
                  </a:cubicBezTo>
                  <a:cubicBezTo>
                    <a:pt x="5268" y="8511"/>
                    <a:pt x="5232" y="8101"/>
                    <a:pt x="5196" y="7667"/>
                  </a:cubicBezTo>
                  <a:cubicBezTo>
                    <a:pt x="5147" y="6606"/>
                    <a:pt x="5184" y="5545"/>
                    <a:pt x="5292" y="4485"/>
                  </a:cubicBezTo>
                  <a:cubicBezTo>
                    <a:pt x="5413" y="3038"/>
                    <a:pt x="5545" y="1544"/>
                    <a:pt x="519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32"/>
            <p:cNvSpPr/>
            <p:nvPr/>
          </p:nvSpPr>
          <p:spPr>
            <a:xfrm>
              <a:off x="4278550" y="439100"/>
              <a:ext cx="141650" cy="982700"/>
            </a:xfrm>
            <a:custGeom>
              <a:rect b="b" l="l" r="r" t="t"/>
              <a:pathLst>
                <a:path extrusionOk="0" h="39308" w="5666">
                  <a:moveTo>
                    <a:pt x="5111" y="1"/>
                  </a:moveTo>
                  <a:lnTo>
                    <a:pt x="5075" y="13"/>
                  </a:lnTo>
                  <a:cubicBezTo>
                    <a:pt x="5425" y="1459"/>
                    <a:pt x="5304" y="2725"/>
                    <a:pt x="5172" y="4063"/>
                  </a:cubicBezTo>
                  <a:cubicBezTo>
                    <a:pt x="5063" y="5063"/>
                    <a:pt x="4967" y="6088"/>
                    <a:pt x="5075" y="7197"/>
                  </a:cubicBezTo>
                  <a:cubicBezTo>
                    <a:pt x="5123" y="7715"/>
                    <a:pt x="5196" y="8209"/>
                    <a:pt x="5268" y="8691"/>
                  </a:cubicBezTo>
                  <a:cubicBezTo>
                    <a:pt x="5449" y="9897"/>
                    <a:pt x="5630" y="11006"/>
                    <a:pt x="5437" y="12331"/>
                  </a:cubicBezTo>
                  <a:cubicBezTo>
                    <a:pt x="5244" y="13645"/>
                    <a:pt x="4810" y="14983"/>
                    <a:pt x="4388" y="16261"/>
                  </a:cubicBezTo>
                  <a:cubicBezTo>
                    <a:pt x="3894" y="17755"/>
                    <a:pt x="3388" y="19298"/>
                    <a:pt x="3267" y="20829"/>
                  </a:cubicBezTo>
                  <a:cubicBezTo>
                    <a:pt x="3219" y="21408"/>
                    <a:pt x="3195" y="21950"/>
                    <a:pt x="3171" y="22468"/>
                  </a:cubicBezTo>
                  <a:cubicBezTo>
                    <a:pt x="3110" y="24204"/>
                    <a:pt x="3050" y="25711"/>
                    <a:pt x="2086" y="27603"/>
                  </a:cubicBezTo>
                  <a:cubicBezTo>
                    <a:pt x="1" y="31713"/>
                    <a:pt x="748" y="34908"/>
                    <a:pt x="2122" y="39307"/>
                  </a:cubicBezTo>
                  <a:lnTo>
                    <a:pt x="2158" y="39283"/>
                  </a:lnTo>
                  <a:cubicBezTo>
                    <a:pt x="796" y="34908"/>
                    <a:pt x="49" y="31725"/>
                    <a:pt x="2122" y="27627"/>
                  </a:cubicBezTo>
                  <a:cubicBezTo>
                    <a:pt x="3098" y="25711"/>
                    <a:pt x="3159" y="24216"/>
                    <a:pt x="3219" y="22468"/>
                  </a:cubicBezTo>
                  <a:cubicBezTo>
                    <a:pt x="3243" y="21950"/>
                    <a:pt x="3267" y="21408"/>
                    <a:pt x="3303" y="20829"/>
                  </a:cubicBezTo>
                  <a:cubicBezTo>
                    <a:pt x="3436" y="19310"/>
                    <a:pt x="3942" y="17768"/>
                    <a:pt x="4424" y="16285"/>
                  </a:cubicBezTo>
                  <a:cubicBezTo>
                    <a:pt x="4858" y="14995"/>
                    <a:pt x="5292" y="13633"/>
                    <a:pt x="5485" y="12331"/>
                  </a:cubicBezTo>
                  <a:cubicBezTo>
                    <a:pt x="5666" y="11030"/>
                    <a:pt x="5497" y="9885"/>
                    <a:pt x="5316" y="8679"/>
                  </a:cubicBezTo>
                  <a:cubicBezTo>
                    <a:pt x="5244" y="8197"/>
                    <a:pt x="5172" y="7703"/>
                    <a:pt x="5123" y="7197"/>
                  </a:cubicBezTo>
                  <a:cubicBezTo>
                    <a:pt x="5003" y="6088"/>
                    <a:pt x="5111" y="5063"/>
                    <a:pt x="5208" y="4075"/>
                  </a:cubicBezTo>
                  <a:cubicBezTo>
                    <a:pt x="5340" y="2725"/>
                    <a:pt x="5473" y="1459"/>
                    <a:pt x="511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32"/>
            <p:cNvSpPr/>
            <p:nvPr/>
          </p:nvSpPr>
          <p:spPr>
            <a:xfrm>
              <a:off x="4347850" y="446025"/>
              <a:ext cx="149500" cy="960100"/>
            </a:xfrm>
            <a:custGeom>
              <a:rect b="b" l="l" r="r" t="t"/>
              <a:pathLst>
                <a:path extrusionOk="0" h="38404" w="5980">
                  <a:moveTo>
                    <a:pt x="4509" y="1"/>
                  </a:moveTo>
                  <a:lnTo>
                    <a:pt x="4461" y="13"/>
                  </a:lnTo>
                  <a:cubicBezTo>
                    <a:pt x="4810" y="1206"/>
                    <a:pt x="4726" y="2388"/>
                    <a:pt x="4630" y="3521"/>
                  </a:cubicBezTo>
                  <a:cubicBezTo>
                    <a:pt x="4557" y="4521"/>
                    <a:pt x="4473" y="5558"/>
                    <a:pt x="4702" y="6618"/>
                  </a:cubicBezTo>
                  <a:cubicBezTo>
                    <a:pt x="4822" y="7125"/>
                    <a:pt x="4991" y="7631"/>
                    <a:pt x="5196" y="8113"/>
                  </a:cubicBezTo>
                  <a:cubicBezTo>
                    <a:pt x="5437" y="8716"/>
                    <a:pt x="5690" y="9354"/>
                    <a:pt x="5763" y="10017"/>
                  </a:cubicBezTo>
                  <a:cubicBezTo>
                    <a:pt x="5931" y="11572"/>
                    <a:pt x="5521" y="13175"/>
                    <a:pt x="5124" y="14742"/>
                  </a:cubicBezTo>
                  <a:cubicBezTo>
                    <a:pt x="4979" y="15261"/>
                    <a:pt x="4846" y="15791"/>
                    <a:pt x="4738" y="16309"/>
                  </a:cubicBezTo>
                  <a:lnTo>
                    <a:pt x="4654" y="16659"/>
                  </a:lnTo>
                  <a:cubicBezTo>
                    <a:pt x="4063" y="19443"/>
                    <a:pt x="3496" y="22059"/>
                    <a:pt x="2207" y="24711"/>
                  </a:cubicBezTo>
                  <a:cubicBezTo>
                    <a:pt x="1158" y="26844"/>
                    <a:pt x="592" y="29182"/>
                    <a:pt x="543" y="31569"/>
                  </a:cubicBezTo>
                  <a:cubicBezTo>
                    <a:pt x="507" y="33510"/>
                    <a:pt x="784" y="35619"/>
                    <a:pt x="1459" y="38403"/>
                  </a:cubicBezTo>
                  <a:lnTo>
                    <a:pt x="1496" y="38391"/>
                  </a:lnTo>
                  <a:cubicBezTo>
                    <a:pt x="290" y="33401"/>
                    <a:pt x="1" y="29375"/>
                    <a:pt x="2243" y="24735"/>
                  </a:cubicBezTo>
                  <a:cubicBezTo>
                    <a:pt x="3533" y="22083"/>
                    <a:pt x="4099" y="19455"/>
                    <a:pt x="4702" y="16671"/>
                  </a:cubicBezTo>
                  <a:lnTo>
                    <a:pt x="4774" y="16321"/>
                  </a:lnTo>
                  <a:cubicBezTo>
                    <a:pt x="4883" y="15803"/>
                    <a:pt x="5027" y="15261"/>
                    <a:pt x="5160" y="14742"/>
                  </a:cubicBezTo>
                  <a:cubicBezTo>
                    <a:pt x="5558" y="13187"/>
                    <a:pt x="5980" y="11572"/>
                    <a:pt x="5811" y="10017"/>
                  </a:cubicBezTo>
                  <a:cubicBezTo>
                    <a:pt x="5738" y="9342"/>
                    <a:pt x="5485" y="8704"/>
                    <a:pt x="5232" y="8089"/>
                  </a:cubicBezTo>
                  <a:cubicBezTo>
                    <a:pt x="5027" y="7607"/>
                    <a:pt x="4859" y="7112"/>
                    <a:pt x="4738" y="6606"/>
                  </a:cubicBezTo>
                  <a:cubicBezTo>
                    <a:pt x="4509" y="5558"/>
                    <a:pt x="4593" y="4521"/>
                    <a:pt x="4678" y="3521"/>
                  </a:cubicBezTo>
                  <a:cubicBezTo>
                    <a:pt x="4762" y="2388"/>
                    <a:pt x="4859" y="1206"/>
                    <a:pt x="450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32"/>
            <p:cNvSpPr/>
            <p:nvPr/>
          </p:nvSpPr>
          <p:spPr>
            <a:xfrm>
              <a:off x="4404825" y="444825"/>
              <a:ext cx="169675" cy="938700"/>
            </a:xfrm>
            <a:custGeom>
              <a:rect b="b" l="l" r="r" t="t"/>
              <a:pathLst>
                <a:path extrusionOk="0" h="37548" w="6787">
                  <a:moveTo>
                    <a:pt x="4532" y="1"/>
                  </a:moveTo>
                  <a:lnTo>
                    <a:pt x="4484" y="13"/>
                  </a:lnTo>
                  <a:cubicBezTo>
                    <a:pt x="4846" y="1086"/>
                    <a:pt x="4749" y="2134"/>
                    <a:pt x="4653" y="3147"/>
                  </a:cubicBezTo>
                  <a:cubicBezTo>
                    <a:pt x="4568" y="4087"/>
                    <a:pt x="4472" y="5063"/>
                    <a:pt x="4749" y="6039"/>
                  </a:cubicBezTo>
                  <a:cubicBezTo>
                    <a:pt x="4906" y="6582"/>
                    <a:pt x="5207" y="7088"/>
                    <a:pt x="5509" y="7570"/>
                  </a:cubicBezTo>
                  <a:cubicBezTo>
                    <a:pt x="5786" y="8004"/>
                    <a:pt x="6027" y="8462"/>
                    <a:pt x="6208" y="8956"/>
                  </a:cubicBezTo>
                  <a:cubicBezTo>
                    <a:pt x="6738" y="10548"/>
                    <a:pt x="6328" y="11970"/>
                    <a:pt x="5858" y="13621"/>
                  </a:cubicBezTo>
                  <a:lnTo>
                    <a:pt x="5834" y="13693"/>
                  </a:lnTo>
                  <a:cubicBezTo>
                    <a:pt x="4918" y="16948"/>
                    <a:pt x="3773" y="20142"/>
                    <a:pt x="2387" y="23240"/>
                  </a:cubicBezTo>
                  <a:cubicBezTo>
                    <a:pt x="1350" y="25494"/>
                    <a:pt x="759" y="27929"/>
                    <a:pt x="615" y="30400"/>
                  </a:cubicBezTo>
                  <a:cubicBezTo>
                    <a:pt x="494" y="32533"/>
                    <a:pt x="687" y="34811"/>
                    <a:pt x="1217" y="37547"/>
                  </a:cubicBezTo>
                  <a:lnTo>
                    <a:pt x="1278" y="37535"/>
                  </a:lnTo>
                  <a:cubicBezTo>
                    <a:pt x="482" y="33497"/>
                    <a:pt x="0" y="28640"/>
                    <a:pt x="2435" y="23252"/>
                  </a:cubicBezTo>
                  <a:cubicBezTo>
                    <a:pt x="3821" y="20154"/>
                    <a:pt x="4966" y="16960"/>
                    <a:pt x="5894" y="13693"/>
                  </a:cubicBezTo>
                  <a:lnTo>
                    <a:pt x="5906" y="13633"/>
                  </a:lnTo>
                  <a:cubicBezTo>
                    <a:pt x="6376" y="11970"/>
                    <a:pt x="6786" y="10535"/>
                    <a:pt x="6256" y="8932"/>
                  </a:cubicBezTo>
                  <a:cubicBezTo>
                    <a:pt x="6075" y="8450"/>
                    <a:pt x="5834" y="7980"/>
                    <a:pt x="5545" y="7546"/>
                  </a:cubicBezTo>
                  <a:cubicBezTo>
                    <a:pt x="5243" y="7064"/>
                    <a:pt x="4942" y="6570"/>
                    <a:pt x="4797" y="6027"/>
                  </a:cubicBezTo>
                  <a:cubicBezTo>
                    <a:pt x="4520" y="5051"/>
                    <a:pt x="4617" y="4087"/>
                    <a:pt x="4701" y="3147"/>
                  </a:cubicBezTo>
                  <a:cubicBezTo>
                    <a:pt x="4797" y="2134"/>
                    <a:pt x="4894" y="1073"/>
                    <a:pt x="453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32"/>
            <p:cNvSpPr/>
            <p:nvPr/>
          </p:nvSpPr>
          <p:spPr>
            <a:xfrm>
              <a:off x="4459650" y="433675"/>
              <a:ext cx="180525" cy="917600"/>
            </a:xfrm>
            <a:custGeom>
              <a:rect b="b" l="l" r="r" t="t"/>
              <a:pathLst>
                <a:path extrusionOk="0" h="36704" w="7221">
                  <a:moveTo>
                    <a:pt x="4690" y="1"/>
                  </a:moveTo>
                  <a:lnTo>
                    <a:pt x="4653" y="13"/>
                  </a:lnTo>
                  <a:cubicBezTo>
                    <a:pt x="5087" y="1073"/>
                    <a:pt x="5075" y="2086"/>
                    <a:pt x="5075" y="3062"/>
                  </a:cubicBezTo>
                  <a:cubicBezTo>
                    <a:pt x="5063" y="3990"/>
                    <a:pt x="5063" y="4943"/>
                    <a:pt x="5413" y="5919"/>
                  </a:cubicBezTo>
                  <a:cubicBezTo>
                    <a:pt x="5594" y="6365"/>
                    <a:pt x="5835" y="6787"/>
                    <a:pt x="6112" y="7185"/>
                  </a:cubicBezTo>
                  <a:cubicBezTo>
                    <a:pt x="6449" y="7703"/>
                    <a:pt x="6799" y="8233"/>
                    <a:pt x="6920" y="8824"/>
                  </a:cubicBezTo>
                  <a:cubicBezTo>
                    <a:pt x="7173" y="10102"/>
                    <a:pt x="6654" y="11452"/>
                    <a:pt x="6148" y="12753"/>
                  </a:cubicBezTo>
                  <a:cubicBezTo>
                    <a:pt x="6016" y="13091"/>
                    <a:pt x="5883" y="13440"/>
                    <a:pt x="5774" y="13778"/>
                  </a:cubicBezTo>
                  <a:cubicBezTo>
                    <a:pt x="5365" y="14947"/>
                    <a:pt x="4943" y="16116"/>
                    <a:pt x="4545" y="17237"/>
                  </a:cubicBezTo>
                  <a:cubicBezTo>
                    <a:pt x="2207" y="23710"/>
                    <a:pt x="1" y="29821"/>
                    <a:pt x="1098" y="36704"/>
                  </a:cubicBezTo>
                  <a:lnTo>
                    <a:pt x="1134" y="36692"/>
                  </a:lnTo>
                  <a:cubicBezTo>
                    <a:pt x="49" y="29821"/>
                    <a:pt x="2255" y="23722"/>
                    <a:pt x="4581" y="17249"/>
                  </a:cubicBezTo>
                  <a:cubicBezTo>
                    <a:pt x="4991" y="16128"/>
                    <a:pt x="5413" y="14959"/>
                    <a:pt x="5811" y="13790"/>
                  </a:cubicBezTo>
                  <a:cubicBezTo>
                    <a:pt x="5931" y="13452"/>
                    <a:pt x="6064" y="13115"/>
                    <a:pt x="6184" y="12777"/>
                  </a:cubicBezTo>
                  <a:cubicBezTo>
                    <a:pt x="6691" y="11464"/>
                    <a:pt x="7221" y="10114"/>
                    <a:pt x="6956" y="8812"/>
                  </a:cubicBezTo>
                  <a:cubicBezTo>
                    <a:pt x="6835" y="8209"/>
                    <a:pt x="6486" y="7679"/>
                    <a:pt x="6148" y="7160"/>
                  </a:cubicBezTo>
                  <a:cubicBezTo>
                    <a:pt x="5871" y="6763"/>
                    <a:pt x="5642" y="6341"/>
                    <a:pt x="5461" y="5895"/>
                  </a:cubicBezTo>
                  <a:cubicBezTo>
                    <a:pt x="5099" y="4931"/>
                    <a:pt x="5111" y="3978"/>
                    <a:pt x="5111" y="3062"/>
                  </a:cubicBezTo>
                  <a:cubicBezTo>
                    <a:pt x="5124" y="2074"/>
                    <a:pt x="5136" y="1049"/>
                    <a:pt x="469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32"/>
            <p:cNvSpPr/>
            <p:nvPr/>
          </p:nvSpPr>
          <p:spPr>
            <a:xfrm>
              <a:off x="4516000" y="417100"/>
              <a:ext cx="199525" cy="885975"/>
            </a:xfrm>
            <a:custGeom>
              <a:rect b="b" l="l" r="r" t="t"/>
              <a:pathLst>
                <a:path extrusionOk="0" h="35439" w="7981">
                  <a:moveTo>
                    <a:pt x="4750" y="1"/>
                  </a:moveTo>
                  <a:lnTo>
                    <a:pt x="4702" y="25"/>
                  </a:lnTo>
                  <a:cubicBezTo>
                    <a:pt x="5280" y="1074"/>
                    <a:pt x="5401" y="2074"/>
                    <a:pt x="5521" y="3038"/>
                  </a:cubicBezTo>
                  <a:cubicBezTo>
                    <a:pt x="5618" y="3810"/>
                    <a:pt x="5714" y="4617"/>
                    <a:pt x="6040" y="5449"/>
                  </a:cubicBezTo>
                  <a:cubicBezTo>
                    <a:pt x="6257" y="5955"/>
                    <a:pt x="6546" y="6425"/>
                    <a:pt x="6871" y="6871"/>
                  </a:cubicBezTo>
                  <a:cubicBezTo>
                    <a:pt x="7426" y="7655"/>
                    <a:pt x="7944" y="8390"/>
                    <a:pt x="7860" y="9354"/>
                  </a:cubicBezTo>
                  <a:cubicBezTo>
                    <a:pt x="7775" y="10415"/>
                    <a:pt x="7112" y="11548"/>
                    <a:pt x="6461" y="12633"/>
                  </a:cubicBezTo>
                  <a:cubicBezTo>
                    <a:pt x="6088" y="13236"/>
                    <a:pt x="5750" y="13862"/>
                    <a:pt x="5461" y="14501"/>
                  </a:cubicBezTo>
                  <a:cubicBezTo>
                    <a:pt x="2544" y="21540"/>
                    <a:pt x="1" y="28435"/>
                    <a:pt x="905" y="35438"/>
                  </a:cubicBezTo>
                  <a:lnTo>
                    <a:pt x="953" y="35426"/>
                  </a:lnTo>
                  <a:cubicBezTo>
                    <a:pt x="49" y="28447"/>
                    <a:pt x="2592" y="21552"/>
                    <a:pt x="5509" y="14525"/>
                  </a:cubicBezTo>
                  <a:cubicBezTo>
                    <a:pt x="5799" y="13886"/>
                    <a:pt x="6124" y="13272"/>
                    <a:pt x="6498" y="12669"/>
                  </a:cubicBezTo>
                  <a:cubicBezTo>
                    <a:pt x="7161" y="11572"/>
                    <a:pt x="7824" y="10439"/>
                    <a:pt x="7908" y="9366"/>
                  </a:cubicBezTo>
                  <a:cubicBezTo>
                    <a:pt x="7980" y="8390"/>
                    <a:pt x="7438" y="7607"/>
                    <a:pt x="6907" y="6859"/>
                  </a:cubicBezTo>
                  <a:cubicBezTo>
                    <a:pt x="6582" y="6413"/>
                    <a:pt x="6305" y="5943"/>
                    <a:pt x="6076" y="5437"/>
                  </a:cubicBezTo>
                  <a:cubicBezTo>
                    <a:pt x="5750" y="4605"/>
                    <a:pt x="5654" y="3810"/>
                    <a:pt x="5557" y="3026"/>
                  </a:cubicBezTo>
                  <a:cubicBezTo>
                    <a:pt x="5449" y="2062"/>
                    <a:pt x="5316" y="1061"/>
                    <a:pt x="475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32"/>
            <p:cNvSpPr/>
            <p:nvPr/>
          </p:nvSpPr>
          <p:spPr>
            <a:xfrm>
              <a:off x="4575675" y="399025"/>
              <a:ext cx="223625" cy="853125"/>
            </a:xfrm>
            <a:custGeom>
              <a:rect b="b" l="l" r="r" t="t"/>
              <a:pathLst>
                <a:path extrusionOk="0" h="34125" w="8945">
                  <a:moveTo>
                    <a:pt x="4617" y="1"/>
                  </a:moveTo>
                  <a:lnTo>
                    <a:pt x="4581" y="25"/>
                  </a:lnTo>
                  <a:cubicBezTo>
                    <a:pt x="5316" y="1097"/>
                    <a:pt x="5641" y="2170"/>
                    <a:pt x="5967" y="3219"/>
                  </a:cubicBezTo>
                  <a:cubicBezTo>
                    <a:pt x="6196" y="4063"/>
                    <a:pt x="6509" y="4894"/>
                    <a:pt x="6895" y="5678"/>
                  </a:cubicBezTo>
                  <a:cubicBezTo>
                    <a:pt x="7124" y="6100"/>
                    <a:pt x="7389" y="6497"/>
                    <a:pt x="7678" y="6883"/>
                  </a:cubicBezTo>
                  <a:cubicBezTo>
                    <a:pt x="8341" y="7775"/>
                    <a:pt x="8908" y="8559"/>
                    <a:pt x="8607" y="9764"/>
                  </a:cubicBezTo>
                  <a:cubicBezTo>
                    <a:pt x="8341" y="10849"/>
                    <a:pt x="7474" y="11934"/>
                    <a:pt x="6630" y="12982"/>
                  </a:cubicBezTo>
                  <a:cubicBezTo>
                    <a:pt x="6015" y="13766"/>
                    <a:pt x="5376" y="14573"/>
                    <a:pt x="4991" y="15369"/>
                  </a:cubicBezTo>
                  <a:cubicBezTo>
                    <a:pt x="1483" y="22577"/>
                    <a:pt x="0" y="28893"/>
                    <a:pt x="567" y="34124"/>
                  </a:cubicBezTo>
                  <a:lnTo>
                    <a:pt x="615" y="34124"/>
                  </a:lnTo>
                  <a:cubicBezTo>
                    <a:pt x="49" y="28905"/>
                    <a:pt x="1531" y="22589"/>
                    <a:pt x="5027" y="15393"/>
                  </a:cubicBezTo>
                  <a:cubicBezTo>
                    <a:pt x="5412" y="14597"/>
                    <a:pt x="6051" y="13802"/>
                    <a:pt x="6666" y="13018"/>
                  </a:cubicBezTo>
                  <a:cubicBezTo>
                    <a:pt x="7510" y="11958"/>
                    <a:pt x="8378" y="10873"/>
                    <a:pt x="8643" y="9776"/>
                  </a:cubicBezTo>
                  <a:cubicBezTo>
                    <a:pt x="8944" y="8546"/>
                    <a:pt x="8353" y="7727"/>
                    <a:pt x="7715" y="6859"/>
                  </a:cubicBezTo>
                  <a:cubicBezTo>
                    <a:pt x="7425" y="6485"/>
                    <a:pt x="7172" y="6076"/>
                    <a:pt x="6931" y="5654"/>
                  </a:cubicBezTo>
                  <a:cubicBezTo>
                    <a:pt x="6545" y="4870"/>
                    <a:pt x="6244" y="4051"/>
                    <a:pt x="6003" y="3207"/>
                  </a:cubicBezTo>
                  <a:cubicBezTo>
                    <a:pt x="5690" y="2158"/>
                    <a:pt x="5352" y="1073"/>
                    <a:pt x="461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32"/>
            <p:cNvSpPr/>
            <p:nvPr/>
          </p:nvSpPr>
          <p:spPr>
            <a:xfrm>
              <a:off x="4631725" y="378225"/>
              <a:ext cx="241100" cy="851925"/>
            </a:xfrm>
            <a:custGeom>
              <a:rect b="b" l="l" r="r" t="t"/>
              <a:pathLst>
                <a:path extrusionOk="0" h="34077" w="9644">
                  <a:moveTo>
                    <a:pt x="4617" y="1"/>
                  </a:moveTo>
                  <a:lnTo>
                    <a:pt x="4581" y="25"/>
                  </a:lnTo>
                  <a:cubicBezTo>
                    <a:pt x="5376" y="1086"/>
                    <a:pt x="5810" y="2231"/>
                    <a:pt x="6232" y="3340"/>
                  </a:cubicBezTo>
                  <a:cubicBezTo>
                    <a:pt x="6545" y="4244"/>
                    <a:pt x="6931" y="5112"/>
                    <a:pt x="7401" y="5931"/>
                  </a:cubicBezTo>
                  <a:cubicBezTo>
                    <a:pt x="7642" y="6341"/>
                    <a:pt x="7919" y="6727"/>
                    <a:pt x="8233" y="7088"/>
                  </a:cubicBezTo>
                  <a:cubicBezTo>
                    <a:pt x="8968" y="8016"/>
                    <a:pt x="9607" y="8812"/>
                    <a:pt x="9149" y="10126"/>
                  </a:cubicBezTo>
                  <a:cubicBezTo>
                    <a:pt x="8751" y="11271"/>
                    <a:pt x="7775" y="12380"/>
                    <a:pt x="6823" y="13453"/>
                  </a:cubicBezTo>
                  <a:cubicBezTo>
                    <a:pt x="6051" y="14308"/>
                    <a:pt x="5256" y="15212"/>
                    <a:pt x="4774" y="16116"/>
                  </a:cubicBezTo>
                  <a:cubicBezTo>
                    <a:pt x="1652" y="21962"/>
                    <a:pt x="0" y="28845"/>
                    <a:pt x="458" y="34076"/>
                  </a:cubicBezTo>
                  <a:lnTo>
                    <a:pt x="507" y="34076"/>
                  </a:lnTo>
                  <a:cubicBezTo>
                    <a:pt x="37" y="28845"/>
                    <a:pt x="1688" y="21974"/>
                    <a:pt x="4810" y="16141"/>
                  </a:cubicBezTo>
                  <a:cubicBezTo>
                    <a:pt x="5292" y="15236"/>
                    <a:pt x="6075" y="14345"/>
                    <a:pt x="6847" y="13489"/>
                  </a:cubicBezTo>
                  <a:cubicBezTo>
                    <a:pt x="7799" y="12416"/>
                    <a:pt x="8787" y="11295"/>
                    <a:pt x="9185" y="10138"/>
                  </a:cubicBezTo>
                  <a:cubicBezTo>
                    <a:pt x="9643" y="8812"/>
                    <a:pt x="9016" y="7992"/>
                    <a:pt x="8257" y="7064"/>
                  </a:cubicBezTo>
                  <a:cubicBezTo>
                    <a:pt x="7956" y="6703"/>
                    <a:pt x="7690" y="6317"/>
                    <a:pt x="7437" y="5919"/>
                  </a:cubicBezTo>
                  <a:cubicBezTo>
                    <a:pt x="6979" y="5087"/>
                    <a:pt x="6582" y="4232"/>
                    <a:pt x="6280" y="3328"/>
                  </a:cubicBezTo>
                  <a:cubicBezTo>
                    <a:pt x="5846" y="2219"/>
                    <a:pt x="5412" y="1074"/>
                    <a:pt x="461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32"/>
            <p:cNvSpPr/>
            <p:nvPr/>
          </p:nvSpPr>
          <p:spPr>
            <a:xfrm>
              <a:off x="4685350" y="351725"/>
              <a:ext cx="224825" cy="888350"/>
            </a:xfrm>
            <a:custGeom>
              <a:rect b="b" l="l" r="r" t="t"/>
              <a:pathLst>
                <a:path extrusionOk="0" h="35534" w="8993">
                  <a:moveTo>
                    <a:pt x="4798" y="0"/>
                  </a:moveTo>
                  <a:lnTo>
                    <a:pt x="4762" y="12"/>
                  </a:lnTo>
                  <a:cubicBezTo>
                    <a:pt x="5485" y="1181"/>
                    <a:pt x="5883" y="2447"/>
                    <a:pt x="6281" y="3652"/>
                  </a:cubicBezTo>
                  <a:cubicBezTo>
                    <a:pt x="6558" y="4568"/>
                    <a:pt x="6895" y="5472"/>
                    <a:pt x="7305" y="6352"/>
                  </a:cubicBezTo>
                  <a:cubicBezTo>
                    <a:pt x="7474" y="6714"/>
                    <a:pt x="7667" y="7051"/>
                    <a:pt x="7848" y="7377"/>
                  </a:cubicBezTo>
                  <a:cubicBezTo>
                    <a:pt x="8438" y="8414"/>
                    <a:pt x="8945" y="9342"/>
                    <a:pt x="8607" y="10668"/>
                  </a:cubicBezTo>
                  <a:cubicBezTo>
                    <a:pt x="8258" y="11993"/>
                    <a:pt x="7354" y="13331"/>
                    <a:pt x="6486" y="14621"/>
                  </a:cubicBezTo>
                  <a:cubicBezTo>
                    <a:pt x="5919" y="15405"/>
                    <a:pt x="5413" y="16224"/>
                    <a:pt x="4967" y="17068"/>
                  </a:cubicBezTo>
                  <a:cubicBezTo>
                    <a:pt x="1483" y="23963"/>
                    <a:pt x="1" y="30001"/>
                    <a:pt x="459" y="35534"/>
                  </a:cubicBezTo>
                  <a:lnTo>
                    <a:pt x="495" y="35534"/>
                  </a:lnTo>
                  <a:cubicBezTo>
                    <a:pt x="49" y="30013"/>
                    <a:pt x="1520" y="23975"/>
                    <a:pt x="4991" y="17092"/>
                  </a:cubicBezTo>
                  <a:cubicBezTo>
                    <a:pt x="5449" y="16248"/>
                    <a:pt x="5955" y="15429"/>
                    <a:pt x="6510" y="14645"/>
                  </a:cubicBezTo>
                  <a:cubicBezTo>
                    <a:pt x="7390" y="13355"/>
                    <a:pt x="8294" y="12018"/>
                    <a:pt x="8643" y="10680"/>
                  </a:cubicBezTo>
                  <a:cubicBezTo>
                    <a:pt x="8993" y="9305"/>
                    <a:pt x="8487" y="8401"/>
                    <a:pt x="7884" y="7353"/>
                  </a:cubicBezTo>
                  <a:cubicBezTo>
                    <a:pt x="7703" y="7027"/>
                    <a:pt x="7522" y="6690"/>
                    <a:pt x="7341" y="6328"/>
                  </a:cubicBezTo>
                  <a:cubicBezTo>
                    <a:pt x="6944" y="5448"/>
                    <a:pt x="6606" y="4556"/>
                    <a:pt x="6329" y="3628"/>
                  </a:cubicBezTo>
                  <a:cubicBezTo>
                    <a:pt x="5931" y="2423"/>
                    <a:pt x="5521" y="1169"/>
                    <a:pt x="479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32"/>
            <p:cNvSpPr/>
            <p:nvPr/>
          </p:nvSpPr>
          <p:spPr>
            <a:xfrm>
              <a:off x="4740200" y="316450"/>
              <a:ext cx="200425" cy="970650"/>
            </a:xfrm>
            <a:custGeom>
              <a:rect b="b" l="l" r="r" t="t"/>
              <a:pathLst>
                <a:path extrusionOk="0" h="38826" w="8017">
                  <a:moveTo>
                    <a:pt x="5147" y="1"/>
                  </a:moveTo>
                  <a:lnTo>
                    <a:pt x="5099" y="13"/>
                  </a:lnTo>
                  <a:cubicBezTo>
                    <a:pt x="7980" y="7293"/>
                    <a:pt x="8016" y="12910"/>
                    <a:pt x="5196" y="18756"/>
                  </a:cubicBezTo>
                  <a:cubicBezTo>
                    <a:pt x="4714" y="19757"/>
                    <a:pt x="4147" y="20745"/>
                    <a:pt x="3605" y="21697"/>
                  </a:cubicBezTo>
                  <a:cubicBezTo>
                    <a:pt x="2544" y="23553"/>
                    <a:pt x="1447" y="25458"/>
                    <a:pt x="953" y="27447"/>
                  </a:cubicBezTo>
                  <a:cubicBezTo>
                    <a:pt x="145" y="30689"/>
                    <a:pt x="1" y="34305"/>
                    <a:pt x="495" y="38825"/>
                  </a:cubicBezTo>
                  <a:lnTo>
                    <a:pt x="543" y="38825"/>
                  </a:lnTo>
                  <a:cubicBezTo>
                    <a:pt x="37" y="34305"/>
                    <a:pt x="181" y="30689"/>
                    <a:pt x="989" y="27459"/>
                  </a:cubicBezTo>
                  <a:cubicBezTo>
                    <a:pt x="1495" y="25470"/>
                    <a:pt x="2580" y="23565"/>
                    <a:pt x="3641" y="21721"/>
                  </a:cubicBezTo>
                  <a:cubicBezTo>
                    <a:pt x="4183" y="20769"/>
                    <a:pt x="4750" y="19769"/>
                    <a:pt x="5232" y="18780"/>
                  </a:cubicBezTo>
                  <a:cubicBezTo>
                    <a:pt x="6739" y="15646"/>
                    <a:pt x="7426" y="12537"/>
                    <a:pt x="7317" y="9294"/>
                  </a:cubicBezTo>
                  <a:cubicBezTo>
                    <a:pt x="7221" y="6450"/>
                    <a:pt x="6534" y="3496"/>
                    <a:pt x="514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32"/>
            <p:cNvSpPr/>
            <p:nvPr/>
          </p:nvSpPr>
          <p:spPr>
            <a:xfrm>
              <a:off x="4775750" y="278800"/>
              <a:ext cx="188975" cy="1054100"/>
            </a:xfrm>
            <a:custGeom>
              <a:rect b="b" l="l" r="r" t="t"/>
              <a:pathLst>
                <a:path extrusionOk="0" h="42164" w="7559">
                  <a:moveTo>
                    <a:pt x="6112" y="0"/>
                  </a:moveTo>
                  <a:cubicBezTo>
                    <a:pt x="6847" y="3592"/>
                    <a:pt x="7257" y="7642"/>
                    <a:pt x="7426" y="13139"/>
                  </a:cubicBezTo>
                  <a:cubicBezTo>
                    <a:pt x="7510" y="16188"/>
                    <a:pt x="7112" y="18623"/>
                    <a:pt x="6160" y="20780"/>
                  </a:cubicBezTo>
                  <a:cubicBezTo>
                    <a:pt x="5558" y="22142"/>
                    <a:pt x="4702" y="23468"/>
                    <a:pt x="3870" y="24758"/>
                  </a:cubicBezTo>
                  <a:cubicBezTo>
                    <a:pt x="2761" y="26470"/>
                    <a:pt x="1616" y="28242"/>
                    <a:pt x="1062" y="30134"/>
                  </a:cubicBezTo>
                  <a:cubicBezTo>
                    <a:pt x="1" y="33726"/>
                    <a:pt x="579" y="37366"/>
                    <a:pt x="1146" y="40886"/>
                  </a:cubicBezTo>
                  <a:cubicBezTo>
                    <a:pt x="1206" y="41308"/>
                    <a:pt x="1279" y="41741"/>
                    <a:pt x="1339" y="42163"/>
                  </a:cubicBezTo>
                  <a:lnTo>
                    <a:pt x="1387" y="42151"/>
                  </a:lnTo>
                  <a:cubicBezTo>
                    <a:pt x="1327" y="41729"/>
                    <a:pt x="1254" y="41295"/>
                    <a:pt x="1194" y="40886"/>
                  </a:cubicBezTo>
                  <a:cubicBezTo>
                    <a:pt x="628" y="37366"/>
                    <a:pt x="49" y="33726"/>
                    <a:pt x="1110" y="30146"/>
                  </a:cubicBezTo>
                  <a:cubicBezTo>
                    <a:pt x="1664" y="28254"/>
                    <a:pt x="2797" y="26494"/>
                    <a:pt x="3906" y="24782"/>
                  </a:cubicBezTo>
                  <a:cubicBezTo>
                    <a:pt x="4738" y="23492"/>
                    <a:pt x="5594" y="22167"/>
                    <a:pt x="6196" y="20793"/>
                  </a:cubicBezTo>
                  <a:cubicBezTo>
                    <a:pt x="7161" y="18635"/>
                    <a:pt x="7558" y="16200"/>
                    <a:pt x="7462" y="13139"/>
                  </a:cubicBezTo>
                  <a:cubicBezTo>
                    <a:pt x="7305" y="7642"/>
                    <a:pt x="6896" y="3592"/>
                    <a:pt x="616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32"/>
            <p:cNvSpPr/>
            <p:nvPr/>
          </p:nvSpPr>
          <p:spPr>
            <a:xfrm>
              <a:off x="4814925" y="251675"/>
              <a:ext cx="199525" cy="1107750"/>
            </a:xfrm>
            <a:custGeom>
              <a:rect b="b" l="l" r="r" t="t"/>
              <a:pathLst>
                <a:path extrusionOk="0" h="44310" w="7981">
                  <a:moveTo>
                    <a:pt x="7028" y="0"/>
                  </a:moveTo>
                  <a:cubicBezTo>
                    <a:pt x="7233" y="2315"/>
                    <a:pt x="7209" y="4641"/>
                    <a:pt x="7173" y="6895"/>
                  </a:cubicBezTo>
                  <a:cubicBezTo>
                    <a:pt x="7149" y="9113"/>
                    <a:pt x="7112" y="11391"/>
                    <a:pt x="7317" y="13669"/>
                  </a:cubicBezTo>
                  <a:cubicBezTo>
                    <a:pt x="7354" y="14019"/>
                    <a:pt x="7390" y="14380"/>
                    <a:pt x="7414" y="14730"/>
                  </a:cubicBezTo>
                  <a:cubicBezTo>
                    <a:pt x="7667" y="17249"/>
                    <a:pt x="7932" y="19853"/>
                    <a:pt x="6811" y="22456"/>
                  </a:cubicBezTo>
                  <a:cubicBezTo>
                    <a:pt x="6148" y="24011"/>
                    <a:pt x="5124" y="25518"/>
                    <a:pt x="4123" y="26976"/>
                  </a:cubicBezTo>
                  <a:cubicBezTo>
                    <a:pt x="3002" y="28615"/>
                    <a:pt x="1845" y="30315"/>
                    <a:pt x="1182" y="32111"/>
                  </a:cubicBezTo>
                  <a:cubicBezTo>
                    <a:pt x="1" y="35377"/>
                    <a:pt x="784" y="38644"/>
                    <a:pt x="1556" y="41814"/>
                  </a:cubicBezTo>
                  <a:cubicBezTo>
                    <a:pt x="1761" y="42634"/>
                    <a:pt x="1966" y="43477"/>
                    <a:pt x="2122" y="44309"/>
                  </a:cubicBezTo>
                  <a:lnTo>
                    <a:pt x="2171" y="44297"/>
                  </a:lnTo>
                  <a:cubicBezTo>
                    <a:pt x="2002" y="43465"/>
                    <a:pt x="1797" y="42622"/>
                    <a:pt x="1604" y="41802"/>
                  </a:cubicBezTo>
                  <a:cubicBezTo>
                    <a:pt x="833" y="38644"/>
                    <a:pt x="49" y="35389"/>
                    <a:pt x="1230" y="32135"/>
                  </a:cubicBezTo>
                  <a:cubicBezTo>
                    <a:pt x="1881" y="30351"/>
                    <a:pt x="3038" y="28640"/>
                    <a:pt x="4171" y="26988"/>
                  </a:cubicBezTo>
                  <a:cubicBezTo>
                    <a:pt x="5160" y="25542"/>
                    <a:pt x="6184" y="24035"/>
                    <a:pt x="6859" y="22468"/>
                  </a:cubicBezTo>
                  <a:cubicBezTo>
                    <a:pt x="7980" y="19865"/>
                    <a:pt x="7715" y="17249"/>
                    <a:pt x="7462" y="14718"/>
                  </a:cubicBezTo>
                  <a:cubicBezTo>
                    <a:pt x="7426" y="14380"/>
                    <a:pt x="7390" y="14019"/>
                    <a:pt x="7366" y="13669"/>
                  </a:cubicBezTo>
                  <a:cubicBezTo>
                    <a:pt x="7161" y="11403"/>
                    <a:pt x="7185" y="9113"/>
                    <a:pt x="7221" y="6907"/>
                  </a:cubicBezTo>
                  <a:cubicBezTo>
                    <a:pt x="7257" y="4653"/>
                    <a:pt x="7281" y="2327"/>
                    <a:pt x="706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32"/>
            <p:cNvSpPr/>
            <p:nvPr/>
          </p:nvSpPr>
          <p:spPr>
            <a:xfrm>
              <a:off x="4871275" y="239325"/>
              <a:ext cx="207950" cy="1128225"/>
            </a:xfrm>
            <a:custGeom>
              <a:rect b="b" l="l" r="r" t="t"/>
              <a:pathLst>
                <a:path extrusionOk="0" h="45129" w="8318">
                  <a:moveTo>
                    <a:pt x="7583" y="0"/>
                  </a:moveTo>
                  <a:cubicBezTo>
                    <a:pt x="7703" y="2085"/>
                    <a:pt x="7510" y="4207"/>
                    <a:pt x="7329" y="6256"/>
                  </a:cubicBezTo>
                  <a:cubicBezTo>
                    <a:pt x="7100" y="8679"/>
                    <a:pt x="6871" y="11198"/>
                    <a:pt x="7173" y="13645"/>
                  </a:cubicBezTo>
                  <a:cubicBezTo>
                    <a:pt x="7257" y="14284"/>
                    <a:pt x="7354" y="14922"/>
                    <a:pt x="7462" y="15549"/>
                  </a:cubicBezTo>
                  <a:cubicBezTo>
                    <a:pt x="7872" y="18177"/>
                    <a:pt x="8270" y="20648"/>
                    <a:pt x="7124" y="23348"/>
                  </a:cubicBezTo>
                  <a:cubicBezTo>
                    <a:pt x="6449" y="24963"/>
                    <a:pt x="5316" y="26506"/>
                    <a:pt x="4220" y="27988"/>
                  </a:cubicBezTo>
                  <a:cubicBezTo>
                    <a:pt x="2906" y="29760"/>
                    <a:pt x="1556" y="31604"/>
                    <a:pt x="953" y="33581"/>
                  </a:cubicBezTo>
                  <a:cubicBezTo>
                    <a:pt x="1" y="36739"/>
                    <a:pt x="941" y="39982"/>
                    <a:pt x="1845" y="43116"/>
                  </a:cubicBezTo>
                  <a:cubicBezTo>
                    <a:pt x="2038" y="43815"/>
                    <a:pt x="2231" y="44466"/>
                    <a:pt x="2400" y="45128"/>
                  </a:cubicBezTo>
                  <a:lnTo>
                    <a:pt x="2448" y="45128"/>
                  </a:lnTo>
                  <a:cubicBezTo>
                    <a:pt x="2279" y="44466"/>
                    <a:pt x="2086" y="43803"/>
                    <a:pt x="1881" y="43116"/>
                  </a:cubicBezTo>
                  <a:cubicBezTo>
                    <a:pt x="989" y="39982"/>
                    <a:pt x="49" y="36751"/>
                    <a:pt x="1001" y="33593"/>
                  </a:cubicBezTo>
                  <a:cubicBezTo>
                    <a:pt x="1592" y="31629"/>
                    <a:pt x="2942" y="29796"/>
                    <a:pt x="4256" y="28025"/>
                  </a:cubicBezTo>
                  <a:cubicBezTo>
                    <a:pt x="5353" y="26542"/>
                    <a:pt x="6486" y="24987"/>
                    <a:pt x="7173" y="23372"/>
                  </a:cubicBezTo>
                  <a:cubicBezTo>
                    <a:pt x="8318" y="20660"/>
                    <a:pt x="7920" y="18177"/>
                    <a:pt x="7498" y="15537"/>
                  </a:cubicBezTo>
                  <a:cubicBezTo>
                    <a:pt x="7402" y="14922"/>
                    <a:pt x="7305" y="14272"/>
                    <a:pt x="7221" y="13633"/>
                  </a:cubicBezTo>
                  <a:cubicBezTo>
                    <a:pt x="6920" y="11198"/>
                    <a:pt x="7149" y="8691"/>
                    <a:pt x="7378" y="6268"/>
                  </a:cubicBezTo>
                  <a:cubicBezTo>
                    <a:pt x="7558" y="4207"/>
                    <a:pt x="7751" y="2085"/>
                    <a:pt x="761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32"/>
            <p:cNvSpPr/>
            <p:nvPr/>
          </p:nvSpPr>
          <p:spPr>
            <a:xfrm>
              <a:off x="4941800" y="240825"/>
              <a:ext cx="227525" cy="1124625"/>
            </a:xfrm>
            <a:custGeom>
              <a:rect b="b" l="l" r="r" t="t"/>
              <a:pathLst>
                <a:path extrusionOk="0" h="44985" w="9101">
                  <a:moveTo>
                    <a:pt x="8293" y="0"/>
                  </a:moveTo>
                  <a:cubicBezTo>
                    <a:pt x="8173" y="1748"/>
                    <a:pt x="7751" y="3436"/>
                    <a:pt x="7341" y="5063"/>
                  </a:cubicBezTo>
                  <a:cubicBezTo>
                    <a:pt x="6618" y="7992"/>
                    <a:pt x="5919" y="10752"/>
                    <a:pt x="6823" y="13754"/>
                  </a:cubicBezTo>
                  <a:cubicBezTo>
                    <a:pt x="6979" y="14260"/>
                    <a:pt x="7148" y="14766"/>
                    <a:pt x="7305" y="15260"/>
                  </a:cubicBezTo>
                  <a:cubicBezTo>
                    <a:pt x="8173" y="17852"/>
                    <a:pt x="9053" y="20540"/>
                    <a:pt x="7775" y="23372"/>
                  </a:cubicBezTo>
                  <a:cubicBezTo>
                    <a:pt x="7052" y="24951"/>
                    <a:pt x="5834" y="26422"/>
                    <a:pt x="4641" y="27832"/>
                  </a:cubicBezTo>
                  <a:cubicBezTo>
                    <a:pt x="3399" y="29327"/>
                    <a:pt x="2110" y="30882"/>
                    <a:pt x="1399" y="32569"/>
                  </a:cubicBezTo>
                  <a:cubicBezTo>
                    <a:pt x="0" y="35932"/>
                    <a:pt x="953" y="39813"/>
                    <a:pt x="1784" y="43236"/>
                  </a:cubicBezTo>
                  <a:cubicBezTo>
                    <a:pt x="1929" y="43839"/>
                    <a:pt x="2074" y="44418"/>
                    <a:pt x="2194" y="44984"/>
                  </a:cubicBezTo>
                  <a:lnTo>
                    <a:pt x="2242" y="44960"/>
                  </a:lnTo>
                  <a:cubicBezTo>
                    <a:pt x="2110" y="44394"/>
                    <a:pt x="1977" y="43815"/>
                    <a:pt x="1820" y="43212"/>
                  </a:cubicBezTo>
                  <a:cubicBezTo>
                    <a:pt x="989" y="39801"/>
                    <a:pt x="49" y="35920"/>
                    <a:pt x="1447" y="32569"/>
                  </a:cubicBezTo>
                  <a:cubicBezTo>
                    <a:pt x="2146" y="30894"/>
                    <a:pt x="3436" y="29351"/>
                    <a:pt x="4677" y="27856"/>
                  </a:cubicBezTo>
                  <a:cubicBezTo>
                    <a:pt x="5870" y="26434"/>
                    <a:pt x="7088" y="24963"/>
                    <a:pt x="7811" y="23372"/>
                  </a:cubicBezTo>
                  <a:cubicBezTo>
                    <a:pt x="9101" y="20528"/>
                    <a:pt x="8209" y="17840"/>
                    <a:pt x="7353" y="15236"/>
                  </a:cubicBezTo>
                  <a:cubicBezTo>
                    <a:pt x="7184" y="14742"/>
                    <a:pt x="7016" y="14236"/>
                    <a:pt x="6871" y="13729"/>
                  </a:cubicBezTo>
                  <a:cubicBezTo>
                    <a:pt x="5967" y="10740"/>
                    <a:pt x="6654" y="7992"/>
                    <a:pt x="7389" y="5075"/>
                  </a:cubicBezTo>
                  <a:cubicBezTo>
                    <a:pt x="7787" y="3436"/>
                    <a:pt x="8209" y="1748"/>
                    <a:pt x="834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32"/>
            <p:cNvSpPr/>
            <p:nvPr/>
          </p:nvSpPr>
          <p:spPr>
            <a:xfrm>
              <a:off x="5021650" y="248950"/>
              <a:ext cx="243500" cy="1097500"/>
            </a:xfrm>
            <a:custGeom>
              <a:rect b="b" l="l" r="r" t="t"/>
              <a:pathLst>
                <a:path extrusionOk="0" h="43900" w="9740">
                  <a:moveTo>
                    <a:pt x="8715" y="1"/>
                  </a:moveTo>
                  <a:cubicBezTo>
                    <a:pt x="8402" y="1387"/>
                    <a:pt x="7618" y="2749"/>
                    <a:pt x="6859" y="4075"/>
                  </a:cubicBezTo>
                  <a:cubicBezTo>
                    <a:pt x="6076" y="5437"/>
                    <a:pt x="5268" y="6847"/>
                    <a:pt x="4991" y="8270"/>
                  </a:cubicBezTo>
                  <a:cubicBezTo>
                    <a:pt x="4677" y="9909"/>
                    <a:pt x="5449" y="11584"/>
                    <a:pt x="6124" y="13067"/>
                  </a:cubicBezTo>
                  <a:lnTo>
                    <a:pt x="6172" y="13187"/>
                  </a:lnTo>
                  <a:cubicBezTo>
                    <a:pt x="6437" y="13754"/>
                    <a:pt x="6726" y="14333"/>
                    <a:pt x="7016" y="14887"/>
                  </a:cubicBezTo>
                  <a:cubicBezTo>
                    <a:pt x="8330" y="17466"/>
                    <a:pt x="9704" y="20130"/>
                    <a:pt x="8342" y="22963"/>
                  </a:cubicBezTo>
                  <a:cubicBezTo>
                    <a:pt x="7606" y="24506"/>
                    <a:pt x="6268" y="25868"/>
                    <a:pt x="4991" y="27182"/>
                  </a:cubicBezTo>
                  <a:cubicBezTo>
                    <a:pt x="3725" y="28495"/>
                    <a:pt x="2399" y="29845"/>
                    <a:pt x="1652" y="31388"/>
                  </a:cubicBezTo>
                  <a:cubicBezTo>
                    <a:pt x="1" y="34799"/>
                    <a:pt x="700" y="39127"/>
                    <a:pt x="1266" y="42586"/>
                  </a:cubicBezTo>
                  <a:cubicBezTo>
                    <a:pt x="1351" y="43044"/>
                    <a:pt x="1411" y="43478"/>
                    <a:pt x="1483" y="43900"/>
                  </a:cubicBezTo>
                  <a:lnTo>
                    <a:pt x="1531" y="43900"/>
                  </a:lnTo>
                  <a:cubicBezTo>
                    <a:pt x="1471" y="43466"/>
                    <a:pt x="1399" y="43032"/>
                    <a:pt x="1314" y="42586"/>
                  </a:cubicBezTo>
                  <a:cubicBezTo>
                    <a:pt x="760" y="39115"/>
                    <a:pt x="49" y="34811"/>
                    <a:pt x="1700" y="31412"/>
                  </a:cubicBezTo>
                  <a:cubicBezTo>
                    <a:pt x="2435" y="29882"/>
                    <a:pt x="3737" y="28544"/>
                    <a:pt x="5027" y="27218"/>
                  </a:cubicBezTo>
                  <a:cubicBezTo>
                    <a:pt x="6317" y="25892"/>
                    <a:pt x="7642" y="24530"/>
                    <a:pt x="8378" y="22987"/>
                  </a:cubicBezTo>
                  <a:cubicBezTo>
                    <a:pt x="9740" y="20130"/>
                    <a:pt x="8378" y="17454"/>
                    <a:pt x="7052" y="14875"/>
                  </a:cubicBezTo>
                  <a:cubicBezTo>
                    <a:pt x="6763" y="14308"/>
                    <a:pt x="6473" y="13730"/>
                    <a:pt x="6220" y="13175"/>
                  </a:cubicBezTo>
                  <a:lnTo>
                    <a:pt x="6160" y="13043"/>
                  </a:lnTo>
                  <a:cubicBezTo>
                    <a:pt x="5497" y="11572"/>
                    <a:pt x="4726" y="9897"/>
                    <a:pt x="5039" y="8270"/>
                  </a:cubicBezTo>
                  <a:cubicBezTo>
                    <a:pt x="5316" y="6871"/>
                    <a:pt x="6124" y="5461"/>
                    <a:pt x="6895" y="4099"/>
                  </a:cubicBezTo>
                  <a:cubicBezTo>
                    <a:pt x="7655" y="2773"/>
                    <a:pt x="8438" y="1399"/>
                    <a:pt x="8751" y="13"/>
                  </a:cubicBezTo>
                  <a:lnTo>
                    <a:pt x="871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32"/>
            <p:cNvSpPr/>
            <p:nvPr/>
          </p:nvSpPr>
          <p:spPr>
            <a:xfrm>
              <a:off x="3902175" y="298200"/>
              <a:ext cx="1389500" cy="273525"/>
            </a:xfrm>
            <a:custGeom>
              <a:rect b="b" l="l" r="r" t="t"/>
              <a:pathLst>
                <a:path extrusionOk="0" h="10941" w="55580">
                  <a:moveTo>
                    <a:pt x="47793" y="1"/>
                  </a:moveTo>
                  <a:cubicBezTo>
                    <a:pt x="46765" y="1"/>
                    <a:pt x="45739" y="62"/>
                    <a:pt x="44731" y="237"/>
                  </a:cubicBezTo>
                  <a:cubicBezTo>
                    <a:pt x="42972" y="562"/>
                    <a:pt x="41718" y="1370"/>
                    <a:pt x="40392" y="2238"/>
                  </a:cubicBezTo>
                  <a:cubicBezTo>
                    <a:pt x="40079" y="2443"/>
                    <a:pt x="39741" y="2659"/>
                    <a:pt x="39404" y="2864"/>
                  </a:cubicBezTo>
                  <a:cubicBezTo>
                    <a:pt x="36017" y="4950"/>
                    <a:pt x="32810" y="5854"/>
                    <a:pt x="28977" y="6830"/>
                  </a:cubicBezTo>
                  <a:cubicBezTo>
                    <a:pt x="28580" y="6926"/>
                    <a:pt x="28170" y="7035"/>
                    <a:pt x="27772" y="7143"/>
                  </a:cubicBezTo>
                  <a:cubicBezTo>
                    <a:pt x="26434" y="7517"/>
                    <a:pt x="25048" y="7903"/>
                    <a:pt x="23650" y="7939"/>
                  </a:cubicBezTo>
                  <a:cubicBezTo>
                    <a:pt x="23555" y="7940"/>
                    <a:pt x="23460" y="7941"/>
                    <a:pt x="23365" y="7941"/>
                  </a:cubicBezTo>
                  <a:cubicBezTo>
                    <a:pt x="22688" y="7941"/>
                    <a:pt x="22012" y="7903"/>
                    <a:pt x="21336" y="7818"/>
                  </a:cubicBezTo>
                  <a:cubicBezTo>
                    <a:pt x="20809" y="7768"/>
                    <a:pt x="20315" y="7719"/>
                    <a:pt x="19790" y="7719"/>
                  </a:cubicBezTo>
                  <a:cubicBezTo>
                    <a:pt x="19065" y="7719"/>
                    <a:pt x="18281" y="7812"/>
                    <a:pt x="17274" y="8120"/>
                  </a:cubicBezTo>
                  <a:cubicBezTo>
                    <a:pt x="16454" y="8373"/>
                    <a:pt x="15658" y="8674"/>
                    <a:pt x="14911" y="8951"/>
                  </a:cubicBezTo>
                  <a:cubicBezTo>
                    <a:pt x="13585" y="9458"/>
                    <a:pt x="12320" y="9928"/>
                    <a:pt x="10849" y="10205"/>
                  </a:cubicBezTo>
                  <a:cubicBezTo>
                    <a:pt x="7769" y="10766"/>
                    <a:pt x="3846" y="10895"/>
                    <a:pt x="838" y="10895"/>
                  </a:cubicBezTo>
                  <a:cubicBezTo>
                    <a:pt x="550" y="10895"/>
                    <a:pt x="271" y="10894"/>
                    <a:pt x="1" y="10892"/>
                  </a:cubicBezTo>
                  <a:lnTo>
                    <a:pt x="1" y="10940"/>
                  </a:lnTo>
                  <a:lnTo>
                    <a:pt x="941" y="10940"/>
                  </a:lnTo>
                  <a:cubicBezTo>
                    <a:pt x="3942" y="10940"/>
                    <a:pt x="7812" y="10808"/>
                    <a:pt x="10861" y="10241"/>
                  </a:cubicBezTo>
                  <a:cubicBezTo>
                    <a:pt x="12344" y="9976"/>
                    <a:pt x="13597" y="9494"/>
                    <a:pt x="14935" y="9000"/>
                  </a:cubicBezTo>
                  <a:cubicBezTo>
                    <a:pt x="15682" y="8710"/>
                    <a:pt x="16466" y="8421"/>
                    <a:pt x="17298" y="8168"/>
                  </a:cubicBezTo>
                  <a:cubicBezTo>
                    <a:pt x="18298" y="7860"/>
                    <a:pt x="19079" y="7768"/>
                    <a:pt x="19801" y="7768"/>
                  </a:cubicBezTo>
                  <a:cubicBezTo>
                    <a:pt x="20323" y="7768"/>
                    <a:pt x="20814" y="7816"/>
                    <a:pt x="21336" y="7867"/>
                  </a:cubicBezTo>
                  <a:cubicBezTo>
                    <a:pt x="22028" y="7942"/>
                    <a:pt x="22721" y="7989"/>
                    <a:pt x="23414" y="7989"/>
                  </a:cubicBezTo>
                  <a:cubicBezTo>
                    <a:pt x="23492" y="7989"/>
                    <a:pt x="23571" y="7988"/>
                    <a:pt x="23650" y="7987"/>
                  </a:cubicBezTo>
                  <a:cubicBezTo>
                    <a:pt x="25060" y="7951"/>
                    <a:pt x="26446" y="7565"/>
                    <a:pt x="27784" y="7192"/>
                  </a:cubicBezTo>
                  <a:cubicBezTo>
                    <a:pt x="28182" y="7083"/>
                    <a:pt x="28592" y="6975"/>
                    <a:pt x="28990" y="6866"/>
                  </a:cubicBezTo>
                  <a:cubicBezTo>
                    <a:pt x="32835" y="5902"/>
                    <a:pt x="36041" y="4998"/>
                    <a:pt x="39428" y="2901"/>
                  </a:cubicBezTo>
                  <a:cubicBezTo>
                    <a:pt x="39765" y="2696"/>
                    <a:pt x="40103" y="2479"/>
                    <a:pt x="40416" y="2274"/>
                  </a:cubicBezTo>
                  <a:cubicBezTo>
                    <a:pt x="41742" y="1406"/>
                    <a:pt x="42996" y="598"/>
                    <a:pt x="44731" y="285"/>
                  </a:cubicBezTo>
                  <a:cubicBezTo>
                    <a:pt x="45730" y="101"/>
                    <a:pt x="46746" y="38"/>
                    <a:pt x="47765" y="38"/>
                  </a:cubicBezTo>
                  <a:cubicBezTo>
                    <a:pt x="48948" y="38"/>
                    <a:pt x="50135" y="123"/>
                    <a:pt x="51301" y="201"/>
                  </a:cubicBezTo>
                  <a:cubicBezTo>
                    <a:pt x="52472" y="281"/>
                    <a:pt x="53669" y="369"/>
                    <a:pt x="54855" y="369"/>
                  </a:cubicBezTo>
                  <a:cubicBezTo>
                    <a:pt x="55097" y="369"/>
                    <a:pt x="55339" y="365"/>
                    <a:pt x="55579" y="357"/>
                  </a:cubicBezTo>
                  <a:lnTo>
                    <a:pt x="55579" y="309"/>
                  </a:lnTo>
                  <a:cubicBezTo>
                    <a:pt x="55321" y="318"/>
                    <a:pt x="55060" y="322"/>
                    <a:pt x="54799" y="322"/>
                  </a:cubicBezTo>
                  <a:cubicBezTo>
                    <a:pt x="53636" y="322"/>
                    <a:pt x="52452" y="243"/>
                    <a:pt x="51301" y="164"/>
                  </a:cubicBezTo>
                  <a:cubicBezTo>
                    <a:pt x="50144" y="81"/>
                    <a:pt x="48967" y="1"/>
                    <a:pt x="4779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32"/>
            <p:cNvSpPr/>
            <p:nvPr/>
          </p:nvSpPr>
          <p:spPr>
            <a:xfrm>
              <a:off x="3821425" y="364375"/>
              <a:ext cx="1428375" cy="264900"/>
            </a:xfrm>
            <a:custGeom>
              <a:rect b="b" l="l" r="r" t="t"/>
              <a:pathLst>
                <a:path extrusionOk="0" h="10596" w="57135">
                  <a:moveTo>
                    <a:pt x="57134" y="0"/>
                  </a:moveTo>
                  <a:cubicBezTo>
                    <a:pt x="55868" y="121"/>
                    <a:pt x="54675" y="181"/>
                    <a:pt x="53530" y="229"/>
                  </a:cubicBezTo>
                  <a:cubicBezTo>
                    <a:pt x="49938" y="398"/>
                    <a:pt x="46828" y="543"/>
                    <a:pt x="43297" y="2315"/>
                  </a:cubicBezTo>
                  <a:cubicBezTo>
                    <a:pt x="39512" y="4207"/>
                    <a:pt x="36257" y="4954"/>
                    <a:pt x="32075" y="5810"/>
                  </a:cubicBezTo>
                  <a:cubicBezTo>
                    <a:pt x="29990" y="6232"/>
                    <a:pt x="27904" y="6533"/>
                    <a:pt x="25891" y="6823"/>
                  </a:cubicBezTo>
                  <a:cubicBezTo>
                    <a:pt x="24180" y="7064"/>
                    <a:pt x="22408" y="7317"/>
                    <a:pt x="20648" y="7654"/>
                  </a:cubicBezTo>
                  <a:cubicBezTo>
                    <a:pt x="13271" y="9028"/>
                    <a:pt x="6630" y="10198"/>
                    <a:pt x="1" y="10547"/>
                  </a:cubicBezTo>
                  <a:lnTo>
                    <a:pt x="1" y="10595"/>
                  </a:lnTo>
                  <a:cubicBezTo>
                    <a:pt x="6630" y="10246"/>
                    <a:pt x="13283" y="9077"/>
                    <a:pt x="20648" y="7691"/>
                  </a:cubicBezTo>
                  <a:cubicBezTo>
                    <a:pt x="22408" y="7365"/>
                    <a:pt x="24180" y="7112"/>
                    <a:pt x="25891" y="6871"/>
                  </a:cubicBezTo>
                  <a:cubicBezTo>
                    <a:pt x="27916" y="6570"/>
                    <a:pt x="30002" y="6280"/>
                    <a:pt x="32087" y="5846"/>
                  </a:cubicBezTo>
                  <a:cubicBezTo>
                    <a:pt x="36269" y="5003"/>
                    <a:pt x="39536" y="4243"/>
                    <a:pt x="43309" y="2351"/>
                  </a:cubicBezTo>
                  <a:cubicBezTo>
                    <a:pt x="46840" y="591"/>
                    <a:pt x="49938" y="446"/>
                    <a:pt x="53530" y="278"/>
                  </a:cubicBezTo>
                  <a:cubicBezTo>
                    <a:pt x="54675" y="217"/>
                    <a:pt x="55868" y="169"/>
                    <a:pt x="57134" y="49"/>
                  </a:cubicBezTo>
                  <a:lnTo>
                    <a:pt x="57134"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32"/>
            <p:cNvSpPr/>
            <p:nvPr/>
          </p:nvSpPr>
          <p:spPr>
            <a:xfrm>
              <a:off x="3765075" y="420725"/>
              <a:ext cx="1450650" cy="270325"/>
            </a:xfrm>
            <a:custGeom>
              <a:rect b="b" l="l" r="r" t="t"/>
              <a:pathLst>
                <a:path extrusionOk="0" h="10813" w="58026">
                  <a:moveTo>
                    <a:pt x="58026" y="0"/>
                  </a:moveTo>
                  <a:cubicBezTo>
                    <a:pt x="57230" y="109"/>
                    <a:pt x="56435" y="205"/>
                    <a:pt x="55664" y="302"/>
                  </a:cubicBezTo>
                  <a:cubicBezTo>
                    <a:pt x="52216" y="724"/>
                    <a:pt x="48962" y="1121"/>
                    <a:pt x="45864" y="2447"/>
                  </a:cubicBezTo>
                  <a:cubicBezTo>
                    <a:pt x="42019" y="4099"/>
                    <a:pt x="38656" y="4641"/>
                    <a:pt x="34389" y="5340"/>
                  </a:cubicBezTo>
                  <a:cubicBezTo>
                    <a:pt x="32581" y="5629"/>
                    <a:pt x="30773" y="6063"/>
                    <a:pt x="29013" y="6497"/>
                  </a:cubicBezTo>
                  <a:cubicBezTo>
                    <a:pt x="26928" y="6991"/>
                    <a:pt x="24770" y="7522"/>
                    <a:pt x="22613" y="7799"/>
                  </a:cubicBezTo>
                  <a:cubicBezTo>
                    <a:pt x="21464" y="7921"/>
                    <a:pt x="20305" y="7981"/>
                    <a:pt x="19154" y="7981"/>
                  </a:cubicBezTo>
                  <a:cubicBezTo>
                    <a:pt x="19049" y="7981"/>
                    <a:pt x="18945" y="7981"/>
                    <a:pt x="18840" y="7980"/>
                  </a:cubicBezTo>
                  <a:cubicBezTo>
                    <a:pt x="17900" y="7980"/>
                    <a:pt x="16936" y="7992"/>
                    <a:pt x="15983" y="8064"/>
                  </a:cubicBezTo>
                  <a:cubicBezTo>
                    <a:pt x="13042" y="8281"/>
                    <a:pt x="10186" y="8884"/>
                    <a:pt x="7438" y="9462"/>
                  </a:cubicBezTo>
                  <a:cubicBezTo>
                    <a:pt x="5039" y="9969"/>
                    <a:pt x="2556" y="10487"/>
                    <a:pt x="1" y="10776"/>
                  </a:cubicBezTo>
                  <a:lnTo>
                    <a:pt x="1" y="10812"/>
                  </a:lnTo>
                  <a:cubicBezTo>
                    <a:pt x="2568" y="10535"/>
                    <a:pt x="5039" y="10017"/>
                    <a:pt x="7425" y="9511"/>
                  </a:cubicBezTo>
                  <a:cubicBezTo>
                    <a:pt x="10174" y="8932"/>
                    <a:pt x="13030" y="8329"/>
                    <a:pt x="15971" y="8100"/>
                  </a:cubicBezTo>
                  <a:cubicBezTo>
                    <a:pt x="16924" y="8028"/>
                    <a:pt x="17888" y="8016"/>
                    <a:pt x="18816" y="8016"/>
                  </a:cubicBezTo>
                  <a:cubicBezTo>
                    <a:pt x="18997" y="8019"/>
                    <a:pt x="19178" y="8021"/>
                    <a:pt x="19358" y="8021"/>
                  </a:cubicBezTo>
                  <a:cubicBezTo>
                    <a:pt x="20443" y="8021"/>
                    <a:pt x="21526" y="7959"/>
                    <a:pt x="22601" y="7835"/>
                  </a:cubicBezTo>
                  <a:cubicBezTo>
                    <a:pt x="24770" y="7558"/>
                    <a:pt x="26928" y="7040"/>
                    <a:pt x="29013" y="6533"/>
                  </a:cubicBezTo>
                  <a:cubicBezTo>
                    <a:pt x="30761" y="6112"/>
                    <a:pt x="32569" y="5678"/>
                    <a:pt x="34377" y="5376"/>
                  </a:cubicBezTo>
                  <a:cubicBezTo>
                    <a:pt x="38487" y="4713"/>
                    <a:pt x="42019" y="4147"/>
                    <a:pt x="45864" y="2483"/>
                  </a:cubicBezTo>
                  <a:cubicBezTo>
                    <a:pt x="48962" y="1158"/>
                    <a:pt x="52216" y="760"/>
                    <a:pt x="55664" y="338"/>
                  </a:cubicBezTo>
                  <a:cubicBezTo>
                    <a:pt x="56435" y="241"/>
                    <a:pt x="57230" y="145"/>
                    <a:pt x="58026" y="37"/>
                  </a:cubicBezTo>
                  <a:lnTo>
                    <a:pt x="5802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32"/>
            <p:cNvSpPr/>
            <p:nvPr/>
          </p:nvSpPr>
          <p:spPr>
            <a:xfrm>
              <a:off x="3760550" y="473150"/>
              <a:ext cx="1444350" cy="285700"/>
            </a:xfrm>
            <a:custGeom>
              <a:rect b="b" l="l" r="r" t="t"/>
              <a:pathLst>
                <a:path extrusionOk="0" h="11428" w="57774">
                  <a:moveTo>
                    <a:pt x="57773" y="1"/>
                  </a:moveTo>
                  <a:cubicBezTo>
                    <a:pt x="57134" y="85"/>
                    <a:pt x="56495" y="157"/>
                    <a:pt x="55808" y="230"/>
                  </a:cubicBezTo>
                  <a:cubicBezTo>
                    <a:pt x="52614" y="603"/>
                    <a:pt x="49324" y="977"/>
                    <a:pt x="46732" y="2351"/>
                  </a:cubicBezTo>
                  <a:cubicBezTo>
                    <a:pt x="43598" y="4027"/>
                    <a:pt x="40754" y="4412"/>
                    <a:pt x="37150" y="4894"/>
                  </a:cubicBezTo>
                  <a:cubicBezTo>
                    <a:pt x="36667" y="4967"/>
                    <a:pt x="36173" y="5027"/>
                    <a:pt x="35655" y="5099"/>
                  </a:cubicBezTo>
                  <a:cubicBezTo>
                    <a:pt x="33738" y="5377"/>
                    <a:pt x="31810" y="5895"/>
                    <a:pt x="29954" y="6401"/>
                  </a:cubicBezTo>
                  <a:cubicBezTo>
                    <a:pt x="27760" y="6992"/>
                    <a:pt x="25494" y="7606"/>
                    <a:pt x="23228" y="7811"/>
                  </a:cubicBezTo>
                  <a:cubicBezTo>
                    <a:pt x="22814" y="7849"/>
                    <a:pt x="22400" y="7864"/>
                    <a:pt x="21988" y="7864"/>
                  </a:cubicBezTo>
                  <a:cubicBezTo>
                    <a:pt x="21222" y="7864"/>
                    <a:pt x="20460" y="7814"/>
                    <a:pt x="19708" y="7775"/>
                  </a:cubicBezTo>
                  <a:cubicBezTo>
                    <a:pt x="18974" y="7728"/>
                    <a:pt x="18220" y="7681"/>
                    <a:pt x="17462" y="7681"/>
                  </a:cubicBezTo>
                  <a:cubicBezTo>
                    <a:pt x="17062" y="7681"/>
                    <a:pt x="16660" y="7694"/>
                    <a:pt x="16261" y="7727"/>
                  </a:cubicBezTo>
                  <a:cubicBezTo>
                    <a:pt x="13187" y="7992"/>
                    <a:pt x="10029" y="8860"/>
                    <a:pt x="6980" y="9704"/>
                  </a:cubicBezTo>
                  <a:cubicBezTo>
                    <a:pt x="4690" y="10343"/>
                    <a:pt x="2315" y="10994"/>
                    <a:pt x="1" y="11379"/>
                  </a:cubicBezTo>
                  <a:lnTo>
                    <a:pt x="1" y="11427"/>
                  </a:lnTo>
                  <a:cubicBezTo>
                    <a:pt x="2327" y="11042"/>
                    <a:pt x="4702" y="10391"/>
                    <a:pt x="6992" y="9740"/>
                  </a:cubicBezTo>
                  <a:cubicBezTo>
                    <a:pt x="10041" y="8896"/>
                    <a:pt x="13187" y="8028"/>
                    <a:pt x="16261" y="7763"/>
                  </a:cubicBezTo>
                  <a:cubicBezTo>
                    <a:pt x="16660" y="7730"/>
                    <a:pt x="17060" y="7717"/>
                    <a:pt x="17458" y="7717"/>
                  </a:cubicBezTo>
                  <a:cubicBezTo>
                    <a:pt x="18213" y="7717"/>
                    <a:pt x="18962" y="7764"/>
                    <a:pt x="19696" y="7811"/>
                  </a:cubicBezTo>
                  <a:cubicBezTo>
                    <a:pt x="20428" y="7857"/>
                    <a:pt x="21174" y="7903"/>
                    <a:pt x="21923" y="7903"/>
                  </a:cubicBezTo>
                  <a:cubicBezTo>
                    <a:pt x="22358" y="7903"/>
                    <a:pt x="22794" y="7887"/>
                    <a:pt x="23228" y="7848"/>
                  </a:cubicBezTo>
                  <a:cubicBezTo>
                    <a:pt x="25506" y="7643"/>
                    <a:pt x="27772" y="7028"/>
                    <a:pt x="29966" y="6437"/>
                  </a:cubicBezTo>
                  <a:cubicBezTo>
                    <a:pt x="31822" y="5931"/>
                    <a:pt x="33738" y="5413"/>
                    <a:pt x="35667" y="5148"/>
                  </a:cubicBezTo>
                  <a:cubicBezTo>
                    <a:pt x="36173" y="5075"/>
                    <a:pt x="36667" y="5003"/>
                    <a:pt x="37150" y="4943"/>
                  </a:cubicBezTo>
                  <a:cubicBezTo>
                    <a:pt x="40754" y="4448"/>
                    <a:pt x="43598" y="4063"/>
                    <a:pt x="46756" y="2387"/>
                  </a:cubicBezTo>
                  <a:cubicBezTo>
                    <a:pt x="49336" y="1025"/>
                    <a:pt x="52626" y="640"/>
                    <a:pt x="55808" y="278"/>
                  </a:cubicBezTo>
                  <a:cubicBezTo>
                    <a:pt x="56495" y="194"/>
                    <a:pt x="57134" y="121"/>
                    <a:pt x="57773" y="37"/>
                  </a:cubicBezTo>
                  <a:lnTo>
                    <a:pt x="5777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32"/>
            <p:cNvSpPr/>
            <p:nvPr/>
          </p:nvSpPr>
          <p:spPr>
            <a:xfrm>
              <a:off x="3782550" y="525900"/>
              <a:ext cx="1436500" cy="286900"/>
            </a:xfrm>
            <a:custGeom>
              <a:rect b="b" l="l" r="r" t="t"/>
              <a:pathLst>
                <a:path extrusionOk="0" h="11476" w="57460">
                  <a:moveTo>
                    <a:pt x="57460" y="0"/>
                  </a:moveTo>
                  <a:cubicBezTo>
                    <a:pt x="56604" y="109"/>
                    <a:pt x="55724" y="181"/>
                    <a:pt x="54856" y="265"/>
                  </a:cubicBezTo>
                  <a:cubicBezTo>
                    <a:pt x="51891" y="530"/>
                    <a:pt x="48817" y="820"/>
                    <a:pt x="46153" y="1832"/>
                  </a:cubicBezTo>
                  <a:cubicBezTo>
                    <a:pt x="42537" y="3206"/>
                    <a:pt x="39572" y="3676"/>
                    <a:pt x="35450" y="4231"/>
                  </a:cubicBezTo>
                  <a:cubicBezTo>
                    <a:pt x="33184" y="4544"/>
                    <a:pt x="30773" y="4918"/>
                    <a:pt x="28326" y="5870"/>
                  </a:cubicBezTo>
                  <a:cubicBezTo>
                    <a:pt x="27880" y="6039"/>
                    <a:pt x="27446" y="6220"/>
                    <a:pt x="27025" y="6400"/>
                  </a:cubicBezTo>
                  <a:cubicBezTo>
                    <a:pt x="25578" y="7003"/>
                    <a:pt x="24204" y="7582"/>
                    <a:pt x="22432" y="7738"/>
                  </a:cubicBezTo>
                  <a:cubicBezTo>
                    <a:pt x="22117" y="7764"/>
                    <a:pt x="21801" y="7776"/>
                    <a:pt x="21486" y="7776"/>
                  </a:cubicBezTo>
                  <a:cubicBezTo>
                    <a:pt x="20630" y="7776"/>
                    <a:pt x="19776" y="7694"/>
                    <a:pt x="18949" y="7606"/>
                  </a:cubicBezTo>
                  <a:cubicBezTo>
                    <a:pt x="18118" y="7520"/>
                    <a:pt x="17275" y="7441"/>
                    <a:pt x="16425" y="7441"/>
                  </a:cubicBezTo>
                  <a:cubicBezTo>
                    <a:pt x="16078" y="7441"/>
                    <a:pt x="15730" y="7454"/>
                    <a:pt x="15381" y="7485"/>
                  </a:cubicBezTo>
                  <a:cubicBezTo>
                    <a:pt x="12428" y="7763"/>
                    <a:pt x="9354" y="8727"/>
                    <a:pt x="6377" y="9667"/>
                  </a:cubicBezTo>
                  <a:cubicBezTo>
                    <a:pt x="4268" y="10330"/>
                    <a:pt x="2098" y="11017"/>
                    <a:pt x="1" y="11427"/>
                  </a:cubicBezTo>
                  <a:lnTo>
                    <a:pt x="13" y="11475"/>
                  </a:lnTo>
                  <a:cubicBezTo>
                    <a:pt x="2098" y="11053"/>
                    <a:pt x="4280" y="10366"/>
                    <a:pt x="6389" y="9703"/>
                  </a:cubicBezTo>
                  <a:cubicBezTo>
                    <a:pt x="9354" y="8775"/>
                    <a:pt x="12428" y="7811"/>
                    <a:pt x="15381" y="7534"/>
                  </a:cubicBezTo>
                  <a:cubicBezTo>
                    <a:pt x="15730" y="7498"/>
                    <a:pt x="16082" y="7484"/>
                    <a:pt x="16433" y="7484"/>
                  </a:cubicBezTo>
                  <a:cubicBezTo>
                    <a:pt x="17281" y="7484"/>
                    <a:pt x="18127" y="7569"/>
                    <a:pt x="18937" y="7654"/>
                  </a:cubicBezTo>
                  <a:cubicBezTo>
                    <a:pt x="19764" y="7732"/>
                    <a:pt x="20604" y="7817"/>
                    <a:pt x="21452" y="7817"/>
                  </a:cubicBezTo>
                  <a:cubicBezTo>
                    <a:pt x="21778" y="7817"/>
                    <a:pt x="22105" y="7805"/>
                    <a:pt x="22432" y="7775"/>
                  </a:cubicBezTo>
                  <a:cubicBezTo>
                    <a:pt x="24216" y="7630"/>
                    <a:pt x="25590" y="7039"/>
                    <a:pt x="27037" y="6437"/>
                  </a:cubicBezTo>
                  <a:cubicBezTo>
                    <a:pt x="27458" y="6268"/>
                    <a:pt x="27892" y="6087"/>
                    <a:pt x="28338" y="5906"/>
                  </a:cubicBezTo>
                  <a:cubicBezTo>
                    <a:pt x="30773" y="4966"/>
                    <a:pt x="33184" y="4580"/>
                    <a:pt x="35450" y="4279"/>
                  </a:cubicBezTo>
                  <a:cubicBezTo>
                    <a:pt x="39572" y="3725"/>
                    <a:pt x="42549" y="3255"/>
                    <a:pt x="46165" y="1880"/>
                  </a:cubicBezTo>
                  <a:cubicBezTo>
                    <a:pt x="48817" y="868"/>
                    <a:pt x="51891" y="579"/>
                    <a:pt x="54856" y="313"/>
                  </a:cubicBezTo>
                  <a:cubicBezTo>
                    <a:pt x="55724" y="229"/>
                    <a:pt x="56604" y="145"/>
                    <a:pt x="57460" y="48"/>
                  </a:cubicBezTo>
                  <a:lnTo>
                    <a:pt x="5746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32"/>
            <p:cNvSpPr/>
            <p:nvPr/>
          </p:nvSpPr>
          <p:spPr>
            <a:xfrm>
              <a:off x="3800325" y="581025"/>
              <a:ext cx="1447350" cy="278775"/>
            </a:xfrm>
            <a:custGeom>
              <a:rect b="b" l="l" r="r" t="t"/>
              <a:pathLst>
                <a:path extrusionOk="0" h="11151" w="57894">
                  <a:moveTo>
                    <a:pt x="57894" y="1"/>
                  </a:moveTo>
                  <a:cubicBezTo>
                    <a:pt x="56628" y="109"/>
                    <a:pt x="55278" y="182"/>
                    <a:pt x="53976" y="254"/>
                  </a:cubicBezTo>
                  <a:cubicBezTo>
                    <a:pt x="51108" y="411"/>
                    <a:pt x="48130" y="579"/>
                    <a:pt x="45418" y="1206"/>
                  </a:cubicBezTo>
                  <a:cubicBezTo>
                    <a:pt x="41405" y="2134"/>
                    <a:pt x="38367" y="2677"/>
                    <a:pt x="34932" y="3075"/>
                  </a:cubicBezTo>
                  <a:cubicBezTo>
                    <a:pt x="32364" y="3376"/>
                    <a:pt x="30219" y="3713"/>
                    <a:pt x="27808" y="5027"/>
                  </a:cubicBezTo>
                  <a:cubicBezTo>
                    <a:pt x="27314" y="5304"/>
                    <a:pt x="26832" y="5594"/>
                    <a:pt x="26374" y="5871"/>
                  </a:cubicBezTo>
                  <a:cubicBezTo>
                    <a:pt x="24843" y="6799"/>
                    <a:pt x="23409" y="7679"/>
                    <a:pt x="21360" y="7836"/>
                  </a:cubicBezTo>
                  <a:cubicBezTo>
                    <a:pt x="21157" y="7850"/>
                    <a:pt x="20955" y="7857"/>
                    <a:pt x="20753" y="7857"/>
                  </a:cubicBezTo>
                  <a:cubicBezTo>
                    <a:pt x="19794" y="7857"/>
                    <a:pt x="18849" y="7706"/>
                    <a:pt x="17912" y="7546"/>
                  </a:cubicBezTo>
                  <a:cubicBezTo>
                    <a:pt x="16988" y="7399"/>
                    <a:pt x="16040" y="7243"/>
                    <a:pt x="15074" y="7243"/>
                  </a:cubicBezTo>
                  <a:cubicBezTo>
                    <a:pt x="14856" y="7243"/>
                    <a:pt x="14637" y="7251"/>
                    <a:pt x="14417" y="7269"/>
                  </a:cubicBezTo>
                  <a:cubicBezTo>
                    <a:pt x="11632" y="7486"/>
                    <a:pt x="8703" y="8462"/>
                    <a:pt x="5859" y="9403"/>
                  </a:cubicBezTo>
                  <a:cubicBezTo>
                    <a:pt x="3918" y="10041"/>
                    <a:pt x="1905" y="10716"/>
                    <a:pt x="1" y="11114"/>
                  </a:cubicBezTo>
                  <a:lnTo>
                    <a:pt x="13" y="11150"/>
                  </a:lnTo>
                  <a:cubicBezTo>
                    <a:pt x="1917" y="10753"/>
                    <a:pt x="3930" y="10090"/>
                    <a:pt x="5871" y="9451"/>
                  </a:cubicBezTo>
                  <a:cubicBezTo>
                    <a:pt x="8703" y="8511"/>
                    <a:pt x="11632" y="7534"/>
                    <a:pt x="14405" y="7317"/>
                  </a:cubicBezTo>
                  <a:cubicBezTo>
                    <a:pt x="14625" y="7300"/>
                    <a:pt x="14844" y="7292"/>
                    <a:pt x="15062" y="7292"/>
                  </a:cubicBezTo>
                  <a:cubicBezTo>
                    <a:pt x="16028" y="7292"/>
                    <a:pt x="16976" y="7447"/>
                    <a:pt x="17900" y="7595"/>
                  </a:cubicBezTo>
                  <a:cubicBezTo>
                    <a:pt x="18834" y="7745"/>
                    <a:pt x="19794" y="7904"/>
                    <a:pt x="20771" y="7904"/>
                  </a:cubicBezTo>
                  <a:cubicBezTo>
                    <a:pt x="20966" y="7904"/>
                    <a:pt x="21163" y="7898"/>
                    <a:pt x="21360" y="7884"/>
                  </a:cubicBezTo>
                  <a:cubicBezTo>
                    <a:pt x="23421" y="7727"/>
                    <a:pt x="24867" y="6847"/>
                    <a:pt x="26386" y="5919"/>
                  </a:cubicBezTo>
                  <a:cubicBezTo>
                    <a:pt x="26856" y="5630"/>
                    <a:pt x="27326" y="5341"/>
                    <a:pt x="27832" y="5063"/>
                  </a:cubicBezTo>
                  <a:cubicBezTo>
                    <a:pt x="30231" y="3750"/>
                    <a:pt x="32364" y="3424"/>
                    <a:pt x="34932" y="3123"/>
                  </a:cubicBezTo>
                  <a:cubicBezTo>
                    <a:pt x="38367" y="2725"/>
                    <a:pt x="41405" y="2171"/>
                    <a:pt x="45430" y="1242"/>
                  </a:cubicBezTo>
                  <a:cubicBezTo>
                    <a:pt x="48142" y="616"/>
                    <a:pt x="51108" y="459"/>
                    <a:pt x="53976" y="302"/>
                  </a:cubicBezTo>
                  <a:cubicBezTo>
                    <a:pt x="55278" y="230"/>
                    <a:pt x="56628" y="158"/>
                    <a:pt x="57894" y="37"/>
                  </a:cubicBezTo>
                  <a:lnTo>
                    <a:pt x="57894"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32"/>
            <p:cNvSpPr/>
            <p:nvPr/>
          </p:nvSpPr>
          <p:spPr>
            <a:xfrm>
              <a:off x="3805150" y="636775"/>
              <a:ext cx="1475375" cy="266725"/>
            </a:xfrm>
            <a:custGeom>
              <a:rect b="b" l="l" r="r" t="t"/>
              <a:pathLst>
                <a:path extrusionOk="0" h="10669" w="59015">
                  <a:moveTo>
                    <a:pt x="59015" y="1"/>
                  </a:moveTo>
                  <a:cubicBezTo>
                    <a:pt x="56881" y="145"/>
                    <a:pt x="54699" y="182"/>
                    <a:pt x="52590" y="218"/>
                  </a:cubicBezTo>
                  <a:cubicBezTo>
                    <a:pt x="50083" y="266"/>
                    <a:pt x="47491" y="314"/>
                    <a:pt x="44972" y="531"/>
                  </a:cubicBezTo>
                  <a:cubicBezTo>
                    <a:pt x="43224" y="676"/>
                    <a:pt x="41441" y="929"/>
                    <a:pt x="39729" y="1158"/>
                  </a:cubicBezTo>
                  <a:cubicBezTo>
                    <a:pt x="38041" y="1399"/>
                    <a:pt x="36306" y="1640"/>
                    <a:pt x="34582" y="1785"/>
                  </a:cubicBezTo>
                  <a:cubicBezTo>
                    <a:pt x="31605" y="2062"/>
                    <a:pt x="29978" y="2436"/>
                    <a:pt x="27555" y="4099"/>
                  </a:cubicBezTo>
                  <a:cubicBezTo>
                    <a:pt x="27061" y="4436"/>
                    <a:pt x="26579" y="4822"/>
                    <a:pt x="26072" y="5232"/>
                  </a:cubicBezTo>
                  <a:cubicBezTo>
                    <a:pt x="24517" y="6474"/>
                    <a:pt x="22758" y="7884"/>
                    <a:pt x="20540" y="7992"/>
                  </a:cubicBezTo>
                  <a:cubicBezTo>
                    <a:pt x="20413" y="8000"/>
                    <a:pt x="20286" y="8004"/>
                    <a:pt x="20160" y="8004"/>
                  </a:cubicBezTo>
                  <a:cubicBezTo>
                    <a:pt x="19137" y="8004"/>
                    <a:pt x="18142" y="7760"/>
                    <a:pt x="17177" y="7534"/>
                  </a:cubicBezTo>
                  <a:cubicBezTo>
                    <a:pt x="16194" y="7294"/>
                    <a:pt x="15171" y="7044"/>
                    <a:pt x="14118" y="7044"/>
                  </a:cubicBezTo>
                  <a:cubicBezTo>
                    <a:pt x="14009" y="7044"/>
                    <a:pt x="13900" y="7046"/>
                    <a:pt x="13790" y="7052"/>
                  </a:cubicBezTo>
                  <a:cubicBezTo>
                    <a:pt x="11186" y="7197"/>
                    <a:pt x="8318" y="8137"/>
                    <a:pt x="5545" y="9041"/>
                  </a:cubicBezTo>
                  <a:cubicBezTo>
                    <a:pt x="3605" y="9680"/>
                    <a:pt x="1760" y="10282"/>
                    <a:pt x="1" y="10632"/>
                  </a:cubicBezTo>
                  <a:lnTo>
                    <a:pt x="13" y="10668"/>
                  </a:lnTo>
                  <a:cubicBezTo>
                    <a:pt x="1773" y="10319"/>
                    <a:pt x="3617" y="9716"/>
                    <a:pt x="5557" y="9089"/>
                  </a:cubicBezTo>
                  <a:cubicBezTo>
                    <a:pt x="8330" y="8185"/>
                    <a:pt x="11198" y="7245"/>
                    <a:pt x="13790" y="7112"/>
                  </a:cubicBezTo>
                  <a:cubicBezTo>
                    <a:pt x="13918" y="7104"/>
                    <a:pt x="14046" y="7101"/>
                    <a:pt x="14174" y="7101"/>
                  </a:cubicBezTo>
                  <a:cubicBezTo>
                    <a:pt x="15205" y="7101"/>
                    <a:pt x="16199" y="7345"/>
                    <a:pt x="17165" y="7570"/>
                  </a:cubicBezTo>
                  <a:cubicBezTo>
                    <a:pt x="18144" y="7810"/>
                    <a:pt x="19153" y="8049"/>
                    <a:pt x="20200" y="8049"/>
                  </a:cubicBezTo>
                  <a:cubicBezTo>
                    <a:pt x="20313" y="8049"/>
                    <a:pt x="20426" y="8046"/>
                    <a:pt x="20540" y="8040"/>
                  </a:cubicBezTo>
                  <a:cubicBezTo>
                    <a:pt x="22782" y="7920"/>
                    <a:pt x="24542" y="6510"/>
                    <a:pt x="26096" y="5268"/>
                  </a:cubicBezTo>
                  <a:cubicBezTo>
                    <a:pt x="26603" y="4858"/>
                    <a:pt x="27085" y="4473"/>
                    <a:pt x="27579" y="4135"/>
                  </a:cubicBezTo>
                  <a:cubicBezTo>
                    <a:pt x="29990" y="2484"/>
                    <a:pt x="31617" y="2098"/>
                    <a:pt x="34582" y="1833"/>
                  </a:cubicBezTo>
                  <a:cubicBezTo>
                    <a:pt x="36306" y="1676"/>
                    <a:pt x="38054" y="1435"/>
                    <a:pt x="39729" y="1206"/>
                  </a:cubicBezTo>
                  <a:cubicBezTo>
                    <a:pt x="41453" y="965"/>
                    <a:pt x="43224" y="724"/>
                    <a:pt x="44972" y="567"/>
                  </a:cubicBezTo>
                  <a:cubicBezTo>
                    <a:pt x="47479" y="350"/>
                    <a:pt x="50083" y="302"/>
                    <a:pt x="52578" y="266"/>
                  </a:cubicBezTo>
                  <a:cubicBezTo>
                    <a:pt x="54699" y="230"/>
                    <a:pt x="56881" y="194"/>
                    <a:pt x="59015" y="37"/>
                  </a:cubicBezTo>
                  <a:lnTo>
                    <a:pt x="5901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32"/>
            <p:cNvSpPr/>
            <p:nvPr/>
          </p:nvSpPr>
          <p:spPr>
            <a:xfrm>
              <a:off x="3803350" y="692225"/>
              <a:ext cx="1506400" cy="253150"/>
            </a:xfrm>
            <a:custGeom>
              <a:rect b="b" l="l" r="r" t="t"/>
              <a:pathLst>
                <a:path extrusionOk="0" h="10126" w="60256">
                  <a:moveTo>
                    <a:pt x="60256" y="1"/>
                  </a:moveTo>
                  <a:cubicBezTo>
                    <a:pt x="56278" y="181"/>
                    <a:pt x="52325" y="181"/>
                    <a:pt x="48491" y="181"/>
                  </a:cubicBezTo>
                  <a:cubicBezTo>
                    <a:pt x="48172" y="181"/>
                    <a:pt x="47852" y="181"/>
                    <a:pt x="47532" y="181"/>
                  </a:cubicBezTo>
                  <a:cubicBezTo>
                    <a:pt x="43203" y="181"/>
                    <a:pt x="38746" y="192"/>
                    <a:pt x="34268" y="495"/>
                  </a:cubicBezTo>
                  <a:cubicBezTo>
                    <a:pt x="31134" y="712"/>
                    <a:pt x="29917" y="1375"/>
                    <a:pt x="27699" y="2954"/>
                  </a:cubicBezTo>
                  <a:cubicBezTo>
                    <a:pt x="26952" y="3508"/>
                    <a:pt x="26253" y="4135"/>
                    <a:pt x="25602" y="4798"/>
                  </a:cubicBezTo>
                  <a:cubicBezTo>
                    <a:pt x="23951" y="6391"/>
                    <a:pt x="22245" y="8050"/>
                    <a:pt x="19722" y="8050"/>
                  </a:cubicBezTo>
                  <a:cubicBezTo>
                    <a:pt x="19610" y="8050"/>
                    <a:pt x="19497" y="8047"/>
                    <a:pt x="19382" y="8040"/>
                  </a:cubicBezTo>
                  <a:cubicBezTo>
                    <a:pt x="18382" y="7992"/>
                    <a:pt x="17466" y="7703"/>
                    <a:pt x="16574" y="7426"/>
                  </a:cubicBezTo>
                  <a:cubicBezTo>
                    <a:pt x="15576" y="7118"/>
                    <a:pt x="14547" y="6801"/>
                    <a:pt x="13398" y="6801"/>
                  </a:cubicBezTo>
                  <a:cubicBezTo>
                    <a:pt x="13285" y="6801"/>
                    <a:pt x="13170" y="6804"/>
                    <a:pt x="13054" y="6811"/>
                  </a:cubicBezTo>
                  <a:cubicBezTo>
                    <a:pt x="10704" y="6943"/>
                    <a:pt x="8040" y="7787"/>
                    <a:pt x="5473" y="8595"/>
                  </a:cubicBezTo>
                  <a:cubicBezTo>
                    <a:pt x="3616" y="9173"/>
                    <a:pt x="1712" y="9776"/>
                    <a:pt x="0" y="10077"/>
                  </a:cubicBezTo>
                  <a:lnTo>
                    <a:pt x="0" y="10126"/>
                  </a:lnTo>
                  <a:cubicBezTo>
                    <a:pt x="1724" y="9812"/>
                    <a:pt x="3628" y="9222"/>
                    <a:pt x="5473" y="8631"/>
                  </a:cubicBezTo>
                  <a:cubicBezTo>
                    <a:pt x="8052" y="7823"/>
                    <a:pt x="10704" y="6992"/>
                    <a:pt x="13042" y="6859"/>
                  </a:cubicBezTo>
                  <a:cubicBezTo>
                    <a:pt x="13159" y="6853"/>
                    <a:pt x="13275" y="6849"/>
                    <a:pt x="13389" y="6849"/>
                  </a:cubicBezTo>
                  <a:cubicBezTo>
                    <a:pt x="14545" y="6849"/>
                    <a:pt x="15564" y="7167"/>
                    <a:pt x="16562" y="7474"/>
                  </a:cubicBezTo>
                  <a:cubicBezTo>
                    <a:pt x="17454" y="7751"/>
                    <a:pt x="18370" y="8028"/>
                    <a:pt x="19382" y="8089"/>
                  </a:cubicBezTo>
                  <a:cubicBezTo>
                    <a:pt x="19490" y="8094"/>
                    <a:pt x="19596" y="8097"/>
                    <a:pt x="19701" y="8097"/>
                  </a:cubicBezTo>
                  <a:cubicBezTo>
                    <a:pt x="22248" y="8097"/>
                    <a:pt x="23970" y="6443"/>
                    <a:pt x="25626" y="4834"/>
                  </a:cubicBezTo>
                  <a:cubicBezTo>
                    <a:pt x="26289" y="4171"/>
                    <a:pt x="26976" y="3544"/>
                    <a:pt x="27723" y="2990"/>
                  </a:cubicBezTo>
                  <a:cubicBezTo>
                    <a:pt x="29929" y="1411"/>
                    <a:pt x="31147" y="748"/>
                    <a:pt x="34268" y="543"/>
                  </a:cubicBezTo>
                  <a:cubicBezTo>
                    <a:pt x="39078" y="218"/>
                    <a:pt x="43863" y="218"/>
                    <a:pt x="48491" y="218"/>
                  </a:cubicBezTo>
                  <a:cubicBezTo>
                    <a:pt x="49278" y="220"/>
                    <a:pt x="50070" y="222"/>
                    <a:pt x="50866" y="222"/>
                  </a:cubicBezTo>
                  <a:cubicBezTo>
                    <a:pt x="53948" y="222"/>
                    <a:pt x="57094" y="193"/>
                    <a:pt x="60256" y="49"/>
                  </a:cubicBezTo>
                  <a:lnTo>
                    <a:pt x="602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32"/>
            <p:cNvSpPr/>
            <p:nvPr/>
          </p:nvSpPr>
          <p:spPr>
            <a:xfrm>
              <a:off x="3799425" y="729100"/>
              <a:ext cx="1526300" cy="257250"/>
            </a:xfrm>
            <a:custGeom>
              <a:rect b="b" l="l" r="r" t="t"/>
              <a:pathLst>
                <a:path extrusionOk="0" h="10290" w="61052">
                  <a:moveTo>
                    <a:pt x="36834" y="1"/>
                  </a:moveTo>
                  <a:cubicBezTo>
                    <a:pt x="35870" y="1"/>
                    <a:pt x="34902" y="14"/>
                    <a:pt x="33931" y="44"/>
                  </a:cubicBezTo>
                  <a:cubicBezTo>
                    <a:pt x="30363" y="153"/>
                    <a:pt x="28109" y="2455"/>
                    <a:pt x="25940" y="4673"/>
                  </a:cubicBezTo>
                  <a:cubicBezTo>
                    <a:pt x="23957" y="6701"/>
                    <a:pt x="22082" y="8622"/>
                    <a:pt x="19378" y="8622"/>
                  </a:cubicBezTo>
                  <a:cubicBezTo>
                    <a:pt x="19221" y="8622"/>
                    <a:pt x="19062" y="8616"/>
                    <a:pt x="18900" y="8602"/>
                  </a:cubicBezTo>
                  <a:cubicBezTo>
                    <a:pt x="17912" y="8530"/>
                    <a:pt x="17032" y="8205"/>
                    <a:pt x="16176" y="7903"/>
                  </a:cubicBezTo>
                  <a:cubicBezTo>
                    <a:pt x="15188" y="7544"/>
                    <a:pt x="14179" y="7174"/>
                    <a:pt x="12973" y="7174"/>
                  </a:cubicBezTo>
                  <a:cubicBezTo>
                    <a:pt x="12885" y="7174"/>
                    <a:pt x="12795" y="7176"/>
                    <a:pt x="12705" y="7180"/>
                  </a:cubicBezTo>
                  <a:cubicBezTo>
                    <a:pt x="10451" y="7276"/>
                    <a:pt x="7860" y="8072"/>
                    <a:pt x="5352" y="8843"/>
                  </a:cubicBezTo>
                  <a:cubicBezTo>
                    <a:pt x="3544" y="9398"/>
                    <a:pt x="1664" y="9964"/>
                    <a:pt x="1" y="10242"/>
                  </a:cubicBezTo>
                  <a:lnTo>
                    <a:pt x="1" y="10290"/>
                  </a:lnTo>
                  <a:cubicBezTo>
                    <a:pt x="1676" y="10013"/>
                    <a:pt x="3556" y="9446"/>
                    <a:pt x="5364" y="8880"/>
                  </a:cubicBezTo>
                  <a:cubicBezTo>
                    <a:pt x="7872" y="8120"/>
                    <a:pt x="10451" y="7325"/>
                    <a:pt x="12705" y="7228"/>
                  </a:cubicBezTo>
                  <a:cubicBezTo>
                    <a:pt x="12795" y="7224"/>
                    <a:pt x="12883" y="7222"/>
                    <a:pt x="12971" y="7222"/>
                  </a:cubicBezTo>
                  <a:cubicBezTo>
                    <a:pt x="14167" y="7222"/>
                    <a:pt x="15176" y="7591"/>
                    <a:pt x="16164" y="7939"/>
                  </a:cubicBezTo>
                  <a:cubicBezTo>
                    <a:pt x="17020" y="8253"/>
                    <a:pt x="17900" y="8566"/>
                    <a:pt x="18900" y="8651"/>
                  </a:cubicBezTo>
                  <a:cubicBezTo>
                    <a:pt x="19056" y="8662"/>
                    <a:pt x="19209" y="8668"/>
                    <a:pt x="19359" y="8668"/>
                  </a:cubicBezTo>
                  <a:cubicBezTo>
                    <a:pt x="22096" y="8668"/>
                    <a:pt x="23976" y="6742"/>
                    <a:pt x="25976" y="4697"/>
                  </a:cubicBezTo>
                  <a:cubicBezTo>
                    <a:pt x="28146" y="2491"/>
                    <a:pt x="30387" y="201"/>
                    <a:pt x="33943" y="93"/>
                  </a:cubicBezTo>
                  <a:cubicBezTo>
                    <a:pt x="34912" y="62"/>
                    <a:pt x="35877" y="49"/>
                    <a:pt x="36839" y="49"/>
                  </a:cubicBezTo>
                  <a:cubicBezTo>
                    <a:pt x="40453" y="49"/>
                    <a:pt x="44017" y="237"/>
                    <a:pt x="47491" y="418"/>
                  </a:cubicBezTo>
                  <a:cubicBezTo>
                    <a:pt x="50956" y="599"/>
                    <a:pt x="54519" y="787"/>
                    <a:pt x="58143" y="787"/>
                  </a:cubicBezTo>
                  <a:cubicBezTo>
                    <a:pt x="59108" y="787"/>
                    <a:pt x="60078" y="774"/>
                    <a:pt x="61052" y="743"/>
                  </a:cubicBezTo>
                  <a:lnTo>
                    <a:pt x="61052" y="695"/>
                  </a:lnTo>
                  <a:cubicBezTo>
                    <a:pt x="60076" y="726"/>
                    <a:pt x="59105" y="739"/>
                    <a:pt x="58140" y="739"/>
                  </a:cubicBezTo>
                  <a:cubicBezTo>
                    <a:pt x="54515" y="739"/>
                    <a:pt x="50966" y="551"/>
                    <a:pt x="47491" y="370"/>
                  </a:cubicBezTo>
                  <a:cubicBezTo>
                    <a:pt x="44017" y="189"/>
                    <a:pt x="40453" y="1"/>
                    <a:pt x="3683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32"/>
            <p:cNvSpPr/>
            <p:nvPr/>
          </p:nvSpPr>
          <p:spPr>
            <a:xfrm>
              <a:off x="3798825" y="759225"/>
              <a:ext cx="1523575" cy="269025"/>
            </a:xfrm>
            <a:custGeom>
              <a:rect b="b" l="l" r="r" t="t"/>
              <a:pathLst>
                <a:path extrusionOk="0" h="10761" w="60943">
                  <a:moveTo>
                    <a:pt x="37716" y="1"/>
                  </a:moveTo>
                  <a:cubicBezTo>
                    <a:pt x="36871" y="1"/>
                    <a:pt x="36024" y="11"/>
                    <a:pt x="35185" y="21"/>
                  </a:cubicBezTo>
                  <a:cubicBezTo>
                    <a:pt x="34594" y="21"/>
                    <a:pt x="34028" y="33"/>
                    <a:pt x="33473" y="33"/>
                  </a:cubicBezTo>
                  <a:cubicBezTo>
                    <a:pt x="29761" y="57"/>
                    <a:pt x="27615" y="2480"/>
                    <a:pt x="25542" y="4830"/>
                  </a:cubicBezTo>
                  <a:cubicBezTo>
                    <a:pt x="23635" y="6989"/>
                    <a:pt x="21827" y="9028"/>
                    <a:pt x="18982" y="9028"/>
                  </a:cubicBezTo>
                  <a:cubicBezTo>
                    <a:pt x="18841" y="9028"/>
                    <a:pt x="18697" y="9023"/>
                    <a:pt x="18551" y="9013"/>
                  </a:cubicBezTo>
                  <a:cubicBezTo>
                    <a:pt x="17538" y="8940"/>
                    <a:pt x="16670" y="8615"/>
                    <a:pt x="15827" y="8313"/>
                  </a:cubicBezTo>
                  <a:cubicBezTo>
                    <a:pt x="14874" y="7963"/>
                    <a:pt x="13892" y="7603"/>
                    <a:pt x="12709" y="7603"/>
                  </a:cubicBezTo>
                  <a:cubicBezTo>
                    <a:pt x="12589" y="7603"/>
                    <a:pt x="12467" y="7607"/>
                    <a:pt x="12343" y="7614"/>
                  </a:cubicBezTo>
                  <a:cubicBezTo>
                    <a:pt x="10101" y="7735"/>
                    <a:pt x="7642" y="8530"/>
                    <a:pt x="5256" y="9278"/>
                  </a:cubicBezTo>
                  <a:cubicBezTo>
                    <a:pt x="3496" y="9844"/>
                    <a:pt x="1676" y="10411"/>
                    <a:pt x="1" y="10712"/>
                  </a:cubicBezTo>
                  <a:lnTo>
                    <a:pt x="13" y="10760"/>
                  </a:lnTo>
                  <a:cubicBezTo>
                    <a:pt x="1688" y="10471"/>
                    <a:pt x="3508" y="9892"/>
                    <a:pt x="5256" y="9326"/>
                  </a:cubicBezTo>
                  <a:cubicBezTo>
                    <a:pt x="7642" y="8567"/>
                    <a:pt x="10101" y="7783"/>
                    <a:pt x="12343" y="7650"/>
                  </a:cubicBezTo>
                  <a:cubicBezTo>
                    <a:pt x="12451" y="7645"/>
                    <a:pt x="12556" y="7642"/>
                    <a:pt x="12661" y="7642"/>
                  </a:cubicBezTo>
                  <a:cubicBezTo>
                    <a:pt x="13853" y="7642"/>
                    <a:pt x="14838" y="8006"/>
                    <a:pt x="15803" y="8350"/>
                  </a:cubicBezTo>
                  <a:cubicBezTo>
                    <a:pt x="16646" y="8663"/>
                    <a:pt x="17526" y="8976"/>
                    <a:pt x="18539" y="9049"/>
                  </a:cubicBezTo>
                  <a:cubicBezTo>
                    <a:pt x="18683" y="9073"/>
                    <a:pt x="18840" y="9073"/>
                    <a:pt x="18985" y="9073"/>
                  </a:cubicBezTo>
                  <a:cubicBezTo>
                    <a:pt x="21853" y="9073"/>
                    <a:pt x="23662" y="7024"/>
                    <a:pt x="25578" y="4866"/>
                  </a:cubicBezTo>
                  <a:cubicBezTo>
                    <a:pt x="27651" y="2516"/>
                    <a:pt x="29785" y="105"/>
                    <a:pt x="33473" y="81"/>
                  </a:cubicBezTo>
                  <a:cubicBezTo>
                    <a:pt x="34028" y="81"/>
                    <a:pt x="34594" y="69"/>
                    <a:pt x="35185" y="69"/>
                  </a:cubicBezTo>
                  <a:cubicBezTo>
                    <a:pt x="36024" y="59"/>
                    <a:pt x="36870" y="49"/>
                    <a:pt x="37714" y="49"/>
                  </a:cubicBezTo>
                  <a:cubicBezTo>
                    <a:pt x="39913" y="49"/>
                    <a:pt x="42094" y="117"/>
                    <a:pt x="44080" y="430"/>
                  </a:cubicBezTo>
                  <a:cubicBezTo>
                    <a:pt x="49136" y="1229"/>
                    <a:pt x="53665" y="1595"/>
                    <a:pt x="58847" y="1595"/>
                  </a:cubicBezTo>
                  <a:cubicBezTo>
                    <a:pt x="59533" y="1595"/>
                    <a:pt x="60231" y="1588"/>
                    <a:pt x="60943" y="1576"/>
                  </a:cubicBezTo>
                  <a:lnTo>
                    <a:pt x="60943" y="1527"/>
                  </a:lnTo>
                  <a:cubicBezTo>
                    <a:pt x="60231" y="1540"/>
                    <a:pt x="59533" y="1546"/>
                    <a:pt x="58847" y="1546"/>
                  </a:cubicBezTo>
                  <a:cubicBezTo>
                    <a:pt x="53668" y="1546"/>
                    <a:pt x="49148" y="1180"/>
                    <a:pt x="44092" y="382"/>
                  </a:cubicBezTo>
                  <a:cubicBezTo>
                    <a:pt x="42106" y="69"/>
                    <a:pt x="39919" y="1"/>
                    <a:pt x="3771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32"/>
            <p:cNvSpPr/>
            <p:nvPr/>
          </p:nvSpPr>
          <p:spPr>
            <a:xfrm>
              <a:off x="3806350" y="795075"/>
              <a:ext cx="1494975" cy="270825"/>
            </a:xfrm>
            <a:custGeom>
              <a:rect b="b" l="l" r="r" t="t"/>
              <a:pathLst>
                <a:path extrusionOk="0" h="10833" w="59799">
                  <a:moveTo>
                    <a:pt x="35652" y="0"/>
                  </a:moveTo>
                  <a:cubicBezTo>
                    <a:pt x="34624" y="0"/>
                    <a:pt x="33606" y="21"/>
                    <a:pt x="32630" y="45"/>
                  </a:cubicBezTo>
                  <a:cubicBezTo>
                    <a:pt x="29050" y="142"/>
                    <a:pt x="27013" y="2444"/>
                    <a:pt x="25048" y="4674"/>
                  </a:cubicBezTo>
                  <a:cubicBezTo>
                    <a:pt x="23169" y="6800"/>
                    <a:pt x="21404" y="8800"/>
                    <a:pt x="18436" y="8800"/>
                  </a:cubicBezTo>
                  <a:cubicBezTo>
                    <a:pt x="18359" y="8800"/>
                    <a:pt x="18281" y="8799"/>
                    <a:pt x="18202" y="8796"/>
                  </a:cubicBezTo>
                  <a:cubicBezTo>
                    <a:pt x="17201" y="8760"/>
                    <a:pt x="16297" y="8495"/>
                    <a:pt x="15429" y="8241"/>
                  </a:cubicBezTo>
                  <a:cubicBezTo>
                    <a:pt x="14500" y="7960"/>
                    <a:pt x="13544" y="7678"/>
                    <a:pt x="12436" y="7678"/>
                  </a:cubicBezTo>
                  <a:cubicBezTo>
                    <a:pt x="12264" y="7678"/>
                    <a:pt x="12089" y="7685"/>
                    <a:pt x="11910" y="7699"/>
                  </a:cubicBezTo>
                  <a:cubicBezTo>
                    <a:pt x="9728" y="7892"/>
                    <a:pt x="7402" y="8639"/>
                    <a:pt x="5160" y="9362"/>
                  </a:cubicBezTo>
                  <a:cubicBezTo>
                    <a:pt x="3448" y="9905"/>
                    <a:pt x="1676" y="10483"/>
                    <a:pt x="1" y="10785"/>
                  </a:cubicBezTo>
                  <a:lnTo>
                    <a:pt x="1" y="10833"/>
                  </a:lnTo>
                  <a:cubicBezTo>
                    <a:pt x="1688" y="10520"/>
                    <a:pt x="3460" y="9953"/>
                    <a:pt x="5172" y="9399"/>
                  </a:cubicBezTo>
                  <a:cubicBezTo>
                    <a:pt x="7414" y="8675"/>
                    <a:pt x="9728" y="7928"/>
                    <a:pt x="11910" y="7747"/>
                  </a:cubicBezTo>
                  <a:cubicBezTo>
                    <a:pt x="12088" y="7733"/>
                    <a:pt x="12262" y="7726"/>
                    <a:pt x="12432" y="7726"/>
                  </a:cubicBezTo>
                  <a:cubicBezTo>
                    <a:pt x="13533" y="7726"/>
                    <a:pt x="14489" y="8006"/>
                    <a:pt x="15417" y="8278"/>
                  </a:cubicBezTo>
                  <a:cubicBezTo>
                    <a:pt x="16285" y="8543"/>
                    <a:pt x="17189" y="8808"/>
                    <a:pt x="18202" y="8844"/>
                  </a:cubicBezTo>
                  <a:cubicBezTo>
                    <a:pt x="18281" y="8847"/>
                    <a:pt x="18359" y="8848"/>
                    <a:pt x="18436" y="8848"/>
                  </a:cubicBezTo>
                  <a:cubicBezTo>
                    <a:pt x="21416" y="8848"/>
                    <a:pt x="23192" y="6836"/>
                    <a:pt x="25072" y="4710"/>
                  </a:cubicBezTo>
                  <a:cubicBezTo>
                    <a:pt x="27037" y="2480"/>
                    <a:pt x="29062" y="178"/>
                    <a:pt x="32630" y="93"/>
                  </a:cubicBezTo>
                  <a:cubicBezTo>
                    <a:pt x="33613" y="69"/>
                    <a:pt x="34637" y="48"/>
                    <a:pt x="35672" y="48"/>
                  </a:cubicBezTo>
                  <a:cubicBezTo>
                    <a:pt x="38190" y="48"/>
                    <a:pt x="40771" y="169"/>
                    <a:pt x="42984" y="648"/>
                  </a:cubicBezTo>
                  <a:cubicBezTo>
                    <a:pt x="43743" y="816"/>
                    <a:pt x="44490" y="1058"/>
                    <a:pt x="45213" y="1287"/>
                  </a:cubicBezTo>
                  <a:cubicBezTo>
                    <a:pt x="46154" y="1588"/>
                    <a:pt x="47130" y="1901"/>
                    <a:pt x="48167" y="2046"/>
                  </a:cubicBezTo>
                  <a:cubicBezTo>
                    <a:pt x="49418" y="2237"/>
                    <a:pt x="50739" y="2301"/>
                    <a:pt x="52084" y="2301"/>
                  </a:cubicBezTo>
                  <a:cubicBezTo>
                    <a:pt x="53459" y="2301"/>
                    <a:pt x="54859" y="2234"/>
                    <a:pt x="56230" y="2166"/>
                  </a:cubicBezTo>
                  <a:cubicBezTo>
                    <a:pt x="57424" y="2106"/>
                    <a:pt x="58641" y="2046"/>
                    <a:pt x="59798" y="2034"/>
                  </a:cubicBezTo>
                  <a:lnTo>
                    <a:pt x="59798" y="1998"/>
                  </a:lnTo>
                  <a:cubicBezTo>
                    <a:pt x="58641" y="2010"/>
                    <a:pt x="57424" y="2058"/>
                    <a:pt x="56230" y="2118"/>
                  </a:cubicBezTo>
                  <a:cubicBezTo>
                    <a:pt x="54842" y="2186"/>
                    <a:pt x="53429" y="2254"/>
                    <a:pt x="52041" y="2254"/>
                  </a:cubicBezTo>
                  <a:cubicBezTo>
                    <a:pt x="50716" y="2254"/>
                    <a:pt x="49414" y="2192"/>
                    <a:pt x="48179" y="2010"/>
                  </a:cubicBezTo>
                  <a:cubicBezTo>
                    <a:pt x="47142" y="1853"/>
                    <a:pt x="46178" y="1540"/>
                    <a:pt x="45226" y="1238"/>
                  </a:cubicBezTo>
                  <a:cubicBezTo>
                    <a:pt x="44502" y="1009"/>
                    <a:pt x="43767" y="768"/>
                    <a:pt x="42996" y="612"/>
                  </a:cubicBezTo>
                  <a:cubicBezTo>
                    <a:pt x="40777" y="123"/>
                    <a:pt x="38181" y="0"/>
                    <a:pt x="3565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32"/>
            <p:cNvSpPr/>
            <p:nvPr/>
          </p:nvSpPr>
          <p:spPr>
            <a:xfrm>
              <a:off x="3826250" y="833325"/>
              <a:ext cx="1439800" cy="264225"/>
            </a:xfrm>
            <a:custGeom>
              <a:rect b="b" l="l" r="r" t="t"/>
              <a:pathLst>
                <a:path extrusionOk="0" h="10569" w="57592">
                  <a:moveTo>
                    <a:pt x="34823" y="1"/>
                  </a:moveTo>
                  <a:cubicBezTo>
                    <a:pt x="33708" y="1"/>
                    <a:pt x="32509" y="52"/>
                    <a:pt x="31231" y="154"/>
                  </a:cubicBezTo>
                  <a:cubicBezTo>
                    <a:pt x="27820" y="420"/>
                    <a:pt x="25915" y="2432"/>
                    <a:pt x="24107" y="4337"/>
                  </a:cubicBezTo>
                  <a:cubicBezTo>
                    <a:pt x="22299" y="6253"/>
                    <a:pt x="20588" y="8049"/>
                    <a:pt x="17538" y="8290"/>
                  </a:cubicBezTo>
                  <a:cubicBezTo>
                    <a:pt x="17316" y="8307"/>
                    <a:pt x="17098" y="8314"/>
                    <a:pt x="16883" y="8314"/>
                  </a:cubicBezTo>
                  <a:cubicBezTo>
                    <a:pt x="15988" y="8314"/>
                    <a:pt x="15146" y="8188"/>
                    <a:pt x="14320" y="8061"/>
                  </a:cubicBezTo>
                  <a:cubicBezTo>
                    <a:pt x="13491" y="7933"/>
                    <a:pt x="12649" y="7811"/>
                    <a:pt x="11753" y="7811"/>
                  </a:cubicBezTo>
                  <a:cubicBezTo>
                    <a:pt x="11385" y="7811"/>
                    <a:pt x="11009" y="7832"/>
                    <a:pt x="10620" y="7881"/>
                  </a:cubicBezTo>
                  <a:cubicBezTo>
                    <a:pt x="8703" y="8134"/>
                    <a:pt x="6726" y="8724"/>
                    <a:pt x="4822" y="9279"/>
                  </a:cubicBezTo>
                  <a:cubicBezTo>
                    <a:pt x="3243" y="9749"/>
                    <a:pt x="1604" y="10231"/>
                    <a:pt x="0" y="10532"/>
                  </a:cubicBezTo>
                  <a:lnTo>
                    <a:pt x="0" y="10569"/>
                  </a:lnTo>
                  <a:cubicBezTo>
                    <a:pt x="1616" y="10279"/>
                    <a:pt x="3267" y="9797"/>
                    <a:pt x="4834" y="9315"/>
                  </a:cubicBezTo>
                  <a:cubicBezTo>
                    <a:pt x="6738" y="8761"/>
                    <a:pt x="8703" y="8170"/>
                    <a:pt x="10632" y="7929"/>
                  </a:cubicBezTo>
                  <a:cubicBezTo>
                    <a:pt x="11016" y="7876"/>
                    <a:pt x="11392" y="7854"/>
                    <a:pt x="11760" y="7854"/>
                  </a:cubicBezTo>
                  <a:cubicBezTo>
                    <a:pt x="12647" y="7854"/>
                    <a:pt x="13490" y="7982"/>
                    <a:pt x="14308" y="8110"/>
                  </a:cubicBezTo>
                  <a:cubicBezTo>
                    <a:pt x="15133" y="8226"/>
                    <a:pt x="15981" y="8350"/>
                    <a:pt x="16878" y="8350"/>
                  </a:cubicBezTo>
                  <a:cubicBezTo>
                    <a:pt x="17095" y="8350"/>
                    <a:pt x="17315" y="8343"/>
                    <a:pt x="17538" y="8327"/>
                  </a:cubicBezTo>
                  <a:cubicBezTo>
                    <a:pt x="20612" y="8086"/>
                    <a:pt x="22311" y="6290"/>
                    <a:pt x="24131" y="4373"/>
                  </a:cubicBezTo>
                  <a:cubicBezTo>
                    <a:pt x="25964" y="2457"/>
                    <a:pt x="27844" y="456"/>
                    <a:pt x="31231" y="191"/>
                  </a:cubicBezTo>
                  <a:cubicBezTo>
                    <a:pt x="32506" y="92"/>
                    <a:pt x="33702" y="42"/>
                    <a:pt x="34817" y="42"/>
                  </a:cubicBezTo>
                  <a:cubicBezTo>
                    <a:pt x="36968" y="42"/>
                    <a:pt x="38815" y="227"/>
                    <a:pt x="40331" y="600"/>
                  </a:cubicBezTo>
                  <a:cubicBezTo>
                    <a:pt x="41175" y="841"/>
                    <a:pt x="41995" y="1143"/>
                    <a:pt x="42790" y="1516"/>
                  </a:cubicBezTo>
                  <a:cubicBezTo>
                    <a:pt x="43658" y="1890"/>
                    <a:pt x="44538" y="2276"/>
                    <a:pt x="45502" y="2481"/>
                  </a:cubicBezTo>
                  <a:cubicBezTo>
                    <a:pt x="46584" y="2710"/>
                    <a:pt x="47750" y="2793"/>
                    <a:pt x="48955" y="2793"/>
                  </a:cubicBezTo>
                  <a:cubicBezTo>
                    <a:pt x="50543" y="2793"/>
                    <a:pt x="52201" y="2649"/>
                    <a:pt x="53831" y="2505"/>
                  </a:cubicBezTo>
                  <a:cubicBezTo>
                    <a:pt x="55157" y="2396"/>
                    <a:pt x="56399" y="2288"/>
                    <a:pt x="57592" y="2252"/>
                  </a:cubicBezTo>
                  <a:lnTo>
                    <a:pt x="57592" y="2203"/>
                  </a:lnTo>
                  <a:cubicBezTo>
                    <a:pt x="56399" y="2240"/>
                    <a:pt x="55157" y="2348"/>
                    <a:pt x="53831" y="2457"/>
                  </a:cubicBezTo>
                  <a:cubicBezTo>
                    <a:pt x="52208" y="2600"/>
                    <a:pt x="50549" y="2744"/>
                    <a:pt x="48961" y="2744"/>
                  </a:cubicBezTo>
                  <a:cubicBezTo>
                    <a:pt x="47756" y="2744"/>
                    <a:pt x="46591" y="2661"/>
                    <a:pt x="45514" y="2432"/>
                  </a:cubicBezTo>
                  <a:cubicBezTo>
                    <a:pt x="44562" y="2228"/>
                    <a:pt x="43670" y="1854"/>
                    <a:pt x="42814" y="1480"/>
                  </a:cubicBezTo>
                  <a:cubicBezTo>
                    <a:pt x="42019" y="1107"/>
                    <a:pt x="41187" y="793"/>
                    <a:pt x="40343" y="564"/>
                  </a:cubicBezTo>
                  <a:cubicBezTo>
                    <a:pt x="38826" y="191"/>
                    <a:pt x="36979" y="1"/>
                    <a:pt x="3482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32"/>
            <p:cNvSpPr/>
            <p:nvPr/>
          </p:nvSpPr>
          <p:spPr>
            <a:xfrm>
              <a:off x="3853375" y="874250"/>
              <a:ext cx="1370200" cy="253125"/>
            </a:xfrm>
            <a:custGeom>
              <a:rect b="b" l="l" r="r" t="t"/>
              <a:pathLst>
                <a:path extrusionOk="0" h="10125" w="54808">
                  <a:moveTo>
                    <a:pt x="33519" y="0"/>
                  </a:moveTo>
                  <a:cubicBezTo>
                    <a:pt x="32303" y="0"/>
                    <a:pt x="30966" y="109"/>
                    <a:pt x="29471" y="325"/>
                  </a:cubicBezTo>
                  <a:cubicBezTo>
                    <a:pt x="26530" y="747"/>
                    <a:pt x="24662" y="2507"/>
                    <a:pt x="22854" y="4219"/>
                  </a:cubicBezTo>
                  <a:cubicBezTo>
                    <a:pt x="20913" y="6051"/>
                    <a:pt x="19069" y="7786"/>
                    <a:pt x="16031" y="7835"/>
                  </a:cubicBezTo>
                  <a:cubicBezTo>
                    <a:pt x="15151" y="7835"/>
                    <a:pt x="14368" y="7786"/>
                    <a:pt x="13597" y="7726"/>
                  </a:cubicBezTo>
                  <a:cubicBezTo>
                    <a:pt x="12950" y="7680"/>
                    <a:pt x="12319" y="7636"/>
                    <a:pt x="11664" y="7636"/>
                  </a:cubicBezTo>
                  <a:cubicBezTo>
                    <a:pt x="10781" y="7636"/>
                    <a:pt x="9854" y="7716"/>
                    <a:pt x="8787" y="7979"/>
                  </a:cubicBezTo>
                  <a:cubicBezTo>
                    <a:pt x="7943" y="8184"/>
                    <a:pt x="7076" y="8413"/>
                    <a:pt x="6244" y="8630"/>
                  </a:cubicBezTo>
                  <a:cubicBezTo>
                    <a:pt x="4219" y="9173"/>
                    <a:pt x="2110" y="9727"/>
                    <a:pt x="0" y="10077"/>
                  </a:cubicBezTo>
                  <a:lnTo>
                    <a:pt x="12" y="10125"/>
                  </a:lnTo>
                  <a:cubicBezTo>
                    <a:pt x="2134" y="9763"/>
                    <a:pt x="4231" y="9209"/>
                    <a:pt x="6256" y="8678"/>
                  </a:cubicBezTo>
                  <a:cubicBezTo>
                    <a:pt x="7088" y="8461"/>
                    <a:pt x="7956" y="8232"/>
                    <a:pt x="8811" y="8016"/>
                  </a:cubicBezTo>
                  <a:cubicBezTo>
                    <a:pt x="9848" y="7758"/>
                    <a:pt x="10756" y="7679"/>
                    <a:pt x="11620" y="7679"/>
                  </a:cubicBezTo>
                  <a:cubicBezTo>
                    <a:pt x="12292" y="7679"/>
                    <a:pt x="12937" y="7727"/>
                    <a:pt x="13597" y="7774"/>
                  </a:cubicBezTo>
                  <a:cubicBezTo>
                    <a:pt x="14300" y="7818"/>
                    <a:pt x="15014" y="7872"/>
                    <a:pt x="15802" y="7872"/>
                  </a:cubicBezTo>
                  <a:cubicBezTo>
                    <a:pt x="15878" y="7872"/>
                    <a:pt x="15954" y="7872"/>
                    <a:pt x="16031" y="7871"/>
                  </a:cubicBezTo>
                  <a:cubicBezTo>
                    <a:pt x="19093" y="7835"/>
                    <a:pt x="20937" y="6087"/>
                    <a:pt x="22890" y="4243"/>
                  </a:cubicBezTo>
                  <a:cubicBezTo>
                    <a:pt x="24686" y="2543"/>
                    <a:pt x="26554" y="783"/>
                    <a:pt x="29483" y="362"/>
                  </a:cubicBezTo>
                  <a:cubicBezTo>
                    <a:pt x="30971" y="151"/>
                    <a:pt x="32298" y="45"/>
                    <a:pt x="33505" y="45"/>
                  </a:cubicBezTo>
                  <a:cubicBezTo>
                    <a:pt x="35476" y="45"/>
                    <a:pt x="37124" y="328"/>
                    <a:pt x="38620" y="904"/>
                  </a:cubicBezTo>
                  <a:cubicBezTo>
                    <a:pt x="39270" y="1157"/>
                    <a:pt x="39873" y="1458"/>
                    <a:pt x="40452" y="1760"/>
                  </a:cubicBezTo>
                  <a:cubicBezTo>
                    <a:pt x="41524" y="2290"/>
                    <a:pt x="42537" y="2808"/>
                    <a:pt x="43851" y="3037"/>
                  </a:cubicBezTo>
                  <a:cubicBezTo>
                    <a:pt x="44490" y="3149"/>
                    <a:pt x="45171" y="3195"/>
                    <a:pt x="45878" y="3195"/>
                  </a:cubicBezTo>
                  <a:cubicBezTo>
                    <a:pt x="47530" y="3195"/>
                    <a:pt x="49327" y="2945"/>
                    <a:pt x="51083" y="2700"/>
                  </a:cubicBezTo>
                  <a:cubicBezTo>
                    <a:pt x="52409" y="2519"/>
                    <a:pt x="53650" y="2350"/>
                    <a:pt x="54807" y="2278"/>
                  </a:cubicBezTo>
                  <a:lnTo>
                    <a:pt x="54807" y="2242"/>
                  </a:lnTo>
                  <a:cubicBezTo>
                    <a:pt x="53650" y="2302"/>
                    <a:pt x="52409" y="2471"/>
                    <a:pt x="51083" y="2664"/>
                  </a:cubicBezTo>
                  <a:cubicBezTo>
                    <a:pt x="49330" y="2900"/>
                    <a:pt x="47542" y="3147"/>
                    <a:pt x="45895" y="3147"/>
                  </a:cubicBezTo>
                  <a:cubicBezTo>
                    <a:pt x="45187" y="3147"/>
                    <a:pt x="44505" y="3102"/>
                    <a:pt x="43863" y="2989"/>
                  </a:cubicBezTo>
                  <a:cubicBezTo>
                    <a:pt x="42549" y="2760"/>
                    <a:pt x="41537" y="2254"/>
                    <a:pt x="40464" y="1712"/>
                  </a:cubicBezTo>
                  <a:cubicBezTo>
                    <a:pt x="39885" y="1422"/>
                    <a:pt x="39283" y="1121"/>
                    <a:pt x="38632" y="868"/>
                  </a:cubicBezTo>
                  <a:cubicBezTo>
                    <a:pt x="37141" y="286"/>
                    <a:pt x="35489" y="0"/>
                    <a:pt x="3351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32"/>
            <p:cNvSpPr/>
            <p:nvPr/>
          </p:nvSpPr>
          <p:spPr>
            <a:xfrm>
              <a:off x="3881400" y="916875"/>
              <a:ext cx="1299975" cy="241850"/>
            </a:xfrm>
            <a:custGeom>
              <a:rect b="b" l="l" r="r" t="t"/>
              <a:pathLst>
                <a:path extrusionOk="0" h="9674" w="51999">
                  <a:moveTo>
                    <a:pt x="31860" y="1"/>
                  </a:moveTo>
                  <a:cubicBezTo>
                    <a:pt x="30531" y="1"/>
                    <a:pt x="29156" y="207"/>
                    <a:pt x="27651" y="525"/>
                  </a:cubicBezTo>
                  <a:cubicBezTo>
                    <a:pt x="25035" y="1067"/>
                    <a:pt x="23288" y="2574"/>
                    <a:pt x="21576" y="4032"/>
                  </a:cubicBezTo>
                  <a:cubicBezTo>
                    <a:pt x="19756" y="5587"/>
                    <a:pt x="18044" y="7046"/>
                    <a:pt x="15429" y="7371"/>
                  </a:cubicBezTo>
                  <a:cubicBezTo>
                    <a:pt x="14646" y="7462"/>
                    <a:pt x="13857" y="7505"/>
                    <a:pt x="13071" y="7505"/>
                  </a:cubicBezTo>
                  <a:cubicBezTo>
                    <a:pt x="12815" y="7505"/>
                    <a:pt x="12561" y="7501"/>
                    <a:pt x="12307" y="7492"/>
                  </a:cubicBezTo>
                  <a:cubicBezTo>
                    <a:pt x="11981" y="7486"/>
                    <a:pt x="11660" y="7480"/>
                    <a:pt x="11339" y="7480"/>
                  </a:cubicBezTo>
                  <a:cubicBezTo>
                    <a:pt x="10315" y="7480"/>
                    <a:pt x="9281" y="7539"/>
                    <a:pt x="8052" y="7841"/>
                  </a:cubicBezTo>
                  <a:cubicBezTo>
                    <a:pt x="7449" y="7974"/>
                    <a:pt x="6847" y="8131"/>
                    <a:pt x="6268" y="8275"/>
                  </a:cubicBezTo>
                  <a:cubicBezTo>
                    <a:pt x="4231" y="8781"/>
                    <a:pt x="2134" y="9312"/>
                    <a:pt x="0" y="9637"/>
                  </a:cubicBezTo>
                  <a:lnTo>
                    <a:pt x="12" y="9673"/>
                  </a:lnTo>
                  <a:cubicBezTo>
                    <a:pt x="2146" y="9360"/>
                    <a:pt x="4243" y="8830"/>
                    <a:pt x="6268" y="8323"/>
                  </a:cubicBezTo>
                  <a:cubicBezTo>
                    <a:pt x="6847" y="8179"/>
                    <a:pt x="7449" y="8034"/>
                    <a:pt x="8052" y="7877"/>
                  </a:cubicBezTo>
                  <a:cubicBezTo>
                    <a:pt x="9311" y="7577"/>
                    <a:pt x="10357" y="7518"/>
                    <a:pt x="11402" y="7518"/>
                  </a:cubicBezTo>
                  <a:cubicBezTo>
                    <a:pt x="11698" y="7518"/>
                    <a:pt x="11994" y="7523"/>
                    <a:pt x="12295" y="7528"/>
                  </a:cubicBezTo>
                  <a:cubicBezTo>
                    <a:pt x="12567" y="7541"/>
                    <a:pt x="12841" y="7547"/>
                    <a:pt x="13115" y="7547"/>
                  </a:cubicBezTo>
                  <a:cubicBezTo>
                    <a:pt x="13883" y="7547"/>
                    <a:pt x="14656" y="7499"/>
                    <a:pt x="15429" y="7419"/>
                  </a:cubicBezTo>
                  <a:cubicBezTo>
                    <a:pt x="18056" y="7094"/>
                    <a:pt x="19780" y="5623"/>
                    <a:pt x="21600" y="4069"/>
                  </a:cubicBezTo>
                  <a:cubicBezTo>
                    <a:pt x="23300" y="2622"/>
                    <a:pt x="25059" y="1115"/>
                    <a:pt x="27651" y="561"/>
                  </a:cubicBezTo>
                  <a:cubicBezTo>
                    <a:pt x="29154" y="249"/>
                    <a:pt x="30522" y="46"/>
                    <a:pt x="31844" y="46"/>
                  </a:cubicBezTo>
                  <a:cubicBezTo>
                    <a:pt x="33533" y="46"/>
                    <a:pt x="35148" y="377"/>
                    <a:pt x="36872" y="1236"/>
                  </a:cubicBezTo>
                  <a:cubicBezTo>
                    <a:pt x="37354" y="1501"/>
                    <a:pt x="37836" y="1778"/>
                    <a:pt x="38294" y="2104"/>
                  </a:cubicBezTo>
                  <a:cubicBezTo>
                    <a:pt x="39102" y="2646"/>
                    <a:pt x="39873" y="3165"/>
                    <a:pt x="41018" y="3406"/>
                  </a:cubicBezTo>
                  <a:cubicBezTo>
                    <a:pt x="41583" y="3530"/>
                    <a:pt x="42194" y="3583"/>
                    <a:pt x="42834" y="3583"/>
                  </a:cubicBezTo>
                  <a:cubicBezTo>
                    <a:pt x="44543" y="3583"/>
                    <a:pt x="46471" y="3211"/>
                    <a:pt x="48347" y="2851"/>
                  </a:cubicBezTo>
                  <a:cubicBezTo>
                    <a:pt x="49661" y="2610"/>
                    <a:pt x="50890" y="2369"/>
                    <a:pt x="51999" y="2273"/>
                  </a:cubicBezTo>
                  <a:lnTo>
                    <a:pt x="51999" y="2224"/>
                  </a:lnTo>
                  <a:cubicBezTo>
                    <a:pt x="50890" y="2321"/>
                    <a:pt x="49661" y="2562"/>
                    <a:pt x="48347" y="2815"/>
                  </a:cubicBezTo>
                  <a:cubicBezTo>
                    <a:pt x="46468" y="3175"/>
                    <a:pt x="44537" y="3541"/>
                    <a:pt x="42831" y="3541"/>
                  </a:cubicBezTo>
                  <a:cubicBezTo>
                    <a:pt x="42195" y="3541"/>
                    <a:pt x="41590" y="3491"/>
                    <a:pt x="41030" y="3369"/>
                  </a:cubicBezTo>
                  <a:cubicBezTo>
                    <a:pt x="39897" y="3116"/>
                    <a:pt x="39138" y="2610"/>
                    <a:pt x="38318" y="2068"/>
                  </a:cubicBezTo>
                  <a:cubicBezTo>
                    <a:pt x="37872" y="1742"/>
                    <a:pt x="37390" y="1453"/>
                    <a:pt x="36896" y="1200"/>
                  </a:cubicBezTo>
                  <a:cubicBezTo>
                    <a:pt x="35174" y="335"/>
                    <a:pt x="33554" y="1"/>
                    <a:pt x="3186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32"/>
            <p:cNvSpPr/>
            <p:nvPr/>
          </p:nvSpPr>
          <p:spPr>
            <a:xfrm>
              <a:off x="3899175" y="961725"/>
              <a:ext cx="1248750" cy="235275"/>
            </a:xfrm>
            <a:custGeom>
              <a:rect b="b" l="l" r="r" t="t"/>
              <a:pathLst>
                <a:path extrusionOk="0" h="9411" w="49950">
                  <a:moveTo>
                    <a:pt x="30910" y="1"/>
                  </a:moveTo>
                  <a:cubicBezTo>
                    <a:pt x="29502" y="1"/>
                    <a:pt x="27975" y="294"/>
                    <a:pt x="26205" y="756"/>
                  </a:cubicBezTo>
                  <a:cubicBezTo>
                    <a:pt x="23746" y="1383"/>
                    <a:pt x="22215" y="2226"/>
                    <a:pt x="20539" y="3371"/>
                  </a:cubicBezTo>
                  <a:cubicBezTo>
                    <a:pt x="19973" y="3769"/>
                    <a:pt x="19431" y="4191"/>
                    <a:pt x="18912" y="4649"/>
                  </a:cubicBezTo>
                  <a:cubicBezTo>
                    <a:pt x="17743" y="5650"/>
                    <a:pt x="16634" y="6602"/>
                    <a:pt x="14874" y="7000"/>
                  </a:cubicBezTo>
                  <a:cubicBezTo>
                    <a:pt x="13669" y="7277"/>
                    <a:pt x="12464" y="7313"/>
                    <a:pt x="11294" y="7349"/>
                  </a:cubicBezTo>
                  <a:cubicBezTo>
                    <a:pt x="10053" y="7385"/>
                    <a:pt x="8787" y="7433"/>
                    <a:pt x="7473" y="7747"/>
                  </a:cubicBezTo>
                  <a:lnTo>
                    <a:pt x="6027" y="8108"/>
                  </a:lnTo>
                  <a:cubicBezTo>
                    <a:pt x="4050" y="8603"/>
                    <a:pt x="2170" y="9073"/>
                    <a:pt x="0" y="9374"/>
                  </a:cubicBezTo>
                  <a:lnTo>
                    <a:pt x="0" y="9410"/>
                  </a:lnTo>
                  <a:cubicBezTo>
                    <a:pt x="2170" y="9109"/>
                    <a:pt x="4050" y="8639"/>
                    <a:pt x="6027" y="8145"/>
                  </a:cubicBezTo>
                  <a:lnTo>
                    <a:pt x="7461" y="7795"/>
                  </a:lnTo>
                  <a:cubicBezTo>
                    <a:pt x="8775" y="7482"/>
                    <a:pt x="10053" y="7433"/>
                    <a:pt x="11282" y="7397"/>
                  </a:cubicBezTo>
                  <a:cubicBezTo>
                    <a:pt x="12452" y="7361"/>
                    <a:pt x="13657" y="7325"/>
                    <a:pt x="14874" y="7048"/>
                  </a:cubicBezTo>
                  <a:cubicBezTo>
                    <a:pt x="16634" y="6638"/>
                    <a:pt x="17755" y="5686"/>
                    <a:pt x="18936" y="4685"/>
                  </a:cubicBezTo>
                  <a:cubicBezTo>
                    <a:pt x="19443" y="4227"/>
                    <a:pt x="19985" y="3805"/>
                    <a:pt x="20539" y="3408"/>
                  </a:cubicBezTo>
                  <a:cubicBezTo>
                    <a:pt x="22215" y="2262"/>
                    <a:pt x="23746" y="1431"/>
                    <a:pt x="26205" y="792"/>
                  </a:cubicBezTo>
                  <a:cubicBezTo>
                    <a:pt x="27963" y="336"/>
                    <a:pt x="29483" y="46"/>
                    <a:pt x="30886" y="46"/>
                  </a:cubicBezTo>
                  <a:cubicBezTo>
                    <a:pt x="32339" y="46"/>
                    <a:pt x="33667" y="357"/>
                    <a:pt x="35004" y="1117"/>
                  </a:cubicBezTo>
                  <a:cubicBezTo>
                    <a:pt x="35534" y="1443"/>
                    <a:pt x="36040" y="1829"/>
                    <a:pt x="36510" y="2262"/>
                  </a:cubicBezTo>
                  <a:cubicBezTo>
                    <a:pt x="37426" y="3058"/>
                    <a:pt x="38294" y="3805"/>
                    <a:pt x="39909" y="3962"/>
                  </a:cubicBezTo>
                  <a:cubicBezTo>
                    <a:pt x="40121" y="3980"/>
                    <a:pt x="40339" y="3989"/>
                    <a:pt x="40563" y="3989"/>
                  </a:cubicBezTo>
                  <a:cubicBezTo>
                    <a:pt x="42249" y="3989"/>
                    <a:pt x="44252" y="3499"/>
                    <a:pt x="46189" y="3010"/>
                  </a:cubicBezTo>
                  <a:cubicBezTo>
                    <a:pt x="47539" y="2672"/>
                    <a:pt x="48829" y="2359"/>
                    <a:pt x="49950" y="2226"/>
                  </a:cubicBezTo>
                  <a:lnTo>
                    <a:pt x="49950" y="2178"/>
                  </a:lnTo>
                  <a:cubicBezTo>
                    <a:pt x="48841" y="2311"/>
                    <a:pt x="47539" y="2636"/>
                    <a:pt x="46189" y="2974"/>
                  </a:cubicBezTo>
                  <a:cubicBezTo>
                    <a:pt x="44264" y="3450"/>
                    <a:pt x="42284" y="3944"/>
                    <a:pt x="40606" y="3944"/>
                  </a:cubicBezTo>
                  <a:cubicBezTo>
                    <a:pt x="40371" y="3944"/>
                    <a:pt x="40143" y="3935"/>
                    <a:pt x="39921" y="3914"/>
                  </a:cubicBezTo>
                  <a:cubicBezTo>
                    <a:pt x="38330" y="3769"/>
                    <a:pt x="37463" y="3022"/>
                    <a:pt x="36547" y="2226"/>
                  </a:cubicBezTo>
                  <a:cubicBezTo>
                    <a:pt x="36088" y="1792"/>
                    <a:pt x="35582" y="1407"/>
                    <a:pt x="35040" y="1081"/>
                  </a:cubicBezTo>
                  <a:cubicBezTo>
                    <a:pt x="33697" y="315"/>
                    <a:pt x="32367" y="1"/>
                    <a:pt x="3091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32"/>
            <p:cNvSpPr/>
            <p:nvPr/>
          </p:nvSpPr>
          <p:spPr>
            <a:xfrm>
              <a:off x="3895850" y="1009075"/>
              <a:ext cx="1232200" cy="237650"/>
            </a:xfrm>
            <a:custGeom>
              <a:rect b="b" l="l" r="r" t="t"/>
              <a:pathLst>
                <a:path extrusionOk="0" h="9506" w="49288">
                  <a:moveTo>
                    <a:pt x="30758" y="0"/>
                  </a:moveTo>
                  <a:cubicBezTo>
                    <a:pt x="30644" y="0"/>
                    <a:pt x="30529" y="3"/>
                    <a:pt x="30412" y="7"/>
                  </a:cubicBezTo>
                  <a:cubicBezTo>
                    <a:pt x="28977" y="43"/>
                    <a:pt x="27434" y="405"/>
                    <a:pt x="25590" y="923"/>
                  </a:cubicBezTo>
                  <a:cubicBezTo>
                    <a:pt x="23457" y="1502"/>
                    <a:pt x="21432" y="2406"/>
                    <a:pt x="19588" y="3611"/>
                  </a:cubicBezTo>
                  <a:cubicBezTo>
                    <a:pt x="19009" y="3985"/>
                    <a:pt x="18467" y="4406"/>
                    <a:pt x="17960" y="4816"/>
                  </a:cubicBezTo>
                  <a:cubicBezTo>
                    <a:pt x="16815" y="5708"/>
                    <a:pt x="15646" y="6636"/>
                    <a:pt x="13983" y="7034"/>
                  </a:cubicBezTo>
                  <a:cubicBezTo>
                    <a:pt x="12862" y="7299"/>
                    <a:pt x="11741" y="7360"/>
                    <a:pt x="10644" y="7420"/>
                  </a:cubicBezTo>
                  <a:cubicBezTo>
                    <a:pt x="9487" y="7480"/>
                    <a:pt x="8294" y="7540"/>
                    <a:pt x="7076" y="7854"/>
                  </a:cubicBezTo>
                  <a:cubicBezTo>
                    <a:pt x="6606" y="7974"/>
                    <a:pt x="6160" y="8083"/>
                    <a:pt x="5726" y="8203"/>
                  </a:cubicBezTo>
                  <a:cubicBezTo>
                    <a:pt x="3810" y="8697"/>
                    <a:pt x="2146" y="9131"/>
                    <a:pt x="1" y="9457"/>
                  </a:cubicBezTo>
                  <a:lnTo>
                    <a:pt x="1" y="9505"/>
                  </a:lnTo>
                  <a:cubicBezTo>
                    <a:pt x="2146" y="9180"/>
                    <a:pt x="3810" y="8746"/>
                    <a:pt x="5726" y="8239"/>
                  </a:cubicBezTo>
                  <a:cubicBezTo>
                    <a:pt x="6160" y="8131"/>
                    <a:pt x="6606" y="8010"/>
                    <a:pt x="7076" y="7890"/>
                  </a:cubicBezTo>
                  <a:cubicBezTo>
                    <a:pt x="8294" y="7589"/>
                    <a:pt x="9487" y="7516"/>
                    <a:pt x="10644" y="7456"/>
                  </a:cubicBezTo>
                  <a:cubicBezTo>
                    <a:pt x="11729" y="7408"/>
                    <a:pt x="12850" y="7347"/>
                    <a:pt x="13983" y="7070"/>
                  </a:cubicBezTo>
                  <a:cubicBezTo>
                    <a:pt x="15646" y="6672"/>
                    <a:pt x="16827" y="5756"/>
                    <a:pt x="17972" y="4852"/>
                  </a:cubicBezTo>
                  <a:cubicBezTo>
                    <a:pt x="18491" y="4443"/>
                    <a:pt x="19021" y="4021"/>
                    <a:pt x="19600" y="3647"/>
                  </a:cubicBezTo>
                  <a:cubicBezTo>
                    <a:pt x="21444" y="2442"/>
                    <a:pt x="23457" y="1538"/>
                    <a:pt x="25590" y="971"/>
                  </a:cubicBezTo>
                  <a:cubicBezTo>
                    <a:pt x="27440" y="454"/>
                    <a:pt x="29120" y="40"/>
                    <a:pt x="30712" y="40"/>
                  </a:cubicBezTo>
                  <a:cubicBezTo>
                    <a:pt x="32086" y="40"/>
                    <a:pt x="33395" y="349"/>
                    <a:pt x="34691" y="1164"/>
                  </a:cubicBezTo>
                  <a:cubicBezTo>
                    <a:pt x="35209" y="1502"/>
                    <a:pt x="35679" y="1911"/>
                    <a:pt x="36113" y="2369"/>
                  </a:cubicBezTo>
                  <a:cubicBezTo>
                    <a:pt x="36933" y="3189"/>
                    <a:pt x="37800" y="4033"/>
                    <a:pt x="39404" y="4177"/>
                  </a:cubicBezTo>
                  <a:cubicBezTo>
                    <a:pt x="39590" y="4194"/>
                    <a:pt x="39782" y="4202"/>
                    <a:pt x="39979" y="4202"/>
                  </a:cubicBezTo>
                  <a:cubicBezTo>
                    <a:pt x="41613" y="4202"/>
                    <a:pt x="43576" y="3656"/>
                    <a:pt x="45491" y="3129"/>
                  </a:cubicBezTo>
                  <a:cubicBezTo>
                    <a:pt x="46865" y="2743"/>
                    <a:pt x="48166" y="2393"/>
                    <a:pt x="49287" y="2237"/>
                  </a:cubicBezTo>
                  <a:lnTo>
                    <a:pt x="49287" y="2189"/>
                  </a:lnTo>
                  <a:cubicBezTo>
                    <a:pt x="48154" y="2333"/>
                    <a:pt x="46853" y="2695"/>
                    <a:pt x="45479" y="3081"/>
                  </a:cubicBezTo>
                  <a:cubicBezTo>
                    <a:pt x="43589" y="3614"/>
                    <a:pt x="41643" y="4158"/>
                    <a:pt x="40025" y="4158"/>
                  </a:cubicBezTo>
                  <a:cubicBezTo>
                    <a:pt x="39816" y="4158"/>
                    <a:pt x="39613" y="4148"/>
                    <a:pt x="39416" y="4129"/>
                  </a:cubicBezTo>
                  <a:cubicBezTo>
                    <a:pt x="37825" y="3985"/>
                    <a:pt x="37005" y="3177"/>
                    <a:pt x="36149" y="2321"/>
                  </a:cubicBezTo>
                  <a:cubicBezTo>
                    <a:pt x="35715" y="1863"/>
                    <a:pt x="35245" y="1465"/>
                    <a:pt x="34727" y="1116"/>
                  </a:cubicBezTo>
                  <a:cubicBezTo>
                    <a:pt x="33518" y="366"/>
                    <a:pt x="32246" y="0"/>
                    <a:pt x="3075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32"/>
            <p:cNvSpPr/>
            <p:nvPr/>
          </p:nvSpPr>
          <p:spPr>
            <a:xfrm>
              <a:off x="3875075" y="1056200"/>
              <a:ext cx="1240925" cy="253500"/>
            </a:xfrm>
            <a:custGeom>
              <a:rect b="b" l="l" r="r" t="t"/>
              <a:pathLst>
                <a:path extrusionOk="0" h="10140" w="49637">
                  <a:moveTo>
                    <a:pt x="31327" y="1"/>
                  </a:moveTo>
                  <a:cubicBezTo>
                    <a:pt x="29581" y="1"/>
                    <a:pt x="27768" y="583"/>
                    <a:pt x="25807" y="1208"/>
                  </a:cubicBezTo>
                  <a:cubicBezTo>
                    <a:pt x="23179" y="2051"/>
                    <a:pt x="21383" y="2823"/>
                    <a:pt x="19611" y="3847"/>
                  </a:cubicBezTo>
                  <a:cubicBezTo>
                    <a:pt x="19020" y="4185"/>
                    <a:pt x="18466" y="4595"/>
                    <a:pt x="17912" y="4980"/>
                  </a:cubicBezTo>
                  <a:cubicBezTo>
                    <a:pt x="16766" y="5812"/>
                    <a:pt x="15573" y="6656"/>
                    <a:pt x="14030" y="7017"/>
                  </a:cubicBezTo>
                  <a:cubicBezTo>
                    <a:pt x="12946" y="7283"/>
                    <a:pt x="11909" y="7283"/>
                    <a:pt x="10908" y="7295"/>
                  </a:cubicBezTo>
                  <a:cubicBezTo>
                    <a:pt x="9775" y="7307"/>
                    <a:pt x="8618" y="7319"/>
                    <a:pt x="7365" y="7668"/>
                  </a:cubicBezTo>
                  <a:cubicBezTo>
                    <a:pt x="6196" y="8006"/>
                    <a:pt x="5135" y="8391"/>
                    <a:pt x="4110" y="8777"/>
                  </a:cubicBezTo>
                  <a:cubicBezTo>
                    <a:pt x="2772" y="9295"/>
                    <a:pt x="1398" y="9741"/>
                    <a:pt x="0" y="10091"/>
                  </a:cubicBezTo>
                  <a:lnTo>
                    <a:pt x="12" y="10139"/>
                  </a:lnTo>
                  <a:cubicBezTo>
                    <a:pt x="1410" y="9778"/>
                    <a:pt x="2784" y="9344"/>
                    <a:pt x="4134" y="8813"/>
                  </a:cubicBezTo>
                  <a:cubicBezTo>
                    <a:pt x="5147" y="8440"/>
                    <a:pt x="6208" y="8042"/>
                    <a:pt x="7389" y="7716"/>
                  </a:cubicBezTo>
                  <a:cubicBezTo>
                    <a:pt x="8630" y="7355"/>
                    <a:pt x="9787" y="7355"/>
                    <a:pt x="10908" y="7343"/>
                  </a:cubicBezTo>
                  <a:cubicBezTo>
                    <a:pt x="11921" y="7331"/>
                    <a:pt x="12958" y="7319"/>
                    <a:pt x="14042" y="7066"/>
                  </a:cubicBezTo>
                  <a:cubicBezTo>
                    <a:pt x="15597" y="6704"/>
                    <a:pt x="16791" y="5848"/>
                    <a:pt x="17948" y="5016"/>
                  </a:cubicBezTo>
                  <a:cubicBezTo>
                    <a:pt x="18490" y="4643"/>
                    <a:pt x="19057" y="4233"/>
                    <a:pt x="19635" y="3883"/>
                  </a:cubicBezTo>
                  <a:cubicBezTo>
                    <a:pt x="21395" y="2859"/>
                    <a:pt x="23191" y="2100"/>
                    <a:pt x="25819" y="1256"/>
                  </a:cubicBezTo>
                  <a:cubicBezTo>
                    <a:pt x="27772" y="625"/>
                    <a:pt x="29580" y="48"/>
                    <a:pt x="31318" y="48"/>
                  </a:cubicBezTo>
                  <a:cubicBezTo>
                    <a:pt x="32670" y="48"/>
                    <a:pt x="33979" y="397"/>
                    <a:pt x="35281" y="1340"/>
                  </a:cubicBezTo>
                  <a:cubicBezTo>
                    <a:pt x="35690" y="1654"/>
                    <a:pt x="36076" y="1979"/>
                    <a:pt x="36450" y="2341"/>
                  </a:cubicBezTo>
                  <a:cubicBezTo>
                    <a:pt x="37462" y="3269"/>
                    <a:pt x="38415" y="4137"/>
                    <a:pt x="40259" y="4281"/>
                  </a:cubicBezTo>
                  <a:cubicBezTo>
                    <a:pt x="40460" y="4297"/>
                    <a:pt x="40664" y="4305"/>
                    <a:pt x="40871" y="4305"/>
                  </a:cubicBezTo>
                  <a:cubicBezTo>
                    <a:pt x="42689" y="4305"/>
                    <a:pt x="44727" y="3722"/>
                    <a:pt x="46707" y="3148"/>
                  </a:cubicBezTo>
                  <a:cubicBezTo>
                    <a:pt x="47756" y="2847"/>
                    <a:pt x="48732" y="2570"/>
                    <a:pt x="49636" y="2389"/>
                  </a:cubicBezTo>
                  <a:lnTo>
                    <a:pt x="49624" y="2341"/>
                  </a:lnTo>
                  <a:cubicBezTo>
                    <a:pt x="48720" y="2521"/>
                    <a:pt x="47744" y="2799"/>
                    <a:pt x="46707" y="3100"/>
                  </a:cubicBezTo>
                  <a:cubicBezTo>
                    <a:pt x="44712" y="3678"/>
                    <a:pt x="42648" y="4265"/>
                    <a:pt x="40827" y="4265"/>
                  </a:cubicBezTo>
                  <a:cubicBezTo>
                    <a:pt x="40635" y="4265"/>
                    <a:pt x="40445" y="4259"/>
                    <a:pt x="40259" y="4245"/>
                  </a:cubicBezTo>
                  <a:cubicBezTo>
                    <a:pt x="38439" y="4100"/>
                    <a:pt x="37486" y="3221"/>
                    <a:pt x="36486" y="2304"/>
                  </a:cubicBezTo>
                  <a:cubicBezTo>
                    <a:pt x="36112" y="1955"/>
                    <a:pt x="35715" y="1617"/>
                    <a:pt x="35305" y="1304"/>
                  </a:cubicBezTo>
                  <a:cubicBezTo>
                    <a:pt x="33994" y="351"/>
                    <a:pt x="32680" y="1"/>
                    <a:pt x="3132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32"/>
            <p:cNvSpPr/>
            <p:nvPr/>
          </p:nvSpPr>
          <p:spPr>
            <a:xfrm>
              <a:off x="3859400" y="1100400"/>
              <a:ext cx="1250875" cy="268650"/>
            </a:xfrm>
            <a:custGeom>
              <a:rect b="b" l="l" r="r" t="t"/>
              <a:pathLst>
                <a:path extrusionOk="0" h="10746" w="50035">
                  <a:moveTo>
                    <a:pt x="31881" y="1"/>
                  </a:moveTo>
                  <a:cubicBezTo>
                    <a:pt x="31652" y="1"/>
                    <a:pt x="31420" y="15"/>
                    <a:pt x="31183" y="42"/>
                  </a:cubicBezTo>
                  <a:cubicBezTo>
                    <a:pt x="29652" y="211"/>
                    <a:pt x="28061" y="922"/>
                    <a:pt x="26048" y="1826"/>
                  </a:cubicBezTo>
                  <a:lnTo>
                    <a:pt x="26000" y="1838"/>
                  </a:lnTo>
                  <a:cubicBezTo>
                    <a:pt x="25313" y="2140"/>
                    <a:pt x="24613" y="2441"/>
                    <a:pt x="23951" y="2730"/>
                  </a:cubicBezTo>
                  <a:cubicBezTo>
                    <a:pt x="22613" y="3297"/>
                    <a:pt x="21251" y="3875"/>
                    <a:pt x="19961" y="4538"/>
                  </a:cubicBezTo>
                  <a:cubicBezTo>
                    <a:pt x="19430" y="4803"/>
                    <a:pt x="18912" y="5129"/>
                    <a:pt x="18406" y="5442"/>
                  </a:cubicBezTo>
                  <a:cubicBezTo>
                    <a:pt x="17225" y="6165"/>
                    <a:pt x="16007" y="6913"/>
                    <a:pt x="14561" y="7130"/>
                  </a:cubicBezTo>
                  <a:cubicBezTo>
                    <a:pt x="14106" y="7204"/>
                    <a:pt x="13673" y="7231"/>
                    <a:pt x="13256" y="7231"/>
                  </a:cubicBezTo>
                  <a:cubicBezTo>
                    <a:pt x="12655" y="7231"/>
                    <a:pt x="12085" y="7175"/>
                    <a:pt x="11523" y="7118"/>
                  </a:cubicBezTo>
                  <a:cubicBezTo>
                    <a:pt x="10974" y="7061"/>
                    <a:pt x="10408" y="7007"/>
                    <a:pt x="9818" y="7007"/>
                  </a:cubicBezTo>
                  <a:cubicBezTo>
                    <a:pt x="9152" y="7007"/>
                    <a:pt x="8455" y="7076"/>
                    <a:pt x="7715" y="7286"/>
                  </a:cubicBezTo>
                  <a:cubicBezTo>
                    <a:pt x="6316" y="7684"/>
                    <a:pt x="4954" y="8383"/>
                    <a:pt x="3628" y="9058"/>
                  </a:cubicBezTo>
                  <a:cubicBezTo>
                    <a:pt x="2459" y="9661"/>
                    <a:pt x="1242" y="10288"/>
                    <a:pt x="0" y="10698"/>
                  </a:cubicBezTo>
                  <a:lnTo>
                    <a:pt x="24" y="10746"/>
                  </a:lnTo>
                  <a:cubicBezTo>
                    <a:pt x="1266" y="10324"/>
                    <a:pt x="2471" y="9709"/>
                    <a:pt x="3640" y="9106"/>
                  </a:cubicBezTo>
                  <a:cubicBezTo>
                    <a:pt x="4966" y="8431"/>
                    <a:pt x="6316" y="7744"/>
                    <a:pt x="7727" y="7335"/>
                  </a:cubicBezTo>
                  <a:cubicBezTo>
                    <a:pt x="8474" y="7124"/>
                    <a:pt x="9150" y="7055"/>
                    <a:pt x="9804" y="7055"/>
                  </a:cubicBezTo>
                  <a:cubicBezTo>
                    <a:pt x="10384" y="7055"/>
                    <a:pt x="10945" y="7109"/>
                    <a:pt x="11523" y="7166"/>
                  </a:cubicBezTo>
                  <a:cubicBezTo>
                    <a:pt x="12098" y="7224"/>
                    <a:pt x="12681" y="7282"/>
                    <a:pt x="13296" y="7282"/>
                  </a:cubicBezTo>
                  <a:cubicBezTo>
                    <a:pt x="13701" y="7282"/>
                    <a:pt x="14121" y="7257"/>
                    <a:pt x="14561" y="7190"/>
                  </a:cubicBezTo>
                  <a:cubicBezTo>
                    <a:pt x="16031" y="6961"/>
                    <a:pt x="17249" y="6214"/>
                    <a:pt x="18418" y="5478"/>
                  </a:cubicBezTo>
                  <a:cubicBezTo>
                    <a:pt x="18924" y="5165"/>
                    <a:pt x="19455" y="4840"/>
                    <a:pt x="19973" y="4574"/>
                  </a:cubicBezTo>
                  <a:cubicBezTo>
                    <a:pt x="21263" y="3923"/>
                    <a:pt x="22637" y="3333"/>
                    <a:pt x="23963" y="2766"/>
                  </a:cubicBezTo>
                  <a:cubicBezTo>
                    <a:pt x="24638" y="2489"/>
                    <a:pt x="25337" y="2188"/>
                    <a:pt x="26012" y="1886"/>
                  </a:cubicBezTo>
                  <a:lnTo>
                    <a:pt x="26060" y="1862"/>
                  </a:lnTo>
                  <a:cubicBezTo>
                    <a:pt x="28373" y="833"/>
                    <a:pt x="30160" y="38"/>
                    <a:pt x="31868" y="38"/>
                  </a:cubicBezTo>
                  <a:cubicBezTo>
                    <a:pt x="33141" y="38"/>
                    <a:pt x="34369" y="480"/>
                    <a:pt x="35739" y="1597"/>
                  </a:cubicBezTo>
                  <a:cubicBezTo>
                    <a:pt x="36028" y="1826"/>
                    <a:pt x="36305" y="2079"/>
                    <a:pt x="36571" y="2308"/>
                  </a:cubicBezTo>
                  <a:cubicBezTo>
                    <a:pt x="37800" y="3393"/>
                    <a:pt x="38969" y="4418"/>
                    <a:pt x="41163" y="4550"/>
                  </a:cubicBezTo>
                  <a:cubicBezTo>
                    <a:pt x="41331" y="4560"/>
                    <a:pt x="41501" y="4564"/>
                    <a:pt x="41672" y="4564"/>
                  </a:cubicBezTo>
                  <a:cubicBezTo>
                    <a:pt x="43917" y="4564"/>
                    <a:pt x="46328" y="3785"/>
                    <a:pt x="48467" y="3080"/>
                  </a:cubicBezTo>
                  <a:cubicBezTo>
                    <a:pt x="49010" y="2899"/>
                    <a:pt x="49528" y="2730"/>
                    <a:pt x="50034" y="2586"/>
                  </a:cubicBezTo>
                  <a:lnTo>
                    <a:pt x="50022" y="2537"/>
                  </a:lnTo>
                  <a:cubicBezTo>
                    <a:pt x="49504" y="2694"/>
                    <a:pt x="48998" y="2863"/>
                    <a:pt x="48455" y="3044"/>
                  </a:cubicBezTo>
                  <a:cubicBezTo>
                    <a:pt x="46327" y="3735"/>
                    <a:pt x="43941" y="4518"/>
                    <a:pt x="41707" y="4518"/>
                  </a:cubicBezTo>
                  <a:cubicBezTo>
                    <a:pt x="41524" y="4518"/>
                    <a:pt x="41343" y="4513"/>
                    <a:pt x="41163" y="4502"/>
                  </a:cubicBezTo>
                  <a:cubicBezTo>
                    <a:pt x="38981" y="4382"/>
                    <a:pt x="37824" y="3357"/>
                    <a:pt x="36607" y="2272"/>
                  </a:cubicBezTo>
                  <a:cubicBezTo>
                    <a:pt x="36342" y="2043"/>
                    <a:pt x="36064" y="1790"/>
                    <a:pt x="35775" y="1561"/>
                  </a:cubicBezTo>
                  <a:cubicBezTo>
                    <a:pt x="34464" y="498"/>
                    <a:pt x="33242" y="1"/>
                    <a:pt x="3188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32"/>
            <p:cNvSpPr/>
            <p:nvPr/>
          </p:nvSpPr>
          <p:spPr>
            <a:xfrm>
              <a:off x="3860300" y="1143675"/>
              <a:ext cx="1248475" cy="280525"/>
            </a:xfrm>
            <a:custGeom>
              <a:rect b="b" l="l" r="r" t="t"/>
              <a:pathLst>
                <a:path extrusionOk="0" h="11221" w="49939">
                  <a:moveTo>
                    <a:pt x="31568" y="0"/>
                  </a:moveTo>
                  <a:cubicBezTo>
                    <a:pt x="29906" y="0"/>
                    <a:pt x="28238" y="995"/>
                    <a:pt x="25735" y="2626"/>
                  </a:cubicBezTo>
                  <a:cubicBezTo>
                    <a:pt x="23601" y="4025"/>
                    <a:pt x="18201" y="7279"/>
                    <a:pt x="14344" y="7339"/>
                  </a:cubicBezTo>
                  <a:lnTo>
                    <a:pt x="14224" y="7339"/>
                  </a:lnTo>
                  <a:cubicBezTo>
                    <a:pt x="13356" y="7315"/>
                    <a:pt x="12500" y="7195"/>
                    <a:pt x="11668" y="6990"/>
                  </a:cubicBezTo>
                  <a:cubicBezTo>
                    <a:pt x="10890" y="6831"/>
                    <a:pt x="10136" y="6677"/>
                    <a:pt x="9324" y="6677"/>
                  </a:cubicBezTo>
                  <a:cubicBezTo>
                    <a:pt x="8715" y="6677"/>
                    <a:pt x="8073" y="6764"/>
                    <a:pt x="7365" y="7002"/>
                  </a:cubicBezTo>
                  <a:cubicBezTo>
                    <a:pt x="5931" y="7484"/>
                    <a:pt x="4629" y="8352"/>
                    <a:pt x="3375" y="9196"/>
                  </a:cubicBezTo>
                  <a:cubicBezTo>
                    <a:pt x="2315" y="9919"/>
                    <a:pt x="1206" y="10666"/>
                    <a:pt x="0" y="11172"/>
                  </a:cubicBezTo>
                  <a:lnTo>
                    <a:pt x="12" y="11221"/>
                  </a:lnTo>
                  <a:cubicBezTo>
                    <a:pt x="1230" y="10702"/>
                    <a:pt x="2339" y="9955"/>
                    <a:pt x="3412" y="9232"/>
                  </a:cubicBezTo>
                  <a:cubicBezTo>
                    <a:pt x="4653" y="8400"/>
                    <a:pt x="5955" y="7520"/>
                    <a:pt x="7377" y="7038"/>
                  </a:cubicBezTo>
                  <a:cubicBezTo>
                    <a:pt x="8078" y="6808"/>
                    <a:pt x="8712" y="6723"/>
                    <a:pt x="9313" y="6723"/>
                  </a:cubicBezTo>
                  <a:cubicBezTo>
                    <a:pt x="10127" y="6723"/>
                    <a:pt x="10879" y="6878"/>
                    <a:pt x="11656" y="7038"/>
                  </a:cubicBezTo>
                  <a:cubicBezTo>
                    <a:pt x="12449" y="7208"/>
                    <a:pt x="13252" y="7378"/>
                    <a:pt x="14166" y="7378"/>
                  </a:cubicBezTo>
                  <a:cubicBezTo>
                    <a:pt x="14225" y="7378"/>
                    <a:pt x="14284" y="7377"/>
                    <a:pt x="14344" y="7375"/>
                  </a:cubicBezTo>
                  <a:cubicBezTo>
                    <a:pt x="18225" y="7327"/>
                    <a:pt x="23625" y="4061"/>
                    <a:pt x="25771" y="2675"/>
                  </a:cubicBezTo>
                  <a:cubicBezTo>
                    <a:pt x="28265" y="1047"/>
                    <a:pt x="29924" y="55"/>
                    <a:pt x="31578" y="55"/>
                  </a:cubicBezTo>
                  <a:cubicBezTo>
                    <a:pt x="32939" y="55"/>
                    <a:pt x="34296" y="726"/>
                    <a:pt x="36113" y="2265"/>
                  </a:cubicBezTo>
                  <a:cubicBezTo>
                    <a:pt x="38089" y="3940"/>
                    <a:pt x="40090" y="4736"/>
                    <a:pt x="42405" y="4748"/>
                  </a:cubicBezTo>
                  <a:cubicBezTo>
                    <a:pt x="42425" y="4748"/>
                    <a:pt x="42444" y="4748"/>
                    <a:pt x="42464" y="4748"/>
                  </a:cubicBezTo>
                  <a:cubicBezTo>
                    <a:pt x="44524" y="4748"/>
                    <a:pt x="46894" y="4132"/>
                    <a:pt x="49938" y="2795"/>
                  </a:cubicBezTo>
                  <a:lnTo>
                    <a:pt x="49926" y="2747"/>
                  </a:lnTo>
                  <a:cubicBezTo>
                    <a:pt x="47262" y="3919"/>
                    <a:pt x="44824" y="4699"/>
                    <a:pt x="42511" y="4699"/>
                  </a:cubicBezTo>
                  <a:cubicBezTo>
                    <a:pt x="40303" y="4699"/>
                    <a:pt x="38209" y="3989"/>
                    <a:pt x="36137" y="2229"/>
                  </a:cubicBezTo>
                  <a:cubicBezTo>
                    <a:pt x="34307" y="676"/>
                    <a:pt x="32939" y="0"/>
                    <a:pt x="3156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32"/>
            <p:cNvSpPr/>
            <p:nvPr/>
          </p:nvSpPr>
          <p:spPr>
            <a:xfrm>
              <a:off x="3871150" y="1178650"/>
              <a:ext cx="1239725" cy="300100"/>
            </a:xfrm>
            <a:custGeom>
              <a:rect b="b" l="l" r="r" t="t"/>
              <a:pathLst>
                <a:path extrusionOk="0" h="12004" w="49589">
                  <a:moveTo>
                    <a:pt x="30972" y="1"/>
                  </a:moveTo>
                  <a:cubicBezTo>
                    <a:pt x="30802" y="1"/>
                    <a:pt x="30627" y="11"/>
                    <a:pt x="30447" y="34"/>
                  </a:cubicBezTo>
                  <a:cubicBezTo>
                    <a:pt x="28953" y="227"/>
                    <a:pt x="27543" y="1613"/>
                    <a:pt x="26410" y="2734"/>
                  </a:cubicBezTo>
                  <a:cubicBezTo>
                    <a:pt x="26024" y="3096"/>
                    <a:pt x="25674" y="3445"/>
                    <a:pt x="25349" y="3722"/>
                  </a:cubicBezTo>
                  <a:cubicBezTo>
                    <a:pt x="22886" y="5790"/>
                    <a:pt x="18475" y="7914"/>
                    <a:pt x="14943" y="7914"/>
                  </a:cubicBezTo>
                  <a:cubicBezTo>
                    <a:pt x="14810" y="7914"/>
                    <a:pt x="14679" y="7911"/>
                    <a:pt x="14549" y="7905"/>
                  </a:cubicBezTo>
                  <a:cubicBezTo>
                    <a:pt x="13621" y="7869"/>
                    <a:pt x="12729" y="7616"/>
                    <a:pt x="11861" y="7363"/>
                  </a:cubicBezTo>
                  <a:cubicBezTo>
                    <a:pt x="10919" y="7094"/>
                    <a:pt x="9957" y="6814"/>
                    <a:pt x="8926" y="6814"/>
                  </a:cubicBezTo>
                  <a:cubicBezTo>
                    <a:pt x="8387" y="6814"/>
                    <a:pt x="7828" y="6891"/>
                    <a:pt x="7245" y="7085"/>
                  </a:cubicBezTo>
                  <a:cubicBezTo>
                    <a:pt x="5750" y="7592"/>
                    <a:pt x="4436" y="8664"/>
                    <a:pt x="3170" y="9725"/>
                  </a:cubicBezTo>
                  <a:cubicBezTo>
                    <a:pt x="2158" y="10557"/>
                    <a:pt x="1109" y="11413"/>
                    <a:pt x="0" y="11967"/>
                  </a:cubicBezTo>
                  <a:lnTo>
                    <a:pt x="24" y="12003"/>
                  </a:lnTo>
                  <a:cubicBezTo>
                    <a:pt x="1145" y="11449"/>
                    <a:pt x="2182" y="10593"/>
                    <a:pt x="3207" y="9761"/>
                  </a:cubicBezTo>
                  <a:cubicBezTo>
                    <a:pt x="4472" y="8713"/>
                    <a:pt x="5798" y="7628"/>
                    <a:pt x="7269" y="7134"/>
                  </a:cubicBezTo>
                  <a:cubicBezTo>
                    <a:pt x="7854" y="6937"/>
                    <a:pt x="8414" y="6860"/>
                    <a:pt x="8956" y="6860"/>
                  </a:cubicBezTo>
                  <a:cubicBezTo>
                    <a:pt x="9978" y="6860"/>
                    <a:pt x="10936" y="7135"/>
                    <a:pt x="11873" y="7411"/>
                  </a:cubicBezTo>
                  <a:cubicBezTo>
                    <a:pt x="12729" y="7652"/>
                    <a:pt x="13621" y="7917"/>
                    <a:pt x="14561" y="7953"/>
                  </a:cubicBezTo>
                  <a:cubicBezTo>
                    <a:pt x="14692" y="7959"/>
                    <a:pt x="14824" y="7962"/>
                    <a:pt x="14956" y="7962"/>
                  </a:cubicBezTo>
                  <a:cubicBezTo>
                    <a:pt x="16989" y="7962"/>
                    <a:pt x="19052" y="7288"/>
                    <a:pt x="20455" y="6700"/>
                  </a:cubicBezTo>
                  <a:cubicBezTo>
                    <a:pt x="22287" y="5928"/>
                    <a:pt x="24095" y="4856"/>
                    <a:pt x="25397" y="3747"/>
                  </a:cubicBezTo>
                  <a:cubicBezTo>
                    <a:pt x="25723" y="3481"/>
                    <a:pt x="26072" y="3132"/>
                    <a:pt x="26446" y="2758"/>
                  </a:cubicBezTo>
                  <a:cubicBezTo>
                    <a:pt x="27579" y="1649"/>
                    <a:pt x="28977" y="263"/>
                    <a:pt x="30460" y="70"/>
                  </a:cubicBezTo>
                  <a:cubicBezTo>
                    <a:pt x="30633" y="49"/>
                    <a:pt x="30801" y="39"/>
                    <a:pt x="30965" y="39"/>
                  </a:cubicBezTo>
                  <a:cubicBezTo>
                    <a:pt x="32777" y="39"/>
                    <a:pt x="34049" y="1257"/>
                    <a:pt x="35088" y="2252"/>
                  </a:cubicBezTo>
                  <a:cubicBezTo>
                    <a:pt x="35353" y="2505"/>
                    <a:pt x="35594" y="2746"/>
                    <a:pt x="35835" y="2951"/>
                  </a:cubicBezTo>
                  <a:cubicBezTo>
                    <a:pt x="37818" y="4652"/>
                    <a:pt x="40092" y="5503"/>
                    <a:pt x="42531" y="5503"/>
                  </a:cubicBezTo>
                  <a:cubicBezTo>
                    <a:pt x="44776" y="5503"/>
                    <a:pt x="47162" y="4781"/>
                    <a:pt x="49588" y="3337"/>
                  </a:cubicBezTo>
                  <a:lnTo>
                    <a:pt x="49564" y="3301"/>
                  </a:lnTo>
                  <a:cubicBezTo>
                    <a:pt x="47144" y="4739"/>
                    <a:pt x="44767" y="5458"/>
                    <a:pt x="42531" y="5458"/>
                  </a:cubicBezTo>
                  <a:cubicBezTo>
                    <a:pt x="40101" y="5458"/>
                    <a:pt x="37837" y="4610"/>
                    <a:pt x="35859" y="2915"/>
                  </a:cubicBezTo>
                  <a:cubicBezTo>
                    <a:pt x="35606" y="2710"/>
                    <a:pt x="35365" y="2469"/>
                    <a:pt x="35100" y="2228"/>
                  </a:cubicBezTo>
                  <a:cubicBezTo>
                    <a:pt x="34064" y="1225"/>
                    <a:pt x="32787" y="1"/>
                    <a:pt x="3097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90" name="Google Shape;1190;p32"/>
          <p:cNvGrpSpPr/>
          <p:nvPr/>
        </p:nvGrpSpPr>
        <p:grpSpPr>
          <a:xfrm flipH="1" rot="10800000">
            <a:off x="-764415" y="4324225"/>
            <a:ext cx="3152995" cy="2560322"/>
            <a:chOff x="3750925" y="237975"/>
            <a:chExt cx="1597100" cy="1296825"/>
          </a:xfrm>
        </p:grpSpPr>
        <p:sp>
          <p:nvSpPr>
            <p:cNvPr id="1191" name="Google Shape;1191;p32"/>
            <p:cNvSpPr/>
            <p:nvPr/>
          </p:nvSpPr>
          <p:spPr>
            <a:xfrm>
              <a:off x="3750925" y="237975"/>
              <a:ext cx="1597100" cy="1296825"/>
            </a:xfrm>
            <a:custGeom>
              <a:rect b="b" l="l" r="r" t="t"/>
              <a:pathLst>
                <a:path extrusionOk="0" h="51873" w="63884">
                  <a:moveTo>
                    <a:pt x="53707" y="49"/>
                  </a:moveTo>
                  <a:cubicBezTo>
                    <a:pt x="55141" y="49"/>
                    <a:pt x="56596" y="188"/>
                    <a:pt x="58025" y="331"/>
                  </a:cubicBezTo>
                  <a:cubicBezTo>
                    <a:pt x="59432" y="465"/>
                    <a:pt x="60900" y="599"/>
                    <a:pt x="62305" y="599"/>
                  </a:cubicBezTo>
                  <a:cubicBezTo>
                    <a:pt x="62418" y="599"/>
                    <a:pt x="62530" y="598"/>
                    <a:pt x="62642" y="597"/>
                  </a:cubicBezTo>
                  <a:lnTo>
                    <a:pt x="62642" y="597"/>
                  </a:lnTo>
                  <a:cubicBezTo>
                    <a:pt x="62244" y="1935"/>
                    <a:pt x="61328" y="3164"/>
                    <a:pt x="60436" y="4369"/>
                  </a:cubicBezTo>
                  <a:cubicBezTo>
                    <a:pt x="59436" y="5731"/>
                    <a:pt x="58411" y="7118"/>
                    <a:pt x="58170" y="8624"/>
                  </a:cubicBezTo>
                  <a:cubicBezTo>
                    <a:pt x="57905" y="10288"/>
                    <a:pt x="58857" y="11987"/>
                    <a:pt x="59701" y="13482"/>
                  </a:cubicBezTo>
                  <a:cubicBezTo>
                    <a:pt x="59761" y="13602"/>
                    <a:pt x="59821" y="13711"/>
                    <a:pt x="59894" y="13819"/>
                  </a:cubicBezTo>
                  <a:cubicBezTo>
                    <a:pt x="60147" y="14301"/>
                    <a:pt x="60436" y="14784"/>
                    <a:pt x="60725" y="15254"/>
                  </a:cubicBezTo>
                  <a:cubicBezTo>
                    <a:pt x="62244" y="17785"/>
                    <a:pt x="63823" y="20425"/>
                    <a:pt x="62497" y="23366"/>
                  </a:cubicBezTo>
                  <a:cubicBezTo>
                    <a:pt x="61798" y="24933"/>
                    <a:pt x="60388" y="26259"/>
                    <a:pt x="59038" y="27548"/>
                  </a:cubicBezTo>
                  <a:cubicBezTo>
                    <a:pt x="57652" y="28862"/>
                    <a:pt x="56217" y="30224"/>
                    <a:pt x="55518" y="31827"/>
                  </a:cubicBezTo>
                  <a:cubicBezTo>
                    <a:pt x="54024" y="35214"/>
                    <a:pt x="54180" y="39541"/>
                    <a:pt x="54482" y="42941"/>
                  </a:cubicBezTo>
                  <a:cubicBezTo>
                    <a:pt x="52371" y="44551"/>
                    <a:pt x="50726" y="45174"/>
                    <a:pt x="48174" y="45174"/>
                  </a:cubicBezTo>
                  <a:cubicBezTo>
                    <a:pt x="47651" y="45174"/>
                    <a:pt x="47090" y="45147"/>
                    <a:pt x="46478" y="45098"/>
                  </a:cubicBezTo>
                  <a:cubicBezTo>
                    <a:pt x="43597" y="44869"/>
                    <a:pt x="42537" y="43989"/>
                    <a:pt x="40789" y="42531"/>
                  </a:cubicBezTo>
                  <a:lnTo>
                    <a:pt x="40452" y="42253"/>
                  </a:lnTo>
                  <a:cubicBezTo>
                    <a:pt x="40150" y="42000"/>
                    <a:pt x="39861" y="41723"/>
                    <a:pt x="39572" y="41446"/>
                  </a:cubicBezTo>
                  <a:cubicBezTo>
                    <a:pt x="38646" y="40551"/>
                    <a:pt x="37696" y="39630"/>
                    <a:pt x="36195" y="39630"/>
                  </a:cubicBezTo>
                  <a:cubicBezTo>
                    <a:pt x="35897" y="39630"/>
                    <a:pt x="35578" y="39667"/>
                    <a:pt x="35232" y="39746"/>
                  </a:cubicBezTo>
                  <a:cubicBezTo>
                    <a:pt x="33702" y="40096"/>
                    <a:pt x="32581" y="41362"/>
                    <a:pt x="31604" y="42483"/>
                  </a:cubicBezTo>
                  <a:cubicBezTo>
                    <a:pt x="31219" y="42904"/>
                    <a:pt x="30857" y="43326"/>
                    <a:pt x="30495" y="43652"/>
                  </a:cubicBezTo>
                  <a:cubicBezTo>
                    <a:pt x="28252" y="45709"/>
                    <a:pt x="24318" y="47600"/>
                    <a:pt x="20691" y="47600"/>
                  </a:cubicBezTo>
                  <a:cubicBezTo>
                    <a:pt x="20302" y="47600"/>
                    <a:pt x="19918" y="47578"/>
                    <a:pt x="19539" y="47533"/>
                  </a:cubicBezTo>
                  <a:cubicBezTo>
                    <a:pt x="18755" y="47424"/>
                    <a:pt x="17972" y="47232"/>
                    <a:pt x="17224" y="46966"/>
                  </a:cubicBezTo>
                  <a:cubicBezTo>
                    <a:pt x="16291" y="46668"/>
                    <a:pt x="15337" y="46360"/>
                    <a:pt x="14303" y="46360"/>
                  </a:cubicBezTo>
                  <a:cubicBezTo>
                    <a:pt x="13708" y="46360"/>
                    <a:pt x="13087" y="46461"/>
                    <a:pt x="12427" y="46725"/>
                  </a:cubicBezTo>
                  <a:cubicBezTo>
                    <a:pt x="11005" y="47280"/>
                    <a:pt x="9836" y="48353"/>
                    <a:pt x="8703" y="49377"/>
                  </a:cubicBezTo>
                  <a:cubicBezTo>
                    <a:pt x="7726" y="50269"/>
                    <a:pt x="6714" y="51185"/>
                    <a:pt x="5533" y="51800"/>
                  </a:cubicBezTo>
                  <a:cubicBezTo>
                    <a:pt x="4821" y="49751"/>
                    <a:pt x="4207" y="47726"/>
                    <a:pt x="4351" y="45544"/>
                  </a:cubicBezTo>
                  <a:cubicBezTo>
                    <a:pt x="4412" y="44435"/>
                    <a:pt x="4809" y="43338"/>
                    <a:pt x="5183" y="42290"/>
                  </a:cubicBezTo>
                  <a:cubicBezTo>
                    <a:pt x="5533" y="41349"/>
                    <a:pt x="5882" y="40361"/>
                    <a:pt x="5991" y="39385"/>
                  </a:cubicBezTo>
                  <a:cubicBezTo>
                    <a:pt x="6183" y="37637"/>
                    <a:pt x="5075" y="36504"/>
                    <a:pt x="4014" y="35419"/>
                  </a:cubicBezTo>
                  <a:cubicBezTo>
                    <a:pt x="3146" y="34527"/>
                    <a:pt x="2242" y="33611"/>
                    <a:pt x="2025" y="32358"/>
                  </a:cubicBezTo>
                  <a:cubicBezTo>
                    <a:pt x="1832" y="31188"/>
                    <a:pt x="1941" y="30007"/>
                    <a:pt x="2061" y="28862"/>
                  </a:cubicBezTo>
                  <a:cubicBezTo>
                    <a:pt x="2194" y="27464"/>
                    <a:pt x="2338" y="26029"/>
                    <a:pt x="1917" y="24547"/>
                  </a:cubicBezTo>
                  <a:cubicBezTo>
                    <a:pt x="1712" y="23908"/>
                    <a:pt x="1471" y="23281"/>
                    <a:pt x="1169" y="22679"/>
                  </a:cubicBezTo>
                  <a:cubicBezTo>
                    <a:pt x="615" y="21509"/>
                    <a:pt x="48" y="20292"/>
                    <a:pt x="289" y="19002"/>
                  </a:cubicBezTo>
                  <a:cubicBezTo>
                    <a:pt x="651" y="17086"/>
                    <a:pt x="2640" y="15712"/>
                    <a:pt x="4749" y="14253"/>
                  </a:cubicBezTo>
                  <a:cubicBezTo>
                    <a:pt x="6135" y="13301"/>
                    <a:pt x="7570" y="12313"/>
                    <a:pt x="8486" y="11155"/>
                  </a:cubicBezTo>
                  <a:lnTo>
                    <a:pt x="9281" y="11192"/>
                  </a:lnTo>
                  <a:cubicBezTo>
                    <a:pt x="10378" y="11228"/>
                    <a:pt x="11496" y="11267"/>
                    <a:pt x="12619" y="11267"/>
                  </a:cubicBezTo>
                  <a:cubicBezTo>
                    <a:pt x="13741" y="11267"/>
                    <a:pt x="14868" y="11228"/>
                    <a:pt x="15983" y="11107"/>
                  </a:cubicBezTo>
                  <a:cubicBezTo>
                    <a:pt x="18020" y="10890"/>
                    <a:pt x="19418" y="10155"/>
                    <a:pt x="20889" y="9384"/>
                  </a:cubicBezTo>
                  <a:cubicBezTo>
                    <a:pt x="21371" y="9130"/>
                    <a:pt x="21877" y="8877"/>
                    <a:pt x="22407" y="8624"/>
                  </a:cubicBezTo>
                  <a:cubicBezTo>
                    <a:pt x="23532" y="8090"/>
                    <a:pt x="24279" y="7926"/>
                    <a:pt x="24935" y="7926"/>
                  </a:cubicBezTo>
                  <a:cubicBezTo>
                    <a:pt x="25390" y="7926"/>
                    <a:pt x="25801" y="8005"/>
                    <a:pt x="26265" y="8094"/>
                  </a:cubicBezTo>
                  <a:cubicBezTo>
                    <a:pt x="26843" y="8214"/>
                    <a:pt x="27434" y="8299"/>
                    <a:pt x="28024" y="8335"/>
                  </a:cubicBezTo>
                  <a:cubicBezTo>
                    <a:pt x="28473" y="8362"/>
                    <a:pt x="28881" y="8376"/>
                    <a:pt x="29264" y="8376"/>
                  </a:cubicBezTo>
                  <a:cubicBezTo>
                    <a:pt x="30923" y="8376"/>
                    <a:pt x="32126" y="8115"/>
                    <a:pt x="34172" y="7527"/>
                  </a:cubicBezTo>
                  <a:cubicBezTo>
                    <a:pt x="38487" y="6286"/>
                    <a:pt x="41512" y="5189"/>
                    <a:pt x="45080" y="2911"/>
                  </a:cubicBezTo>
                  <a:lnTo>
                    <a:pt x="45176" y="2851"/>
                  </a:lnTo>
                  <a:cubicBezTo>
                    <a:pt x="47310" y="1489"/>
                    <a:pt x="48853" y="512"/>
                    <a:pt x="51541" y="175"/>
                  </a:cubicBezTo>
                  <a:cubicBezTo>
                    <a:pt x="52253" y="85"/>
                    <a:pt x="52977" y="49"/>
                    <a:pt x="53707" y="49"/>
                  </a:cubicBezTo>
                  <a:close/>
                  <a:moveTo>
                    <a:pt x="53734" y="1"/>
                  </a:moveTo>
                  <a:cubicBezTo>
                    <a:pt x="52999" y="1"/>
                    <a:pt x="52269" y="36"/>
                    <a:pt x="51553" y="127"/>
                  </a:cubicBezTo>
                  <a:cubicBezTo>
                    <a:pt x="48841" y="464"/>
                    <a:pt x="47298" y="1452"/>
                    <a:pt x="45152" y="2814"/>
                  </a:cubicBezTo>
                  <a:lnTo>
                    <a:pt x="45068" y="2875"/>
                  </a:lnTo>
                  <a:cubicBezTo>
                    <a:pt x="41500" y="5141"/>
                    <a:pt x="38487" y="6250"/>
                    <a:pt x="34172" y="7491"/>
                  </a:cubicBezTo>
                  <a:cubicBezTo>
                    <a:pt x="32112" y="8083"/>
                    <a:pt x="30906" y="8336"/>
                    <a:pt x="29236" y="8336"/>
                  </a:cubicBezTo>
                  <a:cubicBezTo>
                    <a:pt x="28864" y="8336"/>
                    <a:pt x="28469" y="8323"/>
                    <a:pt x="28036" y="8299"/>
                  </a:cubicBezTo>
                  <a:cubicBezTo>
                    <a:pt x="27446" y="8251"/>
                    <a:pt x="26867" y="8166"/>
                    <a:pt x="26289" y="8046"/>
                  </a:cubicBezTo>
                  <a:cubicBezTo>
                    <a:pt x="25825" y="7957"/>
                    <a:pt x="25412" y="7878"/>
                    <a:pt x="24954" y="7878"/>
                  </a:cubicBezTo>
                  <a:cubicBezTo>
                    <a:pt x="24293" y="7878"/>
                    <a:pt x="23539" y="8042"/>
                    <a:pt x="22407" y="8576"/>
                  </a:cubicBezTo>
                  <a:cubicBezTo>
                    <a:pt x="21865" y="8829"/>
                    <a:pt x="21371" y="9094"/>
                    <a:pt x="20889" y="9347"/>
                  </a:cubicBezTo>
                  <a:cubicBezTo>
                    <a:pt x="19418" y="10119"/>
                    <a:pt x="18020" y="10842"/>
                    <a:pt x="15995" y="11059"/>
                  </a:cubicBezTo>
                  <a:cubicBezTo>
                    <a:pt x="14886" y="11180"/>
                    <a:pt x="13762" y="11219"/>
                    <a:pt x="12640" y="11219"/>
                  </a:cubicBezTo>
                  <a:cubicBezTo>
                    <a:pt x="11517" y="11219"/>
                    <a:pt x="10396" y="11180"/>
                    <a:pt x="9293" y="11143"/>
                  </a:cubicBezTo>
                  <a:lnTo>
                    <a:pt x="8486" y="11107"/>
                  </a:lnTo>
                  <a:lnTo>
                    <a:pt x="8474" y="11107"/>
                  </a:lnTo>
                  <a:lnTo>
                    <a:pt x="8474" y="11119"/>
                  </a:lnTo>
                  <a:cubicBezTo>
                    <a:pt x="7546" y="12276"/>
                    <a:pt x="6123" y="13265"/>
                    <a:pt x="4737" y="14217"/>
                  </a:cubicBezTo>
                  <a:cubicBezTo>
                    <a:pt x="2616" y="15676"/>
                    <a:pt x="627" y="17062"/>
                    <a:pt x="253" y="18990"/>
                  </a:cubicBezTo>
                  <a:cubicBezTo>
                    <a:pt x="0" y="20292"/>
                    <a:pt x="579" y="21521"/>
                    <a:pt x="1133" y="22703"/>
                  </a:cubicBezTo>
                  <a:cubicBezTo>
                    <a:pt x="1434" y="23305"/>
                    <a:pt x="1688" y="23920"/>
                    <a:pt x="1880" y="24559"/>
                  </a:cubicBezTo>
                  <a:cubicBezTo>
                    <a:pt x="2302" y="26029"/>
                    <a:pt x="2158" y="27464"/>
                    <a:pt x="2025" y="28862"/>
                  </a:cubicBezTo>
                  <a:cubicBezTo>
                    <a:pt x="1904" y="30007"/>
                    <a:pt x="1796" y="31188"/>
                    <a:pt x="1989" y="32370"/>
                  </a:cubicBezTo>
                  <a:cubicBezTo>
                    <a:pt x="2206" y="33635"/>
                    <a:pt x="3110" y="34551"/>
                    <a:pt x="3990" y="35443"/>
                  </a:cubicBezTo>
                  <a:cubicBezTo>
                    <a:pt x="5050" y="36528"/>
                    <a:pt x="6147" y="37649"/>
                    <a:pt x="5954" y="39385"/>
                  </a:cubicBezTo>
                  <a:cubicBezTo>
                    <a:pt x="5846" y="40349"/>
                    <a:pt x="5496" y="41325"/>
                    <a:pt x="5159" y="42278"/>
                  </a:cubicBezTo>
                  <a:cubicBezTo>
                    <a:pt x="4773" y="43326"/>
                    <a:pt x="4375" y="44423"/>
                    <a:pt x="4315" y="45544"/>
                  </a:cubicBezTo>
                  <a:cubicBezTo>
                    <a:pt x="4171" y="47738"/>
                    <a:pt x="4797" y="49775"/>
                    <a:pt x="5508" y="51848"/>
                  </a:cubicBezTo>
                  <a:lnTo>
                    <a:pt x="5508" y="51872"/>
                  </a:lnTo>
                  <a:lnTo>
                    <a:pt x="5533" y="51860"/>
                  </a:lnTo>
                  <a:cubicBezTo>
                    <a:pt x="6738" y="51245"/>
                    <a:pt x="7750" y="50317"/>
                    <a:pt x="8739" y="49425"/>
                  </a:cubicBezTo>
                  <a:cubicBezTo>
                    <a:pt x="9872" y="48389"/>
                    <a:pt x="11041" y="47328"/>
                    <a:pt x="12451" y="46774"/>
                  </a:cubicBezTo>
                  <a:cubicBezTo>
                    <a:pt x="13117" y="46510"/>
                    <a:pt x="13735" y="46407"/>
                    <a:pt x="14327" y="46407"/>
                  </a:cubicBezTo>
                  <a:cubicBezTo>
                    <a:pt x="15331" y="46407"/>
                    <a:pt x="16261" y="46704"/>
                    <a:pt x="17224" y="47015"/>
                  </a:cubicBezTo>
                  <a:cubicBezTo>
                    <a:pt x="17972" y="47280"/>
                    <a:pt x="18755" y="47473"/>
                    <a:pt x="19539" y="47593"/>
                  </a:cubicBezTo>
                  <a:cubicBezTo>
                    <a:pt x="19912" y="47637"/>
                    <a:pt x="20291" y="47657"/>
                    <a:pt x="20674" y="47657"/>
                  </a:cubicBezTo>
                  <a:cubicBezTo>
                    <a:pt x="24320" y="47657"/>
                    <a:pt x="28284" y="45772"/>
                    <a:pt x="30532" y="43700"/>
                  </a:cubicBezTo>
                  <a:cubicBezTo>
                    <a:pt x="30917" y="43314"/>
                    <a:pt x="31291" y="42916"/>
                    <a:pt x="31640" y="42495"/>
                  </a:cubicBezTo>
                  <a:cubicBezTo>
                    <a:pt x="32617" y="41386"/>
                    <a:pt x="33726" y="40132"/>
                    <a:pt x="35244" y="39783"/>
                  </a:cubicBezTo>
                  <a:cubicBezTo>
                    <a:pt x="35591" y="39703"/>
                    <a:pt x="35911" y="39667"/>
                    <a:pt x="36208" y="39667"/>
                  </a:cubicBezTo>
                  <a:cubicBezTo>
                    <a:pt x="37673" y="39667"/>
                    <a:pt x="38585" y="40548"/>
                    <a:pt x="39548" y="41470"/>
                  </a:cubicBezTo>
                  <a:cubicBezTo>
                    <a:pt x="39825" y="41747"/>
                    <a:pt x="40126" y="42024"/>
                    <a:pt x="40427" y="42278"/>
                  </a:cubicBezTo>
                  <a:lnTo>
                    <a:pt x="40765" y="42555"/>
                  </a:lnTo>
                  <a:cubicBezTo>
                    <a:pt x="42525" y="44025"/>
                    <a:pt x="43585" y="44905"/>
                    <a:pt x="46478" y="45134"/>
                  </a:cubicBezTo>
                  <a:cubicBezTo>
                    <a:pt x="47100" y="45186"/>
                    <a:pt x="47671" y="45214"/>
                    <a:pt x="48203" y="45214"/>
                  </a:cubicBezTo>
                  <a:cubicBezTo>
                    <a:pt x="50752" y="45214"/>
                    <a:pt x="52404" y="44580"/>
                    <a:pt x="54518" y="42965"/>
                  </a:cubicBezTo>
                  <a:lnTo>
                    <a:pt x="54530" y="42953"/>
                  </a:lnTo>
                  <a:lnTo>
                    <a:pt x="54530" y="42941"/>
                  </a:lnTo>
                  <a:cubicBezTo>
                    <a:pt x="54229" y="39554"/>
                    <a:pt x="54072" y="35226"/>
                    <a:pt x="55567" y="31839"/>
                  </a:cubicBezTo>
                  <a:cubicBezTo>
                    <a:pt x="56266" y="30236"/>
                    <a:pt x="57712" y="28874"/>
                    <a:pt x="59074" y="27584"/>
                  </a:cubicBezTo>
                  <a:cubicBezTo>
                    <a:pt x="60436" y="26283"/>
                    <a:pt x="61846" y="24945"/>
                    <a:pt x="62558" y="23378"/>
                  </a:cubicBezTo>
                  <a:cubicBezTo>
                    <a:pt x="63883" y="20413"/>
                    <a:pt x="62304" y="17773"/>
                    <a:pt x="60774" y="15218"/>
                  </a:cubicBezTo>
                  <a:cubicBezTo>
                    <a:pt x="60496" y="14759"/>
                    <a:pt x="60207" y="14265"/>
                    <a:pt x="59942" y="13795"/>
                  </a:cubicBezTo>
                  <a:lnTo>
                    <a:pt x="59749" y="13458"/>
                  </a:lnTo>
                  <a:cubicBezTo>
                    <a:pt x="58917" y="11963"/>
                    <a:pt x="57965" y="10276"/>
                    <a:pt x="58230" y="8624"/>
                  </a:cubicBezTo>
                  <a:cubicBezTo>
                    <a:pt x="58459" y="7142"/>
                    <a:pt x="59484" y="5756"/>
                    <a:pt x="60484" y="4393"/>
                  </a:cubicBezTo>
                  <a:cubicBezTo>
                    <a:pt x="61388" y="3188"/>
                    <a:pt x="62317" y="1935"/>
                    <a:pt x="62702" y="573"/>
                  </a:cubicBezTo>
                  <a:lnTo>
                    <a:pt x="62702" y="548"/>
                  </a:lnTo>
                  <a:lnTo>
                    <a:pt x="62678" y="548"/>
                  </a:lnTo>
                  <a:cubicBezTo>
                    <a:pt x="62566" y="550"/>
                    <a:pt x="62453" y="551"/>
                    <a:pt x="62340" y="551"/>
                  </a:cubicBezTo>
                  <a:cubicBezTo>
                    <a:pt x="60924" y="551"/>
                    <a:pt x="59455" y="416"/>
                    <a:pt x="58038" y="271"/>
                  </a:cubicBezTo>
                  <a:cubicBezTo>
                    <a:pt x="56613" y="136"/>
                    <a:pt x="55162" y="1"/>
                    <a:pt x="5373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32"/>
            <p:cNvSpPr/>
            <p:nvPr/>
          </p:nvSpPr>
          <p:spPr>
            <a:xfrm>
              <a:off x="3863625" y="518350"/>
              <a:ext cx="166950" cy="971850"/>
            </a:xfrm>
            <a:custGeom>
              <a:rect b="b" l="l" r="r" t="t"/>
              <a:pathLst>
                <a:path extrusionOk="0" h="38874" w="6678">
                  <a:moveTo>
                    <a:pt x="6641" y="1"/>
                  </a:moveTo>
                  <a:cubicBezTo>
                    <a:pt x="5906" y="1146"/>
                    <a:pt x="4737" y="2122"/>
                    <a:pt x="3616" y="3062"/>
                  </a:cubicBezTo>
                  <a:cubicBezTo>
                    <a:pt x="1977" y="4424"/>
                    <a:pt x="434" y="5714"/>
                    <a:pt x="157" y="7474"/>
                  </a:cubicBezTo>
                  <a:cubicBezTo>
                    <a:pt x="0" y="8498"/>
                    <a:pt x="362" y="9499"/>
                    <a:pt x="711" y="10463"/>
                  </a:cubicBezTo>
                  <a:cubicBezTo>
                    <a:pt x="928" y="11006"/>
                    <a:pt x="1097" y="11560"/>
                    <a:pt x="1229" y="12139"/>
                  </a:cubicBezTo>
                  <a:cubicBezTo>
                    <a:pt x="1495" y="13585"/>
                    <a:pt x="1290" y="15068"/>
                    <a:pt x="1097" y="16502"/>
                  </a:cubicBezTo>
                  <a:cubicBezTo>
                    <a:pt x="904" y="17828"/>
                    <a:pt x="723" y="19202"/>
                    <a:pt x="916" y="20504"/>
                  </a:cubicBezTo>
                  <a:cubicBezTo>
                    <a:pt x="1085" y="21649"/>
                    <a:pt x="1760" y="22637"/>
                    <a:pt x="2411" y="23589"/>
                  </a:cubicBezTo>
                  <a:cubicBezTo>
                    <a:pt x="3206" y="24747"/>
                    <a:pt x="4026" y="25940"/>
                    <a:pt x="3917" y="27435"/>
                  </a:cubicBezTo>
                  <a:cubicBezTo>
                    <a:pt x="3845" y="28399"/>
                    <a:pt x="3508" y="29375"/>
                    <a:pt x="3182" y="30315"/>
                  </a:cubicBezTo>
                  <a:cubicBezTo>
                    <a:pt x="2857" y="31255"/>
                    <a:pt x="2519" y="32232"/>
                    <a:pt x="2447" y="33208"/>
                  </a:cubicBezTo>
                  <a:cubicBezTo>
                    <a:pt x="2278" y="35209"/>
                    <a:pt x="2821" y="37029"/>
                    <a:pt x="3423" y="38873"/>
                  </a:cubicBezTo>
                  <a:lnTo>
                    <a:pt x="3459" y="38861"/>
                  </a:lnTo>
                  <a:cubicBezTo>
                    <a:pt x="2857" y="37017"/>
                    <a:pt x="2314" y="35197"/>
                    <a:pt x="2483" y="33208"/>
                  </a:cubicBezTo>
                  <a:cubicBezTo>
                    <a:pt x="2555" y="32244"/>
                    <a:pt x="2893" y="31280"/>
                    <a:pt x="3218" y="30339"/>
                  </a:cubicBezTo>
                  <a:cubicBezTo>
                    <a:pt x="3544" y="29387"/>
                    <a:pt x="3881" y="28411"/>
                    <a:pt x="3954" y="27435"/>
                  </a:cubicBezTo>
                  <a:cubicBezTo>
                    <a:pt x="4062" y="25928"/>
                    <a:pt x="3242" y="24722"/>
                    <a:pt x="2447" y="23565"/>
                  </a:cubicBezTo>
                  <a:cubicBezTo>
                    <a:pt x="1796" y="22613"/>
                    <a:pt x="1133" y="21637"/>
                    <a:pt x="964" y="20504"/>
                  </a:cubicBezTo>
                  <a:cubicBezTo>
                    <a:pt x="759" y="19202"/>
                    <a:pt x="952" y="17828"/>
                    <a:pt x="1133" y="16514"/>
                  </a:cubicBezTo>
                  <a:cubicBezTo>
                    <a:pt x="1338" y="15080"/>
                    <a:pt x="1543" y="13585"/>
                    <a:pt x="1266" y="12127"/>
                  </a:cubicBezTo>
                  <a:cubicBezTo>
                    <a:pt x="1145" y="11560"/>
                    <a:pt x="976" y="10994"/>
                    <a:pt x="759" y="10451"/>
                  </a:cubicBezTo>
                  <a:cubicBezTo>
                    <a:pt x="410" y="9487"/>
                    <a:pt x="36" y="8498"/>
                    <a:pt x="205" y="7474"/>
                  </a:cubicBezTo>
                  <a:cubicBezTo>
                    <a:pt x="482" y="5738"/>
                    <a:pt x="2013" y="4448"/>
                    <a:pt x="3640" y="3098"/>
                  </a:cubicBezTo>
                  <a:cubicBezTo>
                    <a:pt x="4773" y="2158"/>
                    <a:pt x="5942" y="1182"/>
                    <a:pt x="6678" y="25"/>
                  </a:cubicBezTo>
                  <a:lnTo>
                    <a:pt x="664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32"/>
            <p:cNvSpPr/>
            <p:nvPr/>
          </p:nvSpPr>
          <p:spPr>
            <a:xfrm>
              <a:off x="3980525" y="517750"/>
              <a:ext cx="115750" cy="920325"/>
            </a:xfrm>
            <a:custGeom>
              <a:rect b="b" l="l" r="r" t="t"/>
              <a:pathLst>
                <a:path extrusionOk="0" h="36813" w="4630">
                  <a:moveTo>
                    <a:pt x="4581" y="1"/>
                  </a:moveTo>
                  <a:cubicBezTo>
                    <a:pt x="4292" y="1061"/>
                    <a:pt x="3569" y="1917"/>
                    <a:pt x="2833" y="2773"/>
                  </a:cubicBezTo>
                  <a:cubicBezTo>
                    <a:pt x="2098" y="3617"/>
                    <a:pt x="1399" y="4448"/>
                    <a:pt x="1146" y="5425"/>
                  </a:cubicBezTo>
                  <a:cubicBezTo>
                    <a:pt x="905" y="6413"/>
                    <a:pt x="1158" y="7546"/>
                    <a:pt x="1399" y="8643"/>
                  </a:cubicBezTo>
                  <a:cubicBezTo>
                    <a:pt x="1580" y="9451"/>
                    <a:pt x="1773" y="10282"/>
                    <a:pt x="1749" y="11030"/>
                  </a:cubicBezTo>
                  <a:cubicBezTo>
                    <a:pt x="1712" y="12440"/>
                    <a:pt x="1387" y="13862"/>
                    <a:pt x="1061" y="15236"/>
                  </a:cubicBezTo>
                  <a:cubicBezTo>
                    <a:pt x="748" y="16586"/>
                    <a:pt x="411" y="17984"/>
                    <a:pt x="374" y="19334"/>
                  </a:cubicBezTo>
                  <a:cubicBezTo>
                    <a:pt x="338" y="20492"/>
                    <a:pt x="676" y="21601"/>
                    <a:pt x="989" y="22673"/>
                  </a:cubicBezTo>
                  <a:cubicBezTo>
                    <a:pt x="1363" y="23903"/>
                    <a:pt x="1749" y="25180"/>
                    <a:pt x="1568" y="26518"/>
                  </a:cubicBezTo>
                  <a:cubicBezTo>
                    <a:pt x="1459" y="27362"/>
                    <a:pt x="1170" y="28206"/>
                    <a:pt x="881" y="29013"/>
                  </a:cubicBezTo>
                  <a:cubicBezTo>
                    <a:pt x="579" y="29893"/>
                    <a:pt x="254" y="30821"/>
                    <a:pt x="170" y="31737"/>
                  </a:cubicBezTo>
                  <a:cubicBezTo>
                    <a:pt x="1" y="33618"/>
                    <a:pt x="579" y="35233"/>
                    <a:pt x="1146" y="36812"/>
                  </a:cubicBezTo>
                  <a:lnTo>
                    <a:pt x="1182" y="36788"/>
                  </a:lnTo>
                  <a:cubicBezTo>
                    <a:pt x="628" y="35233"/>
                    <a:pt x="49" y="33606"/>
                    <a:pt x="218" y="31750"/>
                  </a:cubicBezTo>
                  <a:cubicBezTo>
                    <a:pt x="302" y="30821"/>
                    <a:pt x="616" y="29905"/>
                    <a:pt x="929" y="29025"/>
                  </a:cubicBezTo>
                  <a:cubicBezTo>
                    <a:pt x="1218" y="28218"/>
                    <a:pt x="1507" y="27374"/>
                    <a:pt x="1616" y="26530"/>
                  </a:cubicBezTo>
                  <a:cubicBezTo>
                    <a:pt x="1785" y="25168"/>
                    <a:pt x="1411" y="23903"/>
                    <a:pt x="1037" y="22661"/>
                  </a:cubicBezTo>
                  <a:cubicBezTo>
                    <a:pt x="724" y="21601"/>
                    <a:pt x="386" y="20492"/>
                    <a:pt x="423" y="19334"/>
                  </a:cubicBezTo>
                  <a:cubicBezTo>
                    <a:pt x="459" y="17984"/>
                    <a:pt x="784" y="16598"/>
                    <a:pt x="1098" y="15248"/>
                  </a:cubicBezTo>
                  <a:cubicBezTo>
                    <a:pt x="1423" y="13874"/>
                    <a:pt x="1761" y="12440"/>
                    <a:pt x="1797" y="11030"/>
                  </a:cubicBezTo>
                  <a:cubicBezTo>
                    <a:pt x="1809" y="10270"/>
                    <a:pt x="1628" y="9439"/>
                    <a:pt x="1447" y="8631"/>
                  </a:cubicBezTo>
                  <a:cubicBezTo>
                    <a:pt x="1206" y="7546"/>
                    <a:pt x="941" y="6425"/>
                    <a:pt x="1194" y="5437"/>
                  </a:cubicBezTo>
                  <a:cubicBezTo>
                    <a:pt x="1447" y="4448"/>
                    <a:pt x="2146" y="3641"/>
                    <a:pt x="2870" y="2797"/>
                  </a:cubicBezTo>
                  <a:cubicBezTo>
                    <a:pt x="3593" y="1953"/>
                    <a:pt x="4328" y="1085"/>
                    <a:pt x="4629" y="13"/>
                  </a:cubicBezTo>
                  <a:lnTo>
                    <a:pt x="458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32"/>
            <p:cNvSpPr/>
            <p:nvPr/>
          </p:nvSpPr>
          <p:spPr>
            <a:xfrm>
              <a:off x="4042900" y="514150"/>
              <a:ext cx="118450" cy="889550"/>
            </a:xfrm>
            <a:custGeom>
              <a:rect b="b" l="l" r="r" t="t"/>
              <a:pathLst>
                <a:path extrusionOk="0" h="35582" w="4738">
                  <a:moveTo>
                    <a:pt x="4653" y="0"/>
                  </a:moveTo>
                  <a:cubicBezTo>
                    <a:pt x="4690" y="1037"/>
                    <a:pt x="4364" y="1892"/>
                    <a:pt x="4051" y="2712"/>
                  </a:cubicBezTo>
                  <a:cubicBezTo>
                    <a:pt x="3786" y="3375"/>
                    <a:pt x="3533" y="4062"/>
                    <a:pt x="3448" y="4833"/>
                  </a:cubicBezTo>
                  <a:cubicBezTo>
                    <a:pt x="3376" y="5665"/>
                    <a:pt x="3376" y="6509"/>
                    <a:pt x="3436" y="7341"/>
                  </a:cubicBezTo>
                  <a:cubicBezTo>
                    <a:pt x="3472" y="8317"/>
                    <a:pt x="3520" y="9317"/>
                    <a:pt x="3340" y="10378"/>
                  </a:cubicBezTo>
                  <a:cubicBezTo>
                    <a:pt x="3111" y="11571"/>
                    <a:pt x="2821" y="12753"/>
                    <a:pt x="2460" y="13922"/>
                  </a:cubicBezTo>
                  <a:cubicBezTo>
                    <a:pt x="2038" y="15392"/>
                    <a:pt x="1592" y="16911"/>
                    <a:pt x="1447" y="18418"/>
                  </a:cubicBezTo>
                  <a:cubicBezTo>
                    <a:pt x="1327" y="19575"/>
                    <a:pt x="1399" y="20744"/>
                    <a:pt x="1459" y="21865"/>
                  </a:cubicBezTo>
                  <a:cubicBezTo>
                    <a:pt x="1544" y="23348"/>
                    <a:pt x="1628" y="24878"/>
                    <a:pt x="1291" y="26445"/>
                  </a:cubicBezTo>
                  <a:cubicBezTo>
                    <a:pt x="1242" y="26662"/>
                    <a:pt x="1206" y="26855"/>
                    <a:pt x="1158" y="27048"/>
                  </a:cubicBezTo>
                  <a:cubicBezTo>
                    <a:pt x="459" y="30242"/>
                    <a:pt x="1" y="32364"/>
                    <a:pt x="1074" y="35582"/>
                  </a:cubicBezTo>
                  <a:lnTo>
                    <a:pt x="1122" y="35570"/>
                  </a:lnTo>
                  <a:cubicBezTo>
                    <a:pt x="49" y="32352"/>
                    <a:pt x="519" y="30254"/>
                    <a:pt x="1206" y="27060"/>
                  </a:cubicBezTo>
                  <a:cubicBezTo>
                    <a:pt x="1254" y="26855"/>
                    <a:pt x="1303" y="26662"/>
                    <a:pt x="1339" y="26457"/>
                  </a:cubicBezTo>
                  <a:cubicBezTo>
                    <a:pt x="1688" y="24878"/>
                    <a:pt x="1592" y="23348"/>
                    <a:pt x="1508" y="21853"/>
                  </a:cubicBezTo>
                  <a:cubicBezTo>
                    <a:pt x="1447" y="20732"/>
                    <a:pt x="1387" y="19575"/>
                    <a:pt x="1495" y="18418"/>
                  </a:cubicBezTo>
                  <a:cubicBezTo>
                    <a:pt x="1640" y="16923"/>
                    <a:pt x="2086" y="15404"/>
                    <a:pt x="2508" y="13922"/>
                  </a:cubicBezTo>
                  <a:cubicBezTo>
                    <a:pt x="2870" y="12765"/>
                    <a:pt x="3171" y="11583"/>
                    <a:pt x="3400" y="10378"/>
                  </a:cubicBezTo>
                  <a:cubicBezTo>
                    <a:pt x="3581" y="9329"/>
                    <a:pt x="3533" y="8317"/>
                    <a:pt x="3484" y="7329"/>
                  </a:cubicBezTo>
                  <a:cubicBezTo>
                    <a:pt x="3424" y="6509"/>
                    <a:pt x="3436" y="5665"/>
                    <a:pt x="3496" y="4833"/>
                  </a:cubicBezTo>
                  <a:cubicBezTo>
                    <a:pt x="3581" y="4062"/>
                    <a:pt x="3846" y="3387"/>
                    <a:pt x="4099" y="2724"/>
                  </a:cubicBezTo>
                  <a:cubicBezTo>
                    <a:pt x="4412" y="1904"/>
                    <a:pt x="4738" y="1049"/>
                    <a:pt x="470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32"/>
            <p:cNvSpPr/>
            <p:nvPr/>
          </p:nvSpPr>
          <p:spPr>
            <a:xfrm>
              <a:off x="4105575" y="497275"/>
              <a:ext cx="119675" cy="903125"/>
            </a:xfrm>
            <a:custGeom>
              <a:rect b="b" l="l" r="r" t="t"/>
              <a:pathLst>
                <a:path extrusionOk="0" h="36125" w="4787">
                  <a:moveTo>
                    <a:pt x="4630" y="0"/>
                  </a:moveTo>
                  <a:cubicBezTo>
                    <a:pt x="4738" y="1109"/>
                    <a:pt x="4473" y="2049"/>
                    <a:pt x="4196" y="3050"/>
                  </a:cubicBezTo>
                  <a:cubicBezTo>
                    <a:pt x="3979" y="3725"/>
                    <a:pt x="3834" y="4424"/>
                    <a:pt x="3738" y="5135"/>
                  </a:cubicBezTo>
                  <a:cubicBezTo>
                    <a:pt x="3689" y="5918"/>
                    <a:pt x="3689" y="6714"/>
                    <a:pt x="3774" y="7497"/>
                  </a:cubicBezTo>
                  <a:cubicBezTo>
                    <a:pt x="3834" y="8450"/>
                    <a:pt x="3894" y="9414"/>
                    <a:pt x="3726" y="10402"/>
                  </a:cubicBezTo>
                  <a:cubicBezTo>
                    <a:pt x="3484" y="11656"/>
                    <a:pt x="3171" y="12885"/>
                    <a:pt x="2785" y="14091"/>
                  </a:cubicBezTo>
                  <a:cubicBezTo>
                    <a:pt x="2315" y="15694"/>
                    <a:pt x="1821" y="17345"/>
                    <a:pt x="1701" y="18984"/>
                  </a:cubicBezTo>
                  <a:cubicBezTo>
                    <a:pt x="1652" y="19936"/>
                    <a:pt x="1676" y="20889"/>
                    <a:pt x="1761" y="21841"/>
                  </a:cubicBezTo>
                  <a:cubicBezTo>
                    <a:pt x="1869" y="23227"/>
                    <a:pt x="1966" y="24649"/>
                    <a:pt x="1604" y="26096"/>
                  </a:cubicBezTo>
                  <a:lnTo>
                    <a:pt x="1508" y="26506"/>
                  </a:lnTo>
                  <a:cubicBezTo>
                    <a:pt x="592" y="30110"/>
                    <a:pt x="1" y="32508"/>
                    <a:pt x="1146" y="36124"/>
                  </a:cubicBezTo>
                  <a:lnTo>
                    <a:pt x="1194" y="36124"/>
                  </a:lnTo>
                  <a:cubicBezTo>
                    <a:pt x="37" y="32508"/>
                    <a:pt x="640" y="30134"/>
                    <a:pt x="1544" y="26518"/>
                  </a:cubicBezTo>
                  <a:lnTo>
                    <a:pt x="1640" y="26120"/>
                  </a:lnTo>
                  <a:cubicBezTo>
                    <a:pt x="2014" y="24661"/>
                    <a:pt x="1905" y="23239"/>
                    <a:pt x="1809" y="21853"/>
                  </a:cubicBezTo>
                  <a:cubicBezTo>
                    <a:pt x="1713" y="20901"/>
                    <a:pt x="1701" y="19949"/>
                    <a:pt x="1749" y="18996"/>
                  </a:cubicBezTo>
                  <a:cubicBezTo>
                    <a:pt x="1869" y="17369"/>
                    <a:pt x="2363" y="15706"/>
                    <a:pt x="2834" y="14115"/>
                  </a:cubicBezTo>
                  <a:cubicBezTo>
                    <a:pt x="3195" y="12897"/>
                    <a:pt x="3557" y="11644"/>
                    <a:pt x="3774" y="10414"/>
                  </a:cubicBezTo>
                  <a:cubicBezTo>
                    <a:pt x="3942" y="9426"/>
                    <a:pt x="3870" y="8450"/>
                    <a:pt x="3810" y="7509"/>
                  </a:cubicBezTo>
                  <a:cubicBezTo>
                    <a:pt x="3738" y="6714"/>
                    <a:pt x="3726" y="5930"/>
                    <a:pt x="3786" y="5135"/>
                  </a:cubicBezTo>
                  <a:cubicBezTo>
                    <a:pt x="3870" y="4436"/>
                    <a:pt x="4027" y="3737"/>
                    <a:pt x="4244" y="3062"/>
                  </a:cubicBezTo>
                  <a:cubicBezTo>
                    <a:pt x="4509" y="2109"/>
                    <a:pt x="4786" y="1121"/>
                    <a:pt x="467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32"/>
            <p:cNvSpPr/>
            <p:nvPr/>
          </p:nvSpPr>
          <p:spPr>
            <a:xfrm>
              <a:off x="4168275" y="467425"/>
              <a:ext cx="122650" cy="953450"/>
            </a:xfrm>
            <a:custGeom>
              <a:rect b="b" l="l" r="r" t="t"/>
              <a:pathLst>
                <a:path extrusionOk="0" h="38138" w="4906">
                  <a:moveTo>
                    <a:pt x="4665" y="1"/>
                  </a:moveTo>
                  <a:lnTo>
                    <a:pt x="4617" y="13"/>
                  </a:lnTo>
                  <a:cubicBezTo>
                    <a:pt x="4858" y="1423"/>
                    <a:pt x="4677" y="2785"/>
                    <a:pt x="4508" y="4111"/>
                  </a:cubicBezTo>
                  <a:cubicBezTo>
                    <a:pt x="4363" y="5051"/>
                    <a:pt x="4291" y="6003"/>
                    <a:pt x="4279" y="6968"/>
                  </a:cubicBezTo>
                  <a:cubicBezTo>
                    <a:pt x="4279" y="7474"/>
                    <a:pt x="4327" y="7980"/>
                    <a:pt x="4351" y="8474"/>
                  </a:cubicBezTo>
                  <a:cubicBezTo>
                    <a:pt x="4424" y="9427"/>
                    <a:pt x="4496" y="10427"/>
                    <a:pt x="4339" y="11452"/>
                  </a:cubicBezTo>
                  <a:cubicBezTo>
                    <a:pt x="4110" y="12826"/>
                    <a:pt x="3652" y="14248"/>
                    <a:pt x="3206" y="15610"/>
                  </a:cubicBezTo>
                  <a:cubicBezTo>
                    <a:pt x="2628" y="17358"/>
                    <a:pt x="2037" y="19178"/>
                    <a:pt x="1941" y="20950"/>
                  </a:cubicBezTo>
                  <a:cubicBezTo>
                    <a:pt x="1917" y="21709"/>
                    <a:pt x="1929" y="22468"/>
                    <a:pt x="1989" y="23228"/>
                  </a:cubicBezTo>
                  <a:cubicBezTo>
                    <a:pt x="2085" y="24686"/>
                    <a:pt x="2170" y="26084"/>
                    <a:pt x="1579" y="27639"/>
                  </a:cubicBezTo>
                  <a:cubicBezTo>
                    <a:pt x="796" y="29688"/>
                    <a:pt x="446" y="31316"/>
                    <a:pt x="470" y="32907"/>
                  </a:cubicBezTo>
                  <a:cubicBezTo>
                    <a:pt x="494" y="34413"/>
                    <a:pt x="808" y="35920"/>
                    <a:pt x="1579" y="38138"/>
                  </a:cubicBezTo>
                  <a:lnTo>
                    <a:pt x="1615" y="38114"/>
                  </a:lnTo>
                  <a:cubicBezTo>
                    <a:pt x="301" y="34317"/>
                    <a:pt x="0" y="31894"/>
                    <a:pt x="1615" y="27639"/>
                  </a:cubicBezTo>
                  <a:cubicBezTo>
                    <a:pt x="2218" y="26072"/>
                    <a:pt x="2134" y="24674"/>
                    <a:pt x="2037" y="23204"/>
                  </a:cubicBezTo>
                  <a:cubicBezTo>
                    <a:pt x="1977" y="22456"/>
                    <a:pt x="1953" y="21697"/>
                    <a:pt x="1989" y="20938"/>
                  </a:cubicBezTo>
                  <a:cubicBezTo>
                    <a:pt x="2085" y="19178"/>
                    <a:pt x="2676" y="17370"/>
                    <a:pt x="3242" y="15622"/>
                  </a:cubicBezTo>
                  <a:cubicBezTo>
                    <a:pt x="3701" y="14248"/>
                    <a:pt x="4159" y="12838"/>
                    <a:pt x="4388" y="11452"/>
                  </a:cubicBezTo>
                  <a:cubicBezTo>
                    <a:pt x="4556" y="10415"/>
                    <a:pt x="4472" y="9427"/>
                    <a:pt x="4400" y="8462"/>
                  </a:cubicBezTo>
                  <a:cubicBezTo>
                    <a:pt x="4363" y="7968"/>
                    <a:pt x="4327" y="7462"/>
                    <a:pt x="4327" y="6956"/>
                  </a:cubicBezTo>
                  <a:cubicBezTo>
                    <a:pt x="4339" y="6003"/>
                    <a:pt x="4412" y="5051"/>
                    <a:pt x="4556" y="4111"/>
                  </a:cubicBezTo>
                  <a:cubicBezTo>
                    <a:pt x="4725" y="2785"/>
                    <a:pt x="4906" y="1423"/>
                    <a:pt x="466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32"/>
            <p:cNvSpPr/>
            <p:nvPr/>
          </p:nvSpPr>
          <p:spPr>
            <a:xfrm>
              <a:off x="4216175" y="439400"/>
              <a:ext cx="138950" cy="989325"/>
            </a:xfrm>
            <a:custGeom>
              <a:rect b="b" l="l" r="r" t="t"/>
              <a:pathLst>
                <a:path extrusionOk="0" h="39573" w="5558">
                  <a:moveTo>
                    <a:pt x="5196" y="1"/>
                  </a:moveTo>
                  <a:lnTo>
                    <a:pt x="5159" y="13"/>
                  </a:lnTo>
                  <a:cubicBezTo>
                    <a:pt x="5497" y="1544"/>
                    <a:pt x="5376" y="2978"/>
                    <a:pt x="5256" y="4485"/>
                  </a:cubicBezTo>
                  <a:cubicBezTo>
                    <a:pt x="5135" y="5545"/>
                    <a:pt x="5111" y="6606"/>
                    <a:pt x="5159" y="7679"/>
                  </a:cubicBezTo>
                  <a:cubicBezTo>
                    <a:pt x="5184" y="8101"/>
                    <a:pt x="5220" y="8511"/>
                    <a:pt x="5256" y="8908"/>
                  </a:cubicBezTo>
                  <a:cubicBezTo>
                    <a:pt x="5389" y="10319"/>
                    <a:pt x="5509" y="11632"/>
                    <a:pt x="5232" y="13127"/>
                  </a:cubicBezTo>
                  <a:cubicBezTo>
                    <a:pt x="4991" y="14405"/>
                    <a:pt x="4533" y="15718"/>
                    <a:pt x="4075" y="16996"/>
                  </a:cubicBezTo>
                  <a:cubicBezTo>
                    <a:pt x="3436" y="18804"/>
                    <a:pt x="2785" y="20672"/>
                    <a:pt x="2737" y="22481"/>
                  </a:cubicBezTo>
                  <a:cubicBezTo>
                    <a:pt x="2725" y="23131"/>
                    <a:pt x="2761" y="23698"/>
                    <a:pt x="2785" y="24252"/>
                  </a:cubicBezTo>
                  <a:cubicBezTo>
                    <a:pt x="2869" y="25747"/>
                    <a:pt x="2942" y="27049"/>
                    <a:pt x="2038" y="28845"/>
                  </a:cubicBezTo>
                  <a:cubicBezTo>
                    <a:pt x="1" y="32895"/>
                    <a:pt x="929" y="35486"/>
                    <a:pt x="2315" y="39404"/>
                  </a:cubicBezTo>
                  <a:lnTo>
                    <a:pt x="2375" y="39572"/>
                  </a:lnTo>
                  <a:lnTo>
                    <a:pt x="2423" y="39548"/>
                  </a:lnTo>
                  <a:lnTo>
                    <a:pt x="2363" y="39380"/>
                  </a:lnTo>
                  <a:cubicBezTo>
                    <a:pt x="977" y="35474"/>
                    <a:pt x="61" y="32883"/>
                    <a:pt x="2074" y="28857"/>
                  </a:cubicBezTo>
                  <a:cubicBezTo>
                    <a:pt x="2978" y="27037"/>
                    <a:pt x="2905" y="25735"/>
                    <a:pt x="2833" y="24228"/>
                  </a:cubicBezTo>
                  <a:cubicBezTo>
                    <a:pt x="2809" y="23686"/>
                    <a:pt x="2773" y="23107"/>
                    <a:pt x="2785" y="22481"/>
                  </a:cubicBezTo>
                  <a:cubicBezTo>
                    <a:pt x="2821" y="20672"/>
                    <a:pt x="3484" y="18804"/>
                    <a:pt x="4123" y="16996"/>
                  </a:cubicBezTo>
                  <a:cubicBezTo>
                    <a:pt x="4569" y="15718"/>
                    <a:pt x="5039" y="14405"/>
                    <a:pt x="5268" y="13127"/>
                  </a:cubicBezTo>
                  <a:cubicBezTo>
                    <a:pt x="5557" y="11620"/>
                    <a:pt x="5437" y="10306"/>
                    <a:pt x="5304" y="8908"/>
                  </a:cubicBezTo>
                  <a:cubicBezTo>
                    <a:pt x="5268" y="8511"/>
                    <a:pt x="5232" y="8101"/>
                    <a:pt x="5196" y="7667"/>
                  </a:cubicBezTo>
                  <a:cubicBezTo>
                    <a:pt x="5147" y="6606"/>
                    <a:pt x="5184" y="5545"/>
                    <a:pt x="5292" y="4485"/>
                  </a:cubicBezTo>
                  <a:cubicBezTo>
                    <a:pt x="5413" y="3038"/>
                    <a:pt x="5545" y="1544"/>
                    <a:pt x="519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32"/>
            <p:cNvSpPr/>
            <p:nvPr/>
          </p:nvSpPr>
          <p:spPr>
            <a:xfrm>
              <a:off x="4278550" y="439100"/>
              <a:ext cx="141650" cy="982700"/>
            </a:xfrm>
            <a:custGeom>
              <a:rect b="b" l="l" r="r" t="t"/>
              <a:pathLst>
                <a:path extrusionOk="0" h="39308" w="5666">
                  <a:moveTo>
                    <a:pt x="5111" y="1"/>
                  </a:moveTo>
                  <a:lnTo>
                    <a:pt x="5075" y="13"/>
                  </a:lnTo>
                  <a:cubicBezTo>
                    <a:pt x="5425" y="1459"/>
                    <a:pt x="5304" y="2725"/>
                    <a:pt x="5172" y="4063"/>
                  </a:cubicBezTo>
                  <a:cubicBezTo>
                    <a:pt x="5063" y="5063"/>
                    <a:pt x="4967" y="6088"/>
                    <a:pt x="5075" y="7197"/>
                  </a:cubicBezTo>
                  <a:cubicBezTo>
                    <a:pt x="5123" y="7715"/>
                    <a:pt x="5196" y="8209"/>
                    <a:pt x="5268" y="8691"/>
                  </a:cubicBezTo>
                  <a:cubicBezTo>
                    <a:pt x="5449" y="9897"/>
                    <a:pt x="5630" y="11006"/>
                    <a:pt x="5437" y="12331"/>
                  </a:cubicBezTo>
                  <a:cubicBezTo>
                    <a:pt x="5244" y="13645"/>
                    <a:pt x="4810" y="14983"/>
                    <a:pt x="4388" y="16261"/>
                  </a:cubicBezTo>
                  <a:cubicBezTo>
                    <a:pt x="3894" y="17755"/>
                    <a:pt x="3388" y="19298"/>
                    <a:pt x="3267" y="20829"/>
                  </a:cubicBezTo>
                  <a:cubicBezTo>
                    <a:pt x="3219" y="21408"/>
                    <a:pt x="3195" y="21950"/>
                    <a:pt x="3171" y="22468"/>
                  </a:cubicBezTo>
                  <a:cubicBezTo>
                    <a:pt x="3110" y="24204"/>
                    <a:pt x="3050" y="25711"/>
                    <a:pt x="2086" y="27603"/>
                  </a:cubicBezTo>
                  <a:cubicBezTo>
                    <a:pt x="1" y="31713"/>
                    <a:pt x="748" y="34908"/>
                    <a:pt x="2122" y="39307"/>
                  </a:cubicBezTo>
                  <a:lnTo>
                    <a:pt x="2158" y="39283"/>
                  </a:lnTo>
                  <a:cubicBezTo>
                    <a:pt x="796" y="34908"/>
                    <a:pt x="49" y="31725"/>
                    <a:pt x="2122" y="27627"/>
                  </a:cubicBezTo>
                  <a:cubicBezTo>
                    <a:pt x="3098" y="25711"/>
                    <a:pt x="3159" y="24216"/>
                    <a:pt x="3219" y="22468"/>
                  </a:cubicBezTo>
                  <a:cubicBezTo>
                    <a:pt x="3243" y="21950"/>
                    <a:pt x="3267" y="21408"/>
                    <a:pt x="3303" y="20829"/>
                  </a:cubicBezTo>
                  <a:cubicBezTo>
                    <a:pt x="3436" y="19310"/>
                    <a:pt x="3942" y="17768"/>
                    <a:pt x="4424" y="16285"/>
                  </a:cubicBezTo>
                  <a:cubicBezTo>
                    <a:pt x="4858" y="14995"/>
                    <a:pt x="5292" y="13633"/>
                    <a:pt x="5485" y="12331"/>
                  </a:cubicBezTo>
                  <a:cubicBezTo>
                    <a:pt x="5666" y="11030"/>
                    <a:pt x="5497" y="9885"/>
                    <a:pt x="5316" y="8679"/>
                  </a:cubicBezTo>
                  <a:cubicBezTo>
                    <a:pt x="5244" y="8197"/>
                    <a:pt x="5172" y="7703"/>
                    <a:pt x="5123" y="7197"/>
                  </a:cubicBezTo>
                  <a:cubicBezTo>
                    <a:pt x="5003" y="6088"/>
                    <a:pt x="5111" y="5063"/>
                    <a:pt x="5208" y="4075"/>
                  </a:cubicBezTo>
                  <a:cubicBezTo>
                    <a:pt x="5340" y="2725"/>
                    <a:pt x="5473" y="1459"/>
                    <a:pt x="511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32"/>
            <p:cNvSpPr/>
            <p:nvPr/>
          </p:nvSpPr>
          <p:spPr>
            <a:xfrm>
              <a:off x="4347850" y="446025"/>
              <a:ext cx="149500" cy="960100"/>
            </a:xfrm>
            <a:custGeom>
              <a:rect b="b" l="l" r="r" t="t"/>
              <a:pathLst>
                <a:path extrusionOk="0" h="38404" w="5980">
                  <a:moveTo>
                    <a:pt x="4509" y="1"/>
                  </a:moveTo>
                  <a:lnTo>
                    <a:pt x="4461" y="13"/>
                  </a:lnTo>
                  <a:cubicBezTo>
                    <a:pt x="4810" y="1206"/>
                    <a:pt x="4726" y="2388"/>
                    <a:pt x="4630" y="3521"/>
                  </a:cubicBezTo>
                  <a:cubicBezTo>
                    <a:pt x="4557" y="4521"/>
                    <a:pt x="4473" y="5558"/>
                    <a:pt x="4702" y="6618"/>
                  </a:cubicBezTo>
                  <a:cubicBezTo>
                    <a:pt x="4822" y="7125"/>
                    <a:pt x="4991" y="7631"/>
                    <a:pt x="5196" y="8113"/>
                  </a:cubicBezTo>
                  <a:cubicBezTo>
                    <a:pt x="5437" y="8716"/>
                    <a:pt x="5690" y="9354"/>
                    <a:pt x="5763" y="10017"/>
                  </a:cubicBezTo>
                  <a:cubicBezTo>
                    <a:pt x="5931" y="11572"/>
                    <a:pt x="5521" y="13175"/>
                    <a:pt x="5124" y="14742"/>
                  </a:cubicBezTo>
                  <a:cubicBezTo>
                    <a:pt x="4979" y="15261"/>
                    <a:pt x="4846" y="15791"/>
                    <a:pt x="4738" y="16309"/>
                  </a:cubicBezTo>
                  <a:lnTo>
                    <a:pt x="4654" y="16659"/>
                  </a:lnTo>
                  <a:cubicBezTo>
                    <a:pt x="4063" y="19443"/>
                    <a:pt x="3496" y="22059"/>
                    <a:pt x="2207" y="24711"/>
                  </a:cubicBezTo>
                  <a:cubicBezTo>
                    <a:pt x="1158" y="26844"/>
                    <a:pt x="592" y="29182"/>
                    <a:pt x="543" y="31569"/>
                  </a:cubicBezTo>
                  <a:cubicBezTo>
                    <a:pt x="507" y="33510"/>
                    <a:pt x="784" y="35619"/>
                    <a:pt x="1459" y="38403"/>
                  </a:cubicBezTo>
                  <a:lnTo>
                    <a:pt x="1496" y="38391"/>
                  </a:lnTo>
                  <a:cubicBezTo>
                    <a:pt x="290" y="33401"/>
                    <a:pt x="1" y="29375"/>
                    <a:pt x="2243" y="24735"/>
                  </a:cubicBezTo>
                  <a:cubicBezTo>
                    <a:pt x="3533" y="22083"/>
                    <a:pt x="4099" y="19455"/>
                    <a:pt x="4702" y="16671"/>
                  </a:cubicBezTo>
                  <a:lnTo>
                    <a:pt x="4774" y="16321"/>
                  </a:lnTo>
                  <a:cubicBezTo>
                    <a:pt x="4883" y="15803"/>
                    <a:pt x="5027" y="15261"/>
                    <a:pt x="5160" y="14742"/>
                  </a:cubicBezTo>
                  <a:cubicBezTo>
                    <a:pt x="5558" y="13187"/>
                    <a:pt x="5980" y="11572"/>
                    <a:pt x="5811" y="10017"/>
                  </a:cubicBezTo>
                  <a:cubicBezTo>
                    <a:pt x="5738" y="9342"/>
                    <a:pt x="5485" y="8704"/>
                    <a:pt x="5232" y="8089"/>
                  </a:cubicBezTo>
                  <a:cubicBezTo>
                    <a:pt x="5027" y="7607"/>
                    <a:pt x="4859" y="7112"/>
                    <a:pt x="4738" y="6606"/>
                  </a:cubicBezTo>
                  <a:cubicBezTo>
                    <a:pt x="4509" y="5558"/>
                    <a:pt x="4593" y="4521"/>
                    <a:pt x="4678" y="3521"/>
                  </a:cubicBezTo>
                  <a:cubicBezTo>
                    <a:pt x="4762" y="2388"/>
                    <a:pt x="4859" y="1206"/>
                    <a:pt x="450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32"/>
            <p:cNvSpPr/>
            <p:nvPr/>
          </p:nvSpPr>
          <p:spPr>
            <a:xfrm>
              <a:off x="4404825" y="444825"/>
              <a:ext cx="169675" cy="938700"/>
            </a:xfrm>
            <a:custGeom>
              <a:rect b="b" l="l" r="r" t="t"/>
              <a:pathLst>
                <a:path extrusionOk="0" h="37548" w="6787">
                  <a:moveTo>
                    <a:pt x="4532" y="1"/>
                  </a:moveTo>
                  <a:lnTo>
                    <a:pt x="4484" y="13"/>
                  </a:lnTo>
                  <a:cubicBezTo>
                    <a:pt x="4846" y="1086"/>
                    <a:pt x="4749" y="2134"/>
                    <a:pt x="4653" y="3147"/>
                  </a:cubicBezTo>
                  <a:cubicBezTo>
                    <a:pt x="4568" y="4087"/>
                    <a:pt x="4472" y="5063"/>
                    <a:pt x="4749" y="6039"/>
                  </a:cubicBezTo>
                  <a:cubicBezTo>
                    <a:pt x="4906" y="6582"/>
                    <a:pt x="5207" y="7088"/>
                    <a:pt x="5509" y="7570"/>
                  </a:cubicBezTo>
                  <a:cubicBezTo>
                    <a:pt x="5786" y="8004"/>
                    <a:pt x="6027" y="8462"/>
                    <a:pt x="6208" y="8956"/>
                  </a:cubicBezTo>
                  <a:cubicBezTo>
                    <a:pt x="6738" y="10548"/>
                    <a:pt x="6328" y="11970"/>
                    <a:pt x="5858" y="13621"/>
                  </a:cubicBezTo>
                  <a:lnTo>
                    <a:pt x="5834" y="13693"/>
                  </a:lnTo>
                  <a:cubicBezTo>
                    <a:pt x="4918" y="16948"/>
                    <a:pt x="3773" y="20142"/>
                    <a:pt x="2387" y="23240"/>
                  </a:cubicBezTo>
                  <a:cubicBezTo>
                    <a:pt x="1350" y="25494"/>
                    <a:pt x="759" y="27929"/>
                    <a:pt x="615" y="30400"/>
                  </a:cubicBezTo>
                  <a:cubicBezTo>
                    <a:pt x="494" y="32533"/>
                    <a:pt x="687" y="34811"/>
                    <a:pt x="1217" y="37547"/>
                  </a:cubicBezTo>
                  <a:lnTo>
                    <a:pt x="1278" y="37535"/>
                  </a:lnTo>
                  <a:cubicBezTo>
                    <a:pt x="482" y="33497"/>
                    <a:pt x="0" y="28640"/>
                    <a:pt x="2435" y="23252"/>
                  </a:cubicBezTo>
                  <a:cubicBezTo>
                    <a:pt x="3821" y="20154"/>
                    <a:pt x="4966" y="16960"/>
                    <a:pt x="5894" y="13693"/>
                  </a:cubicBezTo>
                  <a:lnTo>
                    <a:pt x="5906" y="13633"/>
                  </a:lnTo>
                  <a:cubicBezTo>
                    <a:pt x="6376" y="11970"/>
                    <a:pt x="6786" y="10535"/>
                    <a:pt x="6256" y="8932"/>
                  </a:cubicBezTo>
                  <a:cubicBezTo>
                    <a:pt x="6075" y="8450"/>
                    <a:pt x="5834" y="7980"/>
                    <a:pt x="5545" y="7546"/>
                  </a:cubicBezTo>
                  <a:cubicBezTo>
                    <a:pt x="5243" y="7064"/>
                    <a:pt x="4942" y="6570"/>
                    <a:pt x="4797" y="6027"/>
                  </a:cubicBezTo>
                  <a:cubicBezTo>
                    <a:pt x="4520" y="5051"/>
                    <a:pt x="4617" y="4087"/>
                    <a:pt x="4701" y="3147"/>
                  </a:cubicBezTo>
                  <a:cubicBezTo>
                    <a:pt x="4797" y="2134"/>
                    <a:pt x="4894" y="1073"/>
                    <a:pt x="453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32"/>
            <p:cNvSpPr/>
            <p:nvPr/>
          </p:nvSpPr>
          <p:spPr>
            <a:xfrm>
              <a:off x="4459650" y="433675"/>
              <a:ext cx="180525" cy="917600"/>
            </a:xfrm>
            <a:custGeom>
              <a:rect b="b" l="l" r="r" t="t"/>
              <a:pathLst>
                <a:path extrusionOk="0" h="36704" w="7221">
                  <a:moveTo>
                    <a:pt x="4690" y="1"/>
                  </a:moveTo>
                  <a:lnTo>
                    <a:pt x="4653" y="13"/>
                  </a:lnTo>
                  <a:cubicBezTo>
                    <a:pt x="5087" y="1073"/>
                    <a:pt x="5075" y="2086"/>
                    <a:pt x="5075" y="3062"/>
                  </a:cubicBezTo>
                  <a:cubicBezTo>
                    <a:pt x="5063" y="3990"/>
                    <a:pt x="5063" y="4943"/>
                    <a:pt x="5413" y="5919"/>
                  </a:cubicBezTo>
                  <a:cubicBezTo>
                    <a:pt x="5594" y="6365"/>
                    <a:pt x="5835" y="6787"/>
                    <a:pt x="6112" y="7185"/>
                  </a:cubicBezTo>
                  <a:cubicBezTo>
                    <a:pt x="6449" y="7703"/>
                    <a:pt x="6799" y="8233"/>
                    <a:pt x="6920" y="8824"/>
                  </a:cubicBezTo>
                  <a:cubicBezTo>
                    <a:pt x="7173" y="10102"/>
                    <a:pt x="6654" y="11452"/>
                    <a:pt x="6148" y="12753"/>
                  </a:cubicBezTo>
                  <a:cubicBezTo>
                    <a:pt x="6016" y="13091"/>
                    <a:pt x="5883" y="13440"/>
                    <a:pt x="5774" y="13778"/>
                  </a:cubicBezTo>
                  <a:cubicBezTo>
                    <a:pt x="5365" y="14947"/>
                    <a:pt x="4943" y="16116"/>
                    <a:pt x="4545" y="17237"/>
                  </a:cubicBezTo>
                  <a:cubicBezTo>
                    <a:pt x="2207" y="23710"/>
                    <a:pt x="1" y="29821"/>
                    <a:pt x="1098" y="36704"/>
                  </a:cubicBezTo>
                  <a:lnTo>
                    <a:pt x="1134" y="36692"/>
                  </a:lnTo>
                  <a:cubicBezTo>
                    <a:pt x="49" y="29821"/>
                    <a:pt x="2255" y="23722"/>
                    <a:pt x="4581" y="17249"/>
                  </a:cubicBezTo>
                  <a:cubicBezTo>
                    <a:pt x="4991" y="16128"/>
                    <a:pt x="5413" y="14959"/>
                    <a:pt x="5811" y="13790"/>
                  </a:cubicBezTo>
                  <a:cubicBezTo>
                    <a:pt x="5931" y="13452"/>
                    <a:pt x="6064" y="13115"/>
                    <a:pt x="6184" y="12777"/>
                  </a:cubicBezTo>
                  <a:cubicBezTo>
                    <a:pt x="6691" y="11464"/>
                    <a:pt x="7221" y="10114"/>
                    <a:pt x="6956" y="8812"/>
                  </a:cubicBezTo>
                  <a:cubicBezTo>
                    <a:pt x="6835" y="8209"/>
                    <a:pt x="6486" y="7679"/>
                    <a:pt x="6148" y="7160"/>
                  </a:cubicBezTo>
                  <a:cubicBezTo>
                    <a:pt x="5871" y="6763"/>
                    <a:pt x="5642" y="6341"/>
                    <a:pt x="5461" y="5895"/>
                  </a:cubicBezTo>
                  <a:cubicBezTo>
                    <a:pt x="5099" y="4931"/>
                    <a:pt x="5111" y="3978"/>
                    <a:pt x="5111" y="3062"/>
                  </a:cubicBezTo>
                  <a:cubicBezTo>
                    <a:pt x="5124" y="2074"/>
                    <a:pt x="5136" y="1049"/>
                    <a:pt x="469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32"/>
            <p:cNvSpPr/>
            <p:nvPr/>
          </p:nvSpPr>
          <p:spPr>
            <a:xfrm>
              <a:off x="4516000" y="417100"/>
              <a:ext cx="199525" cy="885975"/>
            </a:xfrm>
            <a:custGeom>
              <a:rect b="b" l="l" r="r" t="t"/>
              <a:pathLst>
                <a:path extrusionOk="0" h="35439" w="7981">
                  <a:moveTo>
                    <a:pt x="4750" y="1"/>
                  </a:moveTo>
                  <a:lnTo>
                    <a:pt x="4702" y="25"/>
                  </a:lnTo>
                  <a:cubicBezTo>
                    <a:pt x="5280" y="1074"/>
                    <a:pt x="5401" y="2074"/>
                    <a:pt x="5521" y="3038"/>
                  </a:cubicBezTo>
                  <a:cubicBezTo>
                    <a:pt x="5618" y="3810"/>
                    <a:pt x="5714" y="4617"/>
                    <a:pt x="6040" y="5449"/>
                  </a:cubicBezTo>
                  <a:cubicBezTo>
                    <a:pt x="6257" y="5955"/>
                    <a:pt x="6546" y="6425"/>
                    <a:pt x="6871" y="6871"/>
                  </a:cubicBezTo>
                  <a:cubicBezTo>
                    <a:pt x="7426" y="7655"/>
                    <a:pt x="7944" y="8390"/>
                    <a:pt x="7860" y="9354"/>
                  </a:cubicBezTo>
                  <a:cubicBezTo>
                    <a:pt x="7775" y="10415"/>
                    <a:pt x="7112" y="11548"/>
                    <a:pt x="6461" y="12633"/>
                  </a:cubicBezTo>
                  <a:cubicBezTo>
                    <a:pt x="6088" y="13236"/>
                    <a:pt x="5750" y="13862"/>
                    <a:pt x="5461" y="14501"/>
                  </a:cubicBezTo>
                  <a:cubicBezTo>
                    <a:pt x="2544" y="21540"/>
                    <a:pt x="1" y="28435"/>
                    <a:pt x="905" y="35438"/>
                  </a:cubicBezTo>
                  <a:lnTo>
                    <a:pt x="953" y="35426"/>
                  </a:lnTo>
                  <a:cubicBezTo>
                    <a:pt x="49" y="28447"/>
                    <a:pt x="2592" y="21552"/>
                    <a:pt x="5509" y="14525"/>
                  </a:cubicBezTo>
                  <a:cubicBezTo>
                    <a:pt x="5799" y="13886"/>
                    <a:pt x="6124" y="13272"/>
                    <a:pt x="6498" y="12669"/>
                  </a:cubicBezTo>
                  <a:cubicBezTo>
                    <a:pt x="7161" y="11572"/>
                    <a:pt x="7824" y="10439"/>
                    <a:pt x="7908" y="9366"/>
                  </a:cubicBezTo>
                  <a:cubicBezTo>
                    <a:pt x="7980" y="8390"/>
                    <a:pt x="7438" y="7607"/>
                    <a:pt x="6907" y="6859"/>
                  </a:cubicBezTo>
                  <a:cubicBezTo>
                    <a:pt x="6582" y="6413"/>
                    <a:pt x="6305" y="5943"/>
                    <a:pt x="6076" y="5437"/>
                  </a:cubicBezTo>
                  <a:cubicBezTo>
                    <a:pt x="5750" y="4605"/>
                    <a:pt x="5654" y="3810"/>
                    <a:pt x="5557" y="3026"/>
                  </a:cubicBezTo>
                  <a:cubicBezTo>
                    <a:pt x="5449" y="2062"/>
                    <a:pt x="5316" y="1061"/>
                    <a:pt x="475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32"/>
            <p:cNvSpPr/>
            <p:nvPr/>
          </p:nvSpPr>
          <p:spPr>
            <a:xfrm>
              <a:off x="4575675" y="399025"/>
              <a:ext cx="223625" cy="853125"/>
            </a:xfrm>
            <a:custGeom>
              <a:rect b="b" l="l" r="r" t="t"/>
              <a:pathLst>
                <a:path extrusionOk="0" h="34125" w="8945">
                  <a:moveTo>
                    <a:pt x="4617" y="1"/>
                  </a:moveTo>
                  <a:lnTo>
                    <a:pt x="4581" y="25"/>
                  </a:lnTo>
                  <a:cubicBezTo>
                    <a:pt x="5316" y="1097"/>
                    <a:pt x="5641" y="2170"/>
                    <a:pt x="5967" y="3219"/>
                  </a:cubicBezTo>
                  <a:cubicBezTo>
                    <a:pt x="6196" y="4063"/>
                    <a:pt x="6509" y="4894"/>
                    <a:pt x="6895" y="5678"/>
                  </a:cubicBezTo>
                  <a:cubicBezTo>
                    <a:pt x="7124" y="6100"/>
                    <a:pt x="7389" y="6497"/>
                    <a:pt x="7678" y="6883"/>
                  </a:cubicBezTo>
                  <a:cubicBezTo>
                    <a:pt x="8341" y="7775"/>
                    <a:pt x="8908" y="8559"/>
                    <a:pt x="8607" y="9764"/>
                  </a:cubicBezTo>
                  <a:cubicBezTo>
                    <a:pt x="8341" y="10849"/>
                    <a:pt x="7474" y="11934"/>
                    <a:pt x="6630" y="12982"/>
                  </a:cubicBezTo>
                  <a:cubicBezTo>
                    <a:pt x="6015" y="13766"/>
                    <a:pt x="5376" y="14573"/>
                    <a:pt x="4991" y="15369"/>
                  </a:cubicBezTo>
                  <a:cubicBezTo>
                    <a:pt x="1483" y="22577"/>
                    <a:pt x="0" y="28893"/>
                    <a:pt x="567" y="34124"/>
                  </a:cubicBezTo>
                  <a:lnTo>
                    <a:pt x="615" y="34124"/>
                  </a:lnTo>
                  <a:cubicBezTo>
                    <a:pt x="49" y="28905"/>
                    <a:pt x="1531" y="22589"/>
                    <a:pt x="5027" y="15393"/>
                  </a:cubicBezTo>
                  <a:cubicBezTo>
                    <a:pt x="5412" y="14597"/>
                    <a:pt x="6051" y="13802"/>
                    <a:pt x="6666" y="13018"/>
                  </a:cubicBezTo>
                  <a:cubicBezTo>
                    <a:pt x="7510" y="11958"/>
                    <a:pt x="8378" y="10873"/>
                    <a:pt x="8643" y="9776"/>
                  </a:cubicBezTo>
                  <a:cubicBezTo>
                    <a:pt x="8944" y="8546"/>
                    <a:pt x="8353" y="7727"/>
                    <a:pt x="7715" y="6859"/>
                  </a:cubicBezTo>
                  <a:cubicBezTo>
                    <a:pt x="7425" y="6485"/>
                    <a:pt x="7172" y="6076"/>
                    <a:pt x="6931" y="5654"/>
                  </a:cubicBezTo>
                  <a:cubicBezTo>
                    <a:pt x="6545" y="4870"/>
                    <a:pt x="6244" y="4051"/>
                    <a:pt x="6003" y="3207"/>
                  </a:cubicBezTo>
                  <a:cubicBezTo>
                    <a:pt x="5690" y="2158"/>
                    <a:pt x="5352" y="1073"/>
                    <a:pt x="461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32"/>
            <p:cNvSpPr/>
            <p:nvPr/>
          </p:nvSpPr>
          <p:spPr>
            <a:xfrm>
              <a:off x="4631725" y="378225"/>
              <a:ext cx="241100" cy="851925"/>
            </a:xfrm>
            <a:custGeom>
              <a:rect b="b" l="l" r="r" t="t"/>
              <a:pathLst>
                <a:path extrusionOk="0" h="34077" w="9644">
                  <a:moveTo>
                    <a:pt x="4617" y="1"/>
                  </a:moveTo>
                  <a:lnTo>
                    <a:pt x="4581" y="25"/>
                  </a:lnTo>
                  <a:cubicBezTo>
                    <a:pt x="5376" y="1086"/>
                    <a:pt x="5810" y="2231"/>
                    <a:pt x="6232" y="3340"/>
                  </a:cubicBezTo>
                  <a:cubicBezTo>
                    <a:pt x="6545" y="4244"/>
                    <a:pt x="6931" y="5112"/>
                    <a:pt x="7401" y="5931"/>
                  </a:cubicBezTo>
                  <a:cubicBezTo>
                    <a:pt x="7642" y="6341"/>
                    <a:pt x="7919" y="6727"/>
                    <a:pt x="8233" y="7088"/>
                  </a:cubicBezTo>
                  <a:cubicBezTo>
                    <a:pt x="8968" y="8016"/>
                    <a:pt x="9607" y="8812"/>
                    <a:pt x="9149" y="10126"/>
                  </a:cubicBezTo>
                  <a:cubicBezTo>
                    <a:pt x="8751" y="11271"/>
                    <a:pt x="7775" y="12380"/>
                    <a:pt x="6823" y="13453"/>
                  </a:cubicBezTo>
                  <a:cubicBezTo>
                    <a:pt x="6051" y="14308"/>
                    <a:pt x="5256" y="15212"/>
                    <a:pt x="4774" y="16116"/>
                  </a:cubicBezTo>
                  <a:cubicBezTo>
                    <a:pt x="1652" y="21962"/>
                    <a:pt x="0" y="28845"/>
                    <a:pt x="458" y="34076"/>
                  </a:cubicBezTo>
                  <a:lnTo>
                    <a:pt x="507" y="34076"/>
                  </a:lnTo>
                  <a:cubicBezTo>
                    <a:pt x="37" y="28845"/>
                    <a:pt x="1688" y="21974"/>
                    <a:pt x="4810" y="16141"/>
                  </a:cubicBezTo>
                  <a:cubicBezTo>
                    <a:pt x="5292" y="15236"/>
                    <a:pt x="6075" y="14345"/>
                    <a:pt x="6847" y="13489"/>
                  </a:cubicBezTo>
                  <a:cubicBezTo>
                    <a:pt x="7799" y="12416"/>
                    <a:pt x="8787" y="11295"/>
                    <a:pt x="9185" y="10138"/>
                  </a:cubicBezTo>
                  <a:cubicBezTo>
                    <a:pt x="9643" y="8812"/>
                    <a:pt x="9016" y="7992"/>
                    <a:pt x="8257" y="7064"/>
                  </a:cubicBezTo>
                  <a:cubicBezTo>
                    <a:pt x="7956" y="6703"/>
                    <a:pt x="7690" y="6317"/>
                    <a:pt x="7437" y="5919"/>
                  </a:cubicBezTo>
                  <a:cubicBezTo>
                    <a:pt x="6979" y="5087"/>
                    <a:pt x="6582" y="4232"/>
                    <a:pt x="6280" y="3328"/>
                  </a:cubicBezTo>
                  <a:cubicBezTo>
                    <a:pt x="5846" y="2219"/>
                    <a:pt x="5412" y="1074"/>
                    <a:pt x="461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32"/>
            <p:cNvSpPr/>
            <p:nvPr/>
          </p:nvSpPr>
          <p:spPr>
            <a:xfrm>
              <a:off x="4685350" y="351725"/>
              <a:ext cx="224825" cy="888350"/>
            </a:xfrm>
            <a:custGeom>
              <a:rect b="b" l="l" r="r" t="t"/>
              <a:pathLst>
                <a:path extrusionOk="0" h="35534" w="8993">
                  <a:moveTo>
                    <a:pt x="4798" y="0"/>
                  </a:moveTo>
                  <a:lnTo>
                    <a:pt x="4762" y="12"/>
                  </a:lnTo>
                  <a:cubicBezTo>
                    <a:pt x="5485" y="1181"/>
                    <a:pt x="5883" y="2447"/>
                    <a:pt x="6281" y="3652"/>
                  </a:cubicBezTo>
                  <a:cubicBezTo>
                    <a:pt x="6558" y="4568"/>
                    <a:pt x="6895" y="5472"/>
                    <a:pt x="7305" y="6352"/>
                  </a:cubicBezTo>
                  <a:cubicBezTo>
                    <a:pt x="7474" y="6714"/>
                    <a:pt x="7667" y="7051"/>
                    <a:pt x="7848" y="7377"/>
                  </a:cubicBezTo>
                  <a:cubicBezTo>
                    <a:pt x="8438" y="8414"/>
                    <a:pt x="8945" y="9342"/>
                    <a:pt x="8607" y="10668"/>
                  </a:cubicBezTo>
                  <a:cubicBezTo>
                    <a:pt x="8258" y="11993"/>
                    <a:pt x="7354" y="13331"/>
                    <a:pt x="6486" y="14621"/>
                  </a:cubicBezTo>
                  <a:cubicBezTo>
                    <a:pt x="5919" y="15405"/>
                    <a:pt x="5413" y="16224"/>
                    <a:pt x="4967" y="17068"/>
                  </a:cubicBezTo>
                  <a:cubicBezTo>
                    <a:pt x="1483" y="23963"/>
                    <a:pt x="1" y="30001"/>
                    <a:pt x="459" y="35534"/>
                  </a:cubicBezTo>
                  <a:lnTo>
                    <a:pt x="495" y="35534"/>
                  </a:lnTo>
                  <a:cubicBezTo>
                    <a:pt x="49" y="30013"/>
                    <a:pt x="1520" y="23975"/>
                    <a:pt x="4991" y="17092"/>
                  </a:cubicBezTo>
                  <a:cubicBezTo>
                    <a:pt x="5449" y="16248"/>
                    <a:pt x="5955" y="15429"/>
                    <a:pt x="6510" y="14645"/>
                  </a:cubicBezTo>
                  <a:cubicBezTo>
                    <a:pt x="7390" y="13355"/>
                    <a:pt x="8294" y="12018"/>
                    <a:pt x="8643" y="10680"/>
                  </a:cubicBezTo>
                  <a:cubicBezTo>
                    <a:pt x="8993" y="9305"/>
                    <a:pt x="8487" y="8401"/>
                    <a:pt x="7884" y="7353"/>
                  </a:cubicBezTo>
                  <a:cubicBezTo>
                    <a:pt x="7703" y="7027"/>
                    <a:pt x="7522" y="6690"/>
                    <a:pt x="7341" y="6328"/>
                  </a:cubicBezTo>
                  <a:cubicBezTo>
                    <a:pt x="6944" y="5448"/>
                    <a:pt x="6606" y="4556"/>
                    <a:pt x="6329" y="3628"/>
                  </a:cubicBezTo>
                  <a:cubicBezTo>
                    <a:pt x="5931" y="2423"/>
                    <a:pt x="5521" y="1169"/>
                    <a:pt x="479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32"/>
            <p:cNvSpPr/>
            <p:nvPr/>
          </p:nvSpPr>
          <p:spPr>
            <a:xfrm>
              <a:off x="4740200" y="316450"/>
              <a:ext cx="200425" cy="970650"/>
            </a:xfrm>
            <a:custGeom>
              <a:rect b="b" l="l" r="r" t="t"/>
              <a:pathLst>
                <a:path extrusionOk="0" h="38826" w="8017">
                  <a:moveTo>
                    <a:pt x="5147" y="1"/>
                  </a:moveTo>
                  <a:lnTo>
                    <a:pt x="5099" y="13"/>
                  </a:lnTo>
                  <a:cubicBezTo>
                    <a:pt x="7980" y="7293"/>
                    <a:pt x="8016" y="12910"/>
                    <a:pt x="5196" y="18756"/>
                  </a:cubicBezTo>
                  <a:cubicBezTo>
                    <a:pt x="4714" y="19757"/>
                    <a:pt x="4147" y="20745"/>
                    <a:pt x="3605" y="21697"/>
                  </a:cubicBezTo>
                  <a:cubicBezTo>
                    <a:pt x="2544" y="23553"/>
                    <a:pt x="1447" y="25458"/>
                    <a:pt x="953" y="27447"/>
                  </a:cubicBezTo>
                  <a:cubicBezTo>
                    <a:pt x="145" y="30689"/>
                    <a:pt x="1" y="34305"/>
                    <a:pt x="495" y="38825"/>
                  </a:cubicBezTo>
                  <a:lnTo>
                    <a:pt x="543" y="38825"/>
                  </a:lnTo>
                  <a:cubicBezTo>
                    <a:pt x="37" y="34305"/>
                    <a:pt x="181" y="30689"/>
                    <a:pt x="989" y="27459"/>
                  </a:cubicBezTo>
                  <a:cubicBezTo>
                    <a:pt x="1495" y="25470"/>
                    <a:pt x="2580" y="23565"/>
                    <a:pt x="3641" y="21721"/>
                  </a:cubicBezTo>
                  <a:cubicBezTo>
                    <a:pt x="4183" y="20769"/>
                    <a:pt x="4750" y="19769"/>
                    <a:pt x="5232" y="18780"/>
                  </a:cubicBezTo>
                  <a:cubicBezTo>
                    <a:pt x="6739" y="15646"/>
                    <a:pt x="7426" y="12537"/>
                    <a:pt x="7317" y="9294"/>
                  </a:cubicBezTo>
                  <a:cubicBezTo>
                    <a:pt x="7221" y="6450"/>
                    <a:pt x="6534" y="3496"/>
                    <a:pt x="514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32"/>
            <p:cNvSpPr/>
            <p:nvPr/>
          </p:nvSpPr>
          <p:spPr>
            <a:xfrm>
              <a:off x="4775750" y="278800"/>
              <a:ext cx="188975" cy="1054100"/>
            </a:xfrm>
            <a:custGeom>
              <a:rect b="b" l="l" r="r" t="t"/>
              <a:pathLst>
                <a:path extrusionOk="0" h="42164" w="7559">
                  <a:moveTo>
                    <a:pt x="6112" y="0"/>
                  </a:moveTo>
                  <a:cubicBezTo>
                    <a:pt x="6847" y="3592"/>
                    <a:pt x="7257" y="7642"/>
                    <a:pt x="7426" y="13139"/>
                  </a:cubicBezTo>
                  <a:cubicBezTo>
                    <a:pt x="7510" y="16188"/>
                    <a:pt x="7112" y="18623"/>
                    <a:pt x="6160" y="20780"/>
                  </a:cubicBezTo>
                  <a:cubicBezTo>
                    <a:pt x="5558" y="22142"/>
                    <a:pt x="4702" y="23468"/>
                    <a:pt x="3870" y="24758"/>
                  </a:cubicBezTo>
                  <a:cubicBezTo>
                    <a:pt x="2761" y="26470"/>
                    <a:pt x="1616" y="28242"/>
                    <a:pt x="1062" y="30134"/>
                  </a:cubicBezTo>
                  <a:cubicBezTo>
                    <a:pt x="1" y="33726"/>
                    <a:pt x="579" y="37366"/>
                    <a:pt x="1146" y="40886"/>
                  </a:cubicBezTo>
                  <a:cubicBezTo>
                    <a:pt x="1206" y="41308"/>
                    <a:pt x="1279" y="41741"/>
                    <a:pt x="1339" y="42163"/>
                  </a:cubicBezTo>
                  <a:lnTo>
                    <a:pt x="1387" y="42151"/>
                  </a:lnTo>
                  <a:cubicBezTo>
                    <a:pt x="1327" y="41729"/>
                    <a:pt x="1254" y="41295"/>
                    <a:pt x="1194" y="40886"/>
                  </a:cubicBezTo>
                  <a:cubicBezTo>
                    <a:pt x="628" y="37366"/>
                    <a:pt x="49" y="33726"/>
                    <a:pt x="1110" y="30146"/>
                  </a:cubicBezTo>
                  <a:cubicBezTo>
                    <a:pt x="1664" y="28254"/>
                    <a:pt x="2797" y="26494"/>
                    <a:pt x="3906" y="24782"/>
                  </a:cubicBezTo>
                  <a:cubicBezTo>
                    <a:pt x="4738" y="23492"/>
                    <a:pt x="5594" y="22167"/>
                    <a:pt x="6196" y="20793"/>
                  </a:cubicBezTo>
                  <a:cubicBezTo>
                    <a:pt x="7161" y="18635"/>
                    <a:pt x="7558" y="16200"/>
                    <a:pt x="7462" y="13139"/>
                  </a:cubicBezTo>
                  <a:cubicBezTo>
                    <a:pt x="7305" y="7642"/>
                    <a:pt x="6896" y="3592"/>
                    <a:pt x="616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32"/>
            <p:cNvSpPr/>
            <p:nvPr/>
          </p:nvSpPr>
          <p:spPr>
            <a:xfrm>
              <a:off x="4814925" y="251675"/>
              <a:ext cx="199525" cy="1107750"/>
            </a:xfrm>
            <a:custGeom>
              <a:rect b="b" l="l" r="r" t="t"/>
              <a:pathLst>
                <a:path extrusionOk="0" h="44310" w="7981">
                  <a:moveTo>
                    <a:pt x="7028" y="0"/>
                  </a:moveTo>
                  <a:cubicBezTo>
                    <a:pt x="7233" y="2315"/>
                    <a:pt x="7209" y="4641"/>
                    <a:pt x="7173" y="6895"/>
                  </a:cubicBezTo>
                  <a:cubicBezTo>
                    <a:pt x="7149" y="9113"/>
                    <a:pt x="7112" y="11391"/>
                    <a:pt x="7317" y="13669"/>
                  </a:cubicBezTo>
                  <a:cubicBezTo>
                    <a:pt x="7354" y="14019"/>
                    <a:pt x="7390" y="14380"/>
                    <a:pt x="7414" y="14730"/>
                  </a:cubicBezTo>
                  <a:cubicBezTo>
                    <a:pt x="7667" y="17249"/>
                    <a:pt x="7932" y="19853"/>
                    <a:pt x="6811" y="22456"/>
                  </a:cubicBezTo>
                  <a:cubicBezTo>
                    <a:pt x="6148" y="24011"/>
                    <a:pt x="5124" y="25518"/>
                    <a:pt x="4123" y="26976"/>
                  </a:cubicBezTo>
                  <a:cubicBezTo>
                    <a:pt x="3002" y="28615"/>
                    <a:pt x="1845" y="30315"/>
                    <a:pt x="1182" y="32111"/>
                  </a:cubicBezTo>
                  <a:cubicBezTo>
                    <a:pt x="1" y="35377"/>
                    <a:pt x="784" y="38644"/>
                    <a:pt x="1556" y="41814"/>
                  </a:cubicBezTo>
                  <a:cubicBezTo>
                    <a:pt x="1761" y="42634"/>
                    <a:pt x="1966" y="43477"/>
                    <a:pt x="2122" y="44309"/>
                  </a:cubicBezTo>
                  <a:lnTo>
                    <a:pt x="2171" y="44297"/>
                  </a:lnTo>
                  <a:cubicBezTo>
                    <a:pt x="2002" y="43465"/>
                    <a:pt x="1797" y="42622"/>
                    <a:pt x="1604" y="41802"/>
                  </a:cubicBezTo>
                  <a:cubicBezTo>
                    <a:pt x="833" y="38644"/>
                    <a:pt x="49" y="35389"/>
                    <a:pt x="1230" y="32135"/>
                  </a:cubicBezTo>
                  <a:cubicBezTo>
                    <a:pt x="1881" y="30351"/>
                    <a:pt x="3038" y="28640"/>
                    <a:pt x="4171" y="26988"/>
                  </a:cubicBezTo>
                  <a:cubicBezTo>
                    <a:pt x="5160" y="25542"/>
                    <a:pt x="6184" y="24035"/>
                    <a:pt x="6859" y="22468"/>
                  </a:cubicBezTo>
                  <a:cubicBezTo>
                    <a:pt x="7980" y="19865"/>
                    <a:pt x="7715" y="17249"/>
                    <a:pt x="7462" y="14718"/>
                  </a:cubicBezTo>
                  <a:cubicBezTo>
                    <a:pt x="7426" y="14380"/>
                    <a:pt x="7390" y="14019"/>
                    <a:pt x="7366" y="13669"/>
                  </a:cubicBezTo>
                  <a:cubicBezTo>
                    <a:pt x="7161" y="11403"/>
                    <a:pt x="7185" y="9113"/>
                    <a:pt x="7221" y="6907"/>
                  </a:cubicBezTo>
                  <a:cubicBezTo>
                    <a:pt x="7257" y="4653"/>
                    <a:pt x="7281" y="2327"/>
                    <a:pt x="706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32"/>
            <p:cNvSpPr/>
            <p:nvPr/>
          </p:nvSpPr>
          <p:spPr>
            <a:xfrm>
              <a:off x="4871275" y="239325"/>
              <a:ext cx="207950" cy="1128225"/>
            </a:xfrm>
            <a:custGeom>
              <a:rect b="b" l="l" r="r" t="t"/>
              <a:pathLst>
                <a:path extrusionOk="0" h="45129" w="8318">
                  <a:moveTo>
                    <a:pt x="7583" y="0"/>
                  </a:moveTo>
                  <a:cubicBezTo>
                    <a:pt x="7703" y="2085"/>
                    <a:pt x="7510" y="4207"/>
                    <a:pt x="7329" y="6256"/>
                  </a:cubicBezTo>
                  <a:cubicBezTo>
                    <a:pt x="7100" y="8679"/>
                    <a:pt x="6871" y="11198"/>
                    <a:pt x="7173" y="13645"/>
                  </a:cubicBezTo>
                  <a:cubicBezTo>
                    <a:pt x="7257" y="14284"/>
                    <a:pt x="7354" y="14922"/>
                    <a:pt x="7462" y="15549"/>
                  </a:cubicBezTo>
                  <a:cubicBezTo>
                    <a:pt x="7872" y="18177"/>
                    <a:pt x="8270" y="20648"/>
                    <a:pt x="7124" y="23348"/>
                  </a:cubicBezTo>
                  <a:cubicBezTo>
                    <a:pt x="6449" y="24963"/>
                    <a:pt x="5316" y="26506"/>
                    <a:pt x="4220" y="27988"/>
                  </a:cubicBezTo>
                  <a:cubicBezTo>
                    <a:pt x="2906" y="29760"/>
                    <a:pt x="1556" y="31604"/>
                    <a:pt x="953" y="33581"/>
                  </a:cubicBezTo>
                  <a:cubicBezTo>
                    <a:pt x="1" y="36739"/>
                    <a:pt x="941" y="39982"/>
                    <a:pt x="1845" y="43116"/>
                  </a:cubicBezTo>
                  <a:cubicBezTo>
                    <a:pt x="2038" y="43815"/>
                    <a:pt x="2231" y="44466"/>
                    <a:pt x="2400" y="45128"/>
                  </a:cubicBezTo>
                  <a:lnTo>
                    <a:pt x="2448" y="45128"/>
                  </a:lnTo>
                  <a:cubicBezTo>
                    <a:pt x="2279" y="44466"/>
                    <a:pt x="2086" y="43803"/>
                    <a:pt x="1881" y="43116"/>
                  </a:cubicBezTo>
                  <a:cubicBezTo>
                    <a:pt x="989" y="39982"/>
                    <a:pt x="49" y="36751"/>
                    <a:pt x="1001" y="33593"/>
                  </a:cubicBezTo>
                  <a:cubicBezTo>
                    <a:pt x="1592" y="31629"/>
                    <a:pt x="2942" y="29796"/>
                    <a:pt x="4256" y="28025"/>
                  </a:cubicBezTo>
                  <a:cubicBezTo>
                    <a:pt x="5353" y="26542"/>
                    <a:pt x="6486" y="24987"/>
                    <a:pt x="7173" y="23372"/>
                  </a:cubicBezTo>
                  <a:cubicBezTo>
                    <a:pt x="8318" y="20660"/>
                    <a:pt x="7920" y="18177"/>
                    <a:pt x="7498" y="15537"/>
                  </a:cubicBezTo>
                  <a:cubicBezTo>
                    <a:pt x="7402" y="14922"/>
                    <a:pt x="7305" y="14272"/>
                    <a:pt x="7221" y="13633"/>
                  </a:cubicBezTo>
                  <a:cubicBezTo>
                    <a:pt x="6920" y="11198"/>
                    <a:pt x="7149" y="8691"/>
                    <a:pt x="7378" y="6268"/>
                  </a:cubicBezTo>
                  <a:cubicBezTo>
                    <a:pt x="7558" y="4207"/>
                    <a:pt x="7751" y="2085"/>
                    <a:pt x="761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32"/>
            <p:cNvSpPr/>
            <p:nvPr/>
          </p:nvSpPr>
          <p:spPr>
            <a:xfrm>
              <a:off x="4941800" y="240825"/>
              <a:ext cx="227525" cy="1124625"/>
            </a:xfrm>
            <a:custGeom>
              <a:rect b="b" l="l" r="r" t="t"/>
              <a:pathLst>
                <a:path extrusionOk="0" h="44985" w="9101">
                  <a:moveTo>
                    <a:pt x="8293" y="0"/>
                  </a:moveTo>
                  <a:cubicBezTo>
                    <a:pt x="8173" y="1748"/>
                    <a:pt x="7751" y="3436"/>
                    <a:pt x="7341" y="5063"/>
                  </a:cubicBezTo>
                  <a:cubicBezTo>
                    <a:pt x="6618" y="7992"/>
                    <a:pt x="5919" y="10752"/>
                    <a:pt x="6823" y="13754"/>
                  </a:cubicBezTo>
                  <a:cubicBezTo>
                    <a:pt x="6979" y="14260"/>
                    <a:pt x="7148" y="14766"/>
                    <a:pt x="7305" y="15260"/>
                  </a:cubicBezTo>
                  <a:cubicBezTo>
                    <a:pt x="8173" y="17852"/>
                    <a:pt x="9053" y="20540"/>
                    <a:pt x="7775" y="23372"/>
                  </a:cubicBezTo>
                  <a:cubicBezTo>
                    <a:pt x="7052" y="24951"/>
                    <a:pt x="5834" y="26422"/>
                    <a:pt x="4641" y="27832"/>
                  </a:cubicBezTo>
                  <a:cubicBezTo>
                    <a:pt x="3399" y="29327"/>
                    <a:pt x="2110" y="30882"/>
                    <a:pt x="1399" y="32569"/>
                  </a:cubicBezTo>
                  <a:cubicBezTo>
                    <a:pt x="0" y="35932"/>
                    <a:pt x="953" y="39813"/>
                    <a:pt x="1784" y="43236"/>
                  </a:cubicBezTo>
                  <a:cubicBezTo>
                    <a:pt x="1929" y="43839"/>
                    <a:pt x="2074" y="44418"/>
                    <a:pt x="2194" y="44984"/>
                  </a:cubicBezTo>
                  <a:lnTo>
                    <a:pt x="2242" y="44960"/>
                  </a:lnTo>
                  <a:cubicBezTo>
                    <a:pt x="2110" y="44394"/>
                    <a:pt x="1977" y="43815"/>
                    <a:pt x="1820" y="43212"/>
                  </a:cubicBezTo>
                  <a:cubicBezTo>
                    <a:pt x="989" y="39801"/>
                    <a:pt x="49" y="35920"/>
                    <a:pt x="1447" y="32569"/>
                  </a:cubicBezTo>
                  <a:cubicBezTo>
                    <a:pt x="2146" y="30894"/>
                    <a:pt x="3436" y="29351"/>
                    <a:pt x="4677" y="27856"/>
                  </a:cubicBezTo>
                  <a:cubicBezTo>
                    <a:pt x="5870" y="26434"/>
                    <a:pt x="7088" y="24963"/>
                    <a:pt x="7811" y="23372"/>
                  </a:cubicBezTo>
                  <a:cubicBezTo>
                    <a:pt x="9101" y="20528"/>
                    <a:pt x="8209" y="17840"/>
                    <a:pt x="7353" y="15236"/>
                  </a:cubicBezTo>
                  <a:cubicBezTo>
                    <a:pt x="7184" y="14742"/>
                    <a:pt x="7016" y="14236"/>
                    <a:pt x="6871" y="13729"/>
                  </a:cubicBezTo>
                  <a:cubicBezTo>
                    <a:pt x="5967" y="10740"/>
                    <a:pt x="6654" y="7992"/>
                    <a:pt x="7389" y="5075"/>
                  </a:cubicBezTo>
                  <a:cubicBezTo>
                    <a:pt x="7787" y="3436"/>
                    <a:pt x="8209" y="1748"/>
                    <a:pt x="834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32"/>
            <p:cNvSpPr/>
            <p:nvPr/>
          </p:nvSpPr>
          <p:spPr>
            <a:xfrm>
              <a:off x="5021650" y="248950"/>
              <a:ext cx="243500" cy="1097500"/>
            </a:xfrm>
            <a:custGeom>
              <a:rect b="b" l="l" r="r" t="t"/>
              <a:pathLst>
                <a:path extrusionOk="0" h="43900" w="9740">
                  <a:moveTo>
                    <a:pt x="8715" y="1"/>
                  </a:moveTo>
                  <a:cubicBezTo>
                    <a:pt x="8402" y="1387"/>
                    <a:pt x="7618" y="2749"/>
                    <a:pt x="6859" y="4075"/>
                  </a:cubicBezTo>
                  <a:cubicBezTo>
                    <a:pt x="6076" y="5437"/>
                    <a:pt x="5268" y="6847"/>
                    <a:pt x="4991" y="8270"/>
                  </a:cubicBezTo>
                  <a:cubicBezTo>
                    <a:pt x="4677" y="9909"/>
                    <a:pt x="5449" y="11584"/>
                    <a:pt x="6124" y="13067"/>
                  </a:cubicBezTo>
                  <a:lnTo>
                    <a:pt x="6172" y="13187"/>
                  </a:lnTo>
                  <a:cubicBezTo>
                    <a:pt x="6437" y="13754"/>
                    <a:pt x="6726" y="14333"/>
                    <a:pt x="7016" y="14887"/>
                  </a:cubicBezTo>
                  <a:cubicBezTo>
                    <a:pt x="8330" y="17466"/>
                    <a:pt x="9704" y="20130"/>
                    <a:pt x="8342" y="22963"/>
                  </a:cubicBezTo>
                  <a:cubicBezTo>
                    <a:pt x="7606" y="24506"/>
                    <a:pt x="6268" y="25868"/>
                    <a:pt x="4991" y="27182"/>
                  </a:cubicBezTo>
                  <a:cubicBezTo>
                    <a:pt x="3725" y="28495"/>
                    <a:pt x="2399" y="29845"/>
                    <a:pt x="1652" y="31388"/>
                  </a:cubicBezTo>
                  <a:cubicBezTo>
                    <a:pt x="1" y="34799"/>
                    <a:pt x="700" y="39127"/>
                    <a:pt x="1266" y="42586"/>
                  </a:cubicBezTo>
                  <a:cubicBezTo>
                    <a:pt x="1351" y="43044"/>
                    <a:pt x="1411" y="43478"/>
                    <a:pt x="1483" y="43900"/>
                  </a:cubicBezTo>
                  <a:lnTo>
                    <a:pt x="1531" y="43900"/>
                  </a:lnTo>
                  <a:cubicBezTo>
                    <a:pt x="1471" y="43466"/>
                    <a:pt x="1399" y="43032"/>
                    <a:pt x="1314" y="42586"/>
                  </a:cubicBezTo>
                  <a:cubicBezTo>
                    <a:pt x="760" y="39115"/>
                    <a:pt x="49" y="34811"/>
                    <a:pt x="1700" y="31412"/>
                  </a:cubicBezTo>
                  <a:cubicBezTo>
                    <a:pt x="2435" y="29882"/>
                    <a:pt x="3737" y="28544"/>
                    <a:pt x="5027" y="27218"/>
                  </a:cubicBezTo>
                  <a:cubicBezTo>
                    <a:pt x="6317" y="25892"/>
                    <a:pt x="7642" y="24530"/>
                    <a:pt x="8378" y="22987"/>
                  </a:cubicBezTo>
                  <a:cubicBezTo>
                    <a:pt x="9740" y="20130"/>
                    <a:pt x="8378" y="17454"/>
                    <a:pt x="7052" y="14875"/>
                  </a:cubicBezTo>
                  <a:cubicBezTo>
                    <a:pt x="6763" y="14308"/>
                    <a:pt x="6473" y="13730"/>
                    <a:pt x="6220" y="13175"/>
                  </a:cubicBezTo>
                  <a:lnTo>
                    <a:pt x="6160" y="13043"/>
                  </a:lnTo>
                  <a:cubicBezTo>
                    <a:pt x="5497" y="11572"/>
                    <a:pt x="4726" y="9897"/>
                    <a:pt x="5039" y="8270"/>
                  </a:cubicBezTo>
                  <a:cubicBezTo>
                    <a:pt x="5316" y="6871"/>
                    <a:pt x="6124" y="5461"/>
                    <a:pt x="6895" y="4099"/>
                  </a:cubicBezTo>
                  <a:cubicBezTo>
                    <a:pt x="7655" y="2773"/>
                    <a:pt x="8438" y="1399"/>
                    <a:pt x="8751" y="13"/>
                  </a:cubicBezTo>
                  <a:lnTo>
                    <a:pt x="871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32"/>
            <p:cNvSpPr/>
            <p:nvPr/>
          </p:nvSpPr>
          <p:spPr>
            <a:xfrm>
              <a:off x="3902175" y="298200"/>
              <a:ext cx="1389500" cy="273525"/>
            </a:xfrm>
            <a:custGeom>
              <a:rect b="b" l="l" r="r" t="t"/>
              <a:pathLst>
                <a:path extrusionOk="0" h="10941" w="55580">
                  <a:moveTo>
                    <a:pt x="47793" y="1"/>
                  </a:moveTo>
                  <a:cubicBezTo>
                    <a:pt x="46765" y="1"/>
                    <a:pt x="45739" y="62"/>
                    <a:pt x="44731" y="237"/>
                  </a:cubicBezTo>
                  <a:cubicBezTo>
                    <a:pt x="42972" y="562"/>
                    <a:pt x="41718" y="1370"/>
                    <a:pt x="40392" y="2238"/>
                  </a:cubicBezTo>
                  <a:cubicBezTo>
                    <a:pt x="40079" y="2443"/>
                    <a:pt x="39741" y="2659"/>
                    <a:pt x="39404" y="2864"/>
                  </a:cubicBezTo>
                  <a:cubicBezTo>
                    <a:pt x="36017" y="4950"/>
                    <a:pt x="32810" y="5854"/>
                    <a:pt x="28977" y="6830"/>
                  </a:cubicBezTo>
                  <a:cubicBezTo>
                    <a:pt x="28580" y="6926"/>
                    <a:pt x="28170" y="7035"/>
                    <a:pt x="27772" y="7143"/>
                  </a:cubicBezTo>
                  <a:cubicBezTo>
                    <a:pt x="26434" y="7517"/>
                    <a:pt x="25048" y="7903"/>
                    <a:pt x="23650" y="7939"/>
                  </a:cubicBezTo>
                  <a:cubicBezTo>
                    <a:pt x="23555" y="7940"/>
                    <a:pt x="23460" y="7941"/>
                    <a:pt x="23365" y="7941"/>
                  </a:cubicBezTo>
                  <a:cubicBezTo>
                    <a:pt x="22688" y="7941"/>
                    <a:pt x="22012" y="7903"/>
                    <a:pt x="21336" y="7818"/>
                  </a:cubicBezTo>
                  <a:cubicBezTo>
                    <a:pt x="20809" y="7768"/>
                    <a:pt x="20315" y="7719"/>
                    <a:pt x="19790" y="7719"/>
                  </a:cubicBezTo>
                  <a:cubicBezTo>
                    <a:pt x="19065" y="7719"/>
                    <a:pt x="18281" y="7812"/>
                    <a:pt x="17274" y="8120"/>
                  </a:cubicBezTo>
                  <a:cubicBezTo>
                    <a:pt x="16454" y="8373"/>
                    <a:pt x="15658" y="8674"/>
                    <a:pt x="14911" y="8951"/>
                  </a:cubicBezTo>
                  <a:cubicBezTo>
                    <a:pt x="13585" y="9458"/>
                    <a:pt x="12320" y="9928"/>
                    <a:pt x="10849" y="10205"/>
                  </a:cubicBezTo>
                  <a:cubicBezTo>
                    <a:pt x="7769" y="10766"/>
                    <a:pt x="3846" y="10895"/>
                    <a:pt x="838" y="10895"/>
                  </a:cubicBezTo>
                  <a:cubicBezTo>
                    <a:pt x="550" y="10895"/>
                    <a:pt x="271" y="10894"/>
                    <a:pt x="1" y="10892"/>
                  </a:cubicBezTo>
                  <a:lnTo>
                    <a:pt x="1" y="10940"/>
                  </a:lnTo>
                  <a:lnTo>
                    <a:pt x="941" y="10940"/>
                  </a:lnTo>
                  <a:cubicBezTo>
                    <a:pt x="3942" y="10940"/>
                    <a:pt x="7812" y="10808"/>
                    <a:pt x="10861" y="10241"/>
                  </a:cubicBezTo>
                  <a:cubicBezTo>
                    <a:pt x="12344" y="9976"/>
                    <a:pt x="13597" y="9494"/>
                    <a:pt x="14935" y="9000"/>
                  </a:cubicBezTo>
                  <a:cubicBezTo>
                    <a:pt x="15682" y="8710"/>
                    <a:pt x="16466" y="8421"/>
                    <a:pt x="17298" y="8168"/>
                  </a:cubicBezTo>
                  <a:cubicBezTo>
                    <a:pt x="18298" y="7860"/>
                    <a:pt x="19079" y="7768"/>
                    <a:pt x="19801" y="7768"/>
                  </a:cubicBezTo>
                  <a:cubicBezTo>
                    <a:pt x="20323" y="7768"/>
                    <a:pt x="20814" y="7816"/>
                    <a:pt x="21336" y="7867"/>
                  </a:cubicBezTo>
                  <a:cubicBezTo>
                    <a:pt x="22028" y="7942"/>
                    <a:pt x="22721" y="7989"/>
                    <a:pt x="23414" y="7989"/>
                  </a:cubicBezTo>
                  <a:cubicBezTo>
                    <a:pt x="23492" y="7989"/>
                    <a:pt x="23571" y="7988"/>
                    <a:pt x="23650" y="7987"/>
                  </a:cubicBezTo>
                  <a:cubicBezTo>
                    <a:pt x="25060" y="7951"/>
                    <a:pt x="26446" y="7565"/>
                    <a:pt x="27784" y="7192"/>
                  </a:cubicBezTo>
                  <a:cubicBezTo>
                    <a:pt x="28182" y="7083"/>
                    <a:pt x="28592" y="6975"/>
                    <a:pt x="28990" y="6866"/>
                  </a:cubicBezTo>
                  <a:cubicBezTo>
                    <a:pt x="32835" y="5902"/>
                    <a:pt x="36041" y="4998"/>
                    <a:pt x="39428" y="2901"/>
                  </a:cubicBezTo>
                  <a:cubicBezTo>
                    <a:pt x="39765" y="2696"/>
                    <a:pt x="40103" y="2479"/>
                    <a:pt x="40416" y="2274"/>
                  </a:cubicBezTo>
                  <a:cubicBezTo>
                    <a:pt x="41742" y="1406"/>
                    <a:pt x="42996" y="598"/>
                    <a:pt x="44731" y="285"/>
                  </a:cubicBezTo>
                  <a:cubicBezTo>
                    <a:pt x="45730" y="101"/>
                    <a:pt x="46746" y="38"/>
                    <a:pt x="47765" y="38"/>
                  </a:cubicBezTo>
                  <a:cubicBezTo>
                    <a:pt x="48948" y="38"/>
                    <a:pt x="50135" y="123"/>
                    <a:pt x="51301" y="201"/>
                  </a:cubicBezTo>
                  <a:cubicBezTo>
                    <a:pt x="52472" y="281"/>
                    <a:pt x="53669" y="369"/>
                    <a:pt x="54855" y="369"/>
                  </a:cubicBezTo>
                  <a:cubicBezTo>
                    <a:pt x="55097" y="369"/>
                    <a:pt x="55339" y="365"/>
                    <a:pt x="55579" y="357"/>
                  </a:cubicBezTo>
                  <a:lnTo>
                    <a:pt x="55579" y="309"/>
                  </a:lnTo>
                  <a:cubicBezTo>
                    <a:pt x="55321" y="318"/>
                    <a:pt x="55060" y="322"/>
                    <a:pt x="54799" y="322"/>
                  </a:cubicBezTo>
                  <a:cubicBezTo>
                    <a:pt x="53636" y="322"/>
                    <a:pt x="52452" y="243"/>
                    <a:pt x="51301" y="164"/>
                  </a:cubicBezTo>
                  <a:cubicBezTo>
                    <a:pt x="50144" y="81"/>
                    <a:pt x="48967" y="1"/>
                    <a:pt x="4779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32"/>
            <p:cNvSpPr/>
            <p:nvPr/>
          </p:nvSpPr>
          <p:spPr>
            <a:xfrm>
              <a:off x="3821425" y="364375"/>
              <a:ext cx="1428375" cy="264900"/>
            </a:xfrm>
            <a:custGeom>
              <a:rect b="b" l="l" r="r" t="t"/>
              <a:pathLst>
                <a:path extrusionOk="0" h="10596" w="57135">
                  <a:moveTo>
                    <a:pt x="57134" y="0"/>
                  </a:moveTo>
                  <a:cubicBezTo>
                    <a:pt x="55868" y="121"/>
                    <a:pt x="54675" y="181"/>
                    <a:pt x="53530" y="229"/>
                  </a:cubicBezTo>
                  <a:cubicBezTo>
                    <a:pt x="49938" y="398"/>
                    <a:pt x="46828" y="543"/>
                    <a:pt x="43297" y="2315"/>
                  </a:cubicBezTo>
                  <a:cubicBezTo>
                    <a:pt x="39512" y="4207"/>
                    <a:pt x="36257" y="4954"/>
                    <a:pt x="32075" y="5810"/>
                  </a:cubicBezTo>
                  <a:cubicBezTo>
                    <a:pt x="29990" y="6232"/>
                    <a:pt x="27904" y="6533"/>
                    <a:pt x="25891" y="6823"/>
                  </a:cubicBezTo>
                  <a:cubicBezTo>
                    <a:pt x="24180" y="7064"/>
                    <a:pt x="22408" y="7317"/>
                    <a:pt x="20648" y="7654"/>
                  </a:cubicBezTo>
                  <a:cubicBezTo>
                    <a:pt x="13271" y="9028"/>
                    <a:pt x="6630" y="10198"/>
                    <a:pt x="1" y="10547"/>
                  </a:cubicBezTo>
                  <a:lnTo>
                    <a:pt x="1" y="10595"/>
                  </a:lnTo>
                  <a:cubicBezTo>
                    <a:pt x="6630" y="10246"/>
                    <a:pt x="13283" y="9077"/>
                    <a:pt x="20648" y="7691"/>
                  </a:cubicBezTo>
                  <a:cubicBezTo>
                    <a:pt x="22408" y="7365"/>
                    <a:pt x="24180" y="7112"/>
                    <a:pt x="25891" y="6871"/>
                  </a:cubicBezTo>
                  <a:cubicBezTo>
                    <a:pt x="27916" y="6570"/>
                    <a:pt x="30002" y="6280"/>
                    <a:pt x="32087" y="5846"/>
                  </a:cubicBezTo>
                  <a:cubicBezTo>
                    <a:pt x="36269" y="5003"/>
                    <a:pt x="39536" y="4243"/>
                    <a:pt x="43309" y="2351"/>
                  </a:cubicBezTo>
                  <a:cubicBezTo>
                    <a:pt x="46840" y="591"/>
                    <a:pt x="49938" y="446"/>
                    <a:pt x="53530" y="278"/>
                  </a:cubicBezTo>
                  <a:cubicBezTo>
                    <a:pt x="54675" y="217"/>
                    <a:pt x="55868" y="169"/>
                    <a:pt x="57134" y="49"/>
                  </a:cubicBezTo>
                  <a:lnTo>
                    <a:pt x="57134"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32"/>
            <p:cNvSpPr/>
            <p:nvPr/>
          </p:nvSpPr>
          <p:spPr>
            <a:xfrm>
              <a:off x="3765075" y="420725"/>
              <a:ext cx="1450650" cy="270325"/>
            </a:xfrm>
            <a:custGeom>
              <a:rect b="b" l="l" r="r" t="t"/>
              <a:pathLst>
                <a:path extrusionOk="0" h="10813" w="58026">
                  <a:moveTo>
                    <a:pt x="58026" y="0"/>
                  </a:moveTo>
                  <a:cubicBezTo>
                    <a:pt x="57230" y="109"/>
                    <a:pt x="56435" y="205"/>
                    <a:pt x="55664" y="302"/>
                  </a:cubicBezTo>
                  <a:cubicBezTo>
                    <a:pt x="52216" y="724"/>
                    <a:pt x="48962" y="1121"/>
                    <a:pt x="45864" y="2447"/>
                  </a:cubicBezTo>
                  <a:cubicBezTo>
                    <a:pt x="42019" y="4099"/>
                    <a:pt x="38656" y="4641"/>
                    <a:pt x="34389" y="5340"/>
                  </a:cubicBezTo>
                  <a:cubicBezTo>
                    <a:pt x="32581" y="5629"/>
                    <a:pt x="30773" y="6063"/>
                    <a:pt x="29013" y="6497"/>
                  </a:cubicBezTo>
                  <a:cubicBezTo>
                    <a:pt x="26928" y="6991"/>
                    <a:pt x="24770" y="7522"/>
                    <a:pt x="22613" y="7799"/>
                  </a:cubicBezTo>
                  <a:cubicBezTo>
                    <a:pt x="21464" y="7921"/>
                    <a:pt x="20305" y="7981"/>
                    <a:pt x="19154" y="7981"/>
                  </a:cubicBezTo>
                  <a:cubicBezTo>
                    <a:pt x="19049" y="7981"/>
                    <a:pt x="18945" y="7981"/>
                    <a:pt x="18840" y="7980"/>
                  </a:cubicBezTo>
                  <a:cubicBezTo>
                    <a:pt x="17900" y="7980"/>
                    <a:pt x="16936" y="7992"/>
                    <a:pt x="15983" y="8064"/>
                  </a:cubicBezTo>
                  <a:cubicBezTo>
                    <a:pt x="13042" y="8281"/>
                    <a:pt x="10186" y="8884"/>
                    <a:pt x="7438" y="9462"/>
                  </a:cubicBezTo>
                  <a:cubicBezTo>
                    <a:pt x="5039" y="9969"/>
                    <a:pt x="2556" y="10487"/>
                    <a:pt x="1" y="10776"/>
                  </a:cubicBezTo>
                  <a:lnTo>
                    <a:pt x="1" y="10812"/>
                  </a:lnTo>
                  <a:cubicBezTo>
                    <a:pt x="2568" y="10535"/>
                    <a:pt x="5039" y="10017"/>
                    <a:pt x="7425" y="9511"/>
                  </a:cubicBezTo>
                  <a:cubicBezTo>
                    <a:pt x="10174" y="8932"/>
                    <a:pt x="13030" y="8329"/>
                    <a:pt x="15971" y="8100"/>
                  </a:cubicBezTo>
                  <a:cubicBezTo>
                    <a:pt x="16924" y="8028"/>
                    <a:pt x="17888" y="8016"/>
                    <a:pt x="18816" y="8016"/>
                  </a:cubicBezTo>
                  <a:cubicBezTo>
                    <a:pt x="18997" y="8019"/>
                    <a:pt x="19178" y="8021"/>
                    <a:pt x="19358" y="8021"/>
                  </a:cubicBezTo>
                  <a:cubicBezTo>
                    <a:pt x="20443" y="8021"/>
                    <a:pt x="21526" y="7959"/>
                    <a:pt x="22601" y="7835"/>
                  </a:cubicBezTo>
                  <a:cubicBezTo>
                    <a:pt x="24770" y="7558"/>
                    <a:pt x="26928" y="7040"/>
                    <a:pt x="29013" y="6533"/>
                  </a:cubicBezTo>
                  <a:cubicBezTo>
                    <a:pt x="30761" y="6112"/>
                    <a:pt x="32569" y="5678"/>
                    <a:pt x="34377" y="5376"/>
                  </a:cubicBezTo>
                  <a:cubicBezTo>
                    <a:pt x="38487" y="4713"/>
                    <a:pt x="42019" y="4147"/>
                    <a:pt x="45864" y="2483"/>
                  </a:cubicBezTo>
                  <a:cubicBezTo>
                    <a:pt x="48962" y="1158"/>
                    <a:pt x="52216" y="760"/>
                    <a:pt x="55664" y="338"/>
                  </a:cubicBezTo>
                  <a:cubicBezTo>
                    <a:pt x="56435" y="241"/>
                    <a:pt x="57230" y="145"/>
                    <a:pt x="58026" y="37"/>
                  </a:cubicBezTo>
                  <a:lnTo>
                    <a:pt x="5802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32"/>
            <p:cNvSpPr/>
            <p:nvPr/>
          </p:nvSpPr>
          <p:spPr>
            <a:xfrm>
              <a:off x="3760550" y="473150"/>
              <a:ext cx="1444350" cy="285700"/>
            </a:xfrm>
            <a:custGeom>
              <a:rect b="b" l="l" r="r" t="t"/>
              <a:pathLst>
                <a:path extrusionOk="0" h="11428" w="57774">
                  <a:moveTo>
                    <a:pt x="57773" y="1"/>
                  </a:moveTo>
                  <a:cubicBezTo>
                    <a:pt x="57134" y="85"/>
                    <a:pt x="56495" y="157"/>
                    <a:pt x="55808" y="230"/>
                  </a:cubicBezTo>
                  <a:cubicBezTo>
                    <a:pt x="52614" y="603"/>
                    <a:pt x="49324" y="977"/>
                    <a:pt x="46732" y="2351"/>
                  </a:cubicBezTo>
                  <a:cubicBezTo>
                    <a:pt x="43598" y="4027"/>
                    <a:pt x="40754" y="4412"/>
                    <a:pt x="37150" y="4894"/>
                  </a:cubicBezTo>
                  <a:cubicBezTo>
                    <a:pt x="36667" y="4967"/>
                    <a:pt x="36173" y="5027"/>
                    <a:pt x="35655" y="5099"/>
                  </a:cubicBezTo>
                  <a:cubicBezTo>
                    <a:pt x="33738" y="5377"/>
                    <a:pt x="31810" y="5895"/>
                    <a:pt x="29954" y="6401"/>
                  </a:cubicBezTo>
                  <a:cubicBezTo>
                    <a:pt x="27760" y="6992"/>
                    <a:pt x="25494" y="7606"/>
                    <a:pt x="23228" y="7811"/>
                  </a:cubicBezTo>
                  <a:cubicBezTo>
                    <a:pt x="22814" y="7849"/>
                    <a:pt x="22400" y="7864"/>
                    <a:pt x="21988" y="7864"/>
                  </a:cubicBezTo>
                  <a:cubicBezTo>
                    <a:pt x="21222" y="7864"/>
                    <a:pt x="20460" y="7814"/>
                    <a:pt x="19708" y="7775"/>
                  </a:cubicBezTo>
                  <a:cubicBezTo>
                    <a:pt x="18974" y="7728"/>
                    <a:pt x="18220" y="7681"/>
                    <a:pt x="17462" y="7681"/>
                  </a:cubicBezTo>
                  <a:cubicBezTo>
                    <a:pt x="17062" y="7681"/>
                    <a:pt x="16660" y="7694"/>
                    <a:pt x="16261" y="7727"/>
                  </a:cubicBezTo>
                  <a:cubicBezTo>
                    <a:pt x="13187" y="7992"/>
                    <a:pt x="10029" y="8860"/>
                    <a:pt x="6980" y="9704"/>
                  </a:cubicBezTo>
                  <a:cubicBezTo>
                    <a:pt x="4690" y="10343"/>
                    <a:pt x="2315" y="10994"/>
                    <a:pt x="1" y="11379"/>
                  </a:cubicBezTo>
                  <a:lnTo>
                    <a:pt x="1" y="11427"/>
                  </a:lnTo>
                  <a:cubicBezTo>
                    <a:pt x="2327" y="11042"/>
                    <a:pt x="4702" y="10391"/>
                    <a:pt x="6992" y="9740"/>
                  </a:cubicBezTo>
                  <a:cubicBezTo>
                    <a:pt x="10041" y="8896"/>
                    <a:pt x="13187" y="8028"/>
                    <a:pt x="16261" y="7763"/>
                  </a:cubicBezTo>
                  <a:cubicBezTo>
                    <a:pt x="16660" y="7730"/>
                    <a:pt x="17060" y="7717"/>
                    <a:pt x="17458" y="7717"/>
                  </a:cubicBezTo>
                  <a:cubicBezTo>
                    <a:pt x="18213" y="7717"/>
                    <a:pt x="18962" y="7764"/>
                    <a:pt x="19696" y="7811"/>
                  </a:cubicBezTo>
                  <a:cubicBezTo>
                    <a:pt x="20428" y="7857"/>
                    <a:pt x="21174" y="7903"/>
                    <a:pt x="21923" y="7903"/>
                  </a:cubicBezTo>
                  <a:cubicBezTo>
                    <a:pt x="22358" y="7903"/>
                    <a:pt x="22794" y="7887"/>
                    <a:pt x="23228" y="7848"/>
                  </a:cubicBezTo>
                  <a:cubicBezTo>
                    <a:pt x="25506" y="7643"/>
                    <a:pt x="27772" y="7028"/>
                    <a:pt x="29966" y="6437"/>
                  </a:cubicBezTo>
                  <a:cubicBezTo>
                    <a:pt x="31822" y="5931"/>
                    <a:pt x="33738" y="5413"/>
                    <a:pt x="35667" y="5148"/>
                  </a:cubicBezTo>
                  <a:cubicBezTo>
                    <a:pt x="36173" y="5075"/>
                    <a:pt x="36667" y="5003"/>
                    <a:pt x="37150" y="4943"/>
                  </a:cubicBezTo>
                  <a:cubicBezTo>
                    <a:pt x="40754" y="4448"/>
                    <a:pt x="43598" y="4063"/>
                    <a:pt x="46756" y="2387"/>
                  </a:cubicBezTo>
                  <a:cubicBezTo>
                    <a:pt x="49336" y="1025"/>
                    <a:pt x="52626" y="640"/>
                    <a:pt x="55808" y="278"/>
                  </a:cubicBezTo>
                  <a:cubicBezTo>
                    <a:pt x="56495" y="194"/>
                    <a:pt x="57134" y="121"/>
                    <a:pt x="57773" y="37"/>
                  </a:cubicBezTo>
                  <a:lnTo>
                    <a:pt x="5777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32"/>
            <p:cNvSpPr/>
            <p:nvPr/>
          </p:nvSpPr>
          <p:spPr>
            <a:xfrm>
              <a:off x="3782550" y="525900"/>
              <a:ext cx="1436500" cy="286900"/>
            </a:xfrm>
            <a:custGeom>
              <a:rect b="b" l="l" r="r" t="t"/>
              <a:pathLst>
                <a:path extrusionOk="0" h="11476" w="57460">
                  <a:moveTo>
                    <a:pt x="57460" y="0"/>
                  </a:moveTo>
                  <a:cubicBezTo>
                    <a:pt x="56604" y="109"/>
                    <a:pt x="55724" y="181"/>
                    <a:pt x="54856" y="265"/>
                  </a:cubicBezTo>
                  <a:cubicBezTo>
                    <a:pt x="51891" y="530"/>
                    <a:pt x="48817" y="820"/>
                    <a:pt x="46153" y="1832"/>
                  </a:cubicBezTo>
                  <a:cubicBezTo>
                    <a:pt x="42537" y="3206"/>
                    <a:pt x="39572" y="3676"/>
                    <a:pt x="35450" y="4231"/>
                  </a:cubicBezTo>
                  <a:cubicBezTo>
                    <a:pt x="33184" y="4544"/>
                    <a:pt x="30773" y="4918"/>
                    <a:pt x="28326" y="5870"/>
                  </a:cubicBezTo>
                  <a:cubicBezTo>
                    <a:pt x="27880" y="6039"/>
                    <a:pt x="27446" y="6220"/>
                    <a:pt x="27025" y="6400"/>
                  </a:cubicBezTo>
                  <a:cubicBezTo>
                    <a:pt x="25578" y="7003"/>
                    <a:pt x="24204" y="7582"/>
                    <a:pt x="22432" y="7738"/>
                  </a:cubicBezTo>
                  <a:cubicBezTo>
                    <a:pt x="22117" y="7764"/>
                    <a:pt x="21801" y="7776"/>
                    <a:pt x="21486" y="7776"/>
                  </a:cubicBezTo>
                  <a:cubicBezTo>
                    <a:pt x="20630" y="7776"/>
                    <a:pt x="19776" y="7694"/>
                    <a:pt x="18949" y="7606"/>
                  </a:cubicBezTo>
                  <a:cubicBezTo>
                    <a:pt x="18118" y="7520"/>
                    <a:pt x="17275" y="7441"/>
                    <a:pt x="16425" y="7441"/>
                  </a:cubicBezTo>
                  <a:cubicBezTo>
                    <a:pt x="16078" y="7441"/>
                    <a:pt x="15730" y="7454"/>
                    <a:pt x="15381" y="7485"/>
                  </a:cubicBezTo>
                  <a:cubicBezTo>
                    <a:pt x="12428" y="7763"/>
                    <a:pt x="9354" y="8727"/>
                    <a:pt x="6377" y="9667"/>
                  </a:cubicBezTo>
                  <a:cubicBezTo>
                    <a:pt x="4268" y="10330"/>
                    <a:pt x="2098" y="11017"/>
                    <a:pt x="1" y="11427"/>
                  </a:cubicBezTo>
                  <a:lnTo>
                    <a:pt x="13" y="11475"/>
                  </a:lnTo>
                  <a:cubicBezTo>
                    <a:pt x="2098" y="11053"/>
                    <a:pt x="4280" y="10366"/>
                    <a:pt x="6389" y="9703"/>
                  </a:cubicBezTo>
                  <a:cubicBezTo>
                    <a:pt x="9354" y="8775"/>
                    <a:pt x="12428" y="7811"/>
                    <a:pt x="15381" y="7534"/>
                  </a:cubicBezTo>
                  <a:cubicBezTo>
                    <a:pt x="15730" y="7498"/>
                    <a:pt x="16082" y="7484"/>
                    <a:pt x="16433" y="7484"/>
                  </a:cubicBezTo>
                  <a:cubicBezTo>
                    <a:pt x="17281" y="7484"/>
                    <a:pt x="18127" y="7569"/>
                    <a:pt x="18937" y="7654"/>
                  </a:cubicBezTo>
                  <a:cubicBezTo>
                    <a:pt x="19764" y="7732"/>
                    <a:pt x="20604" y="7817"/>
                    <a:pt x="21452" y="7817"/>
                  </a:cubicBezTo>
                  <a:cubicBezTo>
                    <a:pt x="21778" y="7817"/>
                    <a:pt x="22105" y="7805"/>
                    <a:pt x="22432" y="7775"/>
                  </a:cubicBezTo>
                  <a:cubicBezTo>
                    <a:pt x="24216" y="7630"/>
                    <a:pt x="25590" y="7039"/>
                    <a:pt x="27037" y="6437"/>
                  </a:cubicBezTo>
                  <a:cubicBezTo>
                    <a:pt x="27458" y="6268"/>
                    <a:pt x="27892" y="6087"/>
                    <a:pt x="28338" y="5906"/>
                  </a:cubicBezTo>
                  <a:cubicBezTo>
                    <a:pt x="30773" y="4966"/>
                    <a:pt x="33184" y="4580"/>
                    <a:pt x="35450" y="4279"/>
                  </a:cubicBezTo>
                  <a:cubicBezTo>
                    <a:pt x="39572" y="3725"/>
                    <a:pt x="42549" y="3255"/>
                    <a:pt x="46165" y="1880"/>
                  </a:cubicBezTo>
                  <a:cubicBezTo>
                    <a:pt x="48817" y="868"/>
                    <a:pt x="51891" y="579"/>
                    <a:pt x="54856" y="313"/>
                  </a:cubicBezTo>
                  <a:cubicBezTo>
                    <a:pt x="55724" y="229"/>
                    <a:pt x="56604" y="145"/>
                    <a:pt x="57460" y="48"/>
                  </a:cubicBezTo>
                  <a:lnTo>
                    <a:pt x="5746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32"/>
            <p:cNvSpPr/>
            <p:nvPr/>
          </p:nvSpPr>
          <p:spPr>
            <a:xfrm>
              <a:off x="3800325" y="581025"/>
              <a:ext cx="1447350" cy="278775"/>
            </a:xfrm>
            <a:custGeom>
              <a:rect b="b" l="l" r="r" t="t"/>
              <a:pathLst>
                <a:path extrusionOk="0" h="11151" w="57894">
                  <a:moveTo>
                    <a:pt x="57894" y="1"/>
                  </a:moveTo>
                  <a:cubicBezTo>
                    <a:pt x="56628" y="109"/>
                    <a:pt x="55278" y="182"/>
                    <a:pt x="53976" y="254"/>
                  </a:cubicBezTo>
                  <a:cubicBezTo>
                    <a:pt x="51108" y="411"/>
                    <a:pt x="48130" y="579"/>
                    <a:pt x="45418" y="1206"/>
                  </a:cubicBezTo>
                  <a:cubicBezTo>
                    <a:pt x="41405" y="2134"/>
                    <a:pt x="38367" y="2677"/>
                    <a:pt x="34932" y="3075"/>
                  </a:cubicBezTo>
                  <a:cubicBezTo>
                    <a:pt x="32364" y="3376"/>
                    <a:pt x="30219" y="3713"/>
                    <a:pt x="27808" y="5027"/>
                  </a:cubicBezTo>
                  <a:cubicBezTo>
                    <a:pt x="27314" y="5304"/>
                    <a:pt x="26832" y="5594"/>
                    <a:pt x="26374" y="5871"/>
                  </a:cubicBezTo>
                  <a:cubicBezTo>
                    <a:pt x="24843" y="6799"/>
                    <a:pt x="23409" y="7679"/>
                    <a:pt x="21360" y="7836"/>
                  </a:cubicBezTo>
                  <a:cubicBezTo>
                    <a:pt x="21157" y="7850"/>
                    <a:pt x="20955" y="7857"/>
                    <a:pt x="20753" y="7857"/>
                  </a:cubicBezTo>
                  <a:cubicBezTo>
                    <a:pt x="19794" y="7857"/>
                    <a:pt x="18849" y="7706"/>
                    <a:pt x="17912" y="7546"/>
                  </a:cubicBezTo>
                  <a:cubicBezTo>
                    <a:pt x="16988" y="7399"/>
                    <a:pt x="16040" y="7243"/>
                    <a:pt x="15074" y="7243"/>
                  </a:cubicBezTo>
                  <a:cubicBezTo>
                    <a:pt x="14856" y="7243"/>
                    <a:pt x="14637" y="7251"/>
                    <a:pt x="14417" y="7269"/>
                  </a:cubicBezTo>
                  <a:cubicBezTo>
                    <a:pt x="11632" y="7486"/>
                    <a:pt x="8703" y="8462"/>
                    <a:pt x="5859" y="9403"/>
                  </a:cubicBezTo>
                  <a:cubicBezTo>
                    <a:pt x="3918" y="10041"/>
                    <a:pt x="1905" y="10716"/>
                    <a:pt x="1" y="11114"/>
                  </a:cubicBezTo>
                  <a:lnTo>
                    <a:pt x="13" y="11150"/>
                  </a:lnTo>
                  <a:cubicBezTo>
                    <a:pt x="1917" y="10753"/>
                    <a:pt x="3930" y="10090"/>
                    <a:pt x="5871" y="9451"/>
                  </a:cubicBezTo>
                  <a:cubicBezTo>
                    <a:pt x="8703" y="8511"/>
                    <a:pt x="11632" y="7534"/>
                    <a:pt x="14405" y="7317"/>
                  </a:cubicBezTo>
                  <a:cubicBezTo>
                    <a:pt x="14625" y="7300"/>
                    <a:pt x="14844" y="7292"/>
                    <a:pt x="15062" y="7292"/>
                  </a:cubicBezTo>
                  <a:cubicBezTo>
                    <a:pt x="16028" y="7292"/>
                    <a:pt x="16976" y="7447"/>
                    <a:pt x="17900" y="7595"/>
                  </a:cubicBezTo>
                  <a:cubicBezTo>
                    <a:pt x="18834" y="7745"/>
                    <a:pt x="19794" y="7904"/>
                    <a:pt x="20771" y="7904"/>
                  </a:cubicBezTo>
                  <a:cubicBezTo>
                    <a:pt x="20966" y="7904"/>
                    <a:pt x="21163" y="7898"/>
                    <a:pt x="21360" y="7884"/>
                  </a:cubicBezTo>
                  <a:cubicBezTo>
                    <a:pt x="23421" y="7727"/>
                    <a:pt x="24867" y="6847"/>
                    <a:pt x="26386" y="5919"/>
                  </a:cubicBezTo>
                  <a:cubicBezTo>
                    <a:pt x="26856" y="5630"/>
                    <a:pt x="27326" y="5341"/>
                    <a:pt x="27832" y="5063"/>
                  </a:cubicBezTo>
                  <a:cubicBezTo>
                    <a:pt x="30231" y="3750"/>
                    <a:pt x="32364" y="3424"/>
                    <a:pt x="34932" y="3123"/>
                  </a:cubicBezTo>
                  <a:cubicBezTo>
                    <a:pt x="38367" y="2725"/>
                    <a:pt x="41405" y="2171"/>
                    <a:pt x="45430" y="1242"/>
                  </a:cubicBezTo>
                  <a:cubicBezTo>
                    <a:pt x="48142" y="616"/>
                    <a:pt x="51108" y="459"/>
                    <a:pt x="53976" y="302"/>
                  </a:cubicBezTo>
                  <a:cubicBezTo>
                    <a:pt x="55278" y="230"/>
                    <a:pt x="56628" y="158"/>
                    <a:pt x="57894" y="37"/>
                  </a:cubicBezTo>
                  <a:lnTo>
                    <a:pt x="57894"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32"/>
            <p:cNvSpPr/>
            <p:nvPr/>
          </p:nvSpPr>
          <p:spPr>
            <a:xfrm>
              <a:off x="3805150" y="636775"/>
              <a:ext cx="1475375" cy="266725"/>
            </a:xfrm>
            <a:custGeom>
              <a:rect b="b" l="l" r="r" t="t"/>
              <a:pathLst>
                <a:path extrusionOk="0" h="10669" w="59015">
                  <a:moveTo>
                    <a:pt x="59015" y="1"/>
                  </a:moveTo>
                  <a:cubicBezTo>
                    <a:pt x="56881" y="145"/>
                    <a:pt x="54699" y="182"/>
                    <a:pt x="52590" y="218"/>
                  </a:cubicBezTo>
                  <a:cubicBezTo>
                    <a:pt x="50083" y="266"/>
                    <a:pt x="47491" y="314"/>
                    <a:pt x="44972" y="531"/>
                  </a:cubicBezTo>
                  <a:cubicBezTo>
                    <a:pt x="43224" y="676"/>
                    <a:pt x="41441" y="929"/>
                    <a:pt x="39729" y="1158"/>
                  </a:cubicBezTo>
                  <a:cubicBezTo>
                    <a:pt x="38041" y="1399"/>
                    <a:pt x="36306" y="1640"/>
                    <a:pt x="34582" y="1785"/>
                  </a:cubicBezTo>
                  <a:cubicBezTo>
                    <a:pt x="31605" y="2062"/>
                    <a:pt x="29978" y="2436"/>
                    <a:pt x="27555" y="4099"/>
                  </a:cubicBezTo>
                  <a:cubicBezTo>
                    <a:pt x="27061" y="4436"/>
                    <a:pt x="26579" y="4822"/>
                    <a:pt x="26072" y="5232"/>
                  </a:cubicBezTo>
                  <a:cubicBezTo>
                    <a:pt x="24517" y="6474"/>
                    <a:pt x="22758" y="7884"/>
                    <a:pt x="20540" y="7992"/>
                  </a:cubicBezTo>
                  <a:cubicBezTo>
                    <a:pt x="20413" y="8000"/>
                    <a:pt x="20286" y="8004"/>
                    <a:pt x="20160" y="8004"/>
                  </a:cubicBezTo>
                  <a:cubicBezTo>
                    <a:pt x="19137" y="8004"/>
                    <a:pt x="18142" y="7760"/>
                    <a:pt x="17177" y="7534"/>
                  </a:cubicBezTo>
                  <a:cubicBezTo>
                    <a:pt x="16194" y="7294"/>
                    <a:pt x="15171" y="7044"/>
                    <a:pt x="14118" y="7044"/>
                  </a:cubicBezTo>
                  <a:cubicBezTo>
                    <a:pt x="14009" y="7044"/>
                    <a:pt x="13900" y="7046"/>
                    <a:pt x="13790" y="7052"/>
                  </a:cubicBezTo>
                  <a:cubicBezTo>
                    <a:pt x="11186" y="7197"/>
                    <a:pt x="8318" y="8137"/>
                    <a:pt x="5545" y="9041"/>
                  </a:cubicBezTo>
                  <a:cubicBezTo>
                    <a:pt x="3605" y="9680"/>
                    <a:pt x="1760" y="10282"/>
                    <a:pt x="1" y="10632"/>
                  </a:cubicBezTo>
                  <a:lnTo>
                    <a:pt x="13" y="10668"/>
                  </a:lnTo>
                  <a:cubicBezTo>
                    <a:pt x="1773" y="10319"/>
                    <a:pt x="3617" y="9716"/>
                    <a:pt x="5557" y="9089"/>
                  </a:cubicBezTo>
                  <a:cubicBezTo>
                    <a:pt x="8330" y="8185"/>
                    <a:pt x="11198" y="7245"/>
                    <a:pt x="13790" y="7112"/>
                  </a:cubicBezTo>
                  <a:cubicBezTo>
                    <a:pt x="13918" y="7104"/>
                    <a:pt x="14046" y="7101"/>
                    <a:pt x="14174" y="7101"/>
                  </a:cubicBezTo>
                  <a:cubicBezTo>
                    <a:pt x="15205" y="7101"/>
                    <a:pt x="16199" y="7345"/>
                    <a:pt x="17165" y="7570"/>
                  </a:cubicBezTo>
                  <a:cubicBezTo>
                    <a:pt x="18144" y="7810"/>
                    <a:pt x="19153" y="8049"/>
                    <a:pt x="20200" y="8049"/>
                  </a:cubicBezTo>
                  <a:cubicBezTo>
                    <a:pt x="20313" y="8049"/>
                    <a:pt x="20426" y="8046"/>
                    <a:pt x="20540" y="8040"/>
                  </a:cubicBezTo>
                  <a:cubicBezTo>
                    <a:pt x="22782" y="7920"/>
                    <a:pt x="24542" y="6510"/>
                    <a:pt x="26096" y="5268"/>
                  </a:cubicBezTo>
                  <a:cubicBezTo>
                    <a:pt x="26603" y="4858"/>
                    <a:pt x="27085" y="4473"/>
                    <a:pt x="27579" y="4135"/>
                  </a:cubicBezTo>
                  <a:cubicBezTo>
                    <a:pt x="29990" y="2484"/>
                    <a:pt x="31617" y="2098"/>
                    <a:pt x="34582" y="1833"/>
                  </a:cubicBezTo>
                  <a:cubicBezTo>
                    <a:pt x="36306" y="1676"/>
                    <a:pt x="38054" y="1435"/>
                    <a:pt x="39729" y="1206"/>
                  </a:cubicBezTo>
                  <a:cubicBezTo>
                    <a:pt x="41453" y="965"/>
                    <a:pt x="43224" y="724"/>
                    <a:pt x="44972" y="567"/>
                  </a:cubicBezTo>
                  <a:cubicBezTo>
                    <a:pt x="47479" y="350"/>
                    <a:pt x="50083" y="302"/>
                    <a:pt x="52578" y="266"/>
                  </a:cubicBezTo>
                  <a:cubicBezTo>
                    <a:pt x="54699" y="230"/>
                    <a:pt x="56881" y="194"/>
                    <a:pt x="59015" y="37"/>
                  </a:cubicBezTo>
                  <a:lnTo>
                    <a:pt x="5901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32"/>
            <p:cNvSpPr/>
            <p:nvPr/>
          </p:nvSpPr>
          <p:spPr>
            <a:xfrm>
              <a:off x="3803350" y="692225"/>
              <a:ext cx="1506400" cy="253150"/>
            </a:xfrm>
            <a:custGeom>
              <a:rect b="b" l="l" r="r" t="t"/>
              <a:pathLst>
                <a:path extrusionOk="0" h="10126" w="60256">
                  <a:moveTo>
                    <a:pt x="60256" y="1"/>
                  </a:moveTo>
                  <a:cubicBezTo>
                    <a:pt x="56278" y="181"/>
                    <a:pt x="52325" y="181"/>
                    <a:pt x="48491" y="181"/>
                  </a:cubicBezTo>
                  <a:cubicBezTo>
                    <a:pt x="48172" y="181"/>
                    <a:pt x="47852" y="181"/>
                    <a:pt x="47532" y="181"/>
                  </a:cubicBezTo>
                  <a:cubicBezTo>
                    <a:pt x="43203" y="181"/>
                    <a:pt x="38746" y="192"/>
                    <a:pt x="34268" y="495"/>
                  </a:cubicBezTo>
                  <a:cubicBezTo>
                    <a:pt x="31134" y="712"/>
                    <a:pt x="29917" y="1375"/>
                    <a:pt x="27699" y="2954"/>
                  </a:cubicBezTo>
                  <a:cubicBezTo>
                    <a:pt x="26952" y="3508"/>
                    <a:pt x="26253" y="4135"/>
                    <a:pt x="25602" y="4798"/>
                  </a:cubicBezTo>
                  <a:cubicBezTo>
                    <a:pt x="23951" y="6391"/>
                    <a:pt x="22245" y="8050"/>
                    <a:pt x="19722" y="8050"/>
                  </a:cubicBezTo>
                  <a:cubicBezTo>
                    <a:pt x="19610" y="8050"/>
                    <a:pt x="19497" y="8047"/>
                    <a:pt x="19382" y="8040"/>
                  </a:cubicBezTo>
                  <a:cubicBezTo>
                    <a:pt x="18382" y="7992"/>
                    <a:pt x="17466" y="7703"/>
                    <a:pt x="16574" y="7426"/>
                  </a:cubicBezTo>
                  <a:cubicBezTo>
                    <a:pt x="15576" y="7118"/>
                    <a:pt x="14547" y="6801"/>
                    <a:pt x="13398" y="6801"/>
                  </a:cubicBezTo>
                  <a:cubicBezTo>
                    <a:pt x="13285" y="6801"/>
                    <a:pt x="13170" y="6804"/>
                    <a:pt x="13054" y="6811"/>
                  </a:cubicBezTo>
                  <a:cubicBezTo>
                    <a:pt x="10704" y="6943"/>
                    <a:pt x="8040" y="7787"/>
                    <a:pt x="5473" y="8595"/>
                  </a:cubicBezTo>
                  <a:cubicBezTo>
                    <a:pt x="3616" y="9173"/>
                    <a:pt x="1712" y="9776"/>
                    <a:pt x="0" y="10077"/>
                  </a:cubicBezTo>
                  <a:lnTo>
                    <a:pt x="0" y="10126"/>
                  </a:lnTo>
                  <a:cubicBezTo>
                    <a:pt x="1724" y="9812"/>
                    <a:pt x="3628" y="9222"/>
                    <a:pt x="5473" y="8631"/>
                  </a:cubicBezTo>
                  <a:cubicBezTo>
                    <a:pt x="8052" y="7823"/>
                    <a:pt x="10704" y="6992"/>
                    <a:pt x="13042" y="6859"/>
                  </a:cubicBezTo>
                  <a:cubicBezTo>
                    <a:pt x="13159" y="6853"/>
                    <a:pt x="13275" y="6849"/>
                    <a:pt x="13389" y="6849"/>
                  </a:cubicBezTo>
                  <a:cubicBezTo>
                    <a:pt x="14545" y="6849"/>
                    <a:pt x="15564" y="7167"/>
                    <a:pt x="16562" y="7474"/>
                  </a:cubicBezTo>
                  <a:cubicBezTo>
                    <a:pt x="17454" y="7751"/>
                    <a:pt x="18370" y="8028"/>
                    <a:pt x="19382" y="8089"/>
                  </a:cubicBezTo>
                  <a:cubicBezTo>
                    <a:pt x="19490" y="8094"/>
                    <a:pt x="19596" y="8097"/>
                    <a:pt x="19701" y="8097"/>
                  </a:cubicBezTo>
                  <a:cubicBezTo>
                    <a:pt x="22248" y="8097"/>
                    <a:pt x="23970" y="6443"/>
                    <a:pt x="25626" y="4834"/>
                  </a:cubicBezTo>
                  <a:cubicBezTo>
                    <a:pt x="26289" y="4171"/>
                    <a:pt x="26976" y="3544"/>
                    <a:pt x="27723" y="2990"/>
                  </a:cubicBezTo>
                  <a:cubicBezTo>
                    <a:pt x="29929" y="1411"/>
                    <a:pt x="31147" y="748"/>
                    <a:pt x="34268" y="543"/>
                  </a:cubicBezTo>
                  <a:cubicBezTo>
                    <a:pt x="39078" y="218"/>
                    <a:pt x="43863" y="218"/>
                    <a:pt x="48491" y="218"/>
                  </a:cubicBezTo>
                  <a:cubicBezTo>
                    <a:pt x="49278" y="220"/>
                    <a:pt x="50070" y="222"/>
                    <a:pt x="50866" y="222"/>
                  </a:cubicBezTo>
                  <a:cubicBezTo>
                    <a:pt x="53948" y="222"/>
                    <a:pt x="57094" y="193"/>
                    <a:pt x="60256" y="49"/>
                  </a:cubicBezTo>
                  <a:lnTo>
                    <a:pt x="602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32"/>
            <p:cNvSpPr/>
            <p:nvPr/>
          </p:nvSpPr>
          <p:spPr>
            <a:xfrm>
              <a:off x="3799425" y="729100"/>
              <a:ext cx="1526300" cy="257250"/>
            </a:xfrm>
            <a:custGeom>
              <a:rect b="b" l="l" r="r" t="t"/>
              <a:pathLst>
                <a:path extrusionOk="0" h="10290" w="61052">
                  <a:moveTo>
                    <a:pt x="36834" y="1"/>
                  </a:moveTo>
                  <a:cubicBezTo>
                    <a:pt x="35870" y="1"/>
                    <a:pt x="34902" y="14"/>
                    <a:pt x="33931" y="44"/>
                  </a:cubicBezTo>
                  <a:cubicBezTo>
                    <a:pt x="30363" y="153"/>
                    <a:pt x="28109" y="2455"/>
                    <a:pt x="25940" y="4673"/>
                  </a:cubicBezTo>
                  <a:cubicBezTo>
                    <a:pt x="23957" y="6701"/>
                    <a:pt x="22082" y="8622"/>
                    <a:pt x="19378" y="8622"/>
                  </a:cubicBezTo>
                  <a:cubicBezTo>
                    <a:pt x="19221" y="8622"/>
                    <a:pt x="19062" y="8616"/>
                    <a:pt x="18900" y="8602"/>
                  </a:cubicBezTo>
                  <a:cubicBezTo>
                    <a:pt x="17912" y="8530"/>
                    <a:pt x="17032" y="8205"/>
                    <a:pt x="16176" y="7903"/>
                  </a:cubicBezTo>
                  <a:cubicBezTo>
                    <a:pt x="15188" y="7544"/>
                    <a:pt x="14179" y="7174"/>
                    <a:pt x="12973" y="7174"/>
                  </a:cubicBezTo>
                  <a:cubicBezTo>
                    <a:pt x="12885" y="7174"/>
                    <a:pt x="12795" y="7176"/>
                    <a:pt x="12705" y="7180"/>
                  </a:cubicBezTo>
                  <a:cubicBezTo>
                    <a:pt x="10451" y="7276"/>
                    <a:pt x="7860" y="8072"/>
                    <a:pt x="5352" y="8843"/>
                  </a:cubicBezTo>
                  <a:cubicBezTo>
                    <a:pt x="3544" y="9398"/>
                    <a:pt x="1664" y="9964"/>
                    <a:pt x="1" y="10242"/>
                  </a:cubicBezTo>
                  <a:lnTo>
                    <a:pt x="1" y="10290"/>
                  </a:lnTo>
                  <a:cubicBezTo>
                    <a:pt x="1676" y="10013"/>
                    <a:pt x="3556" y="9446"/>
                    <a:pt x="5364" y="8880"/>
                  </a:cubicBezTo>
                  <a:cubicBezTo>
                    <a:pt x="7872" y="8120"/>
                    <a:pt x="10451" y="7325"/>
                    <a:pt x="12705" y="7228"/>
                  </a:cubicBezTo>
                  <a:cubicBezTo>
                    <a:pt x="12795" y="7224"/>
                    <a:pt x="12883" y="7222"/>
                    <a:pt x="12971" y="7222"/>
                  </a:cubicBezTo>
                  <a:cubicBezTo>
                    <a:pt x="14167" y="7222"/>
                    <a:pt x="15176" y="7591"/>
                    <a:pt x="16164" y="7939"/>
                  </a:cubicBezTo>
                  <a:cubicBezTo>
                    <a:pt x="17020" y="8253"/>
                    <a:pt x="17900" y="8566"/>
                    <a:pt x="18900" y="8651"/>
                  </a:cubicBezTo>
                  <a:cubicBezTo>
                    <a:pt x="19056" y="8662"/>
                    <a:pt x="19209" y="8668"/>
                    <a:pt x="19359" y="8668"/>
                  </a:cubicBezTo>
                  <a:cubicBezTo>
                    <a:pt x="22096" y="8668"/>
                    <a:pt x="23976" y="6742"/>
                    <a:pt x="25976" y="4697"/>
                  </a:cubicBezTo>
                  <a:cubicBezTo>
                    <a:pt x="28146" y="2491"/>
                    <a:pt x="30387" y="201"/>
                    <a:pt x="33943" y="93"/>
                  </a:cubicBezTo>
                  <a:cubicBezTo>
                    <a:pt x="34912" y="62"/>
                    <a:pt x="35877" y="49"/>
                    <a:pt x="36839" y="49"/>
                  </a:cubicBezTo>
                  <a:cubicBezTo>
                    <a:pt x="40453" y="49"/>
                    <a:pt x="44017" y="237"/>
                    <a:pt x="47491" y="418"/>
                  </a:cubicBezTo>
                  <a:cubicBezTo>
                    <a:pt x="50956" y="599"/>
                    <a:pt x="54519" y="787"/>
                    <a:pt x="58143" y="787"/>
                  </a:cubicBezTo>
                  <a:cubicBezTo>
                    <a:pt x="59108" y="787"/>
                    <a:pt x="60078" y="774"/>
                    <a:pt x="61052" y="743"/>
                  </a:cubicBezTo>
                  <a:lnTo>
                    <a:pt x="61052" y="695"/>
                  </a:lnTo>
                  <a:cubicBezTo>
                    <a:pt x="60076" y="726"/>
                    <a:pt x="59105" y="739"/>
                    <a:pt x="58140" y="739"/>
                  </a:cubicBezTo>
                  <a:cubicBezTo>
                    <a:pt x="54515" y="739"/>
                    <a:pt x="50966" y="551"/>
                    <a:pt x="47491" y="370"/>
                  </a:cubicBezTo>
                  <a:cubicBezTo>
                    <a:pt x="44017" y="189"/>
                    <a:pt x="40453" y="1"/>
                    <a:pt x="3683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32"/>
            <p:cNvSpPr/>
            <p:nvPr/>
          </p:nvSpPr>
          <p:spPr>
            <a:xfrm>
              <a:off x="3798825" y="759225"/>
              <a:ext cx="1523575" cy="269025"/>
            </a:xfrm>
            <a:custGeom>
              <a:rect b="b" l="l" r="r" t="t"/>
              <a:pathLst>
                <a:path extrusionOk="0" h="10761" w="60943">
                  <a:moveTo>
                    <a:pt x="37716" y="1"/>
                  </a:moveTo>
                  <a:cubicBezTo>
                    <a:pt x="36871" y="1"/>
                    <a:pt x="36024" y="11"/>
                    <a:pt x="35185" y="21"/>
                  </a:cubicBezTo>
                  <a:cubicBezTo>
                    <a:pt x="34594" y="21"/>
                    <a:pt x="34028" y="33"/>
                    <a:pt x="33473" y="33"/>
                  </a:cubicBezTo>
                  <a:cubicBezTo>
                    <a:pt x="29761" y="57"/>
                    <a:pt x="27615" y="2480"/>
                    <a:pt x="25542" y="4830"/>
                  </a:cubicBezTo>
                  <a:cubicBezTo>
                    <a:pt x="23635" y="6989"/>
                    <a:pt x="21827" y="9028"/>
                    <a:pt x="18982" y="9028"/>
                  </a:cubicBezTo>
                  <a:cubicBezTo>
                    <a:pt x="18841" y="9028"/>
                    <a:pt x="18697" y="9023"/>
                    <a:pt x="18551" y="9013"/>
                  </a:cubicBezTo>
                  <a:cubicBezTo>
                    <a:pt x="17538" y="8940"/>
                    <a:pt x="16670" y="8615"/>
                    <a:pt x="15827" y="8313"/>
                  </a:cubicBezTo>
                  <a:cubicBezTo>
                    <a:pt x="14874" y="7963"/>
                    <a:pt x="13892" y="7603"/>
                    <a:pt x="12709" y="7603"/>
                  </a:cubicBezTo>
                  <a:cubicBezTo>
                    <a:pt x="12589" y="7603"/>
                    <a:pt x="12467" y="7607"/>
                    <a:pt x="12343" y="7614"/>
                  </a:cubicBezTo>
                  <a:cubicBezTo>
                    <a:pt x="10101" y="7735"/>
                    <a:pt x="7642" y="8530"/>
                    <a:pt x="5256" y="9278"/>
                  </a:cubicBezTo>
                  <a:cubicBezTo>
                    <a:pt x="3496" y="9844"/>
                    <a:pt x="1676" y="10411"/>
                    <a:pt x="1" y="10712"/>
                  </a:cubicBezTo>
                  <a:lnTo>
                    <a:pt x="13" y="10760"/>
                  </a:lnTo>
                  <a:cubicBezTo>
                    <a:pt x="1688" y="10471"/>
                    <a:pt x="3508" y="9892"/>
                    <a:pt x="5256" y="9326"/>
                  </a:cubicBezTo>
                  <a:cubicBezTo>
                    <a:pt x="7642" y="8567"/>
                    <a:pt x="10101" y="7783"/>
                    <a:pt x="12343" y="7650"/>
                  </a:cubicBezTo>
                  <a:cubicBezTo>
                    <a:pt x="12451" y="7645"/>
                    <a:pt x="12556" y="7642"/>
                    <a:pt x="12661" y="7642"/>
                  </a:cubicBezTo>
                  <a:cubicBezTo>
                    <a:pt x="13853" y="7642"/>
                    <a:pt x="14838" y="8006"/>
                    <a:pt x="15803" y="8350"/>
                  </a:cubicBezTo>
                  <a:cubicBezTo>
                    <a:pt x="16646" y="8663"/>
                    <a:pt x="17526" y="8976"/>
                    <a:pt x="18539" y="9049"/>
                  </a:cubicBezTo>
                  <a:cubicBezTo>
                    <a:pt x="18683" y="9073"/>
                    <a:pt x="18840" y="9073"/>
                    <a:pt x="18985" y="9073"/>
                  </a:cubicBezTo>
                  <a:cubicBezTo>
                    <a:pt x="21853" y="9073"/>
                    <a:pt x="23662" y="7024"/>
                    <a:pt x="25578" y="4866"/>
                  </a:cubicBezTo>
                  <a:cubicBezTo>
                    <a:pt x="27651" y="2516"/>
                    <a:pt x="29785" y="105"/>
                    <a:pt x="33473" y="81"/>
                  </a:cubicBezTo>
                  <a:cubicBezTo>
                    <a:pt x="34028" y="81"/>
                    <a:pt x="34594" y="69"/>
                    <a:pt x="35185" y="69"/>
                  </a:cubicBezTo>
                  <a:cubicBezTo>
                    <a:pt x="36024" y="59"/>
                    <a:pt x="36870" y="49"/>
                    <a:pt x="37714" y="49"/>
                  </a:cubicBezTo>
                  <a:cubicBezTo>
                    <a:pt x="39913" y="49"/>
                    <a:pt x="42094" y="117"/>
                    <a:pt x="44080" y="430"/>
                  </a:cubicBezTo>
                  <a:cubicBezTo>
                    <a:pt x="49136" y="1229"/>
                    <a:pt x="53665" y="1595"/>
                    <a:pt x="58847" y="1595"/>
                  </a:cubicBezTo>
                  <a:cubicBezTo>
                    <a:pt x="59533" y="1595"/>
                    <a:pt x="60231" y="1588"/>
                    <a:pt x="60943" y="1576"/>
                  </a:cubicBezTo>
                  <a:lnTo>
                    <a:pt x="60943" y="1527"/>
                  </a:lnTo>
                  <a:cubicBezTo>
                    <a:pt x="60231" y="1540"/>
                    <a:pt x="59533" y="1546"/>
                    <a:pt x="58847" y="1546"/>
                  </a:cubicBezTo>
                  <a:cubicBezTo>
                    <a:pt x="53668" y="1546"/>
                    <a:pt x="49148" y="1180"/>
                    <a:pt x="44092" y="382"/>
                  </a:cubicBezTo>
                  <a:cubicBezTo>
                    <a:pt x="42106" y="69"/>
                    <a:pt x="39919" y="1"/>
                    <a:pt x="3771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32"/>
            <p:cNvSpPr/>
            <p:nvPr/>
          </p:nvSpPr>
          <p:spPr>
            <a:xfrm>
              <a:off x="3806350" y="795075"/>
              <a:ext cx="1494975" cy="270825"/>
            </a:xfrm>
            <a:custGeom>
              <a:rect b="b" l="l" r="r" t="t"/>
              <a:pathLst>
                <a:path extrusionOk="0" h="10833" w="59799">
                  <a:moveTo>
                    <a:pt x="35652" y="0"/>
                  </a:moveTo>
                  <a:cubicBezTo>
                    <a:pt x="34624" y="0"/>
                    <a:pt x="33606" y="21"/>
                    <a:pt x="32630" y="45"/>
                  </a:cubicBezTo>
                  <a:cubicBezTo>
                    <a:pt x="29050" y="142"/>
                    <a:pt x="27013" y="2444"/>
                    <a:pt x="25048" y="4674"/>
                  </a:cubicBezTo>
                  <a:cubicBezTo>
                    <a:pt x="23169" y="6800"/>
                    <a:pt x="21404" y="8800"/>
                    <a:pt x="18436" y="8800"/>
                  </a:cubicBezTo>
                  <a:cubicBezTo>
                    <a:pt x="18359" y="8800"/>
                    <a:pt x="18281" y="8799"/>
                    <a:pt x="18202" y="8796"/>
                  </a:cubicBezTo>
                  <a:cubicBezTo>
                    <a:pt x="17201" y="8760"/>
                    <a:pt x="16297" y="8495"/>
                    <a:pt x="15429" y="8241"/>
                  </a:cubicBezTo>
                  <a:cubicBezTo>
                    <a:pt x="14500" y="7960"/>
                    <a:pt x="13544" y="7678"/>
                    <a:pt x="12436" y="7678"/>
                  </a:cubicBezTo>
                  <a:cubicBezTo>
                    <a:pt x="12264" y="7678"/>
                    <a:pt x="12089" y="7685"/>
                    <a:pt x="11910" y="7699"/>
                  </a:cubicBezTo>
                  <a:cubicBezTo>
                    <a:pt x="9728" y="7892"/>
                    <a:pt x="7402" y="8639"/>
                    <a:pt x="5160" y="9362"/>
                  </a:cubicBezTo>
                  <a:cubicBezTo>
                    <a:pt x="3448" y="9905"/>
                    <a:pt x="1676" y="10483"/>
                    <a:pt x="1" y="10785"/>
                  </a:cubicBezTo>
                  <a:lnTo>
                    <a:pt x="1" y="10833"/>
                  </a:lnTo>
                  <a:cubicBezTo>
                    <a:pt x="1688" y="10520"/>
                    <a:pt x="3460" y="9953"/>
                    <a:pt x="5172" y="9399"/>
                  </a:cubicBezTo>
                  <a:cubicBezTo>
                    <a:pt x="7414" y="8675"/>
                    <a:pt x="9728" y="7928"/>
                    <a:pt x="11910" y="7747"/>
                  </a:cubicBezTo>
                  <a:cubicBezTo>
                    <a:pt x="12088" y="7733"/>
                    <a:pt x="12262" y="7726"/>
                    <a:pt x="12432" y="7726"/>
                  </a:cubicBezTo>
                  <a:cubicBezTo>
                    <a:pt x="13533" y="7726"/>
                    <a:pt x="14489" y="8006"/>
                    <a:pt x="15417" y="8278"/>
                  </a:cubicBezTo>
                  <a:cubicBezTo>
                    <a:pt x="16285" y="8543"/>
                    <a:pt x="17189" y="8808"/>
                    <a:pt x="18202" y="8844"/>
                  </a:cubicBezTo>
                  <a:cubicBezTo>
                    <a:pt x="18281" y="8847"/>
                    <a:pt x="18359" y="8848"/>
                    <a:pt x="18436" y="8848"/>
                  </a:cubicBezTo>
                  <a:cubicBezTo>
                    <a:pt x="21416" y="8848"/>
                    <a:pt x="23192" y="6836"/>
                    <a:pt x="25072" y="4710"/>
                  </a:cubicBezTo>
                  <a:cubicBezTo>
                    <a:pt x="27037" y="2480"/>
                    <a:pt x="29062" y="178"/>
                    <a:pt x="32630" y="93"/>
                  </a:cubicBezTo>
                  <a:cubicBezTo>
                    <a:pt x="33613" y="69"/>
                    <a:pt x="34637" y="48"/>
                    <a:pt x="35672" y="48"/>
                  </a:cubicBezTo>
                  <a:cubicBezTo>
                    <a:pt x="38190" y="48"/>
                    <a:pt x="40771" y="169"/>
                    <a:pt x="42984" y="648"/>
                  </a:cubicBezTo>
                  <a:cubicBezTo>
                    <a:pt x="43743" y="816"/>
                    <a:pt x="44490" y="1058"/>
                    <a:pt x="45213" y="1287"/>
                  </a:cubicBezTo>
                  <a:cubicBezTo>
                    <a:pt x="46154" y="1588"/>
                    <a:pt x="47130" y="1901"/>
                    <a:pt x="48167" y="2046"/>
                  </a:cubicBezTo>
                  <a:cubicBezTo>
                    <a:pt x="49418" y="2237"/>
                    <a:pt x="50739" y="2301"/>
                    <a:pt x="52084" y="2301"/>
                  </a:cubicBezTo>
                  <a:cubicBezTo>
                    <a:pt x="53459" y="2301"/>
                    <a:pt x="54859" y="2234"/>
                    <a:pt x="56230" y="2166"/>
                  </a:cubicBezTo>
                  <a:cubicBezTo>
                    <a:pt x="57424" y="2106"/>
                    <a:pt x="58641" y="2046"/>
                    <a:pt x="59798" y="2034"/>
                  </a:cubicBezTo>
                  <a:lnTo>
                    <a:pt x="59798" y="1998"/>
                  </a:lnTo>
                  <a:cubicBezTo>
                    <a:pt x="58641" y="2010"/>
                    <a:pt x="57424" y="2058"/>
                    <a:pt x="56230" y="2118"/>
                  </a:cubicBezTo>
                  <a:cubicBezTo>
                    <a:pt x="54842" y="2186"/>
                    <a:pt x="53429" y="2254"/>
                    <a:pt x="52041" y="2254"/>
                  </a:cubicBezTo>
                  <a:cubicBezTo>
                    <a:pt x="50716" y="2254"/>
                    <a:pt x="49414" y="2192"/>
                    <a:pt x="48179" y="2010"/>
                  </a:cubicBezTo>
                  <a:cubicBezTo>
                    <a:pt x="47142" y="1853"/>
                    <a:pt x="46178" y="1540"/>
                    <a:pt x="45226" y="1238"/>
                  </a:cubicBezTo>
                  <a:cubicBezTo>
                    <a:pt x="44502" y="1009"/>
                    <a:pt x="43767" y="768"/>
                    <a:pt x="42996" y="612"/>
                  </a:cubicBezTo>
                  <a:cubicBezTo>
                    <a:pt x="40777" y="123"/>
                    <a:pt x="38181" y="0"/>
                    <a:pt x="3565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32"/>
            <p:cNvSpPr/>
            <p:nvPr/>
          </p:nvSpPr>
          <p:spPr>
            <a:xfrm>
              <a:off x="3826250" y="833325"/>
              <a:ext cx="1439800" cy="264225"/>
            </a:xfrm>
            <a:custGeom>
              <a:rect b="b" l="l" r="r" t="t"/>
              <a:pathLst>
                <a:path extrusionOk="0" h="10569" w="57592">
                  <a:moveTo>
                    <a:pt x="34823" y="1"/>
                  </a:moveTo>
                  <a:cubicBezTo>
                    <a:pt x="33708" y="1"/>
                    <a:pt x="32509" y="52"/>
                    <a:pt x="31231" y="154"/>
                  </a:cubicBezTo>
                  <a:cubicBezTo>
                    <a:pt x="27820" y="420"/>
                    <a:pt x="25915" y="2432"/>
                    <a:pt x="24107" y="4337"/>
                  </a:cubicBezTo>
                  <a:cubicBezTo>
                    <a:pt x="22299" y="6253"/>
                    <a:pt x="20588" y="8049"/>
                    <a:pt x="17538" y="8290"/>
                  </a:cubicBezTo>
                  <a:cubicBezTo>
                    <a:pt x="17316" y="8307"/>
                    <a:pt x="17098" y="8314"/>
                    <a:pt x="16883" y="8314"/>
                  </a:cubicBezTo>
                  <a:cubicBezTo>
                    <a:pt x="15988" y="8314"/>
                    <a:pt x="15146" y="8188"/>
                    <a:pt x="14320" y="8061"/>
                  </a:cubicBezTo>
                  <a:cubicBezTo>
                    <a:pt x="13491" y="7933"/>
                    <a:pt x="12649" y="7811"/>
                    <a:pt x="11753" y="7811"/>
                  </a:cubicBezTo>
                  <a:cubicBezTo>
                    <a:pt x="11385" y="7811"/>
                    <a:pt x="11009" y="7832"/>
                    <a:pt x="10620" y="7881"/>
                  </a:cubicBezTo>
                  <a:cubicBezTo>
                    <a:pt x="8703" y="8134"/>
                    <a:pt x="6726" y="8724"/>
                    <a:pt x="4822" y="9279"/>
                  </a:cubicBezTo>
                  <a:cubicBezTo>
                    <a:pt x="3243" y="9749"/>
                    <a:pt x="1604" y="10231"/>
                    <a:pt x="0" y="10532"/>
                  </a:cubicBezTo>
                  <a:lnTo>
                    <a:pt x="0" y="10569"/>
                  </a:lnTo>
                  <a:cubicBezTo>
                    <a:pt x="1616" y="10279"/>
                    <a:pt x="3267" y="9797"/>
                    <a:pt x="4834" y="9315"/>
                  </a:cubicBezTo>
                  <a:cubicBezTo>
                    <a:pt x="6738" y="8761"/>
                    <a:pt x="8703" y="8170"/>
                    <a:pt x="10632" y="7929"/>
                  </a:cubicBezTo>
                  <a:cubicBezTo>
                    <a:pt x="11016" y="7876"/>
                    <a:pt x="11392" y="7854"/>
                    <a:pt x="11760" y="7854"/>
                  </a:cubicBezTo>
                  <a:cubicBezTo>
                    <a:pt x="12647" y="7854"/>
                    <a:pt x="13490" y="7982"/>
                    <a:pt x="14308" y="8110"/>
                  </a:cubicBezTo>
                  <a:cubicBezTo>
                    <a:pt x="15133" y="8226"/>
                    <a:pt x="15981" y="8350"/>
                    <a:pt x="16878" y="8350"/>
                  </a:cubicBezTo>
                  <a:cubicBezTo>
                    <a:pt x="17095" y="8350"/>
                    <a:pt x="17315" y="8343"/>
                    <a:pt x="17538" y="8327"/>
                  </a:cubicBezTo>
                  <a:cubicBezTo>
                    <a:pt x="20612" y="8086"/>
                    <a:pt x="22311" y="6290"/>
                    <a:pt x="24131" y="4373"/>
                  </a:cubicBezTo>
                  <a:cubicBezTo>
                    <a:pt x="25964" y="2457"/>
                    <a:pt x="27844" y="456"/>
                    <a:pt x="31231" y="191"/>
                  </a:cubicBezTo>
                  <a:cubicBezTo>
                    <a:pt x="32506" y="92"/>
                    <a:pt x="33702" y="42"/>
                    <a:pt x="34817" y="42"/>
                  </a:cubicBezTo>
                  <a:cubicBezTo>
                    <a:pt x="36968" y="42"/>
                    <a:pt x="38815" y="227"/>
                    <a:pt x="40331" y="600"/>
                  </a:cubicBezTo>
                  <a:cubicBezTo>
                    <a:pt x="41175" y="841"/>
                    <a:pt x="41995" y="1143"/>
                    <a:pt x="42790" y="1516"/>
                  </a:cubicBezTo>
                  <a:cubicBezTo>
                    <a:pt x="43658" y="1890"/>
                    <a:pt x="44538" y="2276"/>
                    <a:pt x="45502" y="2481"/>
                  </a:cubicBezTo>
                  <a:cubicBezTo>
                    <a:pt x="46584" y="2710"/>
                    <a:pt x="47750" y="2793"/>
                    <a:pt x="48955" y="2793"/>
                  </a:cubicBezTo>
                  <a:cubicBezTo>
                    <a:pt x="50543" y="2793"/>
                    <a:pt x="52201" y="2649"/>
                    <a:pt x="53831" y="2505"/>
                  </a:cubicBezTo>
                  <a:cubicBezTo>
                    <a:pt x="55157" y="2396"/>
                    <a:pt x="56399" y="2288"/>
                    <a:pt x="57592" y="2252"/>
                  </a:cubicBezTo>
                  <a:lnTo>
                    <a:pt x="57592" y="2203"/>
                  </a:lnTo>
                  <a:cubicBezTo>
                    <a:pt x="56399" y="2240"/>
                    <a:pt x="55157" y="2348"/>
                    <a:pt x="53831" y="2457"/>
                  </a:cubicBezTo>
                  <a:cubicBezTo>
                    <a:pt x="52208" y="2600"/>
                    <a:pt x="50549" y="2744"/>
                    <a:pt x="48961" y="2744"/>
                  </a:cubicBezTo>
                  <a:cubicBezTo>
                    <a:pt x="47756" y="2744"/>
                    <a:pt x="46591" y="2661"/>
                    <a:pt x="45514" y="2432"/>
                  </a:cubicBezTo>
                  <a:cubicBezTo>
                    <a:pt x="44562" y="2228"/>
                    <a:pt x="43670" y="1854"/>
                    <a:pt x="42814" y="1480"/>
                  </a:cubicBezTo>
                  <a:cubicBezTo>
                    <a:pt x="42019" y="1107"/>
                    <a:pt x="41187" y="793"/>
                    <a:pt x="40343" y="564"/>
                  </a:cubicBezTo>
                  <a:cubicBezTo>
                    <a:pt x="38826" y="191"/>
                    <a:pt x="36979" y="1"/>
                    <a:pt x="3482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32"/>
            <p:cNvSpPr/>
            <p:nvPr/>
          </p:nvSpPr>
          <p:spPr>
            <a:xfrm>
              <a:off x="3853375" y="874250"/>
              <a:ext cx="1370200" cy="253125"/>
            </a:xfrm>
            <a:custGeom>
              <a:rect b="b" l="l" r="r" t="t"/>
              <a:pathLst>
                <a:path extrusionOk="0" h="10125" w="54808">
                  <a:moveTo>
                    <a:pt x="33519" y="0"/>
                  </a:moveTo>
                  <a:cubicBezTo>
                    <a:pt x="32303" y="0"/>
                    <a:pt x="30966" y="109"/>
                    <a:pt x="29471" y="325"/>
                  </a:cubicBezTo>
                  <a:cubicBezTo>
                    <a:pt x="26530" y="747"/>
                    <a:pt x="24662" y="2507"/>
                    <a:pt x="22854" y="4219"/>
                  </a:cubicBezTo>
                  <a:cubicBezTo>
                    <a:pt x="20913" y="6051"/>
                    <a:pt x="19069" y="7786"/>
                    <a:pt x="16031" y="7835"/>
                  </a:cubicBezTo>
                  <a:cubicBezTo>
                    <a:pt x="15151" y="7835"/>
                    <a:pt x="14368" y="7786"/>
                    <a:pt x="13597" y="7726"/>
                  </a:cubicBezTo>
                  <a:cubicBezTo>
                    <a:pt x="12950" y="7680"/>
                    <a:pt x="12319" y="7636"/>
                    <a:pt x="11664" y="7636"/>
                  </a:cubicBezTo>
                  <a:cubicBezTo>
                    <a:pt x="10781" y="7636"/>
                    <a:pt x="9854" y="7716"/>
                    <a:pt x="8787" y="7979"/>
                  </a:cubicBezTo>
                  <a:cubicBezTo>
                    <a:pt x="7943" y="8184"/>
                    <a:pt x="7076" y="8413"/>
                    <a:pt x="6244" y="8630"/>
                  </a:cubicBezTo>
                  <a:cubicBezTo>
                    <a:pt x="4219" y="9173"/>
                    <a:pt x="2110" y="9727"/>
                    <a:pt x="0" y="10077"/>
                  </a:cubicBezTo>
                  <a:lnTo>
                    <a:pt x="12" y="10125"/>
                  </a:lnTo>
                  <a:cubicBezTo>
                    <a:pt x="2134" y="9763"/>
                    <a:pt x="4231" y="9209"/>
                    <a:pt x="6256" y="8678"/>
                  </a:cubicBezTo>
                  <a:cubicBezTo>
                    <a:pt x="7088" y="8461"/>
                    <a:pt x="7956" y="8232"/>
                    <a:pt x="8811" y="8016"/>
                  </a:cubicBezTo>
                  <a:cubicBezTo>
                    <a:pt x="9848" y="7758"/>
                    <a:pt x="10756" y="7679"/>
                    <a:pt x="11620" y="7679"/>
                  </a:cubicBezTo>
                  <a:cubicBezTo>
                    <a:pt x="12292" y="7679"/>
                    <a:pt x="12937" y="7727"/>
                    <a:pt x="13597" y="7774"/>
                  </a:cubicBezTo>
                  <a:cubicBezTo>
                    <a:pt x="14300" y="7818"/>
                    <a:pt x="15014" y="7872"/>
                    <a:pt x="15802" y="7872"/>
                  </a:cubicBezTo>
                  <a:cubicBezTo>
                    <a:pt x="15878" y="7872"/>
                    <a:pt x="15954" y="7872"/>
                    <a:pt x="16031" y="7871"/>
                  </a:cubicBezTo>
                  <a:cubicBezTo>
                    <a:pt x="19093" y="7835"/>
                    <a:pt x="20937" y="6087"/>
                    <a:pt x="22890" y="4243"/>
                  </a:cubicBezTo>
                  <a:cubicBezTo>
                    <a:pt x="24686" y="2543"/>
                    <a:pt x="26554" y="783"/>
                    <a:pt x="29483" y="362"/>
                  </a:cubicBezTo>
                  <a:cubicBezTo>
                    <a:pt x="30971" y="151"/>
                    <a:pt x="32298" y="45"/>
                    <a:pt x="33505" y="45"/>
                  </a:cubicBezTo>
                  <a:cubicBezTo>
                    <a:pt x="35476" y="45"/>
                    <a:pt x="37124" y="328"/>
                    <a:pt x="38620" y="904"/>
                  </a:cubicBezTo>
                  <a:cubicBezTo>
                    <a:pt x="39270" y="1157"/>
                    <a:pt x="39873" y="1458"/>
                    <a:pt x="40452" y="1760"/>
                  </a:cubicBezTo>
                  <a:cubicBezTo>
                    <a:pt x="41524" y="2290"/>
                    <a:pt x="42537" y="2808"/>
                    <a:pt x="43851" y="3037"/>
                  </a:cubicBezTo>
                  <a:cubicBezTo>
                    <a:pt x="44490" y="3149"/>
                    <a:pt x="45171" y="3195"/>
                    <a:pt x="45878" y="3195"/>
                  </a:cubicBezTo>
                  <a:cubicBezTo>
                    <a:pt x="47530" y="3195"/>
                    <a:pt x="49327" y="2945"/>
                    <a:pt x="51083" y="2700"/>
                  </a:cubicBezTo>
                  <a:cubicBezTo>
                    <a:pt x="52409" y="2519"/>
                    <a:pt x="53650" y="2350"/>
                    <a:pt x="54807" y="2278"/>
                  </a:cubicBezTo>
                  <a:lnTo>
                    <a:pt x="54807" y="2242"/>
                  </a:lnTo>
                  <a:cubicBezTo>
                    <a:pt x="53650" y="2302"/>
                    <a:pt x="52409" y="2471"/>
                    <a:pt x="51083" y="2664"/>
                  </a:cubicBezTo>
                  <a:cubicBezTo>
                    <a:pt x="49330" y="2900"/>
                    <a:pt x="47542" y="3147"/>
                    <a:pt x="45895" y="3147"/>
                  </a:cubicBezTo>
                  <a:cubicBezTo>
                    <a:pt x="45187" y="3147"/>
                    <a:pt x="44505" y="3102"/>
                    <a:pt x="43863" y="2989"/>
                  </a:cubicBezTo>
                  <a:cubicBezTo>
                    <a:pt x="42549" y="2760"/>
                    <a:pt x="41537" y="2254"/>
                    <a:pt x="40464" y="1712"/>
                  </a:cubicBezTo>
                  <a:cubicBezTo>
                    <a:pt x="39885" y="1422"/>
                    <a:pt x="39283" y="1121"/>
                    <a:pt x="38632" y="868"/>
                  </a:cubicBezTo>
                  <a:cubicBezTo>
                    <a:pt x="37141" y="286"/>
                    <a:pt x="35489" y="0"/>
                    <a:pt x="3351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32"/>
            <p:cNvSpPr/>
            <p:nvPr/>
          </p:nvSpPr>
          <p:spPr>
            <a:xfrm>
              <a:off x="3881400" y="916875"/>
              <a:ext cx="1299975" cy="241850"/>
            </a:xfrm>
            <a:custGeom>
              <a:rect b="b" l="l" r="r" t="t"/>
              <a:pathLst>
                <a:path extrusionOk="0" h="9674" w="51999">
                  <a:moveTo>
                    <a:pt x="31860" y="1"/>
                  </a:moveTo>
                  <a:cubicBezTo>
                    <a:pt x="30531" y="1"/>
                    <a:pt x="29156" y="207"/>
                    <a:pt x="27651" y="525"/>
                  </a:cubicBezTo>
                  <a:cubicBezTo>
                    <a:pt x="25035" y="1067"/>
                    <a:pt x="23288" y="2574"/>
                    <a:pt x="21576" y="4032"/>
                  </a:cubicBezTo>
                  <a:cubicBezTo>
                    <a:pt x="19756" y="5587"/>
                    <a:pt x="18044" y="7046"/>
                    <a:pt x="15429" y="7371"/>
                  </a:cubicBezTo>
                  <a:cubicBezTo>
                    <a:pt x="14646" y="7462"/>
                    <a:pt x="13857" y="7505"/>
                    <a:pt x="13071" y="7505"/>
                  </a:cubicBezTo>
                  <a:cubicBezTo>
                    <a:pt x="12815" y="7505"/>
                    <a:pt x="12561" y="7501"/>
                    <a:pt x="12307" y="7492"/>
                  </a:cubicBezTo>
                  <a:cubicBezTo>
                    <a:pt x="11981" y="7486"/>
                    <a:pt x="11660" y="7480"/>
                    <a:pt x="11339" y="7480"/>
                  </a:cubicBezTo>
                  <a:cubicBezTo>
                    <a:pt x="10315" y="7480"/>
                    <a:pt x="9281" y="7539"/>
                    <a:pt x="8052" y="7841"/>
                  </a:cubicBezTo>
                  <a:cubicBezTo>
                    <a:pt x="7449" y="7974"/>
                    <a:pt x="6847" y="8131"/>
                    <a:pt x="6268" y="8275"/>
                  </a:cubicBezTo>
                  <a:cubicBezTo>
                    <a:pt x="4231" y="8781"/>
                    <a:pt x="2134" y="9312"/>
                    <a:pt x="0" y="9637"/>
                  </a:cubicBezTo>
                  <a:lnTo>
                    <a:pt x="12" y="9673"/>
                  </a:lnTo>
                  <a:cubicBezTo>
                    <a:pt x="2146" y="9360"/>
                    <a:pt x="4243" y="8830"/>
                    <a:pt x="6268" y="8323"/>
                  </a:cubicBezTo>
                  <a:cubicBezTo>
                    <a:pt x="6847" y="8179"/>
                    <a:pt x="7449" y="8034"/>
                    <a:pt x="8052" y="7877"/>
                  </a:cubicBezTo>
                  <a:cubicBezTo>
                    <a:pt x="9311" y="7577"/>
                    <a:pt x="10357" y="7518"/>
                    <a:pt x="11402" y="7518"/>
                  </a:cubicBezTo>
                  <a:cubicBezTo>
                    <a:pt x="11698" y="7518"/>
                    <a:pt x="11994" y="7523"/>
                    <a:pt x="12295" y="7528"/>
                  </a:cubicBezTo>
                  <a:cubicBezTo>
                    <a:pt x="12567" y="7541"/>
                    <a:pt x="12841" y="7547"/>
                    <a:pt x="13115" y="7547"/>
                  </a:cubicBezTo>
                  <a:cubicBezTo>
                    <a:pt x="13883" y="7547"/>
                    <a:pt x="14656" y="7499"/>
                    <a:pt x="15429" y="7419"/>
                  </a:cubicBezTo>
                  <a:cubicBezTo>
                    <a:pt x="18056" y="7094"/>
                    <a:pt x="19780" y="5623"/>
                    <a:pt x="21600" y="4069"/>
                  </a:cubicBezTo>
                  <a:cubicBezTo>
                    <a:pt x="23300" y="2622"/>
                    <a:pt x="25059" y="1115"/>
                    <a:pt x="27651" y="561"/>
                  </a:cubicBezTo>
                  <a:cubicBezTo>
                    <a:pt x="29154" y="249"/>
                    <a:pt x="30522" y="46"/>
                    <a:pt x="31844" y="46"/>
                  </a:cubicBezTo>
                  <a:cubicBezTo>
                    <a:pt x="33533" y="46"/>
                    <a:pt x="35148" y="377"/>
                    <a:pt x="36872" y="1236"/>
                  </a:cubicBezTo>
                  <a:cubicBezTo>
                    <a:pt x="37354" y="1501"/>
                    <a:pt x="37836" y="1778"/>
                    <a:pt x="38294" y="2104"/>
                  </a:cubicBezTo>
                  <a:cubicBezTo>
                    <a:pt x="39102" y="2646"/>
                    <a:pt x="39873" y="3165"/>
                    <a:pt x="41018" y="3406"/>
                  </a:cubicBezTo>
                  <a:cubicBezTo>
                    <a:pt x="41583" y="3530"/>
                    <a:pt x="42194" y="3583"/>
                    <a:pt x="42834" y="3583"/>
                  </a:cubicBezTo>
                  <a:cubicBezTo>
                    <a:pt x="44543" y="3583"/>
                    <a:pt x="46471" y="3211"/>
                    <a:pt x="48347" y="2851"/>
                  </a:cubicBezTo>
                  <a:cubicBezTo>
                    <a:pt x="49661" y="2610"/>
                    <a:pt x="50890" y="2369"/>
                    <a:pt x="51999" y="2273"/>
                  </a:cubicBezTo>
                  <a:lnTo>
                    <a:pt x="51999" y="2224"/>
                  </a:lnTo>
                  <a:cubicBezTo>
                    <a:pt x="50890" y="2321"/>
                    <a:pt x="49661" y="2562"/>
                    <a:pt x="48347" y="2815"/>
                  </a:cubicBezTo>
                  <a:cubicBezTo>
                    <a:pt x="46468" y="3175"/>
                    <a:pt x="44537" y="3541"/>
                    <a:pt x="42831" y="3541"/>
                  </a:cubicBezTo>
                  <a:cubicBezTo>
                    <a:pt x="42195" y="3541"/>
                    <a:pt x="41590" y="3491"/>
                    <a:pt x="41030" y="3369"/>
                  </a:cubicBezTo>
                  <a:cubicBezTo>
                    <a:pt x="39897" y="3116"/>
                    <a:pt x="39138" y="2610"/>
                    <a:pt x="38318" y="2068"/>
                  </a:cubicBezTo>
                  <a:cubicBezTo>
                    <a:pt x="37872" y="1742"/>
                    <a:pt x="37390" y="1453"/>
                    <a:pt x="36896" y="1200"/>
                  </a:cubicBezTo>
                  <a:cubicBezTo>
                    <a:pt x="35174" y="335"/>
                    <a:pt x="33554" y="1"/>
                    <a:pt x="3186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32"/>
            <p:cNvSpPr/>
            <p:nvPr/>
          </p:nvSpPr>
          <p:spPr>
            <a:xfrm>
              <a:off x="3899175" y="961725"/>
              <a:ext cx="1248750" cy="235275"/>
            </a:xfrm>
            <a:custGeom>
              <a:rect b="b" l="l" r="r" t="t"/>
              <a:pathLst>
                <a:path extrusionOk="0" h="9411" w="49950">
                  <a:moveTo>
                    <a:pt x="30910" y="1"/>
                  </a:moveTo>
                  <a:cubicBezTo>
                    <a:pt x="29502" y="1"/>
                    <a:pt x="27975" y="294"/>
                    <a:pt x="26205" y="756"/>
                  </a:cubicBezTo>
                  <a:cubicBezTo>
                    <a:pt x="23746" y="1383"/>
                    <a:pt x="22215" y="2226"/>
                    <a:pt x="20539" y="3371"/>
                  </a:cubicBezTo>
                  <a:cubicBezTo>
                    <a:pt x="19973" y="3769"/>
                    <a:pt x="19431" y="4191"/>
                    <a:pt x="18912" y="4649"/>
                  </a:cubicBezTo>
                  <a:cubicBezTo>
                    <a:pt x="17743" y="5650"/>
                    <a:pt x="16634" y="6602"/>
                    <a:pt x="14874" y="7000"/>
                  </a:cubicBezTo>
                  <a:cubicBezTo>
                    <a:pt x="13669" y="7277"/>
                    <a:pt x="12464" y="7313"/>
                    <a:pt x="11294" y="7349"/>
                  </a:cubicBezTo>
                  <a:cubicBezTo>
                    <a:pt x="10053" y="7385"/>
                    <a:pt x="8787" y="7433"/>
                    <a:pt x="7473" y="7747"/>
                  </a:cubicBezTo>
                  <a:lnTo>
                    <a:pt x="6027" y="8108"/>
                  </a:lnTo>
                  <a:cubicBezTo>
                    <a:pt x="4050" y="8603"/>
                    <a:pt x="2170" y="9073"/>
                    <a:pt x="0" y="9374"/>
                  </a:cubicBezTo>
                  <a:lnTo>
                    <a:pt x="0" y="9410"/>
                  </a:lnTo>
                  <a:cubicBezTo>
                    <a:pt x="2170" y="9109"/>
                    <a:pt x="4050" y="8639"/>
                    <a:pt x="6027" y="8145"/>
                  </a:cubicBezTo>
                  <a:lnTo>
                    <a:pt x="7461" y="7795"/>
                  </a:lnTo>
                  <a:cubicBezTo>
                    <a:pt x="8775" y="7482"/>
                    <a:pt x="10053" y="7433"/>
                    <a:pt x="11282" y="7397"/>
                  </a:cubicBezTo>
                  <a:cubicBezTo>
                    <a:pt x="12452" y="7361"/>
                    <a:pt x="13657" y="7325"/>
                    <a:pt x="14874" y="7048"/>
                  </a:cubicBezTo>
                  <a:cubicBezTo>
                    <a:pt x="16634" y="6638"/>
                    <a:pt x="17755" y="5686"/>
                    <a:pt x="18936" y="4685"/>
                  </a:cubicBezTo>
                  <a:cubicBezTo>
                    <a:pt x="19443" y="4227"/>
                    <a:pt x="19985" y="3805"/>
                    <a:pt x="20539" y="3408"/>
                  </a:cubicBezTo>
                  <a:cubicBezTo>
                    <a:pt x="22215" y="2262"/>
                    <a:pt x="23746" y="1431"/>
                    <a:pt x="26205" y="792"/>
                  </a:cubicBezTo>
                  <a:cubicBezTo>
                    <a:pt x="27963" y="336"/>
                    <a:pt x="29483" y="46"/>
                    <a:pt x="30886" y="46"/>
                  </a:cubicBezTo>
                  <a:cubicBezTo>
                    <a:pt x="32339" y="46"/>
                    <a:pt x="33667" y="357"/>
                    <a:pt x="35004" y="1117"/>
                  </a:cubicBezTo>
                  <a:cubicBezTo>
                    <a:pt x="35534" y="1443"/>
                    <a:pt x="36040" y="1829"/>
                    <a:pt x="36510" y="2262"/>
                  </a:cubicBezTo>
                  <a:cubicBezTo>
                    <a:pt x="37426" y="3058"/>
                    <a:pt x="38294" y="3805"/>
                    <a:pt x="39909" y="3962"/>
                  </a:cubicBezTo>
                  <a:cubicBezTo>
                    <a:pt x="40121" y="3980"/>
                    <a:pt x="40339" y="3989"/>
                    <a:pt x="40563" y="3989"/>
                  </a:cubicBezTo>
                  <a:cubicBezTo>
                    <a:pt x="42249" y="3989"/>
                    <a:pt x="44252" y="3499"/>
                    <a:pt x="46189" y="3010"/>
                  </a:cubicBezTo>
                  <a:cubicBezTo>
                    <a:pt x="47539" y="2672"/>
                    <a:pt x="48829" y="2359"/>
                    <a:pt x="49950" y="2226"/>
                  </a:cubicBezTo>
                  <a:lnTo>
                    <a:pt x="49950" y="2178"/>
                  </a:lnTo>
                  <a:cubicBezTo>
                    <a:pt x="48841" y="2311"/>
                    <a:pt x="47539" y="2636"/>
                    <a:pt x="46189" y="2974"/>
                  </a:cubicBezTo>
                  <a:cubicBezTo>
                    <a:pt x="44264" y="3450"/>
                    <a:pt x="42284" y="3944"/>
                    <a:pt x="40606" y="3944"/>
                  </a:cubicBezTo>
                  <a:cubicBezTo>
                    <a:pt x="40371" y="3944"/>
                    <a:pt x="40143" y="3935"/>
                    <a:pt x="39921" y="3914"/>
                  </a:cubicBezTo>
                  <a:cubicBezTo>
                    <a:pt x="38330" y="3769"/>
                    <a:pt x="37463" y="3022"/>
                    <a:pt x="36547" y="2226"/>
                  </a:cubicBezTo>
                  <a:cubicBezTo>
                    <a:pt x="36088" y="1792"/>
                    <a:pt x="35582" y="1407"/>
                    <a:pt x="35040" y="1081"/>
                  </a:cubicBezTo>
                  <a:cubicBezTo>
                    <a:pt x="33697" y="315"/>
                    <a:pt x="32367" y="1"/>
                    <a:pt x="3091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32"/>
            <p:cNvSpPr/>
            <p:nvPr/>
          </p:nvSpPr>
          <p:spPr>
            <a:xfrm>
              <a:off x="3895850" y="1009075"/>
              <a:ext cx="1232200" cy="237650"/>
            </a:xfrm>
            <a:custGeom>
              <a:rect b="b" l="l" r="r" t="t"/>
              <a:pathLst>
                <a:path extrusionOk="0" h="9506" w="49288">
                  <a:moveTo>
                    <a:pt x="30758" y="0"/>
                  </a:moveTo>
                  <a:cubicBezTo>
                    <a:pt x="30644" y="0"/>
                    <a:pt x="30529" y="3"/>
                    <a:pt x="30412" y="7"/>
                  </a:cubicBezTo>
                  <a:cubicBezTo>
                    <a:pt x="28977" y="43"/>
                    <a:pt x="27434" y="405"/>
                    <a:pt x="25590" y="923"/>
                  </a:cubicBezTo>
                  <a:cubicBezTo>
                    <a:pt x="23457" y="1502"/>
                    <a:pt x="21432" y="2406"/>
                    <a:pt x="19588" y="3611"/>
                  </a:cubicBezTo>
                  <a:cubicBezTo>
                    <a:pt x="19009" y="3985"/>
                    <a:pt x="18467" y="4406"/>
                    <a:pt x="17960" y="4816"/>
                  </a:cubicBezTo>
                  <a:cubicBezTo>
                    <a:pt x="16815" y="5708"/>
                    <a:pt x="15646" y="6636"/>
                    <a:pt x="13983" y="7034"/>
                  </a:cubicBezTo>
                  <a:cubicBezTo>
                    <a:pt x="12862" y="7299"/>
                    <a:pt x="11741" y="7360"/>
                    <a:pt x="10644" y="7420"/>
                  </a:cubicBezTo>
                  <a:cubicBezTo>
                    <a:pt x="9487" y="7480"/>
                    <a:pt x="8294" y="7540"/>
                    <a:pt x="7076" y="7854"/>
                  </a:cubicBezTo>
                  <a:cubicBezTo>
                    <a:pt x="6606" y="7974"/>
                    <a:pt x="6160" y="8083"/>
                    <a:pt x="5726" y="8203"/>
                  </a:cubicBezTo>
                  <a:cubicBezTo>
                    <a:pt x="3810" y="8697"/>
                    <a:pt x="2146" y="9131"/>
                    <a:pt x="1" y="9457"/>
                  </a:cubicBezTo>
                  <a:lnTo>
                    <a:pt x="1" y="9505"/>
                  </a:lnTo>
                  <a:cubicBezTo>
                    <a:pt x="2146" y="9180"/>
                    <a:pt x="3810" y="8746"/>
                    <a:pt x="5726" y="8239"/>
                  </a:cubicBezTo>
                  <a:cubicBezTo>
                    <a:pt x="6160" y="8131"/>
                    <a:pt x="6606" y="8010"/>
                    <a:pt x="7076" y="7890"/>
                  </a:cubicBezTo>
                  <a:cubicBezTo>
                    <a:pt x="8294" y="7589"/>
                    <a:pt x="9487" y="7516"/>
                    <a:pt x="10644" y="7456"/>
                  </a:cubicBezTo>
                  <a:cubicBezTo>
                    <a:pt x="11729" y="7408"/>
                    <a:pt x="12850" y="7347"/>
                    <a:pt x="13983" y="7070"/>
                  </a:cubicBezTo>
                  <a:cubicBezTo>
                    <a:pt x="15646" y="6672"/>
                    <a:pt x="16827" y="5756"/>
                    <a:pt x="17972" y="4852"/>
                  </a:cubicBezTo>
                  <a:cubicBezTo>
                    <a:pt x="18491" y="4443"/>
                    <a:pt x="19021" y="4021"/>
                    <a:pt x="19600" y="3647"/>
                  </a:cubicBezTo>
                  <a:cubicBezTo>
                    <a:pt x="21444" y="2442"/>
                    <a:pt x="23457" y="1538"/>
                    <a:pt x="25590" y="971"/>
                  </a:cubicBezTo>
                  <a:cubicBezTo>
                    <a:pt x="27440" y="454"/>
                    <a:pt x="29120" y="40"/>
                    <a:pt x="30712" y="40"/>
                  </a:cubicBezTo>
                  <a:cubicBezTo>
                    <a:pt x="32086" y="40"/>
                    <a:pt x="33395" y="349"/>
                    <a:pt x="34691" y="1164"/>
                  </a:cubicBezTo>
                  <a:cubicBezTo>
                    <a:pt x="35209" y="1502"/>
                    <a:pt x="35679" y="1911"/>
                    <a:pt x="36113" y="2369"/>
                  </a:cubicBezTo>
                  <a:cubicBezTo>
                    <a:pt x="36933" y="3189"/>
                    <a:pt x="37800" y="4033"/>
                    <a:pt x="39404" y="4177"/>
                  </a:cubicBezTo>
                  <a:cubicBezTo>
                    <a:pt x="39590" y="4194"/>
                    <a:pt x="39782" y="4202"/>
                    <a:pt x="39979" y="4202"/>
                  </a:cubicBezTo>
                  <a:cubicBezTo>
                    <a:pt x="41613" y="4202"/>
                    <a:pt x="43576" y="3656"/>
                    <a:pt x="45491" y="3129"/>
                  </a:cubicBezTo>
                  <a:cubicBezTo>
                    <a:pt x="46865" y="2743"/>
                    <a:pt x="48166" y="2393"/>
                    <a:pt x="49287" y="2237"/>
                  </a:cubicBezTo>
                  <a:lnTo>
                    <a:pt x="49287" y="2189"/>
                  </a:lnTo>
                  <a:cubicBezTo>
                    <a:pt x="48154" y="2333"/>
                    <a:pt x="46853" y="2695"/>
                    <a:pt x="45479" y="3081"/>
                  </a:cubicBezTo>
                  <a:cubicBezTo>
                    <a:pt x="43589" y="3614"/>
                    <a:pt x="41643" y="4158"/>
                    <a:pt x="40025" y="4158"/>
                  </a:cubicBezTo>
                  <a:cubicBezTo>
                    <a:pt x="39816" y="4158"/>
                    <a:pt x="39613" y="4148"/>
                    <a:pt x="39416" y="4129"/>
                  </a:cubicBezTo>
                  <a:cubicBezTo>
                    <a:pt x="37825" y="3985"/>
                    <a:pt x="37005" y="3177"/>
                    <a:pt x="36149" y="2321"/>
                  </a:cubicBezTo>
                  <a:cubicBezTo>
                    <a:pt x="35715" y="1863"/>
                    <a:pt x="35245" y="1465"/>
                    <a:pt x="34727" y="1116"/>
                  </a:cubicBezTo>
                  <a:cubicBezTo>
                    <a:pt x="33518" y="366"/>
                    <a:pt x="32246" y="0"/>
                    <a:pt x="3075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32"/>
            <p:cNvSpPr/>
            <p:nvPr/>
          </p:nvSpPr>
          <p:spPr>
            <a:xfrm>
              <a:off x="3875075" y="1056200"/>
              <a:ext cx="1240925" cy="253500"/>
            </a:xfrm>
            <a:custGeom>
              <a:rect b="b" l="l" r="r" t="t"/>
              <a:pathLst>
                <a:path extrusionOk="0" h="10140" w="49637">
                  <a:moveTo>
                    <a:pt x="31327" y="1"/>
                  </a:moveTo>
                  <a:cubicBezTo>
                    <a:pt x="29581" y="1"/>
                    <a:pt x="27768" y="583"/>
                    <a:pt x="25807" y="1208"/>
                  </a:cubicBezTo>
                  <a:cubicBezTo>
                    <a:pt x="23179" y="2051"/>
                    <a:pt x="21383" y="2823"/>
                    <a:pt x="19611" y="3847"/>
                  </a:cubicBezTo>
                  <a:cubicBezTo>
                    <a:pt x="19020" y="4185"/>
                    <a:pt x="18466" y="4595"/>
                    <a:pt x="17912" y="4980"/>
                  </a:cubicBezTo>
                  <a:cubicBezTo>
                    <a:pt x="16766" y="5812"/>
                    <a:pt x="15573" y="6656"/>
                    <a:pt x="14030" y="7017"/>
                  </a:cubicBezTo>
                  <a:cubicBezTo>
                    <a:pt x="12946" y="7283"/>
                    <a:pt x="11909" y="7283"/>
                    <a:pt x="10908" y="7295"/>
                  </a:cubicBezTo>
                  <a:cubicBezTo>
                    <a:pt x="9775" y="7307"/>
                    <a:pt x="8618" y="7319"/>
                    <a:pt x="7365" y="7668"/>
                  </a:cubicBezTo>
                  <a:cubicBezTo>
                    <a:pt x="6196" y="8006"/>
                    <a:pt x="5135" y="8391"/>
                    <a:pt x="4110" y="8777"/>
                  </a:cubicBezTo>
                  <a:cubicBezTo>
                    <a:pt x="2772" y="9295"/>
                    <a:pt x="1398" y="9741"/>
                    <a:pt x="0" y="10091"/>
                  </a:cubicBezTo>
                  <a:lnTo>
                    <a:pt x="12" y="10139"/>
                  </a:lnTo>
                  <a:cubicBezTo>
                    <a:pt x="1410" y="9778"/>
                    <a:pt x="2784" y="9344"/>
                    <a:pt x="4134" y="8813"/>
                  </a:cubicBezTo>
                  <a:cubicBezTo>
                    <a:pt x="5147" y="8440"/>
                    <a:pt x="6208" y="8042"/>
                    <a:pt x="7389" y="7716"/>
                  </a:cubicBezTo>
                  <a:cubicBezTo>
                    <a:pt x="8630" y="7355"/>
                    <a:pt x="9787" y="7355"/>
                    <a:pt x="10908" y="7343"/>
                  </a:cubicBezTo>
                  <a:cubicBezTo>
                    <a:pt x="11921" y="7331"/>
                    <a:pt x="12958" y="7319"/>
                    <a:pt x="14042" y="7066"/>
                  </a:cubicBezTo>
                  <a:cubicBezTo>
                    <a:pt x="15597" y="6704"/>
                    <a:pt x="16791" y="5848"/>
                    <a:pt x="17948" y="5016"/>
                  </a:cubicBezTo>
                  <a:cubicBezTo>
                    <a:pt x="18490" y="4643"/>
                    <a:pt x="19057" y="4233"/>
                    <a:pt x="19635" y="3883"/>
                  </a:cubicBezTo>
                  <a:cubicBezTo>
                    <a:pt x="21395" y="2859"/>
                    <a:pt x="23191" y="2100"/>
                    <a:pt x="25819" y="1256"/>
                  </a:cubicBezTo>
                  <a:cubicBezTo>
                    <a:pt x="27772" y="625"/>
                    <a:pt x="29580" y="48"/>
                    <a:pt x="31318" y="48"/>
                  </a:cubicBezTo>
                  <a:cubicBezTo>
                    <a:pt x="32670" y="48"/>
                    <a:pt x="33979" y="397"/>
                    <a:pt x="35281" y="1340"/>
                  </a:cubicBezTo>
                  <a:cubicBezTo>
                    <a:pt x="35690" y="1654"/>
                    <a:pt x="36076" y="1979"/>
                    <a:pt x="36450" y="2341"/>
                  </a:cubicBezTo>
                  <a:cubicBezTo>
                    <a:pt x="37462" y="3269"/>
                    <a:pt x="38415" y="4137"/>
                    <a:pt x="40259" y="4281"/>
                  </a:cubicBezTo>
                  <a:cubicBezTo>
                    <a:pt x="40460" y="4297"/>
                    <a:pt x="40664" y="4305"/>
                    <a:pt x="40871" y="4305"/>
                  </a:cubicBezTo>
                  <a:cubicBezTo>
                    <a:pt x="42689" y="4305"/>
                    <a:pt x="44727" y="3722"/>
                    <a:pt x="46707" y="3148"/>
                  </a:cubicBezTo>
                  <a:cubicBezTo>
                    <a:pt x="47756" y="2847"/>
                    <a:pt x="48732" y="2570"/>
                    <a:pt x="49636" y="2389"/>
                  </a:cubicBezTo>
                  <a:lnTo>
                    <a:pt x="49624" y="2341"/>
                  </a:lnTo>
                  <a:cubicBezTo>
                    <a:pt x="48720" y="2521"/>
                    <a:pt x="47744" y="2799"/>
                    <a:pt x="46707" y="3100"/>
                  </a:cubicBezTo>
                  <a:cubicBezTo>
                    <a:pt x="44712" y="3678"/>
                    <a:pt x="42648" y="4265"/>
                    <a:pt x="40827" y="4265"/>
                  </a:cubicBezTo>
                  <a:cubicBezTo>
                    <a:pt x="40635" y="4265"/>
                    <a:pt x="40445" y="4259"/>
                    <a:pt x="40259" y="4245"/>
                  </a:cubicBezTo>
                  <a:cubicBezTo>
                    <a:pt x="38439" y="4100"/>
                    <a:pt x="37486" y="3221"/>
                    <a:pt x="36486" y="2304"/>
                  </a:cubicBezTo>
                  <a:cubicBezTo>
                    <a:pt x="36112" y="1955"/>
                    <a:pt x="35715" y="1617"/>
                    <a:pt x="35305" y="1304"/>
                  </a:cubicBezTo>
                  <a:cubicBezTo>
                    <a:pt x="33994" y="351"/>
                    <a:pt x="32680" y="1"/>
                    <a:pt x="3132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32"/>
            <p:cNvSpPr/>
            <p:nvPr/>
          </p:nvSpPr>
          <p:spPr>
            <a:xfrm>
              <a:off x="3859400" y="1100400"/>
              <a:ext cx="1250875" cy="268650"/>
            </a:xfrm>
            <a:custGeom>
              <a:rect b="b" l="l" r="r" t="t"/>
              <a:pathLst>
                <a:path extrusionOk="0" h="10746" w="50035">
                  <a:moveTo>
                    <a:pt x="31881" y="1"/>
                  </a:moveTo>
                  <a:cubicBezTo>
                    <a:pt x="31652" y="1"/>
                    <a:pt x="31420" y="15"/>
                    <a:pt x="31183" y="42"/>
                  </a:cubicBezTo>
                  <a:cubicBezTo>
                    <a:pt x="29652" y="211"/>
                    <a:pt x="28061" y="922"/>
                    <a:pt x="26048" y="1826"/>
                  </a:cubicBezTo>
                  <a:lnTo>
                    <a:pt x="26000" y="1838"/>
                  </a:lnTo>
                  <a:cubicBezTo>
                    <a:pt x="25313" y="2140"/>
                    <a:pt x="24613" y="2441"/>
                    <a:pt x="23951" y="2730"/>
                  </a:cubicBezTo>
                  <a:cubicBezTo>
                    <a:pt x="22613" y="3297"/>
                    <a:pt x="21251" y="3875"/>
                    <a:pt x="19961" y="4538"/>
                  </a:cubicBezTo>
                  <a:cubicBezTo>
                    <a:pt x="19430" y="4803"/>
                    <a:pt x="18912" y="5129"/>
                    <a:pt x="18406" y="5442"/>
                  </a:cubicBezTo>
                  <a:cubicBezTo>
                    <a:pt x="17225" y="6165"/>
                    <a:pt x="16007" y="6913"/>
                    <a:pt x="14561" y="7130"/>
                  </a:cubicBezTo>
                  <a:cubicBezTo>
                    <a:pt x="14106" y="7204"/>
                    <a:pt x="13673" y="7231"/>
                    <a:pt x="13256" y="7231"/>
                  </a:cubicBezTo>
                  <a:cubicBezTo>
                    <a:pt x="12655" y="7231"/>
                    <a:pt x="12085" y="7175"/>
                    <a:pt x="11523" y="7118"/>
                  </a:cubicBezTo>
                  <a:cubicBezTo>
                    <a:pt x="10974" y="7061"/>
                    <a:pt x="10408" y="7007"/>
                    <a:pt x="9818" y="7007"/>
                  </a:cubicBezTo>
                  <a:cubicBezTo>
                    <a:pt x="9152" y="7007"/>
                    <a:pt x="8455" y="7076"/>
                    <a:pt x="7715" y="7286"/>
                  </a:cubicBezTo>
                  <a:cubicBezTo>
                    <a:pt x="6316" y="7684"/>
                    <a:pt x="4954" y="8383"/>
                    <a:pt x="3628" y="9058"/>
                  </a:cubicBezTo>
                  <a:cubicBezTo>
                    <a:pt x="2459" y="9661"/>
                    <a:pt x="1242" y="10288"/>
                    <a:pt x="0" y="10698"/>
                  </a:cubicBezTo>
                  <a:lnTo>
                    <a:pt x="24" y="10746"/>
                  </a:lnTo>
                  <a:cubicBezTo>
                    <a:pt x="1266" y="10324"/>
                    <a:pt x="2471" y="9709"/>
                    <a:pt x="3640" y="9106"/>
                  </a:cubicBezTo>
                  <a:cubicBezTo>
                    <a:pt x="4966" y="8431"/>
                    <a:pt x="6316" y="7744"/>
                    <a:pt x="7727" y="7335"/>
                  </a:cubicBezTo>
                  <a:cubicBezTo>
                    <a:pt x="8474" y="7124"/>
                    <a:pt x="9150" y="7055"/>
                    <a:pt x="9804" y="7055"/>
                  </a:cubicBezTo>
                  <a:cubicBezTo>
                    <a:pt x="10384" y="7055"/>
                    <a:pt x="10945" y="7109"/>
                    <a:pt x="11523" y="7166"/>
                  </a:cubicBezTo>
                  <a:cubicBezTo>
                    <a:pt x="12098" y="7224"/>
                    <a:pt x="12681" y="7282"/>
                    <a:pt x="13296" y="7282"/>
                  </a:cubicBezTo>
                  <a:cubicBezTo>
                    <a:pt x="13701" y="7282"/>
                    <a:pt x="14121" y="7257"/>
                    <a:pt x="14561" y="7190"/>
                  </a:cubicBezTo>
                  <a:cubicBezTo>
                    <a:pt x="16031" y="6961"/>
                    <a:pt x="17249" y="6214"/>
                    <a:pt x="18418" y="5478"/>
                  </a:cubicBezTo>
                  <a:cubicBezTo>
                    <a:pt x="18924" y="5165"/>
                    <a:pt x="19455" y="4840"/>
                    <a:pt x="19973" y="4574"/>
                  </a:cubicBezTo>
                  <a:cubicBezTo>
                    <a:pt x="21263" y="3923"/>
                    <a:pt x="22637" y="3333"/>
                    <a:pt x="23963" y="2766"/>
                  </a:cubicBezTo>
                  <a:cubicBezTo>
                    <a:pt x="24638" y="2489"/>
                    <a:pt x="25337" y="2188"/>
                    <a:pt x="26012" y="1886"/>
                  </a:cubicBezTo>
                  <a:lnTo>
                    <a:pt x="26060" y="1862"/>
                  </a:lnTo>
                  <a:cubicBezTo>
                    <a:pt x="28373" y="833"/>
                    <a:pt x="30160" y="38"/>
                    <a:pt x="31868" y="38"/>
                  </a:cubicBezTo>
                  <a:cubicBezTo>
                    <a:pt x="33141" y="38"/>
                    <a:pt x="34369" y="480"/>
                    <a:pt x="35739" y="1597"/>
                  </a:cubicBezTo>
                  <a:cubicBezTo>
                    <a:pt x="36028" y="1826"/>
                    <a:pt x="36305" y="2079"/>
                    <a:pt x="36571" y="2308"/>
                  </a:cubicBezTo>
                  <a:cubicBezTo>
                    <a:pt x="37800" y="3393"/>
                    <a:pt x="38969" y="4418"/>
                    <a:pt x="41163" y="4550"/>
                  </a:cubicBezTo>
                  <a:cubicBezTo>
                    <a:pt x="41331" y="4560"/>
                    <a:pt x="41501" y="4564"/>
                    <a:pt x="41672" y="4564"/>
                  </a:cubicBezTo>
                  <a:cubicBezTo>
                    <a:pt x="43917" y="4564"/>
                    <a:pt x="46328" y="3785"/>
                    <a:pt x="48467" y="3080"/>
                  </a:cubicBezTo>
                  <a:cubicBezTo>
                    <a:pt x="49010" y="2899"/>
                    <a:pt x="49528" y="2730"/>
                    <a:pt x="50034" y="2586"/>
                  </a:cubicBezTo>
                  <a:lnTo>
                    <a:pt x="50022" y="2537"/>
                  </a:lnTo>
                  <a:cubicBezTo>
                    <a:pt x="49504" y="2694"/>
                    <a:pt x="48998" y="2863"/>
                    <a:pt x="48455" y="3044"/>
                  </a:cubicBezTo>
                  <a:cubicBezTo>
                    <a:pt x="46327" y="3735"/>
                    <a:pt x="43941" y="4518"/>
                    <a:pt x="41707" y="4518"/>
                  </a:cubicBezTo>
                  <a:cubicBezTo>
                    <a:pt x="41524" y="4518"/>
                    <a:pt x="41343" y="4513"/>
                    <a:pt x="41163" y="4502"/>
                  </a:cubicBezTo>
                  <a:cubicBezTo>
                    <a:pt x="38981" y="4382"/>
                    <a:pt x="37824" y="3357"/>
                    <a:pt x="36607" y="2272"/>
                  </a:cubicBezTo>
                  <a:cubicBezTo>
                    <a:pt x="36342" y="2043"/>
                    <a:pt x="36064" y="1790"/>
                    <a:pt x="35775" y="1561"/>
                  </a:cubicBezTo>
                  <a:cubicBezTo>
                    <a:pt x="34464" y="498"/>
                    <a:pt x="33242" y="1"/>
                    <a:pt x="3188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32"/>
            <p:cNvSpPr/>
            <p:nvPr/>
          </p:nvSpPr>
          <p:spPr>
            <a:xfrm>
              <a:off x="3860300" y="1143675"/>
              <a:ext cx="1248475" cy="280525"/>
            </a:xfrm>
            <a:custGeom>
              <a:rect b="b" l="l" r="r" t="t"/>
              <a:pathLst>
                <a:path extrusionOk="0" h="11221" w="49939">
                  <a:moveTo>
                    <a:pt x="31568" y="0"/>
                  </a:moveTo>
                  <a:cubicBezTo>
                    <a:pt x="29906" y="0"/>
                    <a:pt x="28238" y="995"/>
                    <a:pt x="25735" y="2626"/>
                  </a:cubicBezTo>
                  <a:cubicBezTo>
                    <a:pt x="23601" y="4025"/>
                    <a:pt x="18201" y="7279"/>
                    <a:pt x="14344" y="7339"/>
                  </a:cubicBezTo>
                  <a:lnTo>
                    <a:pt x="14224" y="7339"/>
                  </a:lnTo>
                  <a:cubicBezTo>
                    <a:pt x="13356" y="7315"/>
                    <a:pt x="12500" y="7195"/>
                    <a:pt x="11668" y="6990"/>
                  </a:cubicBezTo>
                  <a:cubicBezTo>
                    <a:pt x="10890" y="6831"/>
                    <a:pt x="10136" y="6677"/>
                    <a:pt x="9324" y="6677"/>
                  </a:cubicBezTo>
                  <a:cubicBezTo>
                    <a:pt x="8715" y="6677"/>
                    <a:pt x="8073" y="6764"/>
                    <a:pt x="7365" y="7002"/>
                  </a:cubicBezTo>
                  <a:cubicBezTo>
                    <a:pt x="5931" y="7484"/>
                    <a:pt x="4629" y="8352"/>
                    <a:pt x="3375" y="9196"/>
                  </a:cubicBezTo>
                  <a:cubicBezTo>
                    <a:pt x="2315" y="9919"/>
                    <a:pt x="1206" y="10666"/>
                    <a:pt x="0" y="11172"/>
                  </a:cubicBezTo>
                  <a:lnTo>
                    <a:pt x="12" y="11221"/>
                  </a:lnTo>
                  <a:cubicBezTo>
                    <a:pt x="1230" y="10702"/>
                    <a:pt x="2339" y="9955"/>
                    <a:pt x="3412" y="9232"/>
                  </a:cubicBezTo>
                  <a:cubicBezTo>
                    <a:pt x="4653" y="8400"/>
                    <a:pt x="5955" y="7520"/>
                    <a:pt x="7377" y="7038"/>
                  </a:cubicBezTo>
                  <a:cubicBezTo>
                    <a:pt x="8078" y="6808"/>
                    <a:pt x="8712" y="6723"/>
                    <a:pt x="9313" y="6723"/>
                  </a:cubicBezTo>
                  <a:cubicBezTo>
                    <a:pt x="10127" y="6723"/>
                    <a:pt x="10879" y="6878"/>
                    <a:pt x="11656" y="7038"/>
                  </a:cubicBezTo>
                  <a:cubicBezTo>
                    <a:pt x="12449" y="7208"/>
                    <a:pt x="13252" y="7378"/>
                    <a:pt x="14166" y="7378"/>
                  </a:cubicBezTo>
                  <a:cubicBezTo>
                    <a:pt x="14225" y="7378"/>
                    <a:pt x="14284" y="7377"/>
                    <a:pt x="14344" y="7375"/>
                  </a:cubicBezTo>
                  <a:cubicBezTo>
                    <a:pt x="18225" y="7327"/>
                    <a:pt x="23625" y="4061"/>
                    <a:pt x="25771" y="2675"/>
                  </a:cubicBezTo>
                  <a:cubicBezTo>
                    <a:pt x="28265" y="1047"/>
                    <a:pt x="29924" y="55"/>
                    <a:pt x="31578" y="55"/>
                  </a:cubicBezTo>
                  <a:cubicBezTo>
                    <a:pt x="32939" y="55"/>
                    <a:pt x="34296" y="726"/>
                    <a:pt x="36113" y="2265"/>
                  </a:cubicBezTo>
                  <a:cubicBezTo>
                    <a:pt x="38089" y="3940"/>
                    <a:pt x="40090" y="4736"/>
                    <a:pt x="42405" y="4748"/>
                  </a:cubicBezTo>
                  <a:cubicBezTo>
                    <a:pt x="42425" y="4748"/>
                    <a:pt x="42444" y="4748"/>
                    <a:pt x="42464" y="4748"/>
                  </a:cubicBezTo>
                  <a:cubicBezTo>
                    <a:pt x="44524" y="4748"/>
                    <a:pt x="46894" y="4132"/>
                    <a:pt x="49938" y="2795"/>
                  </a:cubicBezTo>
                  <a:lnTo>
                    <a:pt x="49926" y="2747"/>
                  </a:lnTo>
                  <a:cubicBezTo>
                    <a:pt x="47262" y="3919"/>
                    <a:pt x="44824" y="4699"/>
                    <a:pt x="42511" y="4699"/>
                  </a:cubicBezTo>
                  <a:cubicBezTo>
                    <a:pt x="40303" y="4699"/>
                    <a:pt x="38209" y="3989"/>
                    <a:pt x="36137" y="2229"/>
                  </a:cubicBezTo>
                  <a:cubicBezTo>
                    <a:pt x="34307" y="676"/>
                    <a:pt x="32939" y="0"/>
                    <a:pt x="3156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32"/>
            <p:cNvSpPr/>
            <p:nvPr/>
          </p:nvSpPr>
          <p:spPr>
            <a:xfrm>
              <a:off x="3871150" y="1178650"/>
              <a:ext cx="1239725" cy="300100"/>
            </a:xfrm>
            <a:custGeom>
              <a:rect b="b" l="l" r="r" t="t"/>
              <a:pathLst>
                <a:path extrusionOk="0" h="12004" w="49589">
                  <a:moveTo>
                    <a:pt x="30972" y="1"/>
                  </a:moveTo>
                  <a:cubicBezTo>
                    <a:pt x="30802" y="1"/>
                    <a:pt x="30627" y="11"/>
                    <a:pt x="30447" y="34"/>
                  </a:cubicBezTo>
                  <a:cubicBezTo>
                    <a:pt x="28953" y="227"/>
                    <a:pt x="27543" y="1613"/>
                    <a:pt x="26410" y="2734"/>
                  </a:cubicBezTo>
                  <a:cubicBezTo>
                    <a:pt x="26024" y="3096"/>
                    <a:pt x="25674" y="3445"/>
                    <a:pt x="25349" y="3722"/>
                  </a:cubicBezTo>
                  <a:cubicBezTo>
                    <a:pt x="22886" y="5790"/>
                    <a:pt x="18475" y="7914"/>
                    <a:pt x="14943" y="7914"/>
                  </a:cubicBezTo>
                  <a:cubicBezTo>
                    <a:pt x="14810" y="7914"/>
                    <a:pt x="14679" y="7911"/>
                    <a:pt x="14549" y="7905"/>
                  </a:cubicBezTo>
                  <a:cubicBezTo>
                    <a:pt x="13621" y="7869"/>
                    <a:pt x="12729" y="7616"/>
                    <a:pt x="11861" y="7363"/>
                  </a:cubicBezTo>
                  <a:cubicBezTo>
                    <a:pt x="10919" y="7094"/>
                    <a:pt x="9957" y="6814"/>
                    <a:pt x="8926" y="6814"/>
                  </a:cubicBezTo>
                  <a:cubicBezTo>
                    <a:pt x="8387" y="6814"/>
                    <a:pt x="7828" y="6891"/>
                    <a:pt x="7245" y="7085"/>
                  </a:cubicBezTo>
                  <a:cubicBezTo>
                    <a:pt x="5750" y="7592"/>
                    <a:pt x="4436" y="8664"/>
                    <a:pt x="3170" y="9725"/>
                  </a:cubicBezTo>
                  <a:cubicBezTo>
                    <a:pt x="2158" y="10557"/>
                    <a:pt x="1109" y="11413"/>
                    <a:pt x="0" y="11967"/>
                  </a:cubicBezTo>
                  <a:lnTo>
                    <a:pt x="24" y="12003"/>
                  </a:lnTo>
                  <a:cubicBezTo>
                    <a:pt x="1145" y="11449"/>
                    <a:pt x="2182" y="10593"/>
                    <a:pt x="3207" y="9761"/>
                  </a:cubicBezTo>
                  <a:cubicBezTo>
                    <a:pt x="4472" y="8713"/>
                    <a:pt x="5798" y="7628"/>
                    <a:pt x="7269" y="7134"/>
                  </a:cubicBezTo>
                  <a:cubicBezTo>
                    <a:pt x="7854" y="6937"/>
                    <a:pt x="8414" y="6860"/>
                    <a:pt x="8956" y="6860"/>
                  </a:cubicBezTo>
                  <a:cubicBezTo>
                    <a:pt x="9978" y="6860"/>
                    <a:pt x="10936" y="7135"/>
                    <a:pt x="11873" y="7411"/>
                  </a:cubicBezTo>
                  <a:cubicBezTo>
                    <a:pt x="12729" y="7652"/>
                    <a:pt x="13621" y="7917"/>
                    <a:pt x="14561" y="7953"/>
                  </a:cubicBezTo>
                  <a:cubicBezTo>
                    <a:pt x="14692" y="7959"/>
                    <a:pt x="14824" y="7962"/>
                    <a:pt x="14956" y="7962"/>
                  </a:cubicBezTo>
                  <a:cubicBezTo>
                    <a:pt x="16989" y="7962"/>
                    <a:pt x="19052" y="7288"/>
                    <a:pt x="20455" y="6700"/>
                  </a:cubicBezTo>
                  <a:cubicBezTo>
                    <a:pt x="22287" y="5928"/>
                    <a:pt x="24095" y="4856"/>
                    <a:pt x="25397" y="3747"/>
                  </a:cubicBezTo>
                  <a:cubicBezTo>
                    <a:pt x="25723" y="3481"/>
                    <a:pt x="26072" y="3132"/>
                    <a:pt x="26446" y="2758"/>
                  </a:cubicBezTo>
                  <a:cubicBezTo>
                    <a:pt x="27579" y="1649"/>
                    <a:pt x="28977" y="263"/>
                    <a:pt x="30460" y="70"/>
                  </a:cubicBezTo>
                  <a:cubicBezTo>
                    <a:pt x="30633" y="49"/>
                    <a:pt x="30801" y="39"/>
                    <a:pt x="30965" y="39"/>
                  </a:cubicBezTo>
                  <a:cubicBezTo>
                    <a:pt x="32777" y="39"/>
                    <a:pt x="34049" y="1257"/>
                    <a:pt x="35088" y="2252"/>
                  </a:cubicBezTo>
                  <a:cubicBezTo>
                    <a:pt x="35353" y="2505"/>
                    <a:pt x="35594" y="2746"/>
                    <a:pt x="35835" y="2951"/>
                  </a:cubicBezTo>
                  <a:cubicBezTo>
                    <a:pt x="37818" y="4652"/>
                    <a:pt x="40092" y="5503"/>
                    <a:pt x="42531" y="5503"/>
                  </a:cubicBezTo>
                  <a:cubicBezTo>
                    <a:pt x="44776" y="5503"/>
                    <a:pt x="47162" y="4781"/>
                    <a:pt x="49588" y="3337"/>
                  </a:cubicBezTo>
                  <a:lnTo>
                    <a:pt x="49564" y="3301"/>
                  </a:lnTo>
                  <a:cubicBezTo>
                    <a:pt x="47144" y="4739"/>
                    <a:pt x="44767" y="5458"/>
                    <a:pt x="42531" y="5458"/>
                  </a:cubicBezTo>
                  <a:cubicBezTo>
                    <a:pt x="40101" y="5458"/>
                    <a:pt x="37837" y="4610"/>
                    <a:pt x="35859" y="2915"/>
                  </a:cubicBezTo>
                  <a:cubicBezTo>
                    <a:pt x="35606" y="2710"/>
                    <a:pt x="35365" y="2469"/>
                    <a:pt x="35100" y="2228"/>
                  </a:cubicBezTo>
                  <a:cubicBezTo>
                    <a:pt x="34064" y="1225"/>
                    <a:pt x="32787" y="1"/>
                    <a:pt x="3097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32" name="Google Shape;1232;p32"/>
          <p:cNvGrpSpPr/>
          <p:nvPr/>
        </p:nvGrpSpPr>
        <p:grpSpPr>
          <a:xfrm>
            <a:off x="4385051" y="-330676"/>
            <a:ext cx="1173893" cy="1173843"/>
            <a:chOff x="4351775" y="4092225"/>
            <a:chExt cx="578900" cy="578875"/>
          </a:xfrm>
        </p:grpSpPr>
        <p:sp>
          <p:nvSpPr>
            <p:cNvPr id="1233" name="Google Shape;1233;p32"/>
            <p:cNvSpPr/>
            <p:nvPr/>
          </p:nvSpPr>
          <p:spPr>
            <a:xfrm>
              <a:off x="4386425" y="4126875"/>
              <a:ext cx="408950" cy="408625"/>
            </a:xfrm>
            <a:custGeom>
              <a:rect b="b" l="l" r="r" t="t"/>
              <a:pathLst>
                <a:path extrusionOk="0" h="16345" w="16358">
                  <a:moveTo>
                    <a:pt x="15707" y="0"/>
                  </a:moveTo>
                  <a:lnTo>
                    <a:pt x="1" y="15694"/>
                  </a:lnTo>
                  <a:cubicBezTo>
                    <a:pt x="121" y="15923"/>
                    <a:pt x="254" y="16140"/>
                    <a:pt x="387" y="16345"/>
                  </a:cubicBezTo>
                  <a:lnTo>
                    <a:pt x="16357" y="386"/>
                  </a:lnTo>
                  <a:cubicBezTo>
                    <a:pt x="16140" y="241"/>
                    <a:pt x="15923" y="121"/>
                    <a:pt x="1570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32"/>
            <p:cNvSpPr/>
            <p:nvPr/>
          </p:nvSpPr>
          <p:spPr>
            <a:xfrm>
              <a:off x="4407825" y="4148275"/>
              <a:ext cx="419200" cy="419175"/>
            </a:xfrm>
            <a:custGeom>
              <a:rect b="b" l="l" r="r" t="t"/>
              <a:pathLst>
                <a:path extrusionOk="0" h="16767" w="16768">
                  <a:moveTo>
                    <a:pt x="16188" y="0"/>
                  </a:moveTo>
                  <a:lnTo>
                    <a:pt x="1" y="16188"/>
                  </a:lnTo>
                  <a:cubicBezTo>
                    <a:pt x="145" y="16381"/>
                    <a:pt x="290" y="16574"/>
                    <a:pt x="447" y="16767"/>
                  </a:cubicBezTo>
                  <a:lnTo>
                    <a:pt x="16767" y="446"/>
                  </a:lnTo>
                  <a:cubicBezTo>
                    <a:pt x="16574" y="301"/>
                    <a:pt x="16381" y="145"/>
                    <a:pt x="1618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32"/>
            <p:cNvSpPr/>
            <p:nvPr/>
          </p:nvSpPr>
          <p:spPr>
            <a:xfrm>
              <a:off x="4432850" y="4173275"/>
              <a:ext cx="422175" cy="422200"/>
            </a:xfrm>
            <a:custGeom>
              <a:rect b="b" l="l" r="r" t="t"/>
              <a:pathLst>
                <a:path extrusionOk="0" h="16888" w="16887">
                  <a:moveTo>
                    <a:pt x="16381" y="1"/>
                  </a:moveTo>
                  <a:lnTo>
                    <a:pt x="0" y="16369"/>
                  </a:lnTo>
                  <a:cubicBezTo>
                    <a:pt x="48" y="16430"/>
                    <a:pt x="96" y="16478"/>
                    <a:pt x="157" y="16526"/>
                  </a:cubicBezTo>
                  <a:cubicBezTo>
                    <a:pt x="277" y="16646"/>
                    <a:pt x="398" y="16767"/>
                    <a:pt x="530" y="16888"/>
                  </a:cubicBezTo>
                  <a:lnTo>
                    <a:pt x="16887" y="519"/>
                  </a:lnTo>
                  <a:cubicBezTo>
                    <a:pt x="16766" y="398"/>
                    <a:pt x="16646" y="266"/>
                    <a:pt x="16525" y="145"/>
                  </a:cubicBezTo>
                  <a:lnTo>
                    <a:pt x="1638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32"/>
            <p:cNvSpPr/>
            <p:nvPr/>
          </p:nvSpPr>
          <p:spPr>
            <a:xfrm>
              <a:off x="4461475" y="4201900"/>
              <a:ext cx="417975" cy="417975"/>
            </a:xfrm>
            <a:custGeom>
              <a:rect b="b" l="l" r="r" t="t"/>
              <a:pathLst>
                <a:path extrusionOk="0" h="16719" w="16719">
                  <a:moveTo>
                    <a:pt x="16272" y="1"/>
                  </a:moveTo>
                  <a:lnTo>
                    <a:pt x="0" y="16273"/>
                  </a:lnTo>
                  <a:cubicBezTo>
                    <a:pt x="193" y="16430"/>
                    <a:pt x="398" y="16574"/>
                    <a:pt x="591" y="16719"/>
                  </a:cubicBezTo>
                  <a:lnTo>
                    <a:pt x="16718" y="591"/>
                  </a:lnTo>
                  <a:cubicBezTo>
                    <a:pt x="16574" y="398"/>
                    <a:pt x="16429" y="194"/>
                    <a:pt x="1627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32"/>
            <p:cNvSpPr/>
            <p:nvPr/>
          </p:nvSpPr>
          <p:spPr>
            <a:xfrm>
              <a:off x="4357500" y="4097950"/>
              <a:ext cx="361925" cy="361625"/>
            </a:xfrm>
            <a:custGeom>
              <a:rect b="b" l="l" r="r" t="t"/>
              <a:pathLst>
                <a:path extrusionOk="0" h="14465" w="14477">
                  <a:moveTo>
                    <a:pt x="13633" y="0"/>
                  </a:moveTo>
                  <a:lnTo>
                    <a:pt x="1" y="13633"/>
                  </a:lnTo>
                  <a:cubicBezTo>
                    <a:pt x="49" y="13910"/>
                    <a:pt x="121" y="14187"/>
                    <a:pt x="194" y="14464"/>
                  </a:cubicBezTo>
                  <a:lnTo>
                    <a:pt x="14477" y="193"/>
                  </a:lnTo>
                  <a:cubicBezTo>
                    <a:pt x="14200" y="121"/>
                    <a:pt x="13922" y="48"/>
                    <a:pt x="1363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32"/>
            <p:cNvSpPr/>
            <p:nvPr/>
          </p:nvSpPr>
          <p:spPr>
            <a:xfrm>
              <a:off x="4369550" y="4109700"/>
              <a:ext cx="389975" cy="390250"/>
            </a:xfrm>
            <a:custGeom>
              <a:rect b="b" l="l" r="r" t="t"/>
              <a:pathLst>
                <a:path extrusionOk="0" h="15610" w="15599">
                  <a:moveTo>
                    <a:pt x="14863" y="0"/>
                  </a:moveTo>
                  <a:lnTo>
                    <a:pt x="1" y="14874"/>
                  </a:lnTo>
                  <a:cubicBezTo>
                    <a:pt x="85" y="15115"/>
                    <a:pt x="194" y="15369"/>
                    <a:pt x="302" y="15610"/>
                  </a:cubicBezTo>
                  <a:lnTo>
                    <a:pt x="15598" y="302"/>
                  </a:lnTo>
                  <a:cubicBezTo>
                    <a:pt x="15357" y="193"/>
                    <a:pt x="15116" y="97"/>
                    <a:pt x="1486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32"/>
            <p:cNvSpPr/>
            <p:nvPr/>
          </p:nvSpPr>
          <p:spPr>
            <a:xfrm>
              <a:off x="4351775" y="4092225"/>
              <a:ext cx="321550" cy="321550"/>
            </a:xfrm>
            <a:custGeom>
              <a:rect b="b" l="l" r="r" t="t"/>
              <a:pathLst>
                <a:path extrusionOk="0" h="12862" w="12862">
                  <a:moveTo>
                    <a:pt x="11897" y="0"/>
                  </a:moveTo>
                  <a:lnTo>
                    <a:pt x="1" y="11897"/>
                  </a:lnTo>
                  <a:cubicBezTo>
                    <a:pt x="13" y="12222"/>
                    <a:pt x="37" y="12536"/>
                    <a:pt x="73" y="12861"/>
                  </a:cubicBezTo>
                  <a:lnTo>
                    <a:pt x="12862" y="73"/>
                  </a:lnTo>
                  <a:cubicBezTo>
                    <a:pt x="12548" y="36"/>
                    <a:pt x="12223" y="12"/>
                    <a:pt x="1189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32"/>
            <p:cNvSpPr/>
            <p:nvPr/>
          </p:nvSpPr>
          <p:spPr>
            <a:xfrm>
              <a:off x="4530775" y="4270900"/>
              <a:ext cx="385125" cy="385450"/>
            </a:xfrm>
            <a:custGeom>
              <a:rect b="b" l="l" r="r" t="t"/>
              <a:pathLst>
                <a:path extrusionOk="0" h="15418" w="15405">
                  <a:moveTo>
                    <a:pt x="15128" y="1"/>
                  </a:moveTo>
                  <a:lnTo>
                    <a:pt x="0" y="15140"/>
                  </a:lnTo>
                  <a:cubicBezTo>
                    <a:pt x="242" y="15237"/>
                    <a:pt x="495" y="15333"/>
                    <a:pt x="748" y="15417"/>
                  </a:cubicBezTo>
                  <a:lnTo>
                    <a:pt x="15405" y="760"/>
                  </a:lnTo>
                  <a:cubicBezTo>
                    <a:pt x="15320" y="507"/>
                    <a:pt x="15224" y="254"/>
                    <a:pt x="1512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32"/>
            <p:cNvSpPr/>
            <p:nvPr/>
          </p:nvSpPr>
          <p:spPr>
            <a:xfrm>
              <a:off x="4748650" y="4489075"/>
              <a:ext cx="161525" cy="161550"/>
            </a:xfrm>
            <a:custGeom>
              <a:rect b="b" l="l" r="r" t="t"/>
              <a:pathLst>
                <a:path extrusionOk="0" h="6462" w="6461">
                  <a:moveTo>
                    <a:pt x="6461" y="1"/>
                  </a:moveTo>
                  <a:lnTo>
                    <a:pt x="0" y="6461"/>
                  </a:lnTo>
                  <a:cubicBezTo>
                    <a:pt x="772" y="6148"/>
                    <a:pt x="1519" y="5762"/>
                    <a:pt x="2206" y="5292"/>
                  </a:cubicBezTo>
                  <a:lnTo>
                    <a:pt x="5292" y="2206"/>
                  </a:lnTo>
                  <a:cubicBezTo>
                    <a:pt x="5762" y="1507"/>
                    <a:pt x="6159" y="772"/>
                    <a:pt x="646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32"/>
            <p:cNvSpPr/>
            <p:nvPr/>
          </p:nvSpPr>
          <p:spPr>
            <a:xfrm>
              <a:off x="4352675" y="4092825"/>
              <a:ext cx="267025" cy="267000"/>
            </a:xfrm>
            <a:custGeom>
              <a:rect b="b" l="l" r="r" t="t"/>
              <a:pathLst>
                <a:path extrusionOk="0" h="10680" w="10681">
                  <a:moveTo>
                    <a:pt x="10680" y="0"/>
                  </a:moveTo>
                  <a:lnTo>
                    <a:pt x="10680" y="0"/>
                  </a:lnTo>
                  <a:cubicBezTo>
                    <a:pt x="10282" y="36"/>
                    <a:pt x="9885" y="85"/>
                    <a:pt x="9499" y="157"/>
                  </a:cubicBezTo>
                  <a:lnTo>
                    <a:pt x="158" y="9498"/>
                  </a:lnTo>
                  <a:cubicBezTo>
                    <a:pt x="85" y="9884"/>
                    <a:pt x="37" y="10282"/>
                    <a:pt x="1" y="10680"/>
                  </a:cubicBezTo>
                  <a:lnTo>
                    <a:pt x="1068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32"/>
            <p:cNvSpPr/>
            <p:nvPr/>
          </p:nvSpPr>
          <p:spPr>
            <a:xfrm>
              <a:off x="4366250" y="4106675"/>
              <a:ext cx="185050" cy="184750"/>
            </a:xfrm>
            <a:custGeom>
              <a:rect b="b" l="l" r="r" t="t"/>
              <a:pathLst>
                <a:path extrusionOk="0" h="7390" w="7402">
                  <a:moveTo>
                    <a:pt x="7401" y="1"/>
                  </a:moveTo>
                  <a:cubicBezTo>
                    <a:pt x="6786" y="194"/>
                    <a:pt x="6184" y="447"/>
                    <a:pt x="5605" y="748"/>
                  </a:cubicBezTo>
                  <a:lnTo>
                    <a:pt x="748" y="5606"/>
                  </a:lnTo>
                  <a:cubicBezTo>
                    <a:pt x="446" y="6184"/>
                    <a:pt x="193" y="6775"/>
                    <a:pt x="0" y="7390"/>
                  </a:cubicBezTo>
                  <a:lnTo>
                    <a:pt x="740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32"/>
            <p:cNvSpPr/>
            <p:nvPr/>
          </p:nvSpPr>
          <p:spPr>
            <a:xfrm>
              <a:off x="4619375" y="4359500"/>
              <a:ext cx="311300" cy="311600"/>
            </a:xfrm>
            <a:custGeom>
              <a:rect b="b" l="l" r="r" t="t"/>
              <a:pathLst>
                <a:path extrusionOk="0" h="12464" w="12452">
                  <a:moveTo>
                    <a:pt x="12427" y="1"/>
                  </a:moveTo>
                  <a:lnTo>
                    <a:pt x="0" y="12440"/>
                  </a:lnTo>
                  <a:cubicBezTo>
                    <a:pt x="326" y="12464"/>
                    <a:pt x="663" y="12464"/>
                    <a:pt x="1001" y="12464"/>
                  </a:cubicBezTo>
                  <a:lnTo>
                    <a:pt x="12451" y="1013"/>
                  </a:lnTo>
                  <a:cubicBezTo>
                    <a:pt x="12451" y="676"/>
                    <a:pt x="12439" y="338"/>
                    <a:pt x="1242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32"/>
            <p:cNvSpPr/>
            <p:nvPr/>
          </p:nvSpPr>
          <p:spPr>
            <a:xfrm>
              <a:off x="4675125" y="4415550"/>
              <a:ext cx="253750" cy="253750"/>
            </a:xfrm>
            <a:custGeom>
              <a:rect b="b" l="l" r="r" t="t"/>
              <a:pathLst>
                <a:path extrusionOk="0" h="10150" w="10150">
                  <a:moveTo>
                    <a:pt x="10149" y="1"/>
                  </a:moveTo>
                  <a:lnTo>
                    <a:pt x="0" y="10150"/>
                  </a:lnTo>
                  <a:cubicBezTo>
                    <a:pt x="422" y="10101"/>
                    <a:pt x="844" y="10017"/>
                    <a:pt x="1254" y="9933"/>
                  </a:cubicBezTo>
                  <a:lnTo>
                    <a:pt x="9932" y="1254"/>
                  </a:lnTo>
                  <a:cubicBezTo>
                    <a:pt x="10029" y="844"/>
                    <a:pt x="10101" y="422"/>
                    <a:pt x="1014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32"/>
            <p:cNvSpPr/>
            <p:nvPr/>
          </p:nvSpPr>
          <p:spPr>
            <a:xfrm>
              <a:off x="4572050" y="4312200"/>
              <a:ext cx="354700" cy="355000"/>
            </a:xfrm>
            <a:custGeom>
              <a:rect b="b" l="l" r="r" t="t"/>
              <a:pathLst>
                <a:path extrusionOk="0" h="14200" w="14188">
                  <a:moveTo>
                    <a:pt x="14019" y="0"/>
                  </a:moveTo>
                  <a:lnTo>
                    <a:pt x="1" y="14018"/>
                  </a:lnTo>
                  <a:cubicBezTo>
                    <a:pt x="290" y="14091"/>
                    <a:pt x="579" y="14151"/>
                    <a:pt x="857" y="14199"/>
                  </a:cubicBezTo>
                  <a:lnTo>
                    <a:pt x="14188" y="868"/>
                  </a:lnTo>
                  <a:cubicBezTo>
                    <a:pt x="14140" y="579"/>
                    <a:pt x="14091" y="290"/>
                    <a:pt x="1401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32"/>
            <p:cNvSpPr/>
            <p:nvPr/>
          </p:nvSpPr>
          <p:spPr>
            <a:xfrm>
              <a:off x="4494000" y="4234450"/>
              <a:ext cx="405925" cy="405625"/>
            </a:xfrm>
            <a:custGeom>
              <a:rect b="b" l="l" r="r" t="t"/>
              <a:pathLst>
                <a:path extrusionOk="0" h="16225" w="16237">
                  <a:moveTo>
                    <a:pt x="15863" y="0"/>
                  </a:moveTo>
                  <a:lnTo>
                    <a:pt x="1" y="15863"/>
                  </a:lnTo>
                  <a:cubicBezTo>
                    <a:pt x="230" y="15995"/>
                    <a:pt x="447" y="16116"/>
                    <a:pt x="676" y="16224"/>
                  </a:cubicBezTo>
                  <a:lnTo>
                    <a:pt x="16237" y="675"/>
                  </a:lnTo>
                  <a:cubicBezTo>
                    <a:pt x="16116" y="446"/>
                    <a:pt x="15996" y="217"/>
                    <a:pt x="1586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48" name="Google Shape;1248;p32"/>
          <p:cNvGrpSpPr/>
          <p:nvPr/>
        </p:nvGrpSpPr>
        <p:grpSpPr>
          <a:xfrm>
            <a:off x="6908700" y="4137025"/>
            <a:ext cx="1138175" cy="662100"/>
            <a:chOff x="6908700" y="4137025"/>
            <a:chExt cx="1138175" cy="662100"/>
          </a:xfrm>
        </p:grpSpPr>
        <p:sp>
          <p:nvSpPr>
            <p:cNvPr id="1249" name="Google Shape;1249;p32"/>
            <p:cNvSpPr/>
            <p:nvPr/>
          </p:nvSpPr>
          <p:spPr>
            <a:xfrm rot="5400000">
              <a:off x="7452725" y="4204975"/>
              <a:ext cx="662100" cy="526200"/>
            </a:xfrm>
            <a:prstGeom prst="triangle">
              <a:avLst>
                <a:gd fmla="val 51072"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32"/>
            <p:cNvSpPr/>
            <p:nvPr/>
          </p:nvSpPr>
          <p:spPr>
            <a:xfrm rot="5400000">
              <a:off x="7174125" y="4204975"/>
              <a:ext cx="662100" cy="526200"/>
            </a:xfrm>
            <a:prstGeom prst="triangle">
              <a:avLst>
                <a:gd fmla="val 51072"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32"/>
            <p:cNvSpPr/>
            <p:nvPr/>
          </p:nvSpPr>
          <p:spPr>
            <a:xfrm rot="5400000">
              <a:off x="6840750" y="4204975"/>
              <a:ext cx="662100" cy="526200"/>
            </a:xfrm>
            <a:prstGeom prst="triangle">
              <a:avLst>
                <a:gd fmla="val 51072"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52" name="Google Shape;1252;p32"/>
            <p:cNvGrpSpPr/>
            <p:nvPr/>
          </p:nvGrpSpPr>
          <p:grpSpPr>
            <a:xfrm>
              <a:off x="7243102" y="4317428"/>
              <a:ext cx="525839" cy="311304"/>
              <a:chOff x="8874877" y="4039240"/>
              <a:chExt cx="429011" cy="253980"/>
            </a:xfrm>
          </p:grpSpPr>
          <p:sp>
            <p:nvSpPr>
              <p:cNvPr id="1253" name="Google Shape;1253;p32"/>
              <p:cNvSpPr/>
              <p:nvPr/>
            </p:nvSpPr>
            <p:spPr>
              <a:xfrm>
                <a:off x="8874877" y="4066724"/>
                <a:ext cx="159329" cy="199520"/>
              </a:xfrm>
              <a:custGeom>
                <a:rect b="b" l="l" r="r" t="t"/>
                <a:pathLst>
                  <a:path extrusionOk="0" h="4726" w="3774">
                    <a:moveTo>
                      <a:pt x="1" y="1"/>
                    </a:moveTo>
                    <a:lnTo>
                      <a:pt x="1" y="4726"/>
                    </a:lnTo>
                    <a:lnTo>
                      <a:pt x="3773" y="2375"/>
                    </a:lnTo>
                    <a:lnTo>
                      <a:pt x="1" y="1"/>
                    </a:lnTo>
                    <a:close/>
                  </a:path>
                </a:pathLst>
              </a:custGeom>
              <a:solidFill>
                <a:srgbClr val="EFC5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32"/>
              <p:cNvSpPr/>
              <p:nvPr/>
            </p:nvSpPr>
            <p:spPr>
              <a:xfrm>
                <a:off x="9101328" y="4039240"/>
                <a:ext cx="202560" cy="253980"/>
              </a:xfrm>
              <a:custGeom>
                <a:rect b="b" l="l" r="r" t="t"/>
                <a:pathLst>
                  <a:path extrusionOk="0" h="6016" w="4798">
                    <a:moveTo>
                      <a:pt x="0" y="1"/>
                    </a:moveTo>
                    <a:lnTo>
                      <a:pt x="0" y="6016"/>
                    </a:lnTo>
                    <a:lnTo>
                      <a:pt x="4798" y="3026"/>
                    </a:lnTo>
                    <a:lnTo>
                      <a:pt x="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255" name="Google Shape;1255;p32"/>
          <p:cNvSpPr/>
          <p:nvPr/>
        </p:nvSpPr>
        <p:spPr>
          <a:xfrm>
            <a:off x="7280575" y="3098833"/>
            <a:ext cx="496182" cy="526706"/>
          </a:xfrm>
          <a:custGeom>
            <a:rect b="b" l="l" r="r" t="t"/>
            <a:pathLst>
              <a:path extrusionOk="0" fill="none" h="12476" w="11753">
                <a:moveTo>
                  <a:pt x="1712" y="8510"/>
                </a:moveTo>
                <a:cubicBezTo>
                  <a:pt x="0" y="4219"/>
                  <a:pt x="4352" y="0"/>
                  <a:pt x="8595" y="1832"/>
                </a:cubicBezTo>
                <a:cubicBezTo>
                  <a:pt x="10523" y="2664"/>
                  <a:pt x="11753" y="4581"/>
                  <a:pt x="11728" y="6678"/>
                </a:cubicBezTo>
                <a:cubicBezTo>
                  <a:pt x="11692" y="8775"/>
                  <a:pt x="10403" y="10655"/>
                  <a:pt x="8450" y="11427"/>
                </a:cubicBezTo>
                <a:cubicBezTo>
                  <a:pt x="5786" y="12476"/>
                  <a:pt x="2773" y="11174"/>
                  <a:pt x="1712" y="8510"/>
                </a:cubicBezTo>
                <a:close/>
              </a:path>
            </a:pathLst>
          </a:custGeom>
          <a:solidFill>
            <a:schemeClr val="accent1"/>
          </a:solidFill>
          <a:ln cap="flat" cmpd="sng" w="11450">
            <a:solidFill>
              <a:schemeClr val="accent1"/>
            </a:solidFill>
            <a:prstDash val="solid"/>
            <a:miter lim="120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56" name="Google Shape;1256;p32"/>
          <p:cNvGrpSpPr/>
          <p:nvPr/>
        </p:nvGrpSpPr>
        <p:grpSpPr>
          <a:xfrm>
            <a:off x="7827644" y="2147282"/>
            <a:ext cx="912435" cy="116605"/>
            <a:chOff x="7827644" y="2147282"/>
            <a:chExt cx="912435" cy="116605"/>
          </a:xfrm>
        </p:grpSpPr>
        <p:sp>
          <p:nvSpPr>
            <p:cNvPr id="1257" name="Google Shape;1257;p32"/>
            <p:cNvSpPr/>
            <p:nvPr/>
          </p:nvSpPr>
          <p:spPr>
            <a:xfrm>
              <a:off x="7827644" y="2147282"/>
              <a:ext cx="116563" cy="116605"/>
            </a:xfrm>
            <a:custGeom>
              <a:rect b="b" l="l" r="r" t="t"/>
              <a:pathLst>
                <a:path extrusionOk="0" h="2762" w="2761">
                  <a:moveTo>
                    <a:pt x="1" y="1"/>
                  </a:moveTo>
                  <a:lnTo>
                    <a:pt x="1" y="2761"/>
                  </a:lnTo>
                  <a:lnTo>
                    <a:pt x="2761" y="2761"/>
                  </a:lnTo>
                  <a:lnTo>
                    <a:pt x="276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32"/>
            <p:cNvSpPr/>
            <p:nvPr/>
          </p:nvSpPr>
          <p:spPr>
            <a:xfrm>
              <a:off x="8225581" y="2147282"/>
              <a:ext cx="116563" cy="116605"/>
            </a:xfrm>
            <a:custGeom>
              <a:rect b="b" l="l" r="r" t="t"/>
              <a:pathLst>
                <a:path extrusionOk="0" h="2762" w="2761">
                  <a:moveTo>
                    <a:pt x="0" y="1"/>
                  </a:moveTo>
                  <a:lnTo>
                    <a:pt x="0" y="2761"/>
                  </a:lnTo>
                  <a:lnTo>
                    <a:pt x="2761" y="2761"/>
                  </a:lnTo>
                  <a:lnTo>
                    <a:pt x="276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32"/>
            <p:cNvSpPr/>
            <p:nvPr/>
          </p:nvSpPr>
          <p:spPr>
            <a:xfrm>
              <a:off x="8623517" y="2147282"/>
              <a:ext cx="116563" cy="116605"/>
            </a:xfrm>
            <a:custGeom>
              <a:rect b="b" l="l" r="r" t="t"/>
              <a:pathLst>
                <a:path extrusionOk="0" h="2762" w="2761">
                  <a:moveTo>
                    <a:pt x="0" y="1"/>
                  </a:moveTo>
                  <a:lnTo>
                    <a:pt x="0" y="2761"/>
                  </a:lnTo>
                  <a:lnTo>
                    <a:pt x="2760" y="2761"/>
                  </a:lnTo>
                  <a:lnTo>
                    <a:pt x="276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60" name="Google Shape;1260;p32"/>
          <p:cNvSpPr/>
          <p:nvPr/>
        </p:nvSpPr>
        <p:spPr>
          <a:xfrm>
            <a:off x="7624117" y="1138209"/>
            <a:ext cx="323682" cy="324188"/>
          </a:xfrm>
          <a:custGeom>
            <a:rect b="b" l="l" r="r" t="t"/>
            <a:pathLst>
              <a:path extrusionOk="0" h="7679" w="7667">
                <a:moveTo>
                  <a:pt x="0" y="1"/>
                </a:moveTo>
                <a:lnTo>
                  <a:pt x="0" y="7679"/>
                </a:lnTo>
                <a:lnTo>
                  <a:pt x="7666" y="7679"/>
                </a:lnTo>
                <a:lnTo>
                  <a:pt x="7666" y="1"/>
                </a:lnTo>
                <a:close/>
              </a:path>
            </a:pathLst>
          </a:custGeom>
          <a:solidFill>
            <a:srgbClr val="2922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61" name="Google Shape;1261;p32"/>
          <p:cNvGrpSpPr/>
          <p:nvPr/>
        </p:nvGrpSpPr>
        <p:grpSpPr>
          <a:xfrm>
            <a:off x="7474500" y="988634"/>
            <a:ext cx="572004" cy="572004"/>
            <a:chOff x="7474500" y="988634"/>
            <a:chExt cx="572004" cy="572004"/>
          </a:xfrm>
        </p:grpSpPr>
        <p:sp>
          <p:nvSpPr>
            <p:cNvPr id="1262" name="Google Shape;1262;p32"/>
            <p:cNvSpPr/>
            <p:nvPr/>
          </p:nvSpPr>
          <p:spPr>
            <a:xfrm>
              <a:off x="7525371" y="1039505"/>
              <a:ext cx="521133" cy="521133"/>
            </a:xfrm>
            <a:custGeom>
              <a:rect b="b" l="l" r="r" t="t"/>
              <a:pathLst>
                <a:path extrusionOk="0" h="12344" w="12344">
                  <a:moveTo>
                    <a:pt x="1" y="1"/>
                  </a:moveTo>
                  <a:lnTo>
                    <a:pt x="1" y="12343"/>
                  </a:lnTo>
                  <a:lnTo>
                    <a:pt x="12344" y="12343"/>
                  </a:lnTo>
                  <a:lnTo>
                    <a:pt x="1234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32"/>
            <p:cNvSpPr/>
            <p:nvPr/>
          </p:nvSpPr>
          <p:spPr>
            <a:xfrm>
              <a:off x="7474500" y="988634"/>
              <a:ext cx="521133" cy="521091"/>
            </a:xfrm>
            <a:custGeom>
              <a:rect b="b" l="l" r="r" t="t"/>
              <a:pathLst>
                <a:path extrusionOk="0" h="12343" w="12344">
                  <a:moveTo>
                    <a:pt x="0" y="0"/>
                  </a:moveTo>
                  <a:lnTo>
                    <a:pt x="0" y="12343"/>
                  </a:lnTo>
                  <a:lnTo>
                    <a:pt x="12343" y="12343"/>
                  </a:lnTo>
                  <a:lnTo>
                    <a:pt x="1234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32"/>
            <p:cNvSpPr/>
            <p:nvPr/>
          </p:nvSpPr>
          <p:spPr>
            <a:xfrm>
              <a:off x="7573203" y="1087337"/>
              <a:ext cx="323682" cy="324188"/>
            </a:xfrm>
            <a:custGeom>
              <a:rect b="b" l="l" r="r" t="t"/>
              <a:pathLst>
                <a:path extrusionOk="0" h="7679" w="7667">
                  <a:moveTo>
                    <a:pt x="1" y="1"/>
                  </a:moveTo>
                  <a:lnTo>
                    <a:pt x="1" y="7679"/>
                  </a:lnTo>
                  <a:lnTo>
                    <a:pt x="7667" y="7679"/>
                  </a:lnTo>
                  <a:lnTo>
                    <a:pt x="766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65" name="Google Shape;1265;p32"/>
          <p:cNvSpPr/>
          <p:nvPr/>
        </p:nvSpPr>
        <p:spPr>
          <a:xfrm>
            <a:off x="3401075" y="728421"/>
            <a:ext cx="496182" cy="526706"/>
          </a:xfrm>
          <a:custGeom>
            <a:rect b="b" l="l" r="r" t="t"/>
            <a:pathLst>
              <a:path extrusionOk="0" fill="none" h="12476" w="11753">
                <a:moveTo>
                  <a:pt x="1712" y="8510"/>
                </a:moveTo>
                <a:cubicBezTo>
                  <a:pt x="0" y="4219"/>
                  <a:pt x="4352" y="0"/>
                  <a:pt x="8595" y="1832"/>
                </a:cubicBezTo>
                <a:cubicBezTo>
                  <a:pt x="10523" y="2664"/>
                  <a:pt x="11753" y="4581"/>
                  <a:pt x="11728" y="6678"/>
                </a:cubicBezTo>
                <a:cubicBezTo>
                  <a:pt x="11692" y="8775"/>
                  <a:pt x="10403" y="10655"/>
                  <a:pt x="8450" y="11427"/>
                </a:cubicBezTo>
                <a:cubicBezTo>
                  <a:pt x="5786" y="12476"/>
                  <a:pt x="2773" y="11174"/>
                  <a:pt x="1712" y="8510"/>
                </a:cubicBezTo>
                <a:close/>
              </a:path>
            </a:pathLst>
          </a:custGeom>
          <a:solidFill>
            <a:schemeClr val="accent1"/>
          </a:solidFill>
          <a:ln cap="flat" cmpd="sng" w="11450">
            <a:solidFill>
              <a:schemeClr val="accent2"/>
            </a:solidFill>
            <a:prstDash val="solid"/>
            <a:miter lim="120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32"/>
          <p:cNvSpPr/>
          <p:nvPr/>
        </p:nvSpPr>
        <p:spPr>
          <a:xfrm>
            <a:off x="-209375" y="2179233"/>
            <a:ext cx="496182" cy="526706"/>
          </a:xfrm>
          <a:custGeom>
            <a:rect b="b" l="l" r="r" t="t"/>
            <a:pathLst>
              <a:path extrusionOk="0" fill="none" h="12476" w="11753">
                <a:moveTo>
                  <a:pt x="1712" y="8510"/>
                </a:moveTo>
                <a:cubicBezTo>
                  <a:pt x="0" y="4219"/>
                  <a:pt x="4352" y="0"/>
                  <a:pt x="8595" y="1832"/>
                </a:cubicBezTo>
                <a:cubicBezTo>
                  <a:pt x="10523" y="2664"/>
                  <a:pt x="11753" y="4581"/>
                  <a:pt x="11728" y="6678"/>
                </a:cubicBezTo>
                <a:cubicBezTo>
                  <a:pt x="11692" y="8775"/>
                  <a:pt x="10403" y="10655"/>
                  <a:pt x="8450" y="11427"/>
                </a:cubicBezTo>
                <a:cubicBezTo>
                  <a:pt x="5786" y="12476"/>
                  <a:pt x="2773" y="11174"/>
                  <a:pt x="1712" y="8510"/>
                </a:cubicBezTo>
                <a:close/>
              </a:path>
            </a:pathLst>
          </a:custGeom>
          <a:solidFill>
            <a:schemeClr val="accent1"/>
          </a:solidFill>
          <a:ln cap="flat" cmpd="sng" w="11450">
            <a:solidFill>
              <a:schemeClr val="accent3"/>
            </a:solidFill>
            <a:prstDash val="solid"/>
            <a:miter lim="120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67" name="Google Shape;1267;p32"/>
          <p:cNvGrpSpPr/>
          <p:nvPr/>
        </p:nvGrpSpPr>
        <p:grpSpPr>
          <a:xfrm>
            <a:off x="478669" y="4608582"/>
            <a:ext cx="912435" cy="116605"/>
            <a:chOff x="7827644" y="2147282"/>
            <a:chExt cx="912435" cy="116605"/>
          </a:xfrm>
        </p:grpSpPr>
        <p:sp>
          <p:nvSpPr>
            <p:cNvPr id="1268" name="Google Shape;1268;p32"/>
            <p:cNvSpPr/>
            <p:nvPr/>
          </p:nvSpPr>
          <p:spPr>
            <a:xfrm>
              <a:off x="7827644" y="2147282"/>
              <a:ext cx="116563" cy="116605"/>
            </a:xfrm>
            <a:custGeom>
              <a:rect b="b" l="l" r="r" t="t"/>
              <a:pathLst>
                <a:path extrusionOk="0" h="2762" w="2761">
                  <a:moveTo>
                    <a:pt x="1" y="1"/>
                  </a:moveTo>
                  <a:lnTo>
                    <a:pt x="1" y="2761"/>
                  </a:lnTo>
                  <a:lnTo>
                    <a:pt x="2761" y="2761"/>
                  </a:lnTo>
                  <a:lnTo>
                    <a:pt x="276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32"/>
            <p:cNvSpPr/>
            <p:nvPr/>
          </p:nvSpPr>
          <p:spPr>
            <a:xfrm>
              <a:off x="8225581" y="2147282"/>
              <a:ext cx="116563" cy="116605"/>
            </a:xfrm>
            <a:custGeom>
              <a:rect b="b" l="l" r="r" t="t"/>
              <a:pathLst>
                <a:path extrusionOk="0" h="2762" w="2761">
                  <a:moveTo>
                    <a:pt x="0" y="1"/>
                  </a:moveTo>
                  <a:lnTo>
                    <a:pt x="0" y="2761"/>
                  </a:lnTo>
                  <a:lnTo>
                    <a:pt x="2761" y="2761"/>
                  </a:lnTo>
                  <a:lnTo>
                    <a:pt x="276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32"/>
            <p:cNvSpPr/>
            <p:nvPr/>
          </p:nvSpPr>
          <p:spPr>
            <a:xfrm>
              <a:off x="8623517" y="2147282"/>
              <a:ext cx="116563" cy="116605"/>
            </a:xfrm>
            <a:custGeom>
              <a:rect b="b" l="l" r="r" t="t"/>
              <a:pathLst>
                <a:path extrusionOk="0" h="2762" w="2761">
                  <a:moveTo>
                    <a:pt x="0" y="1"/>
                  </a:moveTo>
                  <a:lnTo>
                    <a:pt x="0" y="2761"/>
                  </a:lnTo>
                  <a:lnTo>
                    <a:pt x="2760" y="2761"/>
                  </a:lnTo>
                  <a:lnTo>
                    <a:pt x="276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71" name="Google Shape;1271;p32"/>
          <p:cNvGrpSpPr/>
          <p:nvPr/>
        </p:nvGrpSpPr>
        <p:grpSpPr>
          <a:xfrm>
            <a:off x="846055" y="944205"/>
            <a:ext cx="1487702" cy="616442"/>
            <a:chOff x="846055" y="944205"/>
            <a:chExt cx="1487702" cy="616442"/>
          </a:xfrm>
        </p:grpSpPr>
        <p:grpSp>
          <p:nvGrpSpPr>
            <p:cNvPr id="1272" name="Google Shape;1272;p32"/>
            <p:cNvGrpSpPr/>
            <p:nvPr/>
          </p:nvGrpSpPr>
          <p:grpSpPr>
            <a:xfrm>
              <a:off x="1622105" y="944205"/>
              <a:ext cx="711652" cy="352605"/>
              <a:chOff x="1579480" y="1191367"/>
              <a:chExt cx="711652" cy="352605"/>
            </a:xfrm>
          </p:grpSpPr>
          <p:sp>
            <p:nvSpPr>
              <p:cNvPr id="1273" name="Google Shape;1273;p32"/>
              <p:cNvSpPr/>
              <p:nvPr/>
            </p:nvSpPr>
            <p:spPr>
              <a:xfrm>
                <a:off x="1579480" y="1191367"/>
                <a:ext cx="711652" cy="352605"/>
              </a:xfrm>
              <a:custGeom>
                <a:rect b="b" l="l" r="r" t="t"/>
                <a:pathLst>
                  <a:path extrusionOk="0" h="9962" w="20106">
                    <a:moveTo>
                      <a:pt x="10050" y="1"/>
                    </a:moveTo>
                    <a:cubicBezTo>
                      <a:pt x="4757" y="1"/>
                      <a:pt x="69" y="4249"/>
                      <a:pt x="0" y="9962"/>
                    </a:cubicBezTo>
                    <a:lnTo>
                      <a:pt x="20105" y="9962"/>
                    </a:lnTo>
                    <a:cubicBezTo>
                      <a:pt x="20093" y="8793"/>
                      <a:pt x="19888" y="7648"/>
                      <a:pt x="19478" y="6563"/>
                    </a:cubicBezTo>
                    <a:lnTo>
                      <a:pt x="11523" y="6563"/>
                    </a:lnTo>
                    <a:cubicBezTo>
                      <a:pt x="11547" y="4429"/>
                      <a:pt x="12258" y="2344"/>
                      <a:pt x="13548" y="632"/>
                    </a:cubicBezTo>
                    <a:cubicBezTo>
                      <a:pt x="12381" y="202"/>
                      <a:pt x="11201" y="1"/>
                      <a:pt x="1005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32"/>
              <p:cNvSpPr/>
              <p:nvPr/>
            </p:nvSpPr>
            <p:spPr>
              <a:xfrm flipH="1">
                <a:off x="1579480" y="1191367"/>
                <a:ext cx="711652" cy="352605"/>
              </a:xfrm>
              <a:custGeom>
                <a:rect b="b" l="l" r="r" t="t"/>
                <a:pathLst>
                  <a:path extrusionOk="0" h="9962" w="20106">
                    <a:moveTo>
                      <a:pt x="10050" y="1"/>
                    </a:moveTo>
                    <a:cubicBezTo>
                      <a:pt x="4757" y="1"/>
                      <a:pt x="69" y="4249"/>
                      <a:pt x="0" y="9962"/>
                    </a:cubicBezTo>
                    <a:lnTo>
                      <a:pt x="20105" y="9962"/>
                    </a:lnTo>
                    <a:cubicBezTo>
                      <a:pt x="20093" y="8793"/>
                      <a:pt x="19888" y="7648"/>
                      <a:pt x="19478" y="6563"/>
                    </a:cubicBezTo>
                    <a:lnTo>
                      <a:pt x="11523" y="6563"/>
                    </a:lnTo>
                    <a:cubicBezTo>
                      <a:pt x="11547" y="4429"/>
                      <a:pt x="12258" y="2344"/>
                      <a:pt x="13548" y="632"/>
                    </a:cubicBezTo>
                    <a:cubicBezTo>
                      <a:pt x="12381" y="202"/>
                      <a:pt x="11201" y="1"/>
                      <a:pt x="1005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75" name="Google Shape;1275;p32"/>
            <p:cNvGrpSpPr/>
            <p:nvPr/>
          </p:nvGrpSpPr>
          <p:grpSpPr>
            <a:xfrm>
              <a:off x="1253905" y="1088917"/>
              <a:ext cx="711652" cy="352605"/>
              <a:chOff x="1579480" y="1191367"/>
              <a:chExt cx="711652" cy="352605"/>
            </a:xfrm>
          </p:grpSpPr>
          <p:sp>
            <p:nvSpPr>
              <p:cNvPr id="1276" name="Google Shape;1276;p32"/>
              <p:cNvSpPr/>
              <p:nvPr/>
            </p:nvSpPr>
            <p:spPr>
              <a:xfrm>
                <a:off x="1579480" y="1191367"/>
                <a:ext cx="711652" cy="352605"/>
              </a:xfrm>
              <a:custGeom>
                <a:rect b="b" l="l" r="r" t="t"/>
                <a:pathLst>
                  <a:path extrusionOk="0" h="9962" w="20106">
                    <a:moveTo>
                      <a:pt x="10050" y="1"/>
                    </a:moveTo>
                    <a:cubicBezTo>
                      <a:pt x="4757" y="1"/>
                      <a:pt x="69" y="4249"/>
                      <a:pt x="0" y="9962"/>
                    </a:cubicBezTo>
                    <a:lnTo>
                      <a:pt x="20105" y="9962"/>
                    </a:lnTo>
                    <a:cubicBezTo>
                      <a:pt x="20093" y="8793"/>
                      <a:pt x="19888" y="7648"/>
                      <a:pt x="19478" y="6563"/>
                    </a:cubicBezTo>
                    <a:lnTo>
                      <a:pt x="11523" y="6563"/>
                    </a:lnTo>
                    <a:cubicBezTo>
                      <a:pt x="11547" y="4429"/>
                      <a:pt x="12258" y="2344"/>
                      <a:pt x="13548" y="632"/>
                    </a:cubicBezTo>
                    <a:cubicBezTo>
                      <a:pt x="12381" y="202"/>
                      <a:pt x="11201" y="1"/>
                      <a:pt x="1005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32"/>
              <p:cNvSpPr/>
              <p:nvPr/>
            </p:nvSpPr>
            <p:spPr>
              <a:xfrm flipH="1">
                <a:off x="1579480" y="1191367"/>
                <a:ext cx="711652" cy="352605"/>
              </a:xfrm>
              <a:custGeom>
                <a:rect b="b" l="l" r="r" t="t"/>
                <a:pathLst>
                  <a:path extrusionOk="0" h="9962" w="20106">
                    <a:moveTo>
                      <a:pt x="10050" y="1"/>
                    </a:moveTo>
                    <a:cubicBezTo>
                      <a:pt x="4757" y="1"/>
                      <a:pt x="69" y="4249"/>
                      <a:pt x="0" y="9962"/>
                    </a:cubicBezTo>
                    <a:lnTo>
                      <a:pt x="20105" y="9962"/>
                    </a:lnTo>
                    <a:cubicBezTo>
                      <a:pt x="20093" y="8793"/>
                      <a:pt x="19888" y="7648"/>
                      <a:pt x="19478" y="6563"/>
                    </a:cubicBezTo>
                    <a:lnTo>
                      <a:pt x="11523" y="6563"/>
                    </a:lnTo>
                    <a:cubicBezTo>
                      <a:pt x="11547" y="4429"/>
                      <a:pt x="12258" y="2344"/>
                      <a:pt x="13548" y="632"/>
                    </a:cubicBezTo>
                    <a:cubicBezTo>
                      <a:pt x="12381" y="202"/>
                      <a:pt x="11201" y="1"/>
                      <a:pt x="1005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78" name="Google Shape;1278;p32"/>
            <p:cNvSpPr/>
            <p:nvPr/>
          </p:nvSpPr>
          <p:spPr>
            <a:xfrm>
              <a:off x="846055" y="1208042"/>
              <a:ext cx="711652" cy="352605"/>
            </a:xfrm>
            <a:custGeom>
              <a:rect b="b" l="l" r="r" t="t"/>
              <a:pathLst>
                <a:path extrusionOk="0" h="9962" w="20106">
                  <a:moveTo>
                    <a:pt x="10050" y="1"/>
                  </a:moveTo>
                  <a:cubicBezTo>
                    <a:pt x="4757" y="1"/>
                    <a:pt x="69" y="4249"/>
                    <a:pt x="0" y="9962"/>
                  </a:cubicBezTo>
                  <a:lnTo>
                    <a:pt x="20105" y="9962"/>
                  </a:lnTo>
                  <a:cubicBezTo>
                    <a:pt x="20093" y="8793"/>
                    <a:pt x="19888" y="7648"/>
                    <a:pt x="19478" y="6563"/>
                  </a:cubicBezTo>
                  <a:lnTo>
                    <a:pt x="11523" y="6563"/>
                  </a:lnTo>
                  <a:cubicBezTo>
                    <a:pt x="11547" y="4429"/>
                    <a:pt x="12258" y="2344"/>
                    <a:pt x="13548" y="632"/>
                  </a:cubicBezTo>
                  <a:cubicBezTo>
                    <a:pt x="12381" y="202"/>
                    <a:pt x="11201" y="1"/>
                    <a:pt x="1005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32"/>
            <p:cNvSpPr/>
            <p:nvPr/>
          </p:nvSpPr>
          <p:spPr>
            <a:xfrm flipH="1">
              <a:off x="846055" y="1208042"/>
              <a:ext cx="711652" cy="352605"/>
            </a:xfrm>
            <a:custGeom>
              <a:rect b="b" l="l" r="r" t="t"/>
              <a:pathLst>
                <a:path extrusionOk="0" h="9962" w="20106">
                  <a:moveTo>
                    <a:pt x="10050" y="1"/>
                  </a:moveTo>
                  <a:cubicBezTo>
                    <a:pt x="4757" y="1"/>
                    <a:pt x="69" y="4249"/>
                    <a:pt x="0" y="9962"/>
                  </a:cubicBezTo>
                  <a:lnTo>
                    <a:pt x="20105" y="9962"/>
                  </a:lnTo>
                  <a:cubicBezTo>
                    <a:pt x="20093" y="8793"/>
                    <a:pt x="19888" y="7648"/>
                    <a:pt x="19478" y="6563"/>
                  </a:cubicBezTo>
                  <a:lnTo>
                    <a:pt x="11523" y="6563"/>
                  </a:lnTo>
                  <a:cubicBezTo>
                    <a:pt x="11547" y="4429"/>
                    <a:pt x="12258" y="2344"/>
                    <a:pt x="13548" y="632"/>
                  </a:cubicBezTo>
                  <a:cubicBezTo>
                    <a:pt x="12381" y="202"/>
                    <a:pt x="11201" y="1"/>
                    <a:pt x="1005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32"/>
            <p:cNvSpPr/>
            <p:nvPr/>
          </p:nvSpPr>
          <p:spPr>
            <a:xfrm>
              <a:off x="1253912" y="1230412"/>
              <a:ext cx="281603" cy="209928"/>
            </a:xfrm>
            <a:custGeom>
              <a:rect b="b" l="l" r="r" t="t"/>
              <a:pathLst>
                <a:path extrusionOk="0" h="5931" w="7956">
                  <a:moveTo>
                    <a:pt x="2025" y="0"/>
                  </a:moveTo>
                  <a:cubicBezTo>
                    <a:pt x="735" y="1712"/>
                    <a:pt x="24" y="3797"/>
                    <a:pt x="0" y="5931"/>
                  </a:cubicBezTo>
                  <a:lnTo>
                    <a:pt x="7955" y="5931"/>
                  </a:lnTo>
                  <a:cubicBezTo>
                    <a:pt x="6931" y="3183"/>
                    <a:pt x="4773" y="1025"/>
                    <a:pt x="202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32"/>
            <p:cNvSpPr/>
            <p:nvPr/>
          </p:nvSpPr>
          <p:spPr>
            <a:xfrm>
              <a:off x="1622091" y="1096442"/>
              <a:ext cx="311476" cy="200123"/>
            </a:xfrm>
            <a:custGeom>
              <a:rect b="b" l="l" r="r" t="t"/>
              <a:pathLst>
                <a:path extrusionOk="0" h="5654" w="8800">
                  <a:moveTo>
                    <a:pt x="1808" y="1"/>
                  </a:moveTo>
                  <a:cubicBezTo>
                    <a:pt x="639" y="1664"/>
                    <a:pt x="12" y="3629"/>
                    <a:pt x="0" y="5654"/>
                  </a:cubicBezTo>
                  <a:lnTo>
                    <a:pt x="8799" y="5654"/>
                  </a:lnTo>
                  <a:cubicBezTo>
                    <a:pt x="7486" y="2773"/>
                    <a:pt x="4894" y="688"/>
                    <a:pt x="180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5" name="Shape 1515"/>
        <p:cNvGrpSpPr/>
        <p:nvPr/>
      </p:nvGrpSpPr>
      <p:grpSpPr>
        <a:xfrm>
          <a:off x="0" y="0"/>
          <a:ext cx="0" cy="0"/>
          <a:chOff x="0" y="0"/>
          <a:chExt cx="0" cy="0"/>
        </a:xfrm>
      </p:grpSpPr>
      <p:sp>
        <p:nvSpPr>
          <p:cNvPr id="1516" name="Google Shape;1516;p41"/>
          <p:cNvSpPr txBox="1"/>
          <p:nvPr>
            <p:ph idx="3" type="subTitle"/>
          </p:nvPr>
        </p:nvSpPr>
        <p:spPr>
          <a:xfrm>
            <a:off x="1003189" y="2496950"/>
            <a:ext cx="1987200" cy="357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MISSION</a:t>
            </a:r>
            <a:endParaRPr/>
          </a:p>
        </p:txBody>
      </p:sp>
      <p:sp>
        <p:nvSpPr>
          <p:cNvPr id="1517" name="Google Shape;1517;p41"/>
          <p:cNvSpPr txBox="1"/>
          <p:nvPr>
            <p:ph idx="1" type="subTitle"/>
          </p:nvPr>
        </p:nvSpPr>
        <p:spPr>
          <a:xfrm>
            <a:off x="3578388" y="2496950"/>
            <a:ext cx="1987200" cy="357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VISION</a:t>
            </a:r>
            <a:endParaRPr/>
          </a:p>
        </p:txBody>
      </p:sp>
      <p:sp>
        <p:nvSpPr>
          <p:cNvPr id="1518" name="Google Shape;1518;p41"/>
          <p:cNvSpPr txBox="1"/>
          <p:nvPr>
            <p:ph idx="2" type="subTitle"/>
          </p:nvPr>
        </p:nvSpPr>
        <p:spPr>
          <a:xfrm>
            <a:off x="3578388" y="2821500"/>
            <a:ext cx="1987200" cy="61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Venus has a beautiful name</a:t>
            </a:r>
            <a:endParaRPr/>
          </a:p>
        </p:txBody>
      </p:sp>
      <p:sp>
        <p:nvSpPr>
          <p:cNvPr id="1519" name="Google Shape;1519;p41"/>
          <p:cNvSpPr txBox="1"/>
          <p:nvPr>
            <p:ph idx="4" type="subTitle"/>
          </p:nvPr>
        </p:nvSpPr>
        <p:spPr>
          <a:xfrm>
            <a:off x="1003189" y="2821500"/>
            <a:ext cx="1987200" cy="61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Mars is actually a very cold place</a:t>
            </a:r>
            <a:endParaRPr/>
          </a:p>
        </p:txBody>
      </p:sp>
      <p:sp>
        <p:nvSpPr>
          <p:cNvPr id="1520" name="Google Shape;1520;p41"/>
          <p:cNvSpPr txBox="1"/>
          <p:nvPr>
            <p:ph idx="5" type="subTitle"/>
          </p:nvPr>
        </p:nvSpPr>
        <p:spPr>
          <a:xfrm>
            <a:off x="6153525" y="2496950"/>
            <a:ext cx="1987200" cy="357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VALUES</a:t>
            </a:r>
            <a:endParaRPr/>
          </a:p>
        </p:txBody>
      </p:sp>
      <p:sp>
        <p:nvSpPr>
          <p:cNvPr id="1521" name="Google Shape;1521;p41"/>
          <p:cNvSpPr txBox="1"/>
          <p:nvPr>
            <p:ph idx="6" type="subTitle"/>
          </p:nvPr>
        </p:nvSpPr>
        <p:spPr>
          <a:xfrm>
            <a:off x="6153525" y="2821500"/>
            <a:ext cx="1987200" cy="61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Mercury is the smallest planet</a:t>
            </a:r>
            <a:endParaRPr/>
          </a:p>
        </p:txBody>
      </p:sp>
      <p:sp>
        <p:nvSpPr>
          <p:cNvPr id="1522" name="Google Shape;1522;p41"/>
          <p:cNvSpPr txBox="1"/>
          <p:nvPr>
            <p:ph type="title"/>
          </p:nvPr>
        </p:nvSpPr>
        <p:spPr>
          <a:xfrm>
            <a:off x="621100" y="445025"/>
            <a:ext cx="79017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a:t>
            </a:r>
            <a:r>
              <a:rPr lang="en">
                <a:solidFill>
                  <a:schemeClr val="accent3"/>
                </a:solidFill>
                <a:latin typeface="Raleway"/>
                <a:ea typeface="Raleway"/>
                <a:cs typeface="Raleway"/>
                <a:sym typeface="Raleway"/>
              </a:rPr>
              <a:t>PHILOSOPHY</a:t>
            </a:r>
            <a:endParaRPr>
              <a:solidFill>
                <a:schemeClr val="accent3"/>
              </a:solidFill>
              <a:latin typeface="Raleway"/>
              <a:ea typeface="Raleway"/>
              <a:cs typeface="Raleway"/>
              <a:sym typeface="Raleway"/>
            </a:endParaRPr>
          </a:p>
        </p:txBody>
      </p:sp>
      <p:grpSp>
        <p:nvGrpSpPr>
          <p:cNvPr id="1523" name="Google Shape;1523;p41"/>
          <p:cNvGrpSpPr/>
          <p:nvPr/>
        </p:nvGrpSpPr>
        <p:grpSpPr>
          <a:xfrm>
            <a:off x="4361818" y="2116352"/>
            <a:ext cx="420339" cy="220635"/>
            <a:chOff x="2084325" y="363300"/>
            <a:chExt cx="484150" cy="254100"/>
          </a:xfrm>
        </p:grpSpPr>
        <p:sp>
          <p:nvSpPr>
            <p:cNvPr id="1524" name="Google Shape;1524;p41"/>
            <p:cNvSpPr/>
            <p:nvPr/>
          </p:nvSpPr>
          <p:spPr>
            <a:xfrm>
              <a:off x="2084325" y="363300"/>
              <a:ext cx="484150" cy="254100"/>
            </a:xfrm>
            <a:custGeom>
              <a:rect b="b" l="l" r="r" t="t"/>
              <a:pathLst>
                <a:path extrusionOk="0" h="10164" w="19366">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525" name="Google Shape;1525;p41"/>
            <p:cNvSpPr/>
            <p:nvPr/>
          </p:nvSpPr>
          <p:spPr>
            <a:xfrm>
              <a:off x="2250600" y="419775"/>
              <a:ext cx="145175" cy="141125"/>
            </a:xfrm>
            <a:custGeom>
              <a:rect b="b" l="l" r="r" t="t"/>
              <a:pathLst>
                <a:path extrusionOk="0" h="5645" w="5807">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1526" name="Google Shape;1526;p41"/>
          <p:cNvGrpSpPr/>
          <p:nvPr/>
        </p:nvGrpSpPr>
        <p:grpSpPr>
          <a:xfrm>
            <a:off x="1802971" y="1950765"/>
            <a:ext cx="387637" cy="386155"/>
            <a:chOff x="2085450" y="842250"/>
            <a:chExt cx="483700" cy="481850"/>
          </a:xfrm>
        </p:grpSpPr>
        <p:sp>
          <p:nvSpPr>
            <p:cNvPr id="1527" name="Google Shape;1527;p41"/>
            <p:cNvSpPr/>
            <p:nvPr/>
          </p:nvSpPr>
          <p:spPr>
            <a:xfrm>
              <a:off x="2085525" y="926925"/>
              <a:ext cx="483625" cy="397175"/>
            </a:xfrm>
            <a:custGeom>
              <a:rect b="b" l="l" r="r" t="t"/>
              <a:pathLst>
                <a:path extrusionOk="0" h="15887" w="19345">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528" name="Google Shape;1528;p41"/>
            <p:cNvSpPr/>
            <p:nvPr/>
          </p:nvSpPr>
          <p:spPr>
            <a:xfrm>
              <a:off x="2085450" y="1151875"/>
              <a:ext cx="143650" cy="87575"/>
            </a:xfrm>
            <a:custGeom>
              <a:rect b="b" l="l" r="r" t="t"/>
              <a:pathLst>
                <a:path extrusionOk="0" h="3503" w="5746">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529" name="Google Shape;1529;p41"/>
            <p:cNvSpPr/>
            <p:nvPr/>
          </p:nvSpPr>
          <p:spPr>
            <a:xfrm>
              <a:off x="2274775" y="842250"/>
              <a:ext cx="294375" cy="197650"/>
            </a:xfrm>
            <a:custGeom>
              <a:rect b="b" l="l" r="r" t="t"/>
              <a:pathLst>
                <a:path extrusionOk="0" h="7906" w="11775">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1530" name="Google Shape;1530;p41"/>
          <p:cNvGrpSpPr/>
          <p:nvPr/>
        </p:nvGrpSpPr>
        <p:grpSpPr>
          <a:xfrm>
            <a:off x="6937965" y="2018363"/>
            <a:ext cx="418320" cy="318623"/>
            <a:chOff x="3271200" y="3863875"/>
            <a:chExt cx="481825" cy="366950"/>
          </a:xfrm>
        </p:grpSpPr>
        <p:sp>
          <p:nvSpPr>
            <p:cNvPr id="1531" name="Google Shape;1531;p41"/>
            <p:cNvSpPr/>
            <p:nvPr/>
          </p:nvSpPr>
          <p:spPr>
            <a:xfrm>
              <a:off x="3271200" y="3920350"/>
              <a:ext cx="283225" cy="310475"/>
            </a:xfrm>
            <a:custGeom>
              <a:rect b="b" l="l" r="r" t="t"/>
              <a:pathLst>
                <a:path extrusionOk="0" h="12419" w="11329">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532" name="Google Shape;1532;p41"/>
            <p:cNvSpPr/>
            <p:nvPr/>
          </p:nvSpPr>
          <p:spPr>
            <a:xfrm>
              <a:off x="3526175" y="3863875"/>
              <a:ext cx="226850" cy="310575"/>
            </a:xfrm>
            <a:custGeom>
              <a:rect b="b" l="l" r="r" t="t"/>
              <a:pathLst>
                <a:path extrusionOk="0" h="12423" w="9074">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1533" name="Google Shape;1533;p41"/>
          <p:cNvGrpSpPr/>
          <p:nvPr/>
        </p:nvGrpSpPr>
        <p:grpSpPr>
          <a:xfrm>
            <a:off x="1627326" y="4021649"/>
            <a:ext cx="1173893" cy="1173843"/>
            <a:chOff x="4351775" y="4092225"/>
            <a:chExt cx="578900" cy="578875"/>
          </a:xfrm>
        </p:grpSpPr>
        <p:sp>
          <p:nvSpPr>
            <p:cNvPr id="1534" name="Google Shape;1534;p41"/>
            <p:cNvSpPr/>
            <p:nvPr/>
          </p:nvSpPr>
          <p:spPr>
            <a:xfrm>
              <a:off x="4386425" y="4126875"/>
              <a:ext cx="408950" cy="408625"/>
            </a:xfrm>
            <a:custGeom>
              <a:rect b="b" l="l" r="r" t="t"/>
              <a:pathLst>
                <a:path extrusionOk="0" h="16345" w="16358">
                  <a:moveTo>
                    <a:pt x="15707" y="0"/>
                  </a:moveTo>
                  <a:lnTo>
                    <a:pt x="1" y="15694"/>
                  </a:lnTo>
                  <a:cubicBezTo>
                    <a:pt x="121" y="15923"/>
                    <a:pt x="254" y="16140"/>
                    <a:pt x="387" y="16345"/>
                  </a:cubicBezTo>
                  <a:lnTo>
                    <a:pt x="16357" y="386"/>
                  </a:lnTo>
                  <a:cubicBezTo>
                    <a:pt x="16140" y="241"/>
                    <a:pt x="15923" y="121"/>
                    <a:pt x="1570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41"/>
            <p:cNvSpPr/>
            <p:nvPr/>
          </p:nvSpPr>
          <p:spPr>
            <a:xfrm>
              <a:off x="4407825" y="4148275"/>
              <a:ext cx="419200" cy="419175"/>
            </a:xfrm>
            <a:custGeom>
              <a:rect b="b" l="l" r="r" t="t"/>
              <a:pathLst>
                <a:path extrusionOk="0" h="16767" w="16768">
                  <a:moveTo>
                    <a:pt x="16188" y="0"/>
                  </a:moveTo>
                  <a:lnTo>
                    <a:pt x="1" y="16188"/>
                  </a:lnTo>
                  <a:cubicBezTo>
                    <a:pt x="145" y="16381"/>
                    <a:pt x="290" y="16574"/>
                    <a:pt x="447" y="16767"/>
                  </a:cubicBezTo>
                  <a:lnTo>
                    <a:pt x="16767" y="446"/>
                  </a:lnTo>
                  <a:cubicBezTo>
                    <a:pt x="16574" y="301"/>
                    <a:pt x="16381" y="145"/>
                    <a:pt x="1618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41"/>
            <p:cNvSpPr/>
            <p:nvPr/>
          </p:nvSpPr>
          <p:spPr>
            <a:xfrm>
              <a:off x="4432850" y="4173275"/>
              <a:ext cx="422175" cy="422200"/>
            </a:xfrm>
            <a:custGeom>
              <a:rect b="b" l="l" r="r" t="t"/>
              <a:pathLst>
                <a:path extrusionOk="0" h="16888" w="16887">
                  <a:moveTo>
                    <a:pt x="16381" y="1"/>
                  </a:moveTo>
                  <a:lnTo>
                    <a:pt x="0" y="16369"/>
                  </a:lnTo>
                  <a:cubicBezTo>
                    <a:pt x="48" y="16430"/>
                    <a:pt x="96" y="16478"/>
                    <a:pt x="157" y="16526"/>
                  </a:cubicBezTo>
                  <a:cubicBezTo>
                    <a:pt x="277" y="16646"/>
                    <a:pt x="398" y="16767"/>
                    <a:pt x="530" y="16888"/>
                  </a:cubicBezTo>
                  <a:lnTo>
                    <a:pt x="16887" y="519"/>
                  </a:lnTo>
                  <a:cubicBezTo>
                    <a:pt x="16766" y="398"/>
                    <a:pt x="16646" y="266"/>
                    <a:pt x="16525" y="145"/>
                  </a:cubicBezTo>
                  <a:lnTo>
                    <a:pt x="1638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41"/>
            <p:cNvSpPr/>
            <p:nvPr/>
          </p:nvSpPr>
          <p:spPr>
            <a:xfrm>
              <a:off x="4461475" y="4201900"/>
              <a:ext cx="417975" cy="417975"/>
            </a:xfrm>
            <a:custGeom>
              <a:rect b="b" l="l" r="r" t="t"/>
              <a:pathLst>
                <a:path extrusionOk="0" h="16719" w="16719">
                  <a:moveTo>
                    <a:pt x="16272" y="1"/>
                  </a:moveTo>
                  <a:lnTo>
                    <a:pt x="0" y="16273"/>
                  </a:lnTo>
                  <a:cubicBezTo>
                    <a:pt x="193" y="16430"/>
                    <a:pt x="398" y="16574"/>
                    <a:pt x="591" y="16719"/>
                  </a:cubicBezTo>
                  <a:lnTo>
                    <a:pt x="16718" y="591"/>
                  </a:lnTo>
                  <a:cubicBezTo>
                    <a:pt x="16574" y="398"/>
                    <a:pt x="16429" y="194"/>
                    <a:pt x="1627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41"/>
            <p:cNvSpPr/>
            <p:nvPr/>
          </p:nvSpPr>
          <p:spPr>
            <a:xfrm>
              <a:off x="4357500" y="4097950"/>
              <a:ext cx="361925" cy="361625"/>
            </a:xfrm>
            <a:custGeom>
              <a:rect b="b" l="l" r="r" t="t"/>
              <a:pathLst>
                <a:path extrusionOk="0" h="14465" w="14477">
                  <a:moveTo>
                    <a:pt x="13633" y="0"/>
                  </a:moveTo>
                  <a:lnTo>
                    <a:pt x="1" y="13633"/>
                  </a:lnTo>
                  <a:cubicBezTo>
                    <a:pt x="49" y="13910"/>
                    <a:pt x="121" y="14187"/>
                    <a:pt x="194" y="14464"/>
                  </a:cubicBezTo>
                  <a:lnTo>
                    <a:pt x="14477" y="193"/>
                  </a:lnTo>
                  <a:cubicBezTo>
                    <a:pt x="14200" y="121"/>
                    <a:pt x="13922" y="48"/>
                    <a:pt x="136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41"/>
            <p:cNvSpPr/>
            <p:nvPr/>
          </p:nvSpPr>
          <p:spPr>
            <a:xfrm>
              <a:off x="4369550" y="4109700"/>
              <a:ext cx="389975" cy="390250"/>
            </a:xfrm>
            <a:custGeom>
              <a:rect b="b" l="l" r="r" t="t"/>
              <a:pathLst>
                <a:path extrusionOk="0" h="15610" w="15599">
                  <a:moveTo>
                    <a:pt x="14863" y="0"/>
                  </a:moveTo>
                  <a:lnTo>
                    <a:pt x="1" y="14874"/>
                  </a:lnTo>
                  <a:cubicBezTo>
                    <a:pt x="85" y="15115"/>
                    <a:pt x="194" y="15369"/>
                    <a:pt x="302" y="15610"/>
                  </a:cubicBezTo>
                  <a:lnTo>
                    <a:pt x="15598" y="302"/>
                  </a:lnTo>
                  <a:cubicBezTo>
                    <a:pt x="15357" y="193"/>
                    <a:pt x="15116" y="97"/>
                    <a:pt x="1486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41"/>
            <p:cNvSpPr/>
            <p:nvPr/>
          </p:nvSpPr>
          <p:spPr>
            <a:xfrm>
              <a:off x="4351775" y="4092225"/>
              <a:ext cx="321550" cy="321550"/>
            </a:xfrm>
            <a:custGeom>
              <a:rect b="b" l="l" r="r" t="t"/>
              <a:pathLst>
                <a:path extrusionOk="0" h="12862" w="12862">
                  <a:moveTo>
                    <a:pt x="11897" y="0"/>
                  </a:moveTo>
                  <a:lnTo>
                    <a:pt x="1" y="11897"/>
                  </a:lnTo>
                  <a:cubicBezTo>
                    <a:pt x="13" y="12222"/>
                    <a:pt x="37" y="12536"/>
                    <a:pt x="73" y="12861"/>
                  </a:cubicBezTo>
                  <a:lnTo>
                    <a:pt x="12862" y="73"/>
                  </a:lnTo>
                  <a:cubicBezTo>
                    <a:pt x="12548" y="36"/>
                    <a:pt x="12223" y="12"/>
                    <a:pt x="1189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41"/>
            <p:cNvSpPr/>
            <p:nvPr/>
          </p:nvSpPr>
          <p:spPr>
            <a:xfrm>
              <a:off x="4530775" y="4270900"/>
              <a:ext cx="385125" cy="385450"/>
            </a:xfrm>
            <a:custGeom>
              <a:rect b="b" l="l" r="r" t="t"/>
              <a:pathLst>
                <a:path extrusionOk="0" h="15418" w="15405">
                  <a:moveTo>
                    <a:pt x="15128" y="1"/>
                  </a:moveTo>
                  <a:lnTo>
                    <a:pt x="0" y="15140"/>
                  </a:lnTo>
                  <a:cubicBezTo>
                    <a:pt x="242" y="15237"/>
                    <a:pt x="495" y="15333"/>
                    <a:pt x="748" y="15417"/>
                  </a:cubicBezTo>
                  <a:lnTo>
                    <a:pt x="15405" y="760"/>
                  </a:lnTo>
                  <a:cubicBezTo>
                    <a:pt x="15320" y="507"/>
                    <a:pt x="15224" y="254"/>
                    <a:pt x="1512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41"/>
            <p:cNvSpPr/>
            <p:nvPr/>
          </p:nvSpPr>
          <p:spPr>
            <a:xfrm>
              <a:off x="4748650" y="4489075"/>
              <a:ext cx="161525" cy="161550"/>
            </a:xfrm>
            <a:custGeom>
              <a:rect b="b" l="l" r="r" t="t"/>
              <a:pathLst>
                <a:path extrusionOk="0" h="6462" w="6461">
                  <a:moveTo>
                    <a:pt x="6461" y="1"/>
                  </a:moveTo>
                  <a:lnTo>
                    <a:pt x="0" y="6461"/>
                  </a:lnTo>
                  <a:cubicBezTo>
                    <a:pt x="772" y="6148"/>
                    <a:pt x="1519" y="5762"/>
                    <a:pt x="2206" y="5292"/>
                  </a:cubicBezTo>
                  <a:lnTo>
                    <a:pt x="5292" y="2206"/>
                  </a:lnTo>
                  <a:cubicBezTo>
                    <a:pt x="5762" y="1507"/>
                    <a:pt x="6159" y="772"/>
                    <a:pt x="64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41"/>
            <p:cNvSpPr/>
            <p:nvPr/>
          </p:nvSpPr>
          <p:spPr>
            <a:xfrm>
              <a:off x="4352675" y="4092825"/>
              <a:ext cx="267025" cy="267000"/>
            </a:xfrm>
            <a:custGeom>
              <a:rect b="b" l="l" r="r" t="t"/>
              <a:pathLst>
                <a:path extrusionOk="0" h="10680" w="10681">
                  <a:moveTo>
                    <a:pt x="10680" y="0"/>
                  </a:moveTo>
                  <a:lnTo>
                    <a:pt x="10680" y="0"/>
                  </a:lnTo>
                  <a:cubicBezTo>
                    <a:pt x="10282" y="36"/>
                    <a:pt x="9885" y="85"/>
                    <a:pt x="9499" y="157"/>
                  </a:cubicBezTo>
                  <a:lnTo>
                    <a:pt x="158" y="9498"/>
                  </a:lnTo>
                  <a:cubicBezTo>
                    <a:pt x="85" y="9884"/>
                    <a:pt x="37" y="10282"/>
                    <a:pt x="1" y="10680"/>
                  </a:cubicBezTo>
                  <a:lnTo>
                    <a:pt x="1068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41"/>
            <p:cNvSpPr/>
            <p:nvPr/>
          </p:nvSpPr>
          <p:spPr>
            <a:xfrm>
              <a:off x="4366250" y="4106675"/>
              <a:ext cx="185050" cy="184750"/>
            </a:xfrm>
            <a:custGeom>
              <a:rect b="b" l="l" r="r" t="t"/>
              <a:pathLst>
                <a:path extrusionOk="0" h="7390" w="7402">
                  <a:moveTo>
                    <a:pt x="7401" y="1"/>
                  </a:moveTo>
                  <a:cubicBezTo>
                    <a:pt x="6786" y="194"/>
                    <a:pt x="6184" y="447"/>
                    <a:pt x="5605" y="748"/>
                  </a:cubicBezTo>
                  <a:lnTo>
                    <a:pt x="748" y="5606"/>
                  </a:lnTo>
                  <a:cubicBezTo>
                    <a:pt x="446" y="6184"/>
                    <a:pt x="193" y="6775"/>
                    <a:pt x="0" y="7390"/>
                  </a:cubicBezTo>
                  <a:lnTo>
                    <a:pt x="740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41"/>
            <p:cNvSpPr/>
            <p:nvPr/>
          </p:nvSpPr>
          <p:spPr>
            <a:xfrm>
              <a:off x="4619375" y="4359500"/>
              <a:ext cx="311300" cy="311600"/>
            </a:xfrm>
            <a:custGeom>
              <a:rect b="b" l="l" r="r" t="t"/>
              <a:pathLst>
                <a:path extrusionOk="0" h="12464" w="12452">
                  <a:moveTo>
                    <a:pt x="12427" y="1"/>
                  </a:moveTo>
                  <a:lnTo>
                    <a:pt x="0" y="12440"/>
                  </a:lnTo>
                  <a:cubicBezTo>
                    <a:pt x="326" y="12464"/>
                    <a:pt x="663" y="12464"/>
                    <a:pt x="1001" y="12464"/>
                  </a:cubicBezTo>
                  <a:lnTo>
                    <a:pt x="12451" y="1013"/>
                  </a:lnTo>
                  <a:cubicBezTo>
                    <a:pt x="12451" y="676"/>
                    <a:pt x="12439" y="338"/>
                    <a:pt x="1242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41"/>
            <p:cNvSpPr/>
            <p:nvPr/>
          </p:nvSpPr>
          <p:spPr>
            <a:xfrm>
              <a:off x="4675125" y="4415550"/>
              <a:ext cx="253750" cy="253750"/>
            </a:xfrm>
            <a:custGeom>
              <a:rect b="b" l="l" r="r" t="t"/>
              <a:pathLst>
                <a:path extrusionOk="0" h="10150" w="10150">
                  <a:moveTo>
                    <a:pt x="10149" y="1"/>
                  </a:moveTo>
                  <a:lnTo>
                    <a:pt x="0" y="10150"/>
                  </a:lnTo>
                  <a:cubicBezTo>
                    <a:pt x="422" y="10101"/>
                    <a:pt x="844" y="10017"/>
                    <a:pt x="1254" y="9933"/>
                  </a:cubicBezTo>
                  <a:lnTo>
                    <a:pt x="9932" y="1254"/>
                  </a:lnTo>
                  <a:cubicBezTo>
                    <a:pt x="10029" y="844"/>
                    <a:pt x="10101" y="422"/>
                    <a:pt x="1014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41"/>
            <p:cNvSpPr/>
            <p:nvPr/>
          </p:nvSpPr>
          <p:spPr>
            <a:xfrm>
              <a:off x="4572050" y="4312200"/>
              <a:ext cx="354700" cy="355000"/>
            </a:xfrm>
            <a:custGeom>
              <a:rect b="b" l="l" r="r" t="t"/>
              <a:pathLst>
                <a:path extrusionOk="0" h="14200" w="14188">
                  <a:moveTo>
                    <a:pt x="14019" y="0"/>
                  </a:moveTo>
                  <a:lnTo>
                    <a:pt x="1" y="14018"/>
                  </a:lnTo>
                  <a:cubicBezTo>
                    <a:pt x="290" y="14091"/>
                    <a:pt x="579" y="14151"/>
                    <a:pt x="857" y="14199"/>
                  </a:cubicBezTo>
                  <a:lnTo>
                    <a:pt x="14188" y="868"/>
                  </a:lnTo>
                  <a:cubicBezTo>
                    <a:pt x="14140" y="579"/>
                    <a:pt x="14091" y="290"/>
                    <a:pt x="1401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41"/>
            <p:cNvSpPr/>
            <p:nvPr/>
          </p:nvSpPr>
          <p:spPr>
            <a:xfrm>
              <a:off x="4494000" y="4234450"/>
              <a:ext cx="405925" cy="405625"/>
            </a:xfrm>
            <a:custGeom>
              <a:rect b="b" l="l" r="r" t="t"/>
              <a:pathLst>
                <a:path extrusionOk="0" h="16225" w="16237">
                  <a:moveTo>
                    <a:pt x="15863" y="0"/>
                  </a:moveTo>
                  <a:lnTo>
                    <a:pt x="1" y="15863"/>
                  </a:lnTo>
                  <a:cubicBezTo>
                    <a:pt x="230" y="15995"/>
                    <a:pt x="447" y="16116"/>
                    <a:pt x="676" y="16224"/>
                  </a:cubicBezTo>
                  <a:lnTo>
                    <a:pt x="16237" y="675"/>
                  </a:lnTo>
                  <a:cubicBezTo>
                    <a:pt x="16116" y="446"/>
                    <a:pt x="15996" y="217"/>
                    <a:pt x="1586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9" name="Google Shape;1549;p41"/>
          <p:cNvGrpSpPr/>
          <p:nvPr/>
        </p:nvGrpSpPr>
        <p:grpSpPr>
          <a:xfrm>
            <a:off x="7610369" y="4491982"/>
            <a:ext cx="912435" cy="116605"/>
            <a:chOff x="7827644" y="2147282"/>
            <a:chExt cx="912435" cy="116605"/>
          </a:xfrm>
        </p:grpSpPr>
        <p:sp>
          <p:nvSpPr>
            <p:cNvPr id="1550" name="Google Shape;1550;p41"/>
            <p:cNvSpPr/>
            <p:nvPr/>
          </p:nvSpPr>
          <p:spPr>
            <a:xfrm>
              <a:off x="7827644" y="2147282"/>
              <a:ext cx="116563" cy="116605"/>
            </a:xfrm>
            <a:custGeom>
              <a:rect b="b" l="l" r="r" t="t"/>
              <a:pathLst>
                <a:path extrusionOk="0" h="2762" w="2761">
                  <a:moveTo>
                    <a:pt x="1" y="1"/>
                  </a:moveTo>
                  <a:lnTo>
                    <a:pt x="1" y="2761"/>
                  </a:lnTo>
                  <a:lnTo>
                    <a:pt x="2761" y="2761"/>
                  </a:lnTo>
                  <a:lnTo>
                    <a:pt x="276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41"/>
            <p:cNvSpPr/>
            <p:nvPr/>
          </p:nvSpPr>
          <p:spPr>
            <a:xfrm>
              <a:off x="8225581" y="2147282"/>
              <a:ext cx="116563" cy="116605"/>
            </a:xfrm>
            <a:custGeom>
              <a:rect b="b" l="l" r="r" t="t"/>
              <a:pathLst>
                <a:path extrusionOk="0" h="2762" w="2761">
                  <a:moveTo>
                    <a:pt x="0" y="1"/>
                  </a:moveTo>
                  <a:lnTo>
                    <a:pt x="0" y="2761"/>
                  </a:lnTo>
                  <a:lnTo>
                    <a:pt x="2761" y="2761"/>
                  </a:lnTo>
                  <a:lnTo>
                    <a:pt x="276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41"/>
            <p:cNvSpPr/>
            <p:nvPr/>
          </p:nvSpPr>
          <p:spPr>
            <a:xfrm>
              <a:off x="8623517" y="2147282"/>
              <a:ext cx="116563" cy="116605"/>
            </a:xfrm>
            <a:custGeom>
              <a:rect b="b" l="l" r="r" t="t"/>
              <a:pathLst>
                <a:path extrusionOk="0" h="2762" w="2761">
                  <a:moveTo>
                    <a:pt x="0" y="1"/>
                  </a:moveTo>
                  <a:lnTo>
                    <a:pt x="0" y="2761"/>
                  </a:lnTo>
                  <a:lnTo>
                    <a:pt x="2760" y="2761"/>
                  </a:lnTo>
                  <a:lnTo>
                    <a:pt x="276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53" name="Google Shape;1553;p41"/>
          <p:cNvSpPr/>
          <p:nvPr/>
        </p:nvSpPr>
        <p:spPr>
          <a:xfrm>
            <a:off x="5979250" y="4372346"/>
            <a:ext cx="496182" cy="526706"/>
          </a:xfrm>
          <a:custGeom>
            <a:rect b="b" l="l" r="r" t="t"/>
            <a:pathLst>
              <a:path extrusionOk="0" fill="none" h="12476" w="11753">
                <a:moveTo>
                  <a:pt x="1712" y="8510"/>
                </a:moveTo>
                <a:cubicBezTo>
                  <a:pt x="0" y="4219"/>
                  <a:pt x="4352" y="0"/>
                  <a:pt x="8595" y="1832"/>
                </a:cubicBezTo>
                <a:cubicBezTo>
                  <a:pt x="10523" y="2664"/>
                  <a:pt x="11753" y="4581"/>
                  <a:pt x="11728" y="6678"/>
                </a:cubicBezTo>
                <a:cubicBezTo>
                  <a:pt x="11692" y="8775"/>
                  <a:pt x="10403" y="10655"/>
                  <a:pt x="8450" y="11427"/>
                </a:cubicBezTo>
                <a:cubicBezTo>
                  <a:pt x="5786" y="12476"/>
                  <a:pt x="2773" y="11174"/>
                  <a:pt x="1712" y="8510"/>
                </a:cubicBezTo>
                <a:close/>
              </a:path>
            </a:pathLst>
          </a:custGeom>
          <a:solidFill>
            <a:schemeClr val="accent1"/>
          </a:solidFill>
          <a:ln cap="flat" cmpd="sng" w="11450">
            <a:solidFill>
              <a:schemeClr val="accent3"/>
            </a:solidFill>
            <a:prstDash val="solid"/>
            <a:miter lim="120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41"/>
          <p:cNvSpPr/>
          <p:nvPr/>
        </p:nvSpPr>
        <p:spPr>
          <a:xfrm>
            <a:off x="4183500" y="3884946"/>
            <a:ext cx="496182" cy="526706"/>
          </a:xfrm>
          <a:custGeom>
            <a:rect b="b" l="l" r="r" t="t"/>
            <a:pathLst>
              <a:path extrusionOk="0" fill="none" h="12476" w="11753">
                <a:moveTo>
                  <a:pt x="1712" y="8510"/>
                </a:moveTo>
                <a:cubicBezTo>
                  <a:pt x="0" y="4219"/>
                  <a:pt x="4352" y="0"/>
                  <a:pt x="8595" y="1832"/>
                </a:cubicBezTo>
                <a:cubicBezTo>
                  <a:pt x="10523" y="2664"/>
                  <a:pt x="11753" y="4581"/>
                  <a:pt x="11728" y="6678"/>
                </a:cubicBezTo>
                <a:cubicBezTo>
                  <a:pt x="11692" y="8775"/>
                  <a:pt x="10403" y="10655"/>
                  <a:pt x="8450" y="11427"/>
                </a:cubicBezTo>
                <a:cubicBezTo>
                  <a:pt x="5786" y="12476"/>
                  <a:pt x="2773" y="11174"/>
                  <a:pt x="1712" y="8510"/>
                </a:cubicBezTo>
                <a:close/>
              </a:path>
            </a:pathLst>
          </a:custGeom>
          <a:solidFill>
            <a:schemeClr val="accent3"/>
          </a:solidFill>
          <a:ln cap="flat" cmpd="sng" w="11450">
            <a:solidFill>
              <a:schemeClr val="accent1"/>
            </a:solidFill>
            <a:prstDash val="solid"/>
            <a:miter lim="120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41"/>
          <p:cNvSpPr/>
          <p:nvPr/>
        </p:nvSpPr>
        <p:spPr>
          <a:xfrm>
            <a:off x="6179800" y="4021650"/>
            <a:ext cx="38900" cy="39200"/>
          </a:xfrm>
          <a:custGeom>
            <a:rect b="b" l="l" r="r" t="t"/>
            <a:pathLst>
              <a:path extrusionOk="0" fill="none" h="1568" w="1556">
                <a:moveTo>
                  <a:pt x="1555" y="784"/>
                </a:moveTo>
                <a:cubicBezTo>
                  <a:pt x="1555" y="1218"/>
                  <a:pt x="1206" y="1567"/>
                  <a:pt x="784" y="1567"/>
                </a:cubicBezTo>
                <a:cubicBezTo>
                  <a:pt x="350" y="1567"/>
                  <a:pt x="0" y="1218"/>
                  <a:pt x="0" y="784"/>
                </a:cubicBezTo>
                <a:cubicBezTo>
                  <a:pt x="0" y="350"/>
                  <a:pt x="350" y="1"/>
                  <a:pt x="784" y="1"/>
                </a:cubicBezTo>
                <a:cubicBezTo>
                  <a:pt x="1206" y="1"/>
                  <a:pt x="1555" y="350"/>
                  <a:pt x="1555" y="784"/>
                </a:cubicBezTo>
                <a:close/>
              </a:path>
            </a:pathLst>
          </a:custGeom>
          <a:noFill/>
          <a:ln cap="rnd" cmpd="sng" w="114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41"/>
          <p:cNvSpPr/>
          <p:nvPr/>
        </p:nvSpPr>
        <p:spPr>
          <a:xfrm>
            <a:off x="5152463" y="4616100"/>
            <a:ext cx="38900" cy="39200"/>
          </a:xfrm>
          <a:custGeom>
            <a:rect b="b" l="l" r="r" t="t"/>
            <a:pathLst>
              <a:path extrusionOk="0" fill="none" h="1568" w="1556">
                <a:moveTo>
                  <a:pt x="1555" y="784"/>
                </a:moveTo>
                <a:cubicBezTo>
                  <a:pt x="1555" y="1218"/>
                  <a:pt x="1206" y="1567"/>
                  <a:pt x="784" y="1567"/>
                </a:cubicBezTo>
                <a:cubicBezTo>
                  <a:pt x="350" y="1567"/>
                  <a:pt x="0" y="1218"/>
                  <a:pt x="0" y="784"/>
                </a:cubicBezTo>
                <a:cubicBezTo>
                  <a:pt x="0" y="350"/>
                  <a:pt x="350" y="1"/>
                  <a:pt x="784" y="1"/>
                </a:cubicBezTo>
                <a:cubicBezTo>
                  <a:pt x="1206" y="1"/>
                  <a:pt x="1555" y="350"/>
                  <a:pt x="1555" y="784"/>
                </a:cubicBezTo>
                <a:close/>
              </a:path>
            </a:pathLst>
          </a:custGeom>
          <a:noFill/>
          <a:ln cap="rnd" cmpd="sng" w="11450">
            <a:solidFill>
              <a:srgbClr val="F3EBD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41"/>
          <p:cNvSpPr/>
          <p:nvPr/>
        </p:nvSpPr>
        <p:spPr>
          <a:xfrm>
            <a:off x="3621975" y="4616100"/>
            <a:ext cx="38900" cy="39200"/>
          </a:xfrm>
          <a:custGeom>
            <a:rect b="b" l="l" r="r" t="t"/>
            <a:pathLst>
              <a:path extrusionOk="0" fill="none" h="1568" w="1556">
                <a:moveTo>
                  <a:pt x="1555" y="784"/>
                </a:moveTo>
                <a:cubicBezTo>
                  <a:pt x="1555" y="1218"/>
                  <a:pt x="1206" y="1567"/>
                  <a:pt x="784" y="1567"/>
                </a:cubicBezTo>
                <a:cubicBezTo>
                  <a:pt x="350" y="1567"/>
                  <a:pt x="0" y="1218"/>
                  <a:pt x="0" y="784"/>
                </a:cubicBezTo>
                <a:cubicBezTo>
                  <a:pt x="0" y="350"/>
                  <a:pt x="350" y="1"/>
                  <a:pt x="784" y="1"/>
                </a:cubicBezTo>
                <a:cubicBezTo>
                  <a:pt x="1206" y="1"/>
                  <a:pt x="1555" y="350"/>
                  <a:pt x="1555" y="784"/>
                </a:cubicBezTo>
                <a:close/>
              </a:path>
            </a:pathLst>
          </a:custGeom>
          <a:noFill/>
          <a:ln cap="rnd" cmpd="sng" w="114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58" name="Google Shape;1558;p41"/>
          <p:cNvGrpSpPr/>
          <p:nvPr/>
        </p:nvGrpSpPr>
        <p:grpSpPr>
          <a:xfrm>
            <a:off x="7126105" y="539505"/>
            <a:ext cx="1487702" cy="616442"/>
            <a:chOff x="846055" y="944205"/>
            <a:chExt cx="1487702" cy="616442"/>
          </a:xfrm>
        </p:grpSpPr>
        <p:grpSp>
          <p:nvGrpSpPr>
            <p:cNvPr id="1559" name="Google Shape;1559;p41"/>
            <p:cNvGrpSpPr/>
            <p:nvPr/>
          </p:nvGrpSpPr>
          <p:grpSpPr>
            <a:xfrm>
              <a:off x="1622105" y="944205"/>
              <a:ext cx="711652" cy="352605"/>
              <a:chOff x="1579480" y="1191367"/>
              <a:chExt cx="711652" cy="352605"/>
            </a:xfrm>
          </p:grpSpPr>
          <p:sp>
            <p:nvSpPr>
              <p:cNvPr id="1560" name="Google Shape;1560;p41"/>
              <p:cNvSpPr/>
              <p:nvPr/>
            </p:nvSpPr>
            <p:spPr>
              <a:xfrm>
                <a:off x="1579480" y="1191367"/>
                <a:ext cx="711652" cy="352605"/>
              </a:xfrm>
              <a:custGeom>
                <a:rect b="b" l="l" r="r" t="t"/>
                <a:pathLst>
                  <a:path extrusionOk="0" h="9962" w="20106">
                    <a:moveTo>
                      <a:pt x="10050" y="1"/>
                    </a:moveTo>
                    <a:cubicBezTo>
                      <a:pt x="4757" y="1"/>
                      <a:pt x="69" y="4249"/>
                      <a:pt x="0" y="9962"/>
                    </a:cubicBezTo>
                    <a:lnTo>
                      <a:pt x="20105" y="9962"/>
                    </a:lnTo>
                    <a:cubicBezTo>
                      <a:pt x="20093" y="8793"/>
                      <a:pt x="19888" y="7648"/>
                      <a:pt x="19478" y="6563"/>
                    </a:cubicBezTo>
                    <a:lnTo>
                      <a:pt x="11523" y="6563"/>
                    </a:lnTo>
                    <a:cubicBezTo>
                      <a:pt x="11547" y="4429"/>
                      <a:pt x="12258" y="2344"/>
                      <a:pt x="13548" y="632"/>
                    </a:cubicBezTo>
                    <a:cubicBezTo>
                      <a:pt x="12381" y="202"/>
                      <a:pt x="11201" y="1"/>
                      <a:pt x="1005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41"/>
              <p:cNvSpPr/>
              <p:nvPr/>
            </p:nvSpPr>
            <p:spPr>
              <a:xfrm flipH="1">
                <a:off x="1579480" y="1191367"/>
                <a:ext cx="711652" cy="352605"/>
              </a:xfrm>
              <a:custGeom>
                <a:rect b="b" l="l" r="r" t="t"/>
                <a:pathLst>
                  <a:path extrusionOk="0" h="9962" w="20106">
                    <a:moveTo>
                      <a:pt x="10050" y="1"/>
                    </a:moveTo>
                    <a:cubicBezTo>
                      <a:pt x="4757" y="1"/>
                      <a:pt x="69" y="4249"/>
                      <a:pt x="0" y="9962"/>
                    </a:cubicBezTo>
                    <a:lnTo>
                      <a:pt x="20105" y="9962"/>
                    </a:lnTo>
                    <a:cubicBezTo>
                      <a:pt x="20093" y="8793"/>
                      <a:pt x="19888" y="7648"/>
                      <a:pt x="19478" y="6563"/>
                    </a:cubicBezTo>
                    <a:lnTo>
                      <a:pt x="11523" y="6563"/>
                    </a:lnTo>
                    <a:cubicBezTo>
                      <a:pt x="11547" y="4429"/>
                      <a:pt x="12258" y="2344"/>
                      <a:pt x="13548" y="632"/>
                    </a:cubicBezTo>
                    <a:cubicBezTo>
                      <a:pt x="12381" y="202"/>
                      <a:pt x="11201" y="1"/>
                      <a:pt x="1005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62" name="Google Shape;1562;p41"/>
            <p:cNvGrpSpPr/>
            <p:nvPr/>
          </p:nvGrpSpPr>
          <p:grpSpPr>
            <a:xfrm>
              <a:off x="1253905" y="1088917"/>
              <a:ext cx="711652" cy="352605"/>
              <a:chOff x="1579480" y="1191367"/>
              <a:chExt cx="711652" cy="352605"/>
            </a:xfrm>
          </p:grpSpPr>
          <p:sp>
            <p:nvSpPr>
              <p:cNvPr id="1563" name="Google Shape;1563;p41"/>
              <p:cNvSpPr/>
              <p:nvPr/>
            </p:nvSpPr>
            <p:spPr>
              <a:xfrm>
                <a:off x="1579480" y="1191367"/>
                <a:ext cx="711652" cy="352605"/>
              </a:xfrm>
              <a:custGeom>
                <a:rect b="b" l="l" r="r" t="t"/>
                <a:pathLst>
                  <a:path extrusionOk="0" h="9962" w="20106">
                    <a:moveTo>
                      <a:pt x="10050" y="1"/>
                    </a:moveTo>
                    <a:cubicBezTo>
                      <a:pt x="4757" y="1"/>
                      <a:pt x="69" y="4249"/>
                      <a:pt x="0" y="9962"/>
                    </a:cubicBezTo>
                    <a:lnTo>
                      <a:pt x="20105" y="9962"/>
                    </a:lnTo>
                    <a:cubicBezTo>
                      <a:pt x="20093" y="8793"/>
                      <a:pt x="19888" y="7648"/>
                      <a:pt x="19478" y="6563"/>
                    </a:cubicBezTo>
                    <a:lnTo>
                      <a:pt x="11523" y="6563"/>
                    </a:lnTo>
                    <a:cubicBezTo>
                      <a:pt x="11547" y="4429"/>
                      <a:pt x="12258" y="2344"/>
                      <a:pt x="13548" y="632"/>
                    </a:cubicBezTo>
                    <a:cubicBezTo>
                      <a:pt x="12381" y="202"/>
                      <a:pt x="11201" y="1"/>
                      <a:pt x="1005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41"/>
              <p:cNvSpPr/>
              <p:nvPr/>
            </p:nvSpPr>
            <p:spPr>
              <a:xfrm flipH="1">
                <a:off x="1579480" y="1191367"/>
                <a:ext cx="711652" cy="352605"/>
              </a:xfrm>
              <a:custGeom>
                <a:rect b="b" l="l" r="r" t="t"/>
                <a:pathLst>
                  <a:path extrusionOk="0" h="9962" w="20106">
                    <a:moveTo>
                      <a:pt x="10050" y="1"/>
                    </a:moveTo>
                    <a:cubicBezTo>
                      <a:pt x="4757" y="1"/>
                      <a:pt x="69" y="4249"/>
                      <a:pt x="0" y="9962"/>
                    </a:cubicBezTo>
                    <a:lnTo>
                      <a:pt x="20105" y="9962"/>
                    </a:lnTo>
                    <a:cubicBezTo>
                      <a:pt x="20093" y="8793"/>
                      <a:pt x="19888" y="7648"/>
                      <a:pt x="19478" y="6563"/>
                    </a:cubicBezTo>
                    <a:lnTo>
                      <a:pt x="11523" y="6563"/>
                    </a:lnTo>
                    <a:cubicBezTo>
                      <a:pt x="11547" y="4429"/>
                      <a:pt x="12258" y="2344"/>
                      <a:pt x="13548" y="632"/>
                    </a:cubicBezTo>
                    <a:cubicBezTo>
                      <a:pt x="12381" y="202"/>
                      <a:pt x="11201" y="1"/>
                      <a:pt x="1005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65" name="Google Shape;1565;p41"/>
            <p:cNvSpPr/>
            <p:nvPr/>
          </p:nvSpPr>
          <p:spPr>
            <a:xfrm>
              <a:off x="846055" y="1208042"/>
              <a:ext cx="711652" cy="352605"/>
            </a:xfrm>
            <a:custGeom>
              <a:rect b="b" l="l" r="r" t="t"/>
              <a:pathLst>
                <a:path extrusionOk="0" h="9962" w="20106">
                  <a:moveTo>
                    <a:pt x="10050" y="1"/>
                  </a:moveTo>
                  <a:cubicBezTo>
                    <a:pt x="4757" y="1"/>
                    <a:pt x="69" y="4249"/>
                    <a:pt x="0" y="9962"/>
                  </a:cubicBezTo>
                  <a:lnTo>
                    <a:pt x="20105" y="9962"/>
                  </a:lnTo>
                  <a:cubicBezTo>
                    <a:pt x="20093" y="8793"/>
                    <a:pt x="19888" y="7648"/>
                    <a:pt x="19478" y="6563"/>
                  </a:cubicBezTo>
                  <a:lnTo>
                    <a:pt x="11523" y="6563"/>
                  </a:lnTo>
                  <a:cubicBezTo>
                    <a:pt x="11547" y="4429"/>
                    <a:pt x="12258" y="2344"/>
                    <a:pt x="13548" y="632"/>
                  </a:cubicBezTo>
                  <a:cubicBezTo>
                    <a:pt x="12381" y="202"/>
                    <a:pt x="11201" y="1"/>
                    <a:pt x="1005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41"/>
            <p:cNvSpPr/>
            <p:nvPr/>
          </p:nvSpPr>
          <p:spPr>
            <a:xfrm flipH="1">
              <a:off x="846055" y="1208042"/>
              <a:ext cx="711652" cy="352605"/>
            </a:xfrm>
            <a:custGeom>
              <a:rect b="b" l="l" r="r" t="t"/>
              <a:pathLst>
                <a:path extrusionOk="0" h="9962" w="20106">
                  <a:moveTo>
                    <a:pt x="10050" y="1"/>
                  </a:moveTo>
                  <a:cubicBezTo>
                    <a:pt x="4757" y="1"/>
                    <a:pt x="69" y="4249"/>
                    <a:pt x="0" y="9962"/>
                  </a:cubicBezTo>
                  <a:lnTo>
                    <a:pt x="20105" y="9962"/>
                  </a:lnTo>
                  <a:cubicBezTo>
                    <a:pt x="20093" y="8793"/>
                    <a:pt x="19888" y="7648"/>
                    <a:pt x="19478" y="6563"/>
                  </a:cubicBezTo>
                  <a:lnTo>
                    <a:pt x="11523" y="6563"/>
                  </a:lnTo>
                  <a:cubicBezTo>
                    <a:pt x="11547" y="4429"/>
                    <a:pt x="12258" y="2344"/>
                    <a:pt x="13548" y="632"/>
                  </a:cubicBezTo>
                  <a:cubicBezTo>
                    <a:pt x="12381" y="202"/>
                    <a:pt x="11201" y="1"/>
                    <a:pt x="1005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41"/>
            <p:cNvSpPr/>
            <p:nvPr/>
          </p:nvSpPr>
          <p:spPr>
            <a:xfrm>
              <a:off x="1253912" y="1230412"/>
              <a:ext cx="281603" cy="209928"/>
            </a:xfrm>
            <a:custGeom>
              <a:rect b="b" l="l" r="r" t="t"/>
              <a:pathLst>
                <a:path extrusionOk="0" h="5931" w="7956">
                  <a:moveTo>
                    <a:pt x="2025" y="0"/>
                  </a:moveTo>
                  <a:cubicBezTo>
                    <a:pt x="735" y="1712"/>
                    <a:pt x="24" y="3797"/>
                    <a:pt x="0" y="5931"/>
                  </a:cubicBezTo>
                  <a:lnTo>
                    <a:pt x="7955" y="5931"/>
                  </a:lnTo>
                  <a:cubicBezTo>
                    <a:pt x="6931" y="3183"/>
                    <a:pt x="4773" y="1025"/>
                    <a:pt x="202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41"/>
            <p:cNvSpPr/>
            <p:nvPr/>
          </p:nvSpPr>
          <p:spPr>
            <a:xfrm>
              <a:off x="1622091" y="1096442"/>
              <a:ext cx="311476" cy="200123"/>
            </a:xfrm>
            <a:custGeom>
              <a:rect b="b" l="l" r="r" t="t"/>
              <a:pathLst>
                <a:path extrusionOk="0" h="5654" w="8800">
                  <a:moveTo>
                    <a:pt x="1808" y="1"/>
                  </a:moveTo>
                  <a:cubicBezTo>
                    <a:pt x="639" y="1664"/>
                    <a:pt x="12" y="3629"/>
                    <a:pt x="0" y="5654"/>
                  </a:cubicBezTo>
                  <a:lnTo>
                    <a:pt x="8799" y="5654"/>
                  </a:lnTo>
                  <a:cubicBezTo>
                    <a:pt x="7486" y="2773"/>
                    <a:pt x="4894" y="688"/>
                    <a:pt x="180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2" name="Shape 1572"/>
        <p:cNvGrpSpPr/>
        <p:nvPr/>
      </p:nvGrpSpPr>
      <p:grpSpPr>
        <a:xfrm>
          <a:off x="0" y="0"/>
          <a:ext cx="0" cy="0"/>
          <a:chOff x="0" y="0"/>
          <a:chExt cx="0" cy="0"/>
        </a:xfrm>
      </p:grpSpPr>
      <p:sp>
        <p:nvSpPr>
          <p:cNvPr id="1573" name="Google Shape;1573;p42"/>
          <p:cNvSpPr txBox="1"/>
          <p:nvPr>
            <p:ph type="title"/>
          </p:nvPr>
        </p:nvSpPr>
        <p:spPr>
          <a:xfrm>
            <a:off x="621100" y="445025"/>
            <a:ext cx="79017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a:t>
            </a:r>
            <a:r>
              <a:rPr lang="en">
                <a:solidFill>
                  <a:schemeClr val="accent3"/>
                </a:solidFill>
                <a:latin typeface="Raleway"/>
                <a:ea typeface="Raleway"/>
                <a:cs typeface="Raleway"/>
                <a:sym typeface="Raleway"/>
              </a:rPr>
              <a:t>LOCATIONS</a:t>
            </a:r>
            <a:endParaRPr>
              <a:solidFill>
                <a:schemeClr val="accent3"/>
              </a:solidFill>
              <a:latin typeface="Raleway"/>
              <a:ea typeface="Raleway"/>
              <a:cs typeface="Raleway"/>
              <a:sym typeface="Raleway"/>
            </a:endParaRPr>
          </a:p>
        </p:txBody>
      </p:sp>
      <p:sp>
        <p:nvSpPr>
          <p:cNvPr id="1574" name="Google Shape;1574;p42"/>
          <p:cNvSpPr txBox="1"/>
          <p:nvPr/>
        </p:nvSpPr>
        <p:spPr>
          <a:xfrm>
            <a:off x="6330504" y="1375525"/>
            <a:ext cx="1987200" cy="357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500">
                <a:solidFill>
                  <a:srgbClr val="EFC5C5"/>
                </a:solidFill>
                <a:latin typeface="Raleway"/>
                <a:ea typeface="Raleway"/>
                <a:cs typeface="Raleway"/>
                <a:sym typeface="Raleway"/>
              </a:rPr>
              <a:t>MARS</a:t>
            </a:r>
            <a:endParaRPr sz="2500">
              <a:solidFill>
                <a:srgbClr val="EFC5C5"/>
              </a:solidFill>
              <a:latin typeface="Raleway"/>
              <a:ea typeface="Raleway"/>
              <a:cs typeface="Raleway"/>
              <a:sym typeface="Raleway"/>
            </a:endParaRPr>
          </a:p>
        </p:txBody>
      </p:sp>
      <p:sp>
        <p:nvSpPr>
          <p:cNvPr id="1575" name="Google Shape;1575;p42"/>
          <p:cNvSpPr txBox="1"/>
          <p:nvPr/>
        </p:nvSpPr>
        <p:spPr>
          <a:xfrm>
            <a:off x="6330500" y="2520475"/>
            <a:ext cx="1987200" cy="357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500">
                <a:solidFill>
                  <a:srgbClr val="EFC5C5"/>
                </a:solidFill>
                <a:latin typeface="Raleway"/>
                <a:ea typeface="Raleway"/>
                <a:cs typeface="Raleway"/>
                <a:sym typeface="Raleway"/>
              </a:rPr>
              <a:t>VENUS</a:t>
            </a:r>
            <a:endParaRPr sz="2500">
              <a:solidFill>
                <a:srgbClr val="EFC5C5"/>
              </a:solidFill>
              <a:latin typeface="Raleway"/>
              <a:ea typeface="Raleway"/>
              <a:cs typeface="Raleway"/>
              <a:sym typeface="Raleway"/>
            </a:endParaRPr>
          </a:p>
        </p:txBody>
      </p:sp>
      <p:sp>
        <p:nvSpPr>
          <p:cNvPr id="1576" name="Google Shape;1576;p42"/>
          <p:cNvSpPr txBox="1"/>
          <p:nvPr/>
        </p:nvSpPr>
        <p:spPr>
          <a:xfrm>
            <a:off x="6330500" y="2845025"/>
            <a:ext cx="1987200" cy="61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FFFFFF"/>
                </a:solidFill>
                <a:latin typeface="DM Sans"/>
                <a:ea typeface="DM Sans"/>
                <a:cs typeface="DM Sans"/>
                <a:sym typeface="DM Sans"/>
              </a:rPr>
              <a:t>Venus has a beautiful name</a:t>
            </a:r>
            <a:endParaRPr sz="1600">
              <a:solidFill>
                <a:srgbClr val="FFFFFF"/>
              </a:solidFill>
              <a:latin typeface="DM Sans"/>
              <a:ea typeface="DM Sans"/>
              <a:cs typeface="DM Sans"/>
              <a:sym typeface="DM Sans"/>
            </a:endParaRPr>
          </a:p>
        </p:txBody>
      </p:sp>
      <p:sp>
        <p:nvSpPr>
          <p:cNvPr id="1577" name="Google Shape;1577;p42"/>
          <p:cNvSpPr txBox="1"/>
          <p:nvPr/>
        </p:nvSpPr>
        <p:spPr>
          <a:xfrm>
            <a:off x="6330425" y="1700075"/>
            <a:ext cx="1987200" cy="61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FFFFFF"/>
                </a:solidFill>
                <a:latin typeface="DM Sans"/>
                <a:ea typeface="DM Sans"/>
                <a:cs typeface="DM Sans"/>
                <a:sym typeface="DM Sans"/>
              </a:rPr>
              <a:t>Mars is actually a very cold place</a:t>
            </a:r>
            <a:endParaRPr sz="1600">
              <a:solidFill>
                <a:srgbClr val="FFFFFF"/>
              </a:solidFill>
              <a:latin typeface="DM Sans"/>
              <a:ea typeface="DM Sans"/>
              <a:cs typeface="DM Sans"/>
              <a:sym typeface="DM Sans"/>
            </a:endParaRPr>
          </a:p>
        </p:txBody>
      </p:sp>
      <p:sp>
        <p:nvSpPr>
          <p:cNvPr id="1578" name="Google Shape;1578;p42"/>
          <p:cNvSpPr txBox="1"/>
          <p:nvPr/>
        </p:nvSpPr>
        <p:spPr>
          <a:xfrm>
            <a:off x="6330463" y="3665425"/>
            <a:ext cx="1987200" cy="357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500">
                <a:solidFill>
                  <a:srgbClr val="EFC5C5"/>
                </a:solidFill>
                <a:latin typeface="Raleway"/>
                <a:ea typeface="Raleway"/>
                <a:cs typeface="Raleway"/>
                <a:sym typeface="Raleway"/>
              </a:rPr>
              <a:t>MERCURY</a:t>
            </a:r>
            <a:endParaRPr sz="2500">
              <a:solidFill>
                <a:srgbClr val="EFC5C5"/>
              </a:solidFill>
              <a:latin typeface="Raleway"/>
              <a:ea typeface="Raleway"/>
              <a:cs typeface="Raleway"/>
              <a:sym typeface="Raleway"/>
            </a:endParaRPr>
          </a:p>
        </p:txBody>
      </p:sp>
      <p:sp>
        <p:nvSpPr>
          <p:cNvPr id="1579" name="Google Shape;1579;p42"/>
          <p:cNvSpPr txBox="1"/>
          <p:nvPr/>
        </p:nvSpPr>
        <p:spPr>
          <a:xfrm>
            <a:off x="6330463" y="3989975"/>
            <a:ext cx="1987200" cy="61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FFFFFF"/>
                </a:solidFill>
                <a:latin typeface="DM Sans"/>
                <a:ea typeface="DM Sans"/>
                <a:cs typeface="DM Sans"/>
                <a:sym typeface="DM Sans"/>
              </a:rPr>
              <a:t>It’s the closest planet to the Sun</a:t>
            </a:r>
            <a:endParaRPr sz="1600">
              <a:solidFill>
                <a:srgbClr val="FFFFFF"/>
              </a:solidFill>
              <a:latin typeface="DM Sans"/>
              <a:ea typeface="DM Sans"/>
              <a:cs typeface="DM Sans"/>
              <a:sym typeface="DM Sans"/>
            </a:endParaRPr>
          </a:p>
        </p:txBody>
      </p:sp>
      <p:grpSp>
        <p:nvGrpSpPr>
          <p:cNvPr id="1580" name="Google Shape;1580;p42"/>
          <p:cNvGrpSpPr/>
          <p:nvPr/>
        </p:nvGrpSpPr>
        <p:grpSpPr>
          <a:xfrm>
            <a:off x="621095" y="1846156"/>
            <a:ext cx="5059632" cy="2695450"/>
            <a:chOff x="233350" y="949250"/>
            <a:chExt cx="7137300" cy="3802300"/>
          </a:xfrm>
        </p:grpSpPr>
        <p:sp>
          <p:nvSpPr>
            <p:cNvPr id="1581" name="Google Shape;1581;p42"/>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solidFill>
              <a:schemeClr val="accent2"/>
            </a:solidFill>
            <a:ln>
              <a:noFill/>
            </a:ln>
            <a:effectLst>
              <a:outerShdw rotWithShape="0" algn="bl" dir="2700000" dist="38100">
                <a:schemeClr val="accent4"/>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42"/>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chemeClr val="accent2"/>
            </a:solidFill>
            <a:ln>
              <a:noFill/>
            </a:ln>
            <a:effectLst>
              <a:outerShdw rotWithShape="0" algn="bl" dir="2700000" dist="38100">
                <a:schemeClr val="accent4"/>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42"/>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chemeClr val="accent2"/>
            </a:solidFill>
            <a:ln>
              <a:noFill/>
            </a:ln>
            <a:effectLst>
              <a:outerShdw rotWithShape="0" algn="bl" dir="2700000" dist="38100">
                <a:schemeClr val="accent4"/>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42"/>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chemeClr val="accent2"/>
            </a:solidFill>
            <a:ln>
              <a:noFill/>
            </a:ln>
            <a:effectLst>
              <a:outerShdw rotWithShape="0" algn="bl" dir="2700000" dist="38100">
                <a:schemeClr val="accent4"/>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42"/>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chemeClr val="accent2"/>
            </a:solidFill>
            <a:ln>
              <a:noFill/>
            </a:ln>
            <a:effectLst>
              <a:outerShdw rotWithShape="0" algn="bl" dir="2700000" dist="38100">
                <a:schemeClr val="accent4"/>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42"/>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chemeClr val="accent2"/>
            </a:solidFill>
            <a:ln>
              <a:noFill/>
            </a:ln>
            <a:effectLst>
              <a:outerShdw rotWithShape="0" algn="bl" dir="2700000" dist="38100">
                <a:schemeClr val="accent4"/>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42"/>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chemeClr val="accent2"/>
            </a:solidFill>
            <a:ln>
              <a:noFill/>
            </a:ln>
            <a:effectLst>
              <a:outerShdw rotWithShape="0" algn="bl" dir="2700000" dist="38100">
                <a:schemeClr val="accent4"/>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42"/>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chemeClr val="accent2"/>
            </a:solidFill>
            <a:ln>
              <a:noFill/>
            </a:ln>
            <a:effectLst>
              <a:outerShdw rotWithShape="0" algn="bl" dir="2700000" dist="38100">
                <a:schemeClr val="accent4"/>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42"/>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chemeClr val="accent2"/>
            </a:solidFill>
            <a:ln>
              <a:noFill/>
            </a:ln>
            <a:effectLst>
              <a:outerShdw rotWithShape="0" algn="bl" dir="2700000" dist="38100">
                <a:schemeClr val="accent4"/>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42"/>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chemeClr val="accent2"/>
            </a:solidFill>
            <a:ln>
              <a:noFill/>
            </a:ln>
            <a:effectLst>
              <a:outerShdw rotWithShape="0" algn="bl" dir="2700000" dist="38100">
                <a:schemeClr val="accent4"/>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42"/>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chemeClr val="accent2"/>
            </a:solidFill>
            <a:ln>
              <a:noFill/>
            </a:ln>
            <a:effectLst>
              <a:outerShdw rotWithShape="0" algn="bl" dir="2700000" dist="38100">
                <a:schemeClr val="accent4"/>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42"/>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chemeClr val="accent2"/>
            </a:solidFill>
            <a:ln>
              <a:noFill/>
            </a:ln>
            <a:effectLst>
              <a:outerShdw rotWithShape="0" algn="bl" dir="2700000" dist="38100">
                <a:schemeClr val="accent4"/>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42"/>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chemeClr val="accent2"/>
            </a:solidFill>
            <a:ln>
              <a:noFill/>
            </a:ln>
            <a:effectLst>
              <a:outerShdw rotWithShape="0" algn="bl" dir="2700000" dist="38100">
                <a:schemeClr val="accent4"/>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42"/>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chemeClr val="accent2"/>
            </a:solidFill>
            <a:ln>
              <a:noFill/>
            </a:ln>
            <a:effectLst>
              <a:outerShdw rotWithShape="0" algn="bl" dir="2700000" dist="38100">
                <a:schemeClr val="accent4"/>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42"/>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chemeClr val="accent2"/>
            </a:solidFill>
            <a:ln>
              <a:noFill/>
            </a:ln>
            <a:effectLst>
              <a:outerShdw rotWithShape="0" algn="bl" dir="2700000" dist="38100">
                <a:schemeClr val="accent4"/>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42"/>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chemeClr val="accent2"/>
            </a:solidFill>
            <a:ln>
              <a:noFill/>
            </a:ln>
            <a:effectLst>
              <a:outerShdw rotWithShape="0" algn="bl" dir="2700000" dist="38100">
                <a:schemeClr val="accent4"/>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42"/>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chemeClr val="accent2"/>
            </a:solidFill>
            <a:ln>
              <a:noFill/>
            </a:ln>
            <a:effectLst>
              <a:outerShdw rotWithShape="0" algn="bl" dir="2700000" dist="38100">
                <a:schemeClr val="accent4"/>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42"/>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chemeClr val="accent2"/>
            </a:solidFill>
            <a:ln>
              <a:noFill/>
            </a:ln>
            <a:effectLst>
              <a:outerShdw rotWithShape="0" algn="bl" dir="2700000" dist="38100">
                <a:schemeClr val="accent4"/>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42"/>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chemeClr val="accent2"/>
            </a:solidFill>
            <a:ln>
              <a:noFill/>
            </a:ln>
            <a:effectLst>
              <a:outerShdw rotWithShape="0" algn="bl" dir="2700000" dist="38100">
                <a:schemeClr val="accent4"/>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42"/>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chemeClr val="accent2"/>
            </a:solidFill>
            <a:ln>
              <a:noFill/>
            </a:ln>
            <a:effectLst>
              <a:outerShdw rotWithShape="0" algn="bl" dir="2700000" dist="38100">
                <a:schemeClr val="accent4"/>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42"/>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chemeClr val="accent2"/>
            </a:solidFill>
            <a:ln>
              <a:noFill/>
            </a:ln>
            <a:effectLst>
              <a:outerShdw rotWithShape="0" algn="bl" dir="2700000" dist="38100">
                <a:schemeClr val="accent4"/>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42"/>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chemeClr val="accent2"/>
            </a:solidFill>
            <a:ln>
              <a:noFill/>
            </a:ln>
            <a:effectLst>
              <a:outerShdw rotWithShape="0" algn="bl" dir="2700000" dist="38100">
                <a:schemeClr val="accent4"/>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42"/>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chemeClr val="accent2"/>
            </a:solidFill>
            <a:ln>
              <a:noFill/>
            </a:ln>
            <a:effectLst>
              <a:outerShdw rotWithShape="0" algn="bl" dir="2700000" dist="38100">
                <a:schemeClr val="accent4"/>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42"/>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chemeClr val="accent2"/>
            </a:solidFill>
            <a:ln>
              <a:noFill/>
            </a:ln>
            <a:effectLst>
              <a:outerShdw rotWithShape="0" algn="bl" dir="2700000" dist="38100">
                <a:schemeClr val="accent4"/>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42"/>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chemeClr val="accent2"/>
            </a:solidFill>
            <a:ln>
              <a:noFill/>
            </a:ln>
            <a:effectLst>
              <a:outerShdw rotWithShape="0" algn="bl" dir="2700000" dist="38100">
                <a:schemeClr val="accent4"/>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42"/>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chemeClr val="accent2"/>
            </a:solidFill>
            <a:ln>
              <a:noFill/>
            </a:ln>
            <a:effectLst>
              <a:outerShdw rotWithShape="0" algn="bl" dir="2700000" dist="38100">
                <a:schemeClr val="accent4"/>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42"/>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chemeClr val="accent2"/>
            </a:solidFill>
            <a:ln>
              <a:noFill/>
            </a:ln>
            <a:effectLst>
              <a:outerShdw rotWithShape="0" algn="bl" dir="2700000" dist="38100">
                <a:schemeClr val="accent4"/>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42"/>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chemeClr val="accent2"/>
            </a:solidFill>
            <a:ln>
              <a:noFill/>
            </a:ln>
            <a:effectLst>
              <a:outerShdw rotWithShape="0" algn="bl" dir="2700000" dist="38100">
                <a:schemeClr val="accent4"/>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42"/>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chemeClr val="accent2"/>
            </a:solidFill>
            <a:ln>
              <a:noFill/>
            </a:ln>
            <a:effectLst>
              <a:outerShdw rotWithShape="0" algn="bl" dir="2700000" dist="38100">
                <a:schemeClr val="accent4"/>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42"/>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chemeClr val="accent2"/>
            </a:solidFill>
            <a:ln>
              <a:noFill/>
            </a:ln>
            <a:effectLst>
              <a:outerShdw rotWithShape="0" algn="bl" dir="2700000" dist="38100">
                <a:schemeClr val="accent4"/>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42"/>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chemeClr val="accent2"/>
            </a:solidFill>
            <a:ln>
              <a:noFill/>
            </a:ln>
            <a:effectLst>
              <a:outerShdw rotWithShape="0" algn="bl" dir="2700000" dist="38100">
                <a:schemeClr val="accent4"/>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42"/>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solidFill>
              <a:schemeClr val="accent2"/>
            </a:solidFill>
            <a:ln>
              <a:noFill/>
            </a:ln>
            <a:effectLst>
              <a:outerShdw rotWithShape="0" algn="bl" dir="2700000" dist="38100">
                <a:schemeClr val="accent4"/>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42"/>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chemeClr val="accent2"/>
            </a:solidFill>
            <a:ln>
              <a:noFill/>
            </a:ln>
            <a:effectLst>
              <a:outerShdw rotWithShape="0" algn="bl" dir="2700000" dist="38100">
                <a:schemeClr val="accent4"/>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42"/>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chemeClr val="accent2"/>
            </a:solidFill>
            <a:ln>
              <a:noFill/>
            </a:ln>
            <a:effectLst>
              <a:outerShdw rotWithShape="0" algn="bl" dir="2700000" dist="38100">
                <a:schemeClr val="accent4"/>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42"/>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chemeClr val="accent2"/>
            </a:solidFill>
            <a:ln>
              <a:noFill/>
            </a:ln>
            <a:effectLst>
              <a:outerShdw rotWithShape="0" algn="bl" dir="2700000" dist="38100">
                <a:schemeClr val="accent4"/>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42"/>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chemeClr val="accent2"/>
            </a:solidFill>
            <a:ln>
              <a:noFill/>
            </a:ln>
            <a:effectLst>
              <a:outerShdw rotWithShape="0" algn="bl" dir="2700000" dist="38100">
                <a:schemeClr val="accent4"/>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42"/>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chemeClr val="accent2"/>
            </a:solidFill>
            <a:ln>
              <a:noFill/>
            </a:ln>
            <a:effectLst>
              <a:outerShdw rotWithShape="0" algn="bl" dir="2700000" dist="38100">
                <a:schemeClr val="accent4"/>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42"/>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chemeClr val="accent2"/>
            </a:solidFill>
            <a:ln>
              <a:noFill/>
            </a:ln>
            <a:effectLst>
              <a:outerShdw rotWithShape="0" algn="bl" dir="2700000" dist="38100">
                <a:schemeClr val="accent4"/>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42"/>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chemeClr val="accent2"/>
            </a:solidFill>
            <a:ln>
              <a:noFill/>
            </a:ln>
            <a:effectLst>
              <a:outerShdw rotWithShape="0" algn="bl" dir="2700000" dist="38100">
                <a:schemeClr val="accent4"/>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42"/>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chemeClr val="accent2"/>
            </a:solidFill>
            <a:ln>
              <a:noFill/>
            </a:ln>
            <a:effectLst>
              <a:outerShdw rotWithShape="0" algn="bl" dir="2700000" dist="38100">
                <a:schemeClr val="accent4"/>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42"/>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chemeClr val="accent2"/>
            </a:solidFill>
            <a:ln>
              <a:noFill/>
            </a:ln>
            <a:effectLst>
              <a:outerShdw rotWithShape="0" algn="bl" dir="2700000" dist="38100">
                <a:schemeClr val="accent4"/>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42"/>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chemeClr val="accent2"/>
            </a:solidFill>
            <a:ln>
              <a:noFill/>
            </a:ln>
            <a:effectLst>
              <a:outerShdw rotWithShape="0" algn="bl" dir="2700000" dist="38100">
                <a:schemeClr val="accent4"/>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42"/>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chemeClr val="accent2"/>
            </a:solidFill>
            <a:ln>
              <a:noFill/>
            </a:ln>
            <a:effectLst>
              <a:outerShdw rotWithShape="0" algn="bl" dir="2700000" dist="38100">
                <a:schemeClr val="accent4"/>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42"/>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chemeClr val="accent2"/>
            </a:solidFill>
            <a:ln>
              <a:noFill/>
            </a:ln>
            <a:effectLst>
              <a:outerShdw rotWithShape="0" algn="bl" dir="2700000" dist="38100">
                <a:schemeClr val="accent4"/>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42"/>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chemeClr val="accent2"/>
            </a:solidFill>
            <a:ln>
              <a:noFill/>
            </a:ln>
            <a:effectLst>
              <a:outerShdw rotWithShape="0" algn="bl" dir="2700000" dist="38100">
                <a:schemeClr val="accent4"/>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42"/>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chemeClr val="accent2"/>
            </a:solidFill>
            <a:ln>
              <a:noFill/>
            </a:ln>
            <a:effectLst>
              <a:outerShdw rotWithShape="0" algn="bl" dir="2700000" dist="38100">
                <a:schemeClr val="accent4"/>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42"/>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chemeClr val="accent2"/>
            </a:solidFill>
            <a:ln>
              <a:noFill/>
            </a:ln>
            <a:effectLst>
              <a:outerShdw rotWithShape="0" algn="bl" dir="2700000" dist="38100">
                <a:schemeClr val="accent4"/>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42"/>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chemeClr val="accent2"/>
            </a:solidFill>
            <a:ln>
              <a:noFill/>
            </a:ln>
            <a:effectLst>
              <a:outerShdw rotWithShape="0" algn="bl" dir="2700000" dist="38100">
                <a:schemeClr val="accent4"/>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42"/>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chemeClr val="accent2"/>
            </a:solidFill>
            <a:ln>
              <a:noFill/>
            </a:ln>
            <a:effectLst>
              <a:outerShdw rotWithShape="0" algn="bl" dir="2700000" dist="38100">
                <a:schemeClr val="accent4"/>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42"/>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chemeClr val="accent2"/>
            </a:solidFill>
            <a:ln>
              <a:noFill/>
            </a:ln>
            <a:effectLst>
              <a:outerShdw rotWithShape="0" algn="bl" dir="2700000" dist="38100">
                <a:schemeClr val="accent4"/>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42"/>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chemeClr val="accent2"/>
            </a:solidFill>
            <a:ln>
              <a:noFill/>
            </a:ln>
            <a:effectLst>
              <a:outerShdw rotWithShape="0" algn="bl" dir="2700000" dist="38100">
                <a:schemeClr val="accent4"/>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32" name="Google Shape;1632;p42"/>
          <p:cNvSpPr/>
          <p:nvPr/>
        </p:nvSpPr>
        <p:spPr>
          <a:xfrm>
            <a:off x="1634525" y="2553600"/>
            <a:ext cx="177900" cy="177900"/>
          </a:xfrm>
          <a:prstGeom prst="rect">
            <a:avLst/>
          </a:prstGeom>
          <a:solidFill>
            <a:schemeClr val="accent1"/>
          </a:solidFill>
          <a:ln>
            <a:noFill/>
          </a:ln>
          <a:effectLst>
            <a:outerShdw rotWithShape="0" algn="bl" dir="2700000" dist="28575">
              <a:schemeClr val="accent4"/>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33" name="Google Shape;1633;p42"/>
          <p:cNvCxnSpPr>
            <a:stCxn id="1574" idx="1"/>
            <a:endCxn id="1632" idx="0"/>
          </p:cNvCxnSpPr>
          <p:nvPr/>
        </p:nvCxnSpPr>
        <p:spPr>
          <a:xfrm flipH="1">
            <a:off x="1723404" y="1554025"/>
            <a:ext cx="4607100" cy="999600"/>
          </a:xfrm>
          <a:prstGeom prst="bentConnector2">
            <a:avLst/>
          </a:prstGeom>
          <a:noFill/>
          <a:ln cap="flat" cmpd="sng" w="28575">
            <a:solidFill>
              <a:schemeClr val="accent1"/>
            </a:solidFill>
            <a:prstDash val="solid"/>
            <a:round/>
            <a:headEnd len="med" w="med" type="none"/>
            <a:tailEnd len="med" w="med" type="none"/>
          </a:ln>
        </p:spPr>
      </p:cxnSp>
      <p:sp>
        <p:nvSpPr>
          <p:cNvPr id="1634" name="Google Shape;1634;p42"/>
          <p:cNvSpPr/>
          <p:nvPr/>
        </p:nvSpPr>
        <p:spPr>
          <a:xfrm>
            <a:off x="2838325" y="2441125"/>
            <a:ext cx="177900" cy="177900"/>
          </a:xfrm>
          <a:prstGeom prst="rect">
            <a:avLst/>
          </a:prstGeom>
          <a:solidFill>
            <a:schemeClr val="accent1"/>
          </a:solidFill>
          <a:ln>
            <a:noFill/>
          </a:ln>
          <a:effectLst>
            <a:outerShdw rotWithShape="0" algn="bl" dir="2700000" dist="28575">
              <a:schemeClr val="accent4"/>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42"/>
          <p:cNvSpPr/>
          <p:nvPr/>
        </p:nvSpPr>
        <p:spPr>
          <a:xfrm>
            <a:off x="4660100" y="3019125"/>
            <a:ext cx="177900" cy="177900"/>
          </a:xfrm>
          <a:prstGeom prst="rect">
            <a:avLst/>
          </a:prstGeom>
          <a:solidFill>
            <a:schemeClr val="accent1"/>
          </a:solidFill>
          <a:ln>
            <a:noFill/>
          </a:ln>
          <a:effectLst>
            <a:outerShdw rotWithShape="0" algn="bl" dir="2700000" dist="28575">
              <a:schemeClr val="accent4"/>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36" name="Google Shape;1636;p42"/>
          <p:cNvCxnSpPr>
            <a:stCxn id="1575" idx="1"/>
            <a:endCxn id="1635" idx="0"/>
          </p:cNvCxnSpPr>
          <p:nvPr/>
        </p:nvCxnSpPr>
        <p:spPr>
          <a:xfrm flipH="1">
            <a:off x="4749200" y="2698975"/>
            <a:ext cx="1581300" cy="320100"/>
          </a:xfrm>
          <a:prstGeom prst="bentConnector2">
            <a:avLst/>
          </a:prstGeom>
          <a:noFill/>
          <a:ln cap="flat" cmpd="sng" w="28575">
            <a:solidFill>
              <a:schemeClr val="accent1"/>
            </a:solidFill>
            <a:prstDash val="solid"/>
            <a:round/>
            <a:headEnd len="med" w="med" type="none"/>
            <a:tailEnd len="med" w="med" type="none"/>
          </a:ln>
        </p:spPr>
      </p:cxnSp>
      <p:cxnSp>
        <p:nvCxnSpPr>
          <p:cNvPr id="1637" name="Google Shape;1637;p42"/>
          <p:cNvCxnSpPr>
            <a:stCxn id="1578" idx="1"/>
            <a:endCxn id="1634" idx="2"/>
          </p:cNvCxnSpPr>
          <p:nvPr/>
        </p:nvCxnSpPr>
        <p:spPr>
          <a:xfrm rot="10800000">
            <a:off x="2927263" y="2619025"/>
            <a:ext cx="3403200" cy="1224900"/>
          </a:xfrm>
          <a:prstGeom prst="bentConnector2">
            <a:avLst/>
          </a:prstGeom>
          <a:noFill/>
          <a:ln cap="flat" cmpd="sng" w="28575">
            <a:solidFill>
              <a:schemeClr val="accent1"/>
            </a:solidFill>
            <a:prstDash val="solid"/>
            <a:round/>
            <a:headEnd len="med" w="med" type="none"/>
            <a:tailEnd len="med" w="med" type="none"/>
          </a:ln>
        </p:spPr>
      </p:cxnSp>
      <p:grpSp>
        <p:nvGrpSpPr>
          <p:cNvPr id="1638" name="Google Shape;1638;p42"/>
          <p:cNvGrpSpPr/>
          <p:nvPr/>
        </p:nvGrpSpPr>
        <p:grpSpPr>
          <a:xfrm>
            <a:off x="261343" y="3547177"/>
            <a:ext cx="862387" cy="862350"/>
            <a:chOff x="4351775" y="4092225"/>
            <a:chExt cx="578900" cy="578875"/>
          </a:xfrm>
        </p:grpSpPr>
        <p:sp>
          <p:nvSpPr>
            <p:cNvPr id="1639" name="Google Shape;1639;p42"/>
            <p:cNvSpPr/>
            <p:nvPr/>
          </p:nvSpPr>
          <p:spPr>
            <a:xfrm>
              <a:off x="4386425" y="4126875"/>
              <a:ext cx="408950" cy="408625"/>
            </a:xfrm>
            <a:custGeom>
              <a:rect b="b" l="l" r="r" t="t"/>
              <a:pathLst>
                <a:path extrusionOk="0" h="16345" w="16358">
                  <a:moveTo>
                    <a:pt x="15707" y="0"/>
                  </a:moveTo>
                  <a:lnTo>
                    <a:pt x="1" y="15694"/>
                  </a:lnTo>
                  <a:cubicBezTo>
                    <a:pt x="121" y="15923"/>
                    <a:pt x="254" y="16140"/>
                    <a:pt x="387" y="16345"/>
                  </a:cubicBezTo>
                  <a:lnTo>
                    <a:pt x="16357" y="386"/>
                  </a:lnTo>
                  <a:cubicBezTo>
                    <a:pt x="16140" y="241"/>
                    <a:pt x="15923" y="121"/>
                    <a:pt x="1570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42"/>
            <p:cNvSpPr/>
            <p:nvPr/>
          </p:nvSpPr>
          <p:spPr>
            <a:xfrm>
              <a:off x="4407825" y="4148275"/>
              <a:ext cx="419200" cy="419175"/>
            </a:xfrm>
            <a:custGeom>
              <a:rect b="b" l="l" r="r" t="t"/>
              <a:pathLst>
                <a:path extrusionOk="0" h="16767" w="16768">
                  <a:moveTo>
                    <a:pt x="16188" y="0"/>
                  </a:moveTo>
                  <a:lnTo>
                    <a:pt x="1" y="16188"/>
                  </a:lnTo>
                  <a:cubicBezTo>
                    <a:pt x="145" y="16381"/>
                    <a:pt x="290" y="16574"/>
                    <a:pt x="447" y="16767"/>
                  </a:cubicBezTo>
                  <a:lnTo>
                    <a:pt x="16767" y="446"/>
                  </a:lnTo>
                  <a:cubicBezTo>
                    <a:pt x="16574" y="301"/>
                    <a:pt x="16381" y="145"/>
                    <a:pt x="1618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42"/>
            <p:cNvSpPr/>
            <p:nvPr/>
          </p:nvSpPr>
          <p:spPr>
            <a:xfrm>
              <a:off x="4432850" y="4173275"/>
              <a:ext cx="422175" cy="422200"/>
            </a:xfrm>
            <a:custGeom>
              <a:rect b="b" l="l" r="r" t="t"/>
              <a:pathLst>
                <a:path extrusionOk="0" h="16888" w="16887">
                  <a:moveTo>
                    <a:pt x="16381" y="1"/>
                  </a:moveTo>
                  <a:lnTo>
                    <a:pt x="0" y="16369"/>
                  </a:lnTo>
                  <a:cubicBezTo>
                    <a:pt x="48" y="16430"/>
                    <a:pt x="96" y="16478"/>
                    <a:pt x="157" y="16526"/>
                  </a:cubicBezTo>
                  <a:cubicBezTo>
                    <a:pt x="277" y="16646"/>
                    <a:pt x="398" y="16767"/>
                    <a:pt x="530" y="16888"/>
                  </a:cubicBezTo>
                  <a:lnTo>
                    <a:pt x="16887" y="519"/>
                  </a:lnTo>
                  <a:cubicBezTo>
                    <a:pt x="16766" y="398"/>
                    <a:pt x="16646" y="266"/>
                    <a:pt x="16525" y="145"/>
                  </a:cubicBezTo>
                  <a:lnTo>
                    <a:pt x="1638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42"/>
            <p:cNvSpPr/>
            <p:nvPr/>
          </p:nvSpPr>
          <p:spPr>
            <a:xfrm>
              <a:off x="4461475" y="4201900"/>
              <a:ext cx="417975" cy="417975"/>
            </a:xfrm>
            <a:custGeom>
              <a:rect b="b" l="l" r="r" t="t"/>
              <a:pathLst>
                <a:path extrusionOk="0" h="16719" w="16719">
                  <a:moveTo>
                    <a:pt x="16272" y="1"/>
                  </a:moveTo>
                  <a:lnTo>
                    <a:pt x="0" y="16273"/>
                  </a:lnTo>
                  <a:cubicBezTo>
                    <a:pt x="193" y="16430"/>
                    <a:pt x="398" y="16574"/>
                    <a:pt x="591" y="16719"/>
                  </a:cubicBezTo>
                  <a:lnTo>
                    <a:pt x="16718" y="591"/>
                  </a:lnTo>
                  <a:cubicBezTo>
                    <a:pt x="16574" y="398"/>
                    <a:pt x="16429" y="194"/>
                    <a:pt x="1627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42"/>
            <p:cNvSpPr/>
            <p:nvPr/>
          </p:nvSpPr>
          <p:spPr>
            <a:xfrm>
              <a:off x="4357500" y="4097950"/>
              <a:ext cx="361925" cy="361625"/>
            </a:xfrm>
            <a:custGeom>
              <a:rect b="b" l="l" r="r" t="t"/>
              <a:pathLst>
                <a:path extrusionOk="0" h="14465" w="14477">
                  <a:moveTo>
                    <a:pt x="13633" y="0"/>
                  </a:moveTo>
                  <a:lnTo>
                    <a:pt x="1" y="13633"/>
                  </a:lnTo>
                  <a:cubicBezTo>
                    <a:pt x="49" y="13910"/>
                    <a:pt x="121" y="14187"/>
                    <a:pt x="194" y="14464"/>
                  </a:cubicBezTo>
                  <a:lnTo>
                    <a:pt x="14477" y="193"/>
                  </a:lnTo>
                  <a:cubicBezTo>
                    <a:pt x="14200" y="121"/>
                    <a:pt x="13922" y="48"/>
                    <a:pt x="1363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42"/>
            <p:cNvSpPr/>
            <p:nvPr/>
          </p:nvSpPr>
          <p:spPr>
            <a:xfrm>
              <a:off x="4369550" y="4109700"/>
              <a:ext cx="389975" cy="390250"/>
            </a:xfrm>
            <a:custGeom>
              <a:rect b="b" l="l" r="r" t="t"/>
              <a:pathLst>
                <a:path extrusionOk="0" h="15610" w="15599">
                  <a:moveTo>
                    <a:pt x="14863" y="0"/>
                  </a:moveTo>
                  <a:lnTo>
                    <a:pt x="1" y="14874"/>
                  </a:lnTo>
                  <a:cubicBezTo>
                    <a:pt x="85" y="15115"/>
                    <a:pt x="194" y="15369"/>
                    <a:pt x="302" y="15610"/>
                  </a:cubicBezTo>
                  <a:lnTo>
                    <a:pt x="15598" y="302"/>
                  </a:lnTo>
                  <a:cubicBezTo>
                    <a:pt x="15357" y="193"/>
                    <a:pt x="15116" y="97"/>
                    <a:pt x="1486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42"/>
            <p:cNvSpPr/>
            <p:nvPr/>
          </p:nvSpPr>
          <p:spPr>
            <a:xfrm>
              <a:off x="4351775" y="4092225"/>
              <a:ext cx="321550" cy="321550"/>
            </a:xfrm>
            <a:custGeom>
              <a:rect b="b" l="l" r="r" t="t"/>
              <a:pathLst>
                <a:path extrusionOk="0" h="12862" w="12862">
                  <a:moveTo>
                    <a:pt x="11897" y="0"/>
                  </a:moveTo>
                  <a:lnTo>
                    <a:pt x="1" y="11897"/>
                  </a:lnTo>
                  <a:cubicBezTo>
                    <a:pt x="13" y="12222"/>
                    <a:pt x="37" y="12536"/>
                    <a:pt x="73" y="12861"/>
                  </a:cubicBezTo>
                  <a:lnTo>
                    <a:pt x="12862" y="73"/>
                  </a:lnTo>
                  <a:cubicBezTo>
                    <a:pt x="12548" y="36"/>
                    <a:pt x="12223" y="12"/>
                    <a:pt x="1189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42"/>
            <p:cNvSpPr/>
            <p:nvPr/>
          </p:nvSpPr>
          <p:spPr>
            <a:xfrm>
              <a:off x="4530775" y="4270900"/>
              <a:ext cx="385125" cy="385450"/>
            </a:xfrm>
            <a:custGeom>
              <a:rect b="b" l="l" r="r" t="t"/>
              <a:pathLst>
                <a:path extrusionOk="0" h="15418" w="15405">
                  <a:moveTo>
                    <a:pt x="15128" y="1"/>
                  </a:moveTo>
                  <a:lnTo>
                    <a:pt x="0" y="15140"/>
                  </a:lnTo>
                  <a:cubicBezTo>
                    <a:pt x="242" y="15237"/>
                    <a:pt x="495" y="15333"/>
                    <a:pt x="748" y="15417"/>
                  </a:cubicBezTo>
                  <a:lnTo>
                    <a:pt x="15405" y="760"/>
                  </a:lnTo>
                  <a:cubicBezTo>
                    <a:pt x="15320" y="507"/>
                    <a:pt x="15224" y="254"/>
                    <a:pt x="1512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42"/>
            <p:cNvSpPr/>
            <p:nvPr/>
          </p:nvSpPr>
          <p:spPr>
            <a:xfrm>
              <a:off x="4748650" y="4489075"/>
              <a:ext cx="161525" cy="161550"/>
            </a:xfrm>
            <a:custGeom>
              <a:rect b="b" l="l" r="r" t="t"/>
              <a:pathLst>
                <a:path extrusionOk="0" h="6462" w="6461">
                  <a:moveTo>
                    <a:pt x="6461" y="1"/>
                  </a:moveTo>
                  <a:lnTo>
                    <a:pt x="0" y="6461"/>
                  </a:lnTo>
                  <a:cubicBezTo>
                    <a:pt x="772" y="6148"/>
                    <a:pt x="1519" y="5762"/>
                    <a:pt x="2206" y="5292"/>
                  </a:cubicBezTo>
                  <a:lnTo>
                    <a:pt x="5292" y="2206"/>
                  </a:lnTo>
                  <a:cubicBezTo>
                    <a:pt x="5762" y="1507"/>
                    <a:pt x="6159" y="772"/>
                    <a:pt x="646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42"/>
            <p:cNvSpPr/>
            <p:nvPr/>
          </p:nvSpPr>
          <p:spPr>
            <a:xfrm>
              <a:off x="4352675" y="4092825"/>
              <a:ext cx="267025" cy="267000"/>
            </a:xfrm>
            <a:custGeom>
              <a:rect b="b" l="l" r="r" t="t"/>
              <a:pathLst>
                <a:path extrusionOk="0" h="10680" w="10681">
                  <a:moveTo>
                    <a:pt x="10680" y="0"/>
                  </a:moveTo>
                  <a:lnTo>
                    <a:pt x="10680" y="0"/>
                  </a:lnTo>
                  <a:cubicBezTo>
                    <a:pt x="10282" y="36"/>
                    <a:pt x="9885" y="85"/>
                    <a:pt x="9499" y="157"/>
                  </a:cubicBezTo>
                  <a:lnTo>
                    <a:pt x="158" y="9498"/>
                  </a:lnTo>
                  <a:cubicBezTo>
                    <a:pt x="85" y="9884"/>
                    <a:pt x="37" y="10282"/>
                    <a:pt x="1" y="10680"/>
                  </a:cubicBezTo>
                  <a:lnTo>
                    <a:pt x="1068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42"/>
            <p:cNvSpPr/>
            <p:nvPr/>
          </p:nvSpPr>
          <p:spPr>
            <a:xfrm>
              <a:off x="4366250" y="4106675"/>
              <a:ext cx="185050" cy="184750"/>
            </a:xfrm>
            <a:custGeom>
              <a:rect b="b" l="l" r="r" t="t"/>
              <a:pathLst>
                <a:path extrusionOk="0" h="7390" w="7402">
                  <a:moveTo>
                    <a:pt x="7401" y="1"/>
                  </a:moveTo>
                  <a:cubicBezTo>
                    <a:pt x="6786" y="194"/>
                    <a:pt x="6184" y="447"/>
                    <a:pt x="5605" y="748"/>
                  </a:cubicBezTo>
                  <a:lnTo>
                    <a:pt x="748" y="5606"/>
                  </a:lnTo>
                  <a:cubicBezTo>
                    <a:pt x="446" y="6184"/>
                    <a:pt x="193" y="6775"/>
                    <a:pt x="0" y="7390"/>
                  </a:cubicBezTo>
                  <a:lnTo>
                    <a:pt x="740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42"/>
            <p:cNvSpPr/>
            <p:nvPr/>
          </p:nvSpPr>
          <p:spPr>
            <a:xfrm>
              <a:off x="4619375" y="4359500"/>
              <a:ext cx="311300" cy="311600"/>
            </a:xfrm>
            <a:custGeom>
              <a:rect b="b" l="l" r="r" t="t"/>
              <a:pathLst>
                <a:path extrusionOk="0" h="12464" w="12452">
                  <a:moveTo>
                    <a:pt x="12427" y="1"/>
                  </a:moveTo>
                  <a:lnTo>
                    <a:pt x="0" y="12440"/>
                  </a:lnTo>
                  <a:cubicBezTo>
                    <a:pt x="326" y="12464"/>
                    <a:pt x="663" y="12464"/>
                    <a:pt x="1001" y="12464"/>
                  </a:cubicBezTo>
                  <a:lnTo>
                    <a:pt x="12451" y="1013"/>
                  </a:lnTo>
                  <a:cubicBezTo>
                    <a:pt x="12451" y="676"/>
                    <a:pt x="12439" y="338"/>
                    <a:pt x="1242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42"/>
            <p:cNvSpPr/>
            <p:nvPr/>
          </p:nvSpPr>
          <p:spPr>
            <a:xfrm>
              <a:off x="4675125" y="4415550"/>
              <a:ext cx="253750" cy="253750"/>
            </a:xfrm>
            <a:custGeom>
              <a:rect b="b" l="l" r="r" t="t"/>
              <a:pathLst>
                <a:path extrusionOk="0" h="10150" w="10150">
                  <a:moveTo>
                    <a:pt x="10149" y="1"/>
                  </a:moveTo>
                  <a:lnTo>
                    <a:pt x="0" y="10150"/>
                  </a:lnTo>
                  <a:cubicBezTo>
                    <a:pt x="422" y="10101"/>
                    <a:pt x="844" y="10017"/>
                    <a:pt x="1254" y="9933"/>
                  </a:cubicBezTo>
                  <a:lnTo>
                    <a:pt x="9932" y="1254"/>
                  </a:lnTo>
                  <a:cubicBezTo>
                    <a:pt x="10029" y="844"/>
                    <a:pt x="10101" y="422"/>
                    <a:pt x="1014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42"/>
            <p:cNvSpPr/>
            <p:nvPr/>
          </p:nvSpPr>
          <p:spPr>
            <a:xfrm>
              <a:off x="4572050" y="4312200"/>
              <a:ext cx="354700" cy="355000"/>
            </a:xfrm>
            <a:custGeom>
              <a:rect b="b" l="l" r="r" t="t"/>
              <a:pathLst>
                <a:path extrusionOk="0" h="14200" w="14188">
                  <a:moveTo>
                    <a:pt x="14019" y="0"/>
                  </a:moveTo>
                  <a:lnTo>
                    <a:pt x="1" y="14018"/>
                  </a:lnTo>
                  <a:cubicBezTo>
                    <a:pt x="290" y="14091"/>
                    <a:pt x="579" y="14151"/>
                    <a:pt x="857" y="14199"/>
                  </a:cubicBezTo>
                  <a:lnTo>
                    <a:pt x="14188" y="868"/>
                  </a:lnTo>
                  <a:cubicBezTo>
                    <a:pt x="14140" y="579"/>
                    <a:pt x="14091" y="290"/>
                    <a:pt x="1401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42"/>
            <p:cNvSpPr/>
            <p:nvPr/>
          </p:nvSpPr>
          <p:spPr>
            <a:xfrm>
              <a:off x="4494000" y="4234450"/>
              <a:ext cx="405925" cy="405625"/>
            </a:xfrm>
            <a:custGeom>
              <a:rect b="b" l="l" r="r" t="t"/>
              <a:pathLst>
                <a:path extrusionOk="0" h="16225" w="16237">
                  <a:moveTo>
                    <a:pt x="15863" y="0"/>
                  </a:moveTo>
                  <a:lnTo>
                    <a:pt x="1" y="15863"/>
                  </a:lnTo>
                  <a:cubicBezTo>
                    <a:pt x="230" y="15995"/>
                    <a:pt x="447" y="16116"/>
                    <a:pt x="676" y="16224"/>
                  </a:cubicBezTo>
                  <a:lnTo>
                    <a:pt x="16237" y="675"/>
                  </a:lnTo>
                  <a:cubicBezTo>
                    <a:pt x="16116" y="446"/>
                    <a:pt x="15996" y="217"/>
                    <a:pt x="1586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54" name="Google Shape;1654;p42"/>
          <p:cNvSpPr/>
          <p:nvPr/>
        </p:nvSpPr>
        <p:spPr>
          <a:xfrm>
            <a:off x="8236725" y="1205821"/>
            <a:ext cx="496182" cy="526706"/>
          </a:xfrm>
          <a:custGeom>
            <a:rect b="b" l="l" r="r" t="t"/>
            <a:pathLst>
              <a:path extrusionOk="0" fill="none" h="12476" w="11753">
                <a:moveTo>
                  <a:pt x="1712" y="8510"/>
                </a:moveTo>
                <a:cubicBezTo>
                  <a:pt x="0" y="4219"/>
                  <a:pt x="4352" y="0"/>
                  <a:pt x="8595" y="1832"/>
                </a:cubicBezTo>
                <a:cubicBezTo>
                  <a:pt x="10523" y="2664"/>
                  <a:pt x="11753" y="4581"/>
                  <a:pt x="11728" y="6678"/>
                </a:cubicBezTo>
                <a:cubicBezTo>
                  <a:pt x="11692" y="8775"/>
                  <a:pt x="10403" y="10655"/>
                  <a:pt x="8450" y="11427"/>
                </a:cubicBezTo>
                <a:cubicBezTo>
                  <a:pt x="5786" y="12476"/>
                  <a:pt x="2773" y="11174"/>
                  <a:pt x="1712" y="8510"/>
                </a:cubicBezTo>
                <a:close/>
              </a:path>
            </a:pathLst>
          </a:custGeom>
          <a:solidFill>
            <a:schemeClr val="accent1"/>
          </a:solidFill>
          <a:ln cap="flat" cmpd="sng" w="11450">
            <a:solidFill>
              <a:schemeClr val="accent2"/>
            </a:solidFill>
            <a:prstDash val="solid"/>
            <a:miter lim="120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55" name="Google Shape;1655;p42"/>
          <p:cNvGrpSpPr/>
          <p:nvPr/>
        </p:nvGrpSpPr>
        <p:grpSpPr>
          <a:xfrm>
            <a:off x="6239980" y="231280"/>
            <a:ext cx="1487702" cy="616442"/>
            <a:chOff x="846055" y="944205"/>
            <a:chExt cx="1487702" cy="616442"/>
          </a:xfrm>
        </p:grpSpPr>
        <p:grpSp>
          <p:nvGrpSpPr>
            <p:cNvPr id="1656" name="Google Shape;1656;p42"/>
            <p:cNvGrpSpPr/>
            <p:nvPr/>
          </p:nvGrpSpPr>
          <p:grpSpPr>
            <a:xfrm>
              <a:off x="1622105" y="944205"/>
              <a:ext cx="711652" cy="352605"/>
              <a:chOff x="1579480" y="1191367"/>
              <a:chExt cx="711652" cy="352605"/>
            </a:xfrm>
          </p:grpSpPr>
          <p:sp>
            <p:nvSpPr>
              <p:cNvPr id="1657" name="Google Shape;1657;p42"/>
              <p:cNvSpPr/>
              <p:nvPr/>
            </p:nvSpPr>
            <p:spPr>
              <a:xfrm>
                <a:off x="1579480" y="1191367"/>
                <a:ext cx="711652" cy="352605"/>
              </a:xfrm>
              <a:custGeom>
                <a:rect b="b" l="l" r="r" t="t"/>
                <a:pathLst>
                  <a:path extrusionOk="0" h="9962" w="20106">
                    <a:moveTo>
                      <a:pt x="10050" y="1"/>
                    </a:moveTo>
                    <a:cubicBezTo>
                      <a:pt x="4757" y="1"/>
                      <a:pt x="69" y="4249"/>
                      <a:pt x="0" y="9962"/>
                    </a:cubicBezTo>
                    <a:lnTo>
                      <a:pt x="20105" y="9962"/>
                    </a:lnTo>
                    <a:cubicBezTo>
                      <a:pt x="20093" y="8793"/>
                      <a:pt x="19888" y="7648"/>
                      <a:pt x="19478" y="6563"/>
                    </a:cubicBezTo>
                    <a:lnTo>
                      <a:pt x="11523" y="6563"/>
                    </a:lnTo>
                    <a:cubicBezTo>
                      <a:pt x="11547" y="4429"/>
                      <a:pt x="12258" y="2344"/>
                      <a:pt x="13548" y="632"/>
                    </a:cubicBezTo>
                    <a:cubicBezTo>
                      <a:pt x="12381" y="202"/>
                      <a:pt x="11201" y="1"/>
                      <a:pt x="1005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42"/>
              <p:cNvSpPr/>
              <p:nvPr/>
            </p:nvSpPr>
            <p:spPr>
              <a:xfrm flipH="1">
                <a:off x="1579480" y="1191367"/>
                <a:ext cx="711652" cy="352605"/>
              </a:xfrm>
              <a:custGeom>
                <a:rect b="b" l="l" r="r" t="t"/>
                <a:pathLst>
                  <a:path extrusionOk="0" h="9962" w="20106">
                    <a:moveTo>
                      <a:pt x="10050" y="1"/>
                    </a:moveTo>
                    <a:cubicBezTo>
                      <a:pt x="4757" y="1"/>
                      <a:pt x="69" y="4249"/>
                      <a:pt x="0" y="9962"/>
                    </a:cubicBezTo>
                    <a:lnTo>
                      <a:pt x="20105" y="9962"/>
                    </a:lnTo>
                    <a:cubicBezTo>
                      <a:pt x="20093" y="8793"/>
                      <a:pt x="19888" y="7648"/>
                      <a:pt x="19478" y="6563"/>
                    </a:cubicBezTo>
                    <a:lnTo>
                      <a:pt x="11523" y="6563"/>
                    </a:lnTo>
                    <a:cubicBezTo>
                      <a:pt x="11547" y="4429"/>
                      <a:pt x="12258" y="2344"/>
                      <a:pt x="13548" y="632"/>
                    </a:cubicBezTo>
                    <a:cubicBezTo>
                      <a:pt x="12381" y="202"/>
                      <a:pt x="11201" y="1"/>
                      <a:pt x="1005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59" name="Google Shape;1659;p42"/>
            <p:cNvGrpSpPr/>
            <p:nvPr/>
          </p:nvGrpSpPr>
          <p:grpSpPr>
            <a:xfrm>
              <a:off x="1253905" y="1088917"/>
              <a:ext cx="711652" cy="352605"/>
              <a:chOff x="1579480" y="1191367"/>
              <a:chExt cx="711652" cy="352605"/>
            </a:xfrm>
          </p:grpSpPr>
          <p:sp>
            <p:nvSpPr>
              <p:cNvPr id="1660" name="Google Shape;1660;p42"/>
              <p:cNvSpPr/>
              <p:nvPr/>
            </p:nvSpPr>
            <p:spPr>
              <a:xfrm>
                <a:off x="1579480" y="1191367"/>
                <a:ext cx="711652" cy="352605"/>
              </a:xfrm>
              <a:custGeom>
                <a:rect b="b" l="l" r="r" t="t"/>
                <a:pathLst>
                  <a:path extrusionOk="0" h="9962" w="20106">
                    <a:moveTo>
                      <a:pt x="10050" y="1"/>
                    </a:moveTo>
                    <a:cubicBezTo>
                      <a:pt x="4757" y="1"/>
                      <a:pt x="69" y="4249"/>
                      <a:pt x="0" y="9962"/>
                    </a:cubicBezTo>
                    <a:lnTo>
                      <a:pt x="20105" y="9962"/>
                    </a:lnTo>
                    <a:cubicBezTo>
                      <a:pt x="20093" y="8793"/>
                      <a:pt x="19888" y="7648"/>
                      <a:pt x="19478" y="6563"/>
                    </a:cubicBezTo>
                    <a:lnTo>
                      <a:pt x="11523" y="6563"/>
                    </a:lnTo>
                    <a:cubicBezTo>
                      <a:pt x="11547" y="4429"/>
                      <a:pt x="12258" y="2344"/>
                      <a:pt x="13548" y="632"/>
                    </a:cubicBezTo>
                    <a:cubicBezTo>
                      <a:pt x="12381" y="202"/>
                      <a:pt x="11201" y="1"/>
                      <a:pt x="1005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42"/>
              <p:cNvSpPr/>
              <p:nvPr/>
            </p:nvSpPr>
            <p:spPr>
              <a:xfrm flipH="1">
                <a:off x="1579480" y="1191367"/>
                <a:ext cx="711652" cy="352605"/>
              </a:xfrm>
              <a:custGeom>
                <a:rect b="b" l="l" r="r" t="t"/>
                <a:pathLst>
                  <a:path extrusionOk="0" h="9962" w="20106">
                    <a:moveTo>
                      <a:pt x="10050" y="1"/>
                    </a:moveTo>
                    <a:cubicBezTo>
                      <a:pt x="4757" y="1"/>
                      <a:pt x="69" y="4249"/>
                      <a:pt x="0" y="9962"/>
                    </a:cubicBezTo>
                    <a:lnTo>
                      <a:pt x="20105" y="9962"/>
                    </a:lnTo>
                    <a:cubicBezTo>
                      <a:pt x="20093" y="8793"/>
                      <a:pt x="19888" y="7648"/>
                      <a:pt x="19478" y="6563"/>
                    </a:cubicBezTo>
                    <a:lnTo>
                      <a:pt x="11523" y="6563"/>
                    </a:lnTo>
                    <a:cubicBezTo>
                      <a:pt x="11547" y="4429"/>
                      <a:pt x="12258" y="2344"/>
                      <a:pt x="13548" y="632"/>
                    </a:cubicBezTo>
                    <a:cubicBezTo>
                      <a:pt x="12381" y="202"/>
                      <a:pt x="11201" y="1"/>
                      <a:pt x="1005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62" name="Google Shape;1662;p42"/>
            <p:cNvSpPr/>
            <p:nvPr/>
          </p:nvSpPr>
          <p:spPr>
            <a:xfrm>
              <a:off x="846055" y="1208042"/>
              <a:ext cx="711652" cy="352605"/>
            </a:xfrm>
            <a:custGeom>
              <a:rect b="b" l="l" r="r" t="t"/>
              <a:pathLst>
                <a:path extrusionOk="0" h="9962" w="20106">
                  <a:moveTo>
                    <a:pt x="10050" y="1"/>
                  </a:moveTo>
                  <a:cubicBezTo>
                    <a:pt x="4757" y="1"/>
                    <a:pt x="69" y="4249"/>
                    <a:pt x="0" y="9962"/>
                  </a:cubicBezTo>
                  <a:lnTo>
                    <a:pt x="20105" y="9962"/>
                  </a:lnTo>
                  <a:cubicBezTo>
                    <a:pt x="20093" y="8793"/>
                    <a:pt x="19888" y="7648"/>
                    <a:pt x="19478" y="6563"/>
                  </a:cubicBezTo>
                  <a:lnTo>
                    <a:pt x="11523" y="6563"/>
                  </a:lnTo>
                  <a:cubicBezTo>
                    <a:pt x="11547" y="4429"/>
                    <a:pt x="12258" y="2344"/>
                    <a:pt x="13548" y="632"/>
                  </a:cubicBezTo>
                  <a:cubicBezTo>
                    <a:pt x="12381" y="202"/>
                    <a:pt x="11201" y="1"/>
                    <a:pt x="1005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42"/>
            <p:cNvSpPr/>
            <p:nvPr/>
          </p:nvSpPr>
          <p:spPr>
            <a:xfrm flipH="1">
              <a:off x="846055" y="1208042"/>
              <a:ext cx="711652" cy="352605"/>
            </a:xfrm>
            <a:custGeom>
              <a:rect b="b" l="l" r="r" t="t"/>
              <a:pathLst>
                <a:path extrusionOk="0" h="9962" w="20106">
                  <a:moveTo>
                    <a:pt x="10050" y="1"/>
                  </a:moveTo>
                  <a:cubicBezTo>
                    <a:pt x="4757" y="1"/>
                    <a:pt x="69" y="4249"/>
                    <a:pt x="0" y="9962"/>
                  </a:cubicBezTo>
                  <a:lnTo>
                    <a:pt x="20105" y="9962"/>
                  </a:lnTo>
                  <a:cubicBezTo>
                    <a:pt x="20093" y="8793"/>
                    <a:pt x="19888" y="7648"/>
                    <a:pt x="19478" y="6563"/>
                  </a:cubicBezTo>
                  <a:lnTo>
                    <a:pt x="11523" y="6563"/>
                  </a:lnTo>
                  <a:cubicBezTo>
                    <a:pt x="11547" y="4429"/>
                    <a:pt x="12258" y="2344"/>
                    <a:pt x="13548" y="632"/>
                  </a:cubicBezTo>
                  <a:cubicBezTo>
                    <a:pt x="12381" y="202"/>
                    <a:pt x="11201" y="1"/>
                    <a:pt x="1005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42"/>
            <p:cNvSpPr/>
            <p:nvPr/>
          </p:nvSpPr>
          <p:spPr>
            <a:xfrm>
              <a:off x="1253912" y="1230412"/>
              <a:ext cx="281603" cy="209928"/>
            </a:xfrm>
            <a:custGeom>
              <a:rect b="b" l="l" r="r" t="t"/>
              <a:pathLst>
                <a:path extrusionOk="0" h="5931" w="7956">
                  <a:moveTo>
                    <a:pt x="2025" y="0"/>
                  </a:moveTo>
                  <a:cubicBezTo>
                    <a:pt x="735" y="1712"/>
                    <a:pt x="24" y="3797"/>
                    <a:pt x="0" y="5931"/>
                  </a:cubicBezTo>
                  <a:lnTo>
                    <a:pt x="7955" y="5931"/>
                  </a:lnTo>
                  <a:cubicBezTo>
                    <a:pt x="6931" y="3183"/>
                    <a:pt x="4773" y="1025"/>
                    <a:pt x="202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42"/>
            <p:cNvSpPr/>
            <p:nvPr/>
          </p:nvSpPr>
          <p:spPr>
            <a:xfrm>
              <a:off x="1622091" y="1096442"/>
              <a:ext cx="311476" cy="200123"/>
            </a:xfrm>
            <a:custGeom>
              <a:rect b="b" l="l" r="r" t="t"/>
              <a:pathLst>
                <a:path extrusionOk="0" h="5654" w="8800">
                  <a:moveTo>
                    <a:pt x="1808" y="1"/>
                  </a:moveTo>
                  <a:cubicBezTo>
                    <a:pt x="639" y="1664"/>
                    <a:pt x="12" y="3629"/>
                    <a:pt x="0" y="5654"/>
                  </a:cubicBezTo>
                  <a:lnTo>
                    <a:pt x="8799" y="5654"/>
                  </a:lnTo>
                  <a:cubicBezTo>
                    <a:pt x="7486" y="2773"/>
                    <a:pt x="4894" y="688"/>
                    <a:pt x="180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9" name="Shape 1669"/>
        <p:cNvGrpSpPr/>
        <p:nvPr/>
      </p:nvGrpSpPr>
      <p:grpSpPr>
        <a:xfrm>
          <a:off x="0" y="0"/>
          <a:ext cx="0" cy="0"/>
          <a:chOff x="0" y="0"/>
          <a:chExt cx="0" cy="0"/>
        </a:xfrm>
      </p:grpSpPr>
      <p:sp>
        <p:nvSpPr>
          <p:cNvPr id="1670" name="Google Shape;1670;p43"/>
          <p:cNvSpPr txBox="1"/>
          <p:nvPr>
            <p:ph type="title"/>
          </p:nvPr>
        </p:nvSpPr>
        <p:spPr>
          <a:xfrm>
            <a:off x="1709325" y="1852388"/>
            <a:ext cx="5725500" cy="1089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255,614</a:t>
            </a:r>
            <a:endParaRPr/>
          </a:p>
        </p:txBody>
      </p:sp>
      <p:sp>
        <p:nvSpPr>
          <p:cNvPr id="1671" name="Google Shape;1671;p43"/>
          <p:cNvSpPr txBox="1"/>
          <p:nvPr>
            <p:ph idx="1" type="subTitle"/>
          </p:nvPr>
        </p:nvSpPr>
        <p:spPr>
          <a:xfrm>
            <a:off x="1709325" y="3086463"/>
            <a:ext cx="5725500" cy="428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Big numbers catch your audience’s attention</a:t>
            </a:r>
            <a:endParaRPr/>
          </a:p>
        </p:txBody>
      </p:sp>
      <p:grpSp>
        <p:nvGrpSpPr>
          <p:cNvPr id="1672" name="Google Shape;1672;p43"/>
          <p:cNvGrpSpPr/>
          <p:nvPr/>
        </p:nvGrpSpPr>
        <p:grpSpPr>
          <a:xfrm>
            <a:off x="6498276" y="3724724"/>
            <a:ext cx="1173893" cy="1173843"/>
            <a:chOff x="4351775" y="4092225"/>
            <a:chExt cx="578900" cy="578875"/>
          </a:xfrm>
        </p:grpSpPr>
        <p:sp>
          <p:nvSpPr>
            <p:cNvPr id="1673" name="Google Shape;1673;p43"/>
            <p:cNvSpPr/>
            <p:nvPr/>
          </p:nvSpPr>
          <p:spPr>
            <a:xfrm>
              <a:off x="4386425" y="4126875"/>
              <a:ext cx="408950" cy="408625"/>
            </a:xfrm>
            <a:custGeom>
              <a:rect b="b" l="l" r="r" t="t"/>
              <a:pathLst>
                <a:path extrusionOk="0" h="16345" w="16358">
                  <a:moveTo>
                    <a:pt x="15707" y="0"/>
                  </a:moveTo>
                  <a:lnTo>
                    <a:pt x="1" y="15694"/>
                  </a:lnTo>
                  <a:cubicBezTo>
                    <a:pt x="121" y="15923"/>
                    <a:pt x="254" y="16140"/>
                    <a:pt x="387" y="16345"/>
                  </a:cubicBezTo>
                  <a:lnTo>
                    <a:pt x="16357" y="386"/>
                  </a:lnTo>
                  <a:cubicBezTo>
                    <a:pt x="16140" y="241"/>
                    <a:pt x="15923" y="121"/>
                    <a:pt x="1570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43"/>
            <p:cNvSpPr/>
            <p:nvPr/>
          </p:nvSpPr>
          <p:spPr>
            <a:xfrm>
              <a:off x="4407825" y="4148275"/>
              <a:ext cx="419200" cy="419175"/>
            </a:xfrm>
            <a:custGeom>
              <a:rect b="b" l="l" r="r" t="t"/>
              <a:pathLst>
                <a:path extrusionOk="0" h="16767" w="16768">
                  <a:moveTo>
                    <a:pt x="16188" y="0"/>
                  </a:moveTo>
                  <a:lnTo>
                    <a:pt x="1" y="16188"/>
                  </a:lnTo>
                  <a:cubicBezTo>
                    <a:pt x="145" y="16381"/>
                    <a:pt x="290" y="16574"/>
                    <a:pt x="447" y="16767"/>
                  </a:cubicBezTo>
                  <a:lnTo>
                    <a:pt x="16767" y="446"/>
                  </a:lnTo>
                  <a:cubicBezTo>
                    <a:pt x="16574" y="301"/>
                    <a:pt x="16381" y="145"/>
                    <a:pt x="1618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43"/>
            <p:cNvSpPr/>
            <p:nvPr/>
          </p:nvSpPr>
          <p:spPr>
            <a:xfrm>
              <a:off x="4432850" y="4173275"/>
              <a:ext cx="422175" cy="422200"/>
            </a:xfrm>
            <a:custGeom>
              <a:rect b="b" l="l" r="r" t="t"/>
              <a:pathLst>
                <a:path extrusionOk="0" h="16888" w="16887">
                  <a:moveTo>
                    <a:pt x="16381" y="1"/>
                  </a:moveTo>
                  <a:lnTo>
                    <a:pt x="0" y="16369"/>
                  </a:lnTo>
                  <a:cubicBezTo>
                    <a:pt x="48" y="16430"/>
                    <a:pt x="96" y="16478"/>
                    <a:pt x="157" y="16526"/>
                  </a:cubicBezTo>
                  <a:cubicBezTo>
                    <a:pt x="277" y="16646"/>
                    <a:pt x="398" y="16767"/>
                    <a:pt x="530" y="16888"/>
                  </a:cubicBezTo>
                  <a:lnTo>
                    <a:pt x="16887" y="519"/>
                  </a:lnTo>
                  <a:cubicBezTo>
                    <a:pt x="16766" y="398"/>
                    <a:pt x="16646" y="266"/>
                    <a:pt x="16525" y="145"/>
                  </a:cubicBezTo>
                  <a:lnTo>
                    <a:pt x="1638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43"/>
            <p:cNvSpPr/>
            <p:nvPr/>
          </p:nvSpPr>
          <p:spPr>
            <a:xfrm>
              <a:off x="4461475" y="4201900"/>
              <a:ext cx="417975" cy="417975"/>
            </a:xfrm>
            <a:custGeom>
              <a:rect b="b" l="l" r="r" t="t"/>
              <a:pathLst>
                <a:path extrusionOk="0" h="16719" w="16719">
                  <a:moveTo>
                    <a:pt x="16272" y="1"/>
                  </a:moveTo>
                  <a:lnTo>
                    <a:pt x="0" y="16273"/>
                  </a:lnTo>
                  <a:cubicBezTo>
                    <a:pt x="193" y="16430"/>
                    <a:pt x="398" y="16574"/>
                    <a:pt x="591" y="16719"/>
                  </a:cubicBezTo>
                  <a:lnTo>
                    <a:pt x="16718" y="591"/>
                  </a:lnTo>
                  <a:cubicBezTo>
                    <a:pt x="16574" y="398"/>
                    <a:pt x="16429" y="194"/>
                    <a:pt x="1627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43"/>
            <p:cNvSpPr/>
            <p:nvPr/>
          </p:nvSpPr>
          <p:spPr>
            <a:xfrm>
              <a:off x="4357500" y="4097950"/>
              <a:ext cx="361925" cy="361625"/>
            </a:xfrm>
            <a:custGeom>
              <a:rect b="b" l="l" r="r" t="t"/>
              <a:pathLst>
                <a:path extrusionOk="0" h="14465" w="14477">
                  <a:moveTo>
                    <a:pt x="13633" y="0"/>
                  </a:moveTo>
                  <a:lnTo>
                    <a:pt x="1" y="13633"/>
                  </a:lnTo>
                  <a:cubicBezTo>
                    <a:pt x="49" y="13910"/>
                    <a:pt x="121" y="14187"/>
                    <a:pt x="194" y="14464"/>
                  </a:cubicBezTo>
                  <a:lnTo>
                    <a:pt x="14477" y="193"/>
                  </a:lnTo>
                  <a:cubicBezTo>
                    <a:pt x="14200" y="121"/>
                    <a:pt x="13922" y="48"/>
                    <a:pt x="1363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43"/>
            <p:cNvSpPr/>
            <p:nvPr/>
          </p:nvSpPr>
          <p:spPr>
            <a:xfrm>
              <a:off x="4369550" y="4109700"/>
              <a:ext cx="389975" cy="390250"/>
            </a:xfrm>
            <a:custGeom>
              <a:rect b="b" l="l" r="r" t="t"/>
              <a:pathLst>
                <a:path extrusionOk="0" h="15610" w="15599">
                  <a:moveTo>
                    <a:pt x="14863" y="0"/>
                  </a:moveTo>
                  <a:lnTo>
                    <a:pt x="1" y="14874"/>
                  </a:lnTo>
                  <a:cubicBezTo>
                    <a:pt x="85" y="15115"/>
                    <a:pt x="194" y="15369"/>
                    <a:pt x="302" y="15610"/>
                  </a:cubicBezTo>
                  <a:lnTo>
                    <a:pt x="15598" y="302"/>
                  </a:lnTo>
                  <a:cubicBezTo>
                    <a:pt x="15357" y="193"/>
                    <a:pt x="15116" y="97"/>
                    <a:pt x="1486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43"/>
            <p:cNvSpPr/>
            <p:nvPr/>
          </p:nvSpPr>
          <p:spPr>
            <a:xfrm>
              <a:off x="4351775" y="4092225"/>
              <a:ext cx="321550" cy="321550"/>
            </a:xfrm>
            <a:custGeom>
              <a:rect b="b" l="l" r="r" t="t"/>
              <a:pathLst>
                <a:path extrusionOk="0" h="12862" w="12862">
                  <a:moveTo>
                    <a:pt x="11897" y="0"/>
                  </a:moveTo>
                  <a:lnTo>
                    <a:pt x="1" y="11897"/>
                  </a:lnTo>
                  <a:cubicBezTo>
                    <a:pt x="13" y="12222"/>
                    <a:pt x="37" y="12536"/>
                    <a:pt x="73" y="12861"/>
                  </a:cubicBezTo>
                  <a:lnTo>
                    <a:pt x="12862" y="73"/>
                  </a:lnTo>
                  <a:cubicBezTo>
                    <a:pt x="12548" y="36"/>
                    <a:pt x="12223" y="12"/>
                    <a:pt x="1189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43"/>
            <p:cNvSpPr/>
            <p:nvPr/>
          </p:nvSpPr>
          <p:spPr>
            <a:xfrm>
              <a:off x="4530775" y="4270900"/>
              <a:ext cx="385125" cy="385450"/>
            </a:xfrm>
            <a:custGeom>
              <a:rect b="b" l="l" r="r" t="t"/>
              <a:pathLst>
                <a:path extrusionOk="0" h="15418" w="15405">
                  <a:moveTo>
                    <a:pt x="15128" y="1"/>
                  </a:moveTo>
                  <a:lnTo>
                    <a:pt x="0" y="15140"/>
                  </a:lnTo>
                  <a:cubicBezTo>
                    <a:pt x="242" y="15237"/>
                    <a:pt x="495" y="15333"/>
                    <a:pt x="748" y="15417"/>
                  </a:cubicBezTo>
                  <a:lnTo>
                    <a:pt x="15405" y="760"/>
                  </a:lnTo>
                  <a:cubicBezTo>
                    <a:pt x="15320" y="507"/>
                    <a:pt x="15224" y="254"/>
                    <a:pt x="1512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43"/>
            <p:cNvSpPr/>
            <p:nvPr/>
          </p:nvSpPr>
          <p:spPr>
            <a:xfrm>
              <a:off x="4748650" y="4489075"/>
              <a:ext cx="161525" cy="161550"/>
            </a:xfrm>
            <a:custGeom>
              <a:rect b="b" l="l" r="r" t="t"/>
              <a:pathLst>
                <a:path extrusionOk="0" h="6462" w="6461">
                  <a:moveTo>
                    <a:pt x="6461" y="1"/>
                  </a:moveTo>
                  <a:lnTo>
                    <a:pt x="0" y="6461"/>
                  </a:lnTo>
                  <a:cubicBezTo>
                    <a:pt x="772" y="6148"/>
                    <a:pt x="1519" y="5762"/>
                    <a:pt x="2206" y="5292"/>
                  </a:cubicBezTo>
                  <a:lnTo>
                    <a:pt x="5292" y="2206"/>
                  </a:lnTo>
                  <a:cubicBezTo>
                    <a:pt x="5762" y="1507"/>
                    <a:pt x="6159" y="772"/>
                    <a:pt x="646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43"/>
            <p:cNvSpPr/>
            <p:nvPr/>
          </p:nvSpPr>
          <p:spPr>
            <a:xfrm>
              <a:off x="4352675" y="4092825"/>
              <a:ext cx="267025" cy="267000"/>
            </a:xfrm>
            <a:custGeom>
              <a:rect b="b" l="l" r="r" t="t"/>
              <a:pathLst>
                <a:path extrusionOk="0" h="10680" w="10681">
                  <a:moveTo>
                    <a:pt x="10680" y="0"/>
                  </a:moveTo>
                  <a:lnTo>
                    <a:pt x="10680" y="0"/>
                  </a:lnTo>
                  <a:cubicBezTo>
                    <a:pt x="10282" y="36"/>
                    <a:pt x="9885" y="85"/>
                    <a:pt x="9499" y="157"/>
                  </a:cubicBezTo>
                  <a:lnTo>
                    <a:pt x="158" y="9498"/>
                  </a:lnTo>
                  <a:cubicBezTo>
                    <a:pt x="85" y="9884"/>
                    <a:pt x="37" y="10282"/>
                    <a:pt x="1" y="10680"/>
                  </a:cubicBezTo>
                  <a:lnTo>
                    <a:pt x="1068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43"/>
            <p:cNvSpPr/>
            <p:nvPr/>
          </p:nvSpPr>
          <p:spPr>
            <a:xfrm>
              <a:off x="4366250" y="4106675"/>
              <a:ext cx="185050" cy="184750"/>
            </a:xfrm>
            <a:custGeom>
              <a:rect b="b" l="l" r="r" t="t"/>
              <a:pathLst>
                <a:path extrusionOk="0" h="7390" w="7402">
                  <a:moveTo>
                    <a:pt x="7401" y="1"/>
                  </a:moveTo>
                  <a:cubicBezTo>
                    <a:pt x="6786" y="194"/>
                    <a:pt x="6184" y="447"/>
                    <a:pt x="5605" y="748"/>
                  </a:cubicBezTo>
                  <a:lnTo>
                    <a:pt x="748" y="5606"/>
                  </a:lnTo>
                  <a:cubicBezTo>
                    <a:pt x="446" y="6184"/>
                    <a:pt x="193" y="6775"/>
                    <a:pt x="0" y="7390"/>
                  </a:cubicBezTo>
                  <a:lnTo>
                    <a:pt x="740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43"/>
            <p:cNvSpPr/>
            <p:nvPr/>
          </p:nvSpPr>
          <p:spPr>
            <a:xfrm>
              <a:off x="4619375" y="4359500"/>
              <a:ext cx="311300" cy="311600"/>
            </a:xfrm>
            <a:custGeom>
              <a:rect b="b" l="l" r="r" t="t"/>
              <a:pathLst>
                <a:path extrusionOk="0" h="12464" w="12452">
                  <a:moveTo>
                    <a:pt x="12427" y="1"/>
                  </a:moveTo>
                  <a:lnTo>
                    <a:pt x="0" y="12440"/>
                  </a:lnTo>
                  <a:cubicBezTo>
                    <a:pt x="326" y="12464"/>
                    <a:pt x="663" y="12464"/>
                    <a:pt x="1001" y="12464"/>
                  </a:cubicBezTo>
                  <a:lnTo>
                    <a:pt x="12451" y="1013"/>
                  </a:lnTo>
                  <a:cubicBezTo>
                    <a:pt x="12451" y="676"/>
                    <a:pt x="12439" y="338"/>
                    <a:pt x="1242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43"/>
            <p:cNvSpPr/>
            <p:nvPr/>
          </p:nvSpPr>
          <p:spPr>
            <a:xfrm>
              <a:off x="4675125" y="4415550"/>
              <a:ext cx="253750" cy="253750"/>
            </a:xfrm>
            <a:custGeom>
              <a:rect b="b" l="l" r="r" t="t"/>
              <a:pathLst>
                <a:path extrusionOk="0" h="10150" w="10150">
                  <a:moveTo>
                    <a:pt x="10149" y="1"/>
                  </a:moveTo>
                  <a:lnTo>
                    <a:pt x="0" y="10150"/>
                  </a:lnTo>
                  <a:cubicBezTo>
                    <a:pt x="422" y="10101"/>
                    <a:pt x="844" y="10017"/>
                    <a:pt x="1254" y="9933"/>
                  </a:cubicBezTo>
                  <a:lnTo>
                    <a:pt x="9932" y="1254"/>
                  </a:lnTo>
                  <a:cubicBezTo>
                    <a:pt x="10029" y="844"/>
                    <a:pt x="10101" y="422"/>
                    <a:pt x="1014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43"/>
            <p:cNvSpPr/>
            <p:nvPr/>
          </p:nvSpPr>
          <p:spPr>
            <a:xfrm>
              <a:off x="4572050" y="4312200"/>
              <a:ext cx="354700" cy="355000"/>
            </a:xfrm>
            <a:custGeom>
              <a:rect b="b" l="l" r="r" t="t"/>
              <a:pathLst>
                <a:path extrusionOk="0" h="14200" w="14188">
                  <a:moveTo>
                    <a:pt x="14019" y="0"/>
                  </a:moveTo>
                  <a:lnTo>
                    <a:pt x="1" y="14018"/>
                  </a:lnTo>
                  <a:cubicBezTo>
                    <a:pt x="290" y="14091"/>
                    <a:pt x="579" y="14151"/>
                    <a:pt x="857" y="14199"/>
                  </a:cubicBezTo>
                  <a:lnTo>
                    <a:pt x="14188" y="868"/>
                  </a:lnTo>
                  <a:cubicBezTo>
                    <a:pt x="14140" y="579"/>
                    <a:pt x="14091" y="290"/>
                    <a:pt x="1401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43"/>
            <p:cNvSpPr/>
            <p:nvPr/>
          </p:nvSpPr>
          <p:spPr>
            <a:xfrm>
              <a:off x="4494000" y="4234450"/>
              <a:ext cx="405925" cy="405625"/>
            </a:xfrm>
            <a:custGeom>
              <a:rect b="b" l="l" r="r" t="t"/>
              <a:pathLst>
                <a:path extrusionOk="0" h="16225" w="16237">
                  <a:moveTo>
                    <a:pt x="15863" y="0"/>
                  </a:moveTo>
                  <a:lnTo>
                    <a:pt x="1" y="15863"/>
                  </a:lnTo>
                  <a:cubicBezTo>
                    <a:pt x="230" y="15995"/>
                    <a:pt x="447" y="16116"/>
                    <a:pt x="676" y="16224"/>
                  </a:cubicBezTo>
                  <a:lnTo>
                    <a:pt x="16237" y="675"/>
                  </a:lnTo>
                  <a:cubicBezTo>
                    <a:pt x="16116" y="446"/>
                    <a:pt x="15996" y="217"/>
                    <a:pt x="1586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88" name="Google Shape;1688;p43"/>
          <p:cNvGrpSpPr/>
          <p:nvPr/>
        </p:nvGrpSpPr>
        <p:grpSpPr>
          <a:xfrm>
            <a:off x="7022725" y="669500"/>
            <a:ext cx="1138175" cy="662100"/>
            <a:chOff x="6908700" y="4137025"/>
            <a:chExt cx="1138175" cy="662100"/>
          </a:xfrm>
        </p:grpSpPr>
        <p:sp>
          <p:nvSpPr>
            <p:cNvPr id="1689" name="Google Shape;1689;p43"/>
            <p:cNvSpPr/>
            <p:nvPr/>
          </p:nvSpPr>
          <p:spPr>
            <a:xfrm rot="5400000">
              <a:off x="7452725" y="4204975"/>
              <a:ext cx="662100" cy="526200"/>
            </a:xfrm>
            <a:prstGeom prst="triangle">
              <a:avLst>
                <a:gd fmla="val 51072"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43"/>
            <p:cNvSpPr/>
            <p:nvPr/>
          </p:nvSpPr>
          <p:spPr>
            <a:xfrm rot="5400000">
              <a:off x="7174125" y="4204975"/>
              <a:ext cx="662100" cy="526200"/>
            </a:xfrm>
            <a:prstGeom prst="triangle">
              <a:avLst>
                <a:gd fmla="val 51072"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43"/>
            <p:cNvSpPr/>
            <p:nvPr/>
          </p:nvSpPr>
          <p:spPr>
            <a:xfrm rot="5400000">
              <a:off x="6840750" y="4204975"/>
              <a:ext cx="662100" cy="526200"/>
            </a:xfrm>
            <a:prstGeom prst="triangle">
              <a:avLst>
                <a:gd fmla="val 51072"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92" name="Google Shape;1692;p43"/>
            <p:cNvGrpSpPr/>
            <p:nvPr/>
          </p:nvGrpSpPr>
          <p:grpSpPr>
            <a:xfrm>
              <a:off x="7243102" y="4317428"/>
              <a:ext cx="525839" cy="311304"/>
              <a:chOff x="8874877" y="4039240"/>
              <a:chExt cx="429011" cy="253980"/>
            </a:xfrm>
          </p:grpSpPr>
          <p:sp>
            <p:nvSpPr>
              <p:cNvPr id="1693" name="Google Shape;1693;p43"/>
              <p:cNvSpPr/>
              <p:nvPr/>
            </p:nvSpPr>
            <p:spPr>
              <a:xfrm>
                <a:off x="8874877" y="4066724"/>
                <a:ext cx="159329" cy="199520"/>
              </a:xfrm>
              <a:custGeom>
                <a:rect b="b" l="l" r="r" t="t"/>
                <a:pathLst>
                  <a:path extrusionOk="0" h="4726" w="3774">
                    <a:moveTo>
                      <a:pt x="1" y="1"/>
                    </a:moveTo>
                    <a:lnTo>
                      <a:pt x="1" y="4726"/>
                    </a:lnTo>
                    <a:lnTo>
                      <a:pt x="3773" y="2375"/>
                    </a:lnTo>
                    <a:lnTo>
                      <a:pt x="1" y="1"/>
                    </a:lnTo>
                    <a:close/>
                  </a:path>
                </a:pathLst>
              </a:custGeom>
              <a:solidFill>
                <a:srgbClr val="EFC5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43"/>
              <p:cNvSpPr/>
              <p:nvPr/>
            </p:nvSpPr>
            <p:spPr>
              <a:xfrm>
                <a:off x="9101328" y="4039240"/>
                <a:ext cx="202560" cy="253980"/>
              </a:xfrm>
              <a:custGeom>
                <a:rect b="b" l="l" r="r" t="t"/>
                <a:pathLst>
                  <a:path extrusionOk="0" h="6016" w="4798">
                    <a:moveTo>
                      <a:pt x="0" y="1"/>
                    </a:moveTo>
                    <a:lnTo>
                      <a:pt x="0" y="6016"/>
                    </a:lnTo>
                    <a:lnTo>
                      <a:pt x="4798" y="3026"/>
                    </a:lnTo>
                    <a:lnTo>
                      <a:pt x="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695" name="Google Shape;1695;p43"/>
          <p:cNvGrpSpPr/>
          <p:nvPr/>
        </p:nvGrpSpPr>
        <p:grpSpPr>
          <a:xfrm>
            <a:off x="621105" y="373580"/>
            <a:ext cx="1487702" cy="616442"/>
            <a:chOff x="846055" y="944205"/>
            <a:chExt cx="1487702" cy="616442"/>
          </a:xfrm>
        </p:grpSpPr>
        <p:grpSp>
          <p:nvGrpSpPr>
            <p:cNvPr id="1696" name="Google Shape;1696;p43"/>
            <p:cNvGrpSpPr/>
            <p:nvPr/>
          </p:nvGrpSpPr>
          <p:grpSpPr>
            <a:xfrm>
              <a:off x="1622105" y="944205"/>
              <a:ext cx="711652" cy="352605"/>
              <a:chOff x="1579480" y="1191367"/>
              <a:chExt cx="711652" cy="352605"/>
            </a:xfrm>
          </p:grpSpPr>
          <p:sp>
            <p:nvSpPr>
              <p:cNvPr id="1697" name="Google Shape;1697;p43"/>
              <p:cNvSpPr/>
              <p:nvPr/>
            </p:nvSpPr>
            <p:spPr>
              <a:xfrm>
                <a:off x="1579480" y="1191367"/>
                <a:ext cx="711652" cy="352605"/>
              </a:xfrm>
              <a:custGeom>
                <a:rect b="b" l="l" r="r" t="t"/>
                <a:pathLst>
                  <a:path extrusionOk="0" h="9962" w="20106">
                    <a:moveTo>
                      <a:pt x="10050" y="1"/>
                    </a:moveTo>
                    <a:cubicBezTo>
                      <a:pt x="4757" y="1"/>
                      <a:pt x="69" y="4249"/>
                      <a:pt x="0" y="9962"/>
                    </a:cubicBezTo>
                    <a:lnTo>
                      <a:pt x="20105" y="9962"/>
                    </a:lnTo>
                    <a:cubicBezTo>
                      <a:pt x="20093" y="8793"/>
                      <a:pt x="19888" y="7648"/>
                      <a:pt x="19478" y="6563"/>
                    </a:cubicBezTo>
                    <a:lnTo>
                      <a:pt x="11523" y="6563"/>
                    </a:lnTo>
                    <a:cubicBezTo>
                      <a:pt x="11547" y="4429"/>
                      <a:pt x="12258" y="2344"/>
                      <a:pt x="13548" y="632"/>
                    </a:cubicBezTo>
                    <a:cubicBezTo>
                      <a:pt x="12381" y="202"/>
                      <a:pt x="11201" y="1"/>
                      <a:pt x="1005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43"/>
              <p:cNvSpPr/>
              <p:nvPr/>
            </p:nvSpPr>
            <p:spPr>
              <a:xfrm flipH="1">
                <a:off x="1579480" y="1191367"/>
                <a:ext cx="711652" cy="352605"/>
              </a:xfrm>
              <a:custGeom>
                <a:rect b="b" l="l" r="r" t="t"/>
                <a:pathLst>
                  <a:path extrusionOk="0" h="9962" w="20106">
                    <a:moveTo>
                      <a:pt x="10050" y="1"/>
                    </a:moveTo>
                    <a:cubicBezTo>
                      <a:pt x="4757" y="1"/>
                      <a:pt x="69" y="4249"/>
                      <a:pt x="0" y="9962"/>
                    </a:cubicBezTo>
                    <a:lnTo>
                      <a:pt x="20105" y="9962"/>
                    </a:lnTo>
                    <a:cubicBezTo>
                      <a:pt x="20093" y="8793"/>
                      <a:pt x="19888" y="7648"/>
                      <a:pt x="19478" y="6563"/>
                    </a:cubicBezTo>
                    <a:lnTo>
                      <a:pt x="11523" y="6563"/>
                    </a:lnTo>
                    <a:cubicBezTo>
                      <a:pt x="11547" y="4429"/>
                      <a:pt x="12258" y="2344"/>
                      <a:pt x="13548" y="632"/>
                    </a:cubicBezTo>
                    <a:cubicBezTo>
                      <a:pt x="12381" y="202"/>
                      <a:pt x="11201" y="1"/>
                      <a:pt x="1005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9" name="Google Shape;1699;p43"/>
            <p:cNvGrpSpPr/>
            <p:nvPr/>
          </p:nvGrpSpPr>
          <p:grpSpPr>
            <a:xfrm>
              <a:off x="1253905" y="1088917"/>
              <a:ext cx="711652" cy="352605"/>
              <a:chOff x="1579480" y="1191367"/>
              <a:chExt cx="711652" cy="352605"/>
            </a:xfrm>
          </p:grpSpPr>
          <p:sp>
            <p:nvSpPr>
              <p:cNvPr id="1700" name="Google Shape;1700;p43"/>
              <p:cNvSpPr/>
              <p:nvPr/>
            </p:nvSpPr>
            <p:spPr>
              <a:xfrm>
                <a:off x="1579480" y="1191367"/>
                <a:ext cx="711652" cy="352605"/>
              </a:xfrm>
              <a:custGeom>
                <a:rect b="b" l="l" r="r" t="t"/>
                <a:pathLst>
                  <a:path extrusionOk="0" h="9962" w="20106">
                    <a:moveTo>
                      <a:pt x="10050" y="1"/>
                    </a:moveTo>
                    <a:cubicBezTo>
                      <a:pt x="4757" y="1"/>
                      <a:pt x="69" y="4249"/>
                      <a:pt x="0" y="9962"/>
                    </a:cubicBezTo>
                    <a:lnTo>
                      <a:pt x="20105" y="9962"/>
                    </a:lnTo>
                    <a:cubicBezTo>
                      <a:pt x="20093" y="8793"/>
                      <a:pt x="19888" y="7648"/>
                      <a:pt x="19478" y="6563"/>
                    </a:cubicBezTo>
                    <a:lnTo>
                      <a:pt x="11523" y="6563"/>
                    </a:lnTo>
                    <a:cubicBezTo>
                      <a:pt x="11547" y="4429"/>
                      <a:pt x="12258" y="2344"/>
                      <a:pt x="13548" y="632"/>
                    </a:cubicBezTo>
                    <a:cubicBezTo>
                      <a:pt x="12381" y="202"/>
                      <a:pt x="11201" y="1"/>
                      <a:pt x="1005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43"/>
              <p:cNvSpPr/>
              <p:nvPr/>
            </p:nvSpPr>
            <p:spPr>
              <a:xfrm flipH="1">
                <a:off x="1579480" y="1191367"/>
                <a:ext cx="711652" cy="352605"/>
              </a:xfrm>
              <a:custGeom>
                <a:rect b="b" l="l" r="r" t="t"/>
                <a:pathLst>
                  <a:path extrusionOk="0" h="9962" w="20106">
                    <a:moveTo>
                      <a:pt x="10050" y="1"/>
                    </a:moveTo>
                    <a:cubicBezTo>
                      <a:pt x="4757" y="1"/>
                      <a:pt x="69" y="4249"/>
                      <a:pt x="0" y="9962"/>
                    </a:cubicBezTo>
                    <a:lnTo>
                      <a:pt x="20105" y="9962"/>
                    </a:lnTo>
                    <a:cubicBezTo>
                      <a:pt x="20093" y="8793"/>
                      <a:pt x="19888" y="7648"/>
                      <a:pt x="19478" y="6563"/>
                    </a:cubicBezTo>
                    <a:lnTo>
                      <a:pt x="11523" y="6563"/>
                    </a:lnTo>
                    <a:cubicBezTo>
                      <a:pt x="11547" y="4429"/>
                      <a:pt x="12258" y="2344"/>
                      <a:pt x="13548" y="632"/>
                    </a:cubicBezTo>
                    <a:cubicBezTo>
                      <a:pt x="12381" y="202"/>
                      <a:pt x="11201" y="1"/>
                      <a:pt x="1005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02" name="Google Shape;1702;p43"/>
            <p:cNvSpPr/>
            <p:nvPr/>
          </p:nvSpPr>
          <p:spPr>
            <a:xfrm>
              <a:off x="846055" y="1208042"/>
              <a:ext cx="711652" cy="352605"/>
            </a:xfrm>
            <a:custGeom>
              <a:rect b="b" l="l" r="r" t="t"/>
              <a:pathLst>
                <a:path extrusionOk="0" h="9962" w="20106">
                  <a:moveTo>
                    <a:pt x="10050" y="1"/>
                  </a:moveTo>
                  <a:cubicBezTo>
                    <a:pt x="4757" y="1"/>
                    <a:pt x="69" y="4249"/>
                    <a:pt x="0" y="9962"/>
                  </a:cubicBezTo>
                  <a:lnTo>
                    <a:pt x="20105" y="9962"/>
                  </a:lnTo>
                  <a:cubicBezTo>
                    <a:pt x="20093" y="8793"/>
                    <a:pt x="19888" y="7648"/>
                    <a:pt x="19478" y="6563"/>
                  </a:cubicBezTo>
                  <a:lnTo>
                    <a:pt x="11523" y="6563"/>
                  </a:lnTo>
                  <a:cubicBezTo>
                    <a:pt x="11547" y="4429"/>
                    <a:pt x="12258" y="2344"/>
                    <a:pt x="13548" y="632"/>
                  </a:cubicBezTo>
                  <a:cubicBezTo>
                    <a:pt x="12381" y="202"/>
                    <a:pt x="11201" y="1"/>
                    <a:pt x="1005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43"/>
            <p:cNvSpPr/>
            <p:nvPr/>
          </p:nvSpPr>
          <p:spPr>
            <a:xfrm flipH="1">
              <a:off x="846055" y="1208042"/>
              <a:ext cx="711652" cy="352605"/>
            </a:xfrm>
            <a:custGeom>
              <a:rect b="b" l="l" r="r" t="t"/>
              <a:pathLst>
                <a:path extrusionOk="0" h="9962" w="20106">
                  <a:moveTo>
                    <a:pt x="10050" y="1"/>
                  </a:moveTo>
                  <a:cubicBezTo>
                    <a:pt x="4757" y="1"/>
                    <a:pt x="69" y="4249"/>
                    <a:pt x="0" y="9962"/>
                  </a:cubicBezTo>
                  <a:lnTo>
                    <a:pt x="20105" y="9962"/>
                  </a:lnTo>
                  <a:cubicBezTo>
                    <a:pt x="20093" y="8793"/>
                    <a:pt x="19888" y="7648"/>
                    <a:pt x="19478" y="6563"/>
                  </a:cubicBezTo>
                  <a:lnTo>
                    <a:pt x="11523" y="6563"/>
                  </a:lnTo>
                  <a:cubicBezTo>
                    <a:pt x="11547" y="4429"/>
                    <a:pt x="12258" y="2344"/>
                    <a:pt x="13548" y="632"/>
                  </a:cubicBezTo>
                  <a:cubicBezTo>
                    <a:pt x="12381" y="202"/>
                    <a:pt x="11201" y="1"/>
                    <a:pt x="1005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43"/>
            <p:cNvSpPr/>
            <p:nvPr/>
          </p:nvSpPr>
          <p:spPr>
            <a:xfrm>
              <a:off x="1253912" y="1230412"/>
              <a:ext cx="281603" cy="209928"/>
            </a:xfrm>
            <a:custGeom>
              <a:rect b="b" l="l" r="r" t="t"/>
              <a:pathLst>
                <a:path extrusionOk="0" h="5931" w="7956">
                  <a:moveTo>
                    <a:pt x="2025" y="0"/>
                  </a:moveTo>
                  <a:cubicBezTo>
                    <a:pt x="735" y="1712"/>
                    <a:pt x="24" y="3797"/>
                    <a:pt x="0" y="5931"/>
                  </a:cubicBezTo>
                  <a:lnTo>
                    <a:pt x="7955" y="5931"/>
                  </a:lnTo>
                  <a:cubicBezTo>
                    <a:pt x="6931" y="3183"/>
                    <a:pt x="4773" y="1025"/>
                    <a:pt x="202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43"/>
            <p:cNvSpPr/>
            <p:nvPr/>
          </p:nvSpPr>
          <p:spPr>
            <a:xfrm>
              <a:off x="1622091" y="1096442"/>
              <a:ext cx="311476" cy="200123"/>
            </a:xfrm>
            <a:custGeom>
              <a:rect b="b" l="l" r="r" t="t"/>
              <a:pathLst>
                <a:path extrusionOk="0" h="5654" w="8800">
                  <a:moveTo>
                    <a:pt x="1808" y="1"/>
                  </a:moveTo>
                  <a:cubicBezTo>
                    <a:pt x="639" y="1664"/>
                    <a:pt x="12" y="3629"/>
                    <a:pt x="0" y="5654"/>
                  </a:cubicBezTo>
                  <a:lnTo>
                    <a:pt x="8799" y="5654"/>
                  </a:lnTo>
                  <a:cubicBezTo>
                    <a:pt x="7486" y="2773"/>
                    <a:pt x="4894" y="688"/>
                    <a:pt x="180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9" name="Shape 1709"/>
        <p:cNvGrpSpPr/>
        <p:nvPr/>
      </p:nvGrpSpPr>
      <p:grpSpPr>
        <a:xfrm>
          <a:off x="0" y="0"/>
          <a:ext cx="0" cy="0"/>
          <a:chOff x="0" y="0"/>
          <a:chExt cx="0" cy="0"/>
        </a:xfrm>
      </p:grpSpPr>
      <p:sp>
        <p:nvSpPr>
          <p:cNvPr id="1710" name="Google Shape;1710;p44"/>
          <p:cNvSpPr txBox="1"/>
          <p:nvPr>
            <p:ph type="title"/>
          </p:nvPr>
        </p:nvSpPr>
        <p:spPr>
          <a:xfrm>
            <a:off x="621100" y="445025"/>
            <a:ext cx="79017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a:t>
            </a:r>
            <a:r>
              <a:rPr lang="en"/>
              <a:t> </a:t>
            </a:r>
            <a:r>
              <a:rPr lang="en">
                <a:solidFill>
                  <a:schemeClr val="accent3"/>
                </a:solidFill>
                <a:latin typeface="Raleway"/>
                <a:ea typeface="Raleway"/>
                <a:cs typeface="Raleway"/>
                <a:sym typeface="Raleway"/>
              </a:rPr>
              <a:t>SERVICES</a:t>
            </a:r>
            <a:endParaRPr>
              <a:solidFill>
                <a:schemeClr val="accent3"/>
              </a:solidFill>
              <a:latin typeface="Raleway"/>
              <a:ea typeface="Raleway"/>
              <a:cs typeface="Raleway"/>
              <a:sym typeface="Raleway"/>
            </a:endParaRPr>
          </a:p>
        </p:txBody>
      </p:sp>
      <p:sp>
        <p:nvSpPr>
          <p:cNvPr id="1711" name="Google Shape;1711;p44"/>
          <p:cNvSpPr txBox="1"/>
          <p:nvPr>
            <p:ph idx="3" type="subTitle"/>
          </p:nvPr>
        </p:nvSpPr>
        <p:spPr>
          <a:xfrm>
            <a:off x="1034238" y="1888200"/>
            <a:ext cx="2238300" cy="357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MARS</a:t>
            </a:r>
            <a:endParaRPr/>
          </a:p>
        </p:txBody>
      </p:sp>
      <p:sp>
        <p:nvSpPr>
          <p:cNvPr id="1712" name="Google Shape;1712;p44"/>
          <p:cNvSpPr txBox="1"/>
          <p:nvPr>
            <p:ph idx="1" type="subTitle"/>
          </p:nvPr>
        </p:nvSpPr>
        <p:spPr>
          <a:xfrm>
            <a:off x="3452900" y="1888200"/>
            <a:ext cx="2238300" cy="357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VENUS</a:t>
            </a:r>
            <a:endParaRPr/>
          </a:p>
        </p:txBody>
      </p:sp>
      <p:sp>
        <p:nvSpPr>
          <p:cNvPr id="1713" name="Google Shape;1713;p44"/>
          <p:cNvSpPr txBox="1"/>
          <p:nvPr>
            <p:ph idx="2" type="subTitle"/>
          </p:nvPr>
        </p:nvSpPr>
        <p:spPr>
          <a:xfrm>
            <a:off x="3452900" y="2201225"/>
            <a:ext cx="22383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Venus is the second planet from the Sun</a:t>
            </a:r>
            <a:endParaRPr/>
          </a:p>
        </p:txBody>
      </p:sp>
      <p:sp>
        <p:nvSpPr>
          <p:cNvPr id="1714" name="Google Shape;1714;p44"/>
          <p:cNvSpPr txBox="1"/>
          <p:nvPr>
            <p:ph idx="4" type="subTitle"/>
          </p:nvPr>
        </p:nvSpPr>
        <p:spPr>
          <a:xfrm>
            <a:off x="1034238" y="2201225"/>
            <a:ext cx="22383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Mars is actually a very cold place</a:t>
            </a:r>
            <a:endParaRPr/>
          </a:p>
        </p:txBody>
      </p:sp>
      <p:sp>
        <p:nvSpPr>
          <p:cNvPr id="1715" name="Google Shape;1715;p44"/>
          <p:cNvSpPr txBox="1"/>
          <p:nvPr>
            <p:ph idx="5" type="subTitle"/>
          </p:nvPr>
        </p:nvSpPr>
        <p:spPr>
          <a:xfrm>
            <a:off x="5871613" y="1888200"/>
            <a:ext cx="2238300" cy="357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MERCURY</a:t>
            </a:r>
            <a:endParaRPr/>
          </a:p>
        </p:txBody>
      </p:sp>
      <p:sp>
        <p:nvSpPr>
          <p:cNvPr id="1716" name="Google Shape;1716;p44"/>
          <p:cNvSpPr txBox="1"/>
          <p:nvPr>
            <p:ph idx="6" type="subTitle"/>
          </p:nvPr>
        </p:nvSpPr>
        <p:spPr>
          <a:xfrm>
            <a:off x="5871613" y="2201225"/>
            <a:ext cx="22383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It’s the closest planet to the Sun</a:t>
            </a:r>
            <a:endParaRPr/>
          </a:p>
        </p:txBody>
      </p:sp>
      <p:sp>
        <p:nvSpPr>
          <p:cNvPr id="1717" name="Google Shape;1717;p44"/>
          <p:cNvSpPr txBox="1"/>
          <p:nvPr>
            <p:ph idx="7" type="subTitle"/>
          </p:nvPr>
        </p:nvSpPr>
        <p:spPr>
          <a:xfrm>
            <a:off x="3452900" y="3619675"/>
            <a:ext cx="2238300" cy="357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JUPITER</a:t>
            </a:r>
            <a:endParaRPr/>
          </a:p>
        </p:txBody>
      </p:sp>
      <p:sp>
        <p:nvSpPr>
          <p:cNvPr id="1718" name="Google Shape;1718;p44"/>
          <p:cNvSpPr txBox="1"/>
          <p:nvPr>
            <p:ph idx="8" type="subTitle"/>
          </p:nvPr>
        </p:nvSpPr>
        <p:spPr>
          <a:xfrm>
            <a:off x="3452900" y="3932700"/>
            <a:ext cx="22383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Jupiter is the biggest planet of them all</a:t>
            </a:r>
            <a:endParaRPr/>
          </a:p>
        </p:txBody>
      </p:sp>
      <p:sp>
        <p:nvSpPr>
          <p:cNvPr id="1719" name="Google Shape;1719;p44"/>
          <p:cNvSpPr txBox="1"/>
          <p:nvPr>
            <p:ph idx="9" type="subTitle"/>
          </p:nvPr>
        </p:nvSpPr>
        <p:spPr>
          <a:xfrm>
            <a:off x="1034238" y="3619675"/>
            <a:ext cx="2238300" cy="357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SATURN</a:t>
            </a:r>
            <a:endParaRPr/>
          </a:p>
        </p:txBody>
      </p:sp>
      <p:sp>
        <p:nvSpPr>
          <p:cNvPr id="1720" name="Google Shape;1720;p44"/>
          <p:cNvSpPr txBox="1"/>
          <p:nvPr>
            <p:ph idx="13" type="subTitle"/>
          </p:nvPr>
        </p:nvSpPr>
        <p:spPr>
          <a:xfrm>
            <a:off x="1034238" y="3932700"/>
            <a:ext cx="22383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It’s composed of hydrogen and helium</a:t>
            </a:r>
            <a:endParaRPr/>
          </a:p>
        </p:txBody>
      </p:sp>
      <p:sp>
        <p:nvSpPr>
          <p:cNvPr id="1721" name="Google Shape;1721;p44"/>
          <p:cNvSpPr txBox="1"/>
          <p:nvPr>
            <p:ph idx="14" type="subTitle"/>
          </p:nvPr>
        </p:nvSpPr>
        <p:spPr>
          <a:xfrm>
            <a:off x="5871613" y="3619675"/>
            <a:ext cx="2238300" cy="357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NEPTUNE</a:t>
            </a:r>
            <a:endParaRPr/>
          </a:p>
        </p:txBody>
      </p:sp>
      <p:sp>
        <p:nvSpPr>
          <p:cNvPr id="1722" name="Google Shape;1722;p44"/>
          <p:cNvSpPr txBox="1"/>
          <p:nvPr>
            <p:ph idx="15" type="subTitle"/>
          </p:nvPr>
        </p:nvSpPr>
        <p:spPr>
          <a:xfrm>
            <a:off x="5871613" y="3932700"/>
            <a:ext cx="22383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It’s the farthest planet from the Sun</a:t>
            </a:r>
            <a:endParaRPr/>
          </a:p>
        </p:txBody>
      </p:sp>
      <p:grpSp>
        <p:nvGrpSpPr>
          <p:cNvPr id="1723" name="Google Shape;1723;p44"/>
          <p:cNvGrpSpPr/>
          <p:nvPr/>
        </p:nvGrpSpPr>
        <p:grpSpPr>
          <a:xfrm>
            <a:off x="6813042" y="1431352"/>
            <a:ext cx="355441" cy="356232"/>
            <a:chOff x="-12160675" y="3647875"/>
            <a:chExt cx="352900" cy="353650"/>
          </a:xfrm>
        </p:grpSpPr>
        <p:sp>
          <p:nvSpPr>
            <p:cNvPr id="1724" name="Google Shape;1724;p44"/>
            <p:cNvSpPr/>
            <p:nvPr/>
          </p:nvSpPr>
          <p:spPr>
            <a:xfrm>
              <a:off x="-12059850" y="3958975"/>
              <a:ext cx="149675" cy="42550"/>
            </a:xfrm>
            <a:custGeom>
              <a:rect b="b" l="l" r="r" t="t"/>
              <a:pathLst>
                <a:path extrusionOk="0" h="1702" w="5987">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44"/>
            <p:cNvSpPr/>
            <p:nvPr/>
          </p:nvSpPr>
          <p:spPr>
            <a:xfrm>
              <a:off x="-11850350" y="3749475"/>
              <a:ext cx="42575" cy="149675"/>
            </a:xfrm>
            <a:custGeom>
              <a:rect b="b" l="l" r="r" t="t"/>
              <a:pathLst>
                <a:path extrusionOk="0" h="5987" w="1703">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44"/>
            <p:cNvSpPr/>
            <p:nvPr/>
          </p:nvSpPr>
          <p:spPr>
            <a:xfrm>
              <a:off x="-12059850" y="3647875"/>
              <a:ext cx="148875" cy="42550"/>
            </a:xfrm>
            <a:custGeom>
              <a:rect b="b" l="l" r="r" t="t"/>
              <a:pathLst>
                <a:path extrusionOk="0" h="1702" w="5955">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44"/>
            <p:cNvSpPr/>
            <p:nvPr/>
          </p:nvSpPr>
          <p:spPr>
            <a:xfrm>
              <a:off x="-12160675" y="3750250"/>
              <a:ext cx="41775" cy="148900"/>
            </a:xfrm>
            <a:custGeom>
              <a:rect b="b" l="l" r="r" t="t"/>
              <a:pathLst>
                <a:path extrusionOk="0" h="5956" w="1671">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44"/>
            <p:cNvSpPr/>
            <p:nvPr/>
          </p:nvSpPr>
          <p:spPr>
            <a:xfrm>
              <a:off x="-12099225" y="3710875"/>
              <a:ext cx="228425" cy="226200"/>
            </a:xfrm>
            <a:custGeom>
              <a:rect b="b" l="l" r="r" t="t"/>
              <a:pathLst>
                <a:path extrusionOk="0" h="9048" w="9137">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44"/>
            <p:cNvSpPr/>
            <p:nvPr/>
          </p:nvSpPr>
          <p:spPr>
            <a:xfrm>
              <a:off x="-12056700" y="3751825"/>
              <a:ext cx="144950" cy="144950"/>
            </a:xfrm>
            <a:custGeom>
              <a:rect b="b" l="l" r="r" t="t"/>
              <a:pathLst>
                <a:path extrusionOk="0" h="5798" w="5798">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44"/>
            <p:cNvSpPr/>
            <p:nvPr/>
          </p:nvSpPr>
          <p:spPr>
            <a:xfrm>
              <a:off x="-12016525" y="3792775"/>
              <a:ext cx="63025" cy="63050"/>
            </a:xfrm>
            <a:custGeom>
              <a:rect b="b" l="l" r="r" t="t"/>
              <a:pathLst>
                <a:path extrusionOk="0" h="2522" w="2521">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31" name="Google Shape;1731;p44"/>
          <p:cNvGrpSpPr/>
          <p:nvPr/>
        </p:nvGrpSpPr>
        <p:grpSpPr>
          <a:xfrm>
            <a:off x="1975277" y="3167670"/>
            <a:ext cx="356221" cy="354670"/>
            <a:chOff x="-13512225" y="3647075"/>
            <a:chExt cx="353675" cy="352100"/>
          </a:xfrm>
        </p:grpSpPr>
        <p:sp>
          <p:nvSpPr>
            <p:cNvPr id="1732" name="Google Shape;1732;p44"/>
            <p:cNvSpPr/>
            <p:nvPr/>
          </p:nvSpPr>
          <p:spPr>
            <a:xfrm>
              <a:off x="-13344475" y="3876275"/>
              <a:ext cx="19725" cy="19725"/>
            </a:xfrm>
            <a:custGeom>
              <a:rect b="b" l="l" r="r" t="t"/>
              <a:pathLst>
                <a:path extrusionOk="0" h="789" w="789">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44"/>
            <p:cNvSpPr/>
            <p:nvPr/>
          </p:nvSpPr>
          <p:spPr>
            <a:xfrm>
              <a:off x="-13268850" y="3854225"/>
              <a:ext cx="110300" cy="62250"/>
            </a:xfrm>
            <a:custGeom>
              <a:rect b="b" l="l" r="r" t="t"/>
              <a:pathLst>
                <a:path extrusionOk="0" h="2490" w="4412">
                  <a:moveTo>
                    <a:pt x="0" y="0"/>
                  </a:moveTo>
                  <a:cubicBezTo>
                    <a:pt x="189" y="410"/>
                    <a:pt x="284" y="788"/>
                    <a:pt x="284" y="1229"/>
                  </a:cubicBezTo>
                  <a:cubicBezTo>
                    <a:pt x="284" y="1670"/>
                    <a:pt x="158" y="2111"/>
                    <a:pt x="0" y="2489"/>
                  </a:cubicBezTo>
                  <a:lnTo>
                    <a:pt x="4411" y="2489"/>
                  </a:lnTo>
                  <a:lnTo>
                    <a:pt x="44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44"/>
            <p:cNvSpPr/>
            <p:nvPr/>
          </p:nvSpPr>
          <p:spPr>
            <a:xfrm>
              <a:off x="-13512225" y="3936925"/>
              <a:ext cx="353675" cy="62250"/>
            </a:xfrm>
            <a:custGeom>
              <a:rect b="b" l="l" r="r" t="t"/>
              <a:pathLst>
                <a:path extrusionOk="0" h="2490" w="14147">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44"/>
            <p:cNvSpPr/>
            <p:nvPr/>
          </p:nvSpPr>
          <p:spPr>
            <a:xfrm>
              <a:off x="-13387000" y="3833750"/>
              <a:ext cx="104775" cy="104775"/>
            </a:xfrm>
            <a:custGeom>
              <a:rect b="b" l="l" r="r" t="t"/>
              <a:pathLst>
                <a:path extrusionOk="0" h="4191" w="4191">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44"/>
            <p:cNvSpPr/>
            <p:nvPr/>
          </p:nvSpPr>
          <p:spPr>
            <a:xfrm>
              <a:off x="-13512225" y="3855000"/>
              <a:ext cx="111875" cy="62250"/>
            </a:xfrm>
            <a:custGeom>
              <a:rect b="b" l="l" r="r" t="t"/>
              <a:pathLst>
                <a:path extrusionOk="0" h="2490" w="4475">
                  <a:moveTo>
                    <a:pt x="0" y="1"/>
                  </a:moveTo>
                  <a:lnTo>
                    <a:pt x="0" y="2490"/>
                  </a:lnTo>
                  <a:lnTo>
                    <a:pt x="4474" y="2490"/>
                  </a:lnTo>
                  <a:cubicBezTo>
                    <a:pt x="4317" y="2112"/>
                    <a:pt x="4191" y="1671"/>
                    <a:pt x="4191" y="1230"/>
                  </a:cubicBezTo>
                  <a:cubicBezTo>
                    <a:pt x="4191" y="788"/>
                    <a:pt x="4317" y="379"/>
                    <a:pt x="447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44"/>
            <p:cNvSpPr/>
            <p:nvPr/>
          </p:nvSpPr>
          <p:spPr>
            <a:xfrm>
              <a:off x="-13490175" y="3730575"/>
              <a:ext cx="62250" cy="40975"/>
            </a:xfrm>
            <a:custGeom>
              <a:rect b="b" l="l" r="r" t="t"/>
              <a:pathLst>
                <a:path extrusionOk="0" h="1639" w="249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44"/>
            <p:cNvSpPr/>
            <p:nvPr/>
          </p:nvSpPr>
          <p:spPr>
            <a:xfrm>
              <a:off x="-13241275" y="3730575"/>
              <a:ext cx="62225" cy="40975"/>
            </a:xfrm>
            <a:custGeom>
              <a:rect b="b" l="l" r="r" t="t"/>
              <a:pathLst>
                <a:path extrusionOk="0" h="1639" w="2489">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44"/>
            <p:cNvSpPr/>
            <p:nvPr/>
          </p:nvSpPr>
          <p:spPr>
            <a:xfrm>
              <a:off x="-13427950" y="3647075"/>
              <a:ext cx="186700" cy="63025"/>
            </a:xfrm>
            <a:custGeom>
              <a:rect b="b" l="l" r="r" t="t"/>
              <a:pathLst>
                <a:path extrusionOk="0" h="2521" w="7468">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44"/>
            <p:cNvSpPr/>
            <p:nvPr/>
          </p:nvSpPr>
          <p:spPr>
            <a:xfrm>
              <a:off x="-13512225" y="3773100"/>
              <a:ext cx="353675" cy="60675"/>
            </a:xfrm>
            <a:custGeom>
              <a:rect b="b" l="l" r="r" t="t"/>
              <a:pathLst>
                <a:path extrusionOk="0" h="2427" w="14147">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44"/>
            <p:cNvSpPr/>
            <p:nvPr/>
          </p:nvSpPr>
          <p:spPr>
            <a:xfrm>
              <a:off x="-13411400" y="3730575"/>
              <a:ext cx="153600" cy="20500"/>
            </a:xfrm>
            <a:custGeom>
              <a:rect b="b" l="l" r="r" t="t"/>
              <a:pathLst>
                <a:path extrusionOk="0" h="820" w="6144">
                  <a:moveTo>
                    <a:pt x="0" y="0"/>
                  </a:moveTo>
                  <a:lnTo>
                    <a:pt x="599" y="819"/>
                  </a:lnTo>
                  <a:lnTo>
                    <a:pt x="5545" y="819"/>
                  </a:lnTo>
                  <a:lnTo>
                    <a:pt x="614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2" name="Google Shape;1742;p44"/>
          <p:cNvGrpSpPr/>
          <p:nvPr/>
        </p:nvGrpSpPr>
        <p:grpSpPr>
          <a:xfrm>
            <a:off x="1997486" y="1431761"/>
            <a:ext cx="311804" cy="355451"/>
            <a:chOff x="-11703850" y="4081850"/>
            <a:chExt cx="309575" cy="352875"/>
          </a:xfrm>
        </p:grpSpPr>
        <p:sp>
          <p:nvSpPr>
            <p:cNvPr id="1743" name="Google Shape;1743;p44"/>
            <p:cNvSpPr/>
            <p:nvPr/>
          </p:nvSpPr>
          <p:spPr>
            <a:xfrm>
              <a:off x="-11703850" y="4081850"/>
              <a:ext cx="309575" cy="125250"/>
            </a:xfrm>
            <a:custGeom>
              <a:rect b="b" l="l" r="r" t="t"/>
              <a:pathLst>
                <a:path extrusionOk="0" h="5010" w="12383">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44"/>
            <p:cNvSpPr/>
            <p:nvPr/>
          </p:nvSpPr>
          <p:spPr>
            <a:xfrm>
              <a:off x="-11622725" y="4288975"/>
              <a:ext cx="144175" cy="63050"/>
            </a:xfrm>
            <a:custGeom>
              <a:rect b="b" l="l" r="r" t="t"/>
              <a:pathLst>
                <a:path extrusionOk="0" h="2522" w="5767">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44"/>
            <p:cNvSpPr/>
            <p:nvPr/>
          </p:nvSpPr>
          <p:spPr>
            <a:xfrm>
              <a:off x="-11596725" y="4364600"/>
              <a:ext cx="36250" cy="70125"/>
            </a:xfrm>
            <a:custGeom>
              <a:rect b="b" l="l" r="r" t="t"/>
              <a:pathLst>
                <a:path extrusionOk="0" h="2805" w="1450">
                  <a:moveTo>
                    <a:pt x="0" y="0"/>
                  </a:moveTo>
                  <a:lnTo>
                    <a:pt x="253" y="2804"/>
                  </a:lnTo>
                  <a:lnTo>
                    <a:pt x="1450" y="2804"/>
                  </a:lnTo>
                  <a:lnTo>
                    <a:pt x="1450" y="284"/>
                  </a:lnTo>
                  <a:cubicBezTo>
                    <a:pt x="883" y="221"/>
                    <a:pt x="410" y="158"/>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44"/>
            <p:cNvSpPr/>
            <p:nvPr/>
          </p:nvSpPr>
          <p:spPr>
            <a:xfrm>
              <a:off x="-11540025" y="4364600"/>
              <a:ext cx="37050" cy="70125"/>
            </a:xfrm>
            <a:custGeom>
              <a:rect b="b" l="l" r="r" t="t"/>
              <a:pathLst>
                <a:path extrusionOk="0" h="2805" w="1482">
                  <a:moveTo>
                    <a:pt x="1482" y="0"/>
                  </a:moveTo>
                  <a:lnTo>
                    <a:pt x="1482" y="0"/>
                  </a:lnTo>
                  <a:cubicBezTo>
                    <a:pt x="1040" y="126"/>
                    <a:pt x="505" y="221"/>
                    <a:pt x="1" y="221"/>
                  </a:cubicBezTo>
                  <a:lnTo>
                    <a:pt x="1" y="2741"/>
                  </a:lnTo>
                  <a:lnTo>
                    <a:pt x="1198" y="2741"/>
                  </a:lnTo>
                  <a:lnTo>
                    <a:pt x="1198" y="2804"/>
                  </a:lnTo>
                  <a:lnTo>
                    <a:pt x="148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44"/>
            <p:cNvSpPr/>
            <p:nvPr/>
          </p:nvSpPr>
          <p:spPr>
            <a:xfrm>
              <a:off x="-11610900" y="4227550"/>
              <a:ext cx="50425" cy="51225"/>
            </a:xfrm>
            <a:custGeom>
              <a:rect b="b" l="l" r="r" t="t"/>
              <a:pathLst>
                <a:path extrusionOk="0" h="2049" w="2017">
                  <a:moveTo>
                    <a:pt x="0" y="1"/>
                  </a:moveTo>
                  <a:lnTo>
                    <a:pt x="189" y="2048"/>
                  </a:lnTo>
                  <a:cubicBezTo>
                    <a:pt x="725" y="1859"/>
                    <a:pt x="1355" y="1702"/>
                    <a:pt x="2017" y="1670"/>
                  </a:cubicBezTo>
                  <a:lnTo>
                    <a:pt x="201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44"/>
            <p:cNvSpPr/>
            <p:nvPr/>
          </p:nvSpPr>
          <p:spPr>
            <a:xfrm>
              <a:off x="-11540025" y="4228350"/>
              <a:ext cx="50450" cy="51200"/>
            </a:xfrm>
            <a:custGeom>
              <a:rect b="b" l="l" r="r" t="t"/>
              <a:pathLst>
                <a:path extrusionOk="0" h="2048" w="2018">
                  <a:moveTo>
                    <a:pt x="1" y="0"/>
                  </a:moveTo>
                  <a:lnTo>
                    <a:pt x="1" y="1670"/>
                  </a:lnTo>
                  <a:cubicBezTo>
                    <a:pt x="694" y="1701"/>
                    <a:pt x="1293" y="1827"/>
                    <a:pt x="1828" y="2048"/>
                  </a:cubicBezTo>
                  <a:lnTo>
                    <a:pt x="201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44"/>
            <p:cNvSpPr/>
            <p:nvPr/>
          </p:nvSpPr>
          <p:spPr>
            <a:xfrm>
              <a:off x="-11489600" y="4227550"/>
              <a:ext cx="92175" cy="207175"/>
            </a:xfrm>
            <a:custGeom>
              <a:rect b="b" l="l" r="r" t="t"/>
              <a:pathLst>
                <a:path extrusionOk="0" h="8287" w="3687">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44"/>
            <p:cNvSpPr/>
            <p:nvPr/>
          </p:nvSpPr>
          <p:spPr>
            <a:xfrm>
              <a:off x="-11703850" y="4227550"/>
              <a:ext cx="92175" cy="207175"/>
            </a:xfrm>
            <a:custGeom>
              <a:rect b="b" l="l" r="r" t="t"/>
              <a:pathLst>
                <a:path extrusionOk="0" h="8287" w="3687">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51" name="Google Shape;1751;p44"/>
          <p:cNvGrpSpPr/>
          <p:nvPr/>
        </p:nvGrpSpPr>
        <p:grpSpPr>
          <a:xfrm>
            <a:off x="4393939" y="3168482"/>
            <a:ext cx="356221" cy="353059"/>
            <a:chOff x="-12643475" y="4081850"/>
            <a:chExt cx="353675" cy="350500"/>
          </a:xfrm>
        </p:grpSpPr>
        <p:sp>
          <p:nvSpPr>
            <p:cNvPr id="1752" name="Google Shape;1752;p44"/>
            <p:cNvSpPr/>
            <p:nvPr/>
          </p:nvSpPr>
          <p:spPr>
            <a:xfrm>
              <a:off x="-12552125" y="4262400"/>
              <a:ext cx="22875" cy="20125"/>
            </a:xfrm>
            <a:custGeom>
              <a:rect b="b" l="l" r="r" t="t"/>
              <a:pathLst>
                <a:path extrusionOk="0" h="805" w="915">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44"/>
            <p:cNvSpPr/>
            <p:nvPr/>
          </p:nvSpPr>
          <p:spPr>
            <a:xfrm>
              <a:off x="-12480450" y="4241725"/>
              <a:ext cx="69350" cy="47275"/>
            </a:xfrm>
            <a:custGeom>
              <a:rect b="b" l="l" r="r" t="t"/>
              <a:pathLst>
                <a:path extrusionOk="0" h="1891" w="2774">
                  <a:moveTo>
                    <a:pt x="568" y="1"/>
                  </a:moveTo>
                  <a:lnTo>
                    <a:pt x="1" y="568"/>
                  </a:lnTo>
                  <a:lnTo>
                    <a:pt x="2206" y="1891"/>
                  </a:lnTo>
                  <a:lnTo>
                    <a:pt x="2773" y="1324"/>
                  </a:lnTo>
                  <a:lnTo>
                    <a:pt x="56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44"/>
            <p:cNvSpPr/>
            <p:nvPr/>
          </p:nvSpPr>
          <p:spPr>
            <a:xfrm>
              <a:off x="-12643475" y="4081850"/>
              <a:ext cx="353675" cy="350500"/>
            </a:xfrm>
            <a:custGeom>
              <a:rect b="b" l="l" r="r" t="t"/>
              <a:pathLst>
                <a:path extrusionOk="0" h="14020" w="14147">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44"/>
            <p:cNvSpPr/>
            <p:nvPr/>
          </p:nvSpPr>
          <p:spPr>
            <a:xfrm>
              <a:off x="-12493050" y="4319900"/>
              <a:ext cx="22875" cy="20900"/>
            </a:xfrm>
            <a:custGeom>
              <a:rect b="b" l="l" r="r" t="t"/>
              <a:pathLst>
                <a:path extrusionOk="0" h="836" w="915">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56" name="Google Shape;1756;p44"/>
          <p:cNvGrpSpPr/>
          <p:nvPr/>
        </p:nvGrpSpPr>
        <p:grpSpPr>
          <a:xfrm>
            <a:off x="6812652" y="3188191"/>
            <a:ext cx="356221" cy="333240"/>
            <a:chOff x="-10858725" y="4092875"/>
            <a:chExt cx="353675" cy="330825"/>
          </a:xfrm>
        </p:grpSpPr>
        <p:sp>
          <p:nvSpPr>
            <p:cNvPr id="1757" name="Google Shape;1757;p44"/>
            <p:cNvSpPr/>
            <p:nvPr/>
          </p:nvSpPr>
          <p:spPr>
            <a:xfrm>
              <a:off x="-10795700" y="42370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44"/>
            <p:cNvSpPr/>
            <p:nvPr/>
          </p:nvSpPr>
          <p:spPr>
            <a:xfrm>
              <a:off x="-10713000" y="41543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44"/>
            <p:cNvSpPr/>
            <p:nvPr/>
          </p:nvSpPr>
          <p:spPr>
            <a:xfrm>
              <a:off x="-10713000" y="4320500"/>
              <a:ext cx="41750" cy="40975"/>
            </a:xfrm>
            <a:custGeom>
              <a:rect b="b" l="l" r="r" t="t"/>
              <a:pathLst>
                <a:path extrusionOk="0" h="1639" w="167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44"/>
            <p:cNvSpPr/>
            <p:nvPr/>
          </p:nvSpPr>
          <p:spPr>
            <a:xfrm>
              <a:off x="-10858725" y="4092875"/>
              <a:ext cx="331625" cy="330825"/>
            </a:xfrm>
            <a:custGeom>
              <a:rect b="b" l="l" r="r" t="t"/>
              <a:pathLst>
                <a:path extrusionOk="0" h="13233" w="13265">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44"/>
            <p:cNvSpPr/>
            <p:nvPr/>
          </p:nvSpPr>
          <p:spPr>
            <a:xfrm>
              <a:off x="-10630300" y="4237000"/>
              <a:ext cx="41750" cy="41775"/>
            </a:xfrm>
            <a:custGeom>
              <a:rect b="b" l="l" r="r" t="t"/>
              <a:pathLst>
                <a:path extrusionOk="0" h="1671" w="167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44"/>
            <p:cNvSpPr/>
            <p:nvPr/>
          </p:nvSpPr>
          <p:spPr>
            <a:xfrm>
              <a:off x="-10607475" y="4340975"/>
              <a:ext cx="102425" cy="82725"/>
            </a:xfrm>
            <a:custGeom>
              <a:rect b="b" l="l" r="r" t="t"/>
              <a:pathLst>
                <a:path extrusionOk="0" h="3309" w="4097">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63" name="Google Shape;1763;p44"/>
          <p:cNvGrpSpPr/>
          <p:nvPr/>
        </p:nvGrpSpPr>
        <p:grpSpPr>
          <a:xfrm>
            <a:off x="4393939" y="1431346"/>
            <a:ext cx="356221" cy="356257"/>
            <a:chOff x="-13512225" y="3211525"/>
            <a:chExt cx="353675" cy="353675"/>
          </a:xfrm>
        </p:grpSpPr>
        <p:sp>
          <p:nvSpPr>
            <p:cNvPr id="1764" name="Google Shape;1764;p44"/>
            <p:cNvSpPr/>
            <p:nvPr/>
          </p:nvSpPr>
          <p:spPr>
            <a:xfrm>
              <a:off x="-13283825" y="3482475"/>
              <a:ext cx="125275" cy="82725"/>
            </a:xfrm>
            <a:custGeom>
              <a:rect b="b" l="l" r="r" t="t"/>
              <a:pathLst>
                <a:path extrusionOk="0" h="3309" w="5011">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44"/>
            <p:cNvSpPr/>
            <p:nvPr/>
          </p:nvSpPr>
          <p:spPr>
            <a:xfrm>
              <a:off x="-13512225" y="3211525"/>
              <a:ext cx="353675" cy="249700"/>
            </a:xfrm>
            <a:custGeom>
              <a:rect b="b" l="l" r="r" t="t"/>
              <a:pathLst>
                <a:path extrusionOk="0" h="9988" w="14147">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44"/>
            <p:cNvSpPr/>
            <p:nvPr/>
          </p:nvSpPr>
          <p:spPr>
            <a:xfrm>
              <a:off x="-13512225" y="3483250"/>
              <a:ext cx="100050" cy="81150"/>
            </a:xfrm>
            <a:custGeom>
              <a:rect b="b" l="l" r="r" t="t"/>
              <a:pathLst>
                <a:path extrusionOk="0" h="3246" w="4002">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44"/>
            <p:cNvSpPr/>
            <p:nvPr/>
          </p:nvSpPr>
          <p:spPr>
            <a:xfrm>
              <a:off x="-13407475" y="3483250"/>
              <a:ext cx="36250" cy="81150"/>
            </a:xfrm>
            <a:custGeom>
              <a:rect b="b" l="l" r="r" t="t"/>
              <a:pathLst>
                <a:path extrusionOk="0" h="3246" w="145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44"/>
            <p:cNvSpPr/>
            <p:nvPr/>
          </p:nvSpPr>
          <p:spPr>
            <a:xfrm>
              <a:off x="-13366525" y="3485625"/>
              <a:ext cx="70125" cy="76425"/>
            </a:xfrm>
            <a:custGeom>
              <a:rect b="b" l="l" r="r" t="t"/>
              <a:pathLst>
                <a:path extrusionOk="0" h="3057" w="2805">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69" name="Google Shape;1769;p44"/>
          <p:cNvSpPr/>
          <p:nvPr/>
        </p:nvSpPr>
        <p:spPr>
          <a:xfrm>
            <a:off x="6596950" y="-1329350"/>
            <a:ext cx="2742600" cy="2371800"/>
          </a:xfrm>
          <a:prstGeom prst="triangle">
            <a:avLst>
              <a:gd fmla="val 50000" name="adj"/>
            </a:avLst>
          </a:prstGeom>
          <a:solidFill>
            <a:srgbClr val="232131">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70" name="Google Shape;1770;p44"/>
          <p:cNvGrpSpPr/>
          <p:nvPr/>
        </p:nvGrpSpPr>
        <p:grpSpPr>
          <a:xfrm>
            <a:off x="6868395" y="-371742"/>
            <a:ext cx="1316998" cy="1316941"/>
            <a:chOff x="4351775" y="4092225"/>
            <a:chExt cx="578900" cy="578875"/>
          </a:xfrm>
        </p:grpSpPr>
        <p:sp>
          <p:nvSpPr>
            <p:cNvPr id="1771" name="Google Shape;1771;p44"/>
            <p:cNvSpPr/>
            <p:nvPr/>
          </p:nvSpPr>
          <p:spPr>
            <a:xfrm>
              <a:off x="4386425" y="4126875"/>
              <a:ext cx="408950" cy="408625"/>
            </a:xfrm>
            <a:custGeom>
              <a:rect b="b" l="l" r="r" t="t"/>
              <a:pathLst>
                <a:path extrusionOk="0" h="16345" w="16358">
                  <a:moveTo>
                    <a:pt x="15707" y="0"/>
                  </a:moveTo>
                  <a:lnTo>
                    <a:pt x="1" y="15694"/>
                  </a:lnTo>
                  <a:cubicBezTo>
                    <a:pt x="121" y="15923"/>
                    <a:pt x="254" y="16140"/>
                    <a:pt x="387" y="16345"/>
                  </a:cubicBezTo>
                  <a:lnTo>
                    <a:pt x="16357" y="386"/>
                  </a:lnTo>
                  <a:cubicBezTo>
                    <a:pt x="16140" y="241"/>
                    <a:pt x="15923" y="121"/>
                    <a:pt x="1570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44"/>
            <p:cNvSpPr/>
            <p:nvPr/>
          </p:nvSpPr>
          <p:spPr>
            <a:xfrm>
              <a:off x="4407825" y="4148275"/>
              <a:ext cx="419200" cy="419175"/>
            </a:xfrm>
            <a:custGeom>
              <a:rect b="b" l="l" r="r" t="t"/>
              <a:pathLst>
                <a:path extrusionOk="0" h="16767" w="16768">
                  <a:moveTo>
                    <a:pt x="16188" y="0"/>
                  </a:moveTo>
                  <a:lnTo>
                    <a:pt x="1" y="16188"/>
                  </a:lnTo>
                  <a:cubicBezTo>
                    <a:pt x="145" y="16381"/>
                    <a:pt x="290" y="16574"/>
                    <a:pt x="447" y="16767"/>
                  </a:cubicBezTo>
                  <a:lnTo>
                    <a:pt x="16767" y="446"/>
                  </a:lnTo>
                  <a:cubicBezTo>
                    <a:pt x="16574" y="301"/>
                    <a:pt x="16381" y="145"/>
                    <a:pt x="1618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44"/>
            <p:cNvSpPr/>
            <p:nvPr/>
          </p:nvSpPr>
          <p:spPr>
            <a:xfrm>
              <a:off x="4432850" y="4173275"/>
              <a:ext cx="422175" cy="422200"/>
            </a:xfrm>
            <a:custGeom>
              <a:rect b="b" l="l" r="r" t="t"/>
              <a:pathLst>
                <a:path extrusionOk="0" h="16888" w="16887">
                  <a:moveTo>
                    <a:pt x="16381" y="1"/>
                  </a:moveTo>
                  <a:lnTo>
                    <a:pt x="0" y="16369"/>
                  </a:lnTo>
                  <a:cubicBezTo>
                    <a:pt x="48" y="16430"/>
                    <a:pt x="96" y="16478"/>
                    <a:pt x="157" y="16526"/>
                  </a:cubicBezTo>
                  <a:cubicBezTo>
                    <a:pt x="277" y="16646"/>
                    <a:pt x="398" y="16767"/>
                    <a:pt x="530" y="16888"/>
                  </a:cubicBezTo>
                  <a:lnTo>
                    <a:pt x="16887" y="519"/>
                  </a:lnTo>
                  <a:cubicBezTo>
                    <a:pt x="16766" y="398"/>
                    <a:pt x="16646" y="266"/>
                    <a:pt x="16525" y="145"/>
                  </a:cubicBezTo>
                  <a:lnTo>
                    <a:pt x="1638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44"/>
            <p:cNvSpPr/>
            <p:nvPr/>
          </p:nvSpPr>
          <p:spPr>
            <a:xfrm>
              <a:off x="4461475" y="4201900"/>
              <a:ext cx="417975" cy="417975"/>
            </a:xfrm>
            <a:custGeom>
              <a:rect b="b" l="l" r="r" t="t"/>
              <a:pathLst>
                <a:path extrusionOk="0" h="16719" w="16719">
                  <a:moveTo>
                    <a:pt x="16272" y="1"/>
                  </a:moveTo>
                  <a:lnTo>
                    <a:pt x="0" y="16273"/>
                  </a:lnTo>
                  <a:cubicBezTo>
                    <a:pt x="193" y="16430"/>
                    <a:pt x="398" y="16574"/>
                    <a:pt x="591" y="16719"/>
                  </a:cubicBezTo>
                  <a:lnTo>
                    <a:pt x="16718" y="591"/>
                  </a:lnTo>
                  <a:cubicBezTo>
                    <a:pt x="16574" y="398"/>
                    <a:pt x="16429" y="194"/>
                    <a:pt x="1627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44"/>
            <p:cNvSpPr/>
            <p:nvPr/>
          </p:nvSpPr>
          <p:spPr>
            <a:xfrm>
              <a:off x="4357500" y="4097950"/>
              <a:ext cx="361925" cy="361625"/>
            </a:xfrm>
            <a:custGeom>
              <a:rect b="b" l="l" r="r" t="t"/>
              <a:pathLst>
                <a:path extrusionOk="0" h="14465" w="14477">
                  <a:moveTo>
                    <a:pt x="13633" y="0"/>
                  </a:moveTo>
                  <a:lnTo>
                    <a:pt x="1" y="13633"/>
                  </a:lnTo>
                  <a:cubicBezTo>
                    <a:pt x="49" y="13910"/>
                    <a:pt x="121" y="14187"/>
                    <a:pt x="194" y="14464"/>
                  </a:cubicBezTo>
                  <a:lnTo>
                    <a:pt x="14477" y="193"/>
                  </a:lnTo>
                  <a:cubicBezTo>
                    <a:pt x="14200" y="121"/>
                    <a:pt x="13922" y="48"/>
                    <a:pt x="136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44"/>
            <p:cNvSpPr/>
            <p:nvPr/>
          </p:nvSpPr>
          <p:spPr>
            <a:xfrm>
              <a:off x="4369550" y="4109700"/>
              <a:ext cx="389975" cy="390250"/>
            </a:xfrm>
            <a:custGeom>
              <a:rect b="b" l="l" r="r" t="t"/>
              <a:pathLst>
                <a:path extrusionOk="0" h="15610" w="15599">
                  <a:moveTo>
                    <a:pt x="14863" y="0"/>
                  </a:moveTo>
                  <a:lnTo>
                    <a:pt x="1" y="14874"/>
                  </a:lnTo>
                  <a:cubicBezTo>
                    <a:pt x="85" y="15115"/>
                    <a:pt x="194" y="15369"/>
                    <a:pt x="302" y="15610"/>
                  </a:cubicBezTo>
                  <a:lnTo>
                    <a:pt x="15598" y="302"/>
                  </a:lnTo>
                  <a:cubicBezTo>
                    <a:pt x="15357" y="193"/>
                    <a:pt x="15116" y="97"/>
                    <a:pt x="1486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44"/>
            <p:cNvSpPr/>
            <p:nvPr/>
          </p:nvSpPr>
          <p:spPr>
            <a:xfrm>
              <a:off x="4351775" y="4092225"/>
              <a:ext cx="321550" cy="321550"/>
            </a:xfrm>
            <a:custGeom>
              <a:rect b="b" l="l" r="r" t="t"/>
              <a:pathLst>
                <a:path extrusionOk="0" h="12862" w="12862">
                  <a:moveTo>
                    <a:pt x="11897" y="0"/>
                  </a:moveTo>
                  <a:lnTo>
                    <a:pt x="1" y="11897"/>
                  </a:lnTo>
                  <a:cubicBezTo>
                    <a:pt x="13" y="12222"/>
                    <a:pt x="37" y="12536"/>
                    <a:pt x="73" y="12861"/>
                  </a:cubicBezTo>
                  <a:lnTo>
                    <a:pt x="12862" y="73"/>
                  </a:lnTo>
                  <a:cubicBezTo>
                    <a:pt x="12548" y="36"/>
                    <a:pt x="12223" y="12"/>
                    <a:pt x="1189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44"/>
            <p:cNvSpPr/>
            <p:nvPr/>
          </p:nvSpPr>
          <p:spPr>
            <a:xfrm>
              <a:off x="4530775" y="4270900"/>
              <a:ext cx="385125" cy="385450"/>
            </a:xfrm>
            <a:custGeom>
              <a:rect b="b" l="l" r="r" t="t"/>
              <a:pathLst>
                <a:path extrusionOk="0" h="15418" w="15405">
                  <a:moveTo>
                    <a:pt x="15128" y="1"/>
                  </a:moveTo>
                  <a:lnTo>
                    <a:pt x="0" y="15140"/>
                  </a:lnTo>
                  <a:cubicBezTo>
                    <a:pt x="242" y="15237"/>
                    <a:pt x="495" y="15333"/>
                    <a:pt x="748" y="15417"/>
                  </a:cubicBezTo>
                  <a:lnTo>
                    <a:pt x="15405" y="760"/>
                  </a:lnTo>
                  <a:cubicBezTo>
                    <a:pt x="15320" y="507"/>
                    <a:pt x="15224" y="254"/>
                    <a:pt x="1512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44"/>
            <p:cNvSpPr/>
            <p:nvPr/>
          </p:nvSpPr>
          <p:spPr>
            <a:xfrm>
              <a:off x="4748650" y="4489075"/>
              <a:ext cx="161525" cy="161550"/>
            </a:xfrm>
            <a:custGeom>
              <a:rect b="b" l="l" r="r" t="t"/>
              <a:pathLst>
                <a:path extrusionOk="0" h="6462" w="6461">
                  <a:moveTo>
                    <a:pt x="6461" y="1"/>
                  </a:moveTo>
                  <a:lnTo>
                    <a:pt x="0" y="6461"/>
                  </a:lnTo>
                  <a:cubicBezTo>
                    <a:pt x="772" y="6148"/>
                    <a:pt x="1519" y="5762"/>
                    <a:pt x="2206" y="5292"/>
                  </a:cubicBezTo>
                  <a:lnTo>
                    <a:pt x="5292" y="2206"/>
                  </a:lnTo>
                  <a:cubicBezTo>
                    <a:pt x="5762" y="1507"/>
                    <a:pt x="6159" y="772"/>
                    <a:pt x="64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44"/>
            <p:cNvSpPr/>
            <p:nvPr/>
          </p:nvSpPr>
          <p:spPr>
            <a:xfrm>
              <a:off x="4352675" y="4092825"/>
              <a:ext cx="267025" cy="267000"/>
            </a:xfrm>
            <a:custGeom>
              <a:rect b="b" l="l" r="r" t="t"/>
              <a:pathLst>
                <a:path extrusionOk="0" h="10680" w="10681">
                  <a:moveTo>
                    <a:pt x="10680" y="0"/>
                  </a:moveTo>
                  <a:lnTo>
                    <a:pt x="10680" y="0"/>
                  </a:lnTo>
                  <a:cubicBezTo>
                    <a:pt x="10282" y="36"/>
                    <a:pt x="9885" y="85"/>
                    <a:pt x="9499" y="157"/>
                  </a:cubicBezTo>
                  <a:lnTo>
                    <a:pt x="158" y="9498"/>
                  </a:lnTo>
                  <a:cubicBezTo>
                    <a:pt x="85" y="9884"/>
                    <a:pt x="37" y="10282"/>
                    <a:pt x="1" y="10680"/>
                  </a:cubicBezTo>
                  <a:lnTo>
                    <a:pt x="1068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44"/>
            <p:cNvSpPr/>
            <p:nvPr/>
          </p:nvSpPr>
          <p:spPr>
            <a:xfrm>
              <a:off x="4366250" y="4106675"/>
              <a:ext cx="185050" cy="184750"/>
            </a:xfrm>
            <a:custGeom>
              <a:rect b="b" l="l" r="r" t="t"/>
              <a:pathLst>
                <a:path extrusionOk="0" h="7390" w="7402">
                  <a:moveTo>
                    <a:pt x="7401" y="1"/>
                  </a:moveTo>
                  <a:cubicBezTo>
                    <a:pt x="6786" y="194"/>
                    <a:pt x="6184" y="447"/>
                    <a:pt x="5605" y="748"/>
                  </a:cubicBezTo>
                  <a:lnTo>
                    <a:pt x="748" y="5606"/>
                  </a:lnTo>
                  <a:cubicBezTo>
                    <a:pt x="446" y="6184"/>
                    <a:pt x="193" y="6775"/>
                    <a:pt x="0" y="7390"/>
                  </a:cubicBezTo>
                  <a:lnTo>
                    <a:pt x="740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44"/>
            <p:cNvSpPr/>
            <p:nvPr/>
          </p:nvSpPr>
          <p:spPr>
            <a:xfrm>
              <a:off x="4619375" y="4359500"/>
              <a:ext cx="311300" cy="311600"/>
            </a:xfrm>
            <a:custGeom>
              <a:rect b="b" l="l" r="r" t="t"/>
              <a:pathLst>
                <a:path extrusionOk="0" h="12464" w="12452">
                  <a:moveTo>
                    <a:pt x="12427" y="1"/>
                  </a:moveTo>
                  <a:lnTo>
                    <a:pt x="0" y="12440"/>
                  </a:lnTo>
                  <a:cubicBezTo>
                    <a:pt x="326" y="12464"/>
                    <a:pt x="663" y="12464"/>
                    <a:pt x="1001" y="12464"/>
                  </a:cubicBezTo>
                  <a:lnTo>
                    <a:pt x="12451" y="1013"/>
                  </a:lnTo>
                  <a:cubicBezTo>
                    <a:pt x="12451" y="676"/>
                    <a:pt x="12439" y="338"/>
                    <a:pt x="1242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44"/>
            <p:cNvSpPr/>
            <p:nvPr/>
          </p:nvSpPr>
          <p:spPr>
            <a:xfrm>
              <a:off x="4675125" y="4415550"/>
              <a:ext cx="253750" cy="253750"/>
            </a:xfrm>
            <a:custGeom>
              <a:rect b="b" l="l" r="r" t="t"/>
              <a:pathLst>
                <a:path extrusionOk="0" h="10150" w="10150">
                  <a:moveTo>
                    <a:pt x="10149" y="1"/>
                  </a:moveTo>
                  <a:lnTo>
                    <a:pt x="0" y="10150"/>
                  </a:lnTo>
                  <a:cubicBezTo>
                    <a:pt x="422" y="10101"/>
                    <a:pt x="844" y="10017"/>
                    <a:pt x="1254" y="9933"/>
                  </a:cubicBezTo>
                  <a:lnTo>
                    <a:pt x="9932" y="1254"/>
                  </a:lnTo>
                  <a:cubicBezTo>
                    <a:pt x="10029" y="844"/>
                    <a:pt x="10101" y="422"/>
                    <a:pt x="1014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44"/>
            <p:cNvSpPr/>
            <p:nvPr/>
          </p:nvSpPr>
          <p:spPr>
            <a:xfrm>
              <a:off x="4572050" y="4312200"/>
              <a:ext cx="354700" cy="355000"/>
            </a:xfrm>
            <a:custGeom>
              <a:rect b="b" l="l" r="r" t="t"/>
              <a:pathLst>
                <a:path extrusionOk="0" h="14200" w="14188">
                  <a:moveTo>
                    <a:pt x="14019" y="0"/>
                  </a:moveTo>
                  <a:lnTo>
                    <a:pt x="1" y="14018"/>
                  </a:lnTo>
                  <a:cubicBezTo>
                    <a:pt x="290" y="14091"/>
                    <a:pt x="579" y="14151"/>
                    <a:pt x="857" y="14199"/>
                  </a:cubicBezTo>
                  <a:lnTo>
                    <a:pt x="14188" y="868"/>
                  </a:lnTo>
                  <a:cubicBezTo>
                    <a:pt x="14140" y="579"/>
                    <a:pt x="14091" y="290"/>
                    <a:pt x="1401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44"/>
            <p:cNvSpPr/>
            <p:nvPr/>
          </p:nvSpPr>
          <p:spPr>
            <a:xfrm>
              <a:off x="4494000" y="4234450"/>
              <a:ext cx="405925" cy="405625"/>
            </a:xfrm>
            <a:custGeom>
              <a:rect b="b" l="l" r="r" t="t"/>
              <a:pathLst>
                <a:path extrusionOk="0" h="16225" w="16237">
                  <a:moveTo>
                    <a:pt x="15863" y="0"/>
                  </a:moveTo>
                  <a:lnTo>
                    <a:pt x="1" y="15863"/>
                  </a:lnTo>
                  <a:cubicBezTo>
                    <a:pt x="230" y="15995"/>
                    <a:pt x="447" y="16116"/>
                    <a:pt x="676" y="16224"/>
                  </a:cubicBezTo>
                  <a:lnTo>
                    <a:pt x="16237" y="675"/>
                  </a:lnTo>
                  <a:cubicBezTo>
                    <a:pt x="16116" y="446"/>
                    <a:pt x="15996" y="217"/>
                    <a:pt x="1586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86" name="Google Shape;1786;p44"/>
          <p:cNvSpPr/>
          <p:nvPr/>
        </p:nvSpPr>
        <p:spPr>
          <a:xfrm>
            <a:off x="8109925" y="1189608"/>
            <a:ext cx="496182" cy="526706"/>
          </a:xfrm>
          <a:custGeom>
            <a:rect b="b" l="l" r="r" t="t"/>
            <a:pathLst>
              <a:path extrusionOk="0" fill="none" h="12476" w="11753">
                <a:moveTo>
                  <a:pt x="1712" y="8510"/>
                </a:moveTo>
                <a:cubicBezTo>
                  <a:pt x="0" y="4219"/>
                  <a:pt x="4352" y="0"/>
                  <a:pt x="8595" y="1832"/>
                </a:cubicBezTo>
                <a:cubicBezTo>
                  <a:pt x="10523" y="2664"/>
                  <a:pt x="11753" y="4581"/>
                  <a:pt x="11728" y="6678"/>
                </a:cubicBezTo>
                <a:cubicBezTo>
                  <a:pt x="11692" y="8775"/>
                  <a:pt x="10403" y="10655"/>
                  <a:pt x="8450" y="11427"/>
                </a:cubicBezTo>
                <a:cubicBezTo>
                  <a:pt x="5786" y="12476"/>
                  <a:pt x="2773" y="11174"/>
                  <a:pt x="1712" y="8510"/>
                </a:cubicBezTo>
                <a:close/>
              </a:path>
            </a:pathLst>
          </a:custGeom>
          <a:solidFill>
            <a:schemeClr val="accent1"/>
          </a:solidFill>
          <a:ln cap="flat" cmpd="sng" w="11450">
            <a:solidFill>
              <a:schemeClr val="accent1"/>
            </a:solidFill>
            <a:prstDash val="solid"/>
            <a:miter lim="120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44"/>
          <p:cNvSpPr/>
          <p:nvPr/>
        </p:nvSpPr>
        <p:spPr>
          <a:xfrm>
            <a:off x="8759675" y="3325413"/>
            <a:ext cx="38900" cy="39200"/>
          </a:xfrm>
          <a:custGeom>
            <a:rect b="b" l="l" r="r" t="t"/>
            <a:pathLst>
              <a:path extrusionOk="0" fill="none" h="1568" w="1556">
                <a:moveTo>
                  <a:pt x="1555" y="784"/>
                </a:moveTo>
                <a:cubicBezTo>
                  <a:pt x="1555" y="1218"/>
                  <a:pt x="1206" y="1567"/>
                  <a:pt x="784" y="1567"/>
                </a:cubicBezTo>
                <a:cubicBezTo>
                  <a:pt x="350" y="1567"/>
                  <a:pt x="0" y="1218"/>
                  <a:pt x="0" y="784"/>
                </a:cubicBezTo>
                <a:cubicBezTo>
                  <a:pt x="0" y="350"/>
                  <a:pt x="350" y="1"/>
                  <a:pt x="784" y="1"/>
                </a:cubicBezTo>
                <a:cubicBezTo>
                  <a:pt x="1206" y="1"/>
                  <a:pt x="1555" y="350"/>
                  <a:pt x="1555" y="784"/>
                </a:cubicBezTo>
                <a:close/>
              </a:path>
            </a:pathLst>
          </a:custGeom>
          <a:noFill/>
          <a:ln cap="rnd" cmpd="sng" w="114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44"/>
          <p:cNvSpPr/>
          <p:nvPr/>
        </p:nvSpPr>
        <p:spPr>
          <a:xfrm>
            <a:off x="8759675" y="2106138"/>
            <a:ext cx="38900" cy="39200"/>
          </a:xfrm>
          <a:custGeom>
            <a:rect b="b" l="l" r="r" t="t"/>
            <a:pathLst>
              <a:path extrusionOk="0" fill="none" h="1568" w="1556">
                <a:moveTo>
                  <a:pt x="1555" y="784"/>
                </a:moveTo>
                <a:cubicBezTo>
                  <a:pt x="1555" y="1218"/>
                  <a:pt x="1206" y="1567"/>
                  <a:pt x="784" y="1567"/>
                </a:cubicBezTo>
                <a:cubicBezTo>
                  <a:pt x="350" y="1567"/>
                  <a:pt x="0" y="1218"/>
                  <a:pt x="0" y="784"/>
                </a:cubicBezTo>
                <a:cubicBezTo>
                  <a:pt x="0" y="350"/>
                  <a:pt x="350" y="1"/>
                  <a:pt x="784" y="1"/>
                </a:cubicBezTo>
                <a:cubicBezTo>
                  <a:pt x="1206" y="1"/>
                  <a:pt x="1555" y="350"/>
                  <a:pt x="1555" y="784"/>
                </a:cubicBezTo>
                <a:close/>
              </a:path>
            </a:pathLst>
          </a:custGeom>
          <a:noFill/>
          <a:ln cap="rnd" cmpd="sng" w="114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44"/>
          <p:cNvSpPr/>
          <p:nvPr/>
        </p:nvSpPr>
        <p:spPr>
          <a:xfrm>
            <a:off x="8381875" y="2850888"/>
            <a:ext cx="38900" cy="39200"/>
          </a:xfrm>
          <a:custGeom>
            <a:rect b="b" l="l" r="r" t="t"/>
            <a:pathLst>
              <a:path extrusionOk="0" fill="none" h="1568" w="1556">
                <a:moveTo>
                  <a:pt x="1555" y="784"/>
                </a:moveTo>
                <a:cubicBezTo>
                  <a:pt x="1555" y="1218"/>
                  <a:pt x="1206" y="1567"/>
                  <a:pt x="784" y="1567"/>
                </a:cubicBezTo>
                <a:cubicBezTo>
                  <a:pt x="350" y="1567"/>
                  <a:pt x="0" y="1218"/>
                  <a:pt x="0" y="784"/>
                </a:cubicBezTo>
                <a:cubicBezTo>
                  <a:pt x="0" y="350"/>
                  <a:pt x="350" y="1"/>
                  <a:pt x="784" y="1"/>
                </a:cubicBezTo>
                <a:cubicBezTo>
                  <a:pt x="1206" y="1"/>
                  <a:pt x="1555" y="350"/>
                  <a:pt x="1555" y="784"/>
                </a:cubicBezTo>
                <a:close/>
              </a:path>
            </a:pathLst>
          </a:custGeom>
          <a:noFill/>
          <a:ln cap="rnd" cmpd="sng" w="114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3" name="Shape 1793"/>
        <p:cNvGrpSpPr/>
        <p:nvPr/>
      </p:nvGrpSpPr>
      <p:grpSpPr>
        <a:xfrm>
          <a:off x="0" y="0"/>
          <a:ext cx="0" cy="0"/>
          <a:chOff x="0" y="0"/>
          <a:chExt cx="0" cy="0"/>
        </a:xfrm>
      </p:grpSpPr>
      <p:sp>
        <p:nvSpPr>
          <p:cNvPr id="1794" name="Google Shape;1794;p45"/>
          <p:cNvSpPr txBox="1"/>
          <p:nvPr>
            <p:ph type="title"/>
          </p:nvPr>
        </p:nvSpPr>
        <p:spPr>
          <a:xfrm>
            <a:off x="1641000" y="1490350"/>
            <a:ext cx="5862000" cy="216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AWESOME </a:t>
            </a:r>
            <a:r>
              <a:rPr lang="en">
                <a:solidFill>
                  <a:schemeClr val="accent3"/>
                </a:solidFill>
                <a:latin typeface="Raleway"/>
                <a:ea typeface="Raleway"/>
                <a:cs typeface="Raleway"/>
                <a:sym typeface="Raleway"/>
              </a:rPr>
              <a:t>WORDS</a:t>
            </a:r>
            <a:endParaRPr>
              <a:solidFill>
                <a:schemeClr val="accent3"/>
              </a:solidFill>
              <a:latin typeface="Raleway"/>
              <a:ea typeface="Raleway"/>
              <a:cs typeface="Raleway"/>
              <a:sym typeface="Raleway"/>
            </a:endParaRPr>
          </a:p>
        </p:txBody>
      </p:sp>
      <p:grpSp>
        <p:nvGrpSpPr>
          <p:cNvPr id="1795" name="Google Shape;1795;p45"/>
          <p:cNvGrpSpPr/>
          <p:nvPr/>
        </p:nvGrpSpPr>
        <p:grpSpPr>
          <a:xfrm>
            <a:off x="7610469" y="4491982"/>
            <a:ext cx="912435" cy="116605"/>
            <a:chOff x="7827644" y="2147282"/>
            <a:chExt cx="912435" cy="116605"/>
          </a:xfrm>
        </p:grpSpPr>
        <p:sp>
          <p:nvSpPr>
            <p:cNvPr id="1796" name="Google Shape;1796;p45"/>
            <p:cNvSpPr/>
            <p:nvPr/>
          </p:nvSpPr>
          <p:spPr>
            <a:xfrm>
              <a:off x="7827644" y="2147282"/>
              <a:ext cx="116563" cy="116605"/>
            </a:xfrm>
            <a:custGeom>
              <a:rect b="b" l="l" r="r" t="t"/>
              <a:pathLst>
                <a:path extrusionOk="0" h="2762" w="2761">
                  <a:moveTo>
                    <a:pt x="1" y="1"/>
                  </a:moveTo>
                  <a:lnTo>
                    <a:pt x="1" y="2761"/>
                  </a:lnTo>
                  <a:lnTo>
                    <a:pt x="2761" y="2761"/>
                  </a:lnTo>
                  <a:lnTo>
                    <a:pt x="276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45"/>
            <p:cNvSpPr/>
            <p:nvPr/>
          </p:nvSpPr>
          <p:spPr>
            <a:xfrm>
              <a:off x="8225581" y="2147282"/>
              <a:ext cx="116563" cy="116605"/>
            </a:xfrm>
            <a:custGeom>
              <a:rect b="b" l="l" r="r" t="t"/>
              <a:pathLst>
                <a:path extrusionOk="0" h="2762" w="2761">
                  <a:moveTo>
                    <a:pt x="0" y="1"/>
                  </a:moveTo>
                  <a:lnTo>
                    <a:pt x="0" y="2761"/>
                  </a:lnTo>
                  <a:lnTo>
                    <a:pt x="2761" y="2761"/>
                  </a:lnTo>
                  <a:lnTo>
                    <a:pt x="276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45"/>
            <p:cNvSpPr/>
            <p:nvPr/>
          </p:nvSpPr>
          <p:spPr>
            <a:xfrm>
              <a:off x="8623517" y="2147282"/>
              <a:ext cx="116563" cy="116605"/>
            </a:xfrm>
            <a:custGeom>
              <a:rect b="b" l="l" r="r" t="t"/>
              <a:pathLst>
                <a:path extrusionOk="0" h="2762" w="2761">
                  <a:moveTo>
                    <a:pt x="0" y="1"/>
                  </a:moveTo>
                  <a:lnTo>
                    <a:pt x="0" y="2761"/>
                  </a:lnTo>
                  <a:lnTo>
                    <a:pt x="2760" y="2761"/>
                  </a:lnTo>
                  <a:lnTo>
                    <a:pt x="276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99" name="Google Shape;1799;p45"/>
          <p:cNvGrpSpPr/>
          <p:nvPr/>
        </p:nvGrpSpPr>
        <p:grpSpPr>
          <a:xfrm>
            <a:off x="782560" y="3217761"/>
            <a:ext cx="782616" cy="782616"/>
            <a:chOff x="7474500" y="988634"/>
            <a:chExt cx="572004" cy="572004"/>
          </a:xfrm>
        </p:grpSpPr>
        <p:sp>
          <p:nvSpPr>
            <p:cNvPr id="1800" name="Google Shape;1800;p45"/>
            <p:cNvSpPr/>
            <p:nvPr/>
          </p:nvSpPr>
          <p:spPr>
            <a:xfrm>
              <a:off x="7525371" y="1039505"/>
              <a:ext cx="521133" cy="521133"/>
            </a:xfrm>
            <a:custGeom>
              <a:rect b="b" l="l" r="r" t="t"/>
              <a:pathLst>
                <a:path extrusionOk="0" h="12344" w="12344">
                  <a:moveTo>
                    <a:pt x="1" y="1"/>
                  </a:moveTo>
                  <a:lnTo>
                    <a:pt x="1" y="12343"/>
                  </a:lnTo>
                  <a:lnTo>
                    <a:pt x="12344" y="12343"/>
                  </a:lnTo>
                  <a:lnTo>
                    <a:pt x="1234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45"/>
            <p:cNvSpPr/>
            <p:nvPr/>
          </p:nvSpPr>
          <p:spPr>
            <a:xfrm>
              <a:off x="7474500" y="988634"/>
              <a:ext cx="521133" cy="521091"/>
            </a:xfrm>
            <a:custGeom>
              <a:rect b="b" l="l" r="r" t="t"/>
              <a:pathLst>
                <a:path extrusionOk="0" h="12343" w="12344">
                  <a:moveTo>
                    <a:pt x="0" y="0"/>
                  </a:moveTo>
                  <a:lnTo>
                    <a:pt x="0" y="12343"/>
                  </a:lnTo>
                  <a:lnTo>
                    <a:pt x="12343" y="12343"/>
                  </a:lnTo>
                  <a:lnTo>
                    <a:pt x="1234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45"/>
            <p:cNvSpPr/>
            <p:nvPr/>
          </p:nvSpPr>
          <p:spPr>
            <a:xfrm>
              <a:off x="7573203" y="1087337"/>
              <a:ext cx="323682" cy="324188"/>
            </a:xfrm>
            <a:custGeom>
              <a:rect b="b" l="l" r="r" t="t"/>
              <a:pathLst>
                <a:path extrusionOk="0" h="7679" w="7667">
                  <a:moveTo>
                    <a:pt x="1" y="1"/>
                  </a:moveTo>
                  <a:lnTo>
                    <a:pt x="1" y="7679"/>
                  </a:lnTo>
                  <a:lnTo>
                    <a:pt x="7667" y="7679"/>
                  </a:lnTo>
                  <a:lnTo>
                    <a:pt x="766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03" name="Google Shape;1803;p45"/>
          <p:cNvSpPr/>
          <p:nvPr/>
        </p:nvSpPr>
        <p:spPr>
          <a:xfrm>
            <a:off x="8097087" y="2398546"/>
            <a:ext cx="496182" cy="526706"/>
          </a:xfrm>
          <a:custGeom>
            <a:rect b="b" l="l" r="r" t="t"/>
            <a:pathLst>
              <a:path extrusionOk="0" fill="none" h="12476" w="11753">
                <a:moveTo>
                  <a:pt x="1712" y="8510"/>
                </a:moveTo>
                <a:cubicBezTo>
                  <a:pt x="0" y="4219"/>
                  <a:pt x="4352" y="0"/>
                  <a:pt x="8595" y="1832"/>
                </a:cubicBezTo>
                <a:cubicBezTo>
                  <a:pt x="10523" y="2664"/>
                  <a:pt x="11753" y="4581"/>
                  <a:pt x="11728" y="6678"/>
                </a:cubicBezTo>
                <a:cubicBezTo>
                  <a:pt x="11692" y="8775"/>
                  <a:pt x="10403" y="10655"/>
                  <a:pt x="8450" y="11427"/>
                </a:cubicBezTo>
                <a:cubicBezTo>
                  <a:pt x="5786" y="12476"/>
                  <a:pt x="2773" y="11174"/>
                  <a:pt x="1712" y="8510"/>
                </a:cubicBezTo>
                <a:close/>
              </a:path>
            </a:pathLst>
          </a:custGeom>
          <a:solidFill>
            <a:schemeClr val="accent1"/>
          </a:solidFill>
          <a:ln cap="flat" cmpd="sng" w="11450">
            <a:solidFill>
              <a:schemeClr val="accent2"/>
            </a:solidFill>
            <a:prstDash val="solid"/>
            <a:miter lim="120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04" name="Google Shape;1804;p45"/>
          <p:cNvGrpSpPr/>
          <p:nvPr/>
        </p:nvGrpSpPr>
        <p:grpSpPr>
          <a:xfrm>
            <a:off x="621094" y="539507"/>
            <a:ext cx="912435" cy="116605"/>
            <a:chOff x="7827644" y="2147282"/>
            <a:chExt cx="912435" cy="116605"/>
          </a:xfrm>
        </p:grpSpPr>
        <p:sp>
          <p:nvSpPr>
            <p:cNvPr id="1805" name="Google Shape;1805;p45"/>
            <p:cNvSpPr/>
            <p:nvPr/>
          </p:nvSpPr>
          <p:spPr>
            <a:xfrm>
              <a:off x="7827644" y="2147282"/>
              <a:ext cx="116563" cy="116605"/>
            </a:xfrm>
            <a:custGeom>
              <a:rect b="b" l="l" r="r" t="t"/>
              <a:pathLst>
                <a:path extrusionOk="0" h="2762" w="2761">
                  <a:moveTo>
                    <a:pt x="1" y="1"/>
                  </a:moveTo>
                  <a:lnTo>
                    <a:pt x="1" y="2761"/>
                  </a:lnTo>
                  <a:lnTo>
                    <a:pt x="2761" y="2761"/>
                  </a:lnTo>
                  <a:lnTo>
                    <a:pt x="276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45"/>
            <p:cNvSpPr/>
            <p:nvPr/>
          </p:nvSpPr>
          <p:spPr>
            <a:xfrm>
              <a:off x="8225581" y="2147282"/>
              <a:ext cx="116563" cy="116605"/>
            </a:xfrm>
            <a:custGeom>
              <a:rect b="b" l="l" r="r" t="t"/>
              <a:pathLst>
                <a:path extrusionOk="0" h="2762" w="2761">
                  <a:moveTo>
                    <a:pt x="0" y="1"/>
                  </a:moveTo>
                  <a:lnTo>
                    <a:pt x="0" y="2761"/>
                  </a:lnTo>
                  <a:lnTo>
                    <a:pt x="2761" y="2761"/>
                  </a:lnTo>
                  <a:lnTo>
                    <a:pt x="276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45"/>
            <p:cNvSpPr/>
            <p:nvPr/>
          </p:nvSpPr>
          <p:spPr>
            <a:xfrm>
              <a:off x="8623517" y="2147282"/>
              <a:ext cx="116563" cy="116605"/>
            </a:xfrm>
            <a:custGeom>
              <a:rect b="b" l="l" r="r" t="t"/>
              <a:pathLst>
                <a:path extrusionOk="0" h="2762" w="2761">
                  <a:moveTo>
                    <a:pt x="0" y="1"/>
                  </a:moveTo>
                  <a:lnTo>
                    <a:pt x="0" y="2761"/>
                  </a:lnTo>
                  <a:lnTo>
                    <a:pt x="2760" y="2761"/>
                  </a:lnTo>
                  <a:lnTo>
                    <a:pt x="276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08" name="Google Shape;1808;p45"/>
          <p:cNvSpPr/>
          <p:nvPr/>
        </p:nvSpPr>
        <p:spPr>
          <a:xfrm>
            <a:off x="567812" y="1237746"/>
            <a:ext cx="496182" cy="526706"/>
          </a:xfrm>
          <a:custGeom>
            <a:rect b="b" l="l" r="r" t="t"/>
            <a:pathLst>
              <a:path extrusionOk="0" fill="none" h="12476" w="11753">
                <a:moveTo>
                  <a:pt x="1712" y="8510"/>
                </a:moveTo>
                <a:cubicBezTo>
                  <a:pt x="0" y="4219"/>
                  <a:pt x="4352" y="0"/>
                  <a:pt x="8595" y="1832"/>
                </a:cubicBezTo>
                <a:cubicBezTo>
                  <a:pt x="10523" y="2664"/>
                  <a:pt x="11753" y="4581"/>
                  <a:pt x="11728" y="6678"/>
                </a:cubicBezTo>
                <a:cubicBezTo>
                  <a:pt x="11692" y="8775"/>
                  <a:pt x="10403" y="10655"/>
                  <a:pt x="8450" y="11427"/>
                </a:cubicBezTo>
                <a:cubicBezTo>
                  <a:pt x="5786" y="12476"/>
                  <a:pt x="2773" y="11174"/>
                  <a:pt x="1712" y="8510"/>
                </a:cubicBezTo>
                <a:close/>
              </a:path>
            </a:pathLst>
          </a:custGeom>
          <a:solidFill>
            <a:schemeClr val="accent1"/>
          </a:solidFill>
          <a:ln cap="flat" cmpd="sng" w="11450">
            <a:solidFill>
              <a:schemeClr val="accent2"/>
            </a:solidFill>
            <a:prstDash val="solid"/>
            <a:miter lim="120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45"/>
          <p:cNvSpPr/>
          <p:nvPr/>
        </p:nvSpPr>
        <p:spPr>
          <a:xfrm>
            <a:off x="710113" y="2119475"/>
            <a:ext cx="38900" cy="39200"/>
          </a:xfrm>
          <a:custGeom>
            <a:rect b="b" l="l" r="r" t="t"/>
            <a:pathLst>
              <a:path extrusionOk="0" fill="none" h="1568" w="1556">
                <a:moveTo>
                  <a:pt x="1555" y="784"/>
                </a:moveTo>
                <a:cubicBezTo>
                  <a:pt x="1555" y="1218"/>
                  <a:pt x="1206" y="1567"/>
                  <a:pt x="784" y="1567"/>
                </a:cubicBezTo>
                <a:cubicBezTo>
                  <a:pt x="350" y="1567"/>
                  <a:pt x="0" y="1218"/>
                  <a:pt x="0" y="784"/>
                </a:cubicBezTo>
                <a:cubicBezTo>
                  <a:pt x="0" y="350"/>
                  <a:pt x="350" y="1"/>
                  <a:pt x="784" y="1"/>
                </a:cubicBezTo>
                <a:cubicBezTo>
                  <a:pt x="1206" y="1"/>
                  <a:pt x="1555" y="350"/>
                  <a:pt x="1555" y="784"/>
                </a:cubicBezTo>
                <a:close/>
              </a:path>
            </a:pathLst>
          </a:custGeom>
          <a:noFill/>
          <a:ln cap="rnd" cmpd="sng" w="11450">
            <a:solidFill>
              <a:srgbClr val="F3EBD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45"/>
          <p:cNvSpPr/>
          <p:nvPr/>
        </p:nvSpPr>
        <p:spPr>
          <a:xfrm>
            <a:off x="621100" y="2886050"/>
            <a:ext cx="38900" cy="39200"/>
          </a:xfrm>
          <a:custGeom>
            <a:rect b="b" l="l" r="r" t="t"/>
            <a:pathLst>
              <a:path extrusionOk="0" fill="none" h="1568" w="1556">
                <a:moveTo>
                  <a:pt x="1555" y="784"/>
                </a:moveTo>
                <a:cubicBezTo>
                  <a:pt x="1555" y="1218"/>
                  <a:pt x="1206" y="1567"/>
                  <a:pt x="784" y="1567"/>
                </a:cubicBezTo>
                <a:cubicBezTo>
                  <a:pt x="350" y="1567"/>
                  <a:pt x="0" y="1218"/>
                  <a:pt x="0" y="784"/>
                </a:cubicBezTo>
                <a:cubicBezTo>
                  <a:pt x="0" y="350"/>
                  <a:pt x="350" y="1"/>
                  <a:pt x="784" y="1"/>
                </a:cubicBezTo>
                <a:cubicBezTo>
                  <a:pt x="1206" y="1"/>
                  <a:pt x="1555" y="350"/>
                  <a:pt x="1555" y="784"/>
                </a:cubicBezTo>
                <a:close/>
              </a:path>
            </a:pathLst>
          </a:custGeom>
          <a:noFill/>
          <a:ln cap="rnd" cmpd="sng" w="114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45"/>
          <p:cNvSpPr/>
          <p:nvPr/>
        </p:nvSpPr>
        <p:spPr>
          <a:xfrm>
            <a:off x="1127750" y="2437125"/>
            <a:ext cx="38900" cy="39200"/>
          </a:xfrm>
          <a:custGeom>
            <a:rect b="b" l="l" r="r" t="t"/>
            <a:pathLst>
              <a:path extrusionOk="0" fill="none" h="1568" w="1556">
                <a:moveTo>
                  <a:pt x="1555" y="784"/>
                </a:moveTo>
                <a:cubicBezTo>
                  <a:pt x="1555" y="1218"/>
                  <a:pt x="1206" y="1567"/>
                  <a:pt x="784" y="1567"/>
                </a:cubicBezTo>
                <a:cubicBezTo>
                  <a:pt x="350" y="1567"/>
                  <a:pt x="0" y="1218"/>
                  <a:pt x="0" y="784"/>
                </a:cubicBezTo>
                <a:cubicBezTo>
                  <a:pt x="0" y="350"/>
                  <a:pt x="350" y="1"/>
                  <a:pt x="784" y="1"/>
                </a:cubicBezTo>
                <a:cubicBezTo>
                  <a:pt x="1206" y="1"/>
                  <a:pt x="1555" y="350"/>
                  <a:pt x="1555" y="784"/>
                </a:cubicBezTo>
                <a:close/>
              </a:path>
            </a:pathLst>
          </a:custGeom>
          <a:noFill/>
          <a:ln cap="rnd" cmpd="sng" w="114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45"/>
          <p:cNvSpPr/>
          <p:nvPr/>
        </p:nvSpPr>
        <p:spPr>
          <a:xfrm flipH="1" rot="10800000">
            <a:off x="7500338" y="3846525"/>
            <a:ext cx="38900" cy="39200"/>
          </a:xfrm>
          <a:custGeom>
            <a:rect b="b" l="l" r="r" t="t"/>
            <a:pathLst>
              <a:path extrusionOk="0" fill="none" h="1568" w="1556">
                <a:moveTo>
                  <a:pt x="1555" y="784"/>
                </a:moveTo>
                <a:cubicBezTo>
                  <a:pt x="1555" y="1218"/>
                  <a:pt x="1206" y="1567"/>
                  <a:pt x="784" y="1567"/>
                </a:cubicBezTo>
                <a:cubicBezTo>
                  <a:pt x="350" y="1567"/>
                  <a:pt x="0" y="1218"/>
                  <a:pt x="0" y="784"/>
                </a:cubicBezTo>
                <a:cubicBezTo>
                  <a:pt x="0" y="350"/>
                  <a:pt x="350" y="1"/>
                  <a:pt x="784" y="1"/>
                </a:cubicBezTo>
                <a:cubicBezTo>
                  <a:pt x="1206" y="1"/>
                  <a:pt x="1555" y="350"/>
                  <a:pt x="1555" y="784"/>
                </a:cubicBezTo>
                <a:close/>
              </a:path>
            </a:pathLst>
          </a:custGeom>
          <a:noFill/>
          <a:ln cap="rnd" cmpd="sng" w="11450">
            <a:solidFill>
              <a:srgbClr val="F3EBD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45"/>
          <p:cNvSpPr/>
          <p:nvPr/>
        </p:nvSpPr>
        <p:spPr>
          <a:xfrm flipH="1" rot="10800000">
            <a:off x="7610475" y="3137650"/>
            <a:ext cx="38900" cy="39200"/>
          </a:xfrm>
          <a:custGeom>
            <a:rect b="b" l="l" r="r" t="t"/>
            <a:pathLst>
              <a:path extrusionOk="0" fill="none" h="1568" w="1556">
                <a:moveTo>
                  <a:pt x="1555" y="784"/>
                </a:moveTo>
                <a:cubicBezTo>
                  <a:pt x="1555" y="1218"/>
                  <a:pt x="1206" y="1567"/>
                  <a:pt x="784" y="1567"/>
                </a:cubicBezTo>
                <a:cubicBezTo>
                  <a:pt x="350" y="1567"/>
                  <a:pt x="0" y="1218"/>
                  <a:pt x="0" y="784"/>
                </a:cubicBezTo>
                <a:cubicBezTo>
                  <a:pt x="0" y="350"/>
                  <a:pt x="350" y="1"/>
                  <a:pt x="784" y="1"/>
                </a:cubicBezTo>
                <a:cubicBezTo>
                  <a:pt x="1206" y="1"/>
                  <a:pt x="1555" y="350"/>
                  <a:pt x="1555" y="784"/>
                </a:cubicBezTo>
                <a:close/>
              </a:path>
            </a:pathLst>
          </a:custGeom>
          <a:noFill/>
          <a:ln cap="rnd" cmpd="sng" w="114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45"/>
          <p:cNvSpPr/>
          <p:nvPr/>
        </p:nvSpPr>
        <p:spPr>
          <a:xfrm flipH="1" rot="10800000">
            <a:off x="7917975" y="3528875"/>
            <a:ext cx="38900" cy="39200"/>
          </a:xfrm>
          <a:custGeom>
            <a:rect b="b" l="l" r="r" t="t"/>
            <a:pathLst>
              <a:path extrusionOk="0" fill="none" h="1568" w="1556">
                <a:moveTo>
                  <a:pt x="1555" y="784"/>
                </a:moveTo>
                <a:cubicBezTo>
                  <a:pt x="1555" y="1218"/>
                  <a:pt x="1206" y="1567"/>
                  <a:pt x="784" y="1567"/>
                </a:cubicBezTo>
                <a:cubicBezTo>
                  <a:pt x="350" y="1567"/>
                  <a:pt x="0" y="1218"/>
                  <a:pt x="0" y="784"/>
                </a:cubicBezTo>
                <a:cubicBezTo>
                  <a:pt x="0" y="350"/>
                  <a:pt x="350" y="1"/>
                  <a:pt x="784" y="1"/>
                </a:cubicBezTo>
                <a:cubicBezTo>
                  <a:pt x="1206" y="1"/>
                  <a:pt x="1555" y="350"/>
                  <a:pt x="1555" y="784"/>
                </a:cubicBezTo>
                <a:close/>
              </a:path>
            </a:pathLst>
          </a:custGeom>
          <a:noFill/>
          <a:ln cap="rnd" cmpd="sng" w="114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15" name="Google Shape;1815;p45"/>
          <p:cNvGrpSpPr/>
          <p:nvPr/>
        </p:nvGrpSpPr>
        <p:grpSpPr>
          <a:xfrm>
            <a:off x="7163313" y="656100"/>
            <a:ext cx="1138175" cy="662100"/>
            <a:chOff x="6908700" y="4137025"/>
            <a:chExt cx="1138175" cy="662100"/>
          </a:xfrm>
        </p:grpSpPr>
        <p:sp>
          <p:nvSpPr>
            <p:cNvPr id="1816" name="Google Shape;1816;p45"/>
            <p:cNvSpPr/>
            <p:nvPr/>
          </p:nvSpPr>
          <p:spPr>
            <a:xfrm rot="5400000">
              <a:off x="7452725" y="4204975"/>
              <a:ext cx="662100" cy="526200"/>
            </a:xfrm>
            <a:prstGeom prst="triangle">
              <a:avLst>
                <a:gd fmla="val 51072"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45"/>
            <p:cNvSpPr/>
            <p:nvPr/>
          </p:nvSpPr>
          <p:spPr>
            <a:xfrm rot="5400000">
              <a:off x="7174125" y="4204975"/>
              <a:ext cx="662100" cy="526200"/>
            </a:xfrm>
            <a:prstGeom prst="triangle">
              <a:avLst>
                <a:gd fmla="val 51072"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45"/>
            <p:cNvSpPr/>
            <p:nvPr/>
          </p:nvSpPr>
          <p:spPr>
            <a:xfrm rot="5400000">
              <a:off x="6840750" y="4204975"/>
              <a:ext cx="662100" cy="526200"/>
            </a:xfrm>
            <a:prstGeom prst="triangle">
              <a:avLst>
                <a:gd fmla="val 51072"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19" name="Google Shape;1819;p45"/>
            <p:cNvGrpSpPr/>
            <p:nvPr/>
          </p:nvGrpSpPr>
          <p:grpSpPr>
            <a:xfrm>
              <a:off x="7243102" y="4317428"/>
              <a:ext cx="525839" cy="311304"/>
              <a:chOff x="8874877" y="4039240"/>
              <a:chExt cx="429011" cy="253980"/>
            </a:xfrm>
          </p:grpSpPr>
          <p:sp>
            <p:nvSpPr>
              <p:cNvPr id="1820" name="Google Shape;1820;p45"/>
              <p:cNvSpPr/>
              <p:nvPr/>
            </p:nvSpPr>
            <p:spPr>
              <a:xfrm>
                <a:off x="8874877" y="4066724"/>
                <a:ext cx="159329" cy="199520"/>
              </a:xfrm>
              <a:custGeom>
                <a:rect b="b" l="l" r="r" t="t"/>
                <a:pathLst>
                  <a:path extrusionOk="0" h="4726" w="3774">
                    <a:moveTo>
                      <a:pt x="1" y="1"/>
                    </a:moveTo>
                    <a:lnTo>
                      <a:pt x="1" y="4726"/>
                    </a:lnTo>
                    <a:lnTo>
                      <a:pt x="3773" y="2375"/>
                    </a:lnTo>
                    <a:lnTo>
                      <a:pt x="1" y="1"/>
                    </a:lnTo>
                    <a:close/>
                  </a:path>
                </a:pathLst>
              </a:custGeom>
              <a:solidFill>
                <a:srgbClr val="EFC5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45"/>
              <p:cNvSpPr/>
              <p:nvPr/>
            </p:nvSpPr>
            <p:spPr>
              <a:xfrm>
                <a:off x="9101328" y="4039240"/>
                <a:ext cx="202560" cy="253980"/>
              </a:xfrm>
              <a:custGeom>
                <a:rect b="b" l="l" r="r" t="t"/>
                <a:pathLst>
                  <a:path extrusionOk="0" h="6016" w="4798">
                    <a:moveTo>
                      <a:pt x="0" y="1"/>
                    </a:moveTo>
                    <a:lnTo>
                      <a:pt x="0" y="6016"/>
                    </a:lnTo>
                    <a:lnTo>
                      <a:pt x="4798" y="3026"/>
                    </a:lnTo>
                    <a:lnTo>
                      <a:pt x="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5" name="Shape 1825"/>
        <p:cNvGrpSpPr/>
        <p:nvPr/>
      </p:nvGrpSpPr>
      <p:grpSpPr>
        <a:xfrm>
          <a:off x="0" y="0"/>
          <a:ext cx="0" cy="0"/>
          <a:chOff x="0" y="0"/>
          <a:chExt cx="0" cy="0"/>
        </a:xfrm>
      </p:grpSpPr>
      <p:sp>
        <p:nvSpPr>
          <p:cNvPr id="1826" name="Google Shape;1826;p46"/>
          <p:cNvSpPr txBox="1"/>
          <p:nvPr>
            <p:ph type="title"/>
          </p:nvPr>
        </p:nvSpPr>
        <p:spPr>
          <a:xfrm>
            <a:off x="621100" y="445025"/>
            <a:ext cx="79017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BEST </a:t>
            </a:r>
            <a:r>
              <a:rPr lang="en">
                <a:solidFill>
                  <a:schemeClr val="accent3"/>
                </a:solidFill>
                <a:latin typeface="Raleway"/>
                <a:ea typeface="Raleway"/>
                <a:cs typeface="Raleway"/>
                <a:sym typeface="Raleway"/>
              </a:rPr>
              <a:t>SELLERS</a:t>
            </a:r>
            <a:endParaRPr>
              <a:solidFill>
                <a:schemeClr val="accent3"/>
              </a:solidFill>
              <a:latin typeface="Raleway"/>
              <a:ea typeface="Raleway"/>
              <a:cs typeface="Raleway"/>
              <a:sym typeface="Raleway"/>
            </a:endParaRPr>
          </a:p>
        </p:txBody>
      </p:sp>
      <p:pic>
        <p:nvPicPr>
          <p:cNvPr id="1827" name="Google Shape;1827;p46"/>
          <p:cNvPicPr preferRelativeResize="0"/>
          <p:nvPr/>
        </p:nvPicPr>
        <p:blipFill rotWithShape="1">
          <a:blip r:embed="rId3">
            <a:alphaModFix/>
          </a:blip>
          <a:srcRect b="0" l="25306" r="8026" t="0"/>
          <a:stretch/>
        </p:blipFill>
        <p:spPr>
          <a:xfrm>
            <a:off x="2913100" y="2079850"/>
            <a:ext cx="1484949" cy="1484950"/>
          </a:xfrm>
          <a:prstGeom prst="rect">
            <a:avLst/>
          </a:prstGeom>
          <a:noFill/>
          <a:ln>
            <a:noFill/>
          </a:ln>
          <a:effectLst>
            <a:outerShdw rotWithShape="0" algn="bl" dir="2700000" dist="133350">
              <a:schemeClr val="lt2"/>
            </a:outerShdw>
          </a:effectLst>
        </p:spPr>
      </p:pic>
      <p:pic>
        <p:nvPicPr>
          <p:cNvPr id="1828" name="Google Shape;1828;p46"/>
          <p:cNvPicPr preferRelativeResize="0"/>
          <p:nvPr/>
        </p:nvPicPr>
        <p:blipFill rotWithShape="1">
          <a:blip r:embed="rId4">
            <a:alphaModFix/>
          </a:blip>
          <a:srcRect b="3664" l="3010" r="44900" t="18198"/>
          <a:stretch/>
        </p:blipFill>
        <p:spPr>
          <a:xfrm>
            <a:off x="4745850" y="1091500"/>
            <a:ext cx="1484949" cy="1484950"/>
          </a:xfrm>
          <a:prstGeom prst="rect">
            <a:avLst/>
          </a:prstGeom>
          <a:noFill/>
          <a:ln>
            <a:noFill/>
          </a:ln>
          <a:effectLst>
            <a:outerShdw rotWithShape="0" algn="bl" dir="2700000" dist="123825">
              <a:schemeClr val="lt2"/>
            </a:outerShdw>
          </a:effectLst>
        </p:spPr>
      </p:pic>
      <p:pic>
        <p:nvPicPr>
          <p:cNvPr id="1829" name="Google Shape;1829;p46"/>
          <p:cNvPicPr preferRelativeResize="0"/>
          <p:nvPr/>
        </p:nvPicPr>
        <p:blipFill rotWithShape="1">
          <a:blip r:embed="rId5">
            <a:alphaModFix/>
          </a:blip>
          <a:srcRect b="9725" l="30508" r="13263" t="5929"/>
          <a:stretch/>
        </p:blipFill>
        <p:spPr>
          <a:xfrm>
            <a:off x="4745850" y="3123625"/>
            <a:ext cx="1484949" cy="1484950"/>
          </a:xfrm>
          <a:prstGeom prst="rect">
            <a:avLst/>
          </a:prstGeom>
          <a:noFill/>
          <a:ln>
            <a:noFill/>
          </a:ln>
          <a:effectLst>
            <a:outerShdw rotWithShape="0" algn="bl" dir="2700000" dist="123825">
              <a:schemeClr val="lt2"/>
            </a:outerShdw>
          </a:effectLst>
        </p:spPr>
      </p:pic>
      <p:sp>
        <p:nvSpPr>
          <p:cNvPr id="1830" name="Google Shape;1830;p46"/>
          <p:cNvSpPr/>
          <p:nvPr/>
        </p:nvSpPr>
        <p:spPr>
          <a:xfrm>
            <a:off x="124925" y="2842308"/>
            <a:ext cx="496182" cy="526706"/>
          </a:xfrm>
          <a:custGeom>
            <a:rect b="b" l="l" r="r" t="t"/>
            <a:pathLst>
              <a:path extrusionOk="0" fill="none" h="12476" w="11753">
                <a:moveTo>
                  <a:pt x="1712" y="8510"/>
                </a:moveTo>
                <a:cubicBezTo>
                  <a:pt x="0" y="4219"/>
                  <a:pt x="4352" y="0"/>
                  <a:pt x="8595" y="1832"/>
                </a:cubicBezTo>
                <a:cubicBezTo>
                  <a:pt x="10523" y="2664"/>
                  <a:pt x="11753" y="4581"/>
                  <a:pt x="11728" y="6678"/>
                </a:cubicBezTo>
                <a:cubicBezTo>
                  <a:pt x="11692" y="8775"/>
                  <a:pt x="10403" y="10655"/>
                  <a:pt x="8450" y="11427"/>
                </a:cubicBezTo>
                <a:cubicBezTo>
                  <a:pt x="5786" y="12476"/>
                  <a:pt x="2773" y="11174"/>
                  <a:pt x="1712" y="8510"/>
                </a:cubicBezTo>
                <a:close/>
              </a:path>
            </a:pathLst>
          </a:custGeom>
          <a:solidFill>
            <a:schemeClr val="accent1"/>
          </a:solidFill>
          <a:ln cap="flat" cmpd="sng" w="11450">
            <a:solidFill>
              <a:schemeClr val="accent1"/>
            </a:solidFill>
            <a:prstDash val="solid"/>
            <a:miter lim="120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31" name="Google Shape;1831;p46"/>
          <p:cNvGrpSpPr/>
          <p:nvPr/>
        </p:nvGrpSpPr>
        <p:grpSpPr>
          <a:xfrm>
            <a:off x="621094" y="3853232"/>
            <a:ext cx="912435" cy="116605"/>
            <a:chOff x="7827644" y="2147282"/>
            <a:chExt cx="912435" cy="116605"/>
          </a:xfrm>
        </p:grpSpPr>
        <p:sp>
          <p:nvSpPr>
            <p:cNvPr id="1832" name="Google Shape;1832;p46"/>
            <p:cNvSpPr/>
            <p:nvPr/>
          </p:nvSpPr>
          <p:spPr>
            <a:xfrm>
              <a:off x="7827644" y="2147282"/>
              <a:ext cx="116563" cy="116605"/>
            </a:xfrm>
            <a:custGeom>
              <a:rect b="b" l="l" r="r" t="t"/>
              <a:pathLst>
                <a:path extrusionOk="0" h="2762" w="2761">
                  <a:moveTo>
                    <a:pt x="1" y="1"/>
                  </a:moveTo>
                  <a:lnTo>
                    <a:pt x="1" y="2761"/>
                  </a:lnTo>
                  <a:lnTo>
                    <a:pt x="2761" y="2761"/>
                  </a:lnTo>
                  <a:lnTo>
                    <a:pt x="276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46"/>
            <p:cNvSpPr/>
            <p:nvPr/>
          </p:nvSpPr>
          <p:spPr>
            <a:xfrm>
              <a:off x="8225581" y="2147282"/>
              <a:ext cx="116563" cy="116605"/>
            </a:xfrm>
            <a:custGeom>
              <a:rect b="b" l="l" r="r" t="t"/>
              <a:pathLst>
                <a:path extrusionOk="0" h="2762" w="2761">
                  <a:moveTo>
                    <a:pt x="0" y="1"/>
                  </a:moveTo>
                  <a:lnTo>
                    <a:pt x="0" y="2761"/>
                  </a:lnTo>
                  <a:lnTo>
                    <a:pt x="2761" y="2761"/>
                  </a:lnTo>
                  <a:lnTo>
                    <a:pt x="276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46"/>
            <p:cNvSpPr/>
            <p:nvPr/>
          </p:nvSpPr>
          <p:spPr>
            <a:xfrm>
              <a:off x="8623517" y="2147282"/>
              <a:ext cx="116563" cy="116605"/>
            </a:xfrm>
            <a:custGeom>
              <a:rect b="b" l="l" r="r" t="t"/>
              <a:pathLst>
                <a:path extrusionOk="0" h="2762" w="2761">
                  <a:moveTo>
                    <a:pt x="0" y="1"/>
                  </a:moveTo>
                  <a:lnTo>
                    <a:pt x="0" y="2761"/>
                  </a:lnTo>
                  <a:lnTo>
                    <a:pt x="2760" y="2761"/>
                  </a:lnTo>
                  <a:lnTo>
                    <a:pt x="276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35" name="Google Shape;1835;p46"/>
          <p:cNvSpPr/>
          <p:nvPr/>
        </p:nvSpPr>
        <p:spPr>
          <a:xfrm>
            <a:off x="8026550" y="2558971"/>
            <a:ext cx="496182" cy="526706"/>
          </a:xfrm>
          <a:custGeom>
            <a:rect b="b" l="l" r="r" t="t"/>
            <a:pathLst>
              <a:path extrusionOk="0" fill="none" h="12476" w="11753">
                <a:moveTo>
                  <a:pt x="1712" y="8510"/>
                </a:moveTo>
                <a:cubicBezTo>
                  <a:pt x="0" y="4219"/>
                  <a:pt x="4352" y="0"/>
                  <a:pt x="8595" y="1832"/>
                </a:cubicBezTo>
                <a:cubicBezTo>
                  <a:pt x="10523" y="2664"/>
                  <a:pt x="11753" y="4581"/>
                  <a:pt x="11728" y="6678"/>
                </a:cubicBezTo>
                <a:cubicBezTo>
                  <a:pt x="11692" y="8775"/>
                  <a:pt x="10403" y="10655"/>
                  <a:pt x="8450" y="11427"/>
                </a:cubicBezTo>
                <a:cubicBezTo>
                  <a:pt x="5786" y="12476"/>
                  <a:pt x="2773" y="11174"/>
                  <a:pt x="1712" y="8510"/>
                </a:cubicBezTo>
                <a:close/>
              </a:path>
            </a:pathLst>
          </a:custGeom>
          <a:solidFill>
            <a:schemeClr val="accent1"/>
          </a:solidFill>
          <a:ln cap="flat" cmpd="sng" w="11450">
            <a:solidFill>
              <a:schemeClr val="accent2"/>
            </a:solidFill>
            <a:prstDash val="solid"/>
            <a:miter lim="120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46"/>
          <p:cNvSpPr/>
          <p:nvPr/>
        </p:nvSpPr>
        <p:spPr>
          <a:xfrm>
            <a:off x="601638" y="1534425"/>
            <a:ext cx="38900" cy="39200"/>
          </a:xfrm>
          <a:custGeom>
            <a:rect b="b" l="l" r="r" t="t"/>
            <a:pathLst>
              <a:path extrusionOk="0" fill="none" h="1568" w="1556">
                <a:moveTo>
                  <a:pt x="1555" y="784"/>
                </a:moveTo>
                <a:cubicBezTo>
                  <a:pt x="1555" y="1218"/>
                  <a:pt x="1206" y="1567"/>
                  <a:pt x="784" y="1567"/>
                </a:cubicBezTo>
                <a:cubicBezTo>
                  <a:pt x="350" y="1567"/>
                  <a:pt x="0" y="1218"/>
                  <a:pt x="0" y="784"/>
                </a:cubicBezTo>
                <a:cubicBezTo>
                  <a:pt x="0" y="350"/>
                  <a:pt x="350" y="1"/>
                  <a:pt x="784" y="1"/>
                </a:cubicBezTo>
                <a:cubicBezTo>
                  <a:pt x="1206" y="1"/>
                  <a:pt x="1555" y="350"/>
                  <a:pt x="1555" y="784"/>
                </a:cubicBezTo>
                <a:close/>
              </a:path>
            </a:pathLst>
          </a:custGeom>
          <a:noFill/>
          <a:ln cap="rnd" cmpd="sng" w="11450">
            <a:solidFill>
              <a:srgbClr val="F3EBD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46"/>
          <p:cNvSpPr/>
          <p:nvPr/>
        </p:nvSpPr>
        <p:spPr>
          <a:xfrm>
            <a:off x="569775" y="2537250"/>
            <a:ext cx="38900" cy="39200"/>
          </a:xfrm>
          <a:custGeom>
            <a:rect b="b" l="l" r="r" t="t"/>
            <a:pathLst>
              <a:path extrusionOk="0" fill="none" h="1568" w="1556">
                <a:moveTo>
                  <a:pt x="1555" y="784"/>
                </a:moveTo>
                <a:cubicBezTo>
                  <a:pt x="1555" y="1218"/>
                  <a:pt x="1206" y="1567"/>
                  <a:pt x="784" y="1567"/>
                </a:cubicBezTo>
                <a:cubicBezTo>
                  <a:pt x="350" y="1567"/>
                  <a:pt x="0" y="1218"/>
                  <a:pt x="0" y="784"/>
                </a:cubicBezTo>
                <a:cubicBezTo>
                  <a:pt x="0" y="350"/>
                  <a:pt x="350" y="1"/>
                  <a:pt x="784" y="1"/>
                </a:cubicBezTo>
                <a:cubicBezTo>
                  <a:pt x="1206" y="1"/>
                  <a:pt x="1555" y="350"/>
                  <a:pt x="1555" y="784"/>
                </a:cubicBezTo>
                <a:close/>
              </a:path>
            </a:pathLst>
          </a:custGeom>
          <a:noFill/>
          <a:ln cap="rnd" cmpd="sng" w="114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46"/>
          <p:cNvSpPr/>
          <p:nvPr/>
        </p:nvSpPr>
        <p:spPr>
          <a:xfrm>
            <a:off x="890425" y="2040650"/>
            <a:ext cx="38900" cy="39200"/>
          </a:xfrm>
          <a:custGeom>
            <a:rect b="b" l="l" r="r" t="t"/>
            <a:pathLst>
              <a:path extrusionOk="0" fill="none" h="1568" w="1556">
                <a:moveTo>
                  <a:pt x="1555" y="784"/>
                </a:moveTo>
                <a:cubicBezTo>
                  <a:pt x="1555" y="1218"/>
                  <a:pt x="1206" y="1567"/>
                  <a:pt x="784" y="1567"/>
                </a:cubicBezTo>
                <a:cubicBezTo>
                  <a:pt x="350" y="1567"/>
                  <a:pt x="0" y="1218"/>
                  <a:pt x="0" y="784"/>
                </a:cubicBezTo>
                <a:cubicBezTo>
                  <a:pt x="0" y="350"/>
                  <a:pt x="350" y="1"/>
                  <a:pt x="784" y="1"/>
                </a:cubicBezTo>
                <a:cubicBezTo>
                  <a:pt x="1206" y="1"/>
                  <a:pt x="1555" y="350"/>
                  <a:pt x="1555" y="784"/>
                </a:cubicBezTo>
                <a:close/>
              </a:path>
            </a:pathLst>
          </a:custGeom>
          <a:noFill/>
          <a:ln cap="rnd" cmpd="sng" w="114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46"/>
          <p:cNvSpPr/>
          <p:nvPr/>
        </p:nvSpPr>
        <p:spPr>
          <a:xfrm flipH="1">
            <a:off x="8786463" y="3418538"/>
            <a:ext cx="38900" cy="39200"/>
          </a:xfrm>
          <a:custGeom>
            <a:rect b="b" l="l" r="r" t="t"/>
            <a:pathLst>
              <a:path extrusionOk="0" fill="none" h="1568" w="1556">
                <a:moveTo>
                  <a:pt x="1555" y="784"/>
                </a:moveTo>
                <a:cubicBezTo>
                  <a:pt x="1555" y="1218"/>
                  <a:pt x="1206" y="1567"/>
                  <a:pt x="784" y="1567"/>
                </a:cubicBezTo>
                <a:cubicBezTo>
                  <a:pt x="350" y="1567"/>
                  <a:pt x="0" y="1218"/>
                  <a:pt x="0" y="784"/>
                </a:cubicBezTo>
                <a:cubicBezTo>
                  <a:pt x="0" y="350"/>
                  <a:pt x="350" y="1"/>
                  <a:pt x="784" y="1"/>
                </a:cubicBezTo>
                <a:cubicBezTo>
                  <a:pt x="1206" y="1"/>
                  <a:pt x="1555" y="350"/>
                  <a:pt x="1555" y="784"/>
                </a:cubicBezTo>
                <a:close/>
              </a:path>
            </a:pathLst>
          </a:custGeom>
          <a:noFill/>
          <a:ln cap="rnd" cmpd="sng" w="11450">
            <a:solidFill>
              <a:srgbClr val="F3EBD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46"/>
          <p:cNvSpPr/>
          <p:nvPr/>
        </p:nvSpPr>
        <p:spPr>
          <a:xfrm flipH="1">
            <a:off x="8825375" y="4689488"/>
            <a:ext cx="38900" cy="39200"/>
          </a:xfrm>
          <a:custGeom>
            <a:rect b="b" l="l" r="r" t="t"/>
            <a:pathLst>
              <a:path extrusionOk="0" fill="none" h="1568" w="1556">
                <a:moveTo>
                  <a:pt x="1555" y="784"/>
                </a:moveTo>
                <a:cubicBezTo>
                  <a:pt x="1555" y="1218"/>
                  <a:pt x="1206" y="1567"/>
                  <a:pt x="784" y="1567"/>
                </a:cubicBezTo>
                <a:cubicBezTo>
                  <a:pt x="350" y="1567"/>
                  <a:pt x="0" y="1218"/>
                  <a:pt x="0" y="784"/>
                </a:cubicBezTo>
                <a:cubicBezTo>
                  <a:pt x="0" y="350"/>
                  <a:pt x="350" y="1"/>
                  <a:pt x="784" y="1"/>
                </a:cubicBezTo>
                <a:cubicBezTo>
                  <a:pt x="1206" y="1"/>
                  <a:pt x="1555" y="350"/>
                  <a:pt x="1555" y="784"/>
                </a:cubicBezTo>
                <a:close/>
              </a:path>
            </a:pathLst>
          </a:custGeom>
          <a:noFill/>
          <a:ln cap="rnd" cmpd="sng" w="114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46"/>
          <p:cNvSpPr/>
          <p:nvPr/>
        </p:nvSpPr>
        <p:spPr>
          <a:xfrm flipH="1">
            <a:off x="8638150" y="3969813"/>
            <a:ext cx="38900" cy="39200"/>
          </a:xfrm>
          <a:custGeom>
            <a:rect b="b" l="l" r="r" t="t"/>
            <a:pathLst>
              <a:path extrusionOk="0" fill="none" h="1568" w="1556">
                <a:moveTo>
                  <a:pt x="1555" y="784"/>
                </a:moveTo>
                <a:cubicBezTo>
                  <a:pt x="1555" y="1218"/>
                  <a:pt x="1206" y="1567"/>
                  <a:pt x="784" y="1567"/>
                </a:cubicBezTo>
                <a:cubicBezTo>
                  <a:pt x="350" y="1567"/>
                  <a:pt x="0" y="1218"/>
                  <a:pt x="0" y="784"/>
                </a:cubicBezTo>
                <a:cubicBezTo>
                  <a:pt x="0" y="350"/>
                  <a:pt x="350" y="1"/>
                  <a:pt x="784" y="1"/>
                </a:cubicBezTo>
                <a:cubicBezTo>
                  <a:pt x="1206" y="1"/>
                  <a:pt x="1555" y="350"/>
                  <a:pt x="1555" y="784"/>
                </a:cubicBezTo>
                <a:close/>
              </a:path>
            </a:pathLst>
          </a:custGeom>
          <a:noFill/>
          <a:ln cap="rnd" cmpd="sng" w="114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42" name="Google Shape;1842;p46"/>
          <p:cNvGrpSpPr/>
          <p:nvPr/>
        </p:nvGrpSpPr>
        <p:grpSpPr>
          <a:xfrm>
            <a:off x="6843413" y="355625"/>
            <a:ext cx="1138175" cy="662100"/>
            <a:chOff x="6908700" y="4137025"/>
            <a:chExt cx="1138175" cy="662100"/>
          </a:xfrm>
        </p:grpSpPr>
        <p:sp>
          <p:nvSpPr>
            <p:cNvPr id="1843" name="Google Shape;1843;p46"/>
            <p:cNvSpPr/>
            <p:nvPr/>
          </p:nvSpPr>
          <p:spPr>
            <a:xfrm rot="5400000">
              <a:off x="7452725" y="4204975"/>
              <a:ext cx="662100" cy="526200"/>
            </a:xfrm>
            <a:prstGeom prst="triangle">
              <a:avLst>
                <a:gd fmla="val 51072"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46"/>
            <p:cNvSpPr/>
            <p:nvPr/>
          </p:nvSpPr>
          <p:spPr>
            <a:xfrm rot="5400000">
              <a:off x="7174125" y="4204975"/>
              <a:ext cx="662100" cy="526200"/>
            </a:xfrm>
            <a:prstGeom prst="triangle">
              <a:avLst>
                <a:gd fmla="val 51072"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46"/>
            <p:cNvSpPr/>
            <p:nvPr/>
          </p:nvSpPr>
          <p:spPr>
            <a:xfrm rot="5400000">
              <a:off x="6840750" y="4204975"/>
              <a:ext cx="662100" cy="526200"/>
            </a:xfrm>
            <a:prstGeom prst="triangle">
              <a:avLst>
                <a:gd fmla="val 51072"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46" name="Google Shape;1846;p46"/>
            <p:cNvGrpSpPr/>
            <p:nvPr/>
          </p:nvGrpSpPr>
          <p:grpSpPr>
            <a:xfrm>
              <a:off x="7243102" y="4317428"/>
              <a:ext cx="525839" cy="311304"/>
              <a:chOff x="8874877" y="4039240"/>
              <a:chExt cx="429011" cy="253980"/>
            </a:xfrm>
          </p:grpSpPr>
          <p:sp>
            <p:nvSpPr>
              <p:cNvPr id="1847" name="Google Shape;1847;p46"/>
              <p:cNvSpPr/>
              <p:nvPr/>
            </p:nvSpPr>
            <p:spPr>
              <a:xfrm>
                <a:off x="8874877" y="4066724"/>
                <a:ext cx="159329" cy="199520"/>
              </a:xfrm>
              <a:custGeom>
                <a:rect b="b" l="l" r="r" t="t"/>
                <a:pathLst>
                  <a:path extrusionOk="0" h="4726" w="3774">
                    <a:moveTo>
                      <a:pt x="1" y="1"/>
                    </a:moveTo>
                    <a:lnTo>
                      <a:pt x="1" y="4726"/>
                    </a:lnTo>
                    <a:lnTo>
                      <a:pt x="3773" y="2375"/>
                    </a:lnTo>
                    <a:lnTo>
                      <a:pt x="1" y="1"/>
                    </a:lnTo>
                    <a:close/>
                  </a:path>
                </a:pathLst>
              </a:custGeom>
              <a:solidFill>
                <a:srgbClr val="EFC5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46"/>
              <p:cNvSpPr/>
              <p:nvPr/>
            </p:nvSpPr>
            <p:spPr>
              <a:xfrm>
                <a:off x="9101328" y="4039240"/>
                <a:ext cx="202560" cy="253980"/>
              </a:xfrm>
              <a:custGeom>
                <a:rect b="b" l="l" r="r" t="t"/>
                <a:pathLst>
                  <a:path extrusionOk="0" h="6016" w="4798">
                    <a:moveTo>
                      <a:pt x="0" y="1"/>
                    </a:moveTo>
                    <a:lnTo>
                      <a:pt x="0" y="6016"/>
                    </a:lnTo>
                    <a:lnTo>
                      <a:pt x="4798" y="3026"/>
                    </a:lnTo>
                    <a:lnTo>
                      <a:pt x="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849" name="Google Shape;1849;p46"/>
          <p:cNvSpPr txBox="1"/>
          <p:nvPr>
            <p:ph idx="1" type="subTitle"/>
          </p:nvPr>
        </p:nvSpPr>
        <p:spPr>
          <a:xfrm>
            <a:off x="6541369" y="3394525"/>
            <a:ext cx="1987200" cy="357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MARS</a:t>
            </a:r>
            <a:endParaRPr/>
          </a:p>
        </p:txBody>
      </p:sp>
      <p:sp>
        <p:nvSpPr>
          <p:cNvPr id="1850" name="Google Shape;1850;p46"/>
          <p:cNvSpPr txBox="1"/>
          <p:nvPr>
            <p:ph idx="2" type="subTitle"/>
          </p:nvPr>
        </p:nvSpPr>
        <p:spPr>
          <a:xfrm>
            <a:off x="6541369" y="3719075"/>
            <a:ext cx="1987200" cy="6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Mars is actually a very cold place</a:t>
            </a:r>
            <a:endParaRPr/>
          </a:p>
        </p:txBody>
      </p:sp>
      <p:sp>
        <p:nvSpPr>
          <p:cNvPr id="1851" name="Google Shape;1851;p46"/>
          <p:cNvSpPr txBox="1"/>
          <p:nvPr>
            <p:ph idx="3" type="subTitle"/>
          </p:nvPr>
        </p:nvSpPr>
        <p:spPr>
          <a:xfrm>
            <a:off x="614889" y="2203875"/>
            <a:ext cx="1987200" cy="357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VENUS</a:t>
            </a:r>
            <a:endParaRPr/>
          </a:p>
        </p:txBody>
      </p:sp>
      <p:sp>
        <p:nvSpPr>
          <p:cNvPr id="1852" name="Google Shape;1852;p46"/>
          <p:cNvSpPr txBox="1"/>
          <p:nvPr>
            <p:ph idx="4" type="subTitle"/>
          </p:nvPr>
        </p:nvSpPr>
        <p:spPr>
          <a:xfrm>
            <a:off x="614889" y="2528425"/>
            <a:ext cx="1987200" cy="618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Venus has a beautiful name</a:t>
            </a:r>
            <a:endParaRPr/>
          </a:p>
        </p:txBody>
      </p:sp>
      <p:sp>
        <p:nvSpPr>
          <p:cNvPr id="1853" name="Google Shape;1853;p46"/>
          <p:cNvSpPr txBox="1"/>
          <p:nvPr>
            <p:ph idx="5" type="subTitle"/>
          </p:nvPr>
        </p:nvSpPr>
        <p:spPr>
          <a:xfrm>
            <a:off x="6541369" y="1362400"/>
            <a:ext cx="1987200" cy="357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MERCURY</a:t>
            </a:r>
            <a:endParaRPr/>
          </a:p>
        </p:txBody>
      </p:sp>
      <p:sp>
        <p:nvSpPr>
          <p:cNvPr id="1854" name="Google Shape;1854;p46"/>
          <p:cNvSpPr txBox="1"/>
          <p:nvPr>
            <p:ph idx="6" type="subTitle"/>
          </p:nvPr>
        </p:nvSpPr>
        <p:spPr>
          <a:xfrm>
            <a:off x="6541369" y="1686950"/>
            <a:ext cx="1987200" cy="6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It’s the closest planet to the Sun</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8" name="Shape 1858"/>
        <p:cNvGrpSpPr/>
        <p:nvPr/>
      </p:nvGrpSpPr>
      <p:grpSpPr>
        <a:xfrm>
          <a:off x="0" y="0"/>
          <a:ext cx="0" cy="0"/>
          <a:chOff x="0" y="0"/>
          <a:chExt cx="0" cy="0"/>
        </a:xfrm>
      </p:grpSpPr>
      <p:sp>
        <p:nvSpPr>
          <p:cNvPr id="1859" name="Google Shape;1859;p47"/>
          <p:cNvSpPr txBox="1"/>
          <p:nvPr>
            <p:ph type="title"/>
          </p:nvPr>
        </p:nvSpPr>
        <p:spPr>
          <a:xfrm>
            <a:off x="2121325" y="2703688"/>
            <a:ext cx="4901400" cy="684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AES</a:t>
            </a:r>
            <a:endParaRPr>
              <a:solidFill>
                <a:schemeClr val="accent3"/>
              </a:solidFill>
              <a:latin typeface="Raleway"/>
              <a:ea typeface="Raleway"/>
              <a:cs typeface="Raleway"/>
              <a:sym typeface="Raleway"/>
            </a:endParaRPr>
          </a:p>
        </p:txBody>
      </p:sp>
      <p:sp>
        <p:nvSpPr>
          <p:cNvPr id="1860" name="Google Shape;1860;p47"/>
          <p:cNvSpPr txBox="1"/>
          <p:nvPr>
            <p:ph idx="2" type="title"/>
          </p:nvPr>
        </p:nvSpPr>
        <p:spPr>
          <a:xfrm>
            <a:off x="3646025" y="1412700"/>
            <a:ext cx="1851900" cy="1066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1861" name="Google Shape;1861;p47"/>
          <p:cNvSpPr txBox="1"/>
          <p:nvPr>
            <p:ph idx="1" type="subTitle"/>
          </p:nvPr>
        </p:nvSpPr>
        <p:spPr>
          <a:xfrm>
            <a:off x="2087100" y="3388300"/>
            <a:ext cx="4969800" cy="263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Advanced Encryption Standard</a:t>
            </a:r>
            <a:endParaRPr/>
          </a:p>
        </p:txBody>
      </p:sp>
      <p:sp>
        <p:nvSpPr>
          <p:cNvPr id="1862" name="Google Shape;1862;p47"/>
          <p:cNvSpPr/>
          <p:nvPr/>
        </p:nvSpPr>
        <p:spPr>
          <a:xfrm>
            <a:off x="7779000" y="2478900"/>
            <a:ext cx="38900" cy="39200"/>
          </a:xfrm>
          <a:custGeom>
            <a:rect b="b" l="l" r="r" t="t"/>
            <a:pathLst>
              <a:path extrusionOk="0" fill="none" h="1568" w="1556">
                <a:moveTo>
                  <a:pt x="1555" y="784"/>
                </a:moveTo>
                <a:cubicBezTo>
                  <a:pt x="1555" y="1218"/>
                  <a:pt x="1206" y="1567"/>
                  <a:pt x="784" y="1567"/>
                </a:cubicBezTo>
                <a:cubicBezTo>
                  <a:pt x="350" y="1567"/>
                  <a:pt x="0" y="1218"/>
                  <a:pt x="0" y="784"/>
                </a:cubicBezTo>
                <a:cubicBezTo>
                  <a:pt x="0" y="350"/>
                  <a:pt x="350" y="1"/>
                  <a:pt x="784" y="1"/>
                </a:cubicBezTo>
                <a:cubicBezTo>
                  <a:pt x="1206" y="1"/>
                  <a:pt x="1555" y="350"/>
                  <a:pt x="1555" y="784"/>
                </a:cubicBezTo>
                <a:close/>
              </a:path>
            </a:pathLst>
          </a:custGeom>
          <a:noFill/>
          <a:ln cap="rnd" cmpd="sng" w="114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47"/>
          <p:cNvSpPr/>
          <p:nvPr/>
        </p:nvSpPr>
        <p:spPr>
          <a:xfrm>
            <a:off x="5064575" y="4322338"/>
            <a:ext cx="38900" cy="39200"/>
          </a:xfrm>
          <a:custGeom>
            <a:rect b="b" l="l" r="r" t="t"/>
            <a:pathLst>
              <a:path extrusionOk="0" fill="none" h="1568" w="1556">
                <a:moveTo>
                  <a:pt x="1555" y="784"/>
                </a:moveTo>
                <a:cubicBezTo>
                  <a:pt x="1555" y="1218"/>
                  <a:pt x="1206" y="1567"/>
                  <a:pt x="784" y="1567"/>
                </a:cubicBezTo>
                <a:cubicBezTo>
                  <a:pt x="350" y="1567"/>
                  <a:pt x="0" y="1218"/>
                  <a:pt x="0" y="784"/>
                </a:cubicBezTo>
                <a:cubicBezTo>
                  <a:pt x="0" y="350"/>
                  <a:pt x="350" y="1"/>
                  <a:pt x="784" y="1"/>
                </a:cubicBezTo>
                <a:cubicBezTo>
                  <a:pt x="1206" y="1"/>
                  <a:pt x="1555" y="350"/>
                  <a:pt x="1555" y="784"/>
                </a:cubicBezTo>
                <a:close/>
              </a:path>
            </a:pathLst>
          </a:custGeom>
          <a:noFill/>
          <a:ln cap="rnd" cmpd="sng" w="114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47"/>
          <p:cNvSpPr/>
          <p:nvPr/>
        </p:nvSpPr>
        <p:spPr>
          <a:xfrm>
            <a:off x="2995475" y="4092663"/>
            <a:ext cx="38900" cy="39200"/>
          </a:xfrm>
          <a:custGeom>
            <a:rect b="b" l="l" r="r" t="t"/>
            <a:pathLst>
              <a:path extrusionOk="0" fill="none" h="1568" w="1556">
                <a:moveTo>
                  <a:pt x="1555" y="784"/>
                </a:moveTo>
                <a:cubicBezTo>
                  <a:pt x="1555" y="1218"/>
                  <a:pt x="1206" y="1567"/>
                  <a:pt x="784" y="1567"/>
                </a:cubicBezTo>
                <a:cubicBezTo>
                  <a:pt x="350" y="1567"/>
                  <a:pt x="0" y="1218"/>
                  <a:pt x="0" y="784"/>
                </a:cubicBezTo>
                <a:cubicBezTo>
                  <a:pt x="0" y="350"/>
                  <a:pt x="350" y="1"/>
                  <a:pt x="784" y="1"/>
                </a:cubicBezTo>
                <a:cubicBezTo>
                  <a:pt x="1206" y="1"/>
                  <a:pt x="1555" y="350"/>
                  <a:pt x="1555" y="784"/>
                </a:cubicBezTo>
                <a:close/>
              </a:path>
            </a:pathLst>
          </a:custGeom>
          <a:noFill/>
          <a:ln cap="rnd" cmpd="sng" w="114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47"/>
          <p:cNvSpPr/>
          <p:nvPr/>
        </p:nvSpPr>
        <p:spPr>
          <a:xfrm>
            <a:off x="2121325" y="1768013"/>
            <a:ext cx="38900" cy="39200"/>
          </a:xfrm>
          <a:custGeom>
            <a:rect b="b" l="l" r="r" t="t"/>
            <a:pathLst>
              <a:path extrusionOk="0" fill="none" h="1568" w="1556">
                <a:moveTo>
                  <a:pt x="1555" y="784"/>
                </a:moveTo>
                <a:cubicBezTo>
                  <a:pt x="1555" y="1218"/>
                  <a:pt x="1206" y="1567"/>
                  <a:pt x="784" y="1567"/>
                </a:cubicBezTo>
                <a:cubicBezTo>
                  <a:pt x="350" y="1567"/>
                  <a:pt x="0" y="1218"/>
                  <a:pt x="0" y="784"/>
                </a:cubicBezTo>
                <a:cubicBezTo>
                  <a:pt x="0" y="350"/>
                  <a:pt x="350" y="1"/>
                  <a:pt x="784" y="1"/>
                </a:cubicBezTo>
                <a:cubicBezTo>
                  <a:pt x="1206" y="1"/>
                  <a:pt x="1555" y="350"/>
                  <a:pt x="1555" y="784"/>
                </a:cubicBezTo>
                <a:close/>
              </a:path>
            </a:pathLst>
          </a:custGeom>
          <a:noFill/>
          <a:ln cap="rnd" cmpd="sng" w="114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9" name="Shape 1869"/>
        <p:cNvGrpSpPr/>
        <p:nvPr/>
      </p:nvGrpSpPr>
      <p:grpSpPr>
        <a:xfrm>
          <a:off x="0" y="0"/>
          <a:ext cx="0" cy="0"/>
          <a:chOff x="0" y="0"/>
          <a:chExt cx="0" cy="0"/>
        </a:xfrm>
      </p:grpSpPr>
      <p:sp>
        <p:nvSpPr>
          <p:cNvPr id="1870" name="Google Shape;1870;p48"/>
          <p:cNvSpPr txBox="1"/>
          <p:nvPr>
            <p:ph type="title"/>
          </p:nvPr>
        </p:nvSpPr>
        <p:spPr>
          <a:xfrm>
            <a:off x="621100" y="445025"/>
            <a:ext cx="79017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STRENGTHS</a:t>
            </a:r>
            <a:endParaRPr/>
          </a:p>
        </p:txBody>
      </p:sp>
      <p:sp>
        <p:nvSpPr>
          <p:cNvPr id="1871" name="Google Shape;1871;p48"/>
          <p:cNvSpPr txBox="1"/>
          <p:nvPr>
            <p:ph idx="3" type="subTitle"/>
          </p:nvPr>
        </p:nvSpPr>
        <p:spPr>
          <a:xfrm>
            <a:off x="2046970" y="1852800"/>
            <a:ext cx="2412000" cy="357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MARS</a:t>
            </a:r>
            <a:endParaRPr/>
          </a:p>
        </p:txBody>
      </p:sp>
      <p:sp>
        <p:nvSpPr>
          <p:cNvPr id="1872" name="Google Shape;1872;p48"/>
          <p:cNvSpPr txBox="1"/>
          <p:nvPr>
            <p:ph idx="4" type="subTitle"/>
          </p:nvPr>
        </p:nvSpPr>
        <p:spPr>
          <a:xfrm>
            <a:off x="2046875" y="2177350"/>
            <a:ext cx="2412000" cy="61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Mars is actually a </a:t>
            </a:r>
            <a:r>
              <a:rPr lang="en"/>
              <a:t>very</a:t>
            </a:r>
            <a:r>
              <a:rPr lang="en"/>
              <a:t> cold place</a:t>
            </a:r>
            <a:endParaRPr/>
          </a:p>
        </p:txBody>
      </p:sp>
      <p:sp>
        <p:nvSpPr>
          <p:cNvPr id="1873" name="Google Shape;1873;p48"/>
          <p:cNvSpPr txBox="1"/>
          <p:nvPr>
            <p:ph idx="7" type="subTitle"/>
          </p:nvPr>
        </p:nvSpPr>
        <p:spPr>
          <a:xfrm>
            <a:off x="2046970" y="3634450"/>
            <a:ext cx="2412000" cy="357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JUPITER</a:t>
            </a:r>
            <a:endParaRPr/>
          </a:p>
        </p:txBody>
      </p:sp>
      <p:sp>
        <p:nvSpPr>
          <p:cNvPr id="1874" name="Google Shape;1874;p48"/>
          <p:cNvSpPr txBox="1"/>
          <p:nvPr>
            <p:ph idx="8" type="subTitle"/>
          </p:nvPr>
        </p:nvSpPr>
        <p:spPr>
          <a:xfrm>
            <a:off x="2046875" y="3959000"/>
            <a:ext cx="2412000" cy="61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Jupiter is the biggest planet of them all</a:t>
            </a:r>
            <a:endParaRPr/>
          </a:p>
        </p:txBody>
      </p:sp>
      <p:sp>
        <p:nvSpPr>
          <p:cNvPr id="1875" name="Google Shape;1875;p48"/>
          <p:cNvSpPr txBox="1"/>
          <p:nvPr>
            <p:ph idx="1" type="subTitle"/>
          </p:nvPr>
        </p:nvSpPr>
        <p:spPr>
          <a:xfrm>
            <a:off x="4685125" y="1852800"/>
            <a:ext cx="2412000" cy="357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SATURN</a:t>
            </a:r>
            <a:endParaRPr/>
          </a:p>
        </p:txBody>
      </p:sp>
      <p:sp>
        <p:nvSpPr>
          <p:cNvPr id="1876" name="Google Shape;1876;p48"/>
          <p:cNvSpPr txBox="1"/>
          <p:nvPr>
            <p:ph idx="2" type="subTitle"/>
          </p:nvPr>
        </p:nvSpPr>
        <p:spPr>
          <a:xfrm>
            <a:off x="4685125" y="2177350"/>
            <a:ext cx="2412000" cy="61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It’s composed of hydrogen and helium</a:t>
            </a:r>
            <a:endParaRPr/>
          </a:p>
        </p:txBody>
      </p:sp>
      <p:sp>
        <p:nvSpPr>
          <p:cNvPr id="1877" name="Google Shape;1877;p48"/>
          <p:cNvSpPr txBox="1"/>
          <p:nvPr>
            <p:ph idx="5" type="subTitle"/>
          </p:nvPr>
        </p:nvSpPr>
        <p:spPr>
          <a:xfrm>
            <a:off x="4685113" y="3634450"/>
            <a:ext cx="2412000" cy="357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VENUS</a:t>
            </a:r>
            <a:endParaRPr/>
          </a:p>
        </p:txBody>
      </p:sp>
      <p:sp>
        <p:nvSpPr>
          <p:cNvPr id="1878" name="Google Shape;1878;p48"/>
          <p:cNvSpPr txBox="1"/>
          <p:nvPr>
            <p:ph idx="6" type="subTitle"/>
          </p:nvPr>
        </p:nvSpPr>
        <p:spPr>
          <a:xfrm>
            <a:off x="4685113" y="3959000"/>
            <a:ext cx="2412000" cy="61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Venus is the second planet from the Sun</a:t>
            </a:r>
            <a:endParaRPr/>
          </a:p>
        </p:txBody>
      </p:sp>
      <p:grpSp>
        <p:nvGrpSpPr>
          <p:cNvPr id="1879" name="Google Shape;1879;p48"/>
          <p:cNvGrpSpPr/>
          <p:nvPr/>
        </p:nvGrpSpPr>
        <p:grpSpPr>
          <a:xfrm>
            <a:off x="3074781" y="1358820"/>
            <a:ext cx="356196" cy="354670"/>
            <a:chOff x="-13946200" y="3647075"/>
            <a:chExt cx="353650" cy="352100"/>
          </a:xfrm>
        </p:grpSpPr>
        <p:sp>
          <p:nvSpPr>
            <p:cNvPr id="1880" name="Google Shape;1880;p48"/>
            <p:cNvSpPr/>
            <p:nvPr/>
          </p:nvSpPr>
          <p:spPr>
            <a:xfrm>
              <a:off x="-13717000" y="3647075"/>
              <a:ext cx="124450" cy="144150"/>
            </a:xfrm>
            <a:custGeom>
              <a:rect b="b" l="l" r="r" t="t"/>
              <a:pathLst>
                <a:path extrusionOk="0" h="5766" w="4978">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48"/>
            <p:cNvSpPr/>
            <p:nvPr/>
          </p:nvSpPr>
          <p:spPr>
            <a:xfrm>
              <a:off x="-13801275" y="3647075"/>
              <a:ext cx="63025" cy="61075"/>
            </a:xfrm>
            <a:custGeom>
              <a:rect b="b" l="l" r="r" t="t"/>
              <a:pathLst>
                <a:path extrusionOk="0" h="2443" w="2521">
                  <a:moveTo>
                    <a:pt x="0" y="1"/>
                  </a:moveTo>
                  <a:lnTo>
                    <a:pt x="0" y="2017"/>
                  </a:lnTo>
                  <a:cubicBezTo>
                    <a:pt x="347" y="2300"/>
                    <a:pt x="796" y="2442"/>
                    <a:pt x="1248" y="2442"/>
                  </a:cubicBezTo>
                  <a:cubicBezTo>
                    <a:pt x="1701" y="2442"/>
                    <a:pt x="2158" y="2300"/>
                    <a:pt x="2520" y="2017"/>
                  </a:cubicBezTo>
                  <a:lnTo>
                    <a:pt x="252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48"/>
            <p:cNvSpPr/>
            <p:nvPr/>
          </p:nvSpPr>
          <p:spPr>
            <a:xfrm>
              <a:off x="-13946200" y="3647075"/>
              <a:ext cx="124450" cy="143400"/>
            </a:xfrm>
            <a:custGeom>
              <a:rect b="b" l="l" r="r" t="t"/>
              <a:pathLst>
                <a:path extrusionOk="0" h="5736" w="4978">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48"/>
            <p:cNvSpPr/>
            <p:nvPr/>
          </p:nvSpPr>
          <p:spPr>
            <a:xfrm>
              <a:off x="-13946200" y="3873900"/>
              <a:ext cx="352875" cy="125275"/>
            </a:xfrm>
            <a:custGeom>
              <a:rect b="b" l="l" r="r" t="t"/>
              <a:pathLst>
                <a:path extrusionOk="0" h="5011" w="14115">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48"/>
            <p:cNvSpPr/>
            <p:nvPr/>
          </p:nvSpPr>
          <p:spPr>
            <a:xfrm>
              <a:off x="-13713850" y="3810125"/>
              <a:ext cx="120525" cy="105075"/>
            </a:xfrm>
            <a:custGeom>
              <a:rect b="b" l="l" r="r" t="t"/>
              <a:pathLst>
                <a:path extrusionOk="0" h="4203" w="4821">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48"/>
            <p:cNvSpPr/>
            <p:nvPr/>
          </p:nvSpPr>
          <p:spPr>
            <a:xfrm>
              <a:off x="-13946200" y="3810125"/>
              <a:ext cx="121300" cy="105175"/>
            </a:xfrm>
            <a:custGeom>
              <a:rect b="b" l="l" r="r" t="t"/>
              <a:pathLst>
                <a:path extrusionOk="0" h="4207" w="4852">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86" name="Google Shape;1886;p48"/>
          <p:cNvGrpSpPr/>
          <p:nvPr/>
        </p:nvGrpSpPr>
        <p:grpSpPr>
          <a:xfrm>
            <a:off x="5711030" y="3140989"/>
            <a:ext cx="360175" cy="358423"/>
            <a:chOff x="-9961625" y="4048175"/>
            <a:chExt cx="357600" cy="355825"/>
          </a:xfrm>
        </p:grpSpPr>
        <p:sp>
          <p:nvSpPr>
            <p:cNvPr id="1887" name="Google Shape;1887;p48"/>
            <p:cNvSpPr/>
            <p:nvPr/>
          </p:nvSpPr>
          <p:spPr>
            <a:xfrm>
              <a:off x="-9958475" y="4048175"/>
              <a:ext cx="64625" cy="62650"/>
            </a:xfrm>
            <a:custGeom>
              <a:rect b="b" l="l" r="r" t="t"/>
              <a:pathLst>
                <a:path extrusionOk="0" h="2506" w="2585">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48"/>
            <p:cNvSpPr/>
            <p:nvPr/>
          </p:nvSpPr>
          <p:spPr>
            <a:xfrm>
              <a:off x="-9873400" y="4048775"/>
              <a:ext cx="21275" cy="63025"/>
            </a:xfrm>
            <a:custGeom>
              <a:rect b="b" l="l" r="r" t="t"/>
              <a:pathLst>
                <a:path extrusionOk="0" h="2521" w="851">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48"/>
            <p:cNvSpPr/>
            <p:nvPr/>
          </p:nvSpPr>
          <p:spPr>
            <a:xfrm>
              <a:off x="-9957675" y="4133050"/>
              <a:ext cx="63025" cy="19700"/>
            </a:xfrm>
            <a:custGeom>
              <a:rect b="b" l="l" r="r" t="t"/>
              <a:pathLst>
                <a:path extrusionOk="0" h="788" w="2521">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48"/>
            <p:cNvSpPr/>
            <p:nvPr/>
          </p:nvSpPr>
          <p:spPr>
            <a:xfrm>
              <a:off x="-9961625" y="4132250"/>
              <a:ext cx="253650" cy="271750"/>
            </a:xfrm>
            <a:custGeom>
              <a:rect b="b" l="l" r="r" t="t"/>
              <a:pathLst>
                <a:path extrusionOk="0" h="10870" w="10146">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48"/>
            <p:cNvSpPr/>
            <p:nvPr/>
          </p:nvSpPr>
          <p:spPr>
            <a:xfrm>
              <a:off x="-9791500" y="4069250"/>
              <a:ext cx="31550" cy="66175"/>
            </a:xfrm>
            <a:custGeom>
              <a:rect b="b" l="l" r="r" t="t"/>
              <a:pathLst>
                <a:path extrusionOk="0" h="2647" w="1262">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 name="Google Shape;1892;p48"/>
            <p:cNvSpPr/>
            <p:nvPr/>
          </p:nvSpPr>
          <p:spPr>
            <a:xfrm>
              <a:off x="-9740300" y="4049550"/>
              <a:ext cx="136275" cy="268600"/>
            </a:xfrm>
            <a:custGeom>
              <a:rect b="b" l="l" r="r" t="t"/>
              <a:pathLst>
                <a:path extrusionOk="0" h="10744" w="5451">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93" name="Google Shape;1893;p48"/>
          <p:cNvSpPr/>
          <p:nvPr/>
        </p:nvSpPr>
        <p:spPr>
          <a:xfrm>
            <a:off x="5754262" y="1358897"/>
            <a:ext cx="273732" cy="354519"/>
          </a:xfrm>
          <a:custGeom>
            <a:rect b="b" l="l" r="r" t="t"/>
            <a:pathLst>
              <a:path extrusionOk="0" h="14078" w="10871">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 name="Google Shape;1894;p48"/>
          <p:cNvSpPr/>
          <p:nvPr/>
        </p:nvSpPr>
        <p:spPr>
          <a:xfrm>
            <a:off x="3117201" y="3143272"/>
            <a:ext cx="271340" cy="353864"/>
          </a:xfrm>
          <a:custGeom>
            <a:rect b="b" l="l" r="r" t="t"/>
            <a:pathLst>
              <a:path extrusionOk="0" h="14052" w="10776">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95" name="Google Shape;1895;p48"/>
          <p:cNvGrpSpPr/>
          <p:nvPr/>
        </p:nvGrpSpPr>
        <p:grpSpPr>
          <a:xfrm>
            <a:off x="7439538" y="404849"/>
            <a:ext cx="1173893" cy="1173843"/>
            <a:chOff x="4351775" y="4092225"/>
            <a:chExt cx="578900" cy="578875"/>
          </a:xfrm>
        </p:grpSpPr>
        <p:sp>
          <p:nvSpPr>
            <p:cNvPr id="1896" name="Google Shape;1896;p48"/>
            <p:cNvSpPr/>
            <p:nvPr/>
          </p:nvSpPr>
          <p:spPr>
            <a:xfrm>
              <a:off x="4386425" y="4126875"/>
              <a:ext cx="408950" cy="408625"/>
            </a:xfrm>
            <a:custGeom>
              <a:rect b="b" l="l" r="r" t="t"/>
              <a:pathLst>
                <a:path extrusionOk="0" h="16345" w="16358">
                  <a:moveTo>
                    <a:pt x="15707" y="0"/>
                  </a:moveTo>
                  <a:lnTo>
                    <a:pt x="1" y="15694"/>
                  </a:lnTo>
                  <a:cubicBezTo>
                    <a:pt x="121" y="15923"/>
                    <a:pt x="254" y="16140"/>
                    <a:pt x="387" y="16345"/>
                  </a:cubicBezTo>
                  <a:lnTo>
                    <a:pt x="16357" y="386"/>
                  </a:lnTo>
                  <a:cubicBezTo>
                    <a:pt x="16140" y="241"/>
                    <a:pt x="15923" y="121"/>
                    <a:pt x="1570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48"/>
            <p:cNvSpPr/>
            <p:nvPr/>
          </p:nvSpPr>
          <p:spPr>
            <a:xfrm>
              <a:off x="4407825" y="4148275"/>
              <a:ext cx="419200" cy="419175"/>
            </a:xfrm>
            <a:custGeom>
              <a:rect b="b" l="l" r="r" t="t"/>
              <a:pathLst>
                <a:path extrusionOk="0" h="16767" w="16768">
                  <a:moveTo>
                    <a:pt x="16188" y="0"/>
                  </a:moveTo>
                  <a:lnTo>
                    <a:pt x="1" y="16188"/>
                  </a:lnTo>
                  <a:cubicBezTo>
                    <a:pt x="145" y="16381"/>
                    <a:pt x="290" y="16574"/>
                    <a:pt x="447" y="16767"/>
                  </a:cubicBezTo>
                  <a:lnTo>
                    <a:pt x="16767" y="446"/>
                  </a:lnTo>
                  <a:cubicBezTo>
                    <a:pt x="16574" y="301"/>
                    <a:pt x="16381" y="145"/>
                    <a:pt x="1618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48"/>
            <p:cNvSpPr/>
            <p:nvPr/>
          </p:nvSpPr>
          <p:spPr>
            <a:xfrm>
              <a:off x="4432850" y="4173275"/>
              <a:ext cx="422175" cy="422200"/>
            </a:xfrm>
            <a:custGeom>
              <a:rect b="b" l="l" r="r" t="t"/>
              <a:pathLst>
                <a:path extrusionOk="0" h="16888" w="16887">
                  <a:moveTo>
                    <a:pt x="16381" y="1"/>
                  </a:moveTo>
                  <a:lnTo>
                    <a:pt x="0" y="16369"/>
                  </a:lnTo>
                  <a:cubicBezTo>
                    <a:pt x="48" y="16430"/>
                    <a:pt x="96" y="16478"/>
                    <a:pt x="157" y="16526"/>
                  </a:cubicBezTo>
                  <a:cubicBezTo>
                    <a:pt x="277" y="16646"/>
                    <a:pt x="398" y="16767"/>
                    <a:pt x="530" y="16888"/>
                  </a:cubicBezTo>
                  <a:lnTo>
                    <a:pt x="16887" y="519"/>
                  </a:lnTo>
                  <a:cubicBezTo>
                    <a:pt x="16766" y="398"/>
                    <a:pt x="16646" y="266"/>
                    <a:pt x="16525" y="145"/>
                  </a:cubicBezTo>
                  <a:lnTo>
                    <a:pt x="1638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48"/>
            <p:cNvSpPr/>
            <p:nvPr/>
          </p:nvSpPr>
          <p:spPr>
            <a:xfrm>
              <a:off x="4461475" y="4201900"/>
              <a:ext cx="417975" cy="417975"/>
            </a:xfrm>
            <a:custGeom>
              <a:rect b="b" l="l" r="r" t="t"/>
              <a:pathLst>
                <a:path extrusionOk="0" h="16719" w="16719">
                  <a:moveTo>
                    <a:pt x="16272" y="1"/>
                  </a:moveTo>
                  <a:lnTo>
                    <a:pt x="0" y="16273"/>
                  </a:lnTo>
                  <a:cubicBezTo>
                    <a:pt x="193" y="16430"/>
                    <a:pt x="398" y="16574"/>
                    <a:pt x="591" y="16719"/>
                  </a:cubicBezTo>
                  <a:lnTo>
                    <a:pt x="16718" y="591"/>
                  </a:lnTo>
                  <a:cubicBezTo>
                    <a:pt x="16574" y="398"/>
                    <a:pt x="16429" y="194"/>
                    <a:pt x="1627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48"/>
            <p:cNvSpPr/>
            <p:nvPr/>
          </p:nvSpPr>
          <p:spPr>
            <a:xfrm>
              <a:off x="4357500" y="4097950"/>
              <a:ext cx="361925" cy="361625"/>
            </a:xfrm>
            <a:custGeom>
              <a:rect b="b" l="l" r="r" t="t"/>
              <a:pathLst>
                <a:path extrusionOk="0" h="14465" w="14477">
                  <a:moveTo>
                    <a:pt x="13633" y="0"/>
                  </a:moveTo>
                  <a:lnTo>
                    <a:pt x="1" y="13633"/>
                  </a:lnTo>
                  <a:cubicBezTo>
                    <a:pt x="49" y="13910"/>
                    <a:pt x="121" y="14187"/>
                    <a:pt x="194" y="14464"/>
                  </a:cubicBezTo>
                  <a:lnTo>
                    <a:pt x="14477" y="193"/>
                  </a:lnTo>
                  <a:cubicBezTo>
                    <a:pt x="14200" y="121"/>
                    <a:pt x="13922" y="48"/>
                    <a:pt x="1363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48"/>
            <p:cNvSpPr/>
            <p:nvPr/>
          </p:nvSpPr>
          <p:spPr>
            <a:xfrm>
              <a:off x="4369550" y="4109700"/>
              <a:ext cx="389975" cy="390250"/>
            </a:xfrm>
            <a:custGeom>
              <a:rect b="b" l="l" r="r" t="t"/>
              <a:pathLst>
                <a:path extrusionOk="0" h="15610" w="15599">
                  <a:moveTo>
                    <a:pt x="14863" y="0"/>
                  </a:moveTo>
                  <a:lnTo>
                    <a:pt x="1" y="14874"/>
                  </a:lnTo>
                  <a:cubicBezTo>
                    <a:pt x="85" y="15115"/>
                    <a:pt x="194" y="15369"/>
                    <a:pt x="302" y="15610"/>
                  </a:cubicBezTo>
                  <a:lnTo>
                    <a:pt x="15598" y="302"/>
                  </a:lnTo>
                  <a:cubicBezTo>
                    <a:pt x="15357" y="193"/>
                    <a:pt x="15116" y="97"/>
                    <a:pt x="1486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48"/>
            <p:cNvSpPr/>
            <p:nvPr/>
          </p:nvSpPr>
          <p:spPr>
            <a:xfrm>
              <a:off x="4351775" y="4092225"/>
              <a:ext cx="321550" cy="321550"/>
            </a:xfrm>
            <a:custGeom>
              <a:rect b="b" l="l" r="r" t="t"/>
              <a:pathLst>
                <a:path extrusionOk="0" h="12862" w="12862">
                  <a:moveTo>
                    <a:pt x="11897" y="0"/>
                  </a:moveTo>
                  <a:lnTo>
                    <a:pt x="1" y="11897"/>
                  </a:lnTo>
                  <a:cubicBezTo>
                    <a:pt x="13" y="12222"/>
                    <a:pt x="37" y="12536"/>
                    <a:pt x="73" y="12861"/>
                  </a:cubicBezTo>
                  <a:lnTo>
                    <a:pt x="12862" y="73"/>
                  </a:lnTo>
                  <a:cubicBezTo>
                    <a:pt x="12548" y="36"/>
                    <a:pt x="12223" y="12"/>
                    <a:pt x="1189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 name="Google Shape;1903;p48"/>
            <p:cNvSpPr/>
            <p:nvPr/>
          </p:nvSpPr>
          <p:spPr>
            <a:xfrm>
              <a:off x="4530775" y="4270900"/>
              <a:ext cx="385125" cy="385450"/>
            </a:xfrm>
            <a:custGeom>
              <a:rect b="b" l="l" r="r" t="t"/>
              <a:pathLst>
                <a:path extrusionOk="0" h="15418" w="15405">
                  <a:moveTo>
                    <a:pt x="15128" y="1"/>
                  </a:moveTo>
                  <a:lnTo>
                    <a:pt x="0" y="15140"/>
                  </a:lnTo>
                  <a:cubicBezTo>
                    <a:pt x="242" y="15237"/>
                    <a:pt x="495" y="15333"/>
                    <a:pt x="748" y="15417"/>
                  </a:cubicBezTo>
                  <a:lnTo>
                    <a:pt x="15405" y="760"/>
                  </a:lnTo>
                  <a:cubicBezTo>
                    <a:pt x="15320" y="507"/>
                    <a:pt x="15224" y="254"/>
                    <a:pt x="1512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48"/>
            <p:cNvSpPr/>
            <p:nvPr/>
          </p:nvSpPr>
          <p:spPr>
            <a:xfrm>
              <a:off x="4748650" y="4489075"/>
              <a:ext cx="161525" cy="161550"/>
            </a:xfrm>
            <a:custGeom>
              <a:rect b="b" l="l" r="r" t="t"/>
              <a:pathLst>
                <a:path extrusionOk="0" h="6462" w="6461">
                  <a:moveTo>
                    <a:pt x="6461" y="1"/>
                  </a:moveTo>
                  <a:lnTo>
                    <a:pt x="0" y="6461"/>
                  </a:lnTo>
                  <a:cubicBezTo>
                    <a:pt x="772" y="6148"/>
                    <a:pt x="1519" y="5762"/>
                    <a:pt x="2206" y="5292"/>
                  </a:cubicBezTo>
                  <a:lnTo>
                    <a:pt x="5292" y="2206"/>
                  </a:lnTo>
                  <a:cubicBezTo>
                    <a:pt x="5762" y="1507"/>
                    <a:pt x="6159" y="772"/>
                    <a:pt x="646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48"/>
            <p:cNvSpPr/>
            <p:nvPr/>
          </p:nvSpPr>
          <p:spPr>
            <a:xfrm>
              <a:off x="4352675" y="4092825"/>
              <a:ext cx="267025" cy="267000"/>
            </a:xfrm>
            <a:custGeom>
              <a:rect b="b" l="l" r="r" t="t"/>
              <a:pathLst>
                <a:path extrusionOk="0" h="10680" w="10681">
                  <a:moveTo>
                    <a:pt x="10680" y="0"/>
                  </a:moveTo>
                  <a:lnTo>
                    <a:pt x="10680" y="0"/>
                  </a:lnTo>
                  <a:cubicBezTo>
                    <a:pt x="10282" y="36"/>
                    <a:pt x="9885" y="85"/>
                    <a:pt x="9499" y="157"/>
                  </a:cubicBezTo>
                  <a:lnTo>
                    <a:pt x="158" y="9498"/>
                  </a:lnTo>
                  <a:cubicBezTo>
                    <a:pt x="85" y="9884"/>
                    <a:pt x="37" y="10282"/>
                    <a:pt x="1" y="10680"/>
                  </a:cubicBezTo>
                  <a:lnTo>
                    <a:pt x="1068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48"/>
            <p:cNvSpPr/>
            <p:nvPr/>
          </p:nvSpPr>
          <p:spPr>
            <a:xfrm>
              <a:off x="4366250" y="4106675"/>
              <a:ext cx="185050" cy="184750"/>
            </a:xfrm>
            <a:custGeom>
              <a:rect b="b" l="l" r="r" t="t"/>
              <a:pathLst>
                <a:path extrusionOk="0" h="7390" w="7402">
                  <a:moveTo>
                    <a:pt x="7401" y="1"/>
                  </a:moveTo>
                  <a:cubicBezTo>
                    <a:pt x="6786" y="194"/>
                    <a:pt x="6184" y="447"/>
                    <a:pt x="5605" y="748"/>
                  </a:cubicBezTo>
                  <a:lnTo>
                    <a:pt x="748" y="5606"/>
                  </a:lnTo>
                  <a:cubicBezTo>
                    <a:pt x="446" y="6184"/>
                    <a:pt x="193" y="6775"/>
                    <a:pt x="0" y="7390"/>
                  </a:cubicBezTo>
                  <a:lnTo>
                    <a:pt x="740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48"/>
            <p:cNvSpPr/>
            <p:nvPr/>
          </p:nvSpPr>
          <p:spPr>
            <a:xfrm>
              <a:off x="4619375" y="4359500"/>
              <a:ext cx="311300" cy="311600"/>
            </a:xfrm>
            <a:custGeom>
              <a:rect b="b" l="l" r="r" t="t"/>
              <a:pathLst>
                <a:path extrusionOk="0" h="12464" w="12452">
                  <a:moveTo>
                    <a:pt x="12427" y="1"/>
                  </a:moveTo>
                  <a:lnTo>
                    <a:pt x="0" y="12440"/>
                  </a:lnTo>
                  <a:cubicBezTo>
                    <a:pt x="326" y="12464"/>
                    <a:pt x="663" y="12464"/>
                    <a:pt x="1001" y="12464"/>
                  </a:cubicBezTo>
                  <a:lnTo>
                    <a:pt x="12451" y="1013"/>
                  </a:lnTo>
                  <a:cubicBezTo>
                    <a:pt x="12451" y="676"/>
                    <a:pt x="12439" y="338"/>
                    <a:pt x="1242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 name="Google Shape;1908;p48"/>
            <p:cNvSpPr/>
            <p:nvPr/>
          </p:nvSpPr>
          <p:spPr>
            <a:xfrm>
              <a:off x="4675125" y="4415550"/>
              <a:ext cx="253750" cy="253750"/>
            </a:xfrm>
            <a:custGeom>
              <a:rect b="b" l="l" r="r" t="t"/>
              <a:pathLst>
                <a:path extrusionOk="0" h="10150" w="10150">
                  <a:moveTo>
                    <a:pt x="10149" y="1"/>
                  </a:moveTo>
                  <a:lnTo>
                    <a:pt x="0" y="10150"/>
                  </a:lnTo>
                  <a:cubicBezTo>
                    <a:pt x="422" y="10101"/>
                    <a:pt x="844" y="10017"/>
                    <a:pt x="1254" y="9933"/>
                  </a:cubicBezTo>
                  <a:lnTo>
                    <a:pt x="9932" y="1254"/>
                  </a:lnTo>
                  <a:cubicBezTo>
                    <a:pt x="10029" y="844"/>
                    <a:pt x="10101" y="422"/>
                    <a:pt x="1014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48"/>
            <p:cNvSpPr/>
            <p:nvPr/>
          </p:nvSpPr>
          <p:spPr>
            <a:xfrm>
              <a:off x="4572050" y="4312200"/>
              <a:ext cx="354700" cy="355000"/>
            </a:xfrm>
            <a:custGeom>
              <a:rect b="b" l="l" r="r" t="t"/>
              <a:pathLst>
                <a:path extrusionOk="0" h="14200" w="14188">
                  <a:moveTo>
                    <a:pt x="14019" y="0"/>
                  </a:moveTo>
                  <a:lnTo>
                    <a:pt x="1" y="14018"/>
                  </a:lnTo>
                  <a:cubicBezTo>
                    <a:pt x="290" y="14091"/>
                    <a:pt x="579" y="14151"/>
                    <a:pt x="857" y="14199"/>
                  </a:cubicBezTo>
                  <a:lnTo>
                    <a:pt x="14188" y="868"/>
                  </a:lnTo>
                  <a:cubicBezTo>
                    <a:pt x="14140" y="579"/>
                    <a:pt x="14091" y="290"/>
                    <a:pt x="1401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48"/>
            <p:cNvSpPr/>
            <p:nvPr/>
          </p:nvSpPr>
          <p:spPr>
            <a:xfrm>
              <a:off x="4494000" y="4234450"/>
              <a:ext cx="405925" cy="405625"/>
            </a:xfrm>
            <a:custGeom>
              <a:rect b="b" l="l" r="r" t="t"/>
              <a:pathLst>
                <a:path extrusionOk="0" h="16225" w="16237">
                  <a:moveTo>
                    <a:pt x="15863" y="0"/>
                  </a:moveTo>
                  <a:lnTo>
                    <a:pt x="1" y="15863"/>
                  </a:lnTo>
                  <a:cubicBezTo>
                    <a:pt x="230" y="15995"/>
                    <a:pt x="447" y="16116"/>
                    <a:pt x="676" y="16224"/>
                  </a:cubicBezTo>
                  <a:lnTo>
                    <a:pt x="16237" y="675"/>
                  </a:lnTo>
                  <a:cubicBezTo>
                    <a:pt x="16116" y="446"/>
                    <a:pt x="15996" y="217"/>
                    <a:pt x="1586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11" name="Google Shape;1911;p48"/>
          <p:cNvGrpSpPr/>
          <p:nvPr/>
        </p:nvGrpSpPr>
        <p:grpSpPr>
          <a:xfrm>
            <a:off x="7570269" y="3359157"/>
            <a:ext cx="912435" cy="116605"/>
            <a:chOff x="7827644" y="2147282"/>
            <a:chExt cx="912435" cy="116605"/>
          </a:xfrm>
        </p:grpSpPr>
        <p:sp>
          <p:nvSpPr>
            <p:cNvPr id="1912" name="Google Shape;1912;p48"/>
            <p:cNvSpPr/>
            <p:nvPr/>
          </p:nvSpPr>
          <p:spPr>
            <a:xfrm>
              <a:off x="7827644" y="2147282"/>
              <a:ext cx="116563" cy="116605"/>
            </a:xfrm>
            <a:custGeom>
              <a:rect b="b" l="l" r="r" t="t"/>
              <a:pathLst>
                <a:path extrusionOk="0" h="2762" w="2761">
                  <a:moveTo>
                    <a:pt x="1" y="1"/>
                  </a:moveTo>
                  <a:lnTo>
                    <a:pt x="1" y="2761"/>
                  </a:lnTo>
                  <a:lnTo>
                    <a:pt x="2761" y="2761"/>
                  </a:lnTo>
                  <a:lnTo>
                    <a:pt x="276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48"/>
            <p:cNvSpPr/>
            <p:nvPr/>
          </p:nvSpPr>
          <p:spPr>
            <a:xfrm>
              <a:off x="8225581" y="2147282"/>
              <a:ext cx="116563" cy="116605"/>
            </a:xfrm>
            <a:custGeom>
              <a:rect b="b" l="l" r="r" t="t"/>
              <a:pathLst>
                <a:path extrusionOk="0" h="2762" w="2761">
                  <a:moveTo>
                    <a:pt x="0" y="1"/>
                  </a:moveTo>
                  <a:lnTo>
                    <a:pt x="0" y="2761"/>
                  </a:lnTo>
                  <a:lnTo>
                    <a:pt x="2761" y="2761"/>
                  </a:lnTo>
                  <a:lnTo>
                    <a:pt x="276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48"/>
            <p:cNvSpPr/>
            <p:nvPr/>
          </p:nvSpPr>
          <p:spPr>
            <a:xfrm>
              <a:off x="8623517" y="2147282"/>
              <a:ext cx="116563" cy="116605"/>
            </a:xfrm>
            <a:custGeom>
              <a:rect b="b" l="l" r="r" t="t"/>
              <a:pathLst>
                <a:path extrusionOk="0" h="2762" w="2761">
                  <a:moveTo>
                    <a:pt x="0" y="1"/>
                  </a:moveTo>
                  <a:lnTo>
                    <a:pt x="0" y="2761"/>
                  </a:lnTo>
                  <a:lnTo>
                    <a:pt x="2760" y="2761"/>
                  </a:lnTo>
                  <a:lnTo>
                    <a:pt x="276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15" name="Google Shape;1915;p48"/>
          <p:cNvGrpSpPr/>
          <p:nvPr/>
        </p:nvGrpSpPr>
        <p:grpSpPr>
          <a:xfrm>
            <a:off x="8070525" y="4124759"/>
            <a:ext cx="572004" cy="572004"/>
            <a:chOff x="7474500" y="988634"/>
            <a:chExt cx="572004" cy="572004"/>
          </a:xfrm>
        </p:grpSpPr>
        <p:sp>
          <p:nvSpPr>
            <p:cNvPr id="1916" name="Google Shape;1916;p48"/>
            <p:cNvSpPr/>
            <p:nvPr/>
          </p:nvSpPr>
          <p:spPr>
            <a:xfrm>
              <a:off x="7525371" y="1039505"/>
              <a:ext cx="521133" cy="521133"/>
            </a:xfrm>
            <a:custGeom>
              <a:rect b="b" l="l" r="r" t="t"/>
              <a:pathLst>
                <a:path extrusionOk="0" h="12344" w="12344">
                  <a:moveTo>
                    <a:pt x="1" y="1"/>
                  </a:moveTo>
                  <a:lnTo>
                    <a:pt x="1" y="12343"/>
                  </a:lnTo>
                  <a:lnTo>
                    <a:pt x="12344" y="12343"/>
                  </a:lnTo>
                  <a:lnTo>
                    <a:pt x="1234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p48"/>
            <p:cNvSpPr/>
            <p:nvPr/>
          </p:nvSpPr>
          <p:spPr>
            <a:xfrm>
              <a:off x="7474500" y="988634"/>
              <a:ext cx="521133" cy="521091"/>
            </a:xfrm>
            <a:custGeom>
              <a:rect b="b" l="l" r="r" t="t"/>
              <a:pathLst>
                <a:path extrusionOk="0" h="12343" w="12344">
                  <a:moveTo>
                    <a:pt x="0" y="0"/>
                  </a:moveTo>
                  <a:lnTo>
                    <a:pt x="0" y="12343"/>
                  </a:lnTo>
                  <a:lnTo>
                    <a:pt x="12343" y="12343"/>
                  </a:lnTo>
                  <a:lnTo>
                    <a:pt x="1234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48"/>
            <p:cNvSpPr/>
            <p:nvPr/>
          </p:nvSpPr>
          <p:spPr>
            <a:xfrm>
              <a:off x="7573203" y="1087337"/>
              <a:ext cx="323682" cy="324188"/>
            </a:xfrm>
            <a:custGeom>
              <a:rect b="b" l="l" r="r" t="t"/>
              <a:pathLst>
                <a:path extrusionOk="0" h="7679" w="7667">
                  <a:moveTo>
                    <a:pt x="1" y="1"/>
                  </a:moveTo>
                  <a:lnTo>
                    <a:pt x="1" y="7679"/>
                  </a:lnTo>
                  <a:lnTo>
                    <a:pt x="7667" y="7679"/>
                  </a:lnTo>
                  <a:lnTo>
                    <a:pt x="766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19" name="Google Shape;1919;p48"/>
          <p:cNvSpPr/>
          <p:nvPr/>
        </p:nvSpPr>
        <p:spPr>
          <a:xfrm>
            <a:off x="797250" y="1508521"/>
            <a:ext cx="496182" cy="526706"/>
          </a:xfrm>
          <a:custGeom>
            <a:rect b="b" l="l" r="r" t="t"/>
            <a:pathLst>
              <a:path extrusionOk="0" fill="none" h="12476" w="11753">
                <a:moveTo>
                  <a:pt x="1712" y="8510"/>
                </a:moveTo>
                <a:cubicBezTo>
                  <a:pt x="0" y="4219"/>
                  <a:pt x="4352" y="0"/>
                  <a:pt x="8595" y="1832"/>
                </a:cubicBezTo>
                <a:cubicBezTo>
                  <a:pt x="10523" y="2664"/>
                  <a:pt x="11753" y="4581"/>
                  <a:pt x="11728" y="6678"/>
                </a:cubicBezTo>
                <a:cubicBezTo>
                  <a:pt x="11692" y="8775"/>
                  <a:pt x="10403" y="10655"/>
                  <a:pt x="8450" y="11427"/>
                </a:cubicBezTo>
                <a:cubicBezTo>
                  <a:pt x="5786" y="12476"/>
                  <a:pt x="2773" y="11174"/>
                  <a:pt x="1712" y="8510"/>
                </a:cubicBezTo>
                <a:close/>
              </a:path>
            </a:pathLst>
          </a:custGeom>
          <a:solidFill>
            <a:schemeClr val="accent1"/>
          </a:solidFill>
          <a:ln cap="flat" cmpd="sng" w="11450">
            <a:solidFill>
              <a:schemeClr val="accent2"/>
            </a:solidFill>
            <a:prstDash val="solid"/>
            <a:miter lim="120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48"/>
          <p:cNvSpPr/>
          <p:nvPr/>
        </p:nvSpPr>
        <p:spPr>
          <a:xfrm>
            <a:off x="1293425" y="4345221"/>
            <a:ext cx="496182" cy="526706"/>
          </a:xfrm>
          <a:custGeom>
            <a:rect b="b" l="l" r="r" t="t"/>
            <a:pathLst>
              <a:path extrusionOk="0" fill="none" h="12476" w="11753">
                <a:moveTo>
                  <a:pt x="1712" y="8510"/>
                </a:moveTo>
                <a:cubicBezTo>
                  <a:pt x="0" y="4219"/>
                  <a:pt x="4352" y="0"/>
                  <a:pt x="8595" y="1832"/>
                </a:cubicBezTo>
                <a:cubicBezTo>
                  <a:pt x="10523" y="2664"/>
                  <a:pt x="11753" y="4581"/>
                  <a:pt x="11728" y="6678"/>
                </a:cubicBezTo>
                <a:cubicBezTo>
                  <a:pt x="11692" y="8775"/>
                  <a:pt x="10403" y="10655"/>
                  <a:pt x="8450" y="11427"/>
                </a:cubicBezTo>
                <a:cubicBezTo>
                  <a:pt x="5786" y="12476"/>
                  <a:pt x="2773" y="11174"/>
                  <a:pt x="1712" y="8510"/>
                </a:cubicBezTo>
                <a:close/>
              </a:path>
            </a:pathLst>
          </a:custGeom>
          <a:solidFill>
            <a:schemeClr val="accent1"/>
          </a:solidFill>
          <a:ln cap="flat" cmpd="sng" w="11450">
            <a:solidFill>
              <a:schemeClr val="accent1"/>
            </a:solidFill>
            <a:prstDash val="solid"/>
            <a:miter lim="120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4" name="Shape 1924"/>
        <p:cNvGrpSpPr/>
        <p:nvPr/>
      </p:nvGrpSpPr>
      <p:grpSpPr>
        <a:xfrm>
          <a:off x="0" y="0"/>
          <a:ext cx="0" cy="0"/>
          <a:chOff x="0" y="0"/>
          <a:chExt cx="0" cy="0"/>
        </a:xfrm>
      </p:grpSpPr>
      <p:sp>
        <p:nvSpPr>
          <p:cNvPr id="1925" name="Google Shape;1925;p49"/>
          <p:cNvSpPr txBox="1"/>
          <p:nvPr>
            <p:ph type="title"/>
          </p:nvPr>
        </p:nvSpPr>
        <p:spPr>
          <a:xfrm>
            <a:off x="621100" y="445025"/>
            <a:ext cx="79017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CUSTOMER </a:t>
            </a:r>
            <a:r>
              <a:rPr lang="en">
                <a:solidFill>
                  <a:schemeClr val="accent3"/>
                </a:solidFill>
                <a:latin typeface="Raleway"/>
                <a:ea typeface="Raleway"/>
                <a:cs typeface="Raleway"/>
                <a:sym typeface="Raleway"/>
              </a:rPr>
              <a:t>PROFILE</a:t>
            </a:r>
            <a:endParaRPr>
              <a:solidFill>
                <a:schemeClr val="accent3"/>
              </a:solidFill>
              <a:latin typeface="Raleway"/>
              <a:ea typeface="Raleway"/>
              <a:cs typeface="Raleway"/>
              <a:sym typeface="Raleway"/>
            </a:endParaRPr>
          </a:p>
        </p:txBody>
      </p:sp>
      <p:pic>
        <p:nvPicPr>
          <p:cNvPr id="1926" name="Google Shape;1926;p49"/>
          <p:cNvPicPr preferRelativeResize="0"/>
          <p:nvPr/>
        </p:nvPicPr>
        <p:blipFill rotWithShape="1">
          <a:blip r:embed="rId3">
            <a:alphaModFix/>
          </a:blip>
          <a:srcRect b="0" l="16666" r="16666" t="0"/>
          <a:stretch/>
        </p:blipFill>
        <p:spPr>
          <a:xfrm>
            <a:off x="803550" y="1483550"/>
            <a:ext cx="1484949" cy="1484950"/>
          </a:xfrm>
          <a:prstGeom prst="rect">
            <a:avLst/>
          </a:prstGeom>
          <a:noFill/>
          <a:ln>
            <a:noFill/>
          </a:ln>
          <a:effectLst>
            <a:outerShdw rotWithShape="0" algn="bl" dir="2700000" dist="123825">
              <a:schemeClr val="lt2"/>
            </a:outerShdw>
          </a:effectLst>
        </p:spPr>
      </p:pic>
      <p:sp>
        <p:nvSpPr>
          <p:cNvPr id="1927" name="Google Shape;1927;p49"/>
          <p:cNvSpPr txBox="1"/>
          <p:nvPr/>
        </p:nvSpPr>
        <p:spPr>
          <a:xfrm>
            <a:off x="2394070" y="1817838"/>
            <a:ext cx="2412000" cy="357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500">
                <a:solidFill>
                  <a:schemeClr val="accent3"/>
                </a:solidFill>
                <a:latin typeface="Raleway"/>
                <a:ea typeface="Raleway"/>
                <a:cs typeface="Raleway"/>
                <a:sym typeface="Raleway"/>
              </a:rPr>
              <a:t>TIMMY JIMMY</a:t>
            </a:r>
            <a:endParaRPr sz="2500">
              <a:solidFill>
                <a:schemeClr val="accent3"/>
              </a:solidFill>
              <a:latin typeface="Raleway"/>
              <a:ea typeface="Raleway"/>
              <a:cs typeface="Raleway"/>
              <a:sym typeface="Raleway"/>
            </a:endParaRPr>
          </a:p>
        </p:txBody>
      </p:sp>
      <p:sp>
        <p:nvSpPr>
          <p:cNvPr id="1928" name="Google Shape;1928;p49"/>
          <p:cNvSpPr txBox="1"/>
          <p:nvPr/>
        </p:nvSpPr>
        <p:spPr>
          <a:xfrm>
            <a:off x="2394070" y="2277213"/>
            <a:ext cx="2412000" cy="357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500">
                <a:solidFill>
                  <a:schemeClr val="dk1"/>
                </a:solidFill>
                <a:latin typeface="Raleway ExtraBold"/>
                <a:ea typeface="Raleway ExtraBold"/>
                <a:cs typeface="Raleway ExtraBold"/>
                <a:sym typeface="Raleway ExtraBold"/>
              </a:rPr>
              <a:t>23 YEARS</a:t>
            </a:r>
            <a:endParaRPr sz="2500">
              <a:solidFill>
                <a:schemeClr val="dk1"/>
              </a:solidFill>
              <a:latin typeface="Raleway ExtraBold"/>
              <a:ea typeface="Raleway ExtraBold"/>
              <a:cs typeface="Raleway ExtraBold"/>
              <a:sym typeface="Raleway ExtraBold"/>
            </a:endParaRPr>
          </a:p>
        </p:txBody>
      </p:sp>
      <p:sp>
        <p:nvSpPr>
          <p:cNvPr id="1929" name="Google Shape;1929;p49"/>
          <p:cNvSpPr txBox="1"/>
          <p:nvPr/>
        </p:nvSpPr>
        <p:spPr>
          <a:xfrm>
            <a:off x="5264645" y="1126538"/>
            <a:ext cx="2412000" cy="357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500">
                <a:solidFill>
                  <a:schemeClr val="accent3"/>
                </a:solidFill>
                <a:latin typeface="Raleway"/>
                <a:ea typeface="Raleway"/>
                <a:cs typeface="Raleway"/>
                <a:sym typeface="Raleway"/>
              </a:rPr>
              <a:t>INTERESTS</a:t>
            </a:r>
            <a:endParaRPr sz="2500">
              <a:solidFill>
                <a:schemeClr val="accent3"/>
              </a:solidFill>
              <a:latin typeface="Raleway"/>
              <a:ea typeface="Raleway"/>
              <a:cs typeface="Raleway"/>
              <a:sym typeface="Raleway"/>
            </a:endParaRPr>
          </a:p>
        </p:txBody>
      </p:sp>
      <p:sp>
        <p:nvSpPr>
          <p:cNvPr id="1930" name="Google Shape;1930;p49"/>
          <p:cNvSpPr txBox="1"/>
          <p:nvPr/>
        </p:nvSpPr>
        <p:spPr>
          <a:xfrm>
            <a:off x="5772254" y="1759325"/>
            <a:ext cx="1987200" cy="357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300">
                <a:solidFill>
                  <a:schemeClr val="accent3"/>
                </a:solidFill>
                <a:latin typeface="Raleway"/>
                <a:ea typeface="Raleway"/>
                <a:cs typeface="Raleway"/>
                <a:sym typeface="Raleway"/>
              </a:rPr>
              <a:t>MARS</a:t>
            </a:r>
            <a:endParaRPr sz="2300">
              <a:solidFill>
                <a:schemeClr val="accent3"/>
              </a:solidFill>
              <a:latin typeface="Raleway"/>
              <a:ea typeface="Raleway"/>
              <a:cs typeface="Raleway"/>
              <a:sym typeface="Raleway"/>
            </a:endParaRPr>
          </a:p>
        </p:txBody>
      </p:sp>
      <p:sp>
        <p:nvSpPr>
          <p:cNvPr id="1931" name="Google Shape;1931;p49"/>
          <p:cNvSpPr txBox="1"/>
          <p:nvPr/>
        </p:nvSpPr>
        <p:spPr>
          <a:xfrm>
            <a:off x="5772250" y="2750475"/>
            <a:ext cx="1987200" cy="357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300">
                <a:solidFill>
                  <a:schemeClr val="accent3"/>
                </a:solidFill>
                <a:latin typeface="Raleway"/>
                <a:ea typeface="Raleway"/>
                <a:cs typeface="Raleway"/>
                <a:sym typeface="Raleway"/>
              </a:rPr>
              <a:t>VENUS</a:t>
            </a:r>
            <a:endParaRPr sz="2300">
              <a:solidFill>
                <a:schemeClr val="accent3"/>
              </a:solidFill>
              <a:latin typeface="Raleway"/>
              <a:ea typeface="Raleway"/>
              <a:cs typeface="Raleway"/>
              <a:sym typeface="Raleway"/>
            </a:endParaRPr>
          </a:p>
        </p:txBody>
      </p:sp>
      <p:sp>
        <p:nvSpPr>
          <p:cNvPr id="1932" name="Google Shape;1932;p49"/>
          <p:cNvSpPr txBox="1"/>
          <p:nvPr/>
        </p:nvSpPr>
        <p:spPr>
          <a:xfrm>
            <a:off x="5772250" y="2998825"/>
            <a:ext cx="1987200" cy="61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dk1"/>
                </a:solidFill>
                <a:latin typeface="DM Sans"/>
                <a:ea typeface="DM Sans"/>
                <a:cs typeface="DM Sans"/>
                <a:sym typeface="DM Sans"/>
              </a:rPr>
              <a:t>Venus has a beautiful name</a:t>
            </a:r>
            <a:endParaRPr sz="1600">
              <a:solidFill>
                <a:schemeClr val="dk1"/>
              </a:solidFill>
              <a:latin typeface="DM Sans"/>
              <a:ea typeface="DM Sans"/>
              <a:cs typeface="DM Sans"/>
              <a:sym typeface="DM Sans"/>
            </a:endParaRPr>
          </a:p>
        </p:txBody>
      </p:sp>
      <p:sp>
        <p:nvSpPr>
          <p:cNvPr id="1933" name="Google Shape;1933;p49"/>
          <p:cNvSpPr txBox="1"/>
          <p:nvPr/>
        </p:nvSpPr>
        <p:spPr>
          <a:xfrm>
            <a:off x="5772175" y="2007675"/>
            <a:ext cx="1987200" cy="61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dk1"/>
                </a:solidFill>
                <a:latin typeface="DM Sans"/>
                <a:ea typeface="DM Sans"/>
                <a:cs typeface="DM Sans"/>
                <a:sym typeface="DM Sans"/>
              </a:rPr>
              <a:t>Mars is actually a very cold place</a:t>
            </a:r>
            <a:endParaRPr sz="1600">
              <a:solidFill>
                <a:schemeClr val="dk1"/>
              </a:solidFill>
              <a:latin typeface="DM Sans"/>
              <a:ea typeface="DM Sans"/>
              <a:cs typeface="DM Sans"/>
              <a:sym typeface="DM Sans"/>
            </a:endParaRPr>
          </a:p>
        </p:txBody>
      </p:sp>
      <p:sp>
        <p:nvSpPr>
          <p:cNvPr id="1934" name="Google Shape;1934;p49"/>
          <p:cNvSpPr txBox="1"/>
          <p:nvPr/>
        </p:nvSpPr>
        <p:spPr>
          <a:xfrm>
            <a:off x="5772213" y="3741625"/>
            <a:ext cx="1987200" cy="357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300">
                <a:solidFill>
                  <a:schemeClr val="accent3"/>
                </a:solidFill>
                <a:latin typeface="Raleway"/>
                <a:ea typeface="Raleway"/>
                <a:cs typeface="Raleway"/>
                <a:sym typeface="Raleway"/>
              </a:rPr>
              <a:t>JUPITER</a:t>
            </a:r>
            <a:endParaRPr sz="2300">
              <a:solidFill>
                <a:schemeClr val="accent3"/>
              </a:solidFill>
              <a:latin typeface="Raleway"/>
              <a:ea typeface="Raleway"/>
              <a:cs typeface="Raleway"/>
              <a:sym typeface="Raleway"/>
            </a:endParaRPr>
          </a:p>
        </p:txBody>
      </p:sp>
      <p:sp>
        <p:nvSpPr>
          <p:cNvPr id="1935" name="Google Shape;1935;p49"/>
          <p:cNvSpPr txBox="1"/>
          <p:nvPr/>
        </p:nvSpPr>
        <p:spPr>
          <a:xfrm>
            <a:off x="5772213" y="3989975"/>
            <a:ext cx="1987200" cy="61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dk1"/>
                </a:solidFill>
                <a:latin typeface="DM Sans"/>
                <a:ea typeface="DM Sans"/>
                <a:cs typeface="DM Sans"/>
                <a:sym typeface="DM Sans"/>
              </a:rPr>
              <a:t>Jupiter is the biggest planet</a:t>
            </a:r>
            <a:endParaRPr sz="1600">
              <a:solidFill>
                <a:schemeClr val="dk1"/>
              </a:solidFill>
              <a:latin typeface="DM Sans"/>
              <a:ea typeface="DM Sans"/>
              <a:cs typeface="DM Sans"/>
              <a:sym typeface="DM Sans"/>
            </a:endParaRPr>
          </a:p>
        </p:txBody>
      </p:sp>
      <p:sp>
        <p:nvSpPr>
          <p:cNvPr id="1936" name="Google Shape;1936;p49"/>
          <p:cNvSpPr txBox="1"/>
          <p:nvPr/>
        </p:nvSpPr>
        <p:spPr>
          <a:xfrm>
            <a:off x="1597388" y="3333413"/>
            <a:ext cx="2412000" cy="357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500">
                <a:solidFill>
                  <a:schemeClr val="accent3"/>
                </a:solidFill>
                <a:latin typeface="Raleway"/>
                <a:ea typeface="Raleway"/>
                <a:cs typeface="Raleway"/>
                <a:sym typeface="Raleway"/>
              </a:rPr>
              <a:t>EXPERIENCE</a:t>
            </a:r>
            <a:endParaRPr sz="2500">
              <a:solidFill>
                <a:schemeClr val="accent3"/>
              </a:solidFill>
              <a:latin typeface="Raleway"/>
              <a:ea typeface="Raleway"/>
              <a:cs typeface="Raleway"/>
              <a:sym typeface="Raleway"/>
            </a:endParaRPr>
          </a:p>
        </p:txBody>
      </p:sp>
      <p:sp>
        <p:nvSpPr>
          <p:cNvPr id="1937" name="Google Shape;1937;p49"/>
          <p:cNvSpPr txBox="1"/>
          <p:nvPr/>
        </p:nvSpPr>
        <p:spPr>
          <a:xfrm>
            <a:off x="1270988" y="3733775"/>
            <a:ext cx="3064800" cy="874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dk1"/>
                </a:solidFill>
                <a:latin typeface="DM Sans"/>
                <a:ea typeface="DM Sans"/>
                <a:cs typeface="DM Sans"/>
                <a:sym typeface="DM Sans"/>
              </a:rPr>
              <a:t>“Mercury is the closest planet to the Sun and the smallest one in the Solar System”</a:t>
            </a:r>
            <a:endParaRPr sz="1600">
              <a:solidFill>
                <a:schemeClr val="dk1"/>
              </a:solidFill>
              <a:latin typeface="DM Sans"/>
              <a:ea typeface="DM Sans"/>
              <a:cs typeface="DM Sans"/>
              <a:sym typeface="DM Sans"/>
            </a:endParaRPr>
          </a:p>
        </p:txBody>
      </p:sp>
      <p:grpSp>
        <p:nvGrpSpPr>
          <p:cNvPr id="1938" name="Google Shape;1938;p49"/>
          <p:cNvGrpSpPr/>
          <p:nvPr/>
        </p:nvGrpSpPr>
        <p:grpSpPr>
          <a:xfrm>
            <a:off x="5181853" y="3985418"/>
            <a:ext cx="379236" cy="354847"/>
            <a:chOff x="-8674650" y="3210975"/>
            <a:chExt cx="376525" cy="352275"/>
          </a:xfrm>
        </p:grpSpPr>
        <p:sp>
          <p:nvSpPr>
            <p:cNvPr id="1939" name="Google Shape;1939;p49"/>
            <p:cNvSpPr/>
            <p:nvPr/>
          </p:nvSpPr>
          <p:spPr>
            <a:xfrm>
              <a:off x="-8542325" y="3335375"/>
              <a:ext cx="112650" cy="104375"/>
            </a:xfrm>
            <a:custGeom>
              <a:rect b="b" l="l" r="r" t="t"/>
              <a:pathLst>
                <a:path extrusionOk="0" h="4175" w="4506">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 name="Google Shape;1940;p49"/>
            <p:cNvSpPr/>
            <p:nvPr/>
          </p:nvSpPr>
          <p:spPr>
            <a:xfrm>
              <a:off x="-8496650" y="3377125"/>
              <a:ext cx="22875" cy="20900"/>
            </a:xfrm>
            <a:custGeom>
              <a:rect b="b" l="l" r="r" t="t"/>
              <a:pathLst>
                <a:path extrusionOk="0" h="836" w="915">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49"/>
            <p:cNvSpPr/>
            <p:nvPr/>
          </p:nvSpPr>
          <p:spPr>
            <a:xfrm>
              <a:off x="-8540750" y="3332825"/>
              <a:ext cx="242625" cy="230425"/>
            </a:xfrm>
            <a:custGeom>
              <a:rect b="b" l="l" r="r" t="t"/>
              <a:pathLst>
                <a:path extrusionOk="0" h="9217" w="9705">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49"/>
            <p:cNvSpPr/>
            <p:nvPr/>
          </p:nvSpPr>
          <p:spPr>
            <a:xfrm>
              <a:off x="-8645500" y="3428125"/>
              <a:ext cx="120525" cy="118950"/>
            </a:xfrm>
            <a:custGeom>
              <a:rect b="b" l="l" r="r" t="t"/>
              <a:pathLst>
                <a:path extrusionOk="0" h="4758" w="4821">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49"/>
            <p:cNvSpPr/>
            <p:nvPr/>
          </p:nvSpPr>
          <p:spPr>
            <a:xfrm>
              <a:off x="-8448600" y="3227275"/>
              <a:ext cx="122900" cy="122900"/>
            </a:xfrm>
            <a:custGeom>
              <a:rect b="b" l="l" r="r" t="t"/>
              <a:pathLst>
                <a:path extrusionOk="0" h="4916" w="4916">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49"/>
            <p:cNvSpPr/>
            <p:nvPr/>
          </p:nvSpPr>
          <p:spPr>
            <a:xfrm>
              <a:off x="-8674650" y="3210975"/>
              <a:ext cx="241825" cy="232925"/>
            </a:xfrm>
            <a:custGeom>
              <a:rect b="b" l="l" r="r" t="t"/>
              <a:pathLst>
                <a:path extrusionOk="0" h="9317" w="9673">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5" name="Google Shape;1945;p49"/>
          <p:cNvGrpSpPr/>
          <p:nvPr/>
        </p:nvGrpSpPr>
        <p:grpSpPr>
          <a:xfrm>
            <a:off x="5192196" y="2011393"/>
            <a:ext cx="358588" cy="355325"/>
            <a:chOff x="-13077450" y="3647075"/>
            <a:chExt cx="356025" cy="352750"/>
          </a:xfrm>
        </p:grpSpPr>
        <p:sp>
          <p:nvSpPr>
            <p:cNvPr id="1946" name="Google Shape;1946;p49"/>
            <p:cNvSpPr/>
            <p:nvPr/>
          </p:nvSpPr>
          <p:spPr>
            <a:xfrm>
              <a:off x="-13014450" y="3708500"/>
              <a:ext cx="104000" cy="145750"/>
            </a:xfrm>
            <a:custGeom>
              <a:rect b="b" l="l" r="r" t="t"/>
              <a:pathLst>
                <a:path extrusionOk="0" h="5830" w="416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49"/>
            <p:cNvSpPr/>
            <p:nvPr/>
          </p:nvSpPr>
          <p:spPr>
            <a:xfrm>
              <a:off x="-12890800" y="3708500"/>
              <a:ext cx="104775" cy="145750"/>
            </a:xfrm>
            <a:custGeom>
              <a:rect b="b" l="l" r="r" t="t"/>
              <a:pathLst>
                <a:path extrusionOk="0" h="5830" w="4191">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49"/>
            <p:cNvSpPr/>
            <p:nvPr/>
          </p:nvSpPr>
          <p:spPr>
            <a:xfrm>
              <a:off x="-13077450" y="3647075"/>
              <a:ext cx="356025" cy="352750"/>
            </a:xfrm>
            <a:custGeom>
              <a:rect b="b" l="l" r="r" t="t"/>
              <a:pathLst>
                <a:path extrusionOk="0" h="14110" w="14241">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9" name="Google Shape;1949;p49"/>
          <p:cNvGrpSpPr/>
          <p:nvPr/>
        </p:nvGrpSpPr>
        <p:grpSpPr>
          <a:xfrm>
            <a:off x="5193437" y="2998843"/>
            <a:ext cx="356096" cy="354469"/>
            <a:chOff x="-9089725" y="3180200"/>
            <a:chExt cx="353550" cy="351900"/>
          </a:xfrm>
        </p:grpSpPr>
        <p:sp>
          <p:nvSpPr>
            <p:cNvPr id="1950" name="Google Shape;1950;p49"/>
            <p:cNvSpPr/>
            <p:nvPr/>
          </p:nvSpPr>
          <p:spPr>
            <a:xfrm>
              <a:off x="-9089725" y="3180200"/>
              <a:ext cx="165425" cy="250300"/>
            </a:xfrm>
            <a:custGeom>
              <a:rect b="b" l="l" r="r" t="t"/>
              <a:pathLst>
                <a:path extrusionOk="0" h="10012" w="6617">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49"/>
            <p:cNvSpPr/>
            <p:nvPr/>
          </p:nvSpPr>
          <p:spPr>
            <a:xfrm>
              <a:off x="-8965275" y="3264575"/>
              <a:ext cx="229100" cy="267525"/>
            </a:xfrm>
            <a:custGeom>
              <a:rect b="b" l="l" r="r" t="t"/>
              <a:pathLst>
                <a:path extrusionOk="0" h="10701" w="9164">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52" name="Google Shape;1952;p49"/>
          <p:cNvGrpSpPr/>
          <p:nvPr/>
        </p:nvGrpSpPr>
        <p:grpSpPr>
          <a:xfrm>
            <a:off x="7610369" y="527382"/>
            <a:ext cx="912435" cy="116605"/>
            <a:chOff x="7827644" y="2147282"/>
            <a:chExt cx="912435" cy="116605"/>
          </a:xfrm>
        </p:grpSpPr>
        <p:sp>
          <p:nvSpPr>
            <p:cNvPr id="1953" name="Google Shape;1953;p49"/>
            <p:cNvSpPr/>
            <p:nvPr/>
          </p:nvSpPr>
          <p:spPr>
            <a:xfrm>
              <a:off x="7827644" y="2147282"/>
              <a:ext cx="116563" cy="116605"/>
            </a:xfrm>
            <a:custGeom>
              <a:rect b="b" l="l" r="r" t="t"/>
              <a:pathLst>
                <a:path extrusionOk="0" h="2762" w="2761">
                  <a:moveTo>
                    <a:pt x="1" y="1"/>
                  </a:moveTo>
                  <a:lnTo>
                    <a:pt x="1" y="2761"/>
                  </a:lnTo>
                  <a:lnTo>
                    <a:pt x="2761" y="2761"/>
                  </a:lnTo>
                  <a:lnTo>
                    <a:pt x="276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49"/>
            <p:cNvSpPr/>
            <p:nvPr/>
          </p:nvSpPr>
          <p:spPr>
            <a:xfrm>
              <a:off x="8225581" y="2147282"/>
              <a:ext cx="116563" cy="116605"/>
            </a:xfrm>
            <a:custGeom>
              <a:rect b="b" l="l" r="r" t="t"/>
              <a:pathLst>
                <a:path extrusionOk="0" h="2762" w="2761">
                  <a:moveTo>
                    <a:pt x="0" y="1"/>
                  </a:moveTo>
                  <a:lnTo>
                    <a:pt x="0" y="2761"/>
                  </a:lnTo>
                  <a:lnTo>
                    <a:pt x="2761" y="2761"/>
                  </a:lnTo>
                  <a:lnTo>
                    <a:pt x="276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49"/>
            <p:cNvSpPr/>
            <p:nvPr/>
          </p:nvSpPr>
          <p:spPr>
            <a:xfrm>
              <a:off x="8623517" y="2147282"/>
              <a:ext cx="116563" cy="116605"/>
            </a:xfrm>
            <a:custGeom>
              <a:rect b="b" l="l" r="r" t="t"/>
              <a:pathLst>
                <a:path extrusionOk="0" h="2762" w="2761">
                  <a:moveTo>
                    <a:pt x="0" y="1"/>
                  </a:moveTo>
                  <a:lnTo>
                    <a:pt x="0" y="2761"/>
                  </a:lnTo>
                  <a:lnTo>
                    <a:pt x="2760" y="2761"/>
                  </a:lnTo>
                  <a:lnTo>
                    <a:pt x="276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56" name="Google Shape;1956;p49"/>
          <p:cNvGrpSpPr/>
          <p:nvPr/>
        </p:nvGrpSpPr>
        <p:grpSpPr>
          <a:xfrm>
            <a:off x="8365950" y="2569484"/>
            <a:ext cx="572004" cy="572004"/>
            <a:chOff x="7474500" y="988634"/>
            <a:chExt cx="572004" cy="572004"/>
          </a:xfrm>
        </p:grpSpPr>
        <p:sp>
          <p:nvSpPr>
            <p:cNvPr id="1957" name="Google Shape;1957;p49"/>
            <p:cNvSpPr/>
            <p:nvPr/>
          </p:nvSpPr>
          <p:spPr>
            <a:xfrm>
              <a:off x="7525371" y="1039505"/>
              <a:ext cx="521133" cy="521133"/>
            </a:xfrm>
            <a:custGeom>
              <a:rect b="b" l="l" r="r" t="t"/>
              <a:pathLst>
                <a:path extrusionOk="0" h="12344" w="12344">
                  <a:moveTo>
                    <a:pt x="1" y="1"/>
                  </a:moveTo>
                  <a:lnTo>
                    <a:pt x="1" y="12343"/>
                  </a:lnTo>
                  <a:lnTo>
                    <a:pt x="12344" y="12343"/>
                  </a:lnTo>
                  <a:lnTo>
                    <a:pt x="1234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49"/>
            <p:cNvSpPr/>
            <p:nvPr/>
          </p:nvSpPr>
          <p:spPr>
            <a:xfrm>
              <a:off x="7474500" y="988634"/>
              <a:ext cx="521133" cy="521091"/>
            </a:xfrm>
            <a:custGeom>
              <a:rect b="b" l="l" r="r" t="t"/>
              <a:pathLst>
                <a:path extrusionOk="0" h="12343" w="12344">
                  <a:moveTo>
                    <a:pt x="0" y="0"/>
                  </a:moveTo>
                  <a:lnTo>
                    <a:pt x="0" y="12343"/>
                  </a:lnTo>
                  <a:lnTo>
                    <a:pt x="12343" y="12343"/>
                  </a:lnTo>
                  <a:lnTo>
                    <a:pt x="1234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49"/>
            <p:cNvSpPr/>
            <p:nvPr/>
          </p:nvSpPr>
          <p:spPr>
            <a:xfrm>
              <a:off x="7573203" y="1087337"/>
              <a:ext cx="323682" cy="324188"/>
            </a:xfrm>
            <a:custGeom>
              <a:rect b="b" l="l" r="r" t="t"/>
              <a:pathLst>
                <a:path extrusionOk="0" h="7679" w="7667">
                  <a:moveTo>
                    <a:pt x="1" y="1"/>
                  </a:moveTo>
                  <a:lnTo>
                    <a:pt x="1" y="7679"/>
                  </a:lnTo>
                  <a:lnTo>
                    <a:pt x="7667" y="7679"/>
                  </a:lnTo>
                  <a:lnTo>
                    <a:pt x="766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60" name="Google Shape;1960;p49"/>
          <p:cNvSpPr/>
          <p:nvPr/>
        </p:nvSpPr>
        <p:spPr>
          <a:xfrm>
            <a:off x="7818500" y="1232608"/>
            <a:ext cx="496182" cy="526706"/>
          </a:xfrm>
          <a:custGeom>
            <a:rect b="b" l="l" r="r" t="t"/>
            <a:pathLst>
              <a:path extrusionOk="0" fill="none" h="12476" w="11753">
                <a:moveTo>
                  <a:pt x="1712" y="8510"/>
                </a:moveTo>
                <a:cubicBezTo>
                  <a:pt x="0" y="4219"/>
                  <a:pt x="4352" y="0"/>
                  <a:pt x="8595" y="1832"/>
                </a:cubicBezTo>
                <a:cubicBezTo>
                  <a:pt x="10523" y="2664"/>
                  <a:pt x="11753" y="4581"/>
                  <a:pt x="11728" y="6678"/>
                </a:cubicBezTo>
                <a:cubicBezTo>
                  <a:pt x="11692" y="8775"/>
                  <a:pt x="10403" y="10655"/>
                  <a:pt x="8450" y="11427"/>
                </a:cubicBezTo>
                <a:cubicBezTo>
                  <a:pt x="5786" y="12476"/>
                  <a:pt x="2773" y="11174"/>
                  <a:pt x="1712" y="8510"/>
                </a:cubicBezTo>
                <a:close/>
              </a:path>
            </a:pathLst>
          </a:custGeom>
          <a:solidFill>
            <a:schemeClr val="accent1"/>
          </a:solidFill>
          <a:ln cap="flat" cmpd="sng" w="11450">
            <a:solidFill>
              <a:schemeClr val="accent2"/>
            </a:solidFill>
            <a:prstDash val="solid"/>
            <a:miter lim="120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49"/>
          <p:cNvSpPr/>
          <p:nvPr/>
        </p:nvSpPr>
        <p:spPr>
          <a:xfrm>
            <a:off x="7984602" y="3696900"/>
            <a:ext cx="580451" cy="616158"/>
          </a:xfrm>
          <a:custGeom>
            <a:rect b="b" l="l" r="r" t="t"/>
            <a:pathLst>
              <a:path extrusionOk="0" fill="none" h="12476" w="11753">
                <a:moveTo>
                  <a:pt x="1712" y="8510"/>
                </a:moveTo>
                <a:cubicBezTo>
                  <a:pt x="0" y="4219"/>
                  <a:pt x="4352" y="0"/>
                  <a:pt x="8595" y="1832"/>
                </a:cubicBezTo>
                <a:cubicBezTo>
                  <a:pt x="10523" y="2664"/>
                  <a:pt x="11753" y="4581"/>
                  <a:pt x="11728" y="6678"/>
                </a:cubicBezTo>
                <a:cubicBezTo>
                  <a:pt x="11692" y="8775"/>
                  <a:pt x="10403" y="10655"/>
                  <a:pt x="8450" y="11427"/>
                </a:cubicBezTo>
                <a:cubicBezTo>
                  <a:pt x="5786" y="12476"/>
                  <a:pt x="2773" y="11174"/>
                  <a:pt x="1712" y="8510"/>
                </a:cubicBezTo>
                <a:close/>
              </a:path>
            </a:pathLst>
          </a:custGeom>
          <a:solidFill>
            <a:schemeClr val="accent1"/>
          </a:solidFill>
          <a:ln cap="flat" cmpd="sng" w="11450">
            <a:solidFill>
              <a:schemeClr val="accent1"/>
            </a:solidFill>
            <a:prstDash val="solid"/>
            <a:miter lim="120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62" name="Google Shape;1962;p49"/>
          <p:cNvGrpSpPr/>
          <p:nvPr/>
        </p:nvGrpSpPr>
        <p:grpSpPr>
          <a:xfrm>
            <a:off x="306611" y="3241781"/>
            <a:ext cx="771227" cy="448639"/>
            <a:chOff x="6908700" y="4137025"/>
            <a:chExt cx="1138175" cy="662100"/>
          </a:xfrm>
        </p:grpSpPr>
        <p:sp>
          <p:nvSpPr>
            <p:cNvPr id="1963" name="Google Shape;1963;p49"/>
            <p:cNvSpPr/>
            <p:nvPr/>
          </p:nvSpPr>
          <p:spPr>
            <a:xfrm rot="5400000">
              <a:off x="7452725" y="4204975"/>
              <a:ext cx="662100" cy="526200"/>
            </a:xfrm>
            <a:prstGeom prst="triangle">
              <a:avLst>
                <a:gd fmla="val 51072"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49"/>
            <p:cNvSpPr/>
            <p:nvPr/>
          </p:nvSpPr>
          <p:spPr>
            <a:xfrm rot="5400000">
              <a:off x="7174125" y="4204975"/>
              <a:ext cx="662100" cy="526200"/>
            </a:xfrm>
            <a:prstGeom prst="triangle">
              <a:avLst>
                <a:gd fmla="val 51072"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49"/>
            <p:cNvSpPr/>
            <p:nvPr/>
          </p:nvSpPr>
          <p:spPr>
            <a:xfrm rot="5400000">
              <a:off x="6840750" y="4204975"/>
              <a:ext cx="662100" cy="526200"/>
            </a:xfrm>
            <a:prstGeom prst="triangle">
              <a:avLst>
                <a:gd fmla="val 51072"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66" name="Google Shape;1966;p49"/>
            <p:cNvGrpSpPr/>
            <p:nvPr/>
          </p:nvGrpSpPr>
          <p:grpSpPr>
            <a:xfrm>
              <a:off x="7243102" y="4317428"/>
              <a:ext cx="525839" cy="311304"/>
              <a:chOff x="8874877" y="4039240"/>
              <a:chExt cx="429011" cy="253980"/>
            </a:xfrm>
          </p:grpSpPr>
          <p:sp>
            <p:nvSpPr>
              <p:cNvPr id="1967" name="Google Shape;1967;p49"/>
              <p:cNvSpPr/>
              <p:nvPr/>
            </p:nvSpPr>
            <p:spPr>
              <a:xfrm>
                <a:off x="8874877" y="4066724"/>
                <a:ext cx="159329" cy="199520"/>
              </a:xfrm>
              <a:custGeom>
                <a:rect b="b" l="l" r="r" t="t"/>
                <a:pathLst>
                  <a:path extrusionOk="0" h="4726" w="3774">
                    <a:moveTo>
                      <a:pt x="1" y="1"/>
                    </a:moveTo>
                    <a:lnTo>
                      <a:pt x="1" y="4726"/>
                    </a:lnTo>
                    <a:lnTo>
                      <a:pt x="3773" y="2375"/>
                    </a:lnTo>
                    <a:lnTo>
                      <a:pt x="1" y="1"/>
                    </a:lnTo>
                    <a:close/>
                  </a:path>
                </a:pathLst>
              </a:custGeom>
              <a:solidFill>
                <a:srgbClr val="EFC5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49"/>
              <p:cNvSpPr/>
              <p:nvPr/>
            </p:nvSpPr>
            <p:spPr>
              <a:xfrm>
                <a:off x="9101328" y="4039240"/>
                <a:ext cx="202560" cy="253980"/>
              </a:xfrm>
              <a:custGeom>
                <a:rect b="b" l="l" r="r" t="t"/>
                <a:pathLst>
                  <a:path extrusionOk="0" h="6016" w="4798">
                    <a:moveTo>
                      <a:pt x="0" y="1"/>
                    </a:moveTo>
                    <a:lnTo>
                      <a:pt x="0" y="6016"/>
                    </a:lnTo>
                    <a:lnTo>
                      <a:pt x="4798" y="3026"/>
                    </a:lnTo>
                    <a:lnTo>
                      <a:pt x="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2" name="Shape 1972"/>
        <p:cNvGrpSpPr/>
        <p:nvPr/>
      </p:nvGrpSpPr>
      <p:grpSpPr>
        <a:xfrm>
          <a:off x="0" y="0"/>
          <a:ext cx="0" cy="0"/>
          <a:chOff x="0" y="0"/>
          <a:chExt cx="0" cy="0"/>
        </a:xfrm>
      </p:grpSpPr>
      <p:sp>
        <p:nvSpPr>
          <p:cNvPr id="1973" name="Google Shape;1973;p50"/>
          <p:cNvSpPr txBox="1"/>
          <p:nvPr>
            <p:ph type="title"/>
          </p:nvPr>
        </p:nvSpPr>
        <p:spPr>
          <a:xfrm>
            <a:off x="621100" y="445025"/>
            <a:ext cx="79017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a:t>
            </a:r>
            <a:r>
              <a:rPr lang="en">
                <a:solidFill>
                  <a:schemeClr val="accent3"/>
                </a:solidFill>
                <a:latin typeface="Raleway"/>
                <a:ea typeface="Raleway"/>
                <a:cs typeface="Raleway"/>
                <a:sym typeface="Raleway"/>
              </a:rPr>
              <a:t>NUMBERS</a:t>
            </a:r>
            <a:endParaRPr>
              <a:solidFill>
                <a:schemeClr val="accent3"/>
              </a:solidFill>
              <a:latin typeface="Raleway"/>
              <a:ea typeface="Raleway"/>
              <a:cs typeface="Raleway"/>
              <a:sym typeface="Raleway"/>
            </a:endParaRPr>
          </a:p>
        </p:txBody>
      </p:sp>
      <p:sp>
        <p:nvSpPr>
          <p:cNvPr id="1974" name="Google Shape;1974;p50"/>
          <p:cNvSpPr txBox="1"/>
          <p:nvPr/>
        </p:nvSpPr>
        <p:spPr>
          <a:xfrm>
            <a:off x="3476499" y="4099175"/>
            <a:ext cx="1735800" cy="357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100">
                <a:solidFill>
                  <a:srgbClr val="EFC5C5"/>
                </a:solidFill>
                <a:latin typeface="Raleway"/>
                <a:ea typeface="Raleway"/>
                <a:cs typeface="Raleway"/>
                <a:sym typeface="Raleway"/>
              </a:rPr>
              <a:t>VENUS</a:t>
            </a:r>
            <a:endParaRPr sz="2100">
              <a:solidFill>
                <a:srgbClr val="EFC5C5"/>
              </a:solidFill>
              <a:latin typeface="Raleway"/>
              <a:ea typeface="Raleway"/>
              <a:cs typeface="Raleway"/>
              <a:sym typeface="Raleway"/>
            </a:endParaRPr>
          </a:p>
        </p:txBody>
      </p:sp>
      <p:sp>
        <p:nvSpPr>
          <p:cNvPr id="1975" name="Google Shape;1975;p50"/>
          <p:cNvSpPr txBox="1"/>
          <p:nvPr/>
        </p:nvSpPr>
        <p:spPr>
          <a:xfrm>
            <a:off x="3476499" y="1702550"/>
            <a:ext cx="1735800" cy="357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100">
                <a:solidFill>
                  <a:schemeClr val="accent3"/>
                </a:solidFill>
                <a:latin typeface="Raleway"/>
                <a:ea typeface="Raleway"/>
                <a:cs typeface="Raleway"/>
                <a:sym typeface="Raleway"/>
              </a:rPr>
              <a:t>MERCURY</a:t>
            </a:r>
            <a:endParaRPr sz="2100">
              <a:solidFill>
                <a:schemeClr val="accent3"/>
              </a:solidFill>
              <a:latin typeface="Raleway"/>
              <a:ea typeface="Raleway"/>
              <a:cs typeface="Raleway"/>
              <a:sym typeface="Raleway"/>
            </a:endParaRPr>
          </a:p>
        </p:txBody>
      </p:sp>
      <p:sp>
        <p:nvSpPr>
          <p:cNvPr id="1976" name="Google Shape;1976;p50"/>
          <p:cNvSpPr txBox="1"/>
          <p:nvPr/>
        </p:nvSpPr>
        <p:spPr>
          <a:xfrm>
            <a:off x="3476499" y="2900863"/>
            <a:ext cx="1735800" cy="357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100">
                <a:solidFill>
                  <a:schemeClr val="accent3"/>
                </a:solidFill>
                <a:latin typeface="Raleway"/>
                <a:ea typeface="Raleway"/>
                <a:cs typeface="Raleway"/>
                <a:sym typeface="Raleway"/>
              </a:rPr>
              <a:t>NEPTUNE</a:t>
            </a:r>
            <a:endParaRPr sz="2100">
              <a:solidFill>
                <a:schemeClr val="accent3"/>
              </a:solidFill>
              <a:latin typeface="Raleway"/>
              <a:ea typeface="Raleway"/>
              <a:cs typeface="Raleway"/>
              <a:sym typeface="Raleway"/>
            </a:endParaRPr>
          </a:p>
        </p:txBody>
      </p:sp>
      <p:sp>
        <p:nvSpPr>
          <p:cNvPr id="1977" name="Google Shape;1977;p50"/>
          <p:cNvSpPr txBox="1"/>
          <p:nvPr/>
        </p:nvSpPr>
        <p:spPr>
          <a:xfrm>
            <a:off x="3476494" y="3611375"/>
            <a:ext cx="1735800" cy="411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3600">
                <a:solidFill>
                  <a:schemeClr val="accent1"/>
                </a:solidFill>
                <a:latin typeface="Raleway ExtraBold"/>
                <a:ea typeface="Raleway ExtraBold"/>
                <a:cs typeface="Raleway ExtraBold"/>
                <a:sym typeface="Raleway ExtraBold"/>
              </a:rPr>
              <a:t>30%</a:t>
            </a:r>
            <a:endParaRPr sz="3600">
              <a:solidFill>
                <a:schemeClr val="accent1"/>
              </a:solidFill>
              <a:latin typeface="Raleway ExtraBold"/>
              <a:ea typeface="Raleway ExtraBold"/>
              <a:cs typeface="Raleway ExtraBold"/>
              <a:sym typeface="Raleway ExtraBold"/>
            </a:endParaRPr>
          </a:p>
        </p:txBody>
      </p:sp>
      <p:sp>
        <p:nvSpPr>
          <p:cNvPr id="1978" name="Google Shape;1978;p50"/>
          <p:cNvSpPr txBox="1"/>
          <p:nvPr/>
        </p:nvSpPr>
        <p:spPr>
          <a:xfrm>
            <a:off x="3476494" y="1214750"/>
            <a:ext cx="1735800" cy="411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3600">
                <a:solidFill>
                  <a:schemeClr val="accent2"/>
                </a:solidFill>
                <a:latin typeface="Raleway ExtraBold"/>
                <a:ea typeface="Raleway ExtraBold"/>
                <a:cs typeface="Raleway ExtraBold"/>
                <a:sym typeface="Raleway ExtraBold"/>
              </a:rPr>
              <a:t>20%</a:t>
            </a:r>
            <a:endParaRPr sz="3600">
              <a:solidFill>
                <a:schemeClr val="accent2"/>
              </a:solidFill>
              <a:latin typeface="Raleway ExtraBold"/>
              <a:ea typeface="Raleway ExtraBold"/>
              <a:cs typeface="Raleway ExtraBold"/>
              <a:sym typeface="Raleway ExtraBold"/>
            </a:endParaRPr>
          </a:p>
        </p:txBody>
      </p:sp>
      <p:sp>
        <p:nvSpPr>
          <p:cNvPr id="1979" name="Google Shape;1979;p50"/>
          <p:cNvSpPr txBox="1"/>
          <p:nvPr/>
        </p:nvSpPr>
        <p:spPr>
          <a:xfrm>
            <a:off x="3476494" y="2413063"/>
            <a:ext cx="1735800" cy="411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3600">
                <a:solidFill>
                  <a:schemeClr val="accent3"/>
                </a:solidFill>
                <a:latin typeface="Raleway ExtraBold"/>
                <a:ea typeface="Raleway ExtraBold"/>
                <a:cs typeface="Raleway ExtraBold"/>
                <a:sym typeface="Raleway ExtraBold"/>
              </a:rPr>
              <a:t>50%</a:t>
            </a:r>
            <a:endParaRPr sz="3600">
              <a:solidFill>
                <a:schemeClr val="accent3"/>
              </a:solidFill>
              <a:latin typeface="Raleway ExtraBold"/>
              <a:ea typeface="Raleway ExtraBold"/>
              <a:cs typeface="Raleway ExtraBold"/>
              <a:sym typeface="Raleway ExtraBold"/>
            </a:endParaRPr>
          </a:p>
        </p:txBody>
      </p:sp>
      <p:sp>
        <p:nvSpPr>
          <p:cNvPr id="1980" name="Google Shape;1980;p50"/>
          <p:cNvSpPr txBox="1"/>
          <p:nvPr/>
        </p:nvSpPr>
        <p:spPr>
          <a:xfrm>
            <a:off x="621100" y="4133975"/>
            <a:ext cx="2626800" cy="4746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000">
                <a:solidFill>
                  <a:schemeClr val="dk1"/>
                </a:solidFill>
                <a:latin typeface="DM Sans"/>
                <a:ea typeface="DM Sans"/>
                <a:cs typeface="DM Sans"/>
                <a:sym typeface="DM Sans"/>
              </a:rPr>
              <a:t>Follow the link in the graph to modify its data and then paste the new one here.</a:t>
            </a:r>
            <a:r>
              <a:rPr lang="en" sz="1000">
                <a:solidFill>
                  <a:schemeClr val="dk1"/>
                </a:solidFill>
                <a:uFill>
                  <a:noFill/>
                </a:uFill>
                <a:latin typeface="DM Sans"/>
                <a:ea typeface="DM Sans"/>
                <a:cs typeface="DM Sans"/>
                <a:sym typeface="DM Sans"/>
                <a:hlinkClick r:id="rId3">
                  <a:extLst>
                    <a:ext uri="{A12FA001-AC4F-418D-AE19-62706E023703}">
                      <ahyp:hlinkClr val="tx"/>
                    </a:ext>
                  </a:extLst>
                </a:hlinkClick>
              </a:rPr>
              <a:t> </a:t>
            </a:r>
            <a:r>
              <a:rPr b="1" lang="en" sz="1000">
                <a:solidFill>
                  <a:schemeClr val="dk1"/>
                </a:solidFill>
                <a:uFill>
                  <a:noFill/>
                </a:uFill>
                <a:latin typeface="DM Sans"/>
                <a:ea typeface="DM Sans"/>
                <a:cs typeface="DM Sans"/>
                <a:sym typeface="DM Sans"/>
                <a:hlinkClick r:id="rId4">
                  <a:extLst>
                    <a:ext uri="{A12FA001-AC4F-418D-AE19-62706E023703}">
                      <ahyp:hlinkClr val="tx"/>
                    </a:ext>
                  </a:extLst>
                </a:hlinkClick>
              </a:rPr>
              <a:t>For more info, click here</a:t>
            </a:r>
            <a:endParaRPr b="1" sz="1000">
              <a:solidFill>
                <a:schemeClr val="dk1"/>
              </a:solidFill>
              <a:latin typeface="DM Sans"/>
              <a:ea typeface="DM Sans"/>
              <a:cs typeface="DM Sans"/>
              <a:sym typeface="DM Sans"/>
            </a:endParaRPr>
          </a:p>
        </p:txBody>
      </p:sp>
      <p:grpSp>
        <p:nvGrpSpPr>
          <p:cNvPr id="1981" name="Google Shape;1981;p50"/>
          <p:cNvGrpSpPr/>
          <p:nvPr/>
        </p:nvGrpSpPr>
        <p:grpSpPr>
          <a:xfrm>
            <a:off x="6187005" y="171255"/>
            <a:ext cx="1487702" cy="616442"/>
            <a:chOff x="846055" y="944205"/>
            <a:chExt cx="1487702" cy="616442"/>
          </a:xfrm>
        </p:grpSpPr>
        <p:grpSp>
          <p:nvGrpSpPr>
            <p:cNvPr id="1982" name="Google Shape;1982;p50"/>
            <p:cNvGrpSpPr/>
            <p:nvPr/>
          </p:nvGrpSpPr>
          <p:grpSpPr>
            <a:xfrm>
              <a:off x="1622105" y="944205"/>
              <a:ext cx="711652" cy="352605"/>
              <a:chOff x="1579480" y="1191367"/>
              <a:chExt cx="711652" cy="352605"/>
            </a:xfrm>
          </p:grpSpPr>
          <p:sp>
            <p:nvSpPr>
              <p:cNvPr id="1983" name="Google Shape;1983;p50"/>
              <p:cNvSpPr/>
              <p:nvPr/>
            </p:nvSpPr>
            <p:spPr>
              <a:xfrm>
                <a:off x="1579480" y="1191367"/>
                <a:ext cx="711652" cy="352605"/>
              </a:xfrm>
              <a:custGeom>
                <a:rect b="b" l="l" r="r" t="t"/>
                <a:pathLst>
                  <a:path extrusionOk="0" h="9962" w="20106">
                    <a:moveTo>
                      <a:pt x="10050" y="1"/>
                    </a:moveTo>
                    <a:cubicBezTo>
                      <a:pt x="4757" y="1"/>
                      <a:pt x="69" y="4249"/>
                      <a:pt x="0" y="9962"/>
                    </a:cubicBezTo>
                    <a:lnTo>
                      <a:pt x="20105" y="9962"/>
                    </a:lnTo>
                    <a:cubicBezTo>
                      <a:pt x="20093" y="8793"/>
                      <a:pt x="19888" y="7648"/>
                      <a:pt x="19478" y="6563"/>
                    </a:cubicBezTo>
                    <a:lnTo>
                      <a:pt x="11523" y="6563"/>
                    </a:lnTo>
                    <a:cubicBezTo>
                      <a:pt x="11547" y="4429"/>
                      <a:pt x="12258" y="2344"/>
                      <a:pt x="13548" y="632"/>
                    </a:cubicBezTo>
                    <a:cubicBezTo>
                      <a:pt x="12381" y="202"/>
                      <a:pt x="11201" y="1"/>
                      <a:pt x="1005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50"/>
              <p:cNvSpPr/>
              <p:nvPr/>
            </p:nvSpPr>
            <p:spPr>
              <a:xfrm flipH="1">
                <a:off x="1579480" y="1191367"/>
                <a:ext cx="711652" cy="352605"/>
              </a:xfrm>
              <a:custGeom>
                <a:rect b="b" l="l" r="r" t="t"/>
                <a:pathLst>
                  <a:path extrusionOk="0" h="9962" w="20106">
                    <a:moveTo>
                      <a:pt x="10050" y="1"/>
                    </a:moveTo>
                    <a:cubicBezTo>
                      <a:pt x="4757" y="1"/>
                      <a:pt x="69" y="4249"/>
                      <a:pt x="0" y="9962"/>
                    </a:cubicBezTo>
                    <a:lnTo>
                      <a:pt x="20105" y="9962"/>
                    </a:lnTo>
                    <a:cubicBezTo>
                      <a:pt x="20093" y="8793"/>
                      <a:pt x="19888" y="7648"/>
                      <a:pt x="19478" y="6563"/>
                    </a:cubicBezTo>
                    <a:lnTo>
                      <a:pt x="11523" y="6563"/>
                    </a:lnTo>
                    <a:cubicBezTo>
                      <a:pt x="11547" y="4429"/>
                      <a:pt x="12258" y="2344"/>
                      <a:pt x="13548" y="632"/>
                    </a:cubicBezTo>
                    <a:cubicBezTo>
                      <a:pt x="12381" y="202"/>
                      <a:pt x="11201" y="1"/>
                      <a:pt x="1005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5" name="Google Shape;1985;p50"/>
            <p:cNvGrpSpPr/>
            <p:nvPr/>
          </p:nvGrpSpPr>
          <p:grpSpPr>
            <a:xfrm>
              <a:off x="1253905" y="1088917"/>
              <a:ext cx="711652" cy="352605"/>
              <a:chOff x="1579480" y="1191367"/>
              <a:chExt cx="711652" cy="352605"/>
            </a:xfrm>
          </p:grpSpPr>
          <p:sp>
            <p:nvSpPr>
              <p:cNvPr id="1986" name="Google Shape;1986;p50"/>
              <p:cNvSpPr/>
              <p:nvPr/>
            </p:nvSpPr>
            <p:spPr>
              <a:xfrm>
                <a:off x="1579480" y="1191367"/>
                <a:ext cx="711652" cy="352605"/>
              </a:xfrm>
              <a:custGeom>
                <a:rect b="b" l="l" r="r" t="t"/>
                <a:pathLst>
                  <a:path extrusionOk="0" h="9962" w="20106">
                    <a:moveTo>
                      <a:pt x="10050" y="1"/>
                    </a:moveTo>
                    <a:cubicBezTo>
                      <a:pt x="4757" y="1"/>
                      <a:pt x="69" y="4249"/>
                      <a:pt x="0" y="9962"/>
                    </a:cubicBezTo>
                    <a:lnTo>
                      <a:pt x="20105" y="9962"/>
                    </a:lnTo>
                    <a:cubicBezTo>
                      <a:pt x="20093" y="8793"/>
                      <a:pt x="19888" y="7648"/>
                      <a:pt x="19478" y="6563"/>
                    </a:cubicBezTo>
                    <a:lnTo>
                      <a:pt x="11523" y="6563"/>
                    </a:lnTo>
                    <a:cubicBezTo>
                      <a:pt x="11547" y="4429"/>
                      <a:pt x="12258" y="2344"/>
                      <a:pt x="13548" y="632"/>
                    </a:cubicBezTo>
                    <a:cubicBezTo>
                      <a:pt x="12381" y="202"/>
                      <a:pt x="11201" y="1"/>
                      <a:pt x="1005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50"/>
              <p:cNvSpPr/>
              <p:nvPr/>
            </p:nvSpPr>
            <p:spPr>
              <a:xfrm flipH="1">
                <a:off x="1579480" y="1191367"/>
                <a:ext cx="711652" cy="352605"/>
              </a:xfrm>
              <a:custGeom>
                <a:rect b="b" l="l" r="r" t="t"/>
                <a:pathLst>
                  <a:path extrusionOk="0" h="9962" w="20106">
                    <a:moveTo>
                      <a:pt x="10050" y="1"/>
                    </a:moveTo>
                    <a:cubicBezTo>
                      <a:pt x="4757" y="1"/>
                      <a:pt x="69" y="4249"/>
                      <a:pt x="0" y="9962"/>
                    </a:cubicBezTo>
                    <a:lnTo>
                      <a:pt x="20105" y="9962"/>
                    </a:lnTo>
                    <a:cubicBezTo>
                      <a:pt x="20093" y="8793"/>
                      <a:pt x="19888" y="7648"/>
                      <a:pt x="19478" y="6563"/>
                    </a:cubicBezTo>
                    <a:lnTo>
                      <a:pt x="11523" y="6563"/>
                    </a:lnTo>
                    <a:cubicBezTo>
                      <a:pt x="11547" y="4429"/>
                      <a:pt x="12258" y="2344"/>
                      <a:pt x="13548" y="632"/>
                    </a:cubicBezTo>
                    <a:cubicBezTo>
                      <a:pt x="12381" y="202"/>
                      <a:pt x="11201" y="1"/>
                      <a:pt x="1005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88" name="Google Shape;1988;p50"/>
            <p:cNvSpPr/>
            <p:nvPr/>
          </p:nvSpPr>
          <p:spPr>
            <a:xfrm>
              <a:off x="846055" y="1208042"/>
              <a:ext cx="711652" cy="352605"/>
            </a:xfrm>
            <a:custGeom>
              <a:rect b="b" l="l" r="r" t="t"/>
              <a:pathLst>
                <a:path extrusionOk="0" h="9962" w="20106">
                  <a:moveTo>
                    <a:pt x="10050" y="1"/>
                  </a:moveTo>
                  <a:cubicBezTo>
                    <a:pt x="4757" y="1"/>
                    <a:pt x="69" y="4249"/>
                    <a:pt x="0" y="9962"/>
                  </a:cubicBezTo>
                  <a:lnTo>
                    <a:pt x="20105" y="9962"/>
                  </a:lnTo>
                  <a:cubicBezTo>
                    <a:pt x="20093" y="8793"/>
                    <a:pt x="19888" y="7648"/>
                    <a:pt x="19478" y="6563"/>
                  </a:cubicBezTo>
                  <a:lnTo>
                    <a:pt x="11523" y="6563"/>
                  </a:lnTo>
                  <a:cubicBezTo>
                    <a:pt x="11547" y="4429"/>
                    <a:pt x="12258" y="2344"/>
                    <a:pt x="13548" y="632"/>
                  </a:cubicBezTo>
                  <a:cubicBezTo>
                    <a:pt x="12381" y="202"/>
                    <a:pt x="11201" y="1"/>
                    <a:pt x="1005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50"/>
            <p:cNvSpPr/>
            <p:nvPr/>
          </p:nvSpPr>
          <p:spPr>
            <a:xfrm flipH="1">
              <a:off x="846055" y="1208042"/>
              <a:ext cx="711652" cy="352605"/>
            </a:xfrm>
            <a:custGeom>
              <a:rect b="b" l="l" r="r" t="t"/>
              <a:pathLst>
                <a:path extrusionOk="0" h="9962" w="20106">
                  <a:moveTo>
                    <a:pt x="10050" y="1"/>
                  </a:moveTo>
                  <a:cubicBezTo>
                    <a:pt x="4757" y="1"/>
                    <a:pt x="69" y="4249"/>
                    <a:pt x="0" y="9962"/>
                  </a:cubicBezTo>
                  <a:lnTo>
                    <a:pt x="20105" y="9962"/>
                  </a:lnTo>
                  <a:cubicBezTo>
                    <a:pt x="20093" y="8793"/>
                    <a:pt x="19888" y="7648"/>
                    <a:pt x="19478" y="6563"/>
                  </a:cubicBezTo>
                  <a:lnTo>
                    <a:pt x="11523" y="6563"/>
                  </a:lnTo>
                  <a:cubicBezTo>
                    <a:pt x="11547" y="4429"/>
                    <a:pt x="12258" y="2344"/>
                    <a:pt x="13548" y="632"/>
                  </a:cubicBezTo>
                  <a:cubicBezTo>
                    <a:pt x="12381" y="202"/>
                    <a:pt x="11201" y="1"/>
                    <a:pt x="1005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50"/>
            <p:cNvSpPr/>
            <p:nvPr/>
          </p:nvSpPr>
          <p:spPr>
            <a:xfrm>
              <a:off x="1253912" y="1230412"/>
              <a:ext cx="281603" cy="209928"/>
            </a:xfrm>
            <a:custGeom>
              <a:rect b="b" l="l" r="r" t="t"/>
              <a:pathLst>
                <a:path extrusionOk="0" h="5931" w="7956">
                  <a:moveTo>
                    <a:pt x="2025" y="0"/>
                  </a:moveTo>
                  <a:cubicBezTo>
                    <a:pt x="735" y="1712"/>
                    <a:pt x="24" y="3797"/>
                    <a:pt x="0" y="5931"/>
                  </a:cubicBezTo>
                  <a:lnTo>
                    <a:pt x="7955" y="5931"/>
                  </a:lnTo>
                  <a:cubicBezTo>
                    <a:pt x="6931" y="3183"/>
                    <a:pt x="4773" y="1025"/>
                    <a:pt x="202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p50"/>
            <p:cNvSpPr/>
            <p:nvPr/>
          </p:nvSpPr>
          <p:spPr>
            <a:xfrm>
              <a:off x="1622091" y="1096442"/>
              <a:ext cx="311476" cy="200123"/>
            </a:xfrm>
            <a:custGeom>
              <a:rect b="b" l="l" r="r" t="t"/>
              <a:pathLst>
                <a:path extrusionOk="0" h="5654" w="8800">
                  <a:moveTo>
                    <a:pt x="1808" y="1"/>
                  </a:moveTo>
                  <a:cubicBezTo>
                    <a:pt x="639" y="1664"/>
                    <a:pt x="12" y="3629"/>
                    <a:pt x="0" y="5654"/>
                  </a:cubicBezTo>
                  <a:lnTo>
                    <a:pt x="8799" y="5654"/>
                  </a:lnTo>
                  <a:cubicBezTo>
                    <a:pt x="7486" y="2773"/>
                    <a:pt x="4894" y="688"/>
                    <a:pt x="180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992" name="Google Shape;1992;p50">
            <a:hlinkClick r:id="rId5"/>
          </p:cNvPr>
          <p:cNvPicPr preferRelativeResize="0"/>
          <p:nvPr/>
        </p:nvPicPr>
        <p:blipFill rotWithShape="1">
          <a:blip r:embed="rId6">
            <a:alphaModFix/>
          </a:blip>
          <a:srcRect b="0" l="20922" r="20928" t="0"/>
          <a:stretch/>
        </p:blipFill>
        <p:spPr>
          <a:xfrm>
            <a:off x="640332" y="1258525"/>
            <a:ext cx="2588334" cy="2752251"/>
          </a:xfrm>
          <a:prstGeom prst="rect">
            <a:avLst/>
          </a:prstGeom>
          <a:noFill/>
          <a:ln>
            <a:noFill/>
          </a:ln>
        </p:spPr>
      </p:pic>
      <p:sp>
        <p:nvSpPr>
          <p:cNvPr id="1993" name="Google Shape;1993;p50"/>
          <p:cNvSpPr txBox="1"/>
          <p:nvPr/>
        </p:nvSpPr>
        <p:spPr>
          <a:xfrm>
            <a:off x="5617450" y="4133975"/>
            <a:ext cx="2626800" cy="4746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000">
                <a:solidFill>
                  <a:schemeClr val="dk1"/>
                </a:solidFill>
                <a:latin typeface="DM Sans"/>
                <a:ea typeface="DM Sans"/>
                <a:cs typeface="DM Sans"/>
                <a:sym typeface="DM Sans"/>
              </a:rPr>
              <a:t>Follow the link in the graph to modify its data and then paste the new one here.</a:t>
            </a:r>
            <a:r>
              <a:rPr lang="en" sz="1000">
                <a:solidFill>
                  <a:schemeClr val="dk1"/>
                </a:solidFill>
                <a:uFill>
                  <a:noFill/>
                </a:uFill>
                <a:latin typeface="DM Sans"/>
                <a:ea typeface="DM Sans"/>
                <a:cs typeface="DM Sans"/>
                <a:sym typeface="DM Sans"/>
                <a:hlinkClick r:id="rId7">
                  <a:extLst>
                    <a:ext uri="{A12FA001-AC4F-418D-AE19-62706E023703}">
                      <ahyp:hlinkClr val="tx"/>
                    </a:ext>
                  </a:extLst>
                </a:hlinkClick>
              </a:rPr>
              <a:t> </a:t>
            </a:r>
            <a:r>
              <a:rPr b="1" lang="en" sz="1000">
                <a:solidFill>
                  <a:schemeClr val="dk1"/>
                </a:solidFill>
                <a:uFill>
                  <a:noFill/>
                </a:uFill>
                <a:latin typeface="DM Sans"/>
                <a:ea typeface="DM Sans"/>
                <a:cs typeface="DM Sans"/>
                <a:sym typeface="DM Sans"/>
                <a:hlinkClick r:id="rId8">
                  <a:extLst>
                    <a:ext uri="{A12FA001-AC4F-418D-AE19-62706E023703}">
                      <ahyp:hlinkClr val="tx"/>
                    </a:ext>
                  </a:extLst>
                </a:hlinkClick>
              </a:rPr>
              <a:t>For more info, click here</a:t>
            </a:r>
            <a:endParaRPr b="1" sz="1000">
              <a:solidFill>
                <a:schemeClr val="dk1"/>
              </a:solidFill>
              <a:latin typeface="DM Sans"/>
              <a:ea typeface="DM Sans"/>
              <a:cs typeface="DM Sans"/>
              <a:sym typeface="DM Sans"/>
            </a:endParaRPr>
          </a:p>
        </p:txBody>
      </p:sp>
      <p:pic>
        <p:nvPicPr>
          <p:cNvPr id="1994" name="Google Shape;1994;p50">
            <a:hlinkClick r:id="rId9"/>
          </p:cNvPr>
          <p:cNvPicPr preferRelativeResize="0"/>
          <p:nvPr/>
        </p:nvPicPr>
        <p:blipFill>
          <a:blip r:embed="rId10">
            <a:alphaModFix/>
          </a:blip>
          <a:stretch>
            <a:fillRect/>
          </a:stretch>
        </p:blipFill>
        <p:spPr>
          <a:xfrm>
            <a:off x="5333751" y="1826625"/>
            <a:ext cx="3194199" cy="1975074"/>
          </a:xfrm>
          <a:prstGeom prst="rect">
            <a:avLst/>
          </a:prstGeom>
          <a:noFill/>
          <a:ln>
            <a:noFill/>
          </a:ln>
        </p:spPr>
      </p:pic>
      <p:sp>
        <p:nvSpPr>
          <p:cNvPr id="1995" name="Google Shape;1995;p50"/>
          <p:cNvSpPr txBox="1"/>
          <p:nvPr/>
        </p:nvSpPr>
        <p:spPr>
          <a:xfrm>
            <a:off x="5782775" y="3660725"/>
            <a:ext cx="720000" cy="21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Raleway ExtraBold"/>
                <a:ea typeface="Raleway ExtraBold"/>
                <a:cs typeface="Raleway ExtraBold"/>
                <a:sym typeface="Raleway ExtraBold"/>
              </a:rPr>
              <a:t>2019</a:t>
            </a:r>
            <a:endParaRPr>
              <a:solidFill>
                <a:schemeClr val="dk1"/>
              </a:solidFill>
              <a:latin typeface="Raleway ExtraBold"/>
              <a:ea typeface="Raleway ExtraBold"/>
              <a:cs typeface="Raleway ExtraBold"/>
              <a:sym typeface="Raleway ExtraBold"/>
            </a:endParaRPr>
          </a:p>
        </p:txBody>
      </p:sp>
      <p:sp>
        <p:nvSpPr>
          <p:cNvPr id="1996" name="Google Shape;1996;p50"/>
          <p:cNvSpPr txBox="1"/>
          <p:nvPr/>
        </p:nvSpPr>
        <p:spPr>
          <a:xfrm>
            <a:off x="6630875" y="3660725"/>
            <a:ext cx="720000" cy="21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Raleway ExtraBold"/>
                <a:ea typeface="Raleway ExtraBold"/>
                <a:cs typeface="Raleway ExtraBold"/>
                <a:sym typeface="Raleway ExtraBold"/>
              </a:rPr>
              <a:t>2020</a:t>
            </a:r>
            <a:endParaRPr>
              <a:solidFill>
                <a:schemeClr val="dk1"/>
              </a:solidFill>
              <a:latin typeface="Raleway ExtraBold"/>
              <a:ea typeface="Raleway ExtraBold"/>
              <a:cs typeface="Raleway ExtraBold"/>
              <a:sym typeface="Raleway ExtraBold"/>
            </a:endParaRPr>
          </a:p>
        </p:txBody>
      </p:sp>
      <p:sp>
        <p:nvSpPr>
          <p:cNvPr id="1997" name="Google Shape;1997;p50"/>
          <p:cNvSpPr txBox="1"/>
          <p:nvPr/>
        </p:nvSpPr>
        <p:spPr>
          <a:xfrm>
            <a:off x="7478975" y="3660725"/>
            <a:ext cx="720000" cy="21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Raleway ExtraBold"/>
                <a:ea typeface="Raleway ExtraBold"/>
                <a:cs typeface="Raleway ExtraBold"/>
                <a:sym typeface="Raleway ExtraBold"/>
              </a:rPr>
              <a:t>2021</a:t>
            </a:r>
            <a:endParaRPr>
              <a:solidFill>
                <a:schemeClr val="dk1"/>
              </a:solidFill>
              <a:latin typeface="Raleway ExtraBold"/>
              <a:ea typeface="Raleway ExtraBold"/>
              <a:cs typeface="Raleway ExtraBold"/>
              <a:sym typeface="Raleway ExtraBo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5" name="Shape 1285"/>
        <p:cNvGrpSpPr/>
        <p:nvPr/>
      </p:nvGrpSpPr>
      <p:grpSpPr>
        <a:xfrm>
          <a:off x="0" y="0"/>
          <a:ext cx="0" cy="0"/>
          <a:chOff x="0" y="0"/>
          <a:chExt cx="0" cy="0"/>
        </a:xfrm>
      </p:grpSpPr>
      <p:sp>
        <p:nvSpPr>
          <p:cNvPr id="1286" name="Google Shape;1286;p33"/>
          <p:cNvSpPr txBox="1"/>
          <p:nvPr>
            <p:ph type="title"/>
          </p:nvPr>
        </p:nvSpPr>
        <p:spPr>
          <a:xfrm>
            <a:off x="621100" y="445025"/>
            <a:ext cx="79017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CONTENTS </a:t>
            </a:r>
            <a:r>
              <a:rPr lang="en">
                <a:solidFill>
                  <a:schemeClr val="accent3"/>
                </a:solidFill>
                <a:latin typeface="Raleway"/>
                <a:ea typeface="Raleway"/>
                <a:cs typeface="Raleway"/>
                <a:sym typeface="Raleway"/>
              </a:rPr>
              <a:t>OF THIS TEMPLATE</a:t>
            </a:r>
            <a:endParaRPr>
              <a:solidFill>
                <a:schemeClr val="accent3"/>
              </a:solidFill>
              <a:latin typeface="Raleway"/>
              <a:ea typeface="Raleway"/>
              <a:cs typeface="Raleway"/>
              <a:sym typeface="Raleway"/>
            </a:endParaRPr>
          </a:p>
        </p:txBody>
      </p:sp>
      <p:sp>
        <p:nvSpPr>
          <p:cNvPr id="1287" name="Google Shape;1287;p33"/>
          <p:cNvSpPr txBox="1"/>
          <p:nvPr>
            <p:ph idx="1" type="body"/>
          </p:nvPr>
        </p:nvSpPr>
        <p:spPr>
          <a:xfrm>
            <a:off x="621100" y="1361600"/>
            <a:ext cx="7901700" cy="3207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Here’s what you’ll find in this </a:t>
            </a:r>
            <a:r>
              <a:rPr b="1" lang="en">
                <a:uFill>
                  <a:noFill/>
                </a:uFill>
                <a:hlinkClick r:id="rId3"/>
              </a:rPr>
              <a:t>Slidesgo</a:t>
            </a:r>
            <a:r>
              <a:rPr lang="en"/>
              <a:t> template: </a:t>
            </a:r>
            <a:endParaRPr/>
          </a:p>
          <a:p>
            <a:pPr indent="-304800" lvl="0" marL="457200" rtl="0" algn="l">
              <a:spcBef>
                <a:spcPts val="0"/>
              </a:spcBef>
              <a:spcAft>
                <a:spcPts val="0"/>
              </a:spcAft>
              <a:buSzPts val="1200"/>
              <a:buAutoNum type="arabicPeriod"/>
            </a:pPr>
            <a:r>
              <a:rPr lang="en"/>
              <a:t>A slide structure based on a company profile presentation, which you can easily adapt to your needs. For more info on how to edit the template, please visit </a:t>
            </a:r>
            <a:r>
              <a:rPr b="1" lang="en">
                <a:uFill>
                  <a:noFill/>
                </a:uFill>
                <a:hlinkClick r:id="rId4"/>
              </a:rPr>
              <a:t>Slidesgo School</a:t>
            </a:r>
            <a:r>
              <a:rPr lang="en"/>
              <a:t> or read our </a:t>
            </a:r>
            <a:r>
              <a:rPr b="1" lang="en">
                <a:uFill>
                  <a:noFill/>
                </a:uFill>
                <a:hlinkClick r:id="rId5"/>
              </a:rPr>
              <a:t>FAQs</a:t>
            </a:r>
            <a:r>
              <a:rPr lang="en"/>
              <a:t>.</a:t>
            </a:r>
            <a:endParaRPr/>
          </a:p>
          <a:p>
            <a:pPr indent="-304800" lvl="0" marL="457200" rtl="0" algn="l">
              <a:spcBef>
                <a:spcPts val="0"/>
              </a:spcBef>
              <a:spcAft>
                <a:spcPts val="0"/>
              </a:spcAft>
              <a:buSzPts val="1200"/>
              <a:buAutoNum type="arabicPeriod"/>
            </a:pPr>
            <a:r>
              <a:rPr lang="en"/>
              <a:t>To view this template with the correct fonts in ppt format, download and install on your computer </a:t>
            </a:r>
            <a:r>
              <a:rPr b="1" lang="en">
                <a:solidFill>
                  <a:schemeClr val="hlink"/>
                </a:solidFill>
                <a:uFill>
                  <a:noFill/>
                </a:uFill>
                <a:hlinkClick action="ppaction://hlinksldjump" r:id="rId6"/>
              </a:rPr>
              <a:t>the fonts that we have used</a:t>
            </a:r>
            <a:r>
              <a:rPr lang="en"/>
              <a:t>. You can learn how to download and install fonts </a:t>
            </a:r>
            <a:r>
              <a:rPr b="1" lang="en">
                <a:solidFill>
                  <a:schemeClr val="hlink"/>
                </a:solidFill>
                <a:uFill>
                  <a:noFill/>
                </a:uFill>
                <a:hlinkClick r:id="rId7"/>
              </a:rPr>
              <a:t>here</a:t>
            </a:r>
            <a:r>
              <a:rPr lang="en">
                <a:solidFill>
                  <a:schemeClr val="hlink"/>
                </a:solidFill>
                <a:uFill>
                  <a:noFill/>
                </a:uFill>
                <a:hlinkClick r:id="rId8"/>
              </a:rPr>
              <a:t>.</a:t>
            </a:r>
            <a:endParaRPr/>
          </a:p>
          <a:p>
            <a:pPr indent="-304800" lvl="0" marL="457200" rtl="0" algn="l">
              <a:spcBef>
                <a:spcPts val="0"/>
              </a:spcBef>
              <a:spcAft>
                <a:spcPts val="0"/>
              </a:spcAft>
              <a:buSzPts val="1200"/>
              <a:buAutoNum type="arabicPeriod"/>
            </a:pPr>
            <a:r>
              <a:rPr lang="en"/>
              <a:t>An assortment of graphic resources that are suitable for use in the presentation can be found in the </a:t>
            </a:r>
            <a:r>
              <a:rPr b="1" lang="en">
                <a:solidFill>
                  <a:schemeClr val="hlink"/>
                </a:solidFill>
                <a:uFill>
                  <a:noFill/>
                </a:uFill>
                <a:hlinkClick action="ppaction://hlinksldjump" r:id="rId9"/>
              </a:rPr>
              <a:t>alternative resources slide</a:t>
            </a:r>
            <a:r>
              <a:rPr lang="en"/>
              <a:t>.</a:t>
            </a:r>
            <a:endParaRPr/>
          </a:p>
          <a:p>
            <a:pPr indent="-304800" lvl="0" marL="457200" rtl="0" algn="l">
              <a:spcBef>
                <a:spcPts val="0"/>
              </a:spcBef>
              <a:spcAft>
                <a:spcPts val="0"/>
              </a:spcAft>
              <a:buSzPts val="1200"/>
              <a:buAutoNum type="arabicPeriod"/>
            </a:pPr>
            <a:r>
              <a:rPr lang="en"/>
              <a:t>A </a:t>
            </a:r>
            <a:r>
              <a:rPr b="1" lang="en">
                <a:solidFill>
                  <a:schemeClr val="hlink"/>
                </a:solidFill>
                <a:uFill>
                  <a:noFill/>
                </a:uFill>
                <a:hlinkClick action="ppaction://hlinksldjump" r:id="rId10"/>
              </a:rPr>
              <a:t>thanks </a:t>
            </a:r>
            <a:r>
              <a:rPr b="1" lang="en"/>
              <a:t>slide</a:t>
            </a:r>
            <a:r>
              <a:rPr lang="en"/>
              <a:t>, which you must keep so that proper credits for our design are given.</a:t>
            </a:r>
            <a:endParaRPr/>
          </a:p>
          <a:p>
            <a:pPr indent="-304800" lvl="0" marL="457200" rtl="0" algn="l">
              <a:spcBef>
                <a:spcPts val="0"/>
              </a:spcBef>
              <a:spcAft>
                <a:spcPts val="0"/>
              </a:spcAft>
              <a:buSzPts val="1200"/>
              <a:buAutoNum type="arabicPeriod"/>
            </a:pPr>
            <a:r>
              <a:rPr lang="en"/>
              <a:t>A </a:t>
            </a:r>
            <a:r>
              <a:rPr b="1" lang="en">
                <a:solidFill>
                  <a:schemeClr val="hlink"/>
                </a:solidFill>
                <a:uFill>
                  <a:noFill/>
                </a:uFill>
                <a:hlinkClick action="ppaction://hlinksldjump" r:id="rId11"/>
              </a:rPr>
              <a:t>resources </a:t>
            </a:r>
            <a:r>
              <a:rPr b="1" lang="en"/>
              <a:t>slide</a:t>
            </a:r>
            <a:r>
              <a:rPr lang="en"/>
              <a:t>, where you’ll find links to all the elements used in the template.</a:t>
            </a:r>
            <a:endParaRPr/>
          </a:p>
          <a:p>
            <a:pPr indent="-304800" lvl="0" marL="457200" rtl="0" algn="l">
              <a:spcBef>
                <a:spcPts val="0"/>
              </a:spcBef>
              <a:spcAft>
                <a:spcPts val="0"/>
              </a:spcAft>
              <a:buSzPts val="1200"/>
              <a:buAutoNum type="arabicPeriod"/>
            </a:pPr>
            <a:r>
              <a:rPr b="1" lang="en">
                <a:solidFill>
                  <a:schemeClr val="hlink"/>
                </a:solidFill>
                <a:uFill>
                  <a:noFill/>
                </a:uFill>
                <a:hlinkClick action="ppaction://hlinksldjump" r:id="rId12"/>
              </a:rPr>
              <a:t>Instructions for use</a:t>
            </a:r>
            <a:r>
              <a:rPr lang="en"/>
              <a:t>.</a:t>
            </a:r>
            <a:endParaRPr/>
          </a:p>
          <a:p>
            <a:pPr indent="-304800" lvl="0" marL="457200" rtl="0" algn="l">
              <a:spcBef>
                <a:spcPts val="0"/>
              </a:spcBef>
              <a:spcAft>
                <a:spcPts val="0"/>
              </a:spcAft>
              <a:buSzPts val="1200"/>
              <a:buAutoNum type="arabicPeriod"/>
            </a:pPr>
            <a:r>
              <a:rPr lang="en"/>
              <a:t>Final slides with:</a:t>
            </a:r>
            <a:endParaRPr/>
          </a:p>
          <a:p>
            <a:pPr indent="-304800" lvl="0" marL="914400" rtl="0" algn="l">
              <a:spcBef>
                <a:spcPts val="0"/>
              </a:spcBef>
              <a:spcAft>
                <a:spcPts val="0"/>
              </a:spcAft>
              <a:buSzPts val="1200"/>
              <a:buChar char="●"/>
            </a:pPr>
            <a:r>
              <a:rPr lang="en"/>
              <a:t>The</a:t>
            </a:r>
            <a:r>
              <a:rPr lang="en">
                <a:solidFill>
                  <a:schemeClr val="hlink"/>
                </a:solidFill>
                <a:uFill>
                  <a:noFill/>
                </a:uFill>
                <a:hlinkClick action="ppaction://hlinksldjump" r:id="rId13"/>
              </a:rPr>
              <a:t> </a:t>
            </a:r>
            <a:r>
              <a:rPr b="1" lang="en">
                <a:solidFill>
                  <a:schemeClr val="hlink"/>
                </a:solidFill>
                <a:uFill>
                  <a:noFill/>
                </a:uFill>
                <a:hlinkClick action="ppaction://hlinksldjump" r:id="rId14"/>
              </a:rPr>
              <a:t>fonts and colors</a:t>
            </a:r>
            <a:r>
              <a:rPr lang="en"/>
              <a:t> used in the template.</a:t>
            </a:r>
            <a:endParaRPr/>
          </a:p>
          <a:p>
            <a:pPr indent="-304800" lvl="0" marL="914400" rtl="0" algn="l">
              <a:spcBef>
                <a:spcPts val="0"/>
              </a:spcBef>
              <a:spcAft>
                <a:spcPts val="0"/>
              </a:spcAft>
              <a:buSzPts val="1200"/>
              <a:buChar char="●"/>
            </a:pPr>
            <a:r>
              <a:rPr lang="en"/>
              <a:t>A </a:t>
            </a:r>
            <a:r>
              <a:rPr b="1" lang="en"/>
              <a:t>selection of </a:t>
            </a:r>
            <a:r>
              <a:rPr b="1" lang="en">
                <a:solidFill>
                  <a:schemeClr val="hlink"/>
                </a:solidFill>
                <a:uFill>
                  <a:noFill/>
                </a:uFill>
                <a:hlinkClick action="ppaction://hlinksldjump" r:id="rId15"/>
              </a:rPr>
              <a:t>illustrations</a:t>
            </a:r>
            <a:r>
              <a:rPr b="1" lang="en"/>
              <a:t>.</a:t>
            </a:r>
            <a:r>
              <a:rPr lang="en"/>
              <a:t> You can also customize and animate them as you wish with the online editor. Visit</a:t>
            </a:r>
            <a:r>
              <a:rPr b="1" lang="en"/>
              <a:t> </a:t>
            </a:r>
            <a:r>
              <a:rPr b="1" lang="en">
                <a:uFill>
                  <a:noFill/>
                </a:uFill>
                <a:hlinkClick r:id="rId16"/>
              </a:rPr>
              <a:t>Storyset</a:t>
            </a:r>
            <a:r>
              <a:rPr lang="en"/>
              <a:t> to find more. </a:t>
            </a:r>
            <a:endParaRPr/>
          </a:p>
          <a:p>
            <a:pPr indent="-304800" lvl="0" marL="914400" rtl="0" algn="l">
              <a:spcBef>
                <a:spcPts val="0"/>
              </a:spcBef>
              <a:spcAft>
                <a:spcPts val="0"/>
              </a:spcAft>
              <a:buSzPts val="1200"/>
              <a:buChar char="●"/>
            </a:pPr>
            <a:r>
              <a:rPr lang="en"/>
              <a:t>More</a:t>
            </a:r>
            <a:r>
              <a:rPr lang="en">
                <a:solidFill>
                  <a:schemeClr val="hlink"/>
                </a:solidFill>
                <a:uFill>
                  <a:noFill/>
                </a:uFill>
                <a:hlinkClick action="ppaction://hlinksldjump" r:id="rId17"/>
              </a:rPr>
              <a:t> </a:t>
            </a:r>
            <a:r>
              <a:rPr b="1" lang="en">
                <a:solidFill>
                  <a:schemeClr val="hlink"/>
                </a:solidFill>
                <a:uFill>
                  <a:noFill/>
                </a:uFill>
                <a:hlinkClick action="ppaction://hlinksldjump" r:id="rId18"/>
              </a:rPr>
              <a:t>infographic resources</a:t>
            </a:r>
            <a:r>
              <a:rPr lang="en"/>
              <a:t>, whose size and color can be edited. </a:t>
            </a:r>
            <a:endParaRPr/>
          </a:p>
          <a:p>
            <a:pPr indent="-304800" lvl="0" marL="914400" rtl="0" algn="l">
              <a:spcBef>
                <a:spcPts val="0"/>
              </a:spcBef>
              <a:spcAft>
                <a:spcPts val="0"/>
              </a:spcAft>
              <a:buSzPts val="1200"/>
              <a:buChar char="●"/>
            </a:pPr>
            <a:r>
              <a:rPr lang="en"/>
              <a:t>Sets of </a:t>
            </a:r>
            <a:r>
              <a:rPr b="1" lang="en">
                <a:solidFill>
                  <a:schemeClr val="hlink"/>
                </a:solidFill>
                <a:uFill>
                  <a:noFill/>
                </a:uFill>
                <a:hlinkClick action="ppaction://hlinksldjump" r:id="rId19"/>
              </a:rPr>
              <a:t>customizable icons</a:t>
            </a:r>
            <a:r>
              <a:rPr lang="en"/>
              <a:t> of the following themes: general, business, avatar, creative process, education, help &amp; support, medical, nature, performing arts, SEO &amp; marketing, and teamwork.</a:t>
            </a:r>
            <a:endParaRPr/>
          </a:p>
          <a:p>
            <a:pPr indent="0" lvl="0" marL="0" rtl="0" algn="l">
              <a:spcBef>
                <a:spcPts val="0"/>
              </a:spcBef>
              <a:spcAft>
                <a:spcPts val="0"/>
              </a:spcAft>
              <a:buNone/>
            </a:pPr>
            <a:r>
              <a:rPr lang="en"/>
              <a:t>You can delete this slide when you’re done editing the presentation.</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1" name="Shape 2001"/>
        <p:cNvGrpSpPr/>
        <p:nvPr/>
      </p:nvGrpSpPr>
      <p:grpSpPr>
        <a:xfrm>
          <a:off x="0" y="0"/>
          <a:ext cx="0" cy="0"/>
          <a:chOff x="0" y="0"/>
          <a:chExt cx="0" cy="0"/>
        </a:xfrm>
      </p:grpSpPr>
      <p:sp>
        <p:nvSpPr>
          <p:cNvPr id="2002" name="Google Shape;2002;p51"/>
          <p:cNvSpPr txBox="1"/>
          <p:nvPr>
            <p:ph type="title"/>
          </p:nvPr>
        </p:nvSpPr>
        <p:spPr>
          <a:xfrm>
            <a:off x="621100" y="445025"/>
            <a:ext cx="79017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TALENT</a:t>
            </a:r>
            <a:r>
              <a:rPr lang="en"/>
              <a:t> </a:t>
            </a:r>
            <a:r>
              <a:rPr lang="en">
                <a:solidFill>
                  <a:schemeClr val="accent3"/>
                </a:solidFill>
                <a:latin typeface="Raleway"/>
                <a:ea typeface="Raleway"/>
                <a:cs typeface="Raleway"/>
                <a:sym typeface="Raleway"/>
              </a:rPr>
              <a:t>SELECTION</a:t>
            </a:r>
            <a:endParaRPr>
              <a:solidFill>
                <a:schemeClr val="accent3"/>
              </a:solidFill>
              <a:latin typeface="Raleway"/>
              <a:ea typeface="Raleway"/>
              <a:cs typeface="Raleway"/>
              <a:sym typeface="Raleway"/>
            </a:endParaRPr>
          </a:p>
        </p:txBody>
      </p:sp>
      <p:graphicFrame>
        <p:nvGraphicFramePr>
          <p:cNvPr id="2003" name="Google Shape;2003;p51"/>
          <p:cNvGraphicFramePr/>
          <p:nvPr/>
        </p:nvGraphicFramePr>
        <p:xfrm>
          <a:off x="1213275" y="1429325"/>
          <a:ext cx="3000000" cy="3000000"/>
        </p:xfrm>
        <a:graphic>
          <a:graphicData uri="http://schemas.openxmlformats.org/drawingml/2006/table">
            <a:tbl>
              <a:tblPr>
                <a:noFill/>
                <a:tableStyleId>{6D82E49D-378E-44E6-8BE2-DA2E3DC4DD7B}</a:tableStyleId>
              </a:tblPr>
              <a:tblGrid>
                <a:gridCol w="1899800"/>
                <a:gridCol w="1605875"/>
                <a:gridCol w="1605875"/>
                <a:gridCol w="1605875"/>
              </a:tblGrid>
              <a:tr h="407200">
                <a:tc>
                  <a:txBody>
                    <a:bodyPr/>
                    <a:lstStyle/>
                    <a:p>
                      <a:pPr indent="0" lvl="0" marL="0" rtl="0" algn="ctr">
                        <a:spcBef>
                          <a:spcPts val="0"/>
                        </a:spcBef>
                        <a:spcAft>
                          <a:spcPts val="0"/>
                        </a:spcAft>
                        <a:buNone/>
                      </a:pPr>
                      <a:r>
                        <a:t/>
                      </a:r>
                      <a:endParaRPr sz="2000">
                        <a:solidFill>
                          <a:schemeClr val="dk1"/>
                        </a:solidFill>
                        <a:latin typeface="Archivo Black"/>
                        <a:ea typeface="Archivo Black"/>
                        <a:cs typeface="Archivo Black"/>
                        <a:sym typeface="Archivo Black"/>
                      </a:endParaRPr>
                    </a:p>
                  </a:txBody>
                  <a:tcPr marT="91425" marB="91425" marR="91425" marL="91425">
                    <a:lnL cap="flat" cmpd="sng" w="38100">
                      <a:solidFill>
                        <a:schemeClr val="accent2">
                          <a:alpha val="0"/>
                        </a:schemeClr>
                      </a:solidFill>
                      <a:prstDash val="solid"/>
                      <a:round/>
                      <a:headEnd len="sm" w="sm" type="none"/>
                      <a:tailEnd len="sm" w="sm" type="none"/>
                    </a:lnL>
                    <a:lnR cap="flat" cmpd="sng" w="19050">
                      <a:solidFill>
                        <a:schemeClr val="accent2">
                          <a:alpha val="0"/>
                        </a:schemeClr>
                      </a:solidFill>
                      <a:prstDash val="solid"/>
                      <a:round/>
                      <a:headEnd len="sm" w="sm" type="none"/>
                      <a:tailEnd len="sm" w="sm" type="none"/>
                    </a:lnR>
                    <a:lnT cap="flat" cmpd="sng" w="38100">
                      <a:solidFill>
                        <a:schemeClr val="accent2">
                          <a:alpha val="0"/>
                        </a:schemeClr>
                      </a:solidFill>
                      <a:prstDash val="solid"/>
                      <a:round/>
                      <a:headEnd len="sm" w="sm" type="none"/>
                      <a:tailEnd len="sm" w="sm" type="none"/>
                    </a:lnT>
                    <a:lnB cap="flat" cmpd="sng" w="19050">
                      <a:solidFill>
                        <a:schemeClr val="accent3"/>
                      </a:solidFill>
                      <a:prstDash val="solid"/>
                      <a:round/>
                      <a:headEnd len="sm" w="sm" type="none"/>
                      <a:tailEnd len="sm" w="sm" type="none"/>
                    </a:lnB>
                  </a:tcPr>
                </a:tc>
                <a:tc>
                  <a:txBody>
                    <a:bodyPr/>
                    <a:lstStyle/>
                    <a:p>
                      <a:pPr indent="0" lvl="0" marL="0" rtl="0" algn="ctr">
                        <a:spcBef>
                          <a:spcPts val="0"/>
                        </a:spcBef>
                        <a:spcAft>
                          <a:spcPts val="0"/>
                        </a:spcAft>
                        <a:buNone/>
                      </a:pPr>
                      <a:r>
                        <a:rPr b="1" lang="en" sz="2400">
                          <a:solidFill>
                            <a:schemeClr val="dk1"/>
                          </a:solidFill>
                          <a:latin typeface="Raleway"/>
                          <a:ea typeface="Raleway"/>
                          <a:cs typeface="Raleway"/>
                          <a:sym typeface="Raleway"/>
                        </a:rPr>
                        <a:t>PHASE 1</a:t>
                      </a:r>
                      <a:endParaRPr b="1" sz="2400">
                        <a:solidFill>
                          <a:schemeClr val="dk1"/>
                        </a:solidFill>
                        <a:latin typeface="Raleway"/>
                        <a:ea typeface="Raleway"/>
                        <a:cs typeface="Raleway"/>
                        <a:sym typeface="Raleway"/>
                      </a:endParaRPr>
                    </a:p>
                  </a:txBody>
                  <a:tcPr marT="91425" marB="91425" marR="91425" marL="91425">
                    <a:lnL cap="flat" cmpd="sng" w="19050">
                      <a:solidFill>
                        <a:schemeClr val="accent2">
                          <a:alpha val="0"/>
                        </a:schemeClr>
                      </a:solidFill>
                      <a:prstDash val="solid"/>
                      <a:round/>
                      <a:headEnd len="sm" w="sm" type="none"/>
                      <a:tailEnd len="sm" w="sm" type="none"/>
                    </a:lnL>
                    <a:lnR cap="flat" cmpd="sng" w="19050">
                      <a:solidFill>
                        <a:schemeClr val="accent2">
                          <a:alpha val="0"/>
                        </a:schemeClr>
                      </a:solidFill>
                      <a:prstDash val="solid"/>
                      <a:round/>
                      <a:headEnd len="sm" w="sm" type="none"/>
                      <a:tailEnd len="sm" w="sm" type="none"/>
                    </a:lnR>
                    <a:lnT cap="flat" cmpd="sng" w="19050">
                      <a:solidFill>
                        <a:schemeClr val="accent2">
                          <a:alpha val="0"/>
                        </a:schemeClr>
                      </a:solidFill>
                      <a:prstDash val="solid"/>
                      <a:round/>
                      <a:headEnd len="sm" w="sm" type="none"/>
                      <a:tailEnd len="sm" w="sm" type="none"/>
                    </a:lnT>
                    <a:lnB cap="flat" cmpd="sng" w="19050">
                      <a:solidFill>
                        <a:schemeClr val="accent3"/>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b="1" lang="en" sz="2400">
                          <a:solidFill>
                            <a:schemeClr val="dk1"/>
                          </a:solidFill>
                          <a:latin typeface="Raleway"/>
                          <a:ea typeface="Raleway"/>
                          <a:cs typeface="Raleway"/>
                          <a:sym typeface="Raleway"/>
                        </a:rPr>
                        <a:t>PHASE 2</a:t>
                      </a:r>
                      <a:endParaRPr b="1">
                        <a:solidFill>
                          <a:schemeClr val="dk1"/>
                        </a:solidFill>
                      </a:endParaRPr>
                    </a:p>
                  </a:txBody>
                  <a:tcPr marT="91425" marB="91425" marR="91425" marL="91425">
                    <a:lnL cap="flat" cmpd="sng" w="19050">
                      <a:solidFill>
                        <a:schemeClr val="accent2">
                          <a:alpha val="0"/>
                        </a:schemeClr>
                      </a:solidFill>
                      <a:prstDash val="solid"/>
                      <a:round/>
                      <a:headEnd len="sm" w="sm" type="none"/>
                      <a:tailEnd len="sm" w="sm" type="none"/>
                    </a:lnL>
                    <a:lnR cap="flat" cmpd="sng" w="19050">
                      <a:solidFill>
                        <a:schemeClr val="accent2">
                          <a:alpha val="0"/>
                        </a:schemeClr>
                      </a:solidFill>
                      <a:prstDash val="solid"/>
                      <a:round/>
                      <a:headEnd len="sm" w="sm" type="none"/>
                      <a:tailEnd len="sm" w="sm" type="none"/>
                    </a:lnR>
                    <a:lnT cap="flat" cmpd="sng" w="19050">
                      <a:solidFill>
                        <a:schemeClr val="accent2">
                          <a:alpha val="0"/>
                        </a:schemeClr>
                      </a:solidFill>
                      <a:prstDash val="solid"/>
                      <a:round/>
                      <a:headEnd len="sm" w="sm" type="none"/>
                      <a:tailEnd len="sm" w="sm" type="none"/>
                    </a:lnT>
                    <a:lnB cap="flat" cmpd="sng" w="19050">
                      <a:solidFill>
                        <a:schemeClr val="accent3"/>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b="1" lang="en" sz="2400">
                          <a:solidFill>
                            <a:schemeClr val="dk1"/>
                          </a:solidFill>
                          <a:latin typeface="Raleway"/>
                          <a:ea typeface="Raleway"/>
                          <a:cs typeface="Raleway"/>
                          <a:sym typeface="Raleway"/>
                        </a:rPr>
                        <a:t>PHASE 3</a:t>
                      </a:r>
                      <a:endParaRPr b="1">
                        <a:solidFill>
                          <a:schemeClr val="dk1"/>
                        </a:solidFill>
                      </a:endParaRPr>
                    </a:p>
                  </a:txBody>
                  <a:tcPr marT="91425" marB="91425" marR="91425" marL="91425">
                    <a:lnL cap="flat" cmpd="sng" w="19050">
                      <a:solidFill>
                        <a:schemeClr val="accent2">
                          <a:alpha val="0"/>
                        </a:schemeClr>
                      </a:solidFill>
                      <a:prstDash val="solid"/>
                      <a:round/>
                      <a:headEnd len="sm" w="sm" type="none"/>
                      <a:tailEnd len="sm" w="sm" type="none"/>
                    </a:lnL>
                    <a:lnR cap="flat" cmpd="sng" w="19050">
                      <a:solidFill>
                        <a:schemeClr val="accent2">
                          <a:alpha val="0"/>
                        </a:schemeClr>
                      </a:solidFill>
                      <a:prstDash val="solid"/>
                      <a:round/>
                      <a:headEnd len="sm" w="sm" type="none"/>
                      <a:tailEnd len="sm" w="sm" type="none"/>
                    </a:lnR>
                    <a:lnT cap="flat" cmpd="sng" w="19050">
                      <a:solidFill>
                        <a:schemeClr val="accent2">
                          <a:alpha val="0"/>
                        </a:schemeClr>
                      </a:solidFill>
                      <a:prstDash val="solid"/>
                      <a:round/>
                      <a:headEnd len="sm" w="sm" type="none"/>
                      <a:tailEnd len="sm" w="sm" type="none"/>
                    </a:lnT>
                    <a:lnB cap="flat" cmpd="sng" w="19050">
                      <a:solidFill>
                        <a:schemeClr val="accent3"/>
                      </a:solidFill>
                      <a:prstDash val="solid"/>
                      <a:round/>
                      <a:headEnd len="sm" w="sm" type="none"/>
                      <a:tailEnd len="sm" w="sm" type="none"/>
                    </a:lnB>
                    <a:solidFill>
                      <a:schemeClr val="lt1"/>
                    </a:solidFill>
                  </a:tcPr>
                </a:tc>
              </a:tr>
              <a:tr h="571625">
                <a:tc>
                  <a:txBody>
                    <a:bodyPr/>
                    <a:lstStyle/>
                    <a:p>
                      <a:pPr indent="0" lvl="0" marL="0" rtl="0" algn="l">
                        <a:spcBef>
                          <a:spcPts val="0"/>
                        </a:spcBef>
                        <a:spcAft>
                          <a:spcPts val="0"/>
                        </a:spcAft>
                        <a:buNone/>
                      </a:pPr>
                      <a:r>
                        <a:rPr lang="en" sz="2400">
                          <a:solidFill>
                            <a:schemeClr val="accent3"/>
                          </a:solidFill>
                          <a:latin typeface="Raleway"/>
                          <a:ea typeface="Raleway"/>
                          <a:cs typeface="Raleway"/>
                          <a:sym typeface="Raleway"/>
                        </a:rPr>
                        <a:t>ACTOR</a:t>
                      </a:r>
                      <a:endParaRPr sz="2400">
                        <a:solidFill>
                          <a:schemeClr val="accent3"/>
                        </a:solidFill>
                        <a:latin typeface="Raleway"/>
                        <a:ea typeface="Raleway"/>
                        <a:cs typeface="Raleway"/>
                        <a:sym typeface="Raleway"/>
                      </a:endParaRPr>
                    </a:p>
                  </a:txBody>
                  <a:tcPr marT="91425" marB="91425" marR="91425" marL="91425" anchor="ctr">
                    <a:lnL cap="flat" cmpd="sng" w="19050">
                      <a:solidFill>
                        <a:schemeClr val="accent3"/>
                      </a:solidFill>
                      <a:prstDash val="solid"/>
                      <a:round/>
                      <a:headEnd len="sm" w="sm" type="none"/>
                      <a:tailEnd len="sm" w="sm" type="none"/>
                    </a:lnL>
                    <a:lnR cap="flat" cmpd="sng" w="19050">
                      <a:solidFill>
                        <a:schemeClr val="accent3"/>
                      </a:solidFill>
                      <a:prstDash val="solid"/>
                      <a:round/>
                      <a:headEnd len="sm" w="sm" type="none"/>
                      <a:tailEnd len="sm" w="sm" type="none"/>
                    </a:lnR>
                    <a:lnT cap="flat" cmpd="sng" w="19050">
                      <a:solidFill>
                        <a:schemeClr val="accent3"/>
                      </a:solidFill>
                      <a:prstDash val="solid"/>
                      <a:round/>
                      <a:headEnd len="sm" w="sm" type="none"/>
                      <a:tailEnd len="sm" w="sm" type="none"/>
                    </a:lnT>
                    <a:lnB cap="flat" cmpd="sng" w="19050">
                      <a:solidFill>
                        <a:schemeClr val="accent3"/>
                      </a:solidFill>
                      <a:prstDash val="solid"/>
                      <a:round/>
                      <a:headEnd len="sm" w="sm" type="none"/>
                      <a:tailEnd len="sm" w="sm" type="none"/>
                    </a:lnB>
                  </a:tcPr>
                </a:tc>
                <a:tc>
                  <a:txBody>
                    <a:bodyPr/>
                    <a:lstStyle/>
                    <a:p>
                      <a:pPr indent="0" lvl="0" marL="0" rtl="0" algn="l">
                        <a:spcBef>
                          <a:spcPts val="0"/>
                        </a:spcBef>
                        <a:spcAft>
                          <a:spcPts val="0"/>
                        </a:spcAft>
                        <a:buNone/>
                      </a:pPr>
                      <a:r>
                        <a:t/>
                      </a:r>
                      <a:endParaRPr sz="2000">
                        <a:solidFill>
                          <a:schemeClr val="dk2"/>
                        </a:solidFill>
                        <a:latin typeface="Open Sans"/>
                        <a:ea typeface="Open Sans"/>
                        <a:cs typeface="Open Sans"/>
                        <a:sym typeface="Open Sans"/>
                      </a:endParaRPr>
                    </a:p>
                  </a:txBody>
                  <a:tcPr marT="91425" marB="91425" marR="91425" marL="91425">
                    <a:lnL cap="flat" cmpd="sng" w="19050">
                      <a:solidFill>
                        <a:schemeClr val="accent3"/>
                      </a:solidFill>
                      <a:prstDash val="solid"/>
                      <a:round/>
                      <a:headEnd len="sm" w="sm" type="none"/>
                      <a:tailEnd len="sm" w="sm" type="none"/>
                    </a:lnL>
                    <a:lnR cap="flat" cmpd="sng" w="19050">
                      <a:solidFill>
                        <a:schemeClr val="accent3"/>
                      </a:solidFill>
                      <a:prstDash val="solid"/>
                      <a:round/>
                      <a:headEnd len="sm" w="sm" type="none"/>
                      <a:tailEnd len="sm" w="sm" type="none"/>
                    </a:lnR>
                    <a:lnT cap="flat" cmpd="sng" w="19050">
                      <a:solidFill>
                        <a:schemeClr val="accent3"/>
                      </a:solidFill>
                      <a:prstDash val="solid"/>
                      <a:round/>
                      <a:headEnd len="sm" w="sm" type="none"/>
                      <a:tailEnd len="sm" w="sm" type="none"/>
                    </a:lnT>
                    <a:lnB cap="flat" cmpd="sng" w="19050">
                      <a:solidFill>
                        <a:schemeClr val="accent3"/>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sz="2000">
                        <a:solidFill>
                          <a:schemeClr val="dk2"/>
                        </a:solidFill>
                        <a:latin typeface="Open Sans"/>
                        <a:ea typeface="Open Sans"/>
                        <a:cs typeface="Open Sans"/>
                        <a:sym typeface="Open Sans"/>
                      </a:endParaRPr>
                    </a:p>
                  </a:txBody>
                  <a:tcPr marT="91425" marB="91425" marR="91425" marL="91425">
                    <a:lnL cap="flat" cmpd="sng" w="19050">
                      <a:solidFill>
                        <a:schemeClr val="accent3"/>
                      </a:solidFill>
                      <a:prstDash val="solid"/>
                      <a:round/>
                      <a:headEnd len="sm" w="sm" type="none"/>
                      <a:tailEnd len="sm" w="sm" type="none"/>
                    </a:lnL>
                    <a:lnR cap="flat" cmpd="sng" w="19050">
                      <a:solidFill>
                        <a:schemeClr val="accent3"/>
                      </a:solidFill>
                      <a:prstDash val="solid"/>
                      <a:round/>
                      <a:headEnd len="sm" w="sm" type="none"/>
                      <a:tailEnd len="sm" w="sm" type="none"/>
                    </a:lnR>
                    <a:lnT cap="flat" cmpd="sng" w="19050">
                      <a:solidFill>
                        <a:schemeClr val="accent3"/>
                      </a:solidFill>
                      <a:prstDash val="solid"/>
                      <a:round/>
                      <a:headEnd len="sm" w="sm" type="none"/>
                      <a:tailEnd len="sm" w="sm" type="none"/>
                    </a:lnT>
                    <a:lnB cap="flat" cmpd="sng" w="19050">
                      <a:solidFill>
                        <a:schemeClr val="accent3"/>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sz="2000">
                        <a:solidFill>
                          <a:schemeClr val="dk2"/>
                        </a:solidFill>
                        <a:latin typeface="Open Sans"/>
                        <a:ea typeface="Open Sans"/>
                        <a:cs typeface="Open Sans"/>
                        <a:sym typeface="Open Sans"/>
                      </a:endParaRPr>
                    </a:p>
                  </a:txBody>
                  <a:tcPr marT="91425" marB="91425" marR="91425" marL="91425">
                    <a:lnL cap="flat" cmpd="sng" w="19050">
                      <a:solidFill>
                        <a:schemeClr val="accent3"/>
                      </a:solidFill>
                      <a:prstDash val="solid"/>
                      <a:round/>
                      <a:headEnd len="sm" w="sm" type="none"/>
                      <a:tailEnd len="sm" w="sm" type="none"/>
                    </a:lnL>
                    <a:lnR cap="flat" cmpd="sng" w="19050">
                      <a:solidFill>
                        <a:schemeClr val="accent3"/>
                      </a:solidFill>
                      <a:prstDash val="solid"/>
                      <a:round/>
                      <a:headEnd len="sm" w="sm" type="none"/>
                      <a:tailEnd len="sm" w="sm" type="none"/>
                    </a:lnR>
                    <a:lnT cap="flat" cmpd="sng" w="19050">
                      <a:solidFill>
                        <a:schemeClr val="accent3"/>
                      </a:solidFill>
                      <a:prstDash val="solid"/>
                      <a:round/>
                      <a:headEnd len="sm" w="sm" type="none"/>
                      <a:tailEnd len="sm" w="sm" type="none"/>
                    </a:lnT>
                    <a:lnB cap="flat" cmpd="sng" w="19050">
                      <a:solidFill>
                        <a:schemeClr val="accent3"/>
                      </a:solidFill>
                      <a:prstDash val="solid"/>
                      <a:round/>
                      <a:headEnd len="sm" w="sm" type="none"/>
                      <a:tailEnd len="sm" w="sm" type="none"/>
                    </a:lnB>
                    <a:solidFill>
                      <a:schemeClr val="lt2"/>
                    </a:solidFill>
                  </a:tcPr>
                </a:tc>
              </a:tr>
              <a:tr h="571625">
                <a:tc>
                  <a:txBody>
                    <a:bodyPr/>
                    <a:lstStyle/>
                    <a:p>
                      <a:pPr indent="0" lvl="0" marL="0" rtl="0" algn="l">
                        <a:spcBef>
                          <a:spcPts val="0"/>
                        </a:spcBef>
                        <a:spcAft>
                          <a:spcPts val="0"/>
                        </a:spcAft>
                        <a:buNone/>
                      </a:pPr>
                      <a:r>
                        <a:rPr lang="en" sz="2400">
                          <a:solidFill>
                            <a:schemeClr val="accent3"/>
                          </a:solidFill>
                          <a:latin typeface="Raleway"/>
                          <a:ea typeface="Raleway"/>
                          <a:cs typeface="Raleway"/>
                          <a:sym typeface="Raleway"/>
                        </a:rPr>
                        <a:t>SINGER</a:t>
                      </a:r>
                      <a:endParaRPr sz="2400">
                        <a:solidFill>
                          <a:schemeClr val="accent3"/>
                        </a:solidFill>
                        <a:latin typeface="Raleway"/>
                        <a:ea typeface="Raleway"/>
                        <a:cs typeface="Raleway"/>
                        <a:sym typeface="Raleway"/>
                      </a:endParaRPr>
                    </a:p>
                  </a:txBody>
                  <a:tcPr marT="91425" marB="91425" marR="91425" marL="91425" anchor="ctr">
                    <a:lnL cap="flat" cmpd="sng" w="19050">
                      <a:solidFill>
                        <a:schemeClr val="accent3"/>
                      </a:solidFill>
                      <a:prstDash val="solid"/>
                      <a:round/>
                      <a:headEnd len="sm" w="sm" type="none"/>
                      <a:tailEnd len="sm" w="sm" type="none"/>
                    </a:lnL>
                    <a:lnR cap="flat" cmpd="sng" w="19050">
                      <a:solidFill>
                        <a:schemeClr val="accent3"/>
                      </a:solidFill>
                      <a:prstDash val="solid"/>
                      <a:round/>
                      <a:headEnd len="sm" w="sm" type="none"/>
                      <a:tailEnd len="sm" w="sm" type="none"/>
                    </a:lnR>
                    <a:lnT cap="flat" cmpd="sng" w="19050">
                      <a:solidFill>
                        <a:schemeClr val="accent3"/>
                      </a:solidFill>
                      <a:prstDash val="solid"/>
                      <a:round/>
                      <a:headEnd len="sm" w="sm" type="none"/>
                      <a:tailEnd len="sm" w="sm" type="none"/>
                    </a:lnT>
                    <a:lnB cap="flat" cmpd="sng" w="19050">
                      <a:solidFill>
                        <a:schemeClr val="accent3"/>
                      </a:solidFill>
                      <a:prstDash val="solid"/>
                      <a:round/>
                      <a:headEnd len="sm" w="sm" type="none"/>
                      <a:tailEnd len="sm" w="sm" type="none"/>
                    </a:lnB>
                  </a:tcPr>
                </a:tc>
                <a:tc>
                  <a:txBody>
                    <a:bodyPr/>
                    <a:lstStyle/>
                    <a:p>
                      <a:pPr indent="0" lvl="0" marL="0" rtl="0" algn="l">
                        <a:spcBef>
                          <a:spcPts val="0"/>
                        </a:spcBef>
                        <a:spcAft>
                          <a:spcPts val="0"/>
                        </a:spcAft>
                        <a:buNone/>
                      </a:pPr>
                      <a:r>
                        <a:t/>
                      </a:r>
                      <a:endParaRPr sz="2000">
                        <a:solidFill>
                          <a:schemeClr val="dk2"/>
                        </a:solidFill>
                        <a:latin typeface="Open Sans"/>
                        <a:ea typeface="Open Sans"/>
                        <a:cs typeface="Open Sans"/>
                        <a:sym typeface="Open Sans"/>
                      </a:endParaRPr>
                    </a:p>
                  </a:txBody>
                  <a:tcPr marT="91425" marB="91425" marR="91425" marL="91425">
                    <a:lnL cap="flat" cmpd="sng" w="19050">
                      <a:solidFill>
                        <a:schemeClr val="accent3"/>
                      </a:solidFill>
                      <a:prstDash val="solid"/>
                      <a:round/>
                      <a:headEnd len="sm" w="sm" type="none"/>
                      <a:tailEnd len="sm" w="sm" type="none"/>
                    </a:lnL>
                    <a:lnR cap="flat" cmpd="sng" w="19050">
                      <a:solidFill>
                        <a:schemeClr val="accent3"/>
                      </a:solidFill>
                      <a:prstDash val="solid"/>
                      <a:round/>
                      <a:headEnd len="sm" w="sm" type="none"/>
                      <a:tailEnd len="sm" w="sm" type="none"/>
                    </a:lnR>
                    <a:lnT cap="flat" cmpd="sng" w="19050">
                      <a:solidFill>
                        <a:schemeClr val="accent3"/>
                      </a:solidFill>
                      <a:prstDash val="solid"/>
                      <a:round/>
                      <a:headEnd len="sm" w="sm" type="none"/>
                      <a:tailEnd len="sm" w="sm" type="none"/>
                    </a:lnT>
                    <a:lnB cap="flat" cmpd="sng" w="19050">
                      <a:solidFill>
                        <a:schemeClr val="accent3"/>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sz="2000">
                        <a:solidFill>
                          <a:schemeClr val="dk2"/>
                        </a:solidFill>
                        <a:latin typeface="Open Sans"/>
                        <a:ea typeface="Open Sans"/>
                        <a:cs typeface="Open Sans"/>
                        <a:sym typeface="Open Sans"/>
                      </a:endParaRPr>
                    </a:p>
                  </a:txBody>
                  <a:tcPr marT="91425" marB="91425" marR="91425" marL="91425">
                    <a:lnL cap="flat" cmpd="sng" w="19050">
                      <a:solidFill>
                        <a:schemeClr val="accent3"/>
                      </a:solidFill>
                      <a:prstDash val="solid"/>
                      <a:round/>
                      <a:headEnd len="sm" w="sm" type="none"/>
                      <a:tailEnd len="sm" w="sm" type="none"/>
                    </a:lnL>
                    <a:lnR cap="flat" cmpd="sng" w="19050">
                      <a:solidFill>
                        <a:schemeClr val="accent3"/>
                      </a:solidFill>
                      <a:prstDash val="solid"/>
                      <a:round/>
                      <a:headEnd len="sm" w="sm" type="none"/>
                      <a:tailEnd len="sm" w="sm" type="none"/>
                    </a:lnR>
                    <a:lnT cap="flat" cmpd="sng" w="19050">
                      <a:solidFill>
                        <a:schemeClr val="accent3"/>
                      </a:solidFill>
                      <a:prstDash val="solid"/>
                      <a:round/>
                      <a:headEnd len="sm" w="sm" type="none"/>
                      <a:tailEnd len="sm" w="sm" type="none"/>
                    </a:lnT>
                    <a:lnB cap="flat" cmpd="sng" w="19050">
                      <a:solidFill>
                        <a:schemeClr val="accent3"/>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sz="2000">
                        <a:solidFill>
                          <a:schemeClr val="dk2"/>
                        </a:solidFill>
                        <a:latin typeface="Open Sans"/>
                        <a:ea typeface="Open Sans"/>
                        <a:cs typeface="Open Sans"/>
                        <a:sym typeface="Open Sans"/>
                      </a:endParaRPr>
                    </a:p>
                  </a:txBody>
                  <a:tcPr marT="91425" marB="91425" marR="91425" marL="91425">
                    <a:lnL cap="flat" cmpd="sng" w="19050">
                      <a:solidFill>
                        <a:schemeClr val="accent3"/>
                      </a:solidFill>
                      <a:prstDash val="solid"/>
                      <a:round/>
                      <a:headEnd len="sm" w="sm" type="none"/>
                      <a:tailEnd len="sm" w="sm" type="none"/>
                    </a:lnL>
                    <a:lnR cap="flat" cmpd="sng" w="19050">
                      <a:solidFill>
                        <a:schemeClr val="accent3"/>
                      </a:solidFill>
                      <a:prstDash val="solid"/>
                      <a:round/>
                      <a:headEnd len="sm" w="sm" type="none"/>
                      <a:tailEnd len="sm" w="sm" type="none"/>
                    </a:lnR>
                    <a:lnT cap="flat" cmpd="sng" w="19050">
                      <a:solidFill>
                        <a:schemeClr val="accent3"/>
                      </a:solidFill>
                      <a:prstDash val="solid"/>
                      <a:round/>
                      <a:headEnd len="sm" w="sm" type="none"/>
                      <a:tailEnd len="sm" w="sm" type="none"/>
                    </a:lnT>
                    <a:lnB cap="flat" cmpd="sng" w="19050">
                      <a:solidFill>
                        <a:schemeClr val="accent3"/>
                      </a:solidFill>
                      <a:prstDash val="solid"/>
                      <a:round/>
                      <a:headEnd len="sm" w="sm" type="none"/>
                      <a:tailEnd len="sm" w="sm" type="none"/>
                    </a:lnB>
                    <a:solidFill>
                      <a:schemeClr val="lt2"/>
                    </a:solidFill>
                  </a:tcPr>
                </a:tc>
              </a:tr>
              <a:tr h="571625">
                <a:tc>
                  <a:txBody>
                    <a:bodyPr/>
                    <a:lstStyle/>
                    <a:p>
                      <a:pPr indent="0" lvl="0" marL="0" rtl="0" algn="l">
                        <a:spcBef>
                          <a:spcPts val="0"/>
                        </a:spcBef>
                        <a:spcAft>
                          <a:spcPts val="0"/>
                        </a:spcAft>
                        <a:buNone/>
                      </a:pPr>
                      <a:r>
                        <a:rPr lang="en" sz="2400">
                          <a:solidFill>
                            <a:schemeClr val="accent3"/>
                          </a:solidFill>
                          <a:latin typeface="Raleway"/>
                          <a:ea typeface="Raleway"/>
                          <a:cs typeface="Raleway"/>
                          <a:sym typeface="Raleway"/>
                        </a:rPr>
                        <a:t>MUSICIAN</a:t>
                      </a:r>
                      <a:endParaRPr sz="2400">
                        <a:solidFill>
                          <a:schemeClr val="accent3"/>
                        </a:solidFill>
                        <a:latin typeface="Raleway"/>
                        <a:ea typeface="Raleway"/>
                        <a:cs typeface="Raleway"/>
                        <a:sym typeface="Raleway"/>
                      </a:endParaRPr>
                    </a:p>
                  </a:txBody>
                  <a:tcPr marT="91425" marB="91425" marR="91425" marL="91425" anchor="ctr">
                    <a:lnL cap="flat" cmpd="sng" w="19050">
                      <a:solidFill>
                        <a:schemeClr val="accent3"/>
                      </a:solidFill>
                      <a:prstDash val="solid"/>
                      <a:round/>
                      <a:headEnd len="sm" w="sm" type="none"/>
                      <a:tailEnd len="sm" w="sm" type="none"/>
                    </a:lnL>
                    <a:lnR cap="flat" cmpd="sng" w="19050">
                      <a:solidFill>
                        <a:schemeClr val="accent3"/>
                      </a:solidFill>
                      <a:prstDash val="solid"/>
                      <a:round/>
                      <a:headEnd len="sm" w="sm" type="none"/>
                      <a:tailEnd len="sm" w="sm" type="none"/>
                    </a:lnR>
                    <a:lnT cap="flat" cmpd="sng" w="19050">
                      <a:solidFill>
                        <a:schemeClr val="accent3"/>
                      </a:solidFill>
                      <a:prstDash val="solid"/>
                      <a:round/>
                      <a:headEnd len="sm" w="sm" type="none"/>
                      <a:tailEnd len="sm" w="sm" type="none"/>
                    </a:lnT>
                    <a:lnB cap="flat" cmpd="sng" w="19050">
                      <a:solidFill>
                        <a:schemeClr val="accent3"/>
                      </a:solidFill>
                      <a:prstDash val="solid"/>
                      <a:round/>
                      <a:headEnd len="sm" w="sm" type="none"/>
                      <a:tailEnd len="sm" w="sm" type="none"/>
                    </a:lnB>
                  </a:tcPr>
                </a:tc>
                <a:tc>
                  <a:txBody>
                    <a:bodyPr/>
                    <a:lstStyle/>
                    <a:p>
                      <a:pPr indent="0" lvl="0" marL="0" rtl="0" algn="l">
                        <a:spcBef>
                          <a:spcPts val="0"/>
                        </a:spcBef>
                        <a:spcAft>
                          <a:spcPts val="0"/>
                        </a:spcAft>
                        <a:buNone/>
                      </a:pPr>
                      <a:r>
                        <a:t/>
                      </a:r>
                      <a:endParaRPr sz="2000">
                        <a:solidFill>
                          <a:schemeClr val="dk2"/>
                        </a:solidFill>
                        <a:latin typeface="Open Sans"/>
                        <a:ea typeface="Open Sans"/>
                        <a:cs typeface="Open Sans"/>
                        <a:sym typeface="Open Sans"/>
                      </a:endParaRPr>
                    </a:p>
                  </a:txBody>
                  <a:tcPr marT="91425" marB="91425" marR="91425" marL="91425">
                    <a:lnL cap="flat" cmpd="sng" w="19050">
                      <a:solidFill>
                        <a:schemeClr val="accent3"/>
                      </a:solidFill>
                      <a:prstDash val="solid"/>
                      <a:round/>
                      <a:headEnd len="sm" w="sm" type="none"/>
                      <a:tailEnd len="sm" w="sm" type="none"/>
                    </a:lnL>
                    <a:lnR cap="flat" cmpd="sng" w="19050">
                      <a:solidFill>
                        <a:schemeClr val="accent3"/>
                      </a:solidFill>
                      <a:prstDash val="solid"/>
                      <a:round/>
                      <a:headEnd len="sm" w="sm" type="none"/>
                      <a:tailEnd len="sm" w="sm" type="none"/>
                    </a:lnR>
                    <a:lnT cap="flat" cmpd="sng" w="19050">
                      <a:solidFill>
                        <a:schemeClr val="accent3"/>
                      </a:solidFill>
                      <a:prstDash val="solid"/>
                      <a:round/>
                      <a:headEnd len="sm" w="sm" type="none"/>
                      <a:tailEnd len="sm" w="sm" type="none"/>
                    </a:lnT>
                    <a:lnB cap="flat" cmpd="sng" w="19050">
                      <a:solidFill>
                        <a:schemeClr val="accent3"/>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sz="2000">
                        <a:solidFill>
                          <a:schemeClr val="dk2"/>
                        </a:solidFill>
                        <a:latin typeface="Open Sans"/>
                        <a:ea typeface="Open Sans"/>
                        <a:cs typeface="Open Sans"/>
                        <a:sym typeface="Open Sans"/>
                      </a:endParaRPr>
                    </a:p>
                  </a:txBody>
                  <a:tcPr marT="91425" marB="91425" marR="91425" marL="91425">
                    <a:lnL cap="flat" cmpd="sng" w="19050">
                      <a:solidFill>
                        <a:schemeClr val="accent3"/>
                      </a:solidFill>
                      <a:prstDash val="solid"/>
                      <a:round/>
                      <a:headEnd len="sm" w="sm" type="none"/>
                      <a:tailEnd len="sm" w="sm" type="none"/>
                    </a:lnL>
                    <a:lnR cap="flat" cmpd="sng" w="19050">
                      <a:solidFill>
                        <a:schemeClr val="accent3"/>
                      </a:solidFill>
                      <a:prstDash val="solid"/>
                      <a:round/>
                      <a:headEnd len="sm" w="sm" type="none"/>
                      <a:tailEnd len="sm" w="sm" type="none"/>
                    </a:lnR>
                    <a:lnT cap="flat" cmpd="sng" w="19050">
                      <a:solidFill>
                        <a:schemeClr val="accent3"/>
                      </a:solidFill>
                      <a:prstDash val="solid"/>
                      <a:round/>
                      <a:headEnd len="sm" w="sm" type="none"/>
                      <a:tailEnd len="sm" w="sm" type="none"/>
                    </a:lnT>
                    <a:lnB cap="flat" cmpd="sng" w="19050">
                      <a:solidFill>
                        <a:schemeClr val="accent3"/>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sz="2000">
                        <a:solidFill>
                          <a:schemeClr val="dk2"/>
                        </a:solidFill>
                        <a:latin typeface="Open Sans"/>
                        <a:ea typeface="Open Sans"/>
                        <a:cs typeface="Open Sans"/>
                        <a:sym typeface="Open Sans"/>
                      </a:endParaRPr>
                    </a:p>
                  </a:txBody>
                  <a:tcPr marT="91425" marB="91425" marR="91425" marL="91425">
                    <a:lnL cap="flat" cmpd="sng" w="19050">
                      <a:solidFill>
                        <a:schemeClr val="accent3"/>
                      </a:solidFill>
                      <a:prstDash val="solid"/>
                      <a:round/>
                      <a:headEnd len="sm" w="sm" type="none"/>
                      <a:tailEnd len="sm" w="sm" type="none"/>
                    </a:lnL>
                    <a:lnR cap="flat" cmpd="sng" w="19050">
                      <a:solidFill>
                        <a:schemeClr val="accent3"/>
                      </a:solidFill>
                      <a:prstDash val="solid"/>
                      <a:round/>
                      <a:headEnd len="sm" w="sm" type="none"/>
                      <a:tailEnd len="sm" w="sm" type="none"/>
                    </a:lnR>
                    <a:lnT cap="flat" cmpd="sng" w="19050">
                      <a:solidFill>
                        <a:schemeClr val="accent3"/>
                      </a:solidFill>
                      <a:prstDash val="solid"/>
                      <a:round/>
                      <a:headEnd len="sm" w="sm" type="none"/>
                      <a:tailEnd len="sm" w="sm" type="none"/>
                    </a:lnT>
                    <a:lnB cap="flat" cmpd="sng" w="19050">
                      <a:solidFill>
                        <a:schemeClr val="accent3"/>
                      </a:solidFill>
                      <a:prstDash val="solid"/>
                      <a:round/>
                      <a:headEnd len="sm" w="sm" type="none"/>
                      <a:tailEnd len="sm" w="sm" type="none"/>
                    </a:lnB>
                    <a:solidFill>
                      <a:schemeClr val="lt2"/>
                    </a:solidFill>
                  </a:tcPr>
                </a:tc>
              </a:tr>
              <a:tr h="571625">
                <a:tc>
                  <a:txBody>
                    <a:bodyPr/>
                    <a:lstStyle/>
                    <a:p>
                      <a:pPr indent="0" lvl="0" marL="0" rtl="0" algn="l">
                        <a:spcBef>
                          <a:spcPts val="0"/>
                        </a:spcBef>
                        <a:spcAft>
                          <a:spcPts val="0"/>
                        </a:spcAft>
                        <a:buClr>
                          <a:schemeClr val="dk1"/>
                        </a:buClr>
                        <a:buSzPts val="1100"/>
                        <a:buFont typeface="Arial"/>
                        <a:buNone/>
                      </a:pPr>
                      <a:r>
                        <a:rPr lang="en" sz="2400">
                          <a:solidFill>
                            <a:schemeClr val="accent3"/>
                          </a:solidFill>
                          <a:latin typeface="Raleway"/>
                          <a:ea typeface="Raleway"/>
                          <a:cs typeface="Raleway"/>
                          <a:sym typeface="Raleway"/>
                        </a:rPr>
                        <a:t>PAINTER</a:t>
                      </a:r>
                      <a:endParaRPr sz="2400">
                        <a:solidFill>
                          <a:schemeClr val="accent3"/>
                        </a:solidFill>
                        <a:latin typeface="Raleway"/>
                        <a:ea typeface="Raleway"/>
                        <a:cs typeface="Raleway"/>
                        <a:sym typeface="Raleway"/>
                      </a:endParaRPr>
                    </a:p>
                  </a:txBody>
                  <a:tcPr marT="91425" marB="91425" marR="91425" marL="91425" anchor="ctr">
                    <a:lnL cap="flat" cmpd="sng" w="19050">
                      <a:solidFill>
                        <a:schemeClr val="accent3"/>
                      </a:solidFill>
                      <a:prstDash val="solid"/>
                      <a:round/>
                      <a:headEnd len="sm" w="sm" type="none"/>
                      <a:tailEnd len="sm" w="sm" type="none"/>
                    </a:lnL>
                    <a:lnR cap="flat" cmpd="sng" w="19050">
                      <a:solidFill>
                        <a:schemeClr val="accent3"/>
                      </a:solidFill>
                      <a:prstDash val="solid"/>
                      <a:round/>
                      <a:headEnd len="sm" w="sm" type="none"/>
                      <a:tailEnd len="sm" w="sm" type="none"/>
                    </a:lnR>
                    <a:lnT cap="flat" cmpd="sng" w="19050">
                      <a:solidFill>
                        <a:schemeClr val="accent3"/>
                      </a:solidFill>
                      <a:prstDash val="solid"/>
                      <a:round/>
                      <a:headEnd len="sm" w="sm" type="none"/>
                      <a:tailEnd len="sm" w="sm" type="none"/>
                    </a:lnT>
                    <a:lnB cap="flat" cmpd="sng" w="19050">
                      <a:solidFill>
                        <a:schemeClr val="accent3"/>
                      </a:solidFill>
                      <a:prstDash val="solid"/>
                      <a:round/>
                      <a:headEnd len="sm" w="sm" type="none"/>
                      <a:tailEnd len="sm" w="sm" type="none"/>
                    </a:lnB>
                  </a:tcPr>
                </a:tc>
                <a:tc>
                  <a:txBody>
                    <a:bodyPr/>
                    <a:lstStyle/>
                    <a:p>
                      <a:pPr indent="0" lvl="0" marL="0" rtl="0" algn="l">
                        <a:spcBef>
                          <a:spcPts val="0"/>
                        </a:spcBef>
                        <a:spcAft>
                          <a:spcPts val="0"/>
                        </a:spcAft>
                        <a:buNone/>
                      </a:pPr>
                      <a:r>
                        <a:t/>
                      </a:r>
                      <a:endParaRPr sz="2000">
                        <a:solidFill>
                          <a:schemeClr val="dk2"/>
                        </a:solidFill>
                        <a:latin typeface="Open Sans"/>
                        <a:ea typeface="Open Sans"/>
                        <a:cs typeface="Open Sans"/>
                        <a:sym typeface="Open Sans"/>
                      </a:endParaRPr>
                    </a:p>
                  </a:txBody>
                  <a:tcPr marT="91425" marB="91425" marR="91425" marL="91425">
                    <a:lnL cap="flat" cmpd="sng" w="19050">
                      <a:solidFill>
                        <a:schemeClr val="accent3"/>
                      </a:solidFill>
                      <a:prstDash val="solid"/>
                      <a:round/>
                      <a:headEnd len="sm" w="sm" type="none"/>
                      <a:tailEnd len="sm" w="sm" type="none"/>
                    </a:lnL>
                    <a:lnR cap="flat" cmpd="sng" w="19050">
                      <a:solidFill>
                        <a:schemeClr val="accent3"/>
                      </a:solidFill>
                      <a:prstDash val="solid"/>
                      <a:round/>
                      <a:headEnd len="sm" w="sm" type="none"/>
                      <a:tailEnd len="sm" w="sm" type="none"/>
                    </a:lnR>
                    <a:lnT cap="flat" cmpd="sng" w="19050">
                      <a:solidFill>
                        <a:schemeClr val="accent3"/>
                      </a:solidFill>
                      <a:prstDash val="solid"/>
                      <a:round/>
                      <a:headEnd len="sm" w="sm" type="none"/>
                      <a:tailEnd len="sm" w="sm" type="none"/>
                    </a:lnT>
                    <a:lnB cap="flat" cmpd="sng" w="19050">
                      <a:solidFill>
                        <a:schemeClr val="accent3"/>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sz="2000">
                        <a:solidFill>
                          <a:schemeClr val="dk2"/>
                        </a:solidFill>
                        <a:latin typeface="Open Sans"/>
                        <a:ea typeface="Open Sans"/>
                        <a:cs typeface="Open Sans"/>
                        <a:sym typeface="Open Sans"/>
                      </a:endParaRPr>
                    </a:p>
                  </a:txBody>
                  <a:tcPr marT="91425" marB="91425" marR="91425" marL="91425">
                    <a:lnL cap="flat" cmpd="sng" w="19050">
                      <a:solidFill>
                        <a:schemeClr val="accent3"/>
                      </a:solidFill>
                      <a:prstDash val="solid"/>
                      <a:round/>
                      <a:headEnd len="sm" w="sm" type="none"/>
                      <a:tailEnd len="sm" w="sm" type="none"/>
                    </a:lnL>
                    <a:lnR cap="flat" cmpd="sng" w="19050">
                      <a:solidFill>
                        <a:schemeClr val="accent3"/>
                      </a:solidFill>
                      <a:prstDash val="solid"/>
                      <a:round/>
                      <a:headEnd len="sm" w="sm" type="none"/>
                      <a:tailEnd len="sm" w="sm" type="none"/>
                    </a:lnR>
                    <a:lnT cap="flat" cmpd="sng" w="19050">
                      <a:solidFill>
                        <a:schemeClr val="accent3"/>
                      </a:solidFill>
                      <a:prstDash val="solid"/>
                      <a:round/>
                      <a:headEnd len="sm" w="sm" type="none"/>
                      <a:tailEnd len="sm" w="sm" type="none"/>
                    </a:lnT>
                    <a:lnB cap="flat" cmpd="sng" w="19050">
                      <a:solidFill>
                        <a:schemeClr val="accent3"/>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sz="2000">
                        <a:solidFill>
                          <a:schemeClr val="dk2"/>
                        </a:solidFill>
                        <a:latin typeface="Open Sans"/>
                        <a:ea typeface="Open Sans"/>
                        <a:cs typeface="Open Sans"/>
                        <a:sym typeface="Open Sans"/>
                      </a:endParaRPr>
                    </a:p>
                  </a:txBody>
                  <a:tcPr marT="91425" marB="91425" marR="91425" marL="91425">
                    <a:lnL cap="flat" cmpd="sng" w="19050">
                      <a:solidFill>
                        <a:schemeClr val="accent3"/>
                      </a:solidFill>
                      <a:prstDash val="solid"/>
                      <a:round/>
                      <a:headEnd len="sm" w="sm" type="none"/>
                      <a:tailEnd len="sm" w="sm" type="none"/>
                    </a:lnL>
                    <a:lnR cap="flat" cmpd="sng" w="19050">
                      <a:solidFill>
                        <a:schemeClr val="accent3"/>
                      </a:solidFill>
                      <a:prstDash val="solid"/>
                      <a:round/>
                      <a:headEnd len="sm" w="sm" type="none"/>
                      <a:tailEnd len="sm" w="sm" type="none"/>
                    </a:lnR>
                    <a:lnT cap="flat" cmpd="sng" w="19050">
                      <a:solidFill>
                        <a:schemeClr val="accent3"/>
                      </a:solidFill>
                      <a:prstDash val="solid"/>
                      <a:round/>
                      <a:headEnd len="sm" w="sm" type="none"/>
                      <a:tailEnd len="sm" w="sm" type="none"/>
                    </a:lnT>
                    <a:lnB cap="flat" cmpd="sng" w="19050">
                      <a:solidFill>
                        <a:schemeClr val="accent3"/>
                      </a:solidFill>
                      <a:prstDash val="solid"/>
                      <a:round/>
                      <a:headEnd len="sm" w="sm" type="none"/>
                      <a:tailEnd len="sm" w="sm" type="none"/>
                    </a:lnB>
                    <a:solidFill>
                      <a:schemeClr val="lt2"/>
                    </a:solidFill>
                  </a:tcPr>
                </a:tc>
              </a:tr>
            </a:tbl>
          </a:graphicData>
        </a:graphic>
      </p:graphicFrame>
      <p:grpSp>
        <p:nvGrpSpPr>
          <p:cNvPr id="2004" name="Google Shape;2004;p51"/>
          <p:cNvGrpSpPr/>
          <p:nvPr/>
        </p:nvGrpSpPr>
        <p:grpSpPr>
          <a:xfrm>
            <a:off x="5352683" y="2098342"/>
            <a:ext cx="339253" cy="339253"/>
            <a:chOff x="1492675" y="4992125"/>
            <a:chExt cx="481825" cy="481825"/>
          </a:xfrm>
        </p:grpSpPr>
        <p:sp>
          <p:nvSpPr>
            <p:cNvPr id="2005" name="Google Shape;2005;p51"/>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006" name="Google Shape;2006;p51"/>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2007" name="Google Shape;2007;p51"/>
          <p:cNvGrpSpPr/>
          <p:nvPr/>
        </p:nvGrpSpPr>
        <p:grpSpPr>
          <a:xfrm>
            <a:off x="3734612" y="2098342"/>
            <a:ext cx="339253" cy="339253"/>
            <a:chOff x="2085525" y="4992125"/>
            <a:chExt cx="481825" cy="481825"/>
          </a:xfrm>
        </p:grpSpPr>
        <p:sp>
          <p:nvSpPr>
            <p:cNvPr id="2008" name="Google Shape;2008;p51"/>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009" name="Google Shape;2009;p51"/>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2010" name="Google Shape;2010;p51"/>
          <p:cNvGrpSpPr/>
          <p:nvPr/>
        </p:nvGrpSpPr>
        <p:grpSpPr>
          <a:xfrm>
            <a:off x="6970737" y="2098342"/>
            <a:ext cx="339253" cy="339253"/>
            <a:chOff x="2085525" y="4992125"/>
            <a:chExt cx="481825" cy="481825"/>
          </a:xfrm>
        </p:grpSpPr>
        <p:sp>
          <p:nvSpPr>
            <p:cNvPr id="2011" name="Google Shape;2011;p51"/>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012" name="Google Shape;2012;p51"/>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2013" name="Google Shape;2013;p51"/>
          <p:cNvGrpSpPr/>
          <p:nvPr/>
        </p:nvGrpSpPr>
        <p:grpSpPr>
          <a:xfrm>
            <a:off x="5352683" y="3233492"/>
            <a:ext cx="339253" cy="339253"/>
            <a:chOff x="1492675" y="4992125"/>
            <a:chExt cx="481825" cy="481825"/>
          </a:xfrm>
        </p:grpSpPr>
        <p:sp>
          <p:nvSpPr>
            <p:cNvPr id="2014" name="Google Shape;2014;p51"/>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015" name="Google Shape;2015;p51"/>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2016" name="Google Shape;2016;p51"/>
          <p:cNvGrpSpPr/>
          <p:nvPr/>
        </p:nvGrpSpPr>
        <p:grpSpPr>
          <a:xfrm>
            <a:off x="3734612" y="3233492"/>
            <a:ext cx="339253" cy="339253"/>
            <a:chOff x="2085525" y="4992125"/>
            <a:chExt cx="481825" cy="481825"/>
          </a:xfrm>
        </p:grpSpPr>
        <p:sp>
          <p:nvSpPr>
            <p:cNvPr id="2017" name="Google Shape;2017;p51"/>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018" name="Google Shape;2018;p51"/>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2019" name="Google Shape;2019;p51"/>
          <p:cNvGrpSpPr/>
          <p:nvPr/>
        </p:nvGrpSpPr>
        <p:grpSpPr>
          <a:xfrm>
            <a:off x="6970737" y="3233492"/>
            <a:ext cx="339253" cy="339253"/>
            <a:chOff x="2085525" y="4992125"/>
            <a:chExt cx="481825" cy="481825"/>
          </a:xfrm>
        </p:grpSpPr>
        <p:sp>
          <p:nvSpPr>
            <p:cNvPr id="2020" name="Google Shape;2020;p51"/>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021" name="Google Shape;2021;p51"/>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2022" name="Google Shape;2022;p51"/>
          <p:cNvGrpSpPr/>
          <p:nvPr/>
        </p:nvGrpSpPr>
        <p:grpSpPr>
          <a:xfrm>
            <a:off x="3734608" y="2665917"/>
            <a:ext cx="339253" cy="339253"/>
            <a:chOff x="1492675" y="4992125"/>
            <a:chExt cx="481825" cy="481825"/>
          </a:xfrm>
        </p:grpSpPr>
        <p:sp>
          <p:nvSpPr>
            <p:cNvPr id="2023" name="Google Shape;2023;p51"/>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024" name="Google Shape;2024;p51"/>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2025" name="Google Shape;2025;p51"/>
          <p:cNvGrpSpPr/>
          <p:nvPr/>
        </p:nvGrpSpPr>
        <p:grpSpPr>
          <a:xfrm>
            <a:off x="5352662" y="2665917"/>
            <a:ext cx="339253" cy="339253"/>
            <a:chOff x="2085525" y="4992125"/>
            <a:chExt cx="481825" cy="481825"/>
          </a:xfrm>
        </p:grpSpPr>
        <p:sp>
          <p:nvSpPr>
            <p:cNvPr id="2026" name="Google Shape;2026;p51"/>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027" name="Google Shape;2027;p51"/>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2028" name="Google Shape;2028;p51"/>
          <p:cNvGrpSpPr/>
          <p:nvPr/>
        </p:nvGrpSpPr>
        <p:grpSpPr>
          <a:xfrm>
            <a:off x="6970733" y="2665917"/>
            <a:ext cx="339253" cy="339253"/>
            <a:chOff x="1492675" y="4992125"/>
            <a:chExt cx="481825" cy="481825"/>
          </a:xfrm>
        </p:grpSpPr>
        <p:sp>
          <p:nvSpPr>
            <p:cNvPr id="2029" name="Google Shape;2029;p51"/>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030" name="Google Shape;2030;p51"/>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2031" name="Google Shape;2031;p51"/>
          <p:cNvGrpSpPr/>
          <p:nvPr/>
        </p:nvGrpSpPr>
        <p:grpSpPr>
          <a:xfrm>
            <a:off x="3734608" y="3801067"/>
            <a:ext cx="339253" cy="339253"/>
            <a:chOff x="1492675" y="4992125"/>
            <a:chExt cx="481825" cy="481825"/>
          </a:xfrm>
        </p:grpSpPr>
        <p:sp>
          <p:nvSpPr>
            <p:cNvPr id="2032" name="Google Shape;2032;p51"/>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033" name="Google Shape;2033;p51"/>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2034" name="Google Shape;2034;p51"/>
          <p:cNvGrpSpPr/>
          <p:nvPr/>
        </p:nvGrpSpPr>
        <p:grpSpPr>
          <a:xfrm>
            <a:off x="5352662" y="3801067"/>
            <a:ext cx="339253" cy="339253"/>
            <a:chOff x="2085525" y="4992125"/>
            <a:chExt cx="481825" cy="481825"/>
          </a:xfrm>
        </p:grpSpPr>
        <p:sp>
          <p:nvSpPr>
            <p:cNvPr id="2035" name="Google Shape;2035;p51"/>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036" name="Google Shape;2036;p51"/>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2037" name="Google Shape;2037;p51"/>
          <p:cNvGrpSpPr/>
          <p:nvPr/>
        </p:nvGrpSpPr>
        <p:grpSpPr>
          <a:xfrm>
            <a:off x="6970733" y="3801067"/>
            <a:ext cx="339253" cy="339253"/>
            <a:chOff x="1492675" y="4992125"/>
            <a:chExt cx="481825" cy="481825"/>
          </a:xfrm>
        </p:grpSpPr>
        <p:sp>
          <p:nvSpPr>
            <p:cNvPr id="2038" name="Google Shape;2038;p51"/>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039" name="Google Shape;2039;p51"/>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2040" name="Google Shape;2040;p51"/>
          <p:cNvGrpSpPr/>
          <p:nvPr/>
        </p:nvGrpSpPr>
        <p:grpSpPr>
          <a:xfrm>
            <a:off x="-463820" y="4336030"/>
            <a:ext cx="1487702" cy="616442"/>
            <a:chOff x="846055" y="944205"/>
            <a:chExt cx="1487702" cy="616442"/>
          </a:xfrm>
        </p:grpSpPr>
        <p:grpSp>
          <p:nvGrpSpPr>
            <p:cNvPr id="2041" name="Google Shape;2041;p51"/>
            <p:cNvGrpSpPr/>
            <p:nvPr/>
          </p:nvGrpSpPr>
          <p:grpSpPr>
            <a:xfrm>
              <a:off x="1622105" y="944205"/>
              <a:ext cx="711652" cy="352605"/>
              <a:chOff x="1579480" y="1191367"/>
              <a:chExt cx="711652" cy="352605"/>
            </a:xfrm>
          </p:grpSpPr>
          <p:sp>
            <p:nvSpPr>
              <p:cNvPr id="2042" name="Google Shape;2042;p51"/>
              <p:cNvSpPr/>
              <p:nvPr/>
            </p:nvSpPr>
            <p:spPr>
              <a:xfrm>
                <a:off x="1579480" y="1191367"/>
                <a:ext cx="711652" cy="352605"/>
              </a:xfrm>
              <a:custGeom>
                <a:rect b="b" l="l" r="r" t="t"/>
                <a:pathLst>
                  <a:path extrusionOk="0" h="9962" w="20106">
                    <a:moveTo>
                      <a:pt x="10050" y="1"/>
                    </a:moveTo>
                    <a:cubicBezTo>
                      <a:pt x="4757" y="1"/>
                      <a:pt x="69" y="4249"/>
                      <a:pt x="0" y="9962"/>
                    </a:cubicBezTo>
                    <a:lnTo>
                      <a:pt x="20105" y="9962"/>
                    </a:lnTo>
                    <a:cubicBezTo>
                      <a:pt x="20093" y="8793"/>
                      <a:pt x="19888" y="7648"/>
                      <a:pt x="19478" y="6563"/>
                    </a:cubicBezTo>
                    <a:lnTo>
                      <a:pt x="11523" y="6563"/>
                    </a:lnTo>
                    <a:cubicBezTo>
                      <a:pt x="11547" y="4429"/>
                      <a:pt x="12258" y="2344"/>
                      <a:pt x="13548" y="632"/>
                    </a:cubicBezTo>
                    <a:cubicBezTo>
                      <a:pt x="12381" y="202"/>
                      <a:pt x="11201" y="1"/>
                      <a:pt x="1005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51"/>
              <p:cNvSpPr/>
              <p:nvPr/>
            </p:nvSpPr>
            <p:spPr>
              <a:xfrm flipH="1">
                <a:off x="1579480" y="1191367"/>
                <a:ext cx="711652" cy="352605"/>
              </a:xfrm>
              <a:custGeom>
                <a:rect b="b" l="l" r="r" t="t"/>
                <a:pathLst>
                  <a:path extrusionOk="0" h="9962" w="20106">
                    <a:moveTo>
                      <a:pt x="10050" y="1"/>
                    </a:moveTo>
                    <a:cubicBezTo>
                      <a:pt x="4757" y="1"/>
                      <a:pt x="69" y="4249"/>
                      <a:pt x="0" y="9962"/>
                    </a:cubicBezTo>
                    <a:lnTo>
                      <a:pt x="20105" y="9962"/>
                    </a:lnTo>
                    <a:cubicBezTo>
                      <a:pt x="20093" y="8793"/>
                      <a:pt x="19888" y="7648"/>
                      <a:pt x="19478" y="6563"/>
                    </a:cubicBezTo>
                    <a:lnTo>
                      <a:pt x="11523" y="6563"/>
                    </a:lnTo>
                    <a:cubicBezTo>
                      <a:pt x="11547" y="4429"/>
                      <a:pt x="12258" y="2344"/>
                      <a:pt x="13548" y="632"/>
                    </a:cubicBezTo>
                    <a:cubicBezTo>
                      <a:pt x="12381" y="202"/>
                      <a:pt x="11201" y="1"/>
                      <a:pt x="1005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44" name="Google Shape;2044;p51"/>
            <p:cNvGrpSpPr/>
            <p:nvPr/>
          </p:nvGrpSpPr>
          <p:grpSpPr>
            <a:xfrm>
              <a:off x="1253905" y="1088917"/>
              <a:ext cx="711652" cy="352605"/>
              <a:chOff x="1579480" y="1191367"/>
              <a:chExt cx="711652" cy="352605"/>
            </a:xfrm>
          </p:grpSpPr>
          <p:sp>
            <p:nvSpPr>
              <p:cNvPr id="2045" name="Google Shape;2045;p51"/>
              <p:cNvSpPr/>
              <p:nvPr/>
            </p:nvSpPr>
            <p:spPr>
              <a:xfrm>
                <a:off x="1579480" y="1191367"/>
                <a:ext cx="711652" cy="352605"/>
              </a:xfrm>
              <a:custGeom>
                <a:rect b="b" l="l" r="r" t="t"/>
                <a:pathLst>
                  <a:path extrusionOk="0" h="9962" w="20106">
                    <a:moveTo>
                      <a:pt x="10050" y="1"/>
                    </a:moveTo>
                    <a:cubicBezTo>
                      <a:pt x="4757" y="1"/>
                      <a:pt x="69" y="4249"/>
                      <a:pt x="0" y="9962"/>
                    </a:cubicBezTo>
                    <a:lnTo>
                      <a:pt x="20105" y="9962"/>
                    </a:lnTo>
                    <a:cubicBezTo>
                      <a:pt x="20093" y="8793"/>
                      <a:pt x="19888" y="7648"/>
                      <a:pt x="19478" y="6563"/>
                    </a:cubicBezTo>
                    <a:lnTo>
                      <a:pt x="11523" y="6563"/>
                    </a:lnTo>
                    <a:cubicBezTo>
                      <a:pt x="11547" y="4429"/>
                      <a:pt x="12258" y="2344"/>
                      <a:pt x="13548" y="632"/>
                    </a:cubicBezTo>
                    <a:cubicBezTo>
                      <a:pt x="12381" y="202"/>
                      <a:pt x="11201" y="1"/>
                      <a:pt x="1005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51"/>
              <p:cNvSpPr/>
              <p:nvPr/>
            </p:nvSpPr>
            <p:spPr>
              <a:xfrm flipH="1">
                <a:off x="1579480" y="1191367"/>
                <a:ext cx="711652" cy="352605"/>
              </a:xfrm>
              <a:custGeom>
                <a:rect b="b" l="l" r="r" t="t"/>
                <a:pathLst>
                  <a:path extrusionOk="0" h="9962" w="20106">
                    <a:moveTo>
                      <a:pt x="10050" y="1"/>
                    </a:moveTo>
                    <a:cubicBezTo>
                      <a:pt x="4757" y="1"/>
                      <a:pt x="69" y="4249"/>
                      <a:pt x="0" y="9962"/>
                    </a:cubicBezTo>
                    <a:lnTo>
                      <a:pt x="20105" y="9962"/>
                    </a:lnTo>
                    <a:cubicBezTo>
                      <a:pt x="20093" y="8793"/>
                      <a:pt x="19888" y="7648"/>
                      <a:pt x="19478" y="6563"/>
                    </a:cubicBezTo>
                    <a:lnTo>
                      <a:pt x="11523" y="6563"/>
                    </a:lnTo>
                    <a:cubicBezTo>
                      <a:pt x="11547" y="4429"/>
                      <a:pt x="12258" y="2344"/>
                      <a:pt x="13548" y="632"/>
                    </a:cubicBezTo>
                    <a:cubicBezTo>
                      <a:pt x="12381" y="202"/>
                      <a:pt x="11201" y="1"/>
                      <a:pt x="1005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47" name="Google Shape;2047;p51"/>
            <p:cNvSpPr/>
            <p:nvPr/>
          </p:nvSpPr>
          <p:spPr>
            <a:xfrm>
              <a:off x="846055" y="1208042"/>
              <a:ext cx="711652" cy="352605"/>
            </a:xfrm>
            <a:custGeom>
              <a:rect b="b" l="l" r="r" t="t"/>
              <a:pathLst>
                <a:path extrusionOk="0" h="9962" w="20106">
                  <a:moveTo>
                    <a:pt x="10050" y="1"/>
                  </a:moveTo>
                  <a:cubicBezTo>
                    <a:pt x="4757" y="1"/>
                    <a:pt x="69" y="4249"/>
                    <a:pt x="0" y="9962"/>
                  </a:cubicBezTo>
                  <a:lnTo>
                    <a:pt x="20105" y="9962"/>
                  </a:lnTo>
                  <a:cubicBezTo>
                    <a:pt x="20093" y="8793"/>
                    <a:pt x="19888" y="7648"/>
                    <a:pt x="19478" y="6563"/>
                  </a:cubicBezTo>
                  <a:lnTo>
                    <a:pt x="11523" y="6563"/>
                  </a:lnTo>
                  <a:cubicBezTo>
                    <a:pt x="11547" y="4429"/>
                    <a:pt x="12258" y="2344"/>
                    <a:pt x="13548" y="632"/>
                  </a:cubicBezTo>
                  <a:cubicBezTo>
                    <a:pt x="12381" y="202"/>
                    <a:pt x="11201" y="1"/>
                    <a:pt x="1005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51"/>
            <p:cNvSpPr/>
            <p:nvPr/>
          </p:nvSpPr>
          <p:spPr>
            <a:xfrm flipH="1">
              <a:off x="846055" y="1208042"/>
              <a:ext cx="711652" cy="352605"/>
            </a:xfrm>
            <a:custGeom>
              <a:rect b="b" l="l" r="r" t="t"/>
              <a:pathLst>
                <a:path extrusionOk="0" h="9962" w="20106">
                  <a:moveTo>
                    <a:pt x="10050" y="1"/>
                  </a:moveTo>
                  <a:cubicBezTo>
                    <a:pt x="4757" y="1"/>
                    <a:pt x="69" y="4249"/>
                    <a:pt x="0" y="9962"/>
                  </a:cubicBezTo>
                  <a:lnTo>
                    <a:pt x="20105" y="9962"/>
                  </a:lnTo>
                  <a:cubicBezTo>
                    <a:pt x="20093" y="8793"/>
                    <a:pt x="19888" y="7648"/>
                    <a:pt x="19478" y="6563"/>
                  </a:cubicBezTo>
                  <a:lnTo>
                    <a:pt x="11523" y="6563"/>
                  </a:lnTo>
                  <a:cubicBezTo>
                    <a:pt x="11547" y="4429"/>
                    <a:pt x="12258" y="2344"/>
                    <a:pt x="13548" y="632"/>
                  </a:cubicBezTo>
                  <a:cubicBezTo>
                    <a:pt x="12381" y="202"/>
                    <a:pt x="11201" y="1"/>
                    <a:pt x="1005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51"/>
            <p:cNvSpPr/>
            <p:nvPr/>
          </p:nvSpPr>
          <p:spPr>
            <a:xfrm>
              <a:off x="1253912" y="1230412"/>
              <a:ext cx="281603" cy="209928"/>
            </a:xfrm>
            <a:custGeom>
              <a:rect b="b" l="l" r="r" t="t"/>
              <a:pathLst>
                <a:path extrusionOk="0" h="5931" w="7956">
                  <a:moveTo>
                    <a:pt x="2025" y="0"/>
                  </a:moveTo>
                  <a:cubicBezTo>
                    <a:pt x="735" y="1712"/>
                    <a:pt x="24" y="3797"/>
                    <a:pt x="0" y="5931"/>
                  </a:cubicBezTo>
                  <a:lnTo>
                    <a:pt x="7955" y="5931"/>
                  </a:lnTo>
                  <a:cubicBezTo>
                    <a:pt x="6931" y="3183"/>
                    <a:pt x="4773" y="1025"/>
                    <a:pt x="202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51"/>
            <p:cNvSpPr/>
            <p:nvPr/>
          </p:nvSpPr>
          <p:spPr>
            <a:xfrm>
              <a:off x="1622091" y="1096442"/>
              <a:ext cx="311476" cy="200123"/>
            </a:xfrm>
            <a:custGeom>
              <a:rect b="b" l="l" r="r" t="t"/>
              <a:pathLst>
                <a:path extrusionOk="0" h="5654" w="8800">
                  <a:moveTo>
                    <a:pt x="1808" y="1"/>
                  </a:moveTo>
                  <a:cubicBezTo>
                    <a:pt x="639" y="1664"/>
                    <a:pt x="12" y="3629"/>
                    <a:pt x="0" y="5654"/>
                  </a:cubicBezTo>
                  <a:lnTo>
                    <a:pt x="8799" y="5654"/>
                  </a:lnTo>
                  <a:cubicBezTo>
                    <a:pt x="7486" y="2773"/>
                    <a:pt x="4894" y="688"/>
                    <a:pt x="180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4" name="Shape 2054"/>
        <p:cNvGrpSpPr/>
        <p:nvPr/>
      </p:nvGrpSpPr>
      <p:grpSpPr>
        <a:xfrm>
          <a:off x="0" y="0"/>
          <a:ext cx="0" cy="0"/>
          <a:chOff x="0" y="0"/>
          <a:chExt cx="0" cy="0"/>
        </a:xfrm>
      </p:grpSpPr>
      <p:sp>
        <p:nvSpPr>
          <p:cNvPr id="2055" name="Google Shape;2055;p52"/>
          <p:cNvSpPr txBox="1"/>
          <p:nvPr>
            <p:ph type="title"/>
          </p:nvPr>
        </p:nvSpPr>
        <p:spPr>
          <a:xfrm>
            <a:off x="2510095" y="777625"/>
            <a:ext cx="4123800" cy="599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147,584</a:t>
            </a:r>
            <a:endParaRPr/>
          </a:p>
        </p:txBody>
      </p:sp>
      <p:sp>
        <p:nvSpPr>
          <p:cNvPr id="2056" name="Google Shape;2056;p52"/>
          <p:cNvSpPr txBox="1"/>
          <p:nvPr>
            <p:ph idx="1" type="subTitle"/>
          </p:nvPr>
        </p:nvSpPr>
        <p:spPr>
          <a:xfrm>
            <a:off x="2341675" y="1424800"/>
            <a:ext cx="4460400" cy="384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Mercury is the closest planet to the Sun</a:t>
            </a:r>
            <a:endParaRPr/>
          </a:p>
        </p:txBody>
      </p:sp>
      <p:sp>
        <p:nvSpPr>
          <p:cNvPr id="2057" name="Google Shape;2057;p52"/>
          <p:cNvSpPr txBox="1"/>
          <p:nvPr>
            <p:ph idx="2" type="title"/>
          </p:nvPr>
        </p:nvSpPr>
        <p:spPr>
          <a:xfrm>
            <a:off x="2510095" y="2085500"/>
            <a:ext cx="4123800" cy="599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265,184</a:t>
            </a:r>
            <a:endParaRPr/>
          </a:p>
        </p:txBody>
      </p:sp>
      <p:sp>
        <p:nvSpPr>
          <p:cNvPr id="2058" name="Google Shape;2058;p52"/>
          <p:cNvSpPr txBox="1"/>
          <p:nvPr>
            <p:ph idx="3" type="subTitle"/>
          </p:nvPr>
        </p:nvSpPr>
        <p:spPr>
          <a:xfrm>
            <a:off x="2341675" y="2732675"/>
            <a:ext cx="4460400" cy="384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Venus has a beautiful name</a:t>
            </a:r>
            <a:endParaRPr/>
          </a:p>
        </p:txBody>
      </p:sp>
      <p:sp>
        <p:nvSpPr>
          <p:cNvPr id="2059" name="Google Shape;2059;p52"/>
          <p:cNvSpPr txBox="1"/>
          <p:nvPr>
            <p:ph idx="4" type="title"/>
          </p:nvPr>
        </p:nvSpPr>
        <p:spPr>
          <a:xfrm>
            <a:off x="2510095" y="3393349"/>
            <a:ext cx="4123800" cy="599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451,847</a:t>
            </a:r>
            <a:endParaRPr/>
          </a:p>
        </p:txBody>
      </p:sp>
      <p:sp>
        <p:nvSpPr>
          <p:cNvPr id="2060" name="Google Shape;2060;p52"/>
          <p:cNvSpPr txBox="1"/>
          <p:nvPr>
            <p:ph idx="5" type="subTitle"/>
          </p:nvPr>
        </p:nvSpPr>
        <p:spPr>
          <a:xfrm>
            <a:off x="2341675" y="4040525"/>
            <a:ext cx="4460400" cy="384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Neptune is the farthest planet from the Sun</a:t>
            </a:r>
            <a:endParaRPr/>
          </a:p>
        </p:txBody>
      </p:sp>
      <p:sp>
        <p:nvSpPr>
          <p:cNvPr id="2061" name="Google Shape;2061;p52"/>
          <p:cNvSpPr/>
          <p:nvPr/>
        </p:nvSpPr>
        <p:spPr>
          <a:xfrm>
            <a:off x="7230363" y="-204975"/>
            <a:ext cx="2011500" cy="2011500"/>
          </a:xfrm>
          <a:prstGeom prst="rect">
            <a:avLst/>
          </a:prstGeom>
          <a:solidFill>
            <a:srgbClr val="232131">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62" name="Google Shape;2062;p52"/>
          <p:cNvGrpSpPr/>
          <p:nvPr/>
        </p:nvGrpSpPr>
        <p:grpSpPr>
          <a:xfrm>
            <a:off x="735234" y="1950394"/>
            <a:ext cx="1600543" cy="1600474"/>
            <a:chOff x="4351775" y="4092225"/>
            <a:chExt cx="578900" cy="578875"/>
          </a:xfrm>
        </p:grpSpPr>
        <p:sp>
          <p:nvSpPr>
            <p:cNvPr id="2063" name="Google Shape;2063;p52"/>
            <p:cNvSpPr/>
            <p:nvPr/>
          </p:nvSpPr>
          <p:spPr>
            <a:xfrm>
              <a:off x="4386425" y="4126875"/>
              <a:ext cx="408950" cy="408625"/>
            </a:xfrm>
            <a:custGeom>
              <a:rect b="b" l="l" r="r" t="t"/>
              <a:pathLst>
                <a:path extrusionOk="0" h="16345" w="16358">
                  <a:moveTo>
                    <a:pt x="15707" y="0"/>
                  </a:moveTo>
                  <a:lnTo>
                    <a:pt x="1" y="15694"/>
                  </a:lnTo>
                  <a:cubicBezTo>
                    <a:pt x="121" y="15923"/>
                    <a:pt x="254" y="16140"/>
                    <a:pt x="387" y="16345"/>
                  </a:cubicBezTo>
                  <a:lnTo>
                    <a:pt x="16357" y="386"/>
                  </a:lnTo>
                  <a:cubicBezTo>
                    <a:pt x="16140" y="241"/>
                    <a:pt x="15923" y="121"/>
                    <a:pt x="1570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 name="Google Shape;2064;p52"/>
            <p:cNvSpPr/>
            <p:nvPr/>
          </p:nvSpPr>
          <p:spPr>
            <a:xfrm>
              <a:off x="4407825" y="4148275"/>
              <a:ext cx="419200" cy="419175"/>
            </a:xfrm>
            <a:custGeom>
              <a:rect b="b" l="l" r="r" t="t"/>
              <a:pathLst>
                <a:path extrusionOk="0" h="16767" w="16768">
                  <a:moveTo>
                    <a:pt x="16188" y="0"/>
                  </a:moveTo>
                  <a:lnTo>
                    <a:pt x="1" y="16188"/>
                  </a:lnTo>
                  <a:cubicBezTo>
                    <a:pt x="145" y="16381"/>
                    <a:pt x="290" y="16574"/>
                    <a:pt x="447" y="16767"/>
                  </a:cubicBezTo>
                  <a:lnTo>
                    <a:pt x="16767" y="446"/>
                  </a:lnTo>
                  <a:cubicBezTo>
                    <a:pt x="16574" y="301"/>
                    <a:pt x="16381" y="145"/>
                    <a:pt x="1618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5" name="Google Shape;2065;p52"/>
            <p:cNvSpPr/>
            <p:nvPr/>
          </p:nvSpPr>
          <p:spPr>
            <a:xfrm>
              <a:off x="4432850" y="4173275"/>
              <a:ext cx="422175" cy="422200"/>
            </a:xfrm>
            <a:custGeom>
              <a:rect b="b" l="l" r="r" t="t"/>
              <a:pathLst>
                <a:path extrusionOk="0" h="16888" w="16887">
                  <a:moveTo>
                    <a:pt x="16381" y="1"/>
                  </a:moveTo>
                  <a:lnTo>
                    <a:pt x="0" y="16369"/>
                  </a:lnTo>
                  <a:cubicBezTo>
                    <a:pt x="48" y="16430"/>
                    <a:pt x="96" y="16478"/>
                    <a:pt x="157" y="16526"/>
                  </a:cubicBezTo>
                  <a:cubicBezTo>
                    <a:pt x="277" y="16646"/>
                    <a:pt x="398" y="16767"/>
                    <a:pt x="530" y="16888"/>
                  </a:cubicBezTo>
                  <a:lnTo>
                    <a:pt x="16887" y="519"/>
                  </a:lnTo>
                  <a:cubicBezTo>
                    <a:pt x="16766" y="398"/>
                    <a:pt x="16646" y="266"/>
                    <a:pt x="16525" y="145"/>
                  </a:cubicBezTo>
                  <a:lnTo>
                    <a:pt x="1638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6" name="Google Shape;2066;p52"/>
            <p:cNvSpPr/>
            <p:nvPr/>
          </p:nvSpPr>
          <p:spPr>
            <a:xfrm>
              <a:off x="4461475" y="4201900"/>
              <a:ext cx="417975" cy="417975"/>
            </a:xfrm>
            <a:custGeom>
              <a:rect b="b" l="l" r="r" t="t"/>
              <a:pathLst>
                <a:path extrusionOk="0" h="16719" w="16719">
                  <a:moveTo>
                    <a:pt x="16272" y="1"/>
                  </a:moveTo>
                  <a:lnTo>
                    <a:pt x="0" y="16273"/>
                  </a:lnTo>
                  <a:cubicBezTo>
                    <a:pt x="193" y="16430"/>
                    <a:pt x="398" y="16574"/>
                    <a:pt x="591" y="16719"/>
                  </a:cubicBezTo>
                  <a:lnTo>
                    <a:pt x="16718" y="591"/>
                  </a:lnTo>
                  <a:cubicBezTo>
                    <a:pt x="16574" y="398"/>
                    <a:pt x="16429" y="194"/>
                    <a:pt x="1627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7" name="Google Shape;2067;p52"/>
            <p:cNvSpPr/>
            <p:nvPr/>
          </p:nvSpPr>
          <p:spPr>
            <a:xfrm>
              <a:off x="4357500" y="4097950"/>
              <a:ext cx="361925" cy="361625"/>
            </a:xfrm>
            <a:custGeom>
              <a:rect b="b" l="l" r="r" t="t"/>
              <a:pathLst>
                <a:path extrusionOk="0" h="14465" w="14477">
                  <a:moveTo>
                    <a:pt x="13633" y="0"/>
                  </a:moveTo>
                  <a:lnTo>
                    <a:pt x="1" y="13633"/>
                  </a:lnTo>
                  <a:cubicBezTo>
                    <a:pt x="49" y="13910"/>
                    <a:pt x="121" y="14187"/>
                    <a:pt x="194" y="14464"/>
                  </a:cubicBezTo>
                  <a:lnTo>
                    <a:pt x="14477" y="193"/>
                  </a:lnTo>
                  <a:cubicBezTo>
                    <a:pt x="14200" y="121"/>
                    <a:pt x="13922" y="48"/>
                    <a:pt x="136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 name="Google Shape;2068;p52"/>
            <p:cNvSpPr/>
            <p:nvPr/>
          </p:nvSpPr>
          <p:spPr>
            <a:xfrm>
              <a:off x="4369550" y="4109700"/>
              <a:ext cx="389975" cy="390250"/>
            </a:xfrm>
            <a:custGeom>
              <a:rect b="b" l="l" r="r" t="t"/>
              <a:pathLst>
                <a:path extrusionOk="0" h="15610" w="15599">
                  <a:moveTo>
                    <a:pt x="14863" y="0"/>
                  </a:moveTo>
                  <a:lnTo>
                    <a:pt x="1" y="14874"/>
                  </a:lnTo>
                  <a:cubicBezTo>
                    <a:pt x="85" y="15115"/>
                    <a:pt x="194" y="15369"/>
                    <a:pt x="302" y="15610"/>
                  </a:cubicBezTo>
                  <a:lnTo>
                    <a:pt x="15598" y="302"/>
                  </a:lnTo>
                  <a:cubicBezTo>
                    <a:pt x="15357" y="193"/>
                    <a:pt x="15116" y="97"/>
                    <a:pt x="1486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 name="Google Shape;2069;p52"/>
            <p:cNvSpPr/>
            <p:nvPr/>
          </p:nvSpPr>
          <p:spPr>
            <a:xfrm>
              <a:off x="4351775" y="4092225"/>
              <a:ext cx="321550" cy="321550"/>
            </a:xfrm>
            <a:custGeom>
              <a:rect b="b" l="l" r="r" t="t"/>
              <a:pathLst>
                <a:path extrusionOk="0" h="12862" w="12862">
                  <a:moveTo>
                    <a:pt x="11897" y="0"/>
                  </a:moveTo>
                  <a:lnTo>
                    <a:pt x="1" y="11897"/>
                  </a:lnTo>
                  <a:cubicBezTo>
                    <a:pt x="13" y="12222"/>
                    <a:pt x="37" y="12536"/>
                    <a:pt x="73" y="12861"/>
                  </a:cubicBezTo>
                  <a:lnTo>
                    <a:pt x="12862" y="73"/>
                  </a:lnTo>
                  <a:cubicBezTo>
                    <a:pt x="12548" y="36"/>
                    <a:pt x="12223" y="12"/>
                    <a:pt x="1189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p52"/>
            <p:cNvSpPr/>
            <p:nvPr/>
          </p:nvSpPr>
          <p:spPr>
            <a:xfrm>
              <a:off x="4530775" y="4270900"/>
              <a:ext cx="385125" cy="385450"/>
            </a:xfrm>
            <a:custGeom>
              <a:rect b="b" l="l" r="r" t="t"/>
              <a:pathLst>
                <a:path extrusionOk="0" h="15418" w="15405">
                  <a:moveTo>
                    <a:pt x="15128" y="1"/>
                  </a:moveTo>
                  <a:lnTo>
                    <a:pt x="0" y="15140"/>
                  </a:lnTo>
                  <a:cubicBezTo>
                    <a:pt x="242" y="15237"/>
                    <a:pt x="495" y="15333"/>
                    <a:pt x="748" y="15417"/>
                  </a:cubicBezTo>
                  <a:lnTo>
                    <a:pt x="15405" y="760"/>
                  </a:lnTo>
                  <a:cubicBezTo>
                    <a:pt x="15320" y="507"/>
                    <a:pt x="15224" y="254"/>
                    <a:pt x="1512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p52"/>
            <p:cNvSpPr/>
            <p:nvPr/>
          </p:nvSpPr>
          <p:spPr>
            <a:xfrm>
              <a:off x="4748650" y="4489075"/>
              <a:ext cx="161525" cy="161550"/>
            </a:xfrm>
            <a:custGeom>
              <a:rect b="b" l="l" r="r" t="t"/>
              <a:pathLst>
                <a:path extrusionOk="0" h="6462" w="6461">
                  <a:moveTo>
                    <a:pt x="6461" y="1"/>
                  </a:moveTo>
                  <a:lnTo>
                    <a:pt x="0" y="6461"/>
                  </a:lnTo>
                  <a:cubicBezTo>
                    <a:pt x="772" y="6148"/>
                    <a:pt x="1519" y="5762"/>
                    <a:pt x="2206" y="5292"/>
                  </a:cubicBezTo>
                  <a:lnTo>
                    <a:pt x="5292" y="2206"/>
                  </a:lnTo>
                  <a:cubicBezTo>
                    <a:pt x="5762" y="1507"/>
                    <a:pt x="6159" y="772"/>
                    <a:pt x="64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52"/>
            <p:cNvSpPr/>
            <p:nvPr/>
          </p:nvSpPr>
          <p:spPr>
            <a:xfrm>
              <a:off x="4352675" y="4092825"/>
              <a:ext cx="267025" cy="267000"/>
            </a:xfrm>
            <a:custGeom>
              <a:rect b="b" l="l" r="r" t="t"/>
              <a:pathLst>
                <a:path extrusionOk="0" h="10680" w="10681">
                  <a:moveTo>
                    <a:pt x="10680" y="0"/>
                  </a:moveTo>
                  <a:lnTo>
                    <a:pt x="10680" y="0"/>
                  </a:lnTo>
                  <a:cubicBezTo>
                    <a:pt x="10282" y="36"/>
                    <a:pt x="9885" y="85"/>
                    <a:pt x="9499" y="157"/>
                  </a:cubicBezTo>
                  <a:lnTo>
                    <a:pt x="158" y="9498"/>
                  </a:lnTo>
                  <a:cubicBezTo>
                    <a:pt x="85" y="9884"/>
                    <a:pt x="37" y="10282"/>
                    <a:pt x="1" y="10680"/>
                  </a:cubicBezTo>
                  <a:lnTo>
                    <a:pt x="1068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 name="Google Shape;2073;p52"/>
            <p:cNvSpPr/>
            <p:nvPr/>
          </p:nvSpPr>
          <p:spPr>
            <a:xfrm>
              <a:off x="4366250" y="4106675"/>
              <a:ext cx="185050" cy="184750"/>
            </a:xfrm>
            <a:custGeom>
              <a:rect b="b" l="l" r="r" t="t"/>
              <a:pathLst>
                <a:path extrusionOk="0" h="7390" w="7402">
                  <a:moveTo>
                    <a:pt x="7401" y="1"/>
                  </a:moveTo>
                  <a:cubicBezTo>
                    <a:pt x="6786" y="194"/>
                    <a:pt x="6184" y="447"/>
                    <a:pt x="5605" y="748"/>
                  </a:cubicBezTo>
                  <a:lnTo>
                    <a:pt x="748" y="5606"/>
                  </a:lnTo>
                  <a:cubicBezTo>
                    <a:pt x="446" y="6184"/>
                    <a:pt x="193" y="6775"/>
                    <a:pt x="0" y="7390"/>
                  </a:cubicBezTo>
                  <a:lnTo>
                    <a:pt x="740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4" name="Google Shape;2074;p52"/>
            <p:cNvSpPr/>
            <p:nvPr/>
          </p:nvSpPr>
          <p:spPr>
            <a:xfrm>
              <a:off x="4619375" y="4359500"/>
              <a:ext cx="311300" cy="311600"/>
            </a:xfrm>
            <a:custGeom>
              <a:rect b="b" l="l" r="r" t="t"/>
              <a:pathLst>
                <a:path extrusionOk="0" h="12464" w="12452">
                  <a:moveTo>
                    <a:pt x="12427" y="1"/>
                  </a:moveTo>
                  <a:lnTo>
                    <a:pt x="0" y="12440"/>
                  </a:lnTo>
                  <a:cubicBezTo>
                    <a:pt x="326" y="12464"/>
                    <a:pt x="663" y="12464"/>
                    <a:pt x="1001" y="12464"/>
                  </a:cubicBezTo>
                  <a:lnTo>
                    <a:pt x="12451" y="1013"/>
                  </a:lnTo>
                  <a:cubicBezTo>
                    <a:pt x="12451" y="676"/>
                    <a:pt x="12439" y="338"/>
                    <a:pt x="1242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5" name="Google Shape;2075;p52"/>
            <p:cNvSpPr/>
            <p:nvPr/>
          </p:nvSpPr>
          <p:spPr>
            <a:xfrm>
              <a:off x="4675125" y="4415550"/>
              <a:ext cx="253750" cy="253750"/>
            </a:xfrm>
            <a:custGeom>
              <a:rect b="b" l="l" r="r" t="t"/>
              <a:pathLst>
                <a:path extrusionOk="0" h="10150" w="10150">
                  <a:moveTo>
                    <a:pt x="10149" y="1"/>
                  </a:moveTo>
                  <a:lnTo>
                    <a:pt x="0" y="10150"/>
                  </a:lnTo>
                  <a:cubicBezTo>
                    <a:pt x="422" y="10101"/>
                    <a:pt x="844" y="10017"/>
                    <a:pt x="1254" y="9933"/>
                  </a:cubicBezTo>
                  <a:lnTo>
                    <a:pt x="9932" y="1254"/>
                  </a:lnTo>
                  <a:cubicBezTo>
                    <a:pt x="10029" y="844"/>
                    <a:pt x="10101" y="422"/>
                    <a:pt x="1014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6" name="Google Shape;2076;p52"/>
            <p:cNvSpPr/>
            <p:nvPr/>
          </p:nvSpPr>
          <p:spPr>
            <a:xfrm>
              <a:off x="4572050" y="4312200"/>
              <a:ext cx="354700" cy="355000"/>
            </a:xfrm>
            <a:custGeom>
              <a:rect b="b" l="l" r="r" t="t"/>
              <a:pathLst>
                <a:path extrusionOk="0" h="14200" w="14188">
                  <a:moveTo>
                    <a:pt x="14019" y="0"/>
                  </a:moveTo>
                  <a:lnTo>
                    <a:pt x="1" y="14018"/>
                  </a:lnTo>
                  <a:cubicBezTo>
                    <a:pt x="290" y="14091"/>
                    <a:pt x="579" y="14151"/>
                    <a:pt x="857" y="14199"/>
                  </a:cubicBezTo>
                  <a:lnTo>
                    <a:pt x="14188" y="868"/>
                  </a:lnTo>
                  <a:cubicBezTo>
                    <a:pt x="14140" y="579"/>
                    <a:pt x="14091" y="290"/>
                    <a:pt x="1401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7" name="Google Shape;2077;p52"/>
            <p:cNvSpPr/>
            <p:nvPr/>
          </p:nvSpPr>
          <p:spPr>
            <a:xfrm>
              <a:off x="4494000" y="4234450"/>
              <a:ext cx="405925" cy="405625"/>
            </a:xfrm>
            <a:custGeom>
              <a:rect b="b" l="l" r="r" t="t"/>
              <a:pathLst>
                <a:path extrusionOk="0" h="16225" w="16237">
                  <a:moveTo>
                    <a:pt x="15863" y="0"/>
                  </a:moveTo>
                  <a:lnTo>
                    <a:pt x="1" y="15863"/>
                  </a:lnTo>
                  <a:cubicBezTo>
                    <a:pt x="230" y="15995"/>
                    <a:pt x="447" y="16116"/>
                    <a:pt x="676" y="16224"/>
                  </a:cubicBezTo>
                  <a:lnTo>
                    <a:pt x="16237" y="675"/>
                  </a:lnTo>
                  <a:cubicBezTo>
                    <a:pt x="16116" y="446"/>
                    <a:pt x="15996" y="217"/>
                    <a:pt x="1586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78" name="Google Shape;2078;p52"/>
          <p:cNvGrpSpPr/>
          <p:nvPr/>
        </p:nvGrpSpPr>
        <p:grpSpPr>
          <a:xfrm>
            <a:off x="7134069" y="4493632"/>
            <a:ext cx="912435" cy="116605"/>
            <a:chOff x="7827644" y="2147282"/>
            <a:chExt cx="912435" cy="116605"/>
          </a:xfrm>
        </p:grpSpPr>
        <p:sp>
          <p:nvSpPr>
            <p:cNvPr id="2079" name="Google Shape;2079;p52"/>
            <p:cNvSpPr/>
            <p:nvPr/>
          </p:nvSpPr>
          <p:spPr>
            <a:xfrm>
              <a:off x="7827644" y="2147282"/>
              <a:ext cx="116563" cy="116605"/>
            </a:xfrm>
            <a:custGeom>
              <a:rect b="b" l="l" r="r" t="t"/>
              <a:pathLst>
                <a:path extrusionOk="0" h="2762" w="2761">
                  <a:moveTo>
                    <a:pt x="1" y="1"/>
                  </a:moveTo>
                  <a:lnTo>
                    <a:pt x="1" y="2761"/>
                  </a:lnTo>
                  <a:lnTo>
                    <a:pt x="2761" y="2761"/>
                  </a:lnTo>
                  <a:lnTo>
                    <a:pt x="276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0" name="Google Shape;2080;p52"/>
            <p:cNvSpPr/>
            <p:nvPr/>
          </p:nvSpPr>
          <p:spPr>
            <a:xfrm>
              <a:off x="8225581" y="2147282"/>
              <a:ext cx="116563" cy="116605"/>
            </a:xfrm>
            <a:custGeom>
              <a:rect b="b" l="l" r="r" t="t"/>
              <a:pathLst>
                <a:path extrusionOk="0" h="2762" w="2761">
                  <a:moveTo>
                    <a:pt x="0" y="1"/>
                  </a:moveTo>
                  <a:lnTo>
                    <a:pt x="0" y="2761"/>
                  </a:lnTo>
                  <a:lnTo>
                    <a:pt x="2761" y="2761"/>
                  </a:lnTo>
                  <a:lnTo>
                    <a:pt x="276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1" name="Google Shape;2081;p52"/>
            <p:cNvSpPr/>
            <p:nvPr/>
          </p:nvSpPr>
          <p:spPr>
            <a:xfrm>
              <a:off x="8623517" y="2147282"/>
              <a:ext cx="116563" cy="116605"/>
            </a:xfrm>
            <a:custGeom>
              <a:rect b="b" l="l" r="r" t="t"/>
              <a:pathLst>
                <a:path extrusionOk="0" h="2762" w="2761">
                  <a:moveTo>
                    <a:pt x="0" y="1"/>
                  </a:moveTo>
                  <a:lnTo>
                    <a:pt x="0" y="2761"/>
                  </a:lnTo>
                  <a:lnTo>
                    <a:pt x="2760" y="2761"/>
                  </a:lnTo>
                  <a:lnTo>
                    <a:pt x="276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2" name="Google Shape;2082;p52"/>
          <p:cNvGrpSpPr/>
          <p:nvPr/>
        </p:nvGrpSpPr>
        <p:grpSpPr>
          <a:xfrm>
            <a:off x="503200" y="4053309"/>
            <a:ext cx="572004" cy="572004"/>
            <a:chOff x="7474500" y="988634"/>
            <a:chExt cx="572004" cy="572004"/>
          </a:xfrm>
        </p:grpSpPr>
        <p:sp>
          <p:nvSpPr>
            <p:cNvPr id="2083" name="Google Shape;2083;p52"/>
            <p:cNvSpPr/>
            <p:nvPr/>
          </p:nvSpPr>
          <p:spPr>
            <a:xfrm>
              <a:off x="7525371" y="1039505"/>
              <a:ext cx="521133" cy="521133"/>
            </a:xfrm>
            <a:custGeom>
              <a:rect b="b" l="l" r="r" t="t"/>
              <a:pathLst>
                <a:path extrusionOk="0" h="12344" w="12344">
                  <a:moveTo>
                    <a:pt x="1" y="1"/>
                  </a:moveTo>
                  <a:lnTo>
                    <a:pt x="1" y="12343"/>
                  </a:lnTo>
                  <a:lnTo>
                    <a:pt x="12344" y="12343"/>
                  </a:lnTo>
                  <a:lnTo>
                    <a:pt x="1234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4" name="Google Shape;2084;p52"/>
            <p:cNvSpPr/>
            <p:nvPr/>
          </p:nvSpPr>
          <p:spPr>
            <a:xfrm>
              <a:off x="7474500" y="988634"/>
              <a:ext cx="521133" cy="521091"/>
            </a:xfrm>
            <a:custGeom>
              <a:rect b="b" l="l" r="r" t="t"/>
              <a:pathLst>
                <a:path extrusionOk="0" h="12343" w="12344">
                  <a:moveTo>
                    <a:pt x="0" y="0"/>
                  </a:moveTo>
                  <a:lnTo>
                    <a:pt x="0" y="12343"/>
                  </a:lnTo>
                  <a:lnTo>
                    <a:pt x="12343" y="12343"/>
                  </a:lnTo>
                  <a:lnTo>
                    <a:pt x="1234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52"/>
            <p:cNvSpPr/>
            <p:nvPr/>
          </p:nvSpPr>
          <p:spPr>
            <a:xfrm>
              <a:off x="7573203" y="1087337"/>
              <a:ext cx="323682" cy="324188"/>
            </a:xfrm>
            <a:custGeom>
              <a:rect b="b" l="l" r="r" t="t"/>
              <a:pathLst>
                <a:path extrusionOk="0" h="7679" w="7667">
                  <a:moveTo>
                    <a:pt x="1" y="1"/>
                  </a:moveTo>
                  <a:lnTo>
                    <a:pt x="1" y="7679"/>
                  </a:lnTo>
                  <a:lnTo>
                    <a:pt x="7667" y="7679"/>
                  </a:lnTo>
                  <a:lnTo>
                    <a:pt x="766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86" name="Google Shape;2086;p52"/>
          <p:cNvSpPr/>
          <p:nvPr/>
        </p:nvSpPr>
        <p:spPr>
          <a:xfrm>
            <a:off x="796312" y="461921"/>
            <a:ext cx="496182" cy="526706"/>
          </a:xfrm>
          <a:custGeom>
            <a:rect b="b" l="l" r="r" t="t"/>
            <a:pathLst>
              <a:path extrusionOk="0" fill="none" h="12476" w="11753">
                <a:moveTo>
                  <a:pt x="1712" y="8510"/>
                </a:moveTo>
                <a:cubicBezTo>
                  <a:pt x="0" y="4219"/>
                  <a:pt x="4352" y="0"/>
                  <a:pt x="8595" y="1832"/>
                </a:cubicBezTo>
                <a:cubicBezTo>
                  <a:pt x="10523" y="2664"/>
                  <a:pt x="11753" y="4581"/>
                  <a:pt x="11728" y="6678"/>
                </a:cubicBezTo>
                <a:cubicBezTo>
                  <a:pt x="11692" y="8775"/>
                  <a:pt x="10403" y="10655"/>
                  <a:pt x="8450" y="11427"/>
                </a:cubicBezTo>
                <a:cubicBezTo>
                  <a:pt x="5786" y="12476"/>
                  <a:pt x="2773" y="11174"/>
                  <a:pt x="1712" y="8510"/>
                </a:cubicBezTo>
                <a:close/>
              </a:path>
            </a:pathLst>
          </a:custGeom>
          <a:solidFill>
            <a:schemeClr val="accent1"/>
          </a:solidFill>
          <a:ln cap="flat" cmpd="sng" w="11450">
            <a:solidFill>
              <a:schemeClr val="accent1"/>
            </a:solidFill>
            <a:prstDash val="solid"/>
            <a:miter lim="120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87" name="Google Shape;2087;p52"/>
          <p:cNvGrpSpPr/>
          <p:nvPr/>
        </p:nvGrpSpPr>
        <p:grpSpPr>
          <a:xfrm>
            <a:off x="7667038" y="3058775"/>
            <a:ext cx="1138175" cy="662100"/>
            <a:chOff x="6908700" y="4137025"/>
            <a:chExt cx="1138175" cy="662100"/>
          </a:xfrm>
        </p:grpSpPr>
        <p:sp>
          <p:nvSpPr>
            <p:cNvPr id="2088" name="Google Shape;2088;p52"/>
            <p:cNvSpPr/>
            <p:nvPr/>
          </p:nvSpPr>
          <p:spPr>
            <a:xfrm rot="5400000">
              <a:off x="7452725" y="4204975"/>
              <a:ext cx="662100" cy="526200"/>
            </a:xfrm>
            <a:prstGeom prst="triangle">
              <a:avLst>
                <a:gd fmla="val 51072"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52"/>
            <p:cNvSpPr/>
            <p:nvPr/>
          </p:nvSpPr>
          <p:spPr>
            <a:xfrm rot="5400000">
              <a:off x="7174125" y="4204975"/>
              <a:ext cx="662100" cy="526200"/>
            </a:xfrm>
            <a:prstGeom prst="triangle">
              <a:avLst>
                <a:gd fmla="val 51072"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52"/>
            <p:cNvSpPr/>
            <p:nvPr/>
          </p:nvSpPr>
          <p:spPr>
            <a:xfrm rot="5400000">
              <a:off x="6840750" y="4204975"/>
              <a:ext cx="662100" cy="526200"/>
            </a:xfrm>
            <a:prstGeom prst="triangle">
              <a:avLst>
                <a:gd fmla="val 51072"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91" name="Google Shape;2091;p52"/>
            <p:cNvGrpSpPr/>
            <p:nvPr/>
          </p:nvGrpSpPr>
          <p:grpSpPr>
            <a:xfrm>
              <a:off x="7243102" y="4317428"/>
              <a:ext cx="525839" cy="311304"/>
              <a:chOff x="8874877" y="4039240"/>
              <a:chExt cx="429011" cy="253980"/>
            </a:xfrm>
          </p:grpSpPr>
          <p:sp>
            <p:nvSpPr>
              <p:cNvPr id="2092" name="Google Shape;2092;p52"/>
              <p:cNvSpPr/>
              <p:nvPr/>
            </p:nvSpPr>
            <p:spPr>
              <a:xfrm>
                <a:off x="8874877" y="4066724"/>
                <a:ext cx="159329" cy="199520"/>
              </a:xfrm>
              <a:custGeom>
                <a:rect b="b" l="l" r="r" t="t"/>
                <a:pathLst>
                  <a:path extrusionOk="0" h="4726" w="3774">
                    <a:moveTo>
                      <a:pt x="1" y="1"/>
                    </a:moveTo>
                    <a:lnTo>
                      <a:pt x="1" y="4726"/>
                    </a:lnTo>
                    <a:lnTo>
                      <a:pt x="3773" y="2375"/>
                    </a:lnTo>
                    <a:lnTo>
                      <a:pt x="1" y="1"/>
                    </a:lnTo>
                    <a:close/>
                  </a:path>
                </a:pathLst>
              </a:custGeom>
              <a:solidFill>
                <a:srgbClr val="EFC5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52"/>
              <p:cNvSpPr/>
              <p:nvPr/>
            </p:nvSpPr>
            <p:spPr>
              <a:xfrm>
                <a:off x="9101328" y="4039240"/>
                <a:ext cx="202560" cy="253980"/>
              </a:xfrm>
              <a:custGeom>
                <a:rect b="b" l="l" r="r" t="t"/>
                <a:pathLst>
                  <a:path extrusionOk="0" h="6016" w="4798">
                    <a:moveTo>
                      <a:pt x="0" y="1"/>
                    </a:moveTo>
                    <a:lnTo>
                      <a:pt x="0" y="6016"/>
                    </a:lnTo>
                    <a:lnTo>
                      <a:pt x="4798" y="3026"/>
                    </a:lnTo>
                    <a:lnTo>
                      <a:pt x="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094" name="Google Shape;2094;p52"/>
          <p:cNvGrpSpPr/>
          <p:nvPr/>
        </p:nvGrpSpPr>
        <p:grpSpPr>
          <a:xfrm>
            <a:off x="6899665" y="641132"/>
            <a:ext cx="1597941" cy="662121"/>
            <a:chOff x="846055" y="944205"/>
            <a:chExt cx="1487702" cy="616442"/>
          </a:xfrm>
        </p:grpSpPr>
        <p:grpSp>
          <p:nvGrpSpPr>
            <p:cNvPr id="2095" name="Google Shape;2095;p52"/>
            <p:cNvGrpSpPr/>
            <p:nvPr/>
          </p:nvGrpSpPr>
          <p:grpSpPr>
            <a:xfrm>
              <a:off x="1622105" y="944205"/>
              <a:ext cx="711652" cy="352605"/>
              <a:chOff x="1579480" y="1191367"/>
              <a:chExt cx="711652" cy="352605"/>
            </a:xfrm>
          </p:grpSpPr>
          <p:sp>
            <p:nvSpPr>
              <p:cNvPr id="2096" name="Google Shape;2096;p52"/>
              <p:cNvSpPr/>
              <p:nvPr/>
            </p:nvSpPr>
            <p:spPr>
              <a:xfrm>
                <a:off x="1579480" y="1191367"/>
                <a:ext cx="711652" cy="352605"/>
              </a:xfrm>
              <a:custGeom>
                <a:rect b="b" l="l" r="r" t="t"/>
                <a:pathLst>
                  <a:path extrusionOk="0" h="9962" w="20106">
                    <a:moveTo>
                      <a:pt x="10050" y="1"/>
                    </a:moveTo>
                    <a:cubicBezTo>
                      <a:pt x="4757" y="1"/>
                      <a:pt x="69" y="4249"/>
                      <a:pt x="0" y="9962"/>
                    </a:cubicBezTo>
                    <a:lnTo>
                      <a:pt x="20105" y="9962"/>
                    </a:lnTo>
                    <a:cubicBezTo>
                      <a:pt x="20093" y="8793"/>
                      <a:pt x="19888" y="7648"/>
                      <a:pt x="19478" y="6563"/>
                    </a:cubicBezTo>
                    <a:lnTo>
                      <a:pt x="11523" y="6563"/>
                    </a:lnTo>
                    <a:cubicBezTo>
                      <a:pt x="11547" y="4429"/>
                      <a:pt x="12258" y="2344"/>
                      <a:pt x="13548" y="632"/>
                    </a:cubicBezTo>
                    <a:cubicBezTo>
                      <a:pt x="12381" y="202"/>
                      <a:pt x="11201" y="1"/>
                      <a:pt x="1005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52"/>
              <p:cNvSpPr/>
              <p:nvPr/>
            </p:nvSpPr>
            <p:spPr>
              <a:xfrm flipH="1">
                <a:off x="1579480" y="1191367"/>
                <a:ext cx="711652" cy="352605"/>
              </a:xfrm>
              <a:custGeom>
                <a:rect b="b" l="l" r="r" t="t"/>
                <a:pathLst>
                  <a:path extrusionOk="0" h="9962" w="20106">
                    <a:moveTo>
                      <a:pt x="10050" y="1"/>
                    </a:moveTo>
                    <a:cubicBezTo>
                      <a:pt x="4757" y="1"/>
                      <a:pt x="69" y="4249"/>
                      <a:pt x="0" y="9962"/>
                    </a:cubicBezTo>
                    <a:lnTo>
                      <a:pt x="20105" y="9962"/>
                    </a:lnTo>
                    <a:cubicBezTo>
                      <a:pt x="20093" y="8793"/>
                      <a:pt x="19888" y="7648"/>
                      <a:pt x="19478" y="6563"/>
                    </a:cubicBezTo>
                    <a:lnTo>
                      <a:pt x="11523" y="6563"/>
                    </a:lnTo>
                    <a:cubicBezTo>
                      <a:pt x="11547" y="4429"/>
                      <a:pt x="12258" y="2344"/>
                      <a:pt x="13548" y="632"/>
                    </a:cubicBezTo>
                    <a:cubicBezTo>
                      <a:pt x="12381" y="202"/>
                      <a:pt x="11201" y="1"/>
                      <a:pt x="1005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98" name="Google Shape;2098;p52"/>
            <p:cNvGrpSpPr/>
            <p:nvPr/>
          </p:nvGrpSpPr>
          <p:grpSpPr>
            <a:xfrm>
              <a:off x="1253905" y="1088917"/>
              <a:ext cx="711652" cy="352605"/>
              <a:chOff x="1579480" y="1191367"/>
              <a:chExt cx="711652" cy="352605"/>
            </a:xfrm>
          </p:grpSpPr>
          <p:sp>
            <p:nvSpPr>
              <p:cNvPr id="2099" name="Google Shape;2099;p52"/>
              <p:cNvSpPr/>
              <p:nvPr/>
            </p:nvSpPr>
            <p:spPr>
              <a:xfrm>
                <a:off x="1579480" y="1191367"/>
                <a:ext cx="711652" cy="352605"/>
              </a:xfrm>
              <a:custGeom>
                <a:rect b="b" l="l" r="r" t="t"/>
                <a:pathLst>
                  <a:path extrusionOk="0" h="9962" w="20106">
                    <a:moveTo>
                      <a:pt x="10050" y="1"/>
                    </a:moveTo>
                    <a:cubicBezTo>
                      <a:pt x="4757" y="1"/>
                      <a:pt x="69" y="4249"/>
                      <a:pt x="0" y="9962"/>
                    </a:cubicBezTo>
                    <a:lnTo>
                      <a:pt x="20105" y="9962"/>
                    </a:lnTo>
                    <a:cubicBezTo>
                      <a:pt x="20093" y="8793"/>
                      <a:pt x="19888" y="7648"/>
                      <a:pt x="19478" y="6563"/>
                    </a:cubicBezTo>
                    <a:lnTo>
                      <a:pt x="11523" y="6563"/>
                    </a:lnTo>
                    <a:cubicBezTo>
                      <a:pt x="11547" y="4429"/>
                      <a:pt x="12258" y="2344"/>
                      <a:pt x="13548" y="632"/>
                    </a:cubicBezTo>
                    <a:cubicBezTo>
                      <a:pt x="12381" y="202"/>
                      <a:pt x="11201" y="1"/>
                      <a:pt x="1005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52"/>
              <p:cNvSpPr/>
              <p:nvPr/>
            </p:nvSpPr>
            <p:spPr>
              <a:xfrm flipH="1">
                <a:off x="1579480" y="1191367"/>
                <a:ext cx="711652" cy="352605"/>
              </a:xfrm>
              <a:custGeom>
                <a:rect b="b" l="l" r="r" t="t"/>
                <a:pathLst>
                  <a:path extrusionOk="0" h="9962" w="20106">
                    <a:moveTo>
                      <a:pt x="10050" y="1"/>
                    </a:moveTo>
                    <a:cubicBezTo>
                      <a:pt x="4757" y="1"/>
                      <a:pt x="69" y="4249"/>
                      <a:pt x="0" y="9962"/>
                    </a:cubicBezTo>
                    <a:lnTo>
                      <a:pt x="20105" y="9962"/>
                    </a:lnTo>
                    <a:cubicBezTo>
                      <a:pt x="20093" y="8793"/>
                      <a:pt x="19888" y="7648"/>
                      <a:pt x="19478" y="6563"/>
                    </a:cubicBezTo>
                    <a:lnTo>
                      <a:pt x="11523" y="6563"/>
                    </a:lnTo>
                    <a:cubicBezTo>
                      <a:pt x="11547" y="4429"/>
                      <a:pt x="12258" y="2344"/>
                      <a:pt x="13548" y="632"/>
                    </a:cubicBezTo>
                    <a:cubicBezTo>
                      <a:pt x="12381" y="202"/>
                      <a:pt x="11201" y="1"/>
                      <a:pt x="1005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01" name="Google Shape;2101;p52"/>
            <p:cNvSpPr/>
            <p:nvPr/>
          </p:nvSpPr>
          <p:spPr>
            <a:xfrm>
              <a:off x="846055" y="1208042"/>
              <a:ext cx="711652" cy="352605"/>
            </a:xfrm>
            <a:custGeom>
              <a:rect b="b" l="l" r="r" t="t"/>
              <a:pathLst>
                <a:path extrusionOk="0" h="9962" w="20106">
                  <a:moveTo>
                    <a:pt x="10050" y="1"/>
                  </a:moveTo>
                  <a:cubicBezTo>
                    <a:pt x="4757" y="1"/>
                    <a:pt x="69" y="4249"/>
                    <a:pt x="0" y="9962"/>
                  </a:cubicBezTo>
                  <a:lnTo>
                    <a:pt x="20105" y="9962"/>
                  </a:lnTo>
                  <a:cubicBezTo>
                    <a:pt x="20093" y="8793"/>
                    <a:pt x="19888" y="7648"/>
                    <a:pt x="19478" y="6563"/>
                  </a:cubicBezTo>
                  <a:lnTo>
                    <a:pt x="11523" y="6563"/>
                  </a:lnTo>
                  <a:cubicBezTo>
                    <a:pt x="11547" y="4429"/>
                    <a:pt x="12258" y="2344"/>
                    <a:pt x="13548" y="632"/>
                  </a:cubicBezTo>
                  <a:cubicBezTo>
                    <a:pt x="12381" y="202"/>
                    <a:pt x="11201" y="1"/>
                    <a:pt x="1005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52"/>
            <p:cNvSpPr/>
            <p:nvPr/>
          </p:nvSpPr>
          <p:spPr>
            <a:xfrm flipH="1">
              <a:off x="846055" y="1208042"/>
              <a:ext cx="711652" cy="352605"/>
            </a:xfrm>
            <a:custGeom>
              <a:rect b="b" l="l" r="r" t="t"/>
              <a:pathLst>
                <a:path extrusionOk="0" h="9962" w="20106">
                  <a:moveTo>
                    <a:pt x="10050" y="1"/>
                  </a:moveTo>
                  <a:cubicBezTo>
                    <a:pt x="4757" y="1"/>
                    <a:pt x="69" y="4249"/>
                    <a:pt x="0" y="9962"/>
                  </a:cubicBezTo>
                  <a:lnTo>
                    <a:pt x="20105" y="9962"/>
                  </a:lnTo>
                  <a:cubicBezTo>
                    <a:pt x="20093" y="8793"/>
                    <a:pt x="19888" y="7648"/>
                    <a:pt x="19478" y="6563"/>
                  </a:cubicBezTo>
                  <a:lnTo>
                    <a:pt x="11523" y="6563"/>
                  </a:lnTo>
                  <a:cubicBezTo>
                    <a:pt x="11547" y="4429"/>
                    <a:pt x="12258" y="2344"/>
                    <a:pt x="13548" y="632"/>
                  </a:cubicBezTo>
                  <a:cubicBezTo>
                    <a:pt x="12381" y="202"/>
                    <a:pt x="11201" y="1"/>
                    <a:pt x="1005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52"/>
            <p:cNvSpPr/>
            <p:nvPr/>
          </p:nvSpPr>
          <p:spPr>
            <a:xfrm>
              <a:off x="1253912" y="1230412"/>
              <a:ext cx="281603" cy="209928"/>
            </a:xfrm>
            <a:custGeom>
              <a:rect b="b" l="l" r="r" t="t"/>
              <a:pathLst>
                <a:path extrusionOk="0" h="5931" w="7956">
                  <a:moveTo>
                    <a:pt x="2025" y="0"/>
                  </a:moveTo>
                  <a:cubicBezTo>
                    <a:pt x="735" y="1712"/>
                    <a:pt x="24" y="3797"/>
                    <a:pt x="0" y="5931"/>
                  </a:cubicBezTo>
                  <a:lnTo>
                    <a:pt x="7955" y="5931"/>
                  </a:lnTo>
                  <a:cubicBezTo>
                    <a:pt x="6931" y="3183"/>
                    <a:pt x="4773" y="1025"/>
                    <a:pt x="202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p52"/>
            <p:cNvSpPr/>
            <p:nvPr/>
          </p:nvSpPr>
          <p:spPr>
            <a:xfrm>
              <a:off x="1622091" y="1096442"/>
              <a:ext cx="311476" cy="200123"/>
            </a:xfrm>
            <a:custGeom>
              <a:rect b="b" l="l" r="r" t="t"/>
              <a:pathLst>
                <a:path extrusionOk="0" h="5654" w="8800">
                  <a:moveTo>
                    <a:pt x="1808" y="1"/>
                  </a:moveTo>
                  <a:cubicBezTo>
                    <a:pt x="639" y="1664"/>
                    <a:pt x="12" y="3629"/>
                    <a:pt x="0" y="5654"/>
                  </a:cubicBezTo>
                  <a:lnTo>
                    <a:pt x="8799" y="5654"/>
                  </a:lnTo>
                  <a:cubicBezTo>
                    <a:pt x="7486" y="2773"/>
                    <a:pt x="4894" y="688"/>
                    <a:pt x="180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8" name="Shape 2108"/>
        <p:cNvGrpSpPr/>
        <p:nvPr/>
      </p:nvGrpSpPr>
      <p:grpSpPr>
        <a:xfrm>
          <a:off x="0" y="0"/>
          <a:ext cx="0" cy="0"/>
          <a:chOff x="0" y="0"/>
          <a:chExt cx="0" cy="0"/>
        </a:xfrm>
      </p:grpSpPr>
      <p:sp>
        <p:nvSpPr>
          <p:cNvPr id="2109" name="Google Shape;2109;p53"/>
          <p:cNvSpPr txBox="1"/>
          <p:nvPr>
            <p:ph type="title"/>
          </p:nvPr>
        </p:nvSpPr>
        <p:spPr>
          <a:xfrm>
            <a:off x="621100" y="445025"/>
            <a:ext cx="79017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a:t>
            </a:r>
            <a:r>
              <a:rPr lang="en">
                <a:solidFill>
                  <a:schemeClr val="accent3"/>
                </a:solidFill>
                <a:latin typeface="Raleway"/>
                <a:ea typeface="Raleway"/>
                <a:cs typeface="Raleway"/>
                <a:sym typeface="Raleway"/>
              </a:rPr>
              <a:t>GROWTH</a:t>
            </a:r>
            <a:endParaRPr>
              <a:solidFill>
                <a:schemeClr val="accent3"/>
              </a:solidFill>
              <a:latin typeface="Raleway"/>
              <a:ea typeface="Raleway"/>
              <a:cs typeface="Raleway"/>
              <a:sym typeface="Raleway"/>
            </a:endParaRPr>
          </a:p>
        </p:txBody>
      </p:sp>
      <p:sp>
        <p:nvSpPr>
          <p:cNvPr id="2110" name="Google Shape;2110;p53"/>
          <p:cNvSpPr txBox="1"/>
          <p:nvPr/>
        </p:nvSpPr>
        <p:spPr>
          <a:xfrm>
            <a:off x="6204554" y="1860000"/>
            <a:ext cx="1987200" cy="357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500">
                <a:solidFill>
                  <a:schemeClr val="accent3"/>
                </a:solidFill>
                <a:latin typeface="Raleway"/>
                <a:ea typeface="Raleway"/>
                <a:cs typeface="Raleway"/>
                <a:sym typeface="Raleway"/>
              </a:rPr>
              <a:t>MARS</a:t>
            </a:r>
            <a:endParaRPr sz="2500">
              <a:solidFill>
                <a:schemeClr val="accent3"/>
              </a:solidFill>
              <a:latin typeface="Raleway"/>
              <a:ea typeface="Raleway"/>
              <a:cs typeface="Raleway"/>
              <a:sym typeface="Raleway"/>
            </a:endParaRPr>
          </a:p>
        </p:txBody>
      </p:sp>
      <p:sp>
        <p:nvSpPr>
          <p:cNvPr id="2111" name="Google Shape;2111;p53"/>
          <p:cNvSpPr txBox="1"/>
          <p:nvPr/>
        </p:nvSpPr>
        <p:spPr>
          <a:xfrm>
            <a:off x="6204475" y="2184550"/>
            <a:ext cx="1987200" cy="61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FFFFFF"/>
                </a:solidFill>
                <a:latin typeface="DM Sans"/>
                <a:ea typeface="DM Sans"/>
                <a:cs typeface="DM Sans"/>
                <a:sym typeface="DM Sans"/>
              </a:rPr>
              <a:t>Mars is actually a very cold place</a:t>
            </a:r>
            <a:endParaRPr sz="1600">
              <a:solidFill>
                <a:srgbClr val="FFFFFF"/>
              </a:solidFill>
              <a:latin typeface="DM Sans"/>
              <a:ea typeface="DM Sans"/>
              <a:cs typeface="DM Sans"/>
              <a:sym typeface="DM Sans"/>
            </a:endParaRPr>
          </a:p>
        </p:txBody>
      </p:sp>
      <p:sp>
        <p:nvSpPr>
          <p:cNvPr id="2112" name="Google Shape;2112;p53"/>
          <p:cNvSpPr txBox="1"/>
          <p:nvPr/>
        </p:nvSpPr>
        <p:spPr>
          <a:xfrm>
            <a:off x="6204513" y="3665425"/>
            <a:ext cx="1987200" cy="357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500">
                <a:solidFill>
                  <a:schemeClr val="accent3"/>
                </a:solidFill>
                <a:latin typeface="Raleway"/>
                <a:ea typeface="Raleway"/>
                <a:cs typeface="Raleway"/>
                <a:sym typeface="Raleway"/>
              </a:rPr>
              <a:t>MERCURY</a:t>
            </a:r>
            <a:endParaRPr sz="2500">
              <a:solidFill>
                <a:schemeClr val="accent3"/>
              </a:solidFill>
              <a:latin typeface="Raleway"/>
              <a:ea typeface="Raleway"/>
              <a:cs typeface="Raleway"/>
              <a:sym typeface="Raleway"/>
            </a:endParaRPr>
          </a:p>
        </p:txBody>
      </p:sp>
      <p:sp>
        <p:nvSpPr>
          <p:cNvPr id="2113" name="Google Shape;2113;p53"/>
          <p:cNvSpPr txBox="1"/>
          <p:nvPr/>
        </p:nvSpPr>
        <p:spPr>
          <a:xfrm>
            <a:off x="6204513" y="3989975"/>
            <a:ext cx="1987200" cy="61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FFFFFF"/>
                </a:solidFill>
                <a:latin typeface="DM Sans"/>
                <a:ea typeface="DM Sans"/>
                <a:cs typeface="DM Sans"/>
                <a:sym typeface="DM Sans"/>
              </a:rPr>
              <a:t>It’s the closest planet to the Sun</a:t>
            </a:r>
            <a:endParaRPr sz="1600">
              <a:solidFill>
                <a:srgbClr val="FFFFFF"/>
              </a:solidFill>
              <a:latin typeface="DM Sans"/>
              <a:ea typeface="DM Sans"/>
              <a:cs typeface="DM Sans"/>
              <a:sym typeface="DM Sans"/>
            </a:endParaRPr>
          </a:p>
        </p:txBody>
      </p:sp>
      <p:sp>
        <p:nvSpPr>
          <p:cNvPr id="2114" name="Google Shape;2114;p53"/>
          <p:cNvSpPr txBox="1"/>
          <p:nvPr/>
        </p:nvSpPr>
        <p:spPr>
          <a:xfrm>
            <a:off x="6204554" y="1378225"/>
            <a:ext cx="1987200" cy="357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500">
                <a:solidFill>
                  <a:schemeClr val="accent1"/>
                </a:solidFill>
                <a:latin typeface="Raleway ExtraBold"/>
                <a:ea typeface="Raleway ExtraBold"/>
                <a:cs typeface="Raleway ExtraBold"/>
                <a:sym typeface="Raleway ExtraBold"/>
              </a:rPr>
              <a:t>2,154</a:t>
            </a:r>
            <a:endParaRPr sz="2500">
              <a:solidFill>
                <a:schemeClr val="accent1"/>
              </a:solidFill>
              <a:latin typeface="Raleway ExtraBold"/>
              <a:ea typeface="Raleway ExtraBold"/>
              <a:cs typeface="Raleway ExtraBold"/>
              <a:sym typeface="Raleway ExtraBold"/>
            </a:endParaRPr>
          </a:p>
        </p:txBody>
      </p:sp>
      <p:sp>
        <p:nvSpPr>
          <p:cNvPr id="2115" name="Google Shape;2115;p53"/>
          <p:cNvSpPr txBox="1"/>
          <p:nvPr/>
        </p:nvSpPr>
        <p:spPr>
          <a:xfrm>
            <a:off x="6204513" y="3183650"/>
            <a:ext cx="1987200" cy="357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500">
                <a:solidFill>
                  <a:schemeClr val="accent1"/>
                </a:solidFill>
                <a:latin typeface="Raleway ExtraBold"/>
                <a:ea typeface="Raleway ExtraBold"/>
                <a:cs typeface="Raleway ExtraBold"/>
                <a:sym typeface="Raleway ExtraBold"/>
              </a:rPr>
              <a:t>4,158</a:t>
            </a:r>
            <a:endParaRPr sz="2500">
              <a:solidFill>
                <a:schemeClr val="accent1"/>
              </a:solidFill>
              <a:latin typeface="Raleway ExtraBold"/>
              <a:ea typeface="Raleway ExtraBold"/>
              <a:cs typeface="Raleway ExtraBold"/>
              <a:sym typeface="Raleway ExtraBold"/>
            </a:endParaRPr>
          </a:p>
        </p:txBody>
      </p:sp>
      <p:sp>
        <p:nvSpPr>
          <p:cNvPr id="2116" name="Google Shape;2116;p53"/>
          <p:cNvSpPr txBox="1"/>
          <p:nvPr/>
        </p:nvSpPr>
        <p:spPr>
          <a:xfrm>
            <a:off x="1296238" y="4224600"/>
            <a:ext cx="3536700" cy="3570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000">
                <a:solidFill>
                  <a:schemeClr val="dk1"/>
                </a:solidFill>
                <a:latin typeface="DM Sans"/>
                <a:ea typeface="DM Sans"/>
                <a:cs typeface="DM Sans"/>
                <a:sym typeface="DM Sans"/>
              </a:rPr>
              <a:t>Follow the link in the graph to modify its data and then paste the new one here.</a:t>
            </a:r>
            <a:r>
              <a:rPr lang="en" sz="1000">
                <a:solidFill>
                  <a:schemeClr val="dk1"/>
                </a:solidFill>
                <a:uFill>
                  <a:noFill/>
                </a:uFill>
                <a:latin typeface="DM Sans"/>
                <a:ea typeface="DM Sans"/>
                <a:cs typeface="DM Sans"/>
                <a:sym typeface="DM Sans"/>
                <a:hlinkClick r:id="rId3">
                  <a:extLst>
                    <a:ext uri="{A12FA001-AC4F-418D-AE19-62706E023703}">
                      <ahyp:hlinkClr val="tx"/>
                    </a:ext>
                  </a:extLst>
                </a:hlinkClick>
              </a:rPr>
              <a:t> </a:t>
            </a:r>
            <a:r>
              <a:rPr b="1" lang="en" sz="1000">
                <a:solidFill>
                  <a:schemeClr val="dk1"/>
                </a:solidFill>
                <a:uFill>
                  <a:noFill/>
                </a:uFill>
                <a:latin typeface="DM Sans"/>
                <a:ea typeface="DM Sans"/>
                <a:cs typeface="DM Sans"/>
                <a:sym typeface="DM Sans"/>
                <a:hlinkClick r:id="rId4">
                  <a:extLst>
                    <a:ext uri="{A12FA001-AC4F-418D-AE19-62706E023703}">
                      <ahyp:hlinkClr val="tx"/>
                    </a:ext>
                  </a:extLst>
                </a:hlinkClick>
              </a:rPr>
              <a:t>For more info, click here</a:t>
            </a:r>
            <a:endParaRPr b="1" sz="1000">
              <a:solidFill>
                <a:schemeClr val="dk1"/>
              </a:solidFill>
              <a:latin typeface="DM Sans"/>
              <a:ea typeface="DM Sans"/>
              <a:cs typeface="DM Sans"/>
              <a:sym typeface="DM Sans"/>
            </a:endParaRPr>
          </a:p>
        </p:txBody>
      </p:sp>
      <p:pic>
        <p:nvPicPr>
          <p:cNvPr id="2117" name="Google Shape;2117;p53">
            <a:hlinkClick r:id="rId5"/>
          </p:cNvPr>
          <p:cNvPicPr preferRelativeResize="0"/>
          <p:nvPr/>
        </p:nvPicPr>
        <p:blipFill>
          <a:blip r:embed="rId6">
            <a:alphaModFix/>
          </a:blip>
          <a:stretch>
            <a:fillRect/>
          </a:stretch>
        </p:blipFill>
        <p:spPr>
          <a:xfrm>
            <a:off x="952251" y="1459938"/>
            <a:ext cx="4224675" cy="2612261"/>
          </a:xfrm>
          <a:prstGeom prst="rect">
            <a:avLst/>
          </a:prstGeom>
          <a:noFill/>
          <a:ln>
            <a:noFill/>
          </a:ln>
        </p:spPr>
      </p:pic>
      <p:sp>
        <p:nvSpPr>
          <p:cNvPr id="2118" name="Google Shape;2118;p53"/>
          <p:cNvSpPr/>
          <p:nvPr/>
        </p:nvSpPr>
        <p:spPr>
          <a:xfrm>
            <a:off x="5931100" y="1450525"/>
            <a:ext cx="212400" cy="212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9" name="Google Shape;2119;p53"/>
          <p:cNvSpPr/>
          <p:nvPr/>
        </p:nvSpPr>
        <p:spPr>
          <a:xfrm>
            <a:off x="5931100" y="3255950"/>
            <a:ext cx="212400" cy="212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20" name="Google Shape;2120;p53"/>
          <p:cNvGrpSpPr/>
          <p:nvPr/>
        </p:nvGrpSpPr>
        <p:grpSpPr>
          <a:xfrm flipH="1">
            <a:off x="7714993" y="404834"/>
            <a:ext cx="1045725" cy="1045680"/>
            <a:chOff x="4351775" y="4092225"/>
            <a:chExt cx="578900" cy="578875"/>
          </a:xfrm>
        </p:grpSpPr>
        <p:sp>
          <p:nvSpPr>
            <p:cNvPr id="2121" name="Google Shape;2121;p53"/>
            <p:cNvSpPr/>
            <p:nvPr/>
          </p:nvSpPr>
          <p:spPr>
            <a:xfrm>
              <a:off x="4386425" y="4126875"/>
              <a:ext cx="408950" cy="408625"/>
            </a:xfrm>
            <a:custGeom>
              <a:rect b="b" l="l" r="r" t="t"/>
              <a:pathLst>
                <a:path extrusionOk="0" h="16345" w="16358">
                  <a:moveTo>
                    <a:pt x="15707" y="0"/>
                  </a:moveTo>
                  <a:lnTo>
                    <a:pt x="1" y="15694"/>
                  </a:lnTo>
                  <a:cubicBezTo>
                    <a:pt x="121" y="15923"/>
                    <a:pt x="254" y="16140"/>
                    <a:pt x="387" y="16345"/>
                  </a:cubicBezTo>
                  <a:lnTo>
                    <a:pt x="16357" y="386"/>
                  </a:lnTo>
                  <a:cubicBezTo>
                    <a:pt x="16140" y="241"/>
                    <a:pt x="15923" y="121"/>
                    <a:pt x="1570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2" name="Google Shape;2122;p53"/>
            <p:cNvSpPr/>
            <p:nvPr/>
          </p:nvSpPr>
          <p:spPr>
            <a:xfrm>
              <a:off x="4407825" y="4148275"/>
              <a:ext cx="419200" cy="419175"/>
            </a:xfrm>
            <a:custGeom>
              <a:rect b="b" l="l" r="r" t="t"/>
              <a:pathLst>
                <a:path extrusionOk="0" h="16767" w="16768">
                  <a:moveTo>
                    <a:pt x="16188" y="0"/>
                  </a:moveTo>
                  <a:lnTo>
                    <a:pt x="1" y="16188"/>
                  </a:lnTo>
                  <a:cubicBezTo>
                    <a:pt x="145" y="16381"/>
                    <a:pt x="290" y="16574"/>
                    <a:pt x="447" y="16767"/>
                  </a:cubicBezTo>
                  <a:lnTo>
                    <a:pt x="16767" y="446"/>
                  </a:lnTo>
                  <a:cubicBezTo>
                    <a:pt x="16574" y="301"/>
                    <a:pt x="16381" y="145"/>
                    <a:pt x="1618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3" name="Google Shape;2123;p53"/>
            <p:cNvSpPr/>
            <p:nvPr/>
          </p:nvSpPr>
          <p:spPr>
            <a:xfrm>
              <a:off x="4432850" y="4173275"/>
              <a:ext cx="422175" cy="422200"/>
            </a:xfrm>
            <a:custGeom>
              <a:rect b="b" l="l" r="r" t="t"/>
              <a:pathLst>
                <a:path extrusionOk="0" h="16888" w="16887">
                  <a:moveTo>
                    <a:pt x="16381" y="1"/>
                  </a:moveTo>
                  <a:lnTo>
                    <a:pt x="0" y="16369"/>
                  </a:lnTo>
                  <a:cubicBezTo>
                    <a:pt x="48" y="16430"/>
                    <a:pt x="96" y="16478"/>
                    <a:pt x="157" y="16526"/>
                  </a:cubicBezTo>
                  <a:cubicBezTo>
                    <a:pt x="277" y="16646"/>
                    <a:pt x="398" y="16767"/>
                    <a:pt x="530" y="16888"/>
                  </a:cubicBezTo>
                  <a:lnTo>
                    <a:pt x="16887" y="519"/>
                  </a:lnTo>
                  <a:cubicBezTo>
                    <a:pt x="16766" y="398"/>
                    <a:pt x="16646" y="266"/>
                    <a:pt x="16525" y="145"/>
                  </a:cubicBezTo>
                  <a:lnTo>
                    <a:pt x="1638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 name="Google Shape;2124;p53"/>
            <p:cNvSpPr/>
            <p:nvPr/>
          </p:nvSpPr>
          <p:spPr>
            <a:xfrm>
              <a:off x="4461475" y="4201900"/>
              <a:ext cx="417975" cy="417975"/>
            </a:xfrm>
            <a:custGeom>
              <a:rect b="b" l="l" r="r" t="t"/>
              <a:pathLst>
                <a:path extrusionOk="0" h="16719" w="16719">
                  <a:moveTo>
                    <a:pt x="16272" y="1"/>
                  </a:moveTo>
                  <a:lnTo>
                    <a:pt x="0" y="16273"/>
                  </a:lnTo>
                  <a:cubicBezTo>
                    <a:pt x="193" y="16430"/>
                    <a:pt x="398" y="16574"/>
                    <a:pt x="591" y="16719"/>
                  </a:cubicBezTo>
                  <a:lnTo>
                    <a:pt x="16718" y="591"/>
                  </a:lnTo>
                  <a:cubicBezTo>
                    <a:pt x="16574" y="398"/>
                    <a:pt x="16429" y="194"/>
                    <a:pt x="1627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 name="Google Shape;2125;p53"/>
            <p:cNvSpPr/>
            <p:nvPr/>
          </p:nvSpPr>
          <p:spPr>
            <a:xfrm>
              <a:off x="4357500" y="4097950"/>
              <a:ext cx="361925" cy="361625"/>
            </a:xfrm>
            <a:custGeom>
              <a:rect b="b" l="l" r="r" t="t"/>
              <a:pathLst>
                <a:path extrusionOk="0" h="14465" w="14477">
                  <a:moveTo>
                    <a:pt x="13633" y="0"/>
                  </a:moveTo>
                  <a:lnTo>
                    <a:pt x="1" y="13633"/>
                  </a:lnTo>
                  <a:cubicBezTo>
                    <a:pt x="49" y="13910"/>
                    <a:pt x="121" y="14187"/>
                    <a:pt x="194" y="14464"/>
                  </a:cubicBezTo>
                  <a:lnTo>
                    <a:pt x="14477" y="193"/>
                  </a:lnTo>
                  <a:cubicBezTo>
                    <a:pt x="14200" y="121"/>
                    <a:pt x="13922" y="48"/>
                    <a:pt x="1363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53"/>
            <p:cNvSpPr/>
            <p:nvPr/>
          </p:nvSpPr>
          <p:spPr>
            <a:xfrm>
              <a:off x="4369550" y="4109700"/>
              <a:ext cx="389975" cy="390250"/>
            </a:xfrm>
            <a:custGeom>
              <a:rect b="b" l="l" r="r" t="t"/>
              <a:pathLst>
                <a:path extrusionOk="0" h="15610" w="15599">
                  <a:moveTo>
                    <a:pt x="14863" y="0"/>
                  </a:moveTo>
                  <a:lnTo>
                    <a:pt x="1" y="14874"/>
                  </a:lnTo>
                  <a:cubicBezTo>
                    <a:pt x="85" y="15115"/>
                    <a:pt x="194" y="15369"/>
                    <a:pt x="302" y="15610"/>
                  </a:cubicBezTo>
                  <a:lnTo>
                    <a:pt x="15598" y="302"/>
                  </a:lnTo>
                  <a:cubicBezTo>
                    <a:pt x="15357" y="193"/>
                    <a:pt x="15116" y="97"/>
                    <a:pt x="1486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53"/>
            <p:cNvSpPr/>
            <p:nvPr/>
          </p:nvSpPr>
          <p:spPr>
            <a:xfrm>
              <a:off x="4351775" y="4092225"/>
              <a:ext cx="321550" cy="321550"/>
            </a:xfrm>
            <a:custGeom>
              <a:rect b="b" l="l" r="r" t="t"/>
              <a:pathLst>
                <a:path extrusionOk="0" h="12862" w="12862">
                  <a:moveTo>
                    <a:pt x="11897" y="0"/>
                  </a:moveTo>
                  <a:lnTo>
                    <a:pt x="1" y="11897"/>
                  </a:lnTo>
                  <a:cubicBezTo>
                    <a:pt x="13" y="12222"/>
                    <a:pt x="37" y="12536"/>
                    <a:pt x="73" y="12861"/>
                  </a:cubicBezTo>
                  <a:lnTo>
                    <a:pt x="12862" y="73"/>
                  </a:lnTo>
                  <a:cubicBezTo>
                    <a:pt x="12548" y="36"/>
                    <a:pt x="12223" y="12"/>
                    <a:pt x="1189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53"/>
            <p:cNvSpPr/>
            <p:nvPr/>
          </p:nvSpPr>
          <p:spPr>
            <a:xfrm>
              <a:off x="4530775" y="4270900"/>
              <a:ext cx="385125" cy="385450"/>
            </a:xfrm>
            <a:custGeom>
              <a:rect b="b" l="l" r="r" t="t"/>
              <a:pathLst>
                <a:path extrusionOk="0" h="15418" w="15405">
                  <a:moveTo>
                    <a:pt x="15128" y="1"/>
                  </a:moveTo>
                  <a:lnTo>
                    <a:pt x="0" y="15140"/>
                  </a:lnTo>
                  <a:cubicBezTo>
                    <a:pt x="242" y="15237"/>
                    <a:pt x="495" y="15333"/>
                    <a:pt x="748" y="15417"/>
                  </a:cubicBezTo>
                  <a:lnTo>
                    <a:pt x="15405" y="760"/>
                  </a:lnTo>
                  <a:cubicBezTo>
                    <a:pt x="15320" y="507"/>
                    <a:pt x="15224" y="254"/>
                    <a:pt x="1512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53"/>
            <p:cNvSpPr/>
            <p:nvPr/>
          </p:nvSpPr>
          <p:spPr>
            <a:xfrm>
              <a:off x="4748650" y="4489075"/>
              <a:ext cx="161525" cy="161550"/>
            </a:xfrm>
            <a:custGeom>
              <a:rect b="b" l="l" r="r" t="t"/>
              <a:pathLst>
                <a:path extrusionOk="0" h="6462" w="6461">
                  <a:moveTo>
                    <a:pt x="6461" y="1"/>
                  </a:moveTo>
                  <a:lnTo>
                    <a:pt x="0" y="6461"/>
                  </a:lnTo>
                  <a:cubicBezTo>
                    <a:pt x="772" y="6148"/>
                    <a:pt x="1519" y="5762"/>
                    <a:pt x="2206" y="5292"/>
                  </a:cubicBezTo>
                  <a:lnTo>
                    <a:pt x="5292" y="2206"/>
                  </a:lnTo>
                  <a:cubicBezTo>
                    <a:pt x="5762" y="1507"/>
                    <a:pt x="6159" y="772"/>
                    <a:pt x="646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53"/>
            <p:cNvSpPr/>
            <p:nvPr/>
          </p:nvSpPr>
          <p:spPr>
            <a:xfrm>
              <a:off x="4352675" y="4092825"/>
              <a:ext cx="267025" cy="267000"/>
            </a:xfrm>
            <a:custGeom>
              <a:rect b="b" l="l" r="r" t="t"/>
              <a:pathLst>
                <a:path extrusionOk="0" h="10680" w="10681">
                  <a:moveTo>
                    <a:pt x="10680" y="0"/>
                  </a:moveTo>
                  <a:lnTo>
                    <a:pt x="10680" y="0"/>
                  </a:lnTo>
                  <a:cubicBezTo>
                    <a:pt x="10282" y="36"/>
                    <a:pt x="9885" y="85"/>
                    <a:pt x="9499" y="157"/>
                  </a:cubicBezTo>
                  <a:lnTo>
                    <a:pt x="158" y="9498"/>
                  </a:lnTo>
                  <a:cubicBezTo>
                    <a:pt x="85" y="9884"/>
                    <a:pt x="37" y="10282"/>
                    <a:pt x="1" y="10680"/>
                  </a:cubicBezTo>
                  <a:lnTo>
                    <a:pt x="1068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53"/>
            <p:cNvSpPr/>
            <p:nvPr/>
          </p:nvSpPr>
          <p:spPr>
            <a:xfrm>
              <a:off x="4366250" y="4106675"/>
              <a:ext cx="185050" cy="184750"/>
            </a:xfrm>
            <a:custGeom>
              <a:rect b="b" l="l" r="r" t="t"/>
              <a:pathLst>
                <a:path extrusionOk="0" h="7390" w="7402">
                  <a:moveTo>
                    <a:pt x="7401" y="1"/>
                  </a:moveTo>
                  <a:cubicBezTo>
                    <a:pt x="6786" y="194"/>
                    <a:pt x="6184" y="447"/>
                    <a:pt x="5605" y="748"/>
                  </a:cubicBezTo>
                  <a:lnTo>
                    <a:pt x="748" y="5606"/>
                  </a:lnTo>
                  <a:cubicBezTo>
                    <a:pt x="446" y="6184"/>
                    <a:pt x="193" y="6775"/>
                    <a:pt x="0" y="7390"/>
                  </a:cubicBezTo>
                  <a:lnTo>
                    <a:pt x="740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53"/>
            <p:cNvSpPr/>
            <p:nvPr/>
          </p:nvSpPr>
          <p:spPr>
            <a:xfrm>
              <a:off x="4619375" y="4359500"/>
              <a:ext cx="311300" cy="311600"/>
            </a:xfrm>
            <a:custGeom>
              <a:rect b="b" l="l" r="r" t="t"/>
              <a:pathLst>
                <a:path extrusionOk="0" h="12464" w="12452">
                  <a:moveTo>
                    <a:pt x="12427" y="1"/>
                  </a:moveTo>
                  <a:lnTo>
                    <a:pt x="0" y="12440"/>
                  </a:lnTo>
                  <a:cubicBezTo>
                    <a:pt x="326" y="12464"/>
                    <a:pt x="663" y="12464"/>
                    <a:pt x="1001" y="12464"/>
                  </a:cubicBezTo>
                  <a:lnTo>
                    <a:pt x="12451" y="1013"/>
                  </a:lnTo>
                  <a:cubicBezTo>
                    <a:pt x="12451" y="676"/>
                    <a:pt x="12439" y="338"/>
                    <a:pt x="1242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 name="Google Shape;2133;p53"/>
            <p:cNvSpPr/>
            <p:nvPr/>
          </p:nvSpPr>
          <p:spPr>
            <a:xfrm>
              <a:off x="4675125" y="4415550"/>
              <a:ext cx="253750" cy="253750"/>
            </a:xfrm>
            <a:custGeom>
              <a:rect b="b" l="l" r="r" t="t"/>
              <a:pathLst>
                <a:path extrusionOk="0" h="10150" w="10150">
                  <a:moveTo>
                    <a:pt x="10149" y="1"/>
                  </a:moveTo>
                  <a:lnTo>
                    <a:pt x="0" y="10150"/>
                  </a:lnTo>
                  <a:cubicBezTo>
                    <a:pt x="422" y="10101"/>
                    <a:pt x="844" y="10017"/>
                    <a:pt x="1254" y="9933"/>
                  </a:cubicBezTo>
                  <a:lnTo>
                    <a:pt x="9932" y="1254"/>
                  </a:lnTo>
                  <a:cubicBezTo>
                    <a:pt x="10029" y="844"/>
                    <a:pt x="10101" y="422"/>
                    <a:pt x="1014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4" name="Google Shape;2134;p53"/>
            <p:cNvSpPr/>
            <p:nvPr/>
          </p:nvSpPr>
          <p:spPr>
            <a:xfrm>
              <a:off x="4572050" y="4312200"/>
              <a:ext cx="354700" cy="355000"/>
            </a:xfrm>
            <a:custGeom>
              <a:rect b="b" l="l" r="r" t="t"/>
              <a:pathLst>
                <a:path extrusionOk="0" h="14200" w="14188">
                  <a:moveTo>
                    <a:pt x="14019" y="0"/>
                  </a:moveTo>
                  <a:lnTo>
                    <a:pt x="1" y="14018"/>
                  </a:lnTo>
                  <a:cubicBezTo>
                    <a:pt x="290" y="14091"/>
                    <a:pt x="579" y="14151"/>
                    <a:pt x="857" y="14199"/>
                  </a:cubicBezTo>
                  <a:lnTo>
                    <a:pt x="14188" y="868"/>
                  </a:lnTo>
                  <a:cubicBezTo>
                    <a:pt x="14140" y="579"/>
                    <a:pt x="14091" y="290"/>
                    <a:pt x="1401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5" name="Google Shape;2135;p53"/>
            <p:cNvSpPr/>
            <p:nvPr/>
          </p:nvSpPr>
          <p:spPr>
            <a:xfrm>
              <a:off x="4494000" y="4234450"/>
              <a:ext cx="405925" cy="405625"/>
            </a:xfrm>
            <a:custGeom>
              <a:rect b="b" l="l" r="r" t="t"/>
              <a:pathLst>
                <a:path extrusionOk="0" h="16225" w="16237">
                  <a:moveTo>
                    <a:pt x="15863" y="0"/>
                  </a:moveTo>
                  <a:lnTo>
                    <a:pt x="1" y="15863"/>
                  </a:lnTo>
                  <a:cubicBezTo>
                    <a:pt x="230" y="15995"/>
                    <a:pt x="447" y="16116"/>
                    <a:pt x="676" y="16224"/>
                  </a:cubicBezTo>
                  <a:lnTo>
                    <a:pt x="16237" y="675"/>
                  </a:lnTo>
                  <a:cubicBezTo>
                    <a:pt x="16116" y="446"/>
                    <a:pt x="15996" y="217"/>
                    <a:pt x="1586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9" name="Shape 2139"/>
        <p:cNvGrpSpPr/>
        <p:nvPr/>
      </p:nvGrpSpPr>
      <p:grpSpPr>
        <a:xfrm>
          <a:off x="0" y="0"/>
          <a:ext cx="0" cy="0"/>
          <a:chOff x="0" y="0"/>
          <a:chExt cx="0" cy="0"/>
        </a:xfrm>
      </p:grpSpPr>
      <p:sp>
        <p:nvSpPr>
          <p:cNvPr id="2140" name="Google Shape;2140;p54"/>
          <p:cNvSpPr txBox="1"/>
          <p:nvPr>
            <p:ph type="title"/>
          </p:nvPr>
        </p:nvSpPr>
        <p:spPr>
          <a:xfrm>
            <a:off x="621100" y="445025"/>
            <a:ext cx="79017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FUTURE </a:t>
            </a:r>
            <a:r>
              <a:rPr lang="en">
                <a:solidFill>
                  <a:schemeClr val="accent3"/>
                </a:solidFill>
                <a:latin typeface="Raleway"/>
                <a:ea typeface="Raleway"/>
                <a:cs typeface="Raleway"/>
                <a:sym typeface="Raleway"/>
              </a:rPr>
              <a:t>PROJECTS</a:t>
            </a:r>
            <a:endParaRPr>
              <a:solidFill>
                <a:schemeClr val="accent3"/>
              </a:solidFill>
              <a:latin typeface="Raleway"/>
              <a:ea typeface="Raleway"/>
              <a:cs typeface="Raleway"/>
              <a:sym typeface="Raleway"/>
            </a:endParaRPr>
          </a:p>
        </p:txBody>
      </p:sp>
      <p:sp>
        <p:nvSpPr>
          <p:cNvPr id="2141" name="Google Shape;2141;p54"/>
          <p:cNvSpPr/>
          <p:nvPr/>
        </p:nvSpPr>
        <p:spPr>
          <a:xfrm>
            <a:off x="3137167" y="2517338"/>
            <a:ext cx="953700" cy="953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54"/>
          <p:cNvSpPr/>
          <p:nvPr/>
        </p:nvSpPr>
        <p:spPr>
          <a:xfrm>
            <a:off x="5042433" y="2517338"/>
            <a:ext cx="953700" cy="953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p54"/>
          <p:cNvSpPr/>
          <p:nvPr/>
        </p:nvSpPr>
        <p:spPr>
          <a:xfrm>
            <a:off x="1231900" y="2517338"/>
            <a:ext cx="953700" cy="953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 name="Google Shape;2144;p54"/>
          <p:cNvSpPr txBox="1"/>
          <p:nvPr/>
        </p:nvSpPr>
        <p:spPr>
          <a:xfrm>
            <a:off x="621100" y="3644550"/>
            <a:ext cx="2175300" cy="331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500">
                <a:solidFill>
                  <a:schemeClr val="accent3"/>
                </a:solidFill>
                <a:latin typeface="Raleway"/>
                <a:ea typeface="Raleway"/>
                <a:cs typeface="Raleway"/>
                <a:sym typeface="Raleway"/>
              </a:rPr>
              <a:t>PROJECT 1</a:t>
            </a:r>
            <a:endParaRPr sz="2500">
              <a:solidFill>
                <a:schemeClr val="accent3"/>
              </a:solidFill>
              <a:latin typeface="Raleway"/>
              <a:ea typeface="Raleway"/>
              <a:cs typeface="Raleway"/>
              <a:sym typeface="Raleway"/>
            </a:endParaRPr>
          </a:p>
        </p:txBody>
      </p:sp>
      <p:sp>
        <p:nvSpPr>
          <p:cNvPr id="2145" name="Google Shape;2145;p54"/>
          <p:cNvSpPr txBox="1"/>
          <p:nvPr/>
        </p:nvSpPr>
        <p:spPr>
          <a:xfrm>
            <a:off x="621100" y="4027725"/>
            <a:ext cx="2175300" cy="526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dk1"/>
                </a:solidFill>
                <a:latin typeface="DM Sans"/>
                <a:ea typeface="DM Sans"/>
                <a:cs typeface="DM Sans"/>
                <a:sym typeface="DM Sans"/>
              </a:rPr>
              <a:t>Jupiter is the biggest planet of them all</a:t>
            </a:r>
            <a:endParaRPr sz="1600">
              <a:solidFill>
                <a:schemeClr val="dk1"/>
              </a:solidFill>
              <a:latin typeface="DM Sans"/>
              <a:ea typeface="DM Sans"/>
              <a:cs typeface="DM Sans"/>
              <a:sym typeface="DM Sans"/>
            </a:endParaRPr>
          </a:p>
        </p:txBody>
      </p:sp>
      <p:sp>
        <p:nvSpPr>
          <p:cNvPr id="2146" name="Google Shape;2146;p54"/>
          <p:cNvSpPr txBox="1"/>
          <p:nvPr/>
        </p:nvSpPr>
        <p:spPr>
          <a:xfrm>
            <a:off x="2529903" y="1447675"/>
            <a:ext cx="2175300" cy="331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accent4"/>
              </a:buClr>
              <a:buSzPts val="1100"/>
              <a:buFont typeface="Arial"/>
              <a:buNone/>
            </a:pPr>
            <a:r>
              <a:rPr lang="en" sz="2500">
                <a:solidFill>
                  <a:schemeClr val="accent3"/>
                </a:solidFill>
                <a:latin typeface="Raleway"/>
                <a:ea typeface="Raleway"/>
                <a:cs typeface="Raleway"/>
                <a:sym typeface="Raleway"/>
              </a:rPr>
              <a:t>PROJECT 2</a:t>
            </a:r>
            <a:endParaRPr sz="2500">
              <a:solidFill>
                <a:schemeClr val="accent3"/>
              </a:solidFill>
              <a:latin typeface="Raleway"/>
              <a:ea typeface="Raleway"/>
              <a:cs typeface="Raleway"/>
              <a:sym typeface="Raleway"/>
            </a:endParaRPr>
          </a:p>
        </p:txBody>
      </p:sp>
      <p:sp>
        <p:nvSpPr>
          <p:cNvPr id="2147" name="Google Shape;2147;p54"/>
          <p:cNvSpPr txBox="1"/>
          <p:nvPr/>
        </p:nvSpPr>
        <p:spPr>
          <a:xfrm>
            <a:off x="2529903" y="1830850"/>
            <a:ext cx="2175300" cy="526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dk1"/>
                </a:solidFill>
                <a:latin typeface="DM Sans"/>
                <a:ea typeface="DM Sans"/>
                <a:cs typeface="DM Sans"/>
                <a:sym typeface="DM Sans"/>
              </a:rPr>
              <a:t>Venus has a beautiful name</a:t>
            </a:r>
            <a:endParaRPr sz="1600">
              <a:solidFill>
                <a:schemeClr val="dk1"/>
              </a:solidFill>
              <a:latin typeface="DM Sans"/>
              <a:ea typeface="DM Sans"/>
              <a:cs typeface="DM Sans"/>
              <a:sym typeface="DM Sans"/>
            </a:endParaRPr>
          </a:p>
        </p:txBody>
      </p:sp>
      <p:sp>
        <p:nvSpPr>
          <p:cNvPr id="2148" name="Google Shape;2148;p54"/>
          <p:cNvSpPr txBox="1"/>
          <p:nvPr/>
        </p:nvSpPr>
        <p:spPr>
          <a:xfrm>
            <a:off x="4438706" y="3644550"/>
            <a:ext cx="2175300" cy="331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accent4"/>
              </a:buClr>
              <a:buSzPts val="1100"/>
              <a:buFont typeface="Arial"/>
              <a:buNone/>
            </a:pPr>
            <a:r>
              <a:rPr lang="en" sz="2500">
                <a:solidFill>
                  <a:schemeClr val="accent3"/>
                </a:solidFill>
                <a:latin typeface="Raleway"/>
                <a:ea typeface="Raleway"/>
                <a:cs typeface="Raleway"/>
                <a:sym typeface="Raleway"/>
              </a:rPr>
              <a:t>PROJECT 3</a:t>
            </a:r>
            <a:endParaRPr sz="2500">
              <a:solidFill>
                <a:schemeClr val="accent3"/>
              </a:solidFill>
              <a:latin typeface="Raleway"/>
              <a:ea typeface="Raleway"/>
              <a:cs typeface="Raleway"/>
              <a:sym typeface="Raleway"/>
            </a:endParaRPr>
          </a:p>
        </p:txBody>
      </p:sp>
      <p:sp>
        <p:nvSpPr>
          <p:cNvPr id="2149" name="Google Shape;2149;p54"/>
          <p:cNvSpPr txBox="1"/>
          <p:nvPr/>
        </p:nvSpPr>
        <p:spPr>
          <a:xfrm>
            <a:off x="4438706" y="4027725"/>
            <a:ext cx="2175300" cy="526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dk1"/>
                </a:solidFill>
                <a:latin typeface="DM Sans"/>
                <a:ea typeface="DM Sans"/>
                <a:cs typeface="DM Sans"/>
                <a:sym typeface="DM Sans"/>
              </a:rPr>
              <a:t>Mars is a cold place, not hot</a:t>
            </a:r>
            <a:endParaRPr sz="1600">
              <a:solidFill>
                <a:schemeClr val="dk1"/>
              </a:solidFill>
              <a:latin typeface="DM Sans"/>
              <a:ea typeface="DM Sans"/>
              <a:cs typeface="DM Sans"/>
              <a:sym typeface="DM Sans"/>
            </a:endParaRPr>
          </a:p>
        </p:txBody>
      </p:sp>
      <p:cxnSp>
        <p:nvCxnSpPr>
          <p:cNvPr id="2150" name="Google Shape;2150;p54"/>
          <p:cNvCxnSpPr>
            <a:stCxn id="2143" idx="6"/>
            <a:endCxn id="2141" idx="2"/>
          </p:cNvCxnSpPr>
          <p:nvPr/>
        </p:nvCxnSpPr>
        <p:spPr>
          <a:xfrm>
            <a:off x="2185600" y="2994188"/>
            <a:ext cx="951600" cy="0"/>
          </a:xfrm>
          <a:prstGeom prst="straightConnector1">
            <a:avLst/>
          </a:prstGeom>
          <a:noFill/>
          <a:ln cap="flat" cmpd="sng" w="28575">
            <a:solidFill>
              <a:schemeClr val="accent1"/>
            </a:solidFill>
            <a:prstDash val="solid"/>
            <a:round/>
            <a:headEnd len="med" w="med" type="none"/>
            <a:tailEnd len="med" w="med" type="none"/>
          </a:ln>
        </p:spPr>
      </p:cxnSp>
      <p:cxnSp>
        <p:nvCxnSpPr>
          <p:cNvPr id="2151" name="Google Shape;2151;p54"/>
          <p:cNvCxnSpPr>
            <a:stCxn id="2141" idx="6"/>
            <a:endCxn id="2142" idx="2"/>
          </p:cNvCxnSpPr>
          <p:nvPr/>
        </p:nvCxnSpPr>
        <p:spPr>
          <a:xfrm>
            <a:off x="4090867" y="2994188"/>
            <a:ext cx="951600" cy="0"/>
          </a:xfrm>
          <a:prstGeom prst="straightConnector1">
            <a:avLst/>
          </a:prstGeom>
          <a:noFill/>
          <a:ln cap="flat" cmpd="sng" w="28575">
            <a:solidFill>
              <a:schemeClr val="accent1"/>
            </a:solidFill>
            <a:prstDash val="solid"/>
            <a:round/>
            <a:headEnd len="med" w="med" type="none"/>
            <a:tailEnd len="med" w="med" type="none"/>
          </a:ln>
        </p:spPr>
      </p:cxnSp>
      <p:sp>
        <p:nvSpPr>
          <p:cNvPr id="2152" name="Google Shape;2152;p54"/>
          <p:cNvSpPr txBox="1"/>
          <p:nvPr/>
        </p:nvSpPr>
        <p:spPr>
          <a:xfrm>
            <a:off x="1135750" y="2751788"/>
            <a:ext cx="1146000" cy="411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4000">
                <a:solidFill>
                  <a:schemeClr val="accent1"/>
                </a:solidFill>
                <a:latin typeface="Raleway ExtraBold"/>
                <a:ea typeface="Raleway ExtraBold"/>
                <a:cs typeface="Raleway ExtraBold"/>
                <a:sym typeface="Raleway ExtraBold"/>
              </a:rPr>
              <a:t>01</a:t>
            </a:r>
            <a:endParaRPr sz="4000">
              <a:solidFill>
                <a:schemeClr val="accent1"/>
              </a:solidFill>
              <a:latin typeface="Raleway ExtraBold"/>
              <a:ea typeface="Raleway ExtraBold"/>
              <a:cs typeface="Raleway ExtraBold"/>
              <a:sym typeface="Raleway ExtraBold"/>
            </a:endParaRPr>
          </a:p>
        </p:txBody>
      </p:sp>
      <p:sp>
        <p:nvSpPr>
          <p:cNvPr id="2153" name="Google Shape;2153;p54"/>
          <p:cNvSpPr txBox="1"/>
          <p:nvPr/>
        </p:nvSpPr>
        <p:spPr>
          <a:xfrm>
            <a:off x="3041004" y="2751788"/>
            <a:ext cx="1146000" cy="411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4000">
                <a:solidFill>
                  <a:schemeClr val="accent1"/>
                </a:solidFill>
                <a:latin typeface="Raleway ExtraBold"/>
                <a:ea typeface="Raleway ExtraBold"/>
                <a:cs typeface="Raleway ExtraBold"/>
                <a:sym typeface="Raleway ExtraBold"/>
              </a:rPr>
              <a:t>02</a:t>
            </a:r>
            <a:endParaRPr sz="4000">
              <a:solidFill>
                <a:schemeClr val="accent1"/>
              </a:solidFill>
              <a:latin typeface="Raleway ExtraBold"/>
              <a:ea typeface="Raleway ExtraBold"/>
              <a:cs typeface="Raleway ExtraBold"/>
              <a:sym typeface="Raleway ExtraBold"/>
            </a:endParaRPr>
          </a:p>
        </p:txBody>
      </p:sp>
      <p:sp>
        <p:nvSpPr>
          <p:cNvPr id="2154" name="Google Shape;2154;p54"/>
          <p:cNvSpPr txBox="1"/>
          <p:nvPr/>
        </p:nvSpPr>
        <p:spPr>
          <a:xfrm>
            <a:off x="6347509" y="1447675"/>
            <a:ext cx="2175300" cy="331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accent4"/>
              </a:buClr>
              <a:buSzPts val="1100"/>
              <a:buFont typeface="Arial"/>
              <a:buNone/>
            </a:pPr>
            <a:r>
              <a:rPr lang="en" sz="2500">
                <a:solidFill>
                  <a:schemeClr val="accent3"/>
                </a:solidFill>
                <a:latin typeface="Raleway"/>
                <a:ea typeface="Raleway"/>
                <a:cs typeface="Raleway"/>
                <a:sym typeface="Raleway"/>
              </a:rPr>
              <a:t>PROJECT 4</a:t>
            </a:r>
            <a:endParaRPr sz="2500">
              <a:solidFill>
                <a:schemeClr val="accent3"/>
              </a:solidFill>
              <a:latin typeface="Raleway"/>
              <a:ea typeface="Raleway"/>
              <a:cs typeface="Raleway"/>
              <a:sym typeface="Raleway"/>
            </a:endParaRPr>
          </a:p>
        </p:txBody>
      </p:sp>
      <p:sp>
        <p:nvSpPr>
          <p:cNvPr id="2155" name="Google Shape;2155;p54"/>
          <p:cNvSpPr txBox="1"/>
          <p:nvPr/>
        </p:nvSpPr>
        <p:spPr>
          <a:xfrm>
            <a:off x="6347509" y="1830850"/>
            <a:ext cx="2175300" cy="526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dk1"/>
                </a:solidFill>
                <a:latin typeface="DM Sans"/>
                <a:ea typeface="DM Sans"/>
                <a:cs typeface="DM Sans"/>
                <a:sym typeface="DM Sans"/>
              </a:rPr>
              <a:t>Mercury is the smallest planet</a:t>
            </a:r>
            <a:endParaRPr sz="1600">
              <a:solidFill>
                <a:schemeClr val="dk1"/>
              </a:solidFill>
              <a:latin typeface="DM Sans"/>
              <a:ea typeface="DM Sans"/>
              <a:cs typeface="DM Sans"/>
              <a:sym typeface="DM Sans"/>
            </a:endParaRPr>
          </a:p>
        </p:txBody>
      </p:sp>
      <p:sp>
        <p:nvSpPr>
          <p:cNvPr id="2156" name="Google Shape;2156;p54"/>
          <p:cNvSpPr/>
          <p:nvPr/>
        </p:nvSpPr>
        <p:spPr>
          <a:xfrm>
            <a:off x="6947700" y="2517338"/>
            <a:ext cx="953700" cy="953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157" name="Google Shape;2157;p54"/>
          <p:cNvCxnSpPr>
            <a:stCxn id="2142" idx="6"/>
            <a:endCxn id="2156" idx="2"/>
          </p:cNvCxnSpPr>
          <p:nvPr/>
        </p:nvCxnSpPr>
        <p:spPr>
          <a:xfrm>
            <a:off x="5996133" y="2994188"/>
            <a:ext cx="951600" cy="0"/>
          </a:xfrm>
          <a:prstGeom prst="straightConnector1">
            <a:avLst/>
          </a:prstGeom>
          <a:noFill/>
          <a:ln cap="flat" cmpd="sng" w="28575">
            <a:solidFill>
              <a:schemeClr val="accent1"/>
            </a:solidFill>
            <a:prstDash val="solid"/>
            <a:round/>
            <a:headEnd len="med" w="med" type="none"/>
            <a:tailEnd len="med" w="med" type="none"/>
          </a:ln>
        </p:spPr>
      </p:cxnSp>
      <p:sp>
        <p:nvSpPr>
          <p:cNvPr id="2158" name="Google Shape;2158;p54"/>
          <p:cNvSpPr txBox="1"/>
          <p:nvPr/>
        </p:nvSpPr>
        <p:spPr>
          <a:xfrm>
            <a:off x="4946277" y="2751788"/>
            <a:ext cx="1146000" cy="411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4000">
                <a:solidFill>
                  <a:schemeClr val="accent1"/>
                </a:solidFill>
                <a:latin typeface="Raleway ExtraBold"/>
                <a:ea typeface="Raleway ExtraBold"/>
                <a:cs typeface="Raleway ExtraBold"/>
                <a:sym typeface="Raleway ExtraBold"/>
              </a:rPr>
              <a:t>03</a:t>
            </a:r>
            <a:endParaRPr sz="4000">
              <a:solidFill>
                <a:schemeClr val="accent1"/>
              </a:solidFill>
              <a:latin typeface="Raleway ExtraBold"/>
              <a:ea typeface="Raleway ExtraBold"/>
              <a:cs typeface="Raleway ExtraBold"/>
              <a:sym typeface="Raleway ExtraBold"/>
            </a:endParaRPr>
          </a:p>
        </p:txBody>
      </p:sp>
      <p:sp>
        <p:nvSpPr>
          <p:cNvPr id="2159" name="Google Shape;2159;p54"/>
          <p:cNvSpPr txBox="1"/>
          <p:nvPr/>
        </p:nvSpPr>
        <p:spPr>
          <a:xfrm>
            <a:off x="6851602" y="2751788"/>
            <a:ext cx="1146000" cy="411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4000">
                <a:solidFill>
                  <a:schemeClr val="accent1"/>
                </a:solidFill>
                <a:latin typeface="Raleway ExtraBold"/>
                <a:ea typeface="Raleway ExtraBold"/>
                <a:cs typeface="Raleway ExtraBold"/>
                <a:sym typeface="Raleway ExtraBold"/>
              </a:rPr>
              <a:t>04</a:t>
            </a:r>
            <a:endParaRPr sz="4000">
              <a:solidFill>
                <a:schemeClr val="accent1"/>
              </a:solidFill>
              <a:latin typeface="Raleway ExtraBold"/>
              <a:ea typeface="Raleway ExtraBold"/>
              <a:cs typeface="Raleway ExtraBold"/>
              <a:sym typeface="Raleway ExtraBold"/>
            </a:endParaRPr>
          </a:p>
        </p:txBody>
      </p:sp>
      <p:grpSp>
        <p:nvGrpSpPr>
          <p:cNvPr id="2160" name="Google Shape;2160;p54"/>
          <p:cNvGrpSpPr/>
          <p:nvPr/>
        </p:nvGrpSpPr>
        <p:grpSpPr>
          <a:xfrm>
            <a:off x="621094" y="1662282"/>
            <a:ext cx="912435" cy="116605"/>
            <a:chOff x="7827644" y="2147282"/>
            <a:chExt cx="912435" cy="116605"/>
          </a:xfrm>
        </p:grpSpPr>
        <p:sp>
          <p:nvSpPr>
            <p:cNvPr id="2161" name="Google Shape;2161;p54"/>
            <p:cNvSpPr/>
            <p:nvPr/>
          </p:nvSpPr>
          <p:spPr>
            <a:xfrm>
              <a:off x="7827644" y="2147282"/>
              <a:ext cx="116563" cy="116605"/>
            </a:xfrm>
            <a:custGeom>
              <a:rect b="b" l="l" r="r" t="t"/>
              <a:pathLst>
                <a:path extrusionOk="0" h="2762" w="2761">
                  <a:moveTo>
                    <a:pt x="1" y="1"/>
                  </a:moveTo>
                  <a:lnTo>
                    <a:pt x="1" y="2761"/>
                  </a:lnTo>
                  <a:lnTo>
                    <a:pt x="2761" y="2761"/>
                  </a:lnTo>
                  <a:lnTo>
                    <a:pt x="276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54"/>
            <p:cNvSpPr/>
            <p:nvPr/>
          </p:nvSpPr>
          <p:spPr>
            <a:xfrm>
              <a:off x="8225581" y="2147282"/>
              <a:ext cx="116563" cy="116605"/>
            </a:xfrm>
            <a:custGeom>
              <a:rect b="b" l="l" r="r" t="t"/>
              <a:pathLst>
                <a:path extrusionOk="0" h="2762" w="2761">
                  <a:moveTo>
                    <a:pt x="0" y="1"/>
                  </a:moveTo>
                  <a:lnTo>
                    <a:pt x="0" y="2761"/>
                  </a:lnTo>
                  <a:lnTo>
                    <a:pt x="2761" y="2761"/>
                  </a:lnTo>
                  <a:lnTo>
                    <a:pt x="276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 name="Google Shape;2163;p54"/>
            <p:cNvSpPr/>
            <p:nvPr/>
          </p:nvSpPr>
          <p:spPr>
            <a:xfrm>
              <a:off x="8623517" y="2147282"/>
              <a:ext cx="116563" cy="116605"/>
            </a:xfrm>
            <a:custGeom>
              <a:rect b="b" l="l" r="r" t="t"/>
              <a:pathLst>
                <a:path extrusionOk="0" h="2762" w="2761">
                  <a:moveTo>
                    <a:pt x="0" y="1"/>
                  </a:moveTo>
                  <a:lnTo>
                    <a:pt x="0" y="2761"/>
                  </a:lnTo>
                  <a:lnTo>
                    <a:pt x="2760" y="2761"/>
                  </a:lnTo>
                  <a:lnTo>
                    <a:pt x="276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64" name="Google Shape;2164;p54"/>
          <p:cNvGrpSpPr/>
          <p:nvPr/>
        </p:nvGrpSpPr>
        <p:grpSpPr>
          <a:xfrm>
            <a:off x="7807575" y="253496"/>
            <a:ext cx="572004" cy="572004"/>
            <a:chOff x="7474500" y="988634"/>
            <a:chExt cx="572004" cy="572004"/>
          </a:xfrm>
        </p:grpSpPr>
        <p:sp>
          <p:nvSpPr>
            <p:cNvPr id="2165" name="Google Shape;2165;p54"/>
            <p:cNvSpPr/>
            <p:nvPr/>
          </p:nvSpPr>
          <p:spPr>
            <a:xfrm>
              <a:off x="7525371" y="1039505"/>
              <a:ext cx="521133" cy="521133"/>
            </a:xfrm>
            <a:custGeom>
              <a:rect b="b" l="l" r="r" t="t"/>
              <a:pathLst>
                <a:path extrusionOk="0" h="12344" w="12344">
                  <a:moveTo>
                    <a:pt x="1" y="1"/>
                  </a:moveTo>
                  <a:lnTo>
                    <a:pt x="1" y="12343"/>
                  </a:lnTo>
                  <a:lnTo>
                    <a:pt x="12344" y="12343"/>
                  </a:lnTo>
                  <a:lnTo>
                    <a:pt x="1234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 name="Google Shape;2166;p54"/>
            <p:cNvSpPr/>
            <p:nvPr/>
          </p:nvSpPr>
          <p:spPr>
            <a:xfrm>
              <a:off x="7474500" y="988634"/>
              <a:ext cx="521133" cy="521091"/>
            </a:xfrm>
            <a:custGeom>
              <a:rect b="b" l="l" r="r" t="t"/>
              <a:pathLst>
                <a:path extrusionOk="0" h="12343" w="12344">
                  <a:moveTo>
                    <a:pt x="0" y="0"/>
                  </a:moveTo>
                  <a:lnTo>
                    <a:pt x="0" y="12343"/>
                  </a:lnTo>
                  <a:lnTo>
                    <a:pt x="12343" y="12343"/>
                  </a:lnTo>
                  <a:lnTo>
                    <a:pt x="1234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 name="Google Shape;2167;p54"/>
            <p:cNvSpPr/>
            <p:nvPr/>
          </p:nvSpPr>
          <p:spPr>
            <a:xfrm>
              <a:off x="7573203" y="1087337"/>
              <a:ext cx="323682" cy="324188"/>
            </a:xfrm>
            <a:custGeom>
              <a:rect b="b" l="l" r="r" t="t"/>
              <a:pathLst>
                <a:path extrusionOk="0" h="7679" w="7667">
                  <a:moveTo>
                    <a:pt x="1" y="1"/>
                  </a:moveTo>
                  <a:lnTo>
                    <a:pt x="1" y="7679"/>
                  </a:lnTo>
                  <a:lnTo>
                    <a:pt x="7667" y="7679"/>
                  </a:lnTo>
                  <a:lnTo>
                    <a:pt x="766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68" name="Google Shape;2168;p54"/>
          <p:cNvSpPr/>
          <p:nvPr/>
        </p:nvSpPr>
        <p:spPr>
          <a:xfrm>
            <a:off x="6697525" y="539496"/>
            <a:ext cx="496182" cy="526706"/>
          </a:xfrm>
          <a:custGeom>
            <a:rect b="b" l="l" r="r" t="t"/>
            <a:pathLst>
              <a:path extrusionOk="0" fill="none" h="12476" w="11753">
                <a:moveTo>
                  <a:pt x="1712" y="8510"/>
                </a:moveTo>
                <a:cubicBezTo>
                  <a:pt x="0" y="4219"/>
                  <a:pt x="4352" y="0"/>
                  <a:pt x="8595" y="1832"/>
                </a:cubicBezTo>
                <a:cubicBezTo>
                  <a:pt x="10523" y="2664"/>
                  <a:pt x="11753" y="4581"/>
                  <a:pt x="11728" y="6678"/>
                </a:cubicBezTo>
                <a:cubicBezTo>
                  <a:pt x="11692" y="8775"/>
                  <a:pt x="10403" y="10655"/>
                  <a:pt x="8450" y="11427"/>
                </a:cubicBezTo>
                <a:cubicBezTo>
                  <a:pt x="5786" y="12476"/>
                  <a:pt x="2773" y="11174"/>
                  <a:pt x="1712" y="8510"/>
                </a:cubicBezTo>
                <a:close/>
              </a:path>
            </a:pathLst>
          </a:custGeom>
          <a:solidFill>
            <a:schemeClr val="accent1"/>
          </a:solidFill>
          <a:ln cap="flat" cmpd="sng" w="11450">
            <a:solidFill>
              <a:schemeClr val="accent2"/>
            </a:solidFill>
            <a:prstDash val="solid"/>
            <a:miter lim="120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69" name="Google Shape;2169;p54"/>
          <p:cNvGrpSpPr/>
          <p:nvPr/>
        </p:nvGrpSpPr>
        <p:grpSpPr>
          <a:xfrm>
            <a:off x="7384625" y="4136325"/>
            <a:ext cx="1138175" cy="662100"/>
            <a:chOff x="6908700" y="4137025"/>
            <a:chExt cx="1138175" cy="662100"/>
          </a:xfrm>
        </p:grpSpPr>
        <p:sp>
          <p:nvSpPr>
            <p:cNvPr id="2170" name="Google Shape;2170;p54"/>
            <p:cNvSpPr/>
            <p:nvPr/>
          </p:nvSpPr>
          <p:spPr>
            <a:xfrm rot="5400000">
              <a:off x="7452725" y="4204975"/>
              <a:ext cx="662100" cy="526200"/>
            </a:xfrm>
            <a:prstGeom prst="triangle">
              <a:avLst>
                <a:gd fmla="val 51072"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1" name="Google Shape;2171;p54"/>
            <p:cNvSpPr/>
            <p:nvPr/>
          </p:nvSpPr>
          <p:spPr>
            <a:xfrm rot="5400000">
              <a:off x="7174125" y="4204975"/>
              <a:ext cx="662100" cy="526200"/>
            </a:xfrm>
            <a:prstGeom prst="triangle">
              <a:avLst>
                <a:gd fmla="val 51072"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2" name="Google Shape;2172;p54"/>
            <p:cNvSpPr/>
            <p:nvPr/>
          </p:nvSpPr>
          <p:spPr>
            <a:xfrm rot="5400000">
              <a:off x="6840750" y="4204975"/>
              <a:ext cx="662100" cy="526200"/>
            </a:xfrm>
            <a:prstGeom prst="triangle">
              <a:avLst>
                <a:gd fmla="val 51072"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73" name="Google Shape;2173;p54"/>
            <p:cNvGrpSpPr/>
            <p:nvPr/>
          </p:nvGrpSpPr>
          <p:grpSpPr>
            <a:xfrm>
              <a:off x="7243102" y="4317428"/>
              <a:ext cx="525839" cy="311304"/>
              <a:chOff x="8874877" y="4039240"/>
              <a:chExt cx="429011" cy="253980"/>
            </a:xfrm>
          </p:grpSpPr>
          <p:sp>
            <p:nvSpPr>
              <p:cNvPr id="2174" name="Google Shape;2174;p54"/>
              <p:cNvSpPr/>
              <p:nvPr/>
            </p:nvSpPr>
            <p:spPr>
              <a:xfrm>
                <a:off x="8874877" y="4066724"/>
                <a:ext cx="159329" cy="199520"/>
              </a:xfrm>
              <a:custGeom>
                <a:rect b="b" l="l" r="r" t="t"/>
                <a:pathLst>
                  <a:path extrusionOk="0" h="4726" w="3774">
                    <a:moveTo>
                      <a:pt x="1" y="1"/>
                    </a:moveTo>
                    <a:lnTo>
                      <a:pt x="1" y="4726"/>
                    </a:lnTo>
                    <a:lnTo>
                      <a:pt x="3773" y="2375"/>
                    </a:lnTo>
                    <a:lnTo>
                      <a:pt x="1" y="1"/>
                    </a:lnTo>
                    <a:close/>
                  </a:path>
                </a:pathLst>
              </a:custGeom>
              <a:solidFill>
                <a:srgbClr val="EFC5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5" name="Google Shape;2175;p54"/>
              <p:cNvSpPr/>
              <p:nvPr/>
            </p:nvSpPr>
            <p:spPr>
              <a:xfrm>
                <a:off x="9101328" y="4039240"/>
                <a:ext cx="202560" cy="253980"/>
              </a:xfrm>
              <a:custGeom>
                <a:rect b="b" l="l" r="r" t="t"/>
                <a:pathLst>
                  <a:path extrusionOk="0" h="6016" w="4798">
                    <a:moveTo>
                      <a:pt x="0" y="1"/>
                    </a:moveTo>
                    <a:lnTo>
                      <a:pt x="0" y="6016"/>
                    </a:lnTo>
                    <a:lnTo>
                      <a:pt x="4798" y="3026"/>
                    </a:lnTo>
                    <a:lnTo>
                      <a:pt x="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9" name="Shape 2179"/>
        <p:cNvGrpSpPr/>
        <p:nvPr/>
      </p:nvGrpSpPr>
      <p:grpSpPr>
        <a:xfrm>
          <a:off x="0" y="0"/>
          <a:ext cx="0" cy="0"/>
          <a:chOff x="0" y="0"/>
          <a:chExt cx="0" cy="0"/>
        </a:xfrm>
      </p:grpSpPr>
      <p:sp>
        <p:nvSpPr>
          <p:cNvPr id="2180" name="Google Shape;2180;p55"/>
          <p:cNvSpPr txBox="1"/>
          <p:nvPr>
            <p:ph type="title"/>
          </p:nvPr>
        </p:nvSpPr>
        <p:spPr>
          <a:xfrm>
            <a:off x="621100" y="445025"/>
            <a:ext cx="79017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CUSTOMER </a:t>
            </a:r>
            <a:r>
              <a:rPr lang="en">
                <a:solidFill>
                  <a:schemeClr val="accent3"/>
                </a:solidFill>
                <a:latin typeface="Raleway"/>
                <a:ea typeface="Raleway"/>
                <a:cs typeface="Raleway"/>
                <a:sym typeface="Raleway"/>
              </a:rPr>
              <a:t>STATEMENTS</a:t>
            </a:r>
            <a:endParaRPr>
              <a:solidFill>
                <a:schemeClr val="accent3"/>
              </a:solidFill>
              <a:latin typeface="Raleway"/>
              <a:ea typeface="Raleway"/>
              <a:cs typeface="Raleway"/>
              <a:sym typeface="Raleway"/>
            </a:endParaRPr>
          </a:p>
        </p:txBody>
      </p:sp>
      <p:sp>
        <p:nvSpPr>
          <p:cNvPr id="2181" name="Google Shape;2181;p55"/>
          <p:cNvSpPr txBox="1"/>
          <p:nvPr>
            <p:ph idx="4294967295" type="title"/>
          </p:nvPr>
        </p:nvSpPr>
        <p:spPr>
          <a:xfrm>
            <a:off x="650350" y="3445925"/>
            <a:ext cx="2233500" cy="530400"/>
          </a:xfrm>
          <a:prstGeom prst="rect">
            <a:avLst/>
          </a:prstGeom>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500">
                <a:solidFill>
                  <a:schemeClr val="accent3"/>
                </a:solidFill>
                <a:latin typeface="Raleway"/>
                <a:ea typeface="Raleway"/>
                <a:cs typeface="Raleway"/>
                <a:sym typeface="Raleway"/>
              </a:rPr>
              <a:t>JENNA DOE</a:t>
            </a:r>
            <a:endParaRPr sz="2500">
              <a:solidFill>
                <a:schemeClr val="accent3"/>
              </a:solidFill>
              <a:latin typeface="Raleway"/>
              <a:ea typeface="Raleway"/>
              <a:cs typeface="Raleway"/>
              <a:sym typeface="Raleway"/>
            </a:endParaRPr>
          </a:p>
        </p:txBody>
      </p:sp>
      <p:sp>
        <p:nvSpPr>
          <p:cNvPr id="2182" name="Google Shape;2182;p55"/>
          <p:cNvSpPr txBox="1"/>
          <p:nvPr>
            <p:ph idx="4294967295" type="subTitle"/>
          </p:nvPr>
        </p:nvSpPr>
        <p:spPr>
          <a:xfrm>
            <a:off x="650350" y="4015188"/>
            <a:ext cx="2233500" cy="385800"/>
          </a:xfrm>
          <a:prstGeom prst="rect">
            <a:avLst/>
          </a:prstGeom>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a:t>“Mars is actually a very cold place”</a:t>
            </a:r>
            <a:endParaRPr/>
          </a:p>
        </p:txBody>
      </p:sp>
      <p:sp>
        <p:nvSpPr>
          <p:cNvPr id="2183" name="Google Shape;2183;p55"/>
          <p:cNvSpPr txBox="1"/>
          <p:nvPr>
            <p:ph idx="4294967295" type="title"/>
          </p:nvPr>
        </p:nvSpPr>
        <p:spPr>
          <a:xfrm>
            <a:off x="6289300" y="3445925"/>
            <a:ext cx="2233500" cy="530400"/>
          </a:xfrm>
          <a:prstGeom prst="rect">
            <a:avLst/>
          </a:prstGeom>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500">
                <a:solidFill>
                  <a:schemeClr val="accent3"/>
                </a:solidFill>
                <a:latin typeface="Raleway"/>
                <a:ea typeface="Raleway"/>
                <a:cs typeface="Raleway"/>
                <a:sym typeface="Raleway"/>
              </a:rPr>
              <a:t>JESSE</a:t>
            </a:r>
            <a:r>
              <a:rPr lang="en" sz="2500">
                <a:solidFill>
                  <a:schemeClr val="accent3"/>
                </a:solidFill>
                <a:latin typeface="Raleway"/>
                <a:ea typeface="Raleway"/>
                <a:cs typeface="Raleway"/>
                <a:sym typeface="Raleway"/>
              </a:rPr>
              <a:t> JANE</a:t>
            </a:r>
            <a:endParaRPr sz="2500">
              <a:solidFill>
                <a:schemeClr val="accent3"/>
              </a:solidFill>
              <a:latin typeface="Raleway"/>
              <a:ea typeface="Raleway"/>
              <a:cs typeface="Raleway"/>
              <a:sym typeface="Raleway"/>
            </a:endParaRPr>
          </a:p>
        </p:txBody>
      </p:sp>
      <p:sp>
        <p:nvSpPr>
          <p:cNvPr id="2184" name="Google Shape;2184;p55"/>
          <p:cNvSpPr txBox="1"/>
          <p:nvPr>
            <p:ph idx="4294967295" type="subTitle"/>
          </p:nvPr>
        </p:nvSpPr>
        <p:spPr>
          <a:xfrm>
            <a:off x="6289300" y="4015188"/>
            <a:ext cx="2233500" cy="385800"/>
          </a:xfrm>
          <a:prstGeom prst="rect">
            <a:avLst/>
          </a:prstGeom>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a:t>“Jupiter is the biggest planet of them all”</a:t>
            </a:r>
            <a:endParaRPr/>
          </a:p>
        </p:txBody>
      </p:sp>
      <p:sp>
        <p:nvSpPr>
          <p:cNvPr id="2185" name="Google Shape;2185;p55"/>
          <p:cNvSpPr txBox="1"/>
          <p:nvPr>
            <p:ph idx="4294967295" type="title"/>
          </p:nvPr>
        </p:nvSpPr>
        <p:spPr>
          <a:xfrm>
            <a:off x="3469825" y="3445925"/>
            <a:ext cx="2233500" cy="530400"/>
          </a:xfrm>
          <a:prstGeom prst="rect">
            <a:avLst/>
          </a:prstGeom>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500">
                <a:solidFill>
                  <a:schemeClr val="accent3"/>
                </a:solidFill>
                <a:latin typeface="Raleway"/>
                <a:ea typeface="Raleway"/>
                <a:cs typeface="Raleway"/>
                <a:sym typeface="Raleway"/>
              </a:rPr>
              <a:t>JOHN JAMES</a:t>
            </a:r>
            <a:endParaRPr sz="2500">
              <a:solidFill>
                <a:schemeClr val="accent3"/>
              </a:solidFill>
              <a:latin typeface="Raleway"/>
              <a:ea typeface="Raleway"/>
              <a:cs typeface="Raleway"/>
              <a:sym typeface="Raleway"/>
            </a:endParaRPr>
          </a:p>
        </p:txBody>
      </p:sp>
      <p:sp>
        <p:nvSpPr>
          <p:cNvPr id="2186" name="Google Shape;2186;p55"/>
          <p:cNvSpPr txBox="1"/>
          <p:nvPr>
            <p:ph idx="4294967295" type="subTitle"/>
          </p:nvPr>
        </p:nvSpPr>
        <p:spPr>
          <a:xfrm>
            <a:off x="3469825" y="4015150"/>
            <a:ext cx="2233500" cy="385800"/>
          </a:xfrm>
          <a:prstGeom prst="rect">
            <a:avLst/>
          </a:prstGeom>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a:t>“Saturn is a gas giant and has several rings”</a:t>
            </a:r>
            <a:endParaRPr/>
          </a:p>
        </p:txBody>
      </p:sp>
      <p:pic>
        <p:nvPicPr>
          <p:cNvPr id="2187" name="Google Shape;2187;p55"/>
          <p:cNvPicPr preferRelativeResize="0"/>
          <p:nvPr/>
        </p:nvPicPr>
        <p:blipFill rotWithShape="1">
          <a:blip r:embed="rId3">
            <a:alphaModFix/>
          </a:blip>
          <a:srcRect b="0" l="0" r="39773" t="0"/>
          <a:stretch/>
        </p:blipFill>
        <p:spPr>
          <a:xfrm>
            <a:off x="2975925" y="1174650"/>
            <a:ext cx="3060050" cy="2130326"/>
          </a:xfrm>
          <a:prstGeom prst="rect">
            <a:avLst/>
          </a:prstGeom>
          <a:noFill/>
          <a:ln>
            <a:noFill/>
          </a:ln>
        </p:spPr>
      </p:pic>
      <p:sp>
        <p:nvSpPr>
          <p:cNvPr id="2188" name="Google Shape;2188;p55"/>
          <p:cNvSpPr/>
          <p:nvPr/>
        </p:nvSpPr>
        <p:spPr>
          <a:xfrm>
            <a:off x="3130950" y="2242675"/>
            <a:ext cx="177900" cy="177900"/>
          </a:xfrm>
          <a:prstGeom prst="rect">
            <a:avLst/>
          </a:prstGeom>
          <a:solidFill>
            <a:schemeClr val="accent1"/>
          </a:solidFill>
          <a:ln>
            <a:noFill/>
          </a:ln>
          <a:effectLst>
            <a:outerShdw rotWithShape="0" algn="bl" dir="2700000" dist="28575">
              <a:schemeClr val="accent4"/>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189" name="Google Shape;2189;p55"/>
          <p:cNvCxnSpPr>
            <a:stCxn id="2181" idx="0"/>
            <a:endCxn id="2188" idx="1"/>
          </p:cNvCxnSpPr>
          <p:nvPr/>
        </p:nvCxnSpPr>
        <p:spPr>
          <a:xfrm rot="-5400000">
            <a:off x="1891900" y="2206925"/>
            <a:ext cx="1114200" cy="1363800"/>
          </a:xfrm>
          <a:prstGeom prst="bentConnector2">
            <a:avLst/>
          </a:prstGeom>
          <a:noFill/>
          <a:ln cap="flat" cmpd="sng" w="28575">
            <a:solidFill>
              <a:schemeClr val="accent1"/>
            </a:solidFill>
            <a:prstDash val="solid"/>
            <a:round/>
            <a:headEnd len="med" w="med" type="none"/>
            <a:tailEnd len="med" w="med" type="none"/>
          </a:ln>
        </p:spPr>
      </p:cxnSp>
      <p:sp>
        <p:nvSpPr>
          <p:cNvPr id="2190" name="Google Shape;2190;p55"/>
          <p:cNvSpPr/>
          <p:nvPr/>
        </p:nvSpPr>
        <p:spPr>
          <a:xfrm>
            <a:off x="4483050" y="2841250"/>
            <a:ext cx="177900" cy="177900"/>
          </a:xfrm>
          <a:prstGeom prst="rect">
            <a:avLst/>
          </a:prstGeom>
          <a:solidFill>
            <a:schemeClr val="accent1"/>
          </a:solidFill>
          <a:ln>
            <a:noFill/>
          </a:ln>
          <a:effectLst>
            <a:outerShdw rotWithShape="0" algn="bl" dir="2700000" dist="28575">
              <a:schemeClr val="accent4"/>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55"/>
          <p:cNvSpPr/>
          <p:nvPr/>
        </p:nvSpPr>
        <p:spPr>
          <a:xfrm>
            <a:off x="5688700" y="2242675"/>
            <a:ext cx="177900" cy="177900"/>
          </a:xfrm>
          <a:prstGeom prst="rect">
            <a:avLst/>
          </a:prstGeom>
          <a:solidFill>
            <a:schemeClr val="accent1"/>
          </a:solidFill>
          <a:ln>
            <a:noFill/>
          </a:ln>
          <a:effectLst>
            <a:outerShdw rotWithShape="0" algn="bl" dir="2700000" dist="28575">
              <a:schemeClr val="accent4"/>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192" name="Google Shape;2192;p55"/>
          <p:cNvCxnSpPr>
            <a:stCxn id="2183" idx="0"/>
            <a:endCxn id="2191" idx="3"/>
          </p:cNvCxnSpPr>
          <p:nvPr/>
        </p:nvCxnSpPr>
        <p:spPr>
          <a:xfrm flipH="1" rot="5400000">
            <a:off x="6079300" y="2119175"/>
            <a:ext cx="1114200" cy="1539300"/>
          </a:xfrm>
          <a:prstGeom prst="bentConnector2">
            <a:avLst/>
          </a:prstGeom>
          <a:noFill/>
          <a:ln cap="flat" cmpd="sng" w="28575">
            <a:solidFill>
              <a:schemeClr val="accent1"/>
            </a:solidFill>
            <a:prstDash val="solid"/>
            <a:round/>
            <a:headEnd len="med" w="med" type="none"/>
            <a:tailEnd len="med" w="med" type="none"/>
          </a:ln>
        </p:spPr>
      </p:cxnSp>
      <p:cxnSp>
        <p:nvCxnSpPr>
          <p:cNvPr id="2193" name="Google Shape;2193;p55"/>
          <p:cNvCxnSpPr>
            <a:stCxn id="2190" idx="2"/>
            <a:endCxn id="2185" idx="0"/>
          </p:cNvCxnSpPr>
          <p:nvPr/>
        </p:nvCxnSpPr>
        <p:spPr>
          <a:xfrm>
            <a:off x="4572000" y="3019150"/>
            <a:ext cx="14700" cy="426900"/>
          </a:xfrm>
          <a:prstGeom prst="straightConnector1">
            <a:avLst/>
          </a:prstGeom>
          <a:noFill/>
          <a:ln cap="flat" cmpd="sng" w="28575">
            <a:solidFill>
              <a:schemeClr val="accent1"/>
            </a:solidFill>
            <a:prstDash val="solid"/>
            <a:round/>
            <a:headEnd len="med" w="med" type="none"/>
            <a:tailEnd len="med" w="med" type="none"/>
          </a:ln>
        </p:spPr>
      </p:cxnSp>
      <p:grpSp>
        <p:nvGrpSpPr>
          <p:cNvPr id="2194" name="Google Shape;2194;p55"/>
          <p:cNvGrpSpPr/>
          <p:nvPr/>
        </p:nvGrpSpPr>
        <p:grpSpPr>
          <a:xfrm>
            <a:off x="477969" y="2873694"/>
            <a:ext cx="912435" cy="116605"/>
            <a:chOff x="7827644" y="2147282"/>
            <a:chExt cx="912435" cy="116605"/>
          </a:xfrm>
        </p:grpSpPr>
        <p:sp>
          <p:nvSpPr>
            <p:cNvPr id="2195" name="Google Shape;2195;p55"/>
            <p:cNvSpPr/>
            <p:nvPr/>
          </p:nvSpPr>
          <p:spPr>
            <a:xfrm>
              <a:off x="7827644" y="2147282"/>
              <a:ext cx="116563" cy="116605"/>
            </a:xfrm>
            <a:custGeom>
              <a:rect b="b" l="l" r="r" t="t"/>
              <a:pathLst>
                <a:path extrusionOk="0" h="2762" w="2761">
                  <a:moveTo>
                    <a:pt x="1" y="1"/>
                  </a:moveTo>
                  <a:lnTo>
                    <a:pt x="1" y="2761"/>
                  </a:lnTo>
                  <a:lnTo>
                    <a:pt x="2761" y="2761"/>
                  </a:lnTo>
                  <a:lnTo>
                    <a:pt x="276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6" name="Google Shape;2196;p55"/>
            <p:cNvSpPr/>
            <p:nvPr/>
          </p:nvSpPr>
          <p:spPr>
            <a:xfrm>
              <a:off x="8225581" y="2147282"/>
              <a:ext cx="116563" cy="116605"/>
            </a:xfrm>
            <a:custGeom>
              <a:rect b="b" l="l" r="r" t="t"/>
              <a:pathLst>
                <a:path extrusionOk="0" h="2762" w="2761">
                  <a:moveTo>
                    <a:pt x="0" y="1"/>
                  </a:moveTo>
                  <a:lnTo>
                    <a:pt x="0" y="2761"/>
                  </a:lnTo>
                  <a:lnTo>
                    <a:pt x="2761" y="2761"/>
                  </a:lnTo>
                  <a:lnTo>
                    <a:pt x="276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7" name="Google Shape;2197;p55"/>
            <p:cNvSpPr/>
            <p:nvPr/>
          </p:nvSpPr>
          <p:spPr>
            <a:xfrm>
              <a:off x="8623517" y="2147282"/>
              <a:ext cx="116563" cy="116605"/>
            </a:xfrm>
            <a:custGeom>
              <a:rect b="b" l="l" r="r" t="t"/>
              <a:pathLst>
                <a:path extrusionOk="0" h="2762" w="2761">
                  <a:moveTo>
                    <a:pt x="0" y="1"/>
                  </a:moveTo>
                  <a:lnTo>
                    <a:pt x="0" y="2761"/>
                  </a:lnTo>
                  <a:lnTo>
                    <a:pt x="2760" y="2761"/>
                  </a:lnTo>
                  <a:lnTo>
                    <a:pt x="276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8" name="Google Shape;2198;p55"/>
          <p:cNvGrpSpPr/>
          <p:nvPr/>
        </p:nvGrpSpPr>
        <p:grpSpPr>
          <a:xfrm>
            <a:off x="477966" y="1874560"/>
            <a:ext cx="644649" cy="644706"/>
            <a:chOff x="7474500" y="988634"/>
            <a:chExt cx="572004" cy="572004"/>
          </a:xfrm>
        </p:grpSpPr>
        <p:sp>
          <p:nvSpPr>
            <p:cNvPr id="2199" name="Google Shape;2199;p55"/>
            <p:cNvSpPr/>
            <p:nvPr/>
          </p:nvSpPr>
          <p:spPr>
            <a:xfrm>
              <a:off x="7525371" y="1039505"/>
              <a:ext cx="521133" cy="521133"/>
            </a:xfrm>
            <a:custGeom>
              <a:rect b="b" l="l" r="r" t="t"/>
              <a:pathLst>
                <a:path extrusionOk="0" h="12344" w="12344">
                  <a:moveTo>
                    <a:pt x="1" y="1"/>
                  </a:moveTo>
                  <a:lnTo>
                    <a:pt x="1" y="12343"/>
                  </a:lnTo>
                  <a:lnTo>
                    <a:pt x="12344" y="12343"/>
                  </a:lnTo>
                  <a:lnTo>
                    <a:pt x="1234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 name="Google Shape;2200;p55"/>
            <p:cNvSpPr/>
            <p:nvPr/>
          </p:nvSpPr>
          <p:spPr>
            <a:xfrm>
              <a:off x="7474500" y="988634"/>
              <a:ext cx="521133" cy="521091"/>
            </a:xfrm>
            <a:custGeom>
              <a:rect b="b" l="l" r="r" t="t"/>
              <a:pathLst>
                <a:path extrusionOk="0" h="12343" w="12344">
                  <a:moveTo>
                    <a:pt x="0" y="0"/>
                  </a:moveTo>
                  <a:lnTo>
                    <a:pt x="0" y="12343"/>
                  </a:lnTo>
                  <a:lnTo>
                    <a:pt x="12343" y="12343"/>
                  </a:lnTo>
                  <a:lnTo>
                    <a:pt x="1234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 name="Google Shape;2201;p55"/>
            <p:cNvSpPr/>
            <p:nvPr/>
          </p:nvSpPr>
          <p:spPr>
            <a:xfrm>
              <a:off x="7573203" y="1087337"/>
              <a:ext cx="323682" cy="324188"/>
            </a:xfrm>
            <a:custGeom>
              <a:rect b="b" l="l" r="r" t="t"/>
              <a:pathLst>
                <a:path extrusionOk="0" h="7679" w="7667">
                  <a:moveTo>
                    <a:pt x="1" y="1"/>
                  </a:moveTo>
                  <a:lnTo>
                    <a:pt x="1" y="7679"/>
                  </a:lnTo>
                  <a:lnTo>
                    <a:pt x="7667" y="7679"/>
                  </a:lnTo>
                  <a:lnTo>
                    <a:pt x="766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02" name="Google Shape;2202;p55"/>
          <p:cNvSpPr/>
          <p:nvPr/>
        </p:nvSpPr>
        <p:spPr>
          <a:xfrm>
            <a:off x="8305525" y="2116837"/>
            <a:ext cx="607336" cy="644697"/>
          </a:xfrm>
          <a:custGeom>
            <a:rect b="b" l="l" r="r" t="t"/>
            <a:pathLst>
              <a:path extrusionOk="0" fill="none" h="12476" w="11753">
                <a:moveTo>
                  <a:pt x="1712" y="8510"/>
                </a:moveTo>
                <a:cubicBezTo>
                  <a:pt x="0" y="4219"/>
                  <a:pt x="4352" y="0"/>
                  <a:pt x="8595" y="1832"/>
                </a:cubicBezTo>
                <a:cubicBezTo>
                  <a:pt x="10523" y="2664"/>
                  <a:pt x="11753" y="4581"/>
                  <a:pt x="11728" y="6678"/>
                </a:cubicBezTo>
                <a:cubicBezTo>
                  <a:pt x="11692" y="8775"/>
                  <a:pt x="10403" y="10655"/>
                  <a:pt x="8450" y="11427"/>
                </a:cubicBezTo>
                <a:cubicBezTo>
                  <a:pt x="5786" y="12476"/>
                  <a:pt x="2773" y="11174"/>
                  <a:pt x="1712" y="8510"/>
                </a:cubicBezTo>
                <a:close/>
              </a:path>
            </a:pathLst>
          </a:custGeom>
          <a:solidFill>
            <a:schemeClr val="accent1"/>
          </a:solidFill>
          <a:ln cap="flat" cmpd="sng" w="11450">
            <a:solidFill>
              <a:schemeClr val="accent2"/>
            </a:solidFill>
            <a:prstDash val="solid"/>
            <a:miter lim="120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03" name="Google Shape;2203;p55"/>
          <p:cNvGrpSpPr/>
          <p:nvPr/>
        </p:nvGrpSpPr>
        <p:grpSpPr>
          <a:xfrm>
            <a:off x="6914655" y="539505"/>
            <a:ext cx="1487702" cy="616442"/>
            <a:chOff x="846055" y="944205"/>
            <a:chExt cx="1487702" cy="616442"/>
          </a:xfrm>
        </p:grpSpPr>
        <p:grpSp>
          <p:nvGrpSpPr>
            <p:cNvPr id="2204" name="Google Shape;2204;p55"/>
            <p:cNvGrpSpPr/>
            <p:nvPr/>
          </p:nvGrpSpPr>
          <p:grpSpPr>
            <a:xfrm>
              <a:off x="1622105" y="944205"/>
              <a:ext cx="711652" cy="352605"/>
              <a:chOff x="1579480" y="1191367"/>
              <a:chExt cx="711652" cy="352605"/>
            </a:xfrm>
          </p:grpSpPr>
          <p:sp>
            <p:nvSpPr>
              <p:cNvPr id="2205" name="Google Shape;2205;p55"/>
              <p:cNvSpPr/>
              <p:nvPr/>
            </p:nvSpPr>
            <p:spPr>
              <a:xfrm>
                <a:off x="1579480" y="1191367"/>
                <a:ext cx="711652" cy="352605"/>
              </a:xfrm>
              <a:custGeom>
                <a:rect b="b" l="l" r="r" t="t"/>
                <a:pathLst>
                  <a:path extrusionOk="0" h="9962" w="20106">
                    <a:moveTo>
                      <a:pt x="10050" y="1"/>
                    </a:moveTo>
                    <a:cubicBezTo>
                      <a:pt x="4757" y="1"/>
                      <a:pt x="69" y="4249"/>
                      <a:pt x="0" y="9962"/>
                    </a:cubicBezTo>
                    <a:lnTo>
                      <a:pt x="20105" y="9962"/>
                    </a:lnTo>
                    <a:cubicBezTo>
                      <a:pt x="20093" y="8793"/>
                      <a:pt x="19888" y="7648"/>
                      <a:pt x="19478" y="6563"/>
                    </a:cubicBezTo>
                    <a:lnTo>
                      <a:pt x="11523" y="6563"/>
                    </a:lnTo>
                    <a:cubicBezTo>
                      <a:pt x="11547" y="4429"/>
                      <a:pt x="12258" y="2344"/>
                      <a:pt x="13548" y="632"/>
                    </a:cubicBezTo>
                    <a:cubicBezTo>
                      <a:pt x="12381" y="202"/>
                      <a:pt x="11201" y="1"/>
                      <a:pt x="1005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55"/>
              <p:cNvSpPr/>
              <p:nvPr/>
            </p:nvSpPr>
            <p:spPr>
              <a:xfrm flipH="1">
                <a:off x="1579480" y="1191367"/>
                <a:ext cx="711652" cy="352605"/>
              </a:xfrm>
              <a:custGeom>
                <a:rect b="b" l="l" r="r" t="t"/>
                <a:pathLst>
                  <a:path extrusionOk="0" h="9962" w="20106">
                    <a:moveTo>
                      <a:pt x="10050" y="1"/>
                    </a:moveTo>
                    <a:cubicBezTo>
                      <a:pt x="4757" y="1"/>
                      <a:pt x="69" y="4249"/>
                      <a:pt x="0" y="9962"/>
                    </a:cubicBezTo>
                    <a:lnTo>
                      <a:pt x="20105" y="9962"/>
                    </a:lnTo>
                    <a:cubicBezTo>
                      <a:pt x="20093" y="8793"/>
                      <a:pt x="19888" y="7648"/>
                      <a:pt x="19478" y="6563"/>
                    </a:cubicBezTo>
                    <a:lnTo>
                      <a:pt x="11523" y="6563"/>
                    </a:lnTo>
                    <a:cubicBezTo>
                      <a:pt x="11547" y="4429"/>
                      <a:pt x="12258" y="2344"/>
                      <a:pt x="13548" y="632"/>
                    </a:cubicBezTo>
                    <a:cubicBezTo>
                      <a:pt x="12381" y="202"/>
                      <a:pt x="11201" y="1"/>
                      <a:pt x="1005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07" name="Google Shape;2207;p55"/>
            <p:cNvGrpSpPr/>
            <p:nvPr/>
          </p:nvGrpSpPr>
          <p:grpSpPr>
            <a:xfrm>
              <a:off x="1253905" y="1088917"/>
              <a:ext cx="711652" cy="352605"/>
              <a:chOff x="1579480" y="1191367"/>
              <a:chExt cx="711652" cy="352605"/>
            </a:xfrm>
          </p:grpSpPr>
          <p:sp>
            <p:nvSpPr>
              <p:cNvPr id="2208" name="Google Shape;2208;p55"/>
              <p:cNvSpPr/>
              <p:nvPr/>
            </p:nvSpPr>
            <p:spPr>
              <a:xfrm>
                <a:off x="1579480" y="1191367"/>
                <a:ext cx="711652" cy="352605"/>
              </a:xfrm>
              <a:custGeom>
                <a:rect b="b" l="l" r="r" t="t"/>
                <a:pathLst>
                  <a:path extrusionOk="0" h="9962" w="20106">
                    <a:moveTo>
                      <a:pt x="10050" y="1"/>
                    </a:moveTo>
                    <a:cubicBezTo>
                      <a:pt x="4757" y="1"/>
                      <a:pt x="69" y="4249"/>
                      <a:pt x="0" y="9962"/>
                    </a:cubicBezTo>
                    <a:lnTo>
                      <a:pt x="20105" y="9962"/>
                    </a:lnTo>
                    <a:cubicBezTo>
                      <a:pt x="20093" y="8793"/>
                      <a:pt x="19888" y="7648"/>
                      <a:pt x="19478" y="6563"/>
                    </a:cubicBezTo>
                    <a:lnTo>
                      <a:pt x="11523" y="6563"/>
                    </a:lnTo>
                    <a:cubicBezTo>
                      <a:pt x="11547" y="4429"/>
                      <a:pt x="12258" y="2344"/>
                      <a:pt x="13548" y="632"/>
                    </a:cubicBezTo>
                    <a:cubicBezTo>
                      <a:pt x="12381" y="202"/>
                      <a:pt x="11201" y="1"/>
                      <a:pt x="1005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55"/>
              <p:cNvSpPr/>
              <p:nvPr/>
            </p:nvSpPr>
            <p:spPr>
              <a:xfrm flipH="1">
                <a:off x="1579480" y="1191367"/>
                <a:ext cx="711652" cy="352605"/>
              </a:xfrm>
              <a:custGeom>
                <a:rect b="b" l="l" r="r" t="t"/>
                <a:pathLst>
                  <a:path extrusionOk="0" h="9962" w="20106">
                    <a:moveTo>
                      <a:pt x="10050" y="1"/>
                    </a:moveTo>
                    <a:cubicBezTo>
                      <a:pt x="4757" y="1"/>
                      <a:pt x="69" y="4249"/>
                      <a:pt x="0" y="9962"/>
                    </a:cubicBezTo>
                    <a:lnTo>
                      <a:pt x="20105" y="9962"/>
                    </a:lnTo>
                    <a:cubicBezTo>
                      <a:pt x="20093" y="8793"/>
                      <a:pt x="19888" y="7648"/>
                      <a:pt x="19478" y="6563"/>
                    </a:cubicBezTo>
                    <a:lnTo>
                      <a:pt x="11523" y="6563"/>
                    </a:lnTo>
                    <a:cubicBezTo>
                      <a:pt x="11547" y="4429"/>
                      <a:pt x="12258" y="2344"/>
                      <a:pt x="13548" y="632"/>
                    </a:cubicBezTo>
                    <a:cubicBezTo>
                      <a:pt x="12381" y="202"/>
                      <a:pt x="11201" y="1"/>
                      <a:pt x="1005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10" name="Google Shape;2210;p55"/>
            <p:cNvSpPr/>
            <p:nvPr/>
          </p:nvSpPr>
          <p:spPr>
            <a:xfrm>
              <a:off x="846055" y="1208042"/>
              <a:ext cx="711652" cy="352605"/>
            </a:xfrm>
            <a:custGeom>
              <a:rect b="b" l="l" r="r" t="t"/>
              <a:pathLst>
                <a:path extrusionOk="0" h="9962" w="20106">
                  <a:moveTo>
                    <a:pt x="10050" y="1"/>
                  </a:moveTo>
                  <a:cubicBezTo>
                    <a:pt x="4757" y="1"/>
                    <a:pt x="69" y="4249"/>
                    <a:pt x="0" y="9962"/>
                  </a:cubicBezTo>
                  <a:lnTo>
                    <a:pt x="20105" y="9962"/>
                  </a:lnTo>
                  <a:cubicBezTo>
                    <a:pt x="20093" y="8793"/>
                    <a:pt x="19888" y="7648"/>
                    <a:pt x="19478" y="6563"/>
                  </a:cubicBezTo>
                  <a:lnTo>
                    <a:pt x="11523" y="6563"/>
                  </a:lnTo>
                  <a:cubicBezTo>
                    <a:pt x="11547" y="4429"/>
                    <a:pt x="12258" y="2344"/>
                    <a:pt x="13548" y="632"/>
                  </a:cubicBezTo>
                  <a:cubicBezTo>
                    <a:pt x="12381" y="202"/>
                    <a:pt x="11201" y="1"/>
                    <a:pt x="1005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1" name="Google Shape;2211;p55"/>
            <p:cNvSpPr/>
            <p:nvPr/>
          </p:nvSpPr>
          <p:spPr>
            <a:xfrm flipH="1">
              <a:off x="846055" y="1208042"/>
              <a:ext cx="711652" cy="352605"/>
            </a:xfrm>
            <a:custGeom>
              <a:rect b="b" l="l" r="r" t="t"/>
              <a:pathLst>
                <a:path extrusionOk="0" h="9962" w="20106">
                  <a:moveTo>
                    <a:pt x="10050" y="1"/>
                  </a:moveTo>
                  <a:cubicBezTo>
                    <a:pt x="4757" y="1"/>
                    <a:pt x="69" y="4249"/>
                    <a:pt x="0" y="9962"/>
                  </a:cubicBezTo>
                  <a:lnTo>
                    <a:pt x="20105" y="9962"/>
                  </a:lnTo>
                  <a:cubicBezTo>
                    <a:pt x="20093" y="8793"/>
                    <a:pt x="19888" y="7648"/>
                    <a:pt x="19478" y="6563"/>
                  </a:cubicBezTo>
                  <a:lnTo>
                    <a:pt x="11523" y="6563"/>
                  </a:lnTo>
                  <a:cubicBezTo>
                    <a:pt x="11547" y="4429"/>
                    <a:pt x="12258" y="2344"/>
                    <a:pt x="13548" y="632"/>
                  </a:cubicBezTo>
                  <a:cubicBezTo>
                    <a:pt x="12381" y="202"/>
                    <a:pt x="11201" y="1"/>
                    <a:pt x="1005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2" name="Google Shape;2212;p55"/>
            <p:cNvSpPr/>
            <p:nvPr/>
          </p:nvSpPr>
          <p:spPr>
            <a:xfrm>
              <a:off x="1253912" y="1230412"/>
              <a:ext cx="281603" cy="209928"/>
            </a:xfrm>
            <a:custGeom>
              <a:rect b="b" l="l" r="r" t="t"/>
              <a:pathLst>
                <a:path extrusionOk="0" h="5931" w="7956">
                  <a:moveTo>
                    <a:pt x="2025" y="0"/>
                  </a:moveTo>
                  <a:cubicBezTo>
                    <a:pt x="735" y="1712"/>
                    <a:pt x="24" y="3797"/>
                    <a:pt x="0" y="5931"/>
                  </a:cubicBezTo>
                  <a:lnTo>
                    <a:pt x="7955" y="5931"/>
                  </a:lnTo>
                  <a:cubicBezTo>
                    <a:pt x="6931" y="3183"/>
                    <a:pt x="4773" y="1025"/>
                    <a:pt x="202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 name="Google Shape;2213;p55"/>
            <p:cNvSpPr/>
            <p:nvPr/>
          </p:nvSpPr>
          <p:spPr>
            <a:xfrm>
              <a:off x="1622091" y="1096442"/>
              <a:ext cx="311476" cy="200123"/>
            </a:xfrm>
            <a:custGeom>
              <a:rect b="b" l="l" r="r" t="t"/>
              <a:pathLst>
                <a:path extrusionOk="0" h="5654" w="8800">
                  <a:moveTo>
                    <a:pt x="1808" y="1"/>
                  </a:moveTo>
                  <a:cubicBezTo>
                    <a:pt x="639" y="1664"/>
                    <a:pt x="12" y="3629"/>
                    <a:pt x="0" y="5654"/>
                  </a:cubicBezTo>
                  <a:lnTo>
                    <a:pt x="8799" y="5654"/>
                  </a:lnTo>
                  <a:cubicBezTo>
                    <a:pt x="7486" y="2773"/>
                    <a:pt x="4894" y="688"/>
                    <a:pt x="180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7" name="Shape 2217"/>
        <p:cNvGrpSpPr/>
        <p:nvPr/>
      </p:nvGrpSpPr>
      <p:grpSpPr>
        <a:xfrm>
          <a:off x="0" y="0"/>
          <a:ext cx="0" cy="0"/>
          <a:chOff x="0" y="0"/>
          <a:chExt cx="0" cy="0"/>
        </a:xfrm>
      </p:grpSpPr>
      <p:sp>
        <p:nvSpPr>
          <p:cNvPr id="2218" name="Google Shape;2218;p56"/>
          <p:cNvSpPr txBox="1"/>
          <p:nvPr>
            <p:ph type="title"/>
          </p:nvPr>
        </p:nvSpPr>
        <p:spPr>
          <a:xfrm>
            <a:off x="621100" y="445025"/>
            <a:ext cx="79017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AWARDS</a:t>
            </a:r>
            <a:endParaRPr/>
          </a:p>
        </p:txBody>
      </p:sp>
      <p:sp>
        <p:nvSpPr>
          <p:cNvPr id="2219" name="Google Shape;2219;p56"/>
          <p:cNvSpPr txBox="1"/>
          <p:nvPr>
            <p:ph idx="4294967295" type="title"/>
          </p:nvPr>
        </p:nvSpPr>
        <p:spPr>
          <a:xfrm>
            <a:off x="650350" y="3171201"/>
            <a:ext cx="1902900" cy="650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500">
                <a:solidFill>
                  <a:schemeClr val="accent3"/>
                </a:solidFill>
                <a:latin typeface="Raleway"/>
                <a:ea typeface="Raleway"/>
                <a:cs typeface="Raleway"/>
                <a:sym typeface="Raleway"/>
              </a:rPr>
              <a:t>MARS</a:t>
            </a:r>
            <a:endParaRPr sz="2500">
              <a:solidFill>
                <a:schemeClr val="accent3"/>
              </a:solidFill>
              <a:latin typeface="Raleway"/>
              <a:ea typeface="Raleway"/>
              <a:cs typeface="Raleway"/>
              <a:sym typeface="Raleway"/>
            </a:endParaRPr>
          </a:p>
        </p:txBody>
      </p:sp>
      <p:sp>
        <p:nvSpPr>
          <p:cNvPr id="2220" name="Google Shape;2220;p56"/>
          <p:cNvSpPr txBox="1"/>
          <p:nvPr>
            <p:ph idx="4294967295" type="subTitle"/>
          </p:nvPr>
        </p:nvSpPr>
        <p:spPr>
          <a:xfrm>
            <a:off x="650350" y="3737644"/>
            <a:ext cx="1902900" cy="5727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a:t>Mars is actually a very cold place</a:t>
            </a:r>
            <a:endParaRPr/>
          </a:p>
        </p:txBody>
      </p:sp>
      <p:sp>
        <p:nvSpPr>
          <p:cNvPr id="2221" name="Google Shape;2221;p56"/>
          <p:cNvSpPr txBox="1"/>
          <p:nvPr>
            <p:ph idx="4294967295" type="title"/>
          </p:nvPr>
        </p:nvSpPr>
        <p:spPr>
          <a:xfrm>
            <a:off x="4610501" y="3171201"/>
            <a:ext cx="1902900" cy="650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500">
                <a:solidFill>
                  <a:schemeClr val="accent3"/>
                </a:solidFill>
                <a:latin typeface="Raleway"/>
                <a:ea typeface="Raleway"/>
                <a:cs typeface="Raleway"/>
                <a:sym typeface="Raleway"/>
              </a:rPr>
              <a:t>VENUS</a:t>
            </a:r>
            <a:endParaRPr sz="2500">
              <a:solidFill>
                <a:schemeClr val="accent3"/>
              </a:solidFill>
              <a:latin typeface="Raleway"/>
              <a:ea typeface="Raleway"/>
              <a:cs typeface="Raleway"/>
              <a:sym typeface="Raleway"/>
            </a:endParaRPr>
          </a:p>
        </p:txBody>
      </p:sp>
      <p:sp>
        <p:nvSpPr>
          <p:cNvPr id="2222" name="Google Shape;2222;p56"/>
          <p:cNvSpPr txBox="1"/>
          <p:nvPr>
            <p:ph idx="4294967295" type="subTitle"/>
          </p:nvPr>
        </p:nvSpPr>
        <p:spPr>
          <a:xfrm>
            <a:off x="4610501" y="3737644"/>
            <a:ext cx="1902900" cy="5727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a:t>Venus has a beautiful name</a:t>
            </a:r>
            <a:endParaRPr/>
          </a:p>
        </p:txBody>
      </p:sp>
      <p:sp>
        <p:nvSpPr>
          <p:cNvPr id="2223" name="Google Shape;2223;p56"/>
          <p:cNvSpPr txBox="1"/>
          <p:nvPr>
            <p:ph idx="4294967295" type="title"/>
          </p:nvPr>
        </p:nvSpPr>
        <p:spPr>
          <a:xfrm>
            <a:off x="2630425" y="3171201"/>
            <a:ext cx="1902900" cy="650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500">
                <a:solidFill>
                  <a:schemeClr val="accent3"/>
                </a:solidFill>
                <a:latin typeface="Raleway"/>
                <a:ea typeface="Raleway"/>
                <a:cs typeface="Raleway"/>
                <a:sym typeface="Raleway"/>
              </a:rPr>
              <a:t>SATURN</a:t>
            </a:r>
            <a:endParaRPr sz="2500">
              <a:solidFill>
                <a:schemeClr val="accent3"/>
              </a:solidFill>
              <a:latin typeface="Raleway"/>
              <a:ea typeface="Raleway"/>
              <a:cs typeface="Raleway"/>
              <a:sym typeface="Raleway"/>
            </a:endParaRPr>
          </a:p>
        </p:txBody>
      </p:sp>
      <p:sp>
        <p:nvSpPr>
          <p:cNvPr id="2224" name="Google Shape;2224;p56"/>
          <p:cNvSpPr txBox="1"/>
          <p:nvPr>
            <p:ph idx="4294967295" type="subTitle"/>
          </p:nvPr>
        </p:nvSpPr>
        <p:spPr>
          <a:xfrm>
            <a:off x="2630425" y="3737588"/>
            <a:ext cx="1902900" cy="5727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a:t>Saturn is a gas giant with rings</a:t>
            </a:r>
            <a:endParaRPr/>
          </a:p>
        </p:txBody>
      </p:sp>
      <p:sp>
        <p:nvSpPr>
          <p:cNvPr id="2225" name="Google Shape;2225;p56"/>
          <p:cNvSpPr txBox="1"/>
          <p:nvPr>
            <p:ph idx="4294967295" type="title"/>
          </p:nvPr>
        </p:nvSpPr>
        <p:spPr>
          <a:xfrm>
            <a:off x="6590575" y="3171201"/>
            <a:ext cx="1903200" cy="650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500">
                <a:solidFill>
                  <a:schemeClr val="accent3"/>
                </a:solidFill>
                <a:latin typeface="Raleway"/>
                <a:ea typeface="Raleway"/>
                <a:cs typeface="Raleway"/>
                <a:sym typeface="Raleway"/>
              </a:rPr>
              <a:t>JUPITER</a:t>
            </a:r>
            <a:endParaRPr sz="2500">
              <a:solidFill>
                <a:schemeClr val="accent3"/>
              </a:solidFill>
              <a:latin typeface="Raleway"/>
              <a:ea typeface="Raleway"/>
              <a:cs typeface="Raleway"/>
              <a:sym typeface="Raleway"/>
            </a:endParaRPr>
          </a:p>
        </p:txBody>
      </p:sp>
      <p:sp>
        <p:nvSpPr>
          <p:cNvPr id="2226" name="Google Shape;2226;p56"/>
          <p:cNvSpPr txBox="1"/>
          <p:nvPr>
            <p:ph idx="4294967295" type="subTitle"/>
          </p:nvPr>
        </p:nvSpPr>
        <p:spPr>
          <a:xfrm>
            <a:off x="6590575" y="3737588"/>
            <a:ext cx="1903200" cy="5727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a:t>Jupiter is the biggest planet</a:t>
            </a:r>
            <a:endParaRPr/>
          </a:p>
        </p:txBody>
      </p:sp>
      <p:sp>
        <p:nvSpPr>
          <p:cNvPr id="2227" name="Google Shape;2227;p56"/>
          <p:cNvSpPr/>
          <p:nvPr/>
        </p:nvSpPr>
        <p:spPr>
          <a:xfrm>
            <a:off x="1124950" y="2067200"/>
            <a:ext cx="953700" cy="953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8" name="Google Shape;2228;p56"/>
          <p:cNvSpPr txBox="1"/>
          <p:nvPr/>
        </p:nvSpPr>
        <p:spPr>
          <a:xfrm>
            <a:off x="1028800" y="2338250"/>
            <a:ext cx="1146000" cy="411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4000">
                <a:solidFill>
                  <a:schemeClr val="accent1"/>
                </a:solidFill>
                <a:latin typeface="Raleway ExtraBold"/>
                <a:ea typeface="Raleway ExtraBold"/>
                <a:cs typeface="Raleway ExtraBold"/>
                <a:sym typeface="Raleway ExtraBold"/>
              </a:rPr>
              <a:t>4º</a:t>
            </a:r>
            <a:endParaRPr sz="4000">
              <a:solidFill>
                <a:schemeClr val="accent1"/>
              </a:solidFill>
              <a:latin typeface="Raleway ExtraBold"/>
              <a:ea typeface="Raleway ExtraBold"/>
              <a:cs typeface="Raleway ExtraBold"/>
              <a:sym typeface="Raleway ExtraBold"/>
            </a:endParaRPr>
          </a:p>
        </p:txBody>
      </p:sp>
      <p:sp>
        <p:nvSpPr>
          <p:cNvPr id="2229" name="Google Shape;2229;p56"/>
          <p:cNvSpPr/>
          <p:nvPr/>
        </p:nvSpPr>
        <p:spPr>
          <a:xfrm>
            <a:off x="3115738" y="1662742"/>
            <a:ext cx="953700" cy="953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0" name="Google Shape;2230;p56"/>
          <p:cNvSpPr txBox="1"/>
          <p:nvPr/>
        </p:nvSpPr>
        <p:spPr>
          <a:xfrm>
            <a:off x="3011588" y="1933800"/>
            <a:ext cx="1146000" cy="411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4000">
                <a:solidFill>
                  <a:schemeClr val="accent1"/>
                </a:solidFill>
                <a:latin typeface="Raleway ExtraBold"/>
                <a:ea typeface="Raleway ExtraBold"/>
                <a:cs typeface="Raleway ExtraBold"/>
                <a:sym typeface="Raleway ExtraBold"/>
              </a:rPr>
              <a:t>3º</a:t>
            </a:r>
            <a:endParaRPr sz="4000">
              <a:solidFill>
                <a:schemeClr val="accent1"/>
              </a:solidFill>
              <a:latin typeface="Raleway ExtraBold"/>
              <a:ea typeface="Raleway ExtraBold"/>
              <a:cs typeface="Raleway ExtraBold"/>
              <a:sym typeface="Raleway ExtraBold"/>
            </a:endParaRPr>
          </a:p>
        </p:txBody>
      </p:sp>
      <p:sp>
        <p:nvSpPr>
          <p:cNvPr id="2231" name="Google Shape;2231;p56"/>
          <p:cNvSpPr/>
          <p:nvPr/>
        </p:nvSpPr>
        <p:spPr>
          <a:xfrm>
            <a:off x="5090538" y="1258283"/>
            <a:ext cx="953700" cy="953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 name="Google Shape;2232;p56"/>
          <p:cNvSpPr txBox="1"/>
          <p:nvPr/>
        </p:nvSpPr>
        <p:spPr>
          <a:xfrm>
            <a:off x="4994388" y="1529325"/>
            <a:ext cx="1146000" cy="411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4000">
                <a:solidFill>
                  <a:schemeClr val="accent1"/>
                </a:solidFill>
                <a:latin typeface="Raleway ExtraBold"/>
                <a:ea typeface="Raleway ExtraBold"/>
                <a:cs typeface="Raleway ExtraBold"/>
                <a:sym typeface="Raleway ExtraBold"/>
              </a:rPr>
              <a:t>2º</a:t>
            </a:r>
            <a:endParaRPr sz="4000">
              <a:solidFill>
                <a:schemeClr val="accent1"/>
              </a:solidFill>
              <a:latin typeface="Raleway ExtraBold"/>
              <a:ea typeface="Raleway ExtraBold"/>
              <a:cs typeface="Raleway ExtraBold"/>
              <a:sym typeface="Raleway ExtraBold"/>
            </a:endParaRPr>
          </a:p>
        </p:txBody>
      </p:sp>
      <p:sp>
        <p:nvSpPr>
          <p:cNvPr id="2233" name="Google Shape;2233;p56"/>
          <p:cNvSpPr/>
          <p:nvPr/>
        </p:nvSpPr>
        <p:spPr>
          <a:xfrm>
            <a:off x="7065325" y="853825"/>
            <a:ext cx="953700" cy="953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56"/>
          <p:cNvSpPr txBox="1"/>
          <p:nvPr/>
        </p:nvSpPr>
        <p:spPr>
          <a:xfrm>
            <a:off x="6969175" y="1088275"/>
            <a:ext cx="1146000" cy="411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4000">
                <a:solidFill>
                  <a:schemeClr val="accent1"/>
                </a:solidFill>
                <a:latin typeface="Raleway ExtraBold"/>
                <a:ea typeface="Raleway ExtraBold"/>
                <a:cs typeface="Raleway ExtraBold"/>
                <a:sym typeface="Raleway ExtraBold"/>
              </a:rPr>
              <a:t>1º</a:t>
            </a:r>
            <a:endParaRPr sz="4000">
              <a:solidFill>
                <a:schemeClr val="accent1"/>
              </a:solidFill>
              <a:latin typeface="Raleway ExtraBold"/>
              <a:ea typeface="Raleway ExtraBold"/>
              <a:cs typeface="Raleway ExtraBold"/>
              <a:sym typeface="Raleway ExtraBold"/>
            </a:endParaRPr>
          </a:p>
        </p:txBody>
      </p:sp>
      <p:cxnSp>
        <p:nvCxnSpPr>
          <p:cNvPr id="2235" name="Google Shape;2235;p56"/>
          <p:cNvCxnSpPr>
            <a:stCxn id="2219" idx="0"/>
            <a:endCxn id="2227" idx="4"/>
          </p:cNvCxnSpPr>
          <p:nvPr/>
        </p:nvCxnSpPr>
        <p:spPr>
          <a:xfrm rot="10800000">
            <a:off x="1601800" y="3020901"/>
            <a:ext cx="0" cy="150300"/>
          </a:xfrm>
          <a:prstGeom prst="straightConnector1">
            <a:avLst/>
          </a:prstGeom>
          <a:noFill/>
          <a:ln cap="flat" cmpd="sng" w="28575">
            <a:solidFill>
              <a:schemeClr val="accent1"/>
            </a:solidFill>
            <a:prstDash val="solid"/>
            <a:round/>
            <a:headEnd len="med" w="med" type="none"/>
            <a:tailEnd len="med" w="med" type="none"/>
          </a:ln>
        </p:spPr>
      </p:cxnSp>
      <p:cxnSp>
        <p:nvCxnSpPr>
          <p:cNvPr id="2236" name="Google Shape;2236;p56"/>
          <p:cNvCxnSpPr>
            <a:stCxn id="2223" idx="0"/>
            <a:endCxn id="2229" idx="4"/>
          </p:cNvCxnSpPr>
          <p:nvPr/>
        </p:nvCxnSpPr>
        <p:spPr>
          <a:xfrm flipH="1" rot="10800000">
            <a:off x="3581875" y="2616501"/>
            <a:ext cx="10800" cy="554700"/>
          </a:xfrm>
          <a:prstGeom prst="straightConnector1">
            <a:avLst/>
          </a:prstGeom>
          <a:noFill/>
          <a:ln cap="flat" cmpd="sng" w="28575">
            <a:solidFill>
              <a:schemeClr val="accent1"/>
            </a:solidFill>
            <a:prstDash val="solid"/>
            <a:round/>
            <a:headEnd len="med" w="med" type="none"/>
            <a:tailEnd len="med" w="med" type="none"/>
          </a:ln>
        </p:spPr>
      </p:cxnSp>
      <p:cxnSp>
        <p:nvCxnSpPr>
          <p:cNvPr id="2237" name="Google Shape;2237;p56"/>
          <p:cNvCxnSpPr>
            <a:stCxn id="2221" idx="0"/>
            <a:endCxn id="2231" idx="4"/>
          </p:cNvCxnSpPr>
          <p:nvPr/>
        </p:nvCxnSpPr>
        <p:spPr>
          <a:xfrm flipH="1" rot="10800000">
            <a:off x="5561951" y="2212101"/>
            <a:ext cx="5400" cy="959100"/>
          </a:xfrm>
          <a:prstGeom prst="straightConnector1">
            <a:avLst/>
          </a:prstGeom>
          <a:noFill/>
          <a:ln cap="flat" cmpd="sng" w="28575">
            <a:solidFill>
              <a:schemeClr val="accent1"/>
            </a:solidFill>
            <a:prstDash val="solid"/>
            <a:round/>
            <a:headEnd len="med" w="med" type="none"/>
            <a:tailEnd len="med" w="med" type="none"/>
          </a:ln>
        </p:spPr>
      </p:cxnSp>
      <p:cxnSp>
        <p:nvCxnSpPr>
          <p:cNvPr id="2238" name="Google Shape;2238;p56"/>
          <p:cNvCxnSpPr>
            <a:stCxn id="2225" idx="0"/>
            <a:endCxn id="2233" idx="4"/>
          </p:cNvCxnSpPr>
          <p:nvPr/>
        </p:nvCxnSpPr>
        <p:spPr>
          <a:xfrm rot="10800000">
            <a:off x="7542175" y="1807401"/>
            <a:ext cx="0" cy="1363800"/>
          </a:xfrm>
          <a:prstGeom prst="straightConnector1">
            <a:avLst/>
          </a:prstGeom>
          <a:noFill/>
          <a:ln cap="flat" cmpd="sng" w="28575">
            <a:solidFill>
              <a:schemeClr val="accent1"/>
            </a:solidFill>
            <a:prstDash val="solid"/>
            <a:round/>
            <a:headEnd len="med" w="med" type="none"/>
            <a:tailEnd len="med" w="med" type="none"/>
          </a:ln>
        </p:spPr>
      </p:cxnSp>
      <p:sp>
        <p:nvSpPr>
          <p:cNvPr id="2239" name="Google Shape;2239;p56"/>
          <p:cNvSpPr/>
          <p:nvPr/>
        </p:nvSpPr>
        <p:spPr>
          <a:xfrm>
            <a:off x="6299350" y="327108"/>
            <a:ext cx="496182" cy="526706"/>
          </a:xfrm>
          <a:custGeom>
            <a:rect b="b" l="l" r="r" t="t"/>
            <a:pathLst>
              <a:path extrusionOk="0" fill="none" h="12476" w="11753">
                <a:moveTo>
                  <a:pt x="1712" y="8510"/>
                </a:moveTo>
                <a:cubicBezTo>
                  <a:pt x="0" y="4219"/>
                  <a:pt x="4352" y="0"/>
                  <a:pt x="8595" y="1832"/>
                </a:cubicBezTo>
                <a:cubicBezTo>
                  <a:pt x="10523" y="2664"/>
                  <a:pt x="11753" y="4581"/>
                  <a:pt x="11728" y="6678"/>
                </a:cubicBezTo>
                <a:cubicBezTo>
                  <a:pt x="11692" y="8775"/>
                  <a:pt x="10403" y="10655"/>
                  <a:pt x="8450" y="11427"/>
                </a:cubicBezTo>
                <a:cubicBezTo>
                  <a:pt x="5786" y="12476"/>
                  <a:pt x="2773" y="11174"/>
                  <a:pt x="1712" y="8510"/>
                </a:cubicBezTo>
                <a:close/>
              </a:path>
            </a:pathLst>
          </a:custGeom>
          <a:solidFill>
            <a:schemeClr val="accent1"/>
          </a:solidFill>
          <a:ln cap="flat" cmpd="sng" w="11450">
            <a:solidFill>
              <a:schemeClr val="accent1"/>
            </a:solidFill>
            <a:prstDash val="solid"/>
            <a:miter lim="120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40" name="Google Shape;2240;p56"/>
          <p:cNvGrpSpPr/>
          <p:nvPr/>
        </p:nvGrpSpPr>
        <p:grpSpPr>
          <a:xfrm>
            <a:off x="7712219" y="422907"/>
            <a:ext cx="912435" cy="116605"/>
            <a:chOff x="7827644" y="2147282"/>
            <a:chExt cx="912435" cy="116605"/>
          </a:xfrm>
        </p:grpSpPr>
        <p:sp>
          <p:nvSpPr>
            <p:cNvPr id="2241" name="Google Shape;2241;p56"/>
            <p:cNvSpPr/>
            <p:nvPr/>
          </p:nvSpPr>
          <p:spPr>
            <a:xfrm>
              <a:off x="7827644" y="2147282"/>
              <a:ext cx="116563" cy="116605"/>
            </a:xfrm>
            <a:custGeom>
              <a:rect b="b" l="l" r="r" t="t"/>
              <a:pathLst>
                <a:path extrusionOk="0" h="2762" w="2761">
                  <a:moveTo>
                    <a:pt x="1" y="1"/>
                  </a:moveTo>
                  <a:lnTo>
                    <a:pt x="1" y="2761"/>
                  </a:lnTo>
                  <a:lnTo>
                    <a:pt x="2761" y="2761"/>
                  </a:lnTo>
                  <a:lnTo>
                    <a:pt x="276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56"/>
            <p:cNvSpPr/>
            <p:nvPr/>
          </p:nvSpPr>
          <p:spPr>
            <a:xfrm>
              <a:off x="8225581" y="2147282"/>
              <a:ext cx="116563" cy="116605"/>
            </a:xfrm>
            <a:custGeom>
              <a:rect b="b" l="l" r="r" t="t"/>
              <a:pathLst>
                <a:path extrusionOk="0" h="2762" w="2761">
                  <a:moveTo>
                    <a:pt x="0" y="1"/>
                  </a:moveTo>
                  <a:lnTo>
                    <a:pt x="0" y="2761"/>
                  </a:lnTo>
                  <a:lnTo>
                    <a:pt x="2761" y="2761"/>
                  </a:lnTo>
                  <a:lnTo>
                    <a:pt x="276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56"/>
            <p:cNvSpPr/>
            <p:nvPr/>
          </p:nvSpPr>
          <p:spPr>
            <a:xfrm>
              <a:off x="8623517" y="2147282"/>
              <a:ext cx="116563" cy="116605"/>
            </a:xfrm>
            <a:custGeom>
              <a:rect b="b" l="l" r="r" t="t"/>
              <a:pathLst>
                <a:path extrusionOk="0" h="2762" w="2761">
                  <a:moveTo>
                    <a:pt x="0" y="1"/>
                  </a:moveTo>
                  <a:lnTo>
                    <a:pt x="0" y="2761"/>
                  </a:lnTo>
                  <a:lnTo>
                    <a:pt x="2760" y="2761"/>
                  </a:lnTo>
                  <a:lnTo>
                    <a:pt x="276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44" name="Google Shape;2244;p56"/>
          <p:cNvGrpSpPr/>
          <p:nvPr/>
        </p:nvGrpSpPr>
        <p:grpSpPr>
          <a:xfrm>
            <a:off x="4579425" y="208450"/>
            <a:ext cx="1138175" cy="662100"/>
            <a:chOff x="6908700" y="4137025"/>
            <a:chExt cx="1138175" cy="662100"/>
          </a:xfrm>
        </p:grpSpPr>
        <p:sp>
          <p:nvSpPr>
            <p:cNvPr id="2245" name="Google Shape;2245;p56"/>
            <p:cNvSpPr/>
            <p:nvPr/>
          </p:nvSpPr>
          <p:spPr>
            <a:xfrm rot="5400000">
              <a:off x="7452725" y="4204975"/>
              <a:ext cx="662100" cy="526200"/>
            </a:xfrm>
            <a:prstGeom prst="triangle">
              <a:avLst>
                <a:gd fmla="val 51072"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6" name="Google Shape;2246;p56"/>
            <p:cNvSpPr/>
            <p:nvPr/>
          </p:nvSpPr>
          <p:spPr>
            <a:xfrm rot="5400000">
              <a:off x="7174125" y="4204975"/>
              <a:ext cx="662100" cy="526200"/>
            </a:xfrm>
            <a:prstGeom prst="triangle">
              <a:avLst>
                <a:gd fmla="val 51072"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 name="Google Shape;2247;p56"/>
            <p:cNvSpPr/>
            <p:nvPr/>
          </p:nvSpPr>
          <p:spPr>
            <a:xfrm rot="5400000">
              <a:off x="6840750" y="4204975"/>
              <a:ext cx="662100" cy="526200"/>
            </a:xfrm>
            <a:prstGeom prst="triangle">
              <a:avLst>
                <a:gd fmla="val 51072"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48" name="Google Shape;2248;p56"/>
            <p:cNvGrpSpPr/>
            <p:nvPr/>
          </p:nvGrpSpPr>
          <p:grpSpPr>
            <a:xfrm>
              <a:off x="7243102" y="4317428"/>
              <a:ext cx="525839" cy="311304"/>
              <a:chOff x="8874877" y="4039240"/>
              <a:chExt cx="429011" cy="253980"/>
            </a:xfrm>
          </p:grpSpPr>
          <p:sp>
            <p:nvSpPr>
              <p:cNvPr id="2249" name="Google Shape;2249;p56"/>
              <p:cNvSpPr/>
              <p:nvPr/>
            </p:nvSpPr>
            <p:spPr>
              <a:xfrm>
                <a:off x="8874877" y="4066724"/>
                <a:ext cx="159329" cy="199520"/>
              </a:xfrm>
              <a:custGeom>
                <a:rect b="b" l="l" r="r" t="t"/>
                <a:pathLst>
                  <a:path extrusionOk="0" h="4726" w="3774">
                    <a:moveTo>
                      <a:pt x="1" y="1"/>
                    </a:moveTo>
                    <a:lnTo>
                      <a:pt x="1" y="4726"/>
                    </a:lnTo>
                    <a:lnTo>
                      <a:pt x="3773" y="2375"/>
                    </a:lnTo>
                    <a:lnTo>
                      <a:pt x="1" y="1"/>
                    </a:lnTo>
                    <a:close/>
                  </a:path>
                </a:pathLst>
              </a:custGeom>
              <a:solidFill>
                <a:srgbClr val="EFC5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56"/>
              <p:cNvSpPr/>
              <p:nvPr/>
            </p:nvSpPr>
            <p:spPr>
              <a:xfrm>
                <a:off x="9101328" y="4039240"/>
                <a:ext cx="202560" cy="253980"/>
              </a:xfrm>
              <a:custGeom>
                <a:rect b="b" l="l" r="r" t="t"/>
                <a:pathLst>
                  <a:path extrusionOk="0" h="6016" w="4798">
                    <a:moveTo>
                      <a:pt x="0" y="1"/>
                    </a:moveTo>
                    <a:lnTo>
                      <a:pt x="0" y="6016"/>
                    </a:lnTo>
                    <a:lnTo>
                      <a:pt x="4798" y="3026"/>
                    </a:lnTo>
                    <a:lnTo>
                      <a:pt x="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4" name="Shape 2254"/>
        <p:cNvGrpSpPr/>
        <p:nvPr/>
      </p:nvGrpSpPr>
      <p:grpSpPr>
        <a:xfrm>
          <a:off x="0" y="0"/>
          <a:ext cx="0" cy="0"/>
          <a:chOff x="0" y="0"/>
          <a:chExt cx="0" cy="0"/>
        </a:xfrm>
      </p:grpSpPr>
      <p:sp>
        <p:nvSpPr>
          <p:cNvPr id="2255" name="Google Shape;2255;p57"/>
          <p:cNvSpPr txBox="1"/>
          <p:nvPr>
            <p:ph type="title"/>
          </p:nvPr>
        </p:nvSpPr>
        <p:spPr>
          <a:xfrm flipH="1">
            <a:off x="621100" y="1754700"/>
            <a:ext cx="3128400" cy="556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SNEAK</a:t>
            </a:r>
            <a:r>
              <a:rPr lang="en"/>
              <a:t> </a:t>
            </a:r>
            <a:r>
              <a:rPr lang="en">
                <a:solidFill>
                  <a:schemeClr val="accent3"/>
                </a:solidFill>
                <a:latin typeface="Raleway"/>
                <a:ea typeface="Raleway"/>
                <a:cs typeface="Raleway"/>
                <a:sym typeface="Raleway"/>
              </a:rPr>
              <a:t>PEEK</a:t>
            </a:r>
            <a:endParaRPr>
              <a:solidFill>
                <a:schemeClr val="accent3"/>
              </a:solidFill>
              <a:latin typeface="Raleway"/>
              <a:ea typeface="Raleway"/>
              <a:cs typeface="Raleway"/>
              <a:sym typeface="Raleway"/>
            </a:endParaRPr>
          </a:p>
        </p:txBody>
      </p:sp>
      <p:sp>
        <p:nvSpPr>
          <p:cNvPr id="2256" name="Google Shape;2256;p57"/>
          <p:cNvSpPr txBox="1"/>
          <p:nvPr>
            <p:ph idx="1" type="subTitle"/>
          </p:nvPr>
        </p:nvSpPr>
        <p:spPr>
          <a:xfrm flipH="1">
            <a:off x="621202" y="2264100"/>
            <a:ext cx="3128400" cy="1124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You can replace the image on the screen with your own work. Just right-click on it and select “Replace image”</a:t>
            </a:r>
            <a:endParaRPr/>
          </a:p>
        </p:txBody>
      </p:sp>
      <p:pic>
        <p:nvPicPr>
          <p:cNvPr id="2257" name="Google Shape;2257;p57"/>
          <p:cNvPicPr preferRelativeResize="0"/>
          <p:nvPr/>
        </p:nvPicPr>
        <p:blipFill rotWithShape="1">
          <a:blip r:embed="rId3">
            <a:alphaModFix/>
          </a:blip>
          <a:srcRect b="83429" l="0" r="0" t="0"/>
          <a:stretch/>
        </p:blipFill>
        <p:spPr>
          <a:xfrm>
            <a:off x="4454629" y="1593840"/>
            <a:ext cx="3826800" cy="1839600"/>
          </a:xfrm>
          <a:prstGeom prst="rect">
            <a:avLst/>
          </a:prstGeom>
          <a:noFill/>
          <a:ln cap="flat" cmpd="sng" w="19050">
            <a:solidFill>
              <a:schemeClr val="dk2"/>
            </a:solidFill>
            <a:prstDash val="solid"/>
            <a:round/>
            <a:headEnd len="sm" w="sm" type="none"/>
            <a:tailEnd len="sm" w="sm" type="none"/>
          </a:ln>
        </p:spPr>
      </p:pic>
      <p:grpSp>
        <p:nvGrpSpPr>
          <p:cNvPr id="2258" name="Google Shape;2258;p57"/>
          <p:cNvGrpSpPr/>
          <p:nvPr/>
        </p:nvGrpSpPr>
        <p:grpSpPr>
          <a:xfrm>
            <a:off x="4253468" y="1413115"/>
            <a:ext cx="4269441" cy="2415484"/>
            <a:chOff x="2145150" y="1243225"/>
            <a:chExt cx="4869900" cy="2755200"/>
          </a:xfrm>
        </p:grpSpPr>
        <p:sp>
          <p:nvSpPr>
            <p:cNvPr id="2259" name="Google Shape;2259;p57"/>
            <p:cNvSpPr/>
            <p:nvPr/>
          </p:nvSpPr>
          <p:spPr>
            <a:xfrm>
              <a:off x="2145150" y="1243225"/>
              <a:ext cx="4869900" cy="2755200"/>
            </a:xfrm>
            <a:prstGeom prst="roundRect">
              <a:avLst>
                <a:gd fmla="val 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 name="Google Shape;2260;p57"/>
            <p:cNvSpPr/>
            <p:nvPr/>
          </p:nvSpPr>
          <p:spPr>
            <a:xfrm>
              <a:off x="2272241" y="3725810"/>
              <a:ext cx="2334003" cy="25165"/>
            </a:xfrm>
            <a:custGeom>
              <a:rect b="b" l="l" r="r" t="t"/>
              <a:pathLst>
                <a:path extrusionOk="0" h="1468" w="136153">
                  <a:moveTo>
                    <a:pt x="0" y="1"/>
                  </a:moveTo>
                  <a:lnTo>
                    <a:pt x="0" y="1468"/>
                  </a:lnTo>
                  <a:lnTo>
                    <a:pt x="136153" y="1468"/>
                  </a:lnTo>
                  <a:lnTo>
                    <a:pt x="13615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1" name="Google Shape;2261;p57"/>
            <p:cNvSpPr/>
            <p:nvPr/>
          </p:nvSpPr>
          <p:spPr>
            <a:xfrm>
              <a:off x="4560160" y="3703816"/>
              <a:ext cx="80673" cy="68981"/>
            </a:xfrm>
            <a:custGeom>
              <a:rect b="b" l="l" r="r" t="t"/>
              <a:pathLst>
                <a:path extrusionOk="0" h="4024" w="4706">
                  <a:moveTo>
                    <a:pt x="2689" y="1"/>
                  </a:moveTo>
                  <a:cubicBezTo>
                    <a:pt x="917" y="1"/>
                    <a:pt x="0" y="2140"/>
                    <a:pt x="1283" y="3423"/>
                  </a:cubicBezTo>
                  <a:cubicBezTo>
                    <a:pt x="1699" y="3838"/>
                    <a:pt x="2204" y="4023"/>
                    <a:pt x="2697" y="4023"/>
                  </a:cubicBezTo>
                  <a:cubicBezTo>
                    <a:pt x="3727" y="4023"/>
                    <a:pt x="4706" y="3216"/>
                    <a:pt x="4706" y="2017"/>
                  </a:cubicBezTo>
                  <a:cubicBezTo>
                    <a:pt x="4706" y="856"/>
                    <a:pt x="3850" y="1"/>
                    <a:pt x="268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 name="Google Shape;2262;p57"/>
            <p:cNvSpPr/>
            <p:nvPr/>
          </p:nvSpPr>
          <p:spPr>
            <a:xfrm>
              <a:off x="2358142" y="3836860"/>
              <a:ext cx="77536" cy="77536"/>
            </a:xfrm>
            <a:custGeom>
              <a:rect b="b" l="l" r="r" t="t"/>
              <a:pathLst>
                <a:path extrusionOk="0" h="4523" w="4523">
                  <a:moveTo>
                    <a:pt x="0" y="1"/>
                  </a:moveTo>
                  <a:lnTo>
                    <a:pt x="0" y="4523"/>
                  </a:lnTo>
                  <a:lnTo>
                    <a:pt x="4522" y="2262"/>
                  </a:ln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 name="Google Shape;2263;p57"/>
            <p:cNvSpPr/>
            <p:nvPr/>
          </p:nvSpPr>
          <p:spPr>
            <a:xfrm>
              <a:off x="2534128" y="3848380"/>
              <a:ext cx="56587" cy="55542"/>
            </a:xfrm>
            <a:custGeom>
              <a:rect b="b" l="l" r="r" t="t"/>
              <a:pathLst>
                <a:path extrusionOk="0" h="3240" w="3301">
                  <a:moveTo>
                    <a:pt x="1" y="1"/>
                  </a:moveTo>
                  <a:lnTo>
                    <a:pt x="1" y="3240"/>
                  </a:lnTo>
                  <a:lnTo>
                    <a:pt x="3300" y="1590"/>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 name="Google Shape;2264;p57"/>
            <p:cNvSpPr/>
            <p:nvPr/>
          </p:nvSpPr>
          <p:spPr>
            <a:xfrm>
              <a:off x="2592790" y="3848380"/>
              <a:ext cx="7354" cy="55542"/>
            </a:xfrm>
            <a:custGeom>
              <a:rect b="b" l="l" r="r" t="t"/>
              <a:pathLst>
                <a:path extrusionOk="0" h="3240" w="429">
                  <a:moveTo>
                    <a:pt x="1" y="1"/>
                  </a:moveTo>
                  <a:lnTo>
                    <a:pt x="1" y="3240"/>
                  </a:lnTo>
                  <a:lnTo>
                    <a:pt x="428" y="3240"/>
                  </a:lnTo>
                  <a:lnTo>
                    <a:pt x="42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57"/>
            <p:cNvSpPr/>
            <p:nvPr/>
          </p:nvSpPr>
          <p:spPr>
            <a:xfrm>
              <a:off x="2699640" y="3832677"/>
              <a:ext cx="58696" cy="86964"/>
            </a:xfrm>
            <a:custGeom>
              <a:rect b="b" l="l" r="r" t="t"/>
              <a:pathLst>
                <a:path extrusionOk="0" h="5073" w="3424">
                  <a:moveTo>
                    <a:pt x="3423" y="0"/>
                  </a:moveTo>
                  <a:lnTo>
                    <a:pt x="1" y="2506"/>
                  </a:lnTo>
                  <a:lnTo>
                    <a:pt x="3423" y="5072"/>
                  </a:lnTo>
                  <a:lnTo>
                    <a:pt x="342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 name="Google Shape;2266;p57"/>
            <p:cNvSpPr/>
            <p:nvPr/>
          </p:nvSpPr>
          <p:spPr>
            <a:xfrm>
              <a:off x="2699640" y="3854671"/>
              <a:ext cx="29348" cy="42959"/>
            </a:xfrm>
            <a:custGeom>
              <a:rect b="b" l="l" r="r" t="t"/>
              <a:pathLst>
                <a:path extrusionOk="0" h="2506" w="1712">
                  <a:moveTo>
                    <a:pt x="1" y="0"/>
                  </a:moveTo>
                  <a:lnTo>
                    <a:pt x="1" y="2506"/>
                  </a:lnTo>
                  <a:lnTo>
                    <a:pt x="1712" y="2506"/>
                  </a:lnTo>
                  <a:lnTo>
                    <a:pt x="171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7" name="Google Shape;2267;p57"/>
            <p:cNvSpPr/>
            <p:nvPr/>
          </p:nvSpPr>
          <p:spPr>
            <a:xfrm>
              <a:off x="2766685" y="3834769"/>
              <a:ext cx="45068" cy="82781"/>
            </a:xfrm>
            <a:custGeom>
              <a:rect b="b" l="l" r="r" t="t"/>
              <a:pathLst>
                <a:path extrusionOk="0" h="4829" w="2629">
                  <a:moveTo>
                    <a:pt x="1" y="0"/>
                  </a:moveTo>
                  <a:lnTo>
                    <a:pt x="1" y="550"/>
                  </a:lnTo>
                  <a:cubicBezTo>
                    <a:pt x="1956" y="1039"/>
                    <a:pt x="1956" y="3789"/>
                    <a:pt x="1" y="4278"/>
                  </a:cubicBezTo>
                  <a:lnTo>
                    <a:pt x="1" y="4828"/>
                  </a:lnTo>
                  <a:cubicBezTo>
                    <a:pt x="2629" y="4278"/>
                    <a:pt x="2629" y="550"/>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8" name="Google Shape;2268;p57"/>
            <p:cNvSpPr/>
            <p:nvPr/>
          </p:nvSpPr>
          <p:spPr>
            <a:xfrm>
              <a:off x="2766685" y="3855717"/>
              <a:ext cx="16783" cy="40868"/>
            </a:xfrm>
            <a:custGeom>
              <a:rect b="b" l="l" r="r" t="t"/>
              <a:pathLst>
                <a:path extrusionOk="0" h="2384" w="979">
                  <a:moveTo>
                    <a:pt x="1" y="1"/>
                  </a:moveTo>
                  <a:lnTo>
                    <a:pt x="1" y="2384"/>
                  </a:lnTo>
                  <a:cubicBezTo>
                    <a:pt x="612" y="2262"/>
                    <a:pt x="979" y="1773"/>
                    <a:pt x="979" y="1162"/>
                  </a:cubicBezTo>
                  <a:cubicBezTo>
                    <a:pt x="979" y="612"/>
                    <a:pt x="612" y="123"/>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9" name="Google Shape;2269;p57"/>
            <p:cNvSpPr/>
            <p:nvPr/>
          </p:nvSpPr>
          <p:spPr>
            <a:xfrm>
              <a:off x="2821164" y="3866191"/>
              <a:ext cx="243064" cy="19920"/>
            </a:xfrm>
            <a:custGeom>
              <a:rect b="b" l="l" r="r" t="t"/>
              <a:pathLst>
                <a:path extrusionOk="0" h="1162" w="14179">
                  <a:moveTo>
                    <a:pt x="1" y="1"/>
                  </a:moveTo>
                  <a:lnTo>
                    <a:pt x="1" y="1162"/>
                  </a:lnTo>
                  <a:lnTo>
                    <a:pt x="14178" y="1162"/>
                  </a:lnTo>
                  <a:lnTo>
                    <a:pt x="1417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0" name="Google Shape;2270;p57"/>
            <p:cNvSpPr/>
            <p:nvPr/>
          </p:nvSpPr>
          <p:spPr>
            <a:xfrm>
              <a:off x="3027544" y="3848380"/>
              <a:ext cx="63924" cy="55045"/>
            </a:xfrm>
            <a:custGeom>
              <a:rect b="b" l="l" r="r" t="t"/>
              <a:pathLst>
                <a:path extrusionOk="0" h="3211" w="3729">
                  <a:moveTo>
                    <a:pt x="2139" y="1"/>
                  </a:moveTo>
                  <a:cubicBezTo>
                    <a:pt x="734" y="1"/>
                    <a:pt x="0" y="1712"/>
                    <a:pt x="1039" y="2751"/>
                  </a:cubicBezTo>
                  <a:cubicBezTo>
                    <a:pt x="1355" y="3067"/>
                    <a:pt x="1748" y="3211"/>
                    <a:pt x="2135" y="3211"/>
                  </a:cubicBezTo>
                  <a:cubicBezTo>
                    <a:pt x="2945" y="3211"/>
                    <a:pt x="3728" y="2582"/>
                    <a:pt x="3728" y="1590"/>
                  </a:cubicBezTo>
                  <a:cubicBezTo>
                    <a:pt x="3728" y="734"/>
                    <a:pt x="3056" y="1"/>
                    <a:pt x="213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 name="Google Shape;2271;p57"/>
            <p:cNvSpPr/>
            <p:nvPr/>
          </p:nvSpPr>
          <p:spPr>
            <a:xfrm>
              <a:off x="3196210" y="3845243"/>
              <a:ext cx="37713" cy="57633"/>
            </a:xfrm>
            <a:custGeom>
              <a:rect b="b" l="l" r="r" t="t"/>
              <a:pathLst>
                <a:path extrusionOk="0" h="3362" w="2200">
                  <a:moveTo>
                    <a:pt x="1100" y="367"/>
                  </a:moveTo>
                  <a:cubicBezTo>
                    <a:pt x="1283" y="367"/>
                    <a:pt x="1467" y="489"/>
                    <a:pt x="1589" y="673"/>
                  </a:cubicBezTo>
                  <a:cubicBezTo>
                    <a:pt x="1711" y="917"/>
                    <a:pt x="1772" y="1223"/>
                    <a:pt x="1772" y="1650"/>
                  </a:cubicBezTo>
                  <a:cubicBezTo>
                    <a:pt x="1772" y="2139"/>
                    <a:pt x="1711" y="2445"/>
                    <a:pt x="1589" y="2689"/>
                  </a:cubicBezTo>
                  <a:cubicBezTo>
                    <a:pt x="1467" y="2873"/>
                    <a:pt x="1283" y="2995"/>
                    <a:pt x="1100" y="2995"/>
                  </a:cubicBezTo>
                  <a:cubicBezTo>
                    <a:pt x="856" y="2995"/>
                    <a:pt x="672" y="2873"/>
                    <a:pt x="550" y="2689"/>
                  </a:cubicBezTo>
                  <a:cubicBezTo>
                    <a:pt x="489" y="2445"/>
                    <a:pt x="428" y="2139"/>
                    <a:pt x="428" y="1650"/>
                  </a:cubicBezTo>
                  <a:cubicBezTo>
                    <a:pt x="428" y="1223"/>
                    <a:pt x="489" y="917"/>
                    <a:pt x="550" y="673"/>
                  </a:cubicBezTo>
                  <a:cubicBezTo>
                    <a:pt x="672" y="489"/>
                    <a:pt x="856" y="367"/>
                    <a:pt x="1100" y="367"/>
                  </a:cubicBezTo>
                  <a:close/>
                  <a:moveTo>
                    <a:pt x="1100" y="0"/>
                  </a:moveTo>
                  <a:cubicBezTo>
                    <a:pt x="733" y="0"/>
                    <a:pt x="428" y="123"/>
                    <a:pt x="244" y="428"/>
                  </a:cubicBezTo>
                  <a:cubicBezTo>
                    <a:pt x="61" y="734"/>
                    <a:pt x="0" y="1162"/>
                    <a:pt x="0" y="1650"/>
                  </a:cubicBezTo>
                  <a:cubicBezTo>
                    <a:pt x="0" y="2200"/>
                    <a:pt x="61" y="2628"/>
                    <a:pt x="244" y="2934"/>
                  </a:cubicBezTo>
                  <a:cubicBezTo>
                    <a:pt x="428" y="3178"/>
                    <a:pt x="733" y="3361"/>
                    <a:pt x="1100" y="3361"/>
                  </a:cubicBezTo>
                  <a:cubicBezTo>
                    <a:pt x="1467" y="3361"/>
                    <a:pt x="1711" y="3178"/>
                    <a:pt x="1894" y="2934"/>
                  </a:cubicBezTo>
                  <a:cubicBezTo>
                    <a:pt x="2078" y="2628"/>
                    <a:pt x="2200" y="2200"/>
                    <a:pt x="2200" y="1650"/>
                  </a:cubicBezTo>
                  <a:cubicBezTo>
                    <a:pt x="2200" y="1162"/>
                    <a:pt x="2078" y="734"/>
                    <a:pt x="1894" y="428"/>
                  </a:cubicBezTo>
                  <a:cubicBezTo>
                    <a:pt x="1711" y="123"/>
                    <a:pt x="1467" y="0"/>
                    <a:pt x="110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2" name="Google Shape;2272;p57"/>
            <p:cNvSpPr/>
            <p:nvPr/>
          </p:nvSpPr>
          <p:spPr>
            <a:xfrm>
              <a:off x="3247535" y="3862008"/>
              <a:ext cx="8400" cy="39822"/>
            </a:xfrm>
            <a:custGeom>
              <a:rect b="b" l="l" r="r" t="t"/>
              <a:pathLst>
                <a:path extrusionOk="0" h="2323" w="490">
                  <a:moveTo>
                    <a:pt x="0" y="0"/>
                  </a:moveTo>
                  <a:lnTo>
                    <a:pt x="0" y="550"/>
                  </a:lnTo>
                  <a:lnTo>
                    <a:pt x="489" y="550"/>
                  </a:lnTo>
                  <a:lnTo>
                    <a:pt x="489" y="0"/>
                  </a:lnTo>
                  <a:close/>
                  <a:moveTo>
                    <a:pt x="0" y="1772"/>
                  </a:moveTo>
                  <a:lnTo>
                    <a:pt x="0" y="2322"/>
                  </a:lnTo>
                  <a:lnTo>
                    <a:pt x="489" y="2322"/>
                  </a:lnTo>
                  <a:lnTo>
                    <a:pt x="489" y="1772"/>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3" name="Google Shape;2273;p57"/>
            <p:cNvSpPr/>
            <p:nvPr/>
          </p:nvSpPr>
          <p:spPr>
            <a:xfrm>
              <a:off x="3270574" y="3846289"/>
              <a:ext cx="35639" cy="56587"/>
            </a:xfrm>
            <a:custGeom>
              <a:rect b="b" l="l" r="r" t="t"/>
              <a:pathLst>
                <a:path extrusionOk="0" h="3301" w="2079">
                  <a:moveTo>
                    <a:pt x="123" y="1"/>
                  </a:moveTo>
                  <a:lnTo>
                    <a:pt x="123" y="1651"/>
                  </a:lnTo>
                  <a:cubicBezTo>
                    <a:pt x="245" y="1589"/>
                    <a:pt x="367" y="1528"/>
                    <a:pt x="490" y="1528"/>
                  </a:cubicBezTo>
                  <a:cubicBezTo>
                    <a:pt x="612" y="1467"/>
                    <a:pt x="673" y="1467"/>
                    <a:pt x="795" y="1467"/>
                  </a:cubicBezTo>
                  <a:cubicBezTo>
                    <a:pt x="1040" y="1467"/>
                    <a:pt x="1284" y="1528"/>
                    <a:pt x="1406" y="1651"/>
                  </a:cubicBezTo>
                  <a:cubicBezTo>
                    <a:pt x="1529" y="1773"/>
                    <a:pt x="1651" y="1956"/>
                    <a:pt x="1651" y="2201"/>
                  </a:cubicBezTo>
                  <a:cubicBezTo>
                    <a:pt x="1651" y="2445"/>
                    <a:pt x="1529" y="2567"/>
                    <a:pt x="1406" y="2751"/>
                  </a:cubicBezTo>
                  <a:cubicBezTo>
                    <a:pt x="1284" y="2873"/>
                    <a:pt x="1040" y="2934"/>
                    <a:pt x="795" y="2934"/>
                  </a:cubicBezTo>
                  <a:cubicBezTo>
                    <a:pt x="673" y="2934"/>
                    <a:pt x="490" y="2873"/>
                    <a:pt x="367" y="2873"/>
                  </a:cubicBezTo>
                  <a:cubicBezTo>
                    <a:pt x="245" y="2812"/>
                    <a:pt x="123" y="2812"/>
                    <a:pt x="1" y="2689"/>
                  </a:cubicBezTo>
                  <a:lnTo>
                    <a:pt x="1" y="3178"/>
                  </a:lnTo>
                  <a:cubicBezTo>
                    <a:pt x="123" y="3178"/>
                    <a:pt x="245" y="3239"/>
                    <a:pt x="429" y="3239"/>
                  </a:cubicBezTo>
                  <a:cubicBezTo>
                    <a:pt x="551" y="3300"/>
                    <a:pt x="673" y="3300"/>
                    <a:pt x="795" y="3300"/>
                  </a:cubicBezTo>
                  <a:cubicBezTo>
                    <a:pt x="1223" y="3300"/>
                    <a:pt x="1529" y="3178"/>
                    <a:pt x="1712" y="2995"/>
                  </a:cubicBezTo>
                  <a:cubicBezTo>
                    <a:pt x="1956" y="2812"/>
                    <a:pt x="2079" y="2567"/>
                    <a:pt x="2079" y="2201"/>
                  </a:cubicBezTo>
                  <a:cubicBezTo>
                    <a:pt x="2079" y="1834"/>
                    <a:pt x="1956" y="1589"/>
                    <a:pt x="1773" y="1406"/>
                  </a:cubicBezTo>
                  <a:cubicBezTo>
                    <a:pt x="1529" y="1223"/>
                    <a:pt x="1223" y="1101"/>
                    <a:pt x="917" y="1101"/>
                  </a:cubicBezTo>
                  <a:lnTo>
                    <a:pt x="673" y="1101"/>
                  </a:lnTo>
                  <a:cubicBezTo>
                    <a:pt x="612" y="1101"/>
                    <a:pt x="551" y="1162"/>
                    <a:pt x="490" y="1162"/>
                  </a:cubicBezTo>
                  <a:lnTo>
                    <a:pt x="490" y="367"/>
                  </a:lnTo>
                  <a:lnTo>
                    <a:pt x="1834" y="367"/>
                  </a:lnTo>
                  <a:lnTo>
                    <a:pt x="183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 name="Google Shape;2274;p57"/>
            <p:cNvSpPr/>
            <p:nvPr/>
          </p:nvSpPr>
          <p:spPr>
            <a:xfrm>
              <a:off x="3317716" y="3845243"/>
              <a:ext cx="37731" cy="57633"/>
            </a:xfrm>
            <a:custGeom>
              <a:rect b="b" l="l" r="r" t="t"/>
              <a:pathLst>
                <a:path extrusionOk="0" h="3362" w="2201">
                  <a:moveTo>
                    <a:pt x="1101" y="367"/>
                  </a:moveTo>
                  <a:cubicBezTo>
                    <a:pt x="1345" y="367"/>
                    <a:pt x="1467" y="489"/>
                    <a:pt x="1590" y="673"/>
                  </a:cubicBezTo>
                  <a:cubicBezTo>
                    <a:pt x="1712" y="917"/>
                    <a:pt x="1773" y="1223"/>
                    <a:pt x="1773" y="1650"/>
                  </a:cubicBezTo>
                  <a:cubicBezTo>
                    <a:pt x="1773" y="2139"/>
                    <a:pt x="1712" y="2445"/>
                    <a:pt x="1590" y="2689"/>
                  </a:cubicBezTo>
                  <a:cubicBezTo>
                    <a:pt x="1467" y="2873"/>
                    <a:pt x="1345" y="2995"/>
                    <a:pt x="1101" y="2995"/>
                  </a:cubicBezTo>
                  <a:cubicBezTo>
                    <a:pt x="856" y="2995"/>
                    <a:pt x="734" y="2873"/>
                    <a:pt x="612" y="2689"/>
                  </a:cubicBezTo>
                  <a:cubicBezTo>
                    <a:pt x="490" y="2445"/>
                    <a:pt x="429" y="2139"/>
                    <a:pt x="429" y="1650"/>
                  </a:cubicBezTo>
                  <a:cubicBezTo>
                    <a:pt x="429" y="1223"/>
                    <a:pt x="490" y="917"/>
                    <a:pt x="612" y="673"/>
                  </a:cubicBezTo>
                  <a:cubicBezTo>
                    <a:pt x="734" y="489"/>
                    <a:pt x="856" y="367"/>
                    <a:pt x="1101" y="367"/>
                  </a:cubicBezTo>
                  <a:close/>
                  <a:moveTo>
                    <a:pt x="1101" y="0"/>
                  </a:moveTo>
                  <a:cubicBezTo>
                    <a:pt x="734" y="0"/>
                    <a:pt x="490" y="123"/>
                    <a:pt x="245" y="428"/>
                  </a:cubicBezTo>
                  <a:cubicBezTo>
                    <a:pt x="62" y="734"/>
                    <a:pt x="1" y="1162"/>
                    <a:pt x="1" y="1650"/>
                  </a:cubicBezTo>
                  <a:cubicBezTo>
                    <a:pt x="1" y="2200"/>
                    <a:pt x="62" y="2628"/>
                    <a:pt x="245" y="2934"/>
                  </a:cubicBezTo>
                  <a:cubicBezTo>
                    <a:pt x="490" y="3178"/>
                    <a:pt x="734" y="3361"/>
                    <a:pt x="1101" y="3361"/>
                  </a:cubicBezTo>
                  <a:cubicBezTo>
                    <a:pt x="1467" y="3361"/>
                    <a:pt x="1712" y="3178"/>
                    <a:pt x="1956" y="2934"/>
                  </a:cubicBezTo>
                  <a:cubicBezTo>
                    <a:pt x="2140" y="2628"/>
                    <a:pt x="2201" y="2200"/>
                    <a:pt x="2201" y="1650"/>
                  </a:cubicBezTo>
                  <a:cubicBezTo>
                    <a:pt x="2201" y="1162"/>
                    <a:pt x="2140" y="734"/>
                    <a:pt x="1956" y="428"/>
                  </a:cubicBezTo>
                  <a:cubicBezTo>
                    <a:pt x="1712" y="123"/>
                    <a:pt x="1467" y="0"/>
                    <a:pt x="11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5" name="Google Shape;2275;p57"/>
            <p:cNvSpPr/>
            <p:nvPr/>
          </p:nvSpPr>
          <p:spPr>
            <a:xfrm>
              <a:off x="3384761" y="3846289"/>
              <a:ext cx="25165" cy="61833"/>
            </a:xfrm>
            <a:custGeom>
              <a:rect b="b" l="l" r="r" t="t"/>
              <a:pathLst>
                <a:path extrusionOk="0" h="3607" w="1468">
                  <a:moveTo>
                    <a:pt x="1101" y="1"/>
                  </a:moveTo>
                  <a:lnTo>
                    <a:pt x="1" y="3606"/>
                  </a:lnTo>
                  <a:lnTo>
                    <a:pt x="367" y="3606"/>
                  </a:lnTo>
                  <a:lnTo>
                    <a:pt x="146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6" name="Google Shape;2276;p57"/>
            <p:cNvSpPr/>
            <p:nvPr/>
          </p:nvSpPr>
          <p:spPr>
            <a:xfrm>
              <a:off x="3440286" y="3845243"/>
              <a:ext cx="34594" cy="56587"/>
            </a:xfrm>
            <a:custGeom>
              <a:rect b="b" l="l" r="r" t="t"/>
              <a:pathLst>
                <a:path extrusionOk="0" h="3301" w="2018">
                  <a:moveTo>
                    <a:pt x="917" y="0"/>
                  </a:moveTo>
                  <a:cubicBezTo>
                    <a:pt x="795" y="0"/>
                    <a:pt x="612" y="0"/>
                    <a:pt x="490" y="62"/>
                  </a:cubicBezTo>
                  <a:cubicBezTo>
                    <a:pt x="306" y="123"/>
                    <a:pt x="184" y="123"/>
                    <a:pt x="1" y="245"/>
                  </a:cubicBezTo>
                  <a:lnTo>
                    <a:pt x="1" y="673"/>
                  </a:lnTo>
                  <a:cubicBezTo>
                    <a:pt x="184" y="550"/>
                    <a:pt x="306" y="489"/>
                    <a:pt x="490" y="428"/>
                  </a:cubicBezTo>
                  <a:cubicBezTo>
                    <a:pt x="612" y="428"/>
                    <a:pt x="795" y="367"/>
                    <a:pt x="917" y="367"/>
                  </a:cubicBezTo>
                  <a:cubicBezTo>
                    <a:pt x="1101" y="367"/>
                    <a:pt x="1284" y="428"/>
                    <a:pt x="1406" y="550"/>
                  </a:cubicBezTo>
                  <a:cubicBezTo>
                    <a:pt x="1528" y="673"/>
                    <a:pt x="1589" y="795"/>
                    <a:pt x="1589" y="978"/>
                  </a:cubicBezTo>
                  <a:cubicBezTo>
                    <a:pt x="1589" y="1039"/>
                    <a:pt x="1528" y="1162"/>
                    <a:pt x="1467" y="1284"/>
                  </a:cubicBezTo>
                  <a:cubicBezTo>
                    <a:pt x="1406" y="1406"/>
                    <a:pt x="1345" y="1528"/>
                    <a:pt x="1162" y="1650"/>
                  </a:cubicBezTo>
                  <a:cubicBezTo>
                    <a:pt x="1101" y="1773"/>
                    <a:pt x="917" y="1956"/>
                    <a:pt x="673" y="2200"/>
                  </a:cubicBezTo>
                  <a:cubicBezTo>
                    <a:pt x="367" y="2506"/>
                    <a:pt x="123" y="2750"/>
                    <a:pt x="1" y="2934"/>
                  </a:cubicBezTo>
                  <a:lnTo>
                    <a:pt x="1" y="3300"/>
                  </a:lnTo>
                  <a:lnTo>
                    <a:pt x="2017" y="3300"/>
                  </a:lnTo>
                  <a:lnTo>
                    <a:pt x="2017" y="2934"/>
                  </a:lnTo>
                  <a:lnTo>
                    <a:pt x="490" y="2934"/>
                  </a:lnTo>
                  <a:cubicBezTo>
                    <a:pt x="856" y="2567"/>
                    <a:pt x="1101" y="2262"/>
                    <a:pt x="1284" y="2078"/>
                  </a:cubicBezTo>
                  <a:cubicBezTo>
                    <a:pt x="1528" y="1895"/>
                    <a:pt x="1589" y="1773"/>
                    <a:pt x="1651" y="1712"/>
                  </a:cubicBezTo>
                  <a:cubicBezTo>
                    <a:pt x="1773" y="1589"/>
                    <a:pt x="1895" y="1406"/>
                    <a:pt x="1895" y="1284"/>
                  </a:cubicBezTo>
                  <a:cubicBezTo>
                    <a:pt x="1956" y="1162"/>
                    <a:pt x="2017" y="1039"/>
                    <a:pt x="2017" y="917"/>
                  </a:cubicBezTo>
                  <a:cubicBezTo>
                    <a:pt x="2017" y="673"/>
                    <a:pt x="1895" y="428"/>
                    <a:pt x="1712" y="245"/>
                  </a:cubicBezTo>
                  <a:cubicBezTo>
                    <a:pt x="1528" y="62"/>
                    <a:pt x="1223" y="0"/>
                    <a:pt x="91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 name="Google Shape;2277;p57"/>
            <p:cNvSpPr/>
            <p:nvPr/>
          </p:nvSpPr>
          <p:spPr>
            <a:xfrm>
              <a:off x="3491628" y="3862008"/>
              <a:ext cx="7337" cy="39822"/>
            </a:xfrm>
            <a:custGeom>
              <a:rect b="b" l="l" r="r" t="t"/>
              <a:pathLst>
                <a:path extrusionOk="0" h="2323" w="428">
                  <a:moveTo>
                    <a:pt x="0" y="0"/>
                  </a:moveTo>
                  <a:lnTo>
                    <a:pt x="0" y="550"/>
                  </a:lnTo>
                  <a:lnTo>
                    <a:pt x="428" y="550"/>
                  </a:lnTo>
                  <a:lnTo>
                    <a:pt x="428" y="0"/>
                  </a:lnTo>
                  <a:close/>
                  <a:moveTo>
                    <a:pt x="0" y="1772"/>
                  </a:moveTo>
                  <a:lnTo>
                    <a:pt x="0" y="2322"/>
                  </a:lnTo>
                  <a:lnTo>
                    <a:pt x="428" y="2322"/>
                  </a:lnTo>
                  <a:lnTo>
                    <a:pt x="428" y="1772"/>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8" name="Google Shape;2278;p57"/>
            <p:cNvSpPr/>
            <p:nvPr/>
          </p:nvSpPr>
          <p:spPr>
            <a:xfrm>
              <a:off x="3513622" y="3846289"/>
              <a:ext cx="35639" cy="56587"/>
            </a:xfrm>
            <a:custGeom>
              <a:rect b="b" l="l" r="r" t="t"/>
              <a:pathLst>
                <a:path extrusionOk="0" h="3301" w="2079">
                  <a:moveTo>
                    <a:pt x="123" y="1"/>
                  </a:moveTo>
                  <a:lnTo>
                    <a:pt x="123" y="1651"/>
                  </a:lnTo>
                  <a:cubicBezTo>
                    <a:pt x="245" y="1589"/>
                    <a:pt x="367" y="1528"/>
                    <a:pt x="489" y="1528"/>
                  </a:cubicBezTo>
                  <a:cubicBezTo>
                    <a:pt x="611" y="1467"/>
                    <a:pt x="734" y="1467"/>
                    <a:pt x="856" y="1467"/>
                  </a:cubicBezTo>
                  <a:cubicBezTo>
                    <a:pt x="1100" y="1467"/>
                    <a:pt x="1284" y="1528"/>
                    <a:pt x="1467" y="1651"/>
                  </a:cubicBezTo>
                  <a:cubicBezTo>
                    <a:pt x="1589" y="1773"/>
                    <a:pt x="1650" y="1956"/>
                    <a:pt x="1650" y="2201"/>
                  </a:cubicBezTo>
                  <a:cubicBezTo>
                    <a:pt x="1650" y="2445"/>
                    <a:pt x="1589" y="2567"/>
                    <a:pt x="1467" y="2751"/>
                  </a:cubicBezTo>
                  <a:cubicBezTo>
                    <a:pt x="1284" y="2873"/>
                    <a:pt x="1100" y="2934"/>
                    <a:pt x="856" y="2934"/>
                  </a:cubicBezTo>
                  <a:cubicBezTo>
                    <a:pt x="673" y="2934"/>
                    <a:pt x="550" y="2873"/>
                    <a:pt x="428" y="2873"/>
                  </a:cubicBezTo>
                  <a:cubicBezTo>
                    <a:pt x="245" y="2812"/>
                    <a:pt x="123" y="2812"/>
                    <a:pt x="0" y="2689"/>
                  </a:cubicBezTo>
                  <a:lnTo>
                    <a:pt x="0" y="3178"/>
                  </a:lnTo>
                  <a:cubicBezTo>
                    <a:pt x="184" y="3178"/>
                    <a:pt x="306" y="3239"/>
                    <a:pt x="428" y="3239"/>
                  </a:cubicBezTo>
                  <a:cubicBezTo>
                    <a:pt x="611" y="3300"/>
                    <a:pt x="734" y="3300"/>
                    <a:pt x="856" y="3300"/>
                  </a:cubicBezTo>
                  <a:cubicBezTo>
                    <a:pt x="1223" y="3300"/>
                    <a:pt x="1528" y="3178"/>
                    <a:pt x="1773" y="2995"/>
                  </a:cubicBezTo>
                  <a:cubicBezTo>
                    <a:pt x="1956" y="2812"/>
                    <a:pt x="2078" y="2567"/>
                    <a:pt x="2078" y="2201"/>
                  </a:cubicBezTo>
                  <a:cubicBezTo>
                    <a:pt x="2078" y="1834"/>
                    <a:pt x="2017" y="1589"/>
                    <a:pt x="1773" y="1406"/>
                  </a:cubicBezTo>
                  <a:cubicBezTo>
                    <a:pt x="1589" y="1223"/>
                    <a:pt x="1284" y="1101"/>
                    <a:pt x="917" y="1101"/>
                  </a:cubicBezTo>
                  <a:lnTo>
                    <a:pt x="734" y="1101"/>
                  </a:lnTo>
                  <a:cubicBezTo>
                    <a:pt x="673" y="1101"/>
                    <a:pt x="611" y="1162"/>
                    <a:pt x="550" y="1162"/>
                  </a:cubicBezTo>
                  <a:lnTo>
                    <a:pt x="550" y="367"/>
                  </a:lnTo>
                  <a:lnTo>
                    <a:pt x="1834" y="367"/>
                  </a:lnTo>
                  <a:lnTo>
                    <a:pt x="183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9" name="Google Shape;2279;p57"/>
            <p:cNvSpPr/>
            <p:nvPr/>
          </p:nvSpPr>
          <p:spPr>
            <a:xfrm>
              <a:off x="3560764" y="3845243"/>
              <a:ext cx="38776" cy="57633"/>
            </a:xfrm>
            <a:custGeom>
              <a:rect b="b" l="l" r="r" t="t"/>
              <a:pathLst>
                <a:path extrusionOk="0" h="3362" w="2262">
                  <a:moveTo>
                    <a:pt x="1161" y="367"/>
                  </a:moveTo>
                  <a:cubicBezTo>
                    <a:pt x="1345" y="367"/>
                    <a:pt x="1528" y="489"/>
                    <a:pt x="1650" y="673"/>
                  </a:cubicBezTo>
                  <a:cubicBezTo>
                    <a:pt x="1772" y="917"/>
                    <a:pt x="1834" y="1223"/>
                    <a:pt x="1834" y="1650"/>
                  </a:cubicBezTo>
                  <a:cubicBezTo>
                    <a:pt x="1834" y="2139"/>
                    <a:pt x="1772" y="2445"/>
                    <a:pt x="1650" y="2689"/>
                  </a:cubicBezTo>
                  <a:cubicBezTo>
                    <a:pt x="1528" y="2873"/>
                    <a:pt x="1345" y="2995"/>
                    <a:pt x="1161" y="2995"/>
                  </a:cubicBezTo>
                  <a:cubicBezTo>
                    <a:pt x="917" y="2995"/>
                    <a:pt x="734" y="2873"/>
                    <a:pt x="611" y="2689"/>
                  </a:cubicBezTo>
                  <a:cubicBezTo>
                    <a:pt x="489" y="2445"/>
                    <a:pt x="428" y="2139"/>
                    <a:pt x="428" y="1650"/>
                  </a:cubicBezTo>
                  <a:cubicBezTo>
                    <a:pt x="428" y="1223"/>
                    <a:pt x="489" y="917"/>
                    <a:pt x="611" y="673"/>
                  </a:cubicBezTo>
                  <a:cubicBezTo>
                    <a:pt x="734" y="489"/>
                    <a:pt x="917" y="367"/>
                    <a:pt x="1161" y="367"/>
                  </a:cubicBezTo>
                  <a:close/>
                  <a:moveTo>
                    <a:pt x="1161" y="0"/>
                  </a:moveTo>
                  <a:cubicBezTo>
                    <a:pt x="795" y="0"/>
                    <a:pt x="489" y="123"/>
                    <a:pt x="306" y="428"/>
                  </a:cubicBezTo>
                  <a:cubicBezTo>
                    <a:pt x="122" y="734"/>
                    <a:pt x="0" y="1162"/>
                    <a:pt x="0" y="1650"/>
                  </a:cubicBezTo>
                  <a:cubicBezTo>
                    <a:pt x="0" y="2200"/>
                    <a:pt x="122" y="2628"/>
                    <a:pt x="306" y="2934"/>
                  </a:cubicBezTo>
                  <a:cubicBezTo>
                    <a:pt x="489" y="3178"/>
                    <a:pt x="795" y="3361"/>
                    <a:pt x="1161" y="3361"/>
                  </a:cubicBezTo>
                  <a:cubicBezTo>
                    <a:pt x="1467" y="3361"/>
                    <a:pt x="1772" y="3178"/>
                    <a:pt x="1956" y="2934"/>
                  </a:cubicBezTo>
                  <a:cubicBezTo>
                    <a:pt x="2139" y="2628"/>
                    <a:pt x="2261" y="2200"/>
                    <a:pt x="2261" y="1650"/>
                  </a:cubicBezTo>
                  <a:cubicBezTo>
                    <a:pt x="2261" y="1162"/>
                    <a:pt x="2139" y="734"/>
                    <a:pt x="1956" y="428"/>
                  </a:cubicBezTo>
                  <a:cubicBezTo>
                    <a:pt x="1772" y="123"/>
                    <a:pt x="1467" y="0"/>
                    <a:pt x="116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0" name="Google Shape;2280;p57"/>
            <p:cNvSpPr/>
            <p:nvPr/>
          </p:nvSpPr>
          <p:spPr>
            <a:xfrm>
              <a:off x="5755445" y="3833723"/>
              <a:ext cx="108958" cy="84873"/>
            </a:xfrm>
            <a:custGeom>
              <a:rect b="b" l="l" r="r" t="t"/>
              <a:pathLst>
                <a:path extrusionOk="0" h="4951" w="6356">
                  <a:moveTo>
                    <a:pt x="1651" y="2200"/>
                  </a:moveTo>
                  <a:lnTo>
                    <a:pt x="1651" y="2750"/>
                  </a:lnTo>
                  <a:lnTo>
                    <a:pt x="612" y="2750"/>
                  </a:lnTo>
                  <a:lnTo>
                    <a:pt x="612" y="2200"/>
                  </a:lnTo>
                  <a:close/>
                  <a:moveTo>
                    <a:pt x="5623" y="2200"/>
                  </a:moveTo>
                  <a:lnTo>
                    <a:pt x="5623" y="2750"/>
                  </a:lnTo>
                  <a:lnTo>
                    <a:pt x="2323" y="2750"/>
                  </a:lnTo>
                  <a:lnTo>
                    <a:pt x="2323" y="2200"/>
                  </a:lnTo>
                  <a:close/>
                  <a:moveTo>
                    <a:pt x="3973" y="3361"/>
                  </a:moveTo>
                  <a:lnTo>
                    <a:pt x="3973" y="3911"/>
                  </a:lnTo>
                  <a:lnTo>
                    <a:pt x="673" y="3911"/>
                  </a:lnTo>
                  <a:lnTo>
                    <a:pt x="673" y="3361"/>
                  </a:lnTo>
                  <a:close/>
                  <a:moveTo>
                    <a:pt x="5684" y="3361"/>
                  </a:moveTo>
                  <a:lnTo>
                    <a:pt x="5684" y="3911"/>
                  </a:lnTo>
                  <a:lnTo>
                    <a:pt x="4645" y="3911"/>
                  </a:lnTo>
                  <a:lnTo>
                    <a:pt x="4645" y="3361"/>
                  </a:lnTo>
                  <a:close/>
                  <a:moveTo>
                    <a:pt x="673" y="0"/>
                  </a:moveTo>
                  <a:cubicBezTo>
                    <a:pt x="306" y="0"/>
                    <a:pt x="1" y="306"/>
                    <a:pt x="1" y="672"/>
                  </a:cubicBezTo>
                  <a:lnTo>
                    <a:pt x="1" y="4278"/>
                  </a:lnTo>
                  <a:cubicBezTo>
                    <a:pt x="1" y="4645"/>
                    <a:pt x="306" y="4950"/>
                    <a:pt x="673" y="4950"/>
                  </a:cubicBezTo>
                  <a:lnTo>
                    <a:pt x="5684" y="4950"/>
                  </a:lnTo>
                  <a:cubicBezTo>
                    <a:pt x="6050" y="4950"/>
                    <a:pt x="6356" y="4645"/>
                    <a:pt x="6356" y="4278"/>
                  </a:cubicBezTo>
                  <a:lnTo>
                    <a:pt x="6356" y="672"/>
                  </a:lnTo>
                  <a:cubicBezTo>
                    <a:pt x="6356" y="306"/>
                    <a:pt x="6050" y="0"/>
                    <a:pt x="568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1" name="Google Shape;2281;p57"/>
            <p:cNvSpPr/>
            <p:nvPr/>
          </p:nvSpPr>
          <p:spPr>
            <a:xfrm>
              <a:off x="6304385" y="3837700"/>
              <a:ext cx="120477" cy="75650"/>
            </a:xfrm>
            <a:custGeom>
              <a:rect b="b" l="l" r="r" t="t"/>
              <a:pathLst>
                <a:path extrusionOk="0" h="4413" w="7028">
                  <a:moveTo>
                    <a:pt x="6417" y="624"/>
                  </a:moveTo>
                  <a:lnTo>
                    <a:pt x="6417" y="3801"/>
                  </a:lnTo>
                  <a:lnTo>
                    <a:pt x="611" y="3801"/>
                  </a:lnTo>
                  <a:lnTo>
                    <a:pt x="611" y="624"/>
                  </a:lnTo>
                  <a:close/>
                  <a:moveTo>
                    <a:pt x="294" y="1"/>
                  </a:moveTo>
                  <a:cubicBezTo>
                    <a:pt x="138" y="1"/>
                    <a:pt x="0" y="159"/>
                    <a:pt x="0" y="318"/>
                  </a:cubicBezTo>
                  <a:lnTo>
                    <a:pt x="0" y="4107"/>
                  </a:lnTo>
                  <a:cubicBezTo>
                    <a:pt x="0" y="4290"/>
                    <a:pt x="183" y="4413"/>
                    <a:pt x="367" y="4413"/>
                  </a:cubicBezTo>
                  <a:lnTo>
                    <a:pt x="6722" y="4413"/>
                  </a:lnTo>
                  <a:cubicBezTo>
                    <a:pt x="6906" y="4413"/>
                    <a:pt x="7028" y="4290"/>
                    <a:pt x="7028" y="4107"/>
                  </a:cubicBezTo>
                  <a:lnTo>
                    <a:pt x="7028" y="318"/>
                  </a:lnTo>
                  <a:cubicBezTo>
                    <a:pt x="7028" y="159"/>
                    <a:pt x="6936" y="1"/>
                    <a:pt x="6792" y="1"/>
                  </a:cubicBezTo>
                  <a:cubicBezTo>
                    <a:pt x="6770" y="1"/>
                    <a:pt x="6747" y="5"/>
                    <a:pt x="6722" y="13"/>
                  </a:cubicBezTo>
                  <a:lnTo>
                    <a:pt x="367" y="13"/>
                  </a:lnTo>
                  <a:cubicBezTo>
                    <a:pt x="342" y="5"/>
                    <a:pt x="318" y="1"/>
                    <a:pt x="29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2" name="Google Shape;2282;p57"/>
            <p:cNvSpPr/>
            <p:nvPr/>
          </p:nvSpPr>
          <p:spPr>
            <a:xfrm>
              <a:off x="5939814" y="3835814"/>
              <a:ext cx="80690" cy="80673"/>
            </a:xfrm>
            <a:custGeom>
              <a:rect b="b" l="l" r="r" t="t"/>
              <a:pathLst>
                <a:path extrusionOk="0" h="4706" w="4707">
                  <a:moveTo>
                    <a:pt x="2344" y="1422"/>
                  </a:moveTo>
                  <a:cubicBezTo>
                    <a:pt x="2800" y="1422"/>
                    <a:pt x="3240" y="1790"/>
                    <a:pt x="3240" y="2323"/>
                  </a:cubicBezTo>
                  <a:cubicBezTo>
                    <a:pt x="3240" y="2862"/>
                    <a:pt x="2887" y="3225"/>
                    <a:pt x="2354" y="3239"/>
                  </a:cubicBezTo>
                  <a:lnTo>
                    <a:pt x="2354" y="3239"/>
                  </a:lnTo>
                  <a:cubicBezTo>
                    <a:pt x="1520" y="3216"/>
                    <a:pt x="1168" y="2255"/>
                    <a:pt x="1712" y="1712"/>
                  </a:cubicBezTo>
                  <a:cubicBezTo>
                    <a:pt x="1893" y="1510"/>
                    <a:pt x="2120" y="1422"/>
                    <a:pt x="2344" y="1422"/>
                  </a:cubicBezTo>
                  <a:close/>
                  <a:moveTo>
                    <a:pt x="1712" y="0"/>
                  </a:moveTo>
                  <a:lnTo>
                    <a:pt x="1590" y="917"/>
                  </a:lnTo>
                  <a:lnTo>
                    <a:pt x="795" y="489"/>
                  </a:lnTo>
                  <a:lnTo>
                    <a:pt x="1" y="1528"/>
                  </a:lnTo>
                  <a:lnTo>
                    <a:pt x="979" y="2323"/>
                  </a:lnTo>
                  <a:lnTo>
                    <a:pt x="1" y="3178"/>
                  </a:lnTo>
                  <a:lnTo>
                    <a:pt x="795" y="4217"/>
                  </a:lnTo>
                  <a:lnTo>
                    <a:pt x="1590" y="3728"/>
                  </a:lnTo>
                  <a:lnTo>
                    <a:pt x="1712" y="4706"/>
                  </a:lnTo>
                  <a:lnTo>
                    <a:pt x="3056" y="4706"/>
                  </a:lnTo>
                  <a:lnTo>
                    <a:pt x="3118" y="3728"/>
                  </a:lnTo>
                  <a:lnTo>
                    <a:pt x="3973" y="4217"/>
                  </a:lnTo>
                  <a:lnTo>
                    <a:pt x="4706" y="3178"/>
                  </a:lnTo>
                  <a:lnTo>
                    <a:pt x="3729" y="2323"/>
                  </a:lnTo>
                  <a:lnTo>
                    <a:pt x="4645" y="1528"/>
                  </a:lnTo>
                  <a:lnTo>
                    <a:pt x="3912" y="489"/>
                  </a:lnTo>
                  <a:lnTo>
                    <a:pt x="3056" y="917"/>
                  </a:lnTo>
                  <a:lnTo>
                    <a:pt x="299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 name="Google Shape;2283;p57"/>
            <p:cNvSpPr/>
            <p:nvPr/>
          </p:nvSpPr>
          <p:spPr>
            <a:xfrm>
              <a:off x="5985899" y="3835810"/>
              <a:ext cx="63910" cy="35644"/>
            </a:xfrm>
            <a:custGeom>
              <a:rect b="b" l="l" r="r" t="t"/>
              <a:pathLst>
                <a:path extrusionOk="0" h="2079" w="2935">
                  <a:moveTo>
                    <a:pt x="1" y="0"/>
                  </a:moveTo>
                  <a:lnTo>
                    <a:pt x="1" y="2078"/>
                  </a:lnTo>
                  <a:lnTo>
                    <a:pt x="2934" y="2078"/>
                  </a:lnTo>
                  <a:lnTo>
                    <a:pt x="293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4" name="Google Shape;2284;p57"/>
            <p:cNvSpPr/>
            <p:nvPr/>
          </p:nvSpPr>
          <p:spPr>
            <a:xfrm>
              <a:off x="5996384" y="3842106"/>
              <a:ext cx="18874" cy="22011"/>
            </a:xfrm>
            <a:custGeom>
              <a:rect b="b" l="l" r="r" t="t"/>
              <a:pathLst>
                <a:path extrusionOk="0" h="1284" w="1101">
                  <a:moveTo>
                    <a:pt x="1" y="0"/>
                  </a:moveTo>
                  <a:lnTo>
                    <a:pt x="1" y="1283"/>
                  </a:lnTo>
                  <a:lnTo>
                    <a:pt x="306" y="1283"/>
                  </a:lnTo>
                  <a:lnTo>
                    <a:pt x="306" y="733"/>
                  </a:lnTo>
                  <a:lnTo>
                    <a:pt x="795" y="733"/>
                  </a:lnTo>
                  <a:lnTo>
                    <a:pt x="795" y="1283"/>
                  </a:lnTo>
                  <a:lnTo>
                    <a:pt x="1101" y="1283"/>
                  </a:lnTo>
                  <a:lnTo>
                    <a:pt x="1101" y="0"/>
                  </a:lnTo>
                  <a:lnTo>
                    <a:pt x="795" y="0"/>
                  </a:lnTo>
                  <a:lnTo>
                    <a:pt x="795" y="489"/>
                  </a:lnTo>
                  <a:lnTo>
                    <a:pt x="306" y="489"/>
                  </a:lnTo>
                  <a:lnTo>
                    <a:pt x="30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5" name="Google Shape;2285;p57"/>
            <p:cNvSpPr/>
            <p:nvPr/>
          </p:nvSpPr>
          <p:spPr>
            <a:xfrm>
              <a:off x="6021532" y="3842106"/>
              <a:ext cx="19920" cy="22011"/>
            </a:xfrm>
            <a:custGeom>
              <a:rect b="b" l="l" r="r" t="t"/>
              <a:pathLst>
                <a:path extrusionOk="0" h="1284" w="1162">
                  <a:moveTo>
                    <a:pt x="428" y="245"/>
                  </a:moveTo>
                  <a:cubicBezTo>
                    <a:pt x="550" y="245"/>
                    <a:pt x="673" y="306"/>
                    <a:pt x="734" y="367"/>
                  </a:cubicBezTo>
                  <a:cubicBezTo>
                    <a:pt x="795" y="428"/>
                    <a:pt x="856" y="550"/>
                    <a:pt x="856" y="672"/>
                  </a:cubicBezTo>
                  <a:cubicBezTo>
                    <a:pt x="856" y="795"/>
                    <a:pt x="795" y="856"/>
                    <a:pt x="734" y="917"/>
                  </a:cubicBezTo>
                  <a:cubicBezTo>
                    <a:pt x="673" y="1039"/>
                    <a:pt x="550" y="1039"/>
                    <a:pt x="428" y="1039"/>
                  </a:cubicBezTo>
                  <a:lnTo>
                    <a:pt x="306" y="1039"/>
                  </a:lnTo>
                  <a:lnTo>
                    <a:pt x="306" y="245"/>
                  </a:lnTo>
                  <a:close/>
                  <a:moveTo>
                    <a:pt x="0" y="0"/>
                  </a:moveTo>
                  <a:lnTo>
                    <a:pt x="0" y="1283"/>
                  </a:lnTo>
                  <a:lnTo>
                    <a:pt x="306" y="1283"/>
                  </a:lnTo>
                  <a:cubicBezTo>
                    <a:pt x="489" y="1283"/>
                    <a:pt x="673" y="1283"/>
                    <a:pt x="734" y="1222"/>
                  </a:cubicBezTo>
                  <a:cubicBezTo>
                    <a:pt x="856" y="1222"/>
                    <a:pt x="917" y="1161"/>
                    <a:pt x="978" y="1100"/>
                  </a:cubicBezTo>
                  <a:cubicBezTo>
                    <a:pt x="1039" y="1039"/>
                    <a:pt x="1100" y="978"/>
                    <a:pt x="1162" y="917"/>
                  </a:cubicBezTo>
                  <a:cubicBezTo>
                    <a:pt x="1162" y="856"/>
                    <a:pt x="1162" y="733"/>
                    <a:pt x="1162" y="672"/>
                  </a:cubicBezTo>
                  <a:cubicBezTo>
                    <a:pt x="1162" y="550"/>
                    <a:pt x="1162" y="489"/>
                    <a:pt x="1162" y="428"/>
                  </a:cubicBezTo>
                  <a:cubicBezTo>
                    <a:pt x="1100" y="306"/>
                    <a:pt x="1039" y="245"/>
                    <a:pt x="978" y="183"/>
                  </a:cubicBezTo>
                  <a:cubicBezTo>
                    <a:pt x="917" y="122"/>
                    <a:pt x="856" y="61"/>
                    <a:pt x="734" y="61"/>
                  </a:cubicBezTo>
                  <a:cubicBezTo>
                    <a:pt x="673" y="61"/>
                    <a:pt x="550" y="0"/>
                    <a:pt x="30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6" name="Google Shape;2286;p57"/>
            <p:cNvSpPr/>
            <p:nvPr/>
          </p:nvSpPr>
          <p:spPr>
            <a:xfrm>
              <a:off x="6112680" y="3830569"/>
              <a:ext cx="116295" cy="91164"/>
            </a:xfrm>
            <a:custGeom>
              <a:rect b="b" l="l" r="r" t="t"/>
              <a:pathLst>
                <a:path extrusionOk="0" h="5318" w="6784">
                  <a:moveTo>
                    <a:pt x="5928" y="368"/>
                  </a:moveTo>
                  <a:cubicBezTo>
                    <a:pt x="6172" y="368"/>
                    <a:pt x="6417" y="612"/>
                    <a:pt x="6417" y="856"/>
                  </a:cubicBezTo>
                  <a:lnTo>
                    <a:pt x="6417" y="4462"/>
                  </a:lnTo>
                  <a:cubicBezTo>
                    <a:pt x="6417" y="4706"/>
                    <a:pt x="6172" y="4890"/>
                    <a:pt x="5928" y="4890"/>
                  </a:cubicBezTo>
                  <a:lnTo>
                    <a:pt x="856" y="4890"/>
                  </a:lnTo>
                  <a:cubicBezTo>
                    <a:pt x="611" y="4890"/>
                    <a:pt x="428" y="4706"/>
                    <a:pt x="428" y="4462"/>
                  </a:cubicBezTo>
                  <a:lnTo>
                    <a:pt x="428" y="856"/>
                  </a:lnTo>
                  <a:cubicBezTo>
                    <a:pt x="428" y="612"/>
                    <a:pt x="611" y="368"/>
                    <a:pt x="856" y="368"/>
                  </a:cubicBezTo>
                  <a:close/>
                  <a:moveTo>
                    <a:pt x="856" y="1"/>
                  </a:moveTo>
                  <a:cubicBezTo>
                    <a:pt x="367" y="1"/>
                    <a:pt x="0" y="368"/>
                    <a:pt x="0" y="856"/>
                  </a:cubicBezTo>
                  <a:lnTo>
                    <a:pt x="0" y="4462"/>
                  </a:lnTo>
                  <a:cubicBezTo>
                    <a:pt x="0" y="4951"/>
                    <a:pt x="367" y="5317"/>
                    <a:pt x="856" y="5317"/>
                  </a:cubicBezTo>
                  <a:lnTo>
                    <a:pt x="5928" y="5317"/>
                  </a:lnTo>
                  <a:cubicBezTo>
                    <a:pt x="6417" y="5317"/>
                    <a:pt x="6783" y="4951"/>
                    <a:pt x="6783" y="4462"/>
                  </a:cubicBezTo>
                  <a:lnTo>
                    <a:pt x="6783" y="856"/>
                  </a:lnTo>
                  <a:cubicBezTo>
                    <a:pt x="6783" y="368"/>
                    <a:pt x="6417" y="1"/>
                    <a:pt x="592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7" name="Google Shape;2287;p57"/>
            <p:cNvSpPr/>
            <p:nvPr/>
          </p:nvSpPr>
          <p:spPr>
            <a:xfrm>
              <a:off x="6175524" y="3876665"/>
              <a:ext cx="36685" cy="27257"/>
            </a:xfrm>
            <a:custGeom>
              <a:rect b="b" l="l" r="r" t="t"/>
              <a:pathLst>
                <a:path extrusionOk="0" h="1590" w="2140">
                  <a:moveTo>
                    <a:pt x="245" y="1"/>
                  </a:moveTo>
                  <a:cubicBezTo>
                    <a:pt x="123" y="1"/>
                    <a:pt x="1" y="62"/>
                    <a:pt x="1" y="184"/>
                  </a:cubicBezTo>
                  <a:lnTo>
                    <a:pt x="1" y="1406"/>
                  </a:lnTo>
                  <a:cubicBezTo>
                    <a:pt x="1" y="1528"/>
                    <a:pt x="123" y="1590"/>
                    <a:pt x="245" y="1590"/>
                  </a:cubicBezTo>
                  <a:lnTo>
                    <a:pt x="1895" y="1590"/>
                  </a:lnTo>
                  <a:cubicBezTo>
                    <a:pt x="2017" y="1590"/>
                    <a:pt x="2078" y="1528"/>
                    <a:pt x="2139" y="1406"/>
                  </a:cubicBezTo>
                  <a:lnTo>
                    <a:pt x="2139" y="184"/>
                  </a:lnTo>
                  <a:cubicBezTo>
                    <a:pt x="2078" y="62"/>
                    <a:pt x="2017" y="1"/>
                    <a:pt x="18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8" name="Google Shape;2288;p57"/>
            <p:cNvSpPr/>
            <p:nvPr/>
          </p:nvSpPr>
          <p:spPr>
            <a:xfrm>
              <a:off x="6501319" y="3830483"/>
              <a:ext cx="116312" cy="91250"/>
            </a:xfrm>
            <a:custGeom>
              <a:rect b="b" l="l" r="r" t="t"/>
              <a:pathLst>
                <a:path extrusionOk="0" h="5323" w="6785">
                  <a:moveTo>
                    <a:pt x="764" y="0"/>
                  </a:moveTo>
                  <a:cubicBezTo>
                    <a:pt x="322" y="0"/>
                    <a:pt x="1" y="404"/>
                    <a:pt x="1" y="861"/>
                  </a:cubicBezTo>
                  <a:lnTo>
                    <a:pt x="429" y="861"/>
                  </a:lnTo>
                  <a:cubicBezTo>
                    <a:pt x="429" y="617"/>
                    <a:pt x="612" y="373"/>
                    <a:pt x="856" y="373"/>
                  </a:cubicBezTo>
                  <a:lnTo>
                    <a:pt x="5928" y="373"/>
                  </a:lnTo>
                  <a:cubicBezTo>
                    <a:pt x="6173" y="373"/>
                    <a:pt x="6417" y="617"/>
                    <a:pt x="6417" y="861"/>
                  </a:cubicBezTo>
                  <a:lnTo>
                    <a:pt x="6417" y="4467"/>
                  </a:lnTo>
                  <a:cubicBezTo>
                    <a:pt x="6417" y="4711"/>
                    <a:pt x="6173" y="4895"/>
                    <a:pt x="5928" y="4895"/>
                  </a:cubicBezTo>
                  <a:lnTo>
                    <a:pt x="4706" y="4895"/>
                  </a:lnTo>
                  <a:lnTo>
                    <a:pt x="4706" y="5322"/>
                  </a:lnTo>
                  <a:lnTo>
                    <a:pt x="5928" y="5322"/>
                  </a:lnTo>
                  <a:cubicBezTo>
                    <a:pt x="6417" y="5322"/>
                    <a:pt x="6784" y="4956"/>
                    <a:pt x="6784" y="4467"/>
                  </a:cubicBezTo>
                  <a:lnTo>
                    <a:pt x="6784" y="861"/>
                  </a:lnTo>
                  <a:cubicBezTo>
                    <a:pt x="6784" y="404"/>
                    <a:pt x="6463" y="0"/>
                    <a:pt x="6021" y="0"/>
                  </a:cubicBezTo>
                  <a:cubicBezTo>
                    <a:pt x="5991" y="0"/>
                    <a:pt x="5960" y="2"/>
                    <a:pt x="5928" y="6"/>
                  </a:cubicBezTo>
                  <a:lnTo>
                    <a:pt x="856" y="6"/>
                  </a:lnTo>
                  <a:cubicBezTo>
                    <a:pt x="825" y="2"/>
                    <a:pt x="794" y="0"/>
                    <a:pt x="76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9" name="Google Shape;2289;p57"/>
            <p:cNvSpPr/>
            <p:nvPr/>
          </p:nvSpPr>
          <p:spPr>
            <a:xfrm>
              <a:off x="6500274" y="3852580"/>
              <a:ext cx="69153" cy="68107"/>
            </a:xfrm>
            <a:custGeom>
              <a:rect b="b" l="l" r="r" t="t"/>
              <a:pathLst>
                <a:path extrusionOk="0" h="3973" w="4034">
                  <a:moveTo>
                    <a:pt x="1" y="0"/>
                  </a:moveTo>
                  <a:lnTo>
                    <a:pt x="1" y="611"/>
                  </a:lnTo>
                  <a:cubicBezTo>
                    <a:pt x="1895" y="611"/>
                    <a:pt x="3423" y="2078"/>
                    <a:pt x="3423" y="3972"/>
                  </a:cubicBezTo>
                  <a:lnTo>
                    <a:pt x="4034" y="3972"/>
                  </a:lnTo>
                  <a:cubicBezTo>
                    <a:pt x="4034" y="1772"/>
                    <a:pt x="2262" y="0"/>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0" name="Google Shape;2290;p57"/>
            <p:cNvSpPr/>
            <p:nvPr/>
          </p:nvSpPr>
          <p:spPr>
            <a:xfrm>
              <a:off x="6501319" y="3875620"/>
              <a:ext cx="45068" cy="45068"/>
            </a:xfrm>
            <a:custGeom>
              <a:rect b="b" l="l" r="r" t="t"/>
              <a:pathLst>
                <a:path extrusionOk="0" h="2629" w="2629">
                  <a:moveTo>
                    <a:pt x="1" y="1"/>
                  </a:moveTo>
                  <a:lnTo>
                    <a:pt x="1" y="612"/>
                  </a:lnTo>
                  <a:cubicBezTo>
                    <a:pt x="1101" y="612"/>
                    <a:pt x="2017" y="1528"/>
                    <a:pt x="2017" y="2628"/>
                  </a:cubicBezTo>
                  <a:lnTo>
                    <a:pt x="2629" y="2628"/>
                  </a:lnTo>
                  <a:cubicBezTo>
                    <a:pt x="2629" y="1162"/>
                    <a:pt x="1406" y="1"/>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1" name="Google Shape;2291;p57"/>
            <p:cNvSpPr/>
            <p:nvPr/>
          </p:nvSpPr>
          <p:spPr>
            <a:xfrm>
              <a:off x="6501319" y="3901813"/>
              <a:ext cx="18874" cy="18874"/>
            </a:xfrm>
            <a:custGeom>
              <a:rect b="b" l="l" r="r" t="t"/>
              <a:pathLst>
                <a:path extrusionOk="0" h="1101" w="1101">
                  <a:moveTo>
                    <a:pt x="1" y="0"/>
                  </a:moveTo>
                  <a:lnTo>
                    <a:pt x="1" y="1100"/>
                  </a:lnTo>
                  <a:lnTo>
                    <a:pt x="1101" y="1100"/>
                  </a:lnTo>
                  <a:cubicBezTo>
                    <a:pt x="1101" y="489"/>
                    <a:pt x="612" y="0"/>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2" name="Google Shape;2292;p57"/>
            <p:cNvSpPr/>
            <p:nvPr/>
          </p:nvSpPr>
          <p:spPr>
            <a:xfrm>
              <a:off x="6693025" y="3828477"/>
              <a:ext cx="42976" cy="41931"/>
            </a:xfrm>
            <a:custGeom>
              <a:rect b="b" l="l" r="r" t="t"/>
              <a:pathLst>
                <a:path extrusionOk="0" h="2446" w="2507">
                  <a:moveTo>
                    <a:pt x="368" y="1"/>
                  </a:moveTo>
                  <a:cubicBezTo>
                    <a:pt x="184" y="1"/>
                    <a:pt x="1" y="123"/>
                    <a:pt x="1" y="306"/>
                  </a:cubicBezTo>
                  <a:lnTo>
                    <a:pt x="1" y="2140"/>
                  </a:lnTo>
                  <a:cubicBezTo>
                    <a:pt x="1" y="2323"/>
                    <a:pt x="184" y="2445"/>
                    <a:pt x="368" y="2445"/>
                  </a:cubicBezTo>
                  <a:cubicBezTo>
                    <a:pt x="490" y="2445"/>
                    <a:pt x="612" y="2323"/>
                    <a:pt x="612" y="2140"/>
                  </a:cubicBezTo>
                  <a:lnTo>
                    <a:pt x="612" y="612"/>
                  </a:lnTo>
                  <a:lnTo>
                    <a:pt x="2140" y="612"/>
                  </a:lnTo>
                  <a:cubicBezTo>
                    <a:pt x="2506" y="551"/>
                    <a:pt x="2506" y="62"/>
                    <a:pt x="214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3" name="Google Shape;2293;p57"/>
            <p:cNvSpPr/>
            <p:nvPr/>
          </p:nvSpPr>
          <p:spPr>
            <a:xfrm>
              <a:off x="6743321" y="3828477"/>
              <a:ext cx="41913" cy="41931"/>
            </a:xfrm>
            <a:custGeom>
              <a:rect b="b" l="l" r="r" t="t"/>
              <a:pathLst>
                <a:path extrusionOk="0" h="2446" w="2445">
                  <a:moveTo>
                    <a:pt x="306" y="1"/>
                  </a:moveTo>
                  <a:cubicBezTo>
                    <a:pt x="0" y="62"/>
                    <a:pt x="0" y="551"/>
                    <a:pt x="306" y="612"/>
                  </a:cubicBezTo>
                  <a:lnTo>
                    <a:pt x="1834" y="612"/>
                  </a:lnTo>
                  <a:lnTo>
                    <a:pt x="1834" y="2140"/>
                  </a:lnTo>
                  <a:cubicBezTo>
                    <a:pt x="1834" y="2323"/>
                    <a:pt x="2017" y="2445"/>
                    <a:pt x="2139" y="2445"/>
                  </a:cubicBezTo>
                  <a:cubicBezTo>
                    <a:pt x="2322" y="2445"/>
                    <a:pt x="2445" y="2262"/>
                    <a:pt x="2445" y="2140"/>
                  </a:cubicBezTo>
                  <a:lnTo>
                    <a:pt x="2445" y="306"/>
                  </a:lnTo>
                  <a:cubicBezTo>
                    <a:pt x="2445" y="123"/>
                    <a:pt x="2322" y="1"/>
                    <a:pt x="213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4" name="Google Shape;2294;p57"/>
            <p:cNvSpPr/>
            <p:nvPr/>
          </p:nvSpPr>
          <p:spPr>
            <a:xfrm>
              <a:off x="6743321" y="3882425"/>
              <a:ext cx="42959" cy="41399"/>
            </a:xfrm>
            <a:custGeom>
              <a:rect b="b" l="l" r="r" t="t"/>
              <a:pathLst>
                <a:path extrusionOk="0" h="2415" w="2506">
                  <a:moveTo>
                    <a:pt x="2177" y="1"/>
                  </a:moveTo>
                  <a:cubicBezTo>
                    <a:pt x="2032" y="1"/>
                    <a:pt x="1895" y="93"/>
                    <a:pt x="1895" y="276"/>
                  </a:cubicBezTo>
                  <a:lnTo>
                    <a:pt x="1895" y="1804"/>
                  </a:lnTo>
                  <a:lnTo>
                    <a:pt x="367" y="1804"/>
                  </a:lnTo>
                  <a:cubicBezTo>
                    <a:pt x="0" y="1865"/>
                    <a:pt x="0" y="2354"/>
                    <a:pt x="367" y="2415"/>
                  </a:cubicBezTo>
                  <a:lnTo>
                    <a:pt x="2139" y="2415"/>
                  </a:lnTo>
                  <a:cubicBezTo>
                    <a:pt x="2322" y="2415"/>
                    <a:pt x="2506" y="2292"/>
                    <a:pt x="2506" y="2109"/>
                  </a:cubicBezTo>
                  <a:lnTo>
                    <a:pt x="2506" y="276"/>
                  </a:lnTo>
                  <a:cubicBezTo>
                    <a:pt x="2475" y="93"/>
                    <a:pt x="2322" y="1"/>
                    <a:pt x="217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5" name="Google Shape;2295;p57"/>
            <p:cNvSpPr/>
            <p:nvPr/>
          </p:nvSpPr>
          <p:spPr>
            <a:xfrm>
              <a:off x="6693025" y="3881911"/>
              <a:ext cx="42976" cy="41913"/>
            </a:xfrm>
            <a:custGeom>
              <a:rect b="b" l="l" r="r" t="t"/>
              <a:pathLst>
                <a:path extrusionOk="0" h="2445" w="2507">
                  <a:moveTo>
                    <a:pt x="368" y="0"/>
                  </a:moveTo>
                  <a:cubicBezTo>
                    <a:pt x="184" y="0"/>
                    <a:pt x="1" y="123"/>
                    <a:pt x="1" y="306"/>
                  </a:cubicBezTo>
                  <a:lnTo>
                    <a:pt x="1" y="2139"/>
                  </a:lnTo>
                  <a:cubicBezTo>
                    <a:pt x="1" y="2322"/>
                    <a:pt x="184" y="2445"/>
                    <a:pt x="368" y="2445"/>
                  </a:cubicBezTo>
                  <a:lnTo>
                    <a:pt x="2201" y="2445"/>
                  </a:lnTo>
                  <a:cubicBezTo>
                    <a:pt x="2506" y="2384"/>
                    <a:pt x="2506" y="1895"/>
                    <a:pt x="2201" y="1834"/>
                  </a:cubicBezTo>
                  <a:lnTo>
                    <a:pt x="673" y="1834"/>
                  </a:lnTo>
                  <a:lnTo>
                    <a:pt x="673" y="306"/>
                  </a:lnTo>
                  <a:cubicBezTo>
                    <a:pt x="673" y="123"/>
                    <a:pt x="490" y="0"/>
                    <a:pt x="36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296" name="Google Shape;2296;p57"/>
          <p:cNvPicPr preferRelativeResize="0"/>
          <p:nvPr/>
        </p:nvPicPr>
        <p:blipFill rotWithShape="1">
          <a:blip r:embed="rId4">
            <a:alphaModFix/>
          </a:blip>
          <a:srcRect b="7074" l="0" r="0" t="7066"/>
          <a:stretch/>
        </p:blipFill>
        <p:spPr>
          <a:xfrm>
            <a:off x="4408150" y="1548179"/>
            <a:ext cx="3945600" cy="1905600"/>
          </a:xfrm>
          <a:prstGeom prst="roundRect">
            <a:avLst>
              <a:gd fmla="val 0" name="adj"/>
            </a:avLst>
          </a:prstGeom>
          <a:noFill/>
          <a:ln>
            <a:noFill/>
          </a:ln>
        </p:spPr>
      </p:pic>
      <p:grpSp>
        <p:nvGrpSpPr>
          <p:cNvPr id="2297" name="Google Shape;2297;p57"/>
          <p:cNvGrpSpPr/>
          <p:nvPr/>
        </p:nvGrpSpPr>
        <p:grpSpPr>
          <a:xfrm>
            <a:off x="6008961" y="2128547"/>
            <a:ext cx="743927" cy="744844"/>
            <a:chOff x="4147537" y="2059276"/>
            <a:chExt cx="848554" cy="849599"/>
          </a:xfrm>
        </p:grpSpPr>
        <p:sp>
          <p:nvSpPr>
            <p:cNvPr id="2298" name="Google Shape;2298;p57"/>
            <p:cNvSpPr/>
            <p:nvPr/>
          </p:nvSpPr>
          <p:spPr>
            <a:xfrm>
              <a:off x="4147537" y="2059276"/>
              <a:ext cx="848554" cy="849599"/>
            </a:xfrm>
            <a:custGeom>
              <a:rect b="b" l="l" r="r" t="t"/>
              <a:pathLst>
                <a:path extrusionOk="0" h="49561" w="49500">
                  <a:moveTo>
                    <a:pt x="24750" y="1"/>
                  </a:moveTo>
                  <a:cubicBezTo>
                    <a:pt x="11062" y="1"/>
                    <a:pt x="1" y="11123"/>
                    <a:pt x="1" y="24750"/>
                  </a:cubicBezTo>
                  <a:cubicBezTo>
                    <a:pt x="1" y="38439"/>
                    <a:pt x="11062" y="49561"/>
                    <a:pt x="24750" y="49561"/>
                  </a:cubicBezTo>
                  <a:cubicBezTo>
                    <a:pt x="38439" y="49561"/>
                    <a:pt x="49500" y="38439"/>
                    <a:pt x="49500" y="24750"/>
                  </a:cubicBezTo>
                  <a:cubicBezTo>
                    <a:pt x="49500" y="11123"/>
                    <a:pt x="38439" y="1"/>
                    <a:pt x="2475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9" name="Google Shape;2299;p57"/>
            <p:cNvSpPr/>
            <p:nvPr/>
          </p:nvSpPr>
          <p:spPr>
            <a:xfrm>
              <a:off x="4427253" y="2292896"/>
              <a:ext cx="383426" cy="382381"/>
            </a:xfrm>
            <a:custGeom>
              <a:rect b="b" l="l" r="r" t="t"/>
              <a:pathLst>
                <a:path extrusionOk="0" h="22306" w="22367">
                  <a:moveTo>
                    <a:pt x="0" y="0"/>
                  </a:moveTo>
                  <a:lnTo>
                    <a:pt x="0" y="22305"/>
                  </a:lnTo>
                  <a:lnTo>
                    <a:pt x="22366" y="11122"/>
                  </a:lnTo>
                  <a:lnTo>
                    <a:pt x="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00" name="Google Shape;2300;p57"/>
          <p:cNvGrpSpPr/>
          <p:nvPr/>
        </p:nvGrpSpPr>
        <p:grpSpPr>
          <a:xfrm>
            <a:off x="1351526" y="182374"/>
            <a:ext cx="1173893" cy="1173843"/>
            <a:chOff x="4351775" y="4092225"/>
            <a:chExt cx="578900" cy="578875"/>
          </a:xfrm>
        </p:grpSpPr>
        <p:sp>
          <p:nvSpPr>
            <p:cNvPr id="2301" name="Google Shape;2301;p57"/>
            <p:cNvSpPr/>
            <p:nvPr/>
          </p:nvSpPr>
          <p:spPr>
            <a:xfrm>
              <a:off x="4386425" y="4126875"/>
              <a:ext cx="408950" cy="408625"/>
            </a:xfrm>
            <a:custGeom>
              <a:rect b="b" l="l" r="r" t="t"/>
              <a:pathLst>
                <a:path extrusionOk="0" h="16345" w="16358">
                  <a:moveTo>
                    <a:pt x="15707" y="0"/>
                  </a:moveTo>
                  <a:lnTo>
                    <a:pt x="1" y="15694"/>
                  </a:lnTo>
                  <a:cubicBezTo>
                    <a:pt x="121" y="15923"/>
                    <a:pt x="254" y="16140"/>
                    <a:pt x="387" y="16345"/>
                  </a:cubicBezTo>
                  <a:lnTo>
                    <a:pt x="16357" y="386"/>
                  </a:lnTo>
                  <a:cubicBezTo>
                    <a:pt x="16140" y="241"/>
                    <a:pt x="15923" y="121"/>
                    <a:pt x="1570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2" name="Google Shape;2302;p57"/>
            <p:cNvSpPr/>
            <p:nvPr/>
          </p:nvSpPr>
          <p:spPr>
            <a:xfrm>
              <a:off x="4407825" y="4148275"/>
              <a:ext cx="419200" cy="419175"/>
            </a:xfrm>
            <a:custGeom>
              <a:rect b="b" l="l" r="r" t="t"/>
              <a:pathLst>
                <a:path extrusionOk="0" h="16767" w="16768">
                  <a:moveTo>
                    <a:pt x="16188" y="0"/>
                  </a:moveTo>
                  <a:lnTo>
                    <a:pt x="1" y="16188"/>
                  </a:lnTo>
                  <a:cubicBezTo>
                    <a:pt x="145" y="16381"/>
                    <a:pt x="290" y="16574"/>
                    <a:pt x="447" y="16767"/>
                  </a:cubicBezTo>
                  <a:lnTo>
                    <a:pt x="16767" y="446"/>
                  </a:lnTo>
                  <a:cubicBezTo>
                    <a:pt x="16574" y="301"/>
                    <a:pt x="16381" y="145"/>
                    <a:pt x="1618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3" name="Google Shape;2303;p57"/>
            <p:cNvSpPr/>
            <p:nvPr/>
          </p:nvSpPr>
          <p:spPr>
            <a:xfrm>
              <a:off x="4432850" y="4173275"/>
              <a:ext cx="422175" cy="422200"/>
            </a:xfrm>
            <a:custGeom>
              <a:rect b="b" l="l" r="r" t="t"/>
              <a:pathLst>
                <a:path extrusionOk="0" h="16888" w="16887">
                  <a:moveTo>
                    <a:pt x="16381" y="1"/>
                  </a:moveTo>
                  <a:lnTo>
                    <a:pt x="0" y="16369"/>
                  </a:lnTo>
                  <a:cubicBezTo>
                    <a:pt x="48" y="16430"/>
                    <a:pt x="96" y="16478"/>
                    <a:pt x="157" y="16526"/>
                  </a:cubicBezTo>
                  <a:cubicBezTo>
                    <a:pt x="277" y="16646"/>
                    <a:pt x="398" y="16767"/>
                    <a:pt x="530" y="16888"/>
                  </a:cubicBezTo>
                  <a:lnTo>
                    <a:pt x="16887" y="519"/>
                  </a:lnTo>
                  <a:cubicBezTo>
                    <a:pt x="16766" y="398"/>
                    <a:pt x="16646" y="266"/>
                    <a:pt x="16525" y="145"/>
                  </a:cubicBezTo>
                  <a:lnTo>
                    <a:pt x="1638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4" name="Google Shape;2304;p57"/>
            <p:cNvSpPr/>
            <p:nvPr/>
          </p:nvSpPr>
          <p:spPr>
            <a:xfrm>
              <a:off x="4461475" y="4201900"/>
              <a:ext cx="417975" cy="417975"/>
            </a:xfrm>
            <a:custGeom>
              <a:rect b="b" l="l" r="r" t="t"/>
              <a:pathLst>
                <a:path extrusionOk="0" h="16719" w="16719">
                  <a:moveTo>
                    <a:pt x="16272" y="1"/>
                  </a:moveTo>
                  <a:lnTo>
                    <a:pt x="0" y="16273"/>
                  </a:lnTo>
                  <a:cubicBezTo>
                    <a:pt x="193" y="16430"/>
                    <a:pt x="398" y="16574"/>
                    <a:pt x="591" y="16719"/>
                  </a:cubicBezTo>
                  <a:lnTo>
                    <a:pt x="16718" y="591"/>
                  </a:lnTo>
                  <a:cubicBezTo>
                    <a:pt x="16574" y="398"/>
                    <a:pt x="16429" y="194"/>
                    <a:pt x="1627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5" name="Google Shape;2305;p57"/>
            <p:cNvSpPr/>
            <p:nvPr/>
          </p:nvSpPr>
          <p:spPr>
            <a:xfrm>
              <a:off x="4357500" y="4097950"/>
              <a:ext cx="361925" cy="361625"/>
            </a:xfrm>
            <a:custGeom>
              <a:rect b="b" l="l" r="r" t="t"/>
              <a:pathLst>
                <a:path extrusionOk="0" h="14465" w="14477">
                  <a:moveTo>
                    <a:pt x="13633" y="0"/>
                  </a:moveTo>
                  <a:lnTo>
                    <a:pt x="1" y="13633"/>
                  </a:lnTo>
                  <a:cubicBezTo>
                    <a:pt x="49" y="13910"/>
                    <a:pt x="121" y="14187"/>
                    <a:pt x="194" y="14464"/>
                  </a:cubicBezTo>
                  <a:lnTo>
                    <a:pt x="14477" y="193"/>
                  </a:lnTo>
                  <a:cubicBezTo>
                    <a:pt x="14200" y="121"/>
                    <a:pt x="13922" y="48"/>
                    <a:pt x="1363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6" name="Google Shape;2306;p57"/>
            <p:cNvSpPr/>
            <p:nvPr/>
          </p:nvSpPr>
          <p:spPr>
            <a:xfrm>
              <a:off x="4369550" y="4109700"/>
              <a:ext cx="389975" cy="390250"/>
            </a:xfrm>
            <a:custGeom>
              <a:rect b="b" l="l" r="r" t="t"/>
              <a:pathLst>
                <a:path extrusionOk="0" h="15610" w="15599">
                  <a:moveTo>
                    <a:pt x="14863" y="0"/>
                  </a:moveTo>
                  <a:lnTo>
                    <a:pt x="1" y="14874"/>
                  </a:lnTo>
                  <a:cubicBezTo>
                    <a:pt x="85" y="15115"/>
                    <a:pt x="194" y="15369"/>
                    <a:pt x="302" y="15610"/>
                  </a:cubicBezTo>
                  <a:lnTo>
                    <a:pt x="15598" y="302"/>
                  </a:lnTo>
                  <a:cubicBezTo>
                    <a:pt x="15357" y="193"/>
                    <a:pt x="15116" y="97"/>
                    <a:pt x="1486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7" name="Google Shape;2307;p57"/>
            <p:cNvSpPr/>
            <p:nvPr/>
          </p:nvSpPr>
          <p:spPr>
            <a:xfrm>
              <a:off x="4351775" y="4092225"/>
              <a:ext cx="321550" cy="321550"/>
            </a:xfrm>
            <a:custGeom>
              <a:rect b="b" l="l" r="r" t="t"/>
              <a:pathLst>
                <a:path extrusionOk="0" h="12862" w="12862">
                  <a:moveTo>
                    <a:pt x="11897" y="0"/>
                  </a:moveTo>
                  <a:lnTo>
                    <a:pt x="1" y="11897"/>
                  </a:lnTo>
                  <a:cubicBezTo>
                    <a:pt x="13" y="12222"/>
                    <a:pt x="37" y="12536"/>
                    <a:pt x="73" y="12861"/>
                  </a:cubicBezTo>
                  <a:lnTo>
                    <a:pt x="12862" y="73"/>
                  </a:lnTo>
                  <a:cubicBezTo>
                    <a:pt x="12548" y="36"/>
                    <a:pt x="12223" y="12"/>
                    <a:pt x="1189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8" name="Google Shape;2308;p57"/>
            <p:cNvSpPr/>
            <p:nvPr/>
          </p:nvSpPr>
          <p:spPr>
            <a:xfrm>
              <a:off x="4530775" y="4270900"/>
              <a:ext cx="385125" cy="385450"/>
            </a:xfrm>
            <a:custGeom>
              <a:rect b="b" l="l" r="r" t="t"/>
              <a:pathLst>
                <a:path extrusionOk="0" h="15418" w="15405">
                  <a:moveTo>
                    <a:pt x="15128" y="1"/>
                  </a:moveTo>
                  <a:lnTo>
                    <a:pt x="0" y="15140"/>
                  </a:lnTo>
                  <a:cubicBezTo>
                    <a:pt x="242" y="15237"/>
                    <a:pt x="495" y="15333"/>
                    <a:pt x="748" y="15417"/>
                  </a:cubicBezTo>
                  <a:lnTo>
                    <a:pt x="15405" y="760"/>
                  </a:lnTo>
                  <a:cubicBezTo>
                    <a:pt x="15320" y="507"/>
                    <a:pt x="15224" y="254"/>
                    <a:pt x="1512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9" name="Google Shape;2309;p57"/>
            <p:cNvSpPr/>
            <p:nvPr/>
          </p:nvSpPr>
          <p:spPr>
            <a:xfrm>
              <a:off x="4748650" y="4489075"/>
              <a:ext cx="161525" cy="161550"/>
            </a:xfrm>
            <a:custGeom>
              <a:rect b="b" l="l" r="r" t="t"/>
              <a:pathLst>
                <a:path extrusionOk="0" h="6462" w="6461">
                  <a:moveTo>
                    <a:pt x="6461" y="1"/>
                  </a:moveTo>
                  <a:lnTo>
                    <a:pt x="0" y="6461"/>
                  </a:lnTo>
                  <a:cubicBezTo>
                    <a:pt x="772" y="6148"/>
                    <a:pt x="1519" y="5762"/>
                    <a:pt x="2206" y="5292"/>
                  </a:cubicBezTo>
                  <a:lnTo>
                    <a:pt x="5292" y="2206"/>
                  </a:lnTo>
                  <a:cubicBezTo>
                    <a:pt x="5762" y="1507"/>
                    <a:pt x="6159" y="772"/>
                    <a:pt x="646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0" name="Google Shape;2310;p57"/>
            <p:cNvSpPr/>
            <p:nvPr/>
          </p:nvSpPr>
          <p:spPr>
            <a:xfrm>
              <a:off x="4352675" y="4092825"/>
              <a:ext cx="267025" cy="267000"/>
            </a:xfrm>
            <a:custGeom>
              <a:rect b="b" l="l" r="r" t="t"/>
              <a:pathLst>
                <a:path extrusionOk="0" h="10680" w="10681">
                  <a:moveTo>
                    <a:pt x="10680" y="0"/>
                  </a:moveTo>
                  <a:lnTo>
                    <a:pt x="10680" y="0"/>
                  </a:lnTo>
                  <a:cubicBezTo>
                    <a:pt x="10282" y="36"/>
                    <a:pt x="9885" y="85"/>
                    <a:pt x="9499" y="157"/>
                  </a:cubicBezTo>
                  <a:lnTo>
                    <a:pt x="158" y="9498"/>
                  </a:lnTo>
                  <a:cubicBezTo>
                    <a:pt x="85" y="9884"/>
                    <a:pt x="37" y="10282"/>
                    <a:pt x="1" y="10680"/>
                  </a:cubicBezTo>
                  <a:lnTo>
                    <a:pt x="1068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1" name="Google Shape;2311;p57"/>
            <p:cNvSpPr/>
            <p:nvPr/>
          </p:nvSpPr>
          <p:spPr>
            <a:xfrm>
              <a:off x="4366250" y="4106675"/>
              <a:ext cx="185050" cy="184750"/>
            </a:xfrm>
            <a:custGeom>
              <a:rect b="b" l="l" r="r" t="t"/>
              <a:pathLst>
                <a:path extrusionOk="0" h="7390" w="7402">
                  <a:moveTo>
                    <a:pt x="7401" y="1"/>
                  </a:moveTo>
                  <a:cubicBezTo>
                    <a:pt x="6786" y="194"/>
                    <a:pt x="6184" y="447"/>
                    <a:pt x="5605" y="748"/>
                  </a:cubicBezTo>
                  <a:lnTo>
                    <a:pt x="748" y="5606"/>
                  </a:lnTo>
                  <a:cubicBezTo>
                    <a:pt x="446" y="6184"/>
                    <a:pt x="193" y="6775"/>
                    <a:pt x="0" y="7390"/>
                  </a:cubicBezTo>
                  <a:lnTo>
                    <a:pt x="740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2" name="Google Shape;2312;p57"/>
            <p:cNvSpPr/>
            <p:nvPr/>
          </p:nvSpPr>
          <p:spPr>
            <a:xfrm>
              <a:off x="4619375" y="4359500"/>
              <a:ext cx="311300" cy="311600"/>
            </a:xfrm>
            <a:custGeom>
              <a:rect b="b" l="l" r="r" t="t"/>
              <a:pathLst>
                <a:path extrusionOk="0" h="12464" w="12452">
                  <a:moveTo>
                    <a:pt x="12427" y="1"/>
                  </a:moveTo>
                  <a:lnTo>
                    <a:pt x="0" y="12440"/>
                  </a:lnTo>
                  <a:cubicBezTo>
                    <a:pt x="326" y="12464"/>
                    <a:pt x="663" y="12464"/>
                    <a:pt x="1001" y="12464"/>
                  </a:cubicBezTo>
                  <a:lnTo>
                    <a:pt x="12451" y="1013"/>
                  </a:lnTo>
                  <a:cubicBezTo>
                    <a:pt x="12451" y="676"/>
                    <a:pt x="12439" y="338"/>
                    <a:pt x="1242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3" name="Google Shape;2313;p57"/>
            <p:cNvSpPr/>
            <p:nvPr/>
          </p:nvSpPr>
          <p:spPr>
            <a:xfrm>
              <a:off x="4675125" y="4415550"/>
              <a:ext cx="253750" cy="253750"/>
            </a:xfrm>
            <a:custGeom>
              <a:rect b="b" l="l" r="r" t="t"/>
              <a:pathLst>
                <a:path extrusionOk="0" h="10150" w="10150">
                  <a:moveTo>
                    <a:pt x="10149" y="1"/>
                  </a:moveTo>
                  <a:lnTo>
                    <a:pt x="0" y="10150"/>
                  </a:lnTo>
                  <a:cubicBezTo>
                    <a:pt x="422" y="10101"/>
                    <a:pt x="844" y="10017"/>
                    <a:pt x="1254" y="9933"/>
                  </a:cubicBezTo>
                  <a:lnTo>
                    <a:pt x="9932" y="1254"/>
                  </a:lnTo>
                  <a:cubicBezTo>
                    <a:pt x="10029" y="844"/>
                    <a:pt x="10101" y="422"/>
                    <a:pt x="1014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4" name="Google Shape;2314;p57"/>
            <p:cNvSpPr/>
            <p:nvPr/>
          </p:nvSpPr>
          <p:spPr>
            <a:xfrm>
              <a:off x="4572050" y="4312200"/>
              <a:ext cx="354700" cy="355000"/>
            </a:xfrm>
            <a:custGeom>
              <a:rect b="b" l="l" r="r" t="t"/>
              <a:pathLst>
                <a:path extrusionOk="0" h="14200" w="14188">
                  <a:moveTo>
                    <a:pt x="14019" y="0"/>
                  </a:moveTo>
                  <a:lnTo>
                    <a:pt x="1" y="14018"/>
                  </a:lnTo>
                  <a:cubicBezTo>
                    <a:pt x="290" y="14091"/>
                    <a:pt x="579" y="14151"/>
                    <a:pt x="857" y="14199"/>
                  </a:cubicBezTo>
                  <a:lnTo>
                    <a:pt x="14188" y="868"/>
                  </a:lnTo>
                  <a:cubicBezTo>
                    <a:pt x="14140" y="579"/>
                    <a:pt x="14091" y="290"/>
                    <a:pt x="1401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5" name="Google Shape;2315;p57"/>
            <p:cNvSpPr/>
            <p:nvPr/>
          </p:nvSpPr>
          <p:spPr>
            <a:xfrm>
              <a:off x="4494000" y="4234450"/>
              <a:ext cx="405925" cy="405625"/>
            </a:xfrm>
            <a:custGeom>
              <a:rect b="b" l="l" r="r" t="t"/>
              <a:pathLst>
                <a:path extrusionOk="0" h="16225" w="16237">
                  <a:moveTo>
                    <a:pt x="15863" y="0"/>
                  </a:moveTo>
                  <a:lnTo>
                    <a:pt x="1" y="15863"/>
                  </a:lnTo>
                  <a:cubicBezTo>
                    <a:pt x="230" y="15995"/>
                    <a:pt x="447" y="16116"/>
                    <a:pt x="676" y="16224"/>
                  </a:cubicBezTo>
                  <a:lnTo>
                    <a:pt x="16237" y="675"/>
                  </a:lnTo>
                  <a:cubicBezTo>
                    <a:pt x="16116" y="446"/>
                    <a:pt x="15996" y="217"/>
                    <a:pt x="1586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16" name="Google Shape;2316;p57"/>
          <p:cNvGrpSpPr/>
          <p:nvPr/>
        </p:nvGrpSpPr>
        <p:grpSpPr>
          <a:xfrm>
            <a:off x="4253469" y="4205957"/>
            <a:ext cx="912435" cy="116605"/>
            <a:chOff x="7827644" y="2147282"/>
            <a:chExt cx="912435" cy="116605"/>
          </a:xfrm>
        </p:grpSpPr>
        <p:sp>
          <p:nvSpPr>
            <p:cNvPr id="2317" name="Google Shape;2317;p57"/>
            <p:cNvSpPr/>
            <p:nvPr/>
          </p:nvSpPr>
          <p:spPr>
            <a:xfrm>
              <a:off x="7827644" y="2147282"/>
              <a:ext cx="116563" cy="116605"/>
            </a:xfrm>
            <a:custGeom>
              <a:rect b="b" l="l" r="r" t="t"/>
              <a:pathLst>
                <a:path extrusionOk="0" h="2762" w="2761">
                  <a:moveTo>
                    <a:pt x="1" y="1"/>
                  </a:moveTo>
                  <a:lnTo>
                    <a:pt x="1" y="2761"/>
                  </a:lnTo>
                  <a:lnTo>
                    <a:pt x="2761" y="2761"/>
                  </a:lnTo>
                  <a:lnTo>
                    <a:pt x="276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8" name="Google Shape;2318;p57"/>
            <p:cNvSpPr/>
            <p:nvPr/>
          </p:nvSpPr>
          <p:spPr>
            <a:xfrm>
              <a:off x="8225581" y="2147282"/>
              <a:ext cx="116563" cy="116605"/>
            </a:xfrm>
            <a:custGeom>
              <a:rect b="b" l="l" r="r" t="t"/>
              <a:pathLst>
                <a:path extrusionOk="0" h="2762" w="2761">
                  <a:moveTo>
                    <a:pt x="0" y="1"/>
                  </a:moveTo>
                  <a:lnTo>
                    <a:pt x="0" y="2761"/>
                  </a:lnTo>
                  <a:lnTo>
                    <a:pt x="2761" y="2761"/>
                  </a:lnTo>
                  <a:lnTo>
                    <a:pt x="276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9" name="Google Shape;2319;p57"/>
            <p:cNvSpPr/>
            <p:nvPr/>
          </p:nvSpPr>
          <p:spPr>
            <a:xfrm>
              <a:off x="8623517" y="2147282"/>
              <a:ext cx="116563" cy="116605"/>
            </a:xfrm>
            <a:custGeom>
              <a:rect b="b" l="l" r="r" t="t"/>
              <a:pathLst>
                <a:path extrusionOk="0" h="2762" w="2761">
                  <a:moveTo>
                    <a:pt x="0" y="1"/>
                  </a:moveTo>
                  <a:lnTo>
                    <a:pt x="0" y="2761"/>
                  </a:lnTo>
                  <a:lnTo>
                    <a:pt x="2760" y="2761"/>
                  </a:lnTo>
                  <a:lnTo>
                    <a:pt x="276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20" name="Google Shape;2320;p57"/>
          <p:cNvGrpSpPr/>
          <p:nvPr/>
        </p:nvGrpSpPr>
        <p:grpSpPr>
          <a:xfrm>
            <a:off x="7950900" y="385784"/>
            <a:ext cx="572004" cy="572004"/>
            <a:chOff x="7474500" y="988634"/>
            <a:chExt cx="572004" cy="572004"/>
          </a:xfrm>
        </p:grpSpPr>
        <p:sp>
          <p:nvSpPr>
            <p:cNvPr id="2321" name="Google Shape;2321;p57"/>
            <p:cNvSpPr/>
            <p:nvPr/>
          </p:nvSpPr>
          <p:spPr>
            <a:xfrm>
              <a:off x="7525371" y="1039505"/>
              <a:ext cx="521133" cy="521133"/>
            </a:xfrm>
            <a:custGeom>
              <a:rect b="b" l="l" r="r" t="t"/>
              <a:pathLst>
                <a:path extrusionOk="0" h="12344" w="12344">
                  <a:moveTo>
                    <a:pt x="1" y="1"/>
                  </a:moveTo>
                  <a:lnTo>
                    <a:pt x="1" y="12343"/>
                  </a:lnTo>
                  <a:lnTo>
                    <a:pt x="12344" y="12343"/>
                  </a:lnTo>
                  <a:lnTo>
                    <a:pt x="1234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2" name="Google Shape;2322;p57"/>
            <p:cNvSpPr/>
            <p:nvPr/>
          </p:nvSpPr>
          <p:spPr>
            <a:xfrm>
              <a:off x="7474500" y="988634"/>
              <a:ext cx="521133" cy="521091"/>
            </a:xfrm>
            <a:custGeom>
              <a:rect b="b" l="l" r="r" t="t"/>
              <a:pathLst>
                <a:path extrusionOk="0" h="12343" w="12344">
                  <a:moveTo>
                    <a:pt x="0" y="0"/>
                  </a:moveTo>
                  <a:lnTo>
                    <a:pt x="0" y="12343"/>
                  </a:lnTo>
                  <a:lnTo>
                    <a:pt x="12343" y="12343"/>
                  </a:lnTo>
                  <a:lnTo>
                    <a:pt x="1234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3" name="Google Shape;2323;p57"/>
            <p:cNvSpPr/>
            <p:nvPr/>
          </p:nvSpPr>
          <p:spPr>
            <a:xfrm>
              <a:off x="7573203" y="1087337"/>
              <a:ext cx="323682" cy="324188"/>
            </a:xfrm>
            <a:custGeom>
              <a:rect b="b" l="l" r="r" t="t"/>
              <a:pathLst>
                <a:path extrusionOk="0" h="7679" w="7667">
                  <a:moveTo>
                    <a:pt x="1" y="1"/>
                  </a:moveTo>
                  <a:lnTo>
                    <a:pt x="1" y="7679"/>
                  </a:lnTo>
                  <a:lnTo>
                    <a:pt x="7667" y="7679"/>
                  </a:lnTo>
                  <a:lnTo>
                    <a:pt x="766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24" name="Google Shape;2324;p57"/>
          <p:cNvSpPr/>
          <p:nvPr/>
        </p:nvSpPr>
        <p:spPr>
          <a:xfrm>
            <a:off x="4253475" y="539496"/>
            <a:ext cx="496182" cy="526706"/>
          </a:xfrm>
          <a:custGeom>
            <a:rect b="b" l="l" r="r" t="t"/>
            <a:pathLst>
              <a:path extrusionOk="0" fill="none" h="12476" w="11753">
                <a:moveTo>
                  <a:pt x="1712" y="8510"/>
                </a:moveTo>
                <a:cubicBezTo>
                  <a:pt x="0" y="4219"/>
                  <a:pt x="4352" y="0"/>
                  <a:pt x="8595" y="1832"/>
                </a:cubicBezTo>
                <a:cubicBezTo>
                  <a:pt x="10523" y="2664"/>
                  <a:pt x="11753" y="4581"/>
                  <a:pt x="11728" y="6678"/>
                </a:cubicBezTo>
                <a:cubicBezTo>
                  <a:pt x="11692" y="8775"/>
                  <a:pt x="10403" y="10655"/>
                  <a:pt x="8450" y="11427"/>
                </a:cubicBezTo>
                <a:cubicBezTo>
                  <a:pt x="5786" y="12476"/>
                  <a:pt x="2773" y="11174"/>
                  <a:pt x="1712" y="8510"/>
                </a:cubicBezTo>
                <a:close/>
              </a:path>
            </a:pathLst>
          </a:custGeom>
          <a:solidFill>
            <a:schemeClr val="accent1"/>
          </a:solidFill>
          <a:ln cap="flat" cmpd="sng" w="11450">
            <a:solidFill>
              <a:schemeClr val="accent2"/>
            </a:solidFill>
            <a:prstDash val="solid"/>
            <a:miter lim="120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5" name="Google Shape;2325;p57"/>
          <p:cNvSpPr/>
          <p:nvPr/>
        </p:nvSpPr>
        <p:spPr>
          <a:xfrm>
            <a:off x="1457850" y="3796346"/>
            <a:ext cx="496182" cy="526706"/>
          </a:xfrm>
          <a:custGeom>
            <a:rect b="b" l="l" r="r" t="t"/>
            <a:pathLst>
              <a:path extrusionOk="0" fill="none" h="12476" w="11753">
                <a:moveTo>
                  <a:pt x="1712" y="8510"/>
                </a:moveTo>
                <a:cubicBezTo>
                  <a:pt x="0" y="4219"/>
                  <a:pt x="4352" y="0"/>
                  <a:pt x="8595" y="1832"/>
                </a:cubicBezTo>
                <a:cubicBezTo>
                  <a:pt x="10523" y="2664"/>
                  <a:pt x="11753" y="4581"/>
                  <a:pt x="11728" y="6678"/>
                </a:cubicBezTo>
                <a:cubicBezTo>
                  <a:pt x="11692" y="8775"/>
                  <a:pt x="10403" y="10655"/>
                  <a:pt x="8450" y="11427"/>
                </a:cubicBezTo>
                <a:cubicBezTo>
                  <a:pt x="5786" y="12476"/>
                  <a:pt x="2773" y="11174"/>
                  <a:pt x="1712" y="8510"/>
                </a:cubicBezTo>
                <a:close/>
              </a:path>
            </a:pathLst>
          </a:custGeom>
          <a:solidFill>
            <a:schemeClr val="accent1"/>
          </a:solidFill>
          <a:ln cap="flat" cmpd="sng" w="11450">
            <a:solidFill>
              <a:schemeClr val="accent1"/>
            </a:solidFill>
            <a:prstDash val="solid"/>
            <a:miter lim="120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6" name="Google Shape;2326;p57"/>
          <p:cNvSpPr/>
          <p:nvPr/>
        </p:nvSpPr>
        <p:spPr>
          <a:xfrm>
            <a:off x="415113" y="4040100"/>
            <a:ext cx="38900" cy="39200"/>
          </a:xfrm>
          <a:custGeom>
            <a:rect b="b" l="l" r="r" t="t"/>
            <a:pathLst>
              <a:path extrusionOk="0" fill="none" h="1568" w="1556">
                <a:moveTo>
                  <a:pt x="1555" y="784"/>
                </a:moveTo>
                <a:cubicBezTo>
                  <a:pt x="1555" y="1218"/>
                  <a:pt x="1206" y="1567"/>
                  <a:pt x="784" y="1567"/>
                </a:cubicBezTo>
                <a:cubicBezTo>
                  <a:pt x="350" y="1567"/>
                  <a:pt x="0" y="1218"/>
                  <a:pt x="0" y="784"/>
                </a:cubicBezTo>
                <a:cubicBezTo>
                  <a:pt x="0" y="350"/>
                  <a:pt x="350" y="1"/>
                  <a:pt x="784" y="1"/>
                </a:cubicBezTo>
                <a:cubicBezTo>
                  <a:pt x="1206" y="1"/>
                  <a:pt x="1555" y="350"/>
                  <a:pt x="1555" y="784"/>
                </a:cubicBezTo>
                <a:close/>
              </a:path>
            </a:pathLst>
          </a:custGeom>
          <a:noFill/>
          <a:ln cap="rnd" cmpd="sng" w="11450">
            <a:solidFill>
              <a:srgbClr val="F3EBD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7" name="Google Shape;2327;p57"/>
          <p:cNvSpPr/>
          <p:nvPr/>
        </p:nvSpPr>
        <p:spPr>
          <a:xfrm>
            <a:off x="6937675" y="768875"/>
            <a:ext cx="38900" cy="39200"/>
          </a:xfrm>
          <a:custGeom>
            <a:rect b="b" l="l" r="r" t="t"/>
            <a:pathLst>
              <a:path extrusionOk="0" fill="none" h="1568" w="1556">
                <a:moveTo>
                  <a:pt x="1555" y="784"/>
                </a:moveTo>
                <a:cubicBezTo>
                  <a:pt x="1555" y="1218"/>
                  <a:pt x="1206" y="1567"/>
                  <a:pt x="784" y="1567"/>
                </a:cubicBezTo>
                <a:cubicBezTo>
                  <a:pt x="350" y="1567"/>
                  <a:pt x="0" y="1218"/>
                  <a:pt x="0" y="784"/>
                </a:cubicBezTo>
                <a:cubicBezTo>
                  <a:pt x="0" y="350"/>
                  <a:pt x="350" y="1"/>
                  <a:pt x="784" y="1"/>
                </a:cubicBezTo>
                <a:cubicBezTo>
                  <a:pt x="1206" y="1"/>
                  <a:pt x="1555" y="350"/>
                  <a:pt x="1555" y="784"/>
                </a:cubicBezTo>
                <a:close/>
              </a:path>
            </a:pathLst>
          </a:custGeom>
          <a:noFill/>
          <a:ln cap="rnd" cmpd="sng" w="114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8" name="Google Shape;2328;p57"/>
          <p:cNvSpPr/>
          <p:nvPr/>
        </p:nvSpPr>
        <p:spPr>
          <a:xfrm>
            <a:off x="967425" y="4355288"/>
            <a:ext cx="38900" cy="39200"/>
          </a:xfrm>
          <a:custGeom>
            <a:rect b="b" l="l" r="r" t="t"/>
            <a:pathLst>
              <a:path extrusionOk="0" fill="none" h="1568" w="1556">
                <a:moveTo>
                  <a:pt x="1555" y="784"/>
                </a:moveTo>
                <a:cubicBezTo>
                  <a:pt x="1555" y="1218"/>
                  <a:pt x="1206" y="1567"/>
                  <a:pt x="784" y="1567"/>
                </a:cubicBezTo>
                <a:cubicBezTo>
                  <a:pt x="350" y="1567"/>
                  <a:pt x="0" y="1218"/>
                  <a:pt x="0" y="784"/>
                </a:cubicBezTo>
                <a:cubicBezTo>
                  <a:pt x="0" y="350"/>
                  <a:pt x="350" y="1"/>
                  <a:pt x="784" y="1"/>
                </a:cubicBezTo>
                <a:cubicBezTo>
                  <a:pt x="1206" y="1"/>
                  <a:pt x="1555" y="350"/>
                  <a:pt x="1555" y="784"/>
                </a:cubicBezTo>
                <a:close/>
              </a:path>
            </a:pathLst>
          </a:custGeom>
          <a:noFill/>
          <a:ln cap="rnd" cmpd="sng" w="114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9" name="Google Shape;2329;p57"/>
          <p:cNvSpPr/>
          <p:nvPr/>
        </p:nvSpPr>
        <p:spPr>
          <a:xfrm>
            <a:off x="5816725" y="539488"/>
            <a:ext cx="38900" cy="39200"/>
          </a:xfrm>
          <a:custGeom>
            <a:rect b="b" l="l" r="r" t="t"/>
            <a:pathLst>
              <a:path extrusionOk="0" fill="none" h="1568" w="1556">
                <a:moveTo>
                  <a:pt x="1555" y="784"/>
                </a:moveTo>
                <a:cubicBezTo>
                  <a:pt x="1555" y="1218"/>
                  <a:pt x="1206" y="1567"/>
                  <a:pt x="784" y="1567"/>
                </a:cubicBezTo>
                <a:cubicBezTo>
                  <a:pt x="350" y="1567"/>
                  <a:pt x="0" y="1218"/>
                  <a:pt x="0" y="784"/>
                </a:cubicBezTo>
                <a:cubicBezTo>
                  <a:pt x="0" y="350"/>
                  <a:pt x="350" y="1"/>
                  <a:pt x="784" y="1"/>
                </a:cubicBezTo>
                <a:cubicBezTo>
                  <a:pt x="1206" y="1"/>
                  <a:pt x="1555" y="350"/>
                  <a:pt x="1555" y="784"/>
                </a:cubicBezTo>
                <a:close/>
              </a:path>
            </a:pathLst>
          </a:custGeom>
          <a:noFill/>
          <a:ln cap="rnd" cmpd="sng" w="114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30" name="Google Shape;2330;p57"/>
          <p:cNvGrpSpPr/>
          <p:nvPr/>
        </p:nvGrpSpPr>
        <p:grpSpPr>
          <a:xfrm>
            <a:off x="2128980" y="4205955"/>
            <a:ext cx="1487702" cy="616442"/>
            <a:chOff x="846055" y="944205"/>
            <a:chExt cx="1487702" cy="616442"/>
          </a:xfrm>
        </p:grpSpPr>
        <p:grpSp>
          <p:nvGrpSpPr>
            <p:cNvPr id="2331" name="Google Shape;2331;p57"/>
            <p:cNvGrpSpPr/>
            <p:nvPr/>
          </p:nvGrpSpPr>
          <p:grpSpPr>
            <a:xfrm>
              <a:off x="1622105" y="944205"/>
              <a:ext cx="711652" cy="352605"/>
              <a:chOff x="1579480" y="1191367"/>
              <a:chExt cx="711652" cy="352605"/>
            </a:xfrm>
          </p:grpSpPr>
          <p:sp>
            <p:nvSpPr>
              <p:cNvPr id="2332" name="Google Shape;2332;p57"/>
              <p:cNvSpPr/>
              <p:nvPr/>
            </p:nvSpPr>
            <p:spPr>
              <a:xfrm>
                <a:off x="1579480" y="1191367"/>
                <a:ext cx="711652" cy="352605"/>
              </a:xfrm>
              <a:custGeom>
                <a:rect b="b" l="l" r="r" t="t"/>
                <a:pathLst>
                  <a:path extrusionOk="0" h="9962" w="20106">
                    <a:moveTo>
                      <a:pt x="10050" y="1"/>
                    </a:moveTo>
                    <a:cubicBezTo>
                      <a:pt x="4757" y="1"/>
                      <a:pt x="69" y="4249"/>
                      <a:pt x="0" y="9962"/>
                    </a:cubicBezTo>
                    <a:lnTo>
                      <a:pt x="20105" y="9962"/>
                    </a:lnTo>
                    <a:cubicBezTo>
                      <a:pt x="20093" y="8793"/>
                      <a:pt x="19888" y="7648"/>
                      <a:pt x="19478" y="6563"/>
                    </a:cubicBezTo>
                    <a:lnTo>
                      <a:pt x="11523" y="6563"/>
                    </a:lnTo>
                    <a:cubicBezTo>
                      <a:pt x="11547" y="4429"/>
                      <a:pt x="12258" y="2344"/>
                      <a:pt x="13548" y="632"/>
                    </a:cubicBezTo>
                    <a:cubicBezTo>
                      <a:pt x="12381" y="202"/>
                      <a:pt x="11201" y="1"/>
                      <a:pt x="1005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3" name="Google Shape;2333;p57"/>
              <p:cNvSpPr/>
              <p:nvPr/>
            </p:nvSpPr>
            <p:spPr>
              <a:xfrm flipH="1">
                <a:off x="1579480" y="1191367"/>
                <a:ext cx="711652" cy="352605"/>
              </a:xfrm>
              <a:custGeom>
                <a:rect b="b" l="l" r="r" t="t"/>
                <a:pathLst>
                  <a:path extrusionOk="0" h="9962" w="20106">
                    <a:moveTo>
                      <a:pt x="10050" y="1"/>
                    </a:moveTo>
                    <a:cubicBezTo>
                      <a:pt x="4757" y="1"/>
                      <a:pt x="69" y="4249"/>
                      <a:pt x="0" y="9962"/>
                    </a:cubicBezTo>
                    <a:lnTo>
                      <a:pt x="20105" y="9962"/>
                    </a:lnTo>
                    <a:cubicBezTo>
                      <a:pt x="20093" y="8793"/>
                      <a:pt x="19888" y="7648"/>
                      <a:pt x="19478" y="6563"/>
                    </a:cubicBezTo>
                    <a:lnTo>
                      <a:pt x="11523" y="6563"/>
                    </a:lnTo>
                    <a:cubicBezTo>
                      <a:pt x="11547" y="4429"/>
                      <a:pt x="12258" y="2344"/>
                      <a:pt x="13548" y="632"/>
                    </a:cubicBezTo>
                    <a:cubicBezTo>
                      <a:pt x="12381" y="202"/>
                      <a:pt x="11201" y="1"/>
                      <a:pt x="1005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34" name="Google Shape;2334;p57"/>
            <p:cNvGrpSpPr/>
            <p:nvPr/>
          </p:nvGrpSpPr>
          <p:grpSpPr>
            <a:xfrm>
              <a:off x="1253905" y="1088917"/>
              <a:ext cx="711652" cy="352605"/>
              <a:chOff x="1579480" y="1191367"/>
              <a:chExt cx="711652" cy="352605"/>
            </a:xfrm>
          </p:grpSpPr>
          <p:sp>
            <p:nvSpPr>
              <p:cNvPr id="2335" name="Google Shape;2335;p57"/>
              <p:cNvSpPr/>
              <p:nvPr/>
            </p:nvSpPr>
            <p:spPr>
              <a:xfrm>
                <a:off x="1579480" y="1191367"/>
                <a:ext cx="711652" cy="352605"/>
              </a:xfrm>
              <a:custGeom>
                <a:rect b="b" l="l" r="r" t="t"/>
                <a:pathLst>
                  <a:path extrusionOk="0" h="9962" w="20106">
                    <a:moveTo>
                      <a:pt x="10050" y="1"/>
                    </a:moveTo>
                    <a:cubicBezTo>
                      <a:pt x="4757" y="1"/>
                      <a:pt x="69" y="4249"/>
                      <a:pt x="0" y="9962"/>
                    </a:cubicBezTo>
                    <a:lnTo>
                      <a:pt x="20105" y="9962"/>
                    </a:lnTo>
                    <a:cubicBezTo>
                      <a:pt x="20093" y="8793"/>
                      <a:pt x="19888" y="7648"/>
                      <a:pt x="19478" y="6563"/>
                    </a:cubicBezTo>
                    <a:lnTo>
                      <a:pt x="11523" y="6563"/>
                    </a:lnTo>
                    <a:cubicBezTo>
                      <a:pt x="11547" y="4429"/>
                      <a:pt x="12258" y="2344"/>
                      <a:pt x="13548" y="632"/>
                    </a:cubicBezTo>
                    <a:cubicBezTo>
                      <a:pt x="12381" y="202"/>
                      <a:pt x="11201" y="1"/>
                      <a:pt x="1005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6" name="Google Shape;2336;p57"/>
              <p:cNvSpPr/>
              <p:nvPr/>
            </p:nvSpPr>
            <p:spPr>
              <a:xfrm flipH="1">
                <a:off x="1579480" y="1191367"/>
                <a:ext cx="711652" cy="352605"/>
              </a:xfrm>
              <a:custGeom>
                <a:rect b="b" l="l" r="r" t="t"/>
                <a:pathLst>
                  <a:path extrusionOk="0" h="9962" w="20106">
                    <a:moveTo>
                      <a:pt x="10050" y="1"/>
                    </a:moveTo>
                    <a:cubicBezTo>
                      <a:pt x="4757" y="1"/>
                      <a:pt x="69" y="4249"/>
                      <a:pt x="0" y="9962"/>
                    </a:cubicBezTo>
                    <a:lnTo>
                      <a:pt x="20105" y="9962"/>
                    </a:lnTo>
                    <a:cubicBezTo>
                      <a:pt x="20093" y="8793"/>
                      <a:pt x="19888" y="7648"/>
                      <a:pt x="19478" y="6563"/>
                    </a:cubicBezTo>
                    <a:lnTo>
                      <a:pt x="11523" y="6563"/>
                    </a:lnTo>
                    <a:cubicBezTo>
                      <a:pt x="11547" y="4429"/>
                      <a:pt x="12258" y="2344"/>
                      <a:pt x="13548" y="632"/>
                    </a:cubicBezTo>
                    <a:cubicBezTo>
                      <a:pt x="12381" y="202"/>
                      <a:pt x="11201" y="1"/>
                      <a:pt x="1005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37" name="Google Shape;2337;p57"/>
            <p:cNvSpPr/>
            <p:nvPr/>
          </p:nvSpPr>
          <p:spPr>
            <a:xfrm>
              <a:off x="846055" y="1208042"/>
              <a:ext cx="711652" cy="352605"/>
            </a:xfrm>
            <a:custGeom>
              <a:rect b="b" l="l" r="r" t="t"/>
              <a:pathLst>
                <a:path extrusionOk="0" h="9962" w="20106">
                  <a:moveTo>
                    <a:pt x="10050" y="1"/>
                  </a:moveTo>
                  <a:cubicBezTo>
                    <a:pt x="4757" y="1"/>
                    <a:pt x="69" y="4249"/>
                    <a:pt x="0" y="9962"/>
                  </a:cubicBezTo>
                  <a:lnTo>
                    <a:pt x="20105" y="9962"/>
                  </a:lnTo>
                  <a:cubicBezTo>
                    <a:pt x="20093" y="8793"/>
                    <a:pt x="19888" y="7648"/>
                    <a:pt x="19478" y="6563"/>
                  </a:cubicBezTo>
                  <a:lnTo>
                    <a:pt x="11523" y="6563"/>
                  </a:lnTo>
                  <a:cubicBezTo>
                    <a:pt x="11547" y="4429"/>
                    <a:pt x="12258" y="2344"/>
                    <a:pt x="13548" y="632"/>
                  </a:cubicBezTo>
                  <a:cubicBezTo>
                    <a:pt x="12381" y="202"/>
                    <a:pt x="11201" y="1"/>
                    <a:pt x="1005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8" name="Google Shape;2338;p57"/>
            <p:cNvSpPr/>
            <p:nvPr/>
          </p:nvSpPr>
          <p:spPr>
            <a:xfrm flipH="1">
              <a:off x="846055" y="1208042"/>
              <a:ext cx="711652" cy="352605"/>
            </a:xfrm>
            <a:custGeom>
              <a:rect b="b" l="l" r="r" t="t"/>
              <a:pathLst>
                <a:path extrusionOk="0" h="9962" w="20106">
                  <a:moveTo>
                    <a:pt x="10050" y="1"/>
                  </a:moveTo>
                  <a:cubicBezTo>
                    <a:pt x="4757" y="1"/>
                    <a:pt x="69" y="4249"/>
                    <a:pt x="0" y="9962"/>
                  </a:cubicBezTo>
                  <a:lnTo>
                    <a:pt x="20105" y="9962"/>
                  </a:lnTo>
                  <a:cubicBezTo>
                    <a:pt x="20093" y="8793"/>
                    <a:pt x="19888" y="7648"/>
                    <a:pt x="19478" y="6563"/>
                  </a:cubicBezTo>
                  <a:lnTo>
                    <a:pt x="11523" y="6563"/>
                  </a:lnTo>
                  <a:cubicBezTo>
                    <a:pt x="11547" y="4429"/>
                    <a:pt x="12258" y="2344"/>
                    <a:pt x="13548" y="632"/>
                  </a:cubicBezTo>
                  <a:cubicBezTo>
                    <a:pt x="12381" y="202"/>
                    <a:pt x="11201" y="1"/>
                    <a:pt x="1005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9" name="Google Shape;2339;p57"/>
            <p:cNvSpPr/>
            <p:nvPr/>
          </p:nvSpPr>
          <p:spPr>
            <a:xfrm>
              <a:off x="1253912" y="1230412"/>
              <a:ext cx="281603" cy="209928"/>
            </a:xfrm>
            <a:custGeom>
              <a:rect b="b" l="l" r="r" t="t"/>
              <a:pathLst>
                <a:path extrusionOk="0" h="5931" w="7956">
                  <a:moveTo>
                    <a:pt x="2025" y="0"/>
                  </a:moveTo>
                  <a:cubicBezTo>
                    <a:pt x="735" y="1712"/>
                    <a:pt x="24" y="3797"/>
                    <a:pt x="0" y="5931"/>
                  </a:cubicBezTo>
                  <a:lnTo>
                    <a:pt x="7955" y="5931"/>
                  </a:lnTo>
                  <a:cubicBezTo>
                    <a:pt x="6931" y="3183"/>
                    <a:pt x="4773" y="1025"/>
                    <a:pt x="202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0" name="Google Shape;2340;p57"/>
            <p:cNvSpPr/>
            <p:nvPr/>
          </p:nvSpPr>
          <p:spPr>
            <a:xfrm>
              <a:off x="1622091" y="1096442"/>
              <a:ext cx="311476" cy="200123"/>
            </a:xfrm>
            <a:custGeom>
              <a:rect b="b" l="l" r="r" t="t"/>
              <a:pathLst>
                <a:path extrusionOk="0" h="5654" w="8800">
                  <a:moveTo>
                    <a:pt x="1808" y="1"/>
                  </a:moveTo>
                  <a:cubicBezTo>
                    <a:pt x="639" y="1664"/>
                    <a:pt x="12" y="3629"/>
                    <a:pt x="0" y="5654"/>
                  </a:cubicBezTo>
                  <a:lnTo>
                    <a:pt x="8799" y="5654"/>
                  </a:lnTo>
                  <a:cubicBezTo>
                    <a:pt x="7486" y="2773"/>
                    <a:pt x="4894" y="688"/>
                    <a:pt x="180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4" name="Shape 2344"/>
        <p:cNvGrpSpPr/>
        <p:nvPr/>
      </p:nvGrpSpPr>
      <p:grpSpPr>
        <a:xfrm>
          <a:off x="0" y="0"/>
          <a:ext cx="0" cy="0"/>
          <a:chOff x="0" y="0"/>
          <a:chExt cx="0" cy="0"/>
        </a:xfrm>
      </p:grpSpPr>
      <p:sp>
        <p:nvSpPr>
          <p:cNvPr id="2345" name="Google Shape;2345;p58"/>
          <p:cNvSpPr txBox="1"/>
          <p:nvPr>
            <p:ph type="title"/>
          </p:nvPr>
        </p:nvSpPr>
        <p:spPr>
          <a:xfrm>
            <a:off x="621100" y="445025"/>
            <a:ext cx="79017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LIST OF </a:t>
            </a:r>
            <a:r>
              <a:rPr lang="en">
                <a:solidFill>
                  <a:schemeClr val="accent3"/>
                </a:solidFill>
                <a:latin typeface="Raleway"/>
                <a:ea typeface="Raleway"/>
                <a:cs typeface="Raleway"/>
                <a:sym typeface="Raleway"/>
              </a:rPr>
              <a:t>REFERENCES</a:t>
            </a:r>
            <a:endParaRPr>
              <a:solidFill>
                <a:schemeClr val="accent3"/>
              </a:solidFill>
              <a:latin typeface="Raleway"/>
              <a:ea typeface="Raleway"/>
              <a:cs typeface="Raleway"/>
              <a:sym typeface="Raleway"/>
            </a:endParaRPr>
          </a:p>
        </p:txBody>
      </p:sp>
      <p:sp>
        <p:nvSpPr>
          <p:cNvPr id="2346" name="Google Shape;2346;p58"/>
          <p:cNvSpPr txBox="1"/>
          <p:nvPr>
            <p:ph idx="1" type="body"/>
          </p:nvPr>
        </p:nvSpPr>
        <p:spPr>
          <a:xfrm>
            <a:off x="621100" y="1252425"/>
            <a:ext cx="3926700" cy="32073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a:t>Write your references here</a:t>
            </a:r>
            <a:endParaRPr/>
          </a:p>
          <a:p>
            <a:pPr indent="-330200" lvl="0" marL="457200" rtl="0" algn="l">
              <a:spcBef>
                <a:spcPts val="1000"/>
              </a:spcBef>
              <a:spcAft>
                <a:spcPts val="0"/>
              </a:spcAft>
              <a:buSzPts val="1600"/>
              <a:buChar char="●"/>
            </a:pPr>
            <a:r>
              <a:rPr lang="en">
                <a:solidFill>
                  <a:schemeClr val="dk1"/>
                </a:solidFill>
              </a:rPr>
              <a:t>Write your references here</a:t>
            </a:r>
            <a:endParaRPr>
              <a:solidFill>
                <a:schemeClr val="dk1"/>
              </a:solidFill>
            </a:endParaRPr>
          </a:p>
          <a:p>
            <a:pPr indent="-330200" lvl="0" marL="457200" rtl="0" algn="l">
              <a:spcBef>
                <a:spcPts val="1000"/>
              </a:spcBef>
              <a:spcAft>
                <a:spcPts val="0"/>
              </a:spcAft>
              <a:buClr>
                <a:schemeClr val="dk1"/>
              </a:buClr>
              <a:buSzPts val="1600"/>
              <a:buChar char="●"/>
            </a:pPr>
            <a:r>
              <a:rPr lang="en">
                <a:solidFill>
                  <a:schemeClr val="dk1"/>
                </a:solidFill>
              </a:rPr>
              <a:t>Write your references here</a:t>
            </a:r>
            <a:endParaRPr>
              <a:solidFill>
                <a:schemeClr val="dk1"/>
              </a:solidFill>
            </a:endParaRPr>
          </a:p>
          <a:p>
            <a:pPr indent="-330200" lvl="0" marL="457200" rtl="0" algn="l">
              <a:spcBef>
                <a:spcPts val="1000"/>
              </a:spcBef>
              <a:spcAft>
                <a:spcPts val="0"/>
              </a:spcAft>
              <a:buClr>
                <a:schemeClr val="dk1"/>
              </a:buClr>
              <a:buSzPts val="1600"/>
              <a:buChar char="●"/>
            </a:pPr>
            <a:r>
              <a:rPr lang="en">
                <a:solidFill>
                  <a:schemeClr val="dk1"/>
                </a:solidFill>
              </a:rPr>
              <a:t>Write your references here</a:t>
            </a:r>
            <a:endParaRPr>
              <a:solidFill>
                <a:schemeClr val="dk1"/>
              </a:solidFill>
            </a:endParaRPr>
          </a:p>
          <a:p>
            <a:pPr indent="-330200" lvl="0" marL="457200" rtl="0" algn="l">
              <a:spcBef>
                <a:spcPts val="1000"/>
              </a:spcBef>
              <a:spcAft>
                <a:spcPts val="0"/>
              </a:spcAft>
              <a:buClr>
                <a:schemeClr val="dk1"/>
              </a:buClr>
              <a:buSzPts val="1600"/>
              <a:buChar char="●"/>
            </a:pPr>
            <a:r>
              <a:rPr lang="en">
                <a:solidFill>
                  <a:schemeClr val="dk1"/>
                </a:solidFill>
              </a:rPr>
              <a:t>Write your references here</a:t>
            </a:r>
            <a:endParaRPr>
              <a:solidFill>
                <a:schemeClr val="dk1"/>
              </a:solidFill>
            </a:endParaRPr>
          </a:p>
          <a:p>
            <a:pPr indent="-330200" lvl="0" marL="457200" rtl="0" algn="l">
              <a:spcBef>
                <a:spcPts val="1000"/>
              </a:spcBef>
              <a:spcAft>
                <a:spcPts val="0"/>
              </a:spcAft>
              <a:buClr>
                <a:schemeClr val="dk1"/>
              </a:buClr>
              <a:buSzPts val="1600"/>
              <a:buChar char="●"/>
            </a:pPr>
            <a:r>
              <a:rPr lang="en">
                <a:solidFill>
                  <a:schemeClr val="dk1"/>
                </a:solidFill>
              </a:rPr>
              <a:t>Write your references here</a:t>
            </a:r>
            <a:endParaRPr>
              <a:solidFill>
                <a:schemeClr val="dk1"/>
              </a:solidFill>
            </a:endParaRPr>
          </a:p>
          <a:p>
            <a:pPr indent="-330200" lvl="0" marL="457200" rtl="0" algn="l">
              <a:spcBef>
                <a:spcPts val="1000"/>
              </a:spcBef>
              <a:spcAft>
                <a:spcPts val="0"/>
              </a:spcAft>
              <a:buClr>
                <a:schemeClr val="dk1"/>
              </a:buClr>
              <a:buSzPts val="1600"/>
              <a:buChar char="●"/>
            </a:pPr>
            <a:r>
              <a:rPr lang="en">
                <a:solidFill>
                  <a:schemeClr val="dk1"/>
                </a:solidFill>
              </a:rPr>
              <a:t>Write your references here</a:t>
            </a:r>
            <a:endParaRPr>
              <a:solidFill>
                <a:schemeClr val="dk1"/>
              </a:solidFill>
            </a:endParaRPr>
          </a:p>
          <a:p>
            <a:pPr indent="-330200" lvl="0" marL="457200" rtl="0" algn="l">
              <a:spcBef>
                <a:spcPts val="1000"/>
              </a:spcBef>
              <a:spcAft>
                <a:spcPts val="0"/>
              </a:spcAft>
              <a:buClr>
                <a:schemeClr val="dk1"/>
              </a:buClr>
              <a:buSzPts val="1600"/>
              <a:buChar char="●"/>
            </a:pPr>
            <a:r>
              <a:rPr lang="en">
                <a:solidFill>
                  <a:schemeClr val="dk1"/>
                </a:solidFill>
              </a:rPr>
              <a:t>Write your references here</a:t>
            </a:r>
            <a:endParaRPr>
              <a:solidFill>
                <a:schemeClr val="dk1"/>
              </a:solidFill>
            </a:endParaRPr>
          </a:p>
        </p:txBody>
      </p:sp>
      <p:pic>
        <p:nvPicPr>
          <p:cNvPr id="2347" name="Google Shape;2347;p58"/>
          <p:cNvPicPr preferRelativeResize="0"/>
          <p:nvPr/>
        </p:nvPicPr>
        <p:blipFill rotWithShape="1">
          <a:blip r:embed="rId3">
            <a:alphaModFix/>
          </a:blip>
          <a:srcRect b="0" l="11665" r="38335" t="0"/>
          <a:stretch/>
        </p:blipFill>
        <p:spPr>
          <a:xfrm>
            <a:off x="5336625" y="1495300"/>
            <a:ext cx="2721576" cy="2721550"/>
          </a:xfrm>
          <a:prstGeom prst="rect">
            <a:avLst/>
          </a:prstGeom>
          <a:noFill/>
          <a:ln>
            <a:noFill/>
          </a:ln>
          <a:effectLst>
            <a:outerShdw rotWithShape="0" algn="bl" dir="2700000" dist="123825">
              <a:schemeClr val="lt2"/>
            </a:outerShdw>
          </a:effectLst>
        </p:spPr>
      </p:pic>
      <p:grpSp>
        <p:nvGrpSpPr>
          <p:cNvPr id="2348" name="Google Shape;2348;p58"/>
          <p:cNvGrpSpPr/>
          <p:nvPr/>
        </p:nvGrpSpPr>
        <p:grpSpPr>
          <a:xfrm>
            <a:off x="6267200" y="4052275"/>
            <a:ext cx="1138175" cy="662100"/>
            <a:chOff x="6908700" y="4137025"/>
            <a:chExt cx="1138175" cy="662100"/>
          </a:xfrm>
        </p:grpSpPr>
        <p:sp>
          <p:nvSpPr>
            <p:cNvPr id="2349" name="Google Shape;2349;p58"/>
            <p:cNvSpPr/>
            <p:nvPr/>
          </p:nvSpPr>
          <p:spPr>
            <a:xfrm rot="5400000">
              <a:off x="7452725" y="4204975"/>
              <a:ext cx="662100" cy="526200"/>
            </a:xfrm>
            <a:prstGeom prst="triangle">
              <a:avLst>
                <a:gd fmla="val 51072"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0" name="Google Shape;2350;p58"/>
            <p:cNvSpPr/>
            <p:nvPr/>
          </p:nvSpPr>
          <p:spPr>
            <a:xfrm rot="5400000">
              <a:off x="7174125" y="4204975"/>
              <a:ext cx="662100" cy="526200"/>
            </a:xfrm>
            <a:prstGeom prst="triangle">
              <a:avLst>
                <a:gd fmla="val 51072"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1" name="Google Shape;2351;p58"/>
            <p:cNvSpPr/>
            <p:nvPr/>
          </p:nvSpPr>
          <p:spPr>
            <a:xfrm rot="5400000">
              <a:off x="6840750" y="4204975"/>
              <a:ext cx="662100" cy="526200"/>
            </a:xfrm>
            <a:prstGeom prst="triangle">
              <a:avLst>
                <a:gd fmla="val 51072"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52" name="Google Shape;2352;p58"/>
            <p:cNvGrpSpPr/>
            <p:nvPr/>
          </p:nvGrpSpPr>
          <p:grpSpPr>
            <a:xfrm>
              <a:off x="7243102" y="4317428"/>
              <a:ext cx="525839" cy="311304"/>
              <a:chOff x="8874877" y="4039240"/>
              <a:chExt cx="429011" cy="253980"/>
            </a:xfrm>
          </p:grpSpPr>
          <p:sp>
            <p:nvSpPr>
              <p:cNvPr id="2353" name="Google Shape;2353;p58"/>
              <p:cNvSpPr/>
              <p:nvPr/>
            </p:nvSpPr>
            <p:spPr>
              <a:xfrm>
                <a:off x="8874877" y="4066724"/>
                <a:ext cx="159329" cy="199520"/>
              </a:xfrm>
              <a:custGeom>
                <a:rect b="b" l="l" r="r" t="t"/>
                <a:pathLst>
                  <a:path extrusionOk="0" h="4726" w="3774">
                    <a:moveTo>
                      <a:pt x="1" y="1"/>
                    </a:moveTo>
                    <a:lnTo>
                      <a:pt x="1" y="4726"/>
                    </a:lnTo>
                    <a:lnTo>
                      <a:pt x="3773" y="2375"/>
                    </a:lnTo>
                    <a:lnTo>
                      <a:pt x="1" y="1"/>
                    </a:lnTo>
                    <a:close/>
                  </a:path>
                </a:pathLst>
              </a:custGeom>
              <a:solidFill>
                <a:srgbClr val="EFC5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4" name="Google Shape;2354;p58"/>
              <p:cNvSpPr/>
              <p:nvPr/>
            </p:nvSpPr>
            <p:spPr>
              <a:xfrm>
                <a:off x="9101328" y="4039240"/>
                <a:ext cx="202560" cy="253980"/>
              </a:xfrm>
              <a:custGeom>
                <a:rect b="b" l="l" r="r" t="t"/>
                <a:pathLst>
                  <a:path extrusionOk="0" h="6016" w="4798">
                    <a:moveTo>
                      <a:pt x="0" y="1"/>
                    </a:moveTo>
                    <a:lnTo>
                      <a:pt x="0" y="6016"/>
                    </a:lnTo>
                    <a:lnTo>
                      <a:pt x="4798" y="3026"/>
                    </a:lnTo>
                    <a:lnTo>
                      <a:pt x="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355" name="Google Shape;2355;p58"/>
          <p:cNvGrpSpPr/>
          <p:nvPr/>
        </p:nvGrpSpPr>
        <p:grpSpPr>
          <a:xfrm>
            <a:off x="6371180" y="231280"/>
            <a:ext cx="1487702" cy="616442"/>
            <a:chOff x="846055" y="944205"/>
            <a:chExt cx="1487702" cy="616442"/>
          </a:xfrm>
        </p:grpSpPr>
        <p:grpSp>
          <p:nvGrpSpPr>
            <p:cNvPr id="2356" name="Google Shape;2356;p58"/>
            <p:cNvGrpSpPr/>
            <p:nvPr/>
          </p:nvGrpSpPr>
          <p:grpSpPr>
            <a:xfrm>
              <a:off x="1622105" y="944205"/>
              <a:ext cx="711652" cy="352605"/>
              <a:chOff x="1579480" y="1191367"/>
              <a:chExt cx="711652" cy="352605"/>
            </a:xfrm>
          </p:grpSpPr>
          <p:sp>
            <p:nvSpPr>
              <p:cNvPr id="2357" name="Google Shape;2357;p58"/>
              <p:cNvSpPr/>
              <p:nvPr/>
            </p:nvSpPr>
            <p:spPr>
              <a:xfrm>
                <a:off x="1579480" y="1191367"/>
                <a:ext cx="711652" cy="352605"/>
              </a:xfrm>
              <a:custGeom>
                <a:rect b="b" l="l" r="r" t="t"/>
                <a:pathLst>
                  <a:path extrusionOk="0" h="9962" w="20106">
                    <a:moveTo>
                      <a:pt x="10050" y="1"/>
                    </a:moveTo>
                    <a:cubicBezTo>
                      <a:pt x="4757" y="1"/>
                      <a:pt x="69" y="4249"/>
                      <a:pt x="0" y="9962"/>
                    </a:cubicBezTo>
                    <a:lnTo>
                      <a:pt x="20105" y="9962"/>
                    </a:lnTo>
                    <a:cubicBezTo>
                      <a:pt x="20093" y="8793"/>
                      <a:pt x="19888" y="7648"/>
                      <a:pt x="19478" y="6563"/>
                    </a:cubicBezTo>
                    <a:lnTo>
                      <a:pt x="11523" y="6563"/>
                    </a:lnTo>
                    <a:cubicBezTo>
                      <a:pt x="11547" y="4429"/>
                      <a:pt x="12258" y="2344"/>
                      <a:pt x="13548" y="632"/>
                    </a:cubicBezTo>
                    <a:cubicBezTo>
                      <a:pt x="12381" y="202"/>
                      <a:pt x="11201" y="1"/>
                      <a:pt x="1005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8" name="Google Shape;2358;p58"/>
              <p:cNvSpPr/>
              <p:nvPr/>
            </p:nvSpPr>
            <p:spPr>
              <a:xfrm flipH="1">
                <a:off x="1579480" y="1191367"/>
                <a:ext cx="711652" cy="352605"/>
              </a:xfrm>
              <a:custGeom>
                <a:rect b="b" l="l" r="r" t="t"/>
                <a:pathLst>
                  <a:path extrusionOk="0" h="9962" w="20106">
                    <a:moveTo>
                      <a:pt x="10050" y="1"/>
                    </a:moveTo>
                    <a:cubicBezTo>
                      <a:pt x="4757" y="1"/>
                      <a:pt x="69" y="4249"/>
                      <a:pt x="0" y="9962"/>
                    </a:cubicBezTo>
                    <a:lnTo>
                      <a:pt x="20105" y="9962"/>
                    </a:lnTo>
                    <a:cubicBezTo>
                      <a:pt x="20093" y="8793"/>
                      <a:pt x="19888" y="7648"/>
                      <a:pt x="19478" y="6563"/>
                    </a:cubicBezTo>
                    <a:lnTo>
                      <a:pt x="11523" y="6563"/>
                    </a:lnTo>
                    <a:cubicBezTo>
                      <a:pt x="11547" y="4429"/>
                      <a:pt x="12258" y="2344"/>
                      <a:pt x="13548" y="632"/>
                    </a:cubicBezTo>
                    <a:cubicBezTo>
                      <a:pt x="12381" y="202"/>
                      <a:pt x="11201" y="1"/>
                      <a:pt x="1005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59" name="Google Shape;2359;p58"/>
            <p:cNvGrpSpPr/>
            <p:nvPr/>
          </p:nvGrpSpPr>
          <p:grpSpPr>
            <a:xfrm>
              <a:off x="1253905" y="1088917"/>
              <a:ext cx="711652" cy="352605"/>
              <a:chOff x="1579480" y="1191367"/>
              <a:chExt cx="711652" cy="352605"/>
            </a:xfrm>
          </p:grpSpPr>
          <p:sp>
            <p:nvSpPr>
              <p:cNvPr id="2360" name="Google Shape;2360;p58"/>
              <p:cNvSpPr/>
              <p:nvPr/>
            </p:nvSpPr>
            <p:spPr>
              <a:xfrm>
                <a:off x="1579480" y="1191367"/>
                <a:ext cx="711652" cy="352605"/>
              </a:xfrm>
              <a:custGeom>
                <a:rect b="b" l="l" r="r" t="t"/>
                <a:pathLst>
                  <a:path extrusionOk="0" h="9962" w="20106">
                    <a:moveTo>
                      <a:pt x="10050" y="1"/>
                    </a:moveTo>
                    <a:cubicBezTo>
                      <a:pt x="4757" y="1"/>
                      <a:pt x="69" y="4249"/>
                      <a:pt x="0" y="9962"/>
                    </a:cubicBezTo>
                    <a:lnTo>
                      <a:pt x="20105" y="9962"/>
                    </a:lnTo>
                    <a:cubicBezTo>
                      <a:pt x="20093" y="8793"/>
                      <a:pt x="19888" y="7648"/>
                      <a:pt x="19478" y="6563"/>
                    </a:cubicBezTo>
                    <a:lnTo>
                      <a:pt x="11523" y="6563"/>
                    </a:lnTo>
                    <a:cubicBezTo>
                      <a:pt x="11547" y="4429"/>
                      <a:pt x="12258" y="2344"/>
                      <a:pt x="13548" y="632"/>
                    </a:cubicBezTo>
                    <a:cubicBezTo>
                      <a:pt x="12381" y="202"/>
                      <a:pt x="11201" y="1"/>
                      <a:pt x="1005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1" name="Google Shape;2361;p58"/>
              <p:cNvSpPr/>
              <p:nvPr/>
            </p:nvSpPr>
            <p:spPr>
              <a:xfrm flipH="1">
                <a:off x="1579480" y="1191367"/>
                <a:ext cx="711652" cy="352605"/>
              </a:xfrm>
              <a:custGeom>
                <a:rect b="b" l="l" r="r" t="t"/>
                <a:pathLst>
                  <a:path extrusionOk="0" h="9962" w="20106">
                    <a:moveTo>
                      <a:pt x="10050" y="1"/>
                    </a:moveTo>
                    <a:cubicBezTo>
                      <a:pt x="4757" y="1"/>
                      <a:pt x="69" y="4249"/>
                      <a:pt x="0" y="9962"/>
                    </a:cubicBezTo>
                    <a:lnTo>
                      <a:pt x="20105" y="9962"/>
                    </a:lnTo>
                    <a:cubicBezTo>
                      <a:pt x="20093" y="8793"/>
                      <a:pt x="19888" y="7648"/>
                      <a:pt x="19478" y="6563"/>
                    </a:cubicBezTo>
                    <a:lnTo>
                      <a:pt x="11523" y="6563"/>
                    </a:lnTo>
                    <a:cubicBezTo>
                      <a:pt x="11547" y="4429"/>
                      <a:pt x="12258" y="2344"/>
                      <a:pt x="13548" y="632"/>
                    </a:cubicBezTo>
                    <a:cubicBezTo>
                      <a:pt x="12381" y="202"/>
                      <a:pt x="11201" y="1"/>
                      <a:pt x="1005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62" name="Google Shape;2362;p58"/>
            <p:cNvSpPr/>
            <p:nvPr/>
          </p:nvSpPr>
          <p:spPr>
            <a:xfrm>
              <a:off x="846055" y="1208042"/>
              <a:ext cx="711652" cy="352605"/>
            </a:xfrm>
            <a:custGeom>
              <a:rect b="b" l="l" r="r" t="t"/>
              <a:pathLst>
                <a:path extrusionOk="0" h="9962" w="20106">
                  <a:moveTo>
                    <a:pt x="10050" y="1"/>
                  </a:moveTo>
                  <a:cubicBezTo>
                    <a:pt x="4757" y="1"/>
                    <a:pt x="69" y="4249"/>
                    <a:pt x="0" y="9962"/>
                  </a:cubicBezTo>
                  <a:lnTo>
                    <a:pt x="20105" y="9962"/>
                  </a:lnTo>
                  <a:cubicBezTo>
                    <a:pt x="20093" y="8793"/>
                    <a:pt x="19888" y="7648"/>
                    <a:pt x="19478" y="6563"/>
                  </a:cubicBezTo>
                  <a:lnTo>
                    <a:pt x="11523" y="6563"/>
                  </a:lnTo>
                  <a:cubicBezTo>
                    <a:pt x="11547" y="4429"/>
                    <a:pt x="12258" y="2344"/>
                    <a:pt x="13548" y="632"/>
                  </a:cubicBezTo>
                  <a:cubicBezTo>
                    <a:pt x="12381" y="202"/>
                    <a:pt x="11201" y="1"/>
                    <a:pt x="1005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3" name="Google Shape;2363;p58"/>
            <p:cNvSpPr/>
            <p:nvPr/>
          </p:nvSpPr>
          <p:spPr>
            <a:xfrm flipH="1">
              <a:off x="846055" y="1208042"/>
              <a:ext cx="711652" cy="352605"/>
            </a:xfrm>
            <a:custGeom>
              <a:rect b="b" l="l" r="r" t="t"/>
              <a:pathLst>
                <a:path extrusionOk="0" h="9962" w="20106">
                  <a:moveTo>
                    <a:pt x="10050" y="1"/>
                  </a:moveTo>
                  <a:cubicBezTo>
                    <a:pt x="4757" y="1"/>
                    <a:pt x="69" y="4249"/>
                    <a:pt x="0" y="9962"/>
                  </a:cubicBezTo>
                  <a:lnTo>
                    <a:pt x="20105" y="9962"/>
                  </a:lnTo>
                  <a:cubicBezTo>
                    <a:pt x="20093" y="8793"/>
                    <a:pt x="19888" y="7648"/>
                    <a:pt x="19478" y="6563"/>
                  </a:cubicBezTo>
                  <a:lnTo>
                    <a:pt x="11523" y="6563"/>
                  </a:lnTo>
                  <a:cubicBezTo>
                    <a:pt x="11547" y="4429"/>
                    <a:pt x="12258" y="2344"/>
                    <a:pt x="13548" y="632"/>
                  </a:cubicBezTo>
                  <a:cubicBezTo>
                    <a:pt x="12381" y="202"/>
                    <a:pt x="11201" y="1"/>
                    <a:pt x="1005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4" name="Google Shape;2364;p58"/>
            <p:cNvSpPr/>
            <p:nvPr/>
          </p:nvSpPr>
          <p:spPr>
            <a:xfrm>
              <a:off x="1253912" y="1230412"/>
              <a:ext cx="281603" cy="209928"/>
            </a:xfrm>
            <a:custGeom>
              <a:rect b="b" l="l" r="r" t="t"/>
              <a:pathLst>
                <a:path extrusionOk="0" h="5931" w="7956">
                  <a:moveTo>
                    <a:pt x="2025" y="0"/>
                  </a:moveTo>
                  <a:cubicBezTo>
                    <a:pt x="735" y="1712"/>
                    <a:pt x="24" y="3797"/>
                    <a:pt x="0" y="5931"/>
                  </a:cubicBezTo>
                  <a:lnTo>
                    <a:pt x="7955" y="5931"/>
                  </a:lnTo>
                  <a:cubicBezTo>
                    <a:pt x="6931" y="3183"/>
                    <a:pt x="4773" y="1025"/>
                    <a:pt x="202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5" name="Google Shape;2365;p58"/>
            <p:cNvSpPr/>
            <p:nvPr/>
          </p:nvSpPr>
          <p:spPr>
            <a:xfrm>
              <a:off x="1622091" y="1096442"/>
              <a:ext cx="311476" cy="200123"/>
            </a:xfrm>
            <a:custGeom>
              <a:rect b="b" l="l" r="r" t="t"/>
              <a:pathLst>
                <a:path extrusionOk="0" h="5654" w="8800">
                  <a:moveTo>
                    <a:pt x="1808" y="1"/>
                  </a:moveTo>
                  <a:cubicBezTo>
                    <a:pt x="639" y="1664"/>
                    <a:pt x="12" y="3629"/>
                    <a:pt x="0" y="5654"/>
                  </a:cubicBezTo>
                  <a:lnTo>
                    <a:pt x="8799" y="5654"/>
                  </a:lnTo>
                  <a:cubicBezTo>
                    <a:pt x="7486" y="2773"/>
                    <a:pt x="4894" y="688"/>
                    <a:pt x="180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66" name="Google Shape;2366;p58"/>
          <p:cNvGrpSpPr/>
          <p:nvPr/>
        </p:nvGrpSpPr>
        <p:grpSpPr>
          <a:xfrm>
            <a:off x="8294094" y="4503674"/>
            <a:ext cx="457603" cy="457604"/>
            <a:chOff x="7474500" y="988634"/>
            <a:chExt cx="572004" cy="572004"/>
          </a:xfrm>
        </p:grpSpPr>
        <p:sp>
          <p:nvSpPr>
            <p:cNvPr id="2367" name="Google Shape;2367;p58"/>
            <p:cNvSpPr/>
            <p:nvPr/>
          </p:nvSpPr>
          <p:spPr>
            <a:xfrm>
              <a:off x="7525371" y="1039505"/>
              <a:ext cx="521133" cy="521133"/>
            </a:xfrm>
            <a:custGeom>
              <a:rect b="b" l="l" r="r" t="t"/>
              <a:pathLst>
                <a:path extrusionOk="0" h="12344" w="12344">
                  <a:moveTo>
                    <a:pt x="1" y="1"/>
                  </a:moveTo>
                  <a:lnTo>
                    <a:pt x="1" y="12343"/>
                  </a:lnTo>
                  <a:lnTo>
                    <a:pt x="12344" y="12343"/>
                  </a:lnTo>
                  <a:lnTo>
                    <a:pt x="1234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8" name="Google Shape;2368;p58"/>
            <p:cNvSpPr/>
            <p:nvPr/>
          </p:nvSpPr>
          <p:spPr>
            <a:xfrm>
              <a:off x="7474500" y="988634"/>
              <a:ext cx="521133" cy="521091"/>
            </a:xfrm>
            <a:custGeom>
              <a:rect b="b" l="l" r="r" t="t"/>
              <a:pathLst>
                <a:path extrusionOk="0" h="12343" w="12344">
                  <a:moveTo>
                    <a:pt x="0" y="0"/>
                  </a:moveTo>
                  <a:lnTo>
                    <a:pt x="0" y="12343"/>
                  </a:lnTo>
                  <a:lnTo>
                    <a:pt x="12343" y="12343"/>
                  </a:lnTo>
                  <a:lnTo>
                    <a:pt x="1234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9" name="Google Shape;2369;p58"/>
            <p:cNvSpPr/>
            <p:nvPr/>
          </p:nvSpPr>
          <p:spPr>
            <a:xfrm>
              <a:off x="7573203" y="1087337"/>
              <a:ext cx="323682" cy="324188"/>
            </a:xfrm>
            <a:custGeom>
              <a:rect b="b" l="l" r="r" t="t"/>
              <a:pathLst>
                <a:path extrusionOk="0" h="7679" w="7667">
                  <a:moveTo>
                    <a:pt x="1" y="1"/>
                  </a:moveTo>
                  <a:lnTo>
                    <a:pt x="1" y="7679"/>
                  </a:lnTo>
                  <a:lnTo>
                    <a:pt x="7667" y="7679"/>
                  </a:lnTo>
                  <a:lnTo>
                    <a:pt x="766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70" name="Google Shape;2370;p58"/>
          <p:cNvSpPr/>
          <p:nvPr/>
        </p:nvSpPr>
        <p:spPr>
          <a:xfrm>
            <a:off x="8274812" y="1495296"/>
            <a:ext cx="496182" cy="526706"/>
          </a:xfrm>
          <a:custGeom>
            <a:rect b="b" l="l" r="r" t="t"/>
            <a:pathLst>
              <a:path extrusionOk="0" fill="none" h="12476" w="11753">
                <a:moveTo>
                  <a:pt x="1712" y="8510"/>
                </a:moveTo>
                <a:cubicBezTo>
                  <a:pt x="0" y="4219"/>
                  <a:pt x="4352" y="0"/>
                  <a:pt x="8595" y="1832"/>
                </a:cubicBezTo>
                <a:cubicBezTo>
                  <a:pt x="10523" y="2664"/>
                  <a:pt x="11753" y="4581"/>
                  <a:pt x="11728" y="6678"/>
                </a:cubicBezTo>
                <a:cubicBezTo>
                  <a:pt x="11692" y="8775"/>
                  <a:pt x="10403" y="10655"/>
                  <a:pt x="8450" y="11427"/>
                </a:cubicBezTo>
                <a:cubicBezTo>
                  <a:pt x="5786" y="12476"/>
                  <a:pt x="2773" y="11174"/>
                  <a:pt x="1712" y="8510"/>
                </a:cubicBezTo>
                <a:close/>
              </a:path>
            </a:pathLst>
          </a:custGeom>
          <a:solidFill>
            <a:schemeClr val="accent1"/>
          </a:solidFill>
          <a:ln cap="flat" cmpd="sng" w="11450">
            <a:solidFill>
              <a:schemeClr val="accent2"/>
            </a:solidFill>
            <a:prstDash val="solid"/>
            <a:miter lim="120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1" name="Google Shape;2371;p58"/>
          <p:cNvSpPr/>
          <p:nvPr/>
        </p:nvSpPr>
        <p:spPr>
          <a:xfrm>
            <a:off x="8732100" y="2578325"/>
            <a:ext cx="38900" cy="39200"/>
          </a:xfrm>
          <a:custGeom>
            <a:rect b="b" l="l" r="r" t="t"/>
            <a:pathLst>
              <a:path extrusionOk="0" fill="none" h="1568" w="1556">
                <a:moveTo>
                  <a:pt x="1555" y="784"/>
                </a:moveTo>
                <a:cubicBezTo>
                  <a:pt x="1555" y="1218"/>
                  <a:pt x="1206" y="1567"/>
                  <a:pt x="784" y="1567"/>
                </a:cubicBezTo>
                <a:cubicBezTo>
                  <a:pt x="350" y="1567"/>
                  <a:pt x="0" y="1218"/>
                  <a:pt x="0" y="784"/>
                </a:cubicBezTo>
                <a:cubicBezTo>
                  <a:pt x="0" y="350"/>
                  <a:pt x="350" y="1"/>
                  <a:pt x="784" y="1"/>
                </a:cubicBezTo>
                <a:cubicBezTo>
                  <a:pt x="1206" y="1"/>
                  <a:pt x="1555" y="350"/>
                  <a:pt x="1555" y="784"/>
                </a:cubicBezTo>
                <a:close/>
              </a:path>
            </a:pathLst>
          </a:custGeom>
          <a:noFill/>
          <a:ln cap="rnd" cmpd="sng" w="114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2" name="Google Shape;2372;p58"/>
          <p:cNvSpPr/>
          <p:nvPr/>
        </p:nvSpPr>
        <p:spPr>
          <a:xfrm>
            <a:off x="8476525" y="3377688"/>
            <a:ext cx="38900" cy="39200"/>
          </a:xfrm>
          <a:custGeom>
            <a:rect b="b" l="l" r="r" t="t"/>
            <a:pathLst>
              <a:path extrusionOk="0" fill="none" h="1568" w="1556">
                <a:moveTo>
                  <a:pt x="1555" y="784"/>
                </a:moveTo>
                <a:cubicBezTo>
                  <a:pt x="1555" y="1218"/>
                  <a:pt x="1206" y="1567"/>
                  <a:pt x="784" y="1567"/>
                </a:cubicBezTo>
                <a:cubicBezTo>
                  <a:pt x="350" y="1567"/>
                  <a:pt x="0" y="1218"/>
                  <a:pt x="0" y="784"/>
                </a:cubicBezTo>
                <a:cubicBezTo>
                  <a:pt x="0" y="350"/>
                  <a:pt x="350" y="1"/>
                  <a:pt x="784" y="1"/>
                </a:cubicBezTo>
                <a:cubicBezTo>
                  <a:pt x="1206" y="1"/>
                  <a:pt x="1555" y="350"/>
                  <a:pt x="1555" y="784"/>
                </a:cubicBezTo>
                <a:close/>
              </a:path>
            </a:pathLst>
          </a:custGeom>
          <a:noFill/>
          <a:ln cap="rnd" cmpd="sng" w="114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6" name="Shape 2376"/>
        <p:cNvGrpSpPr/>
        <p:nvPr/>
      </p:nvGrpSpPr>
      <p:grpSpPr>
        <a:xfrm>
          <a:off x="0" y="0"/>
          <a:ext cx="0" cy="0"/>
          <a:chOff x="0" y="0"/>
          <a:chExt cx="0" cy="0"/>
        </a:xfrm>
      </p:grpSpPr>
      <p:sp>
        <p:nvSpPr>
          <p:cNvPr id="2377" name="Google Shape;2377;p59"/>
          <p:cNvSpPr txBox="1"/>
          <p:nvPr>
            <p:ph type="title"/>
          </p:nvPr>
        </p:nvSpPr>
        <p:spPr>
          <a:xfrm>
            <a:off x="621100" y="445025"/>
            <a:ext cx="79017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a:t>
            </a:r>
            <a:r>
              <a:rPr lang="en"/>
              <a:t> </a:t>
            </a:r>
            <a:r>
              <a:rPr lang="en">
                <a:solidFill>
                  <a:schemeClr val="accent3"/>
                </a:solidFill>
                <a:latin typeface="Raleway"/>
                <a:ea typeface="Raleway"/>
                <a:cs typeface="Raleway"/>
                <a:sym typeface="Raleway"/>
              </a:rPr>
              <a:t>TEAM</a:t>
            </a:r>
            <a:endParaRPr>
              <a:solidFill>
                <a:schemeClr val="accent3"/>
              </a:solidFill>
              <a:latin typeface="Raleway"/>
              <a:ea typeface="Raleway"/>
              <a:cs typeface="Raleway"/>
              <a:sym typeface="Raleway"/>
            </a:endParaRPr>
          </a:p>
        </p:txBody>
      </p:sp>
      <p:sp>
        <p:nvSpPr>
          <p:cNvPr id="2378" name="Google Shape;2378;p59"/>
          <p:cNvSpPr txBox="1"/>
          <p:nvPr>
            <p:ph idx="1" type="subTitle"/>
          </p:nvPr>
        </p:nvSpPr>
        <p:spPr>
          <a:xfrm>
            <a:off x="1480043" y="3581125"/>
            <a:ext cx="2680800" cy="357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JOHN JAMES</a:t>
            </a:r>
            <a:endParaRPr/>
          </a:p>
        </p:txBody>
      </p:sp>
      <p:sp>
        <p:nvSpPr>
          <p:cNvPr id="2379" name="Google Shape;2379;p59"/>
          <p:cNvSpPr txBox="1"/>
          <p:nvPr>
            <p:ph idx="2" type="subTitle"/>
          </p:nvPr>
        </p:nvSpPr>
        <p:spPr>
          <a:xfrm>
            <a:off x="1479938" y="3905675"/>
            <a:ext cx="2680800" cy="62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You can speak a bit about this person here</a:t>
            </a:r>
            <a:endParaRPr/>
          </a:p>
        </p:txBody>
      </p:sp>
      <p:sp>
        <p:nvSpPr>
          <p:cNvPr id="2380" name="Google Shape;2380;p59"/>
          <p:cNvSpPr txBox="1"/>
          <p:nvPr>
            <p:ph idx="3" type="subTitle"/>
          </p:nvPr>
        </p:nvSpPr>
        <p:spPr>
          <a:xfrm>
            <a:off x="4983268" y="3581125"/>
            <a:ext cx="2680800" cy="357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JENNA </a:t>
            </a:r>
            <a:r>
              <a:rPr lang="en"/>
              <a:t>JAMES</a:t>
            </a:r>
            <a:endParaRPr/>
          </a:p>
        </p:txBody>
      </p:sp>
      <p:sp>
        <p:nvSpPr>
          <p:cNvPr id="2381" name="Google Shape;2381;p59"/>
          <p:cNvSpPr txBox="1"/>
          <p:nvPr>
            <p:ph idx="4" type="subTitle"/>
          </p:nvPr>
        </p:nvSpPr>
        <p:spPr>
          <a:xfrm>
            <a:off x="4983163" y="3905675"/>
            <a:ext cx="2680800" cy="62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You can speak a bit about this person here</a:t>
            </a:r>
            <a:endParaRPr/>
          </a:p>
        </p:txBody>
      </p:sp>
      <p:pic>
        <p:nvPicPr>
          <p:cNvPr id="2382" name="Google Shape;2382;p59"/>
          <p:cNvPicPr preferRelativeResize="0"/>
          <p:nvPr/>
        </p:nvPicPr>
        <p:blipFill rotWithShape="1">
          <a:blip r:embed="rId3">
            <a:alphaModFix/>
          </a:blip>
          <a:srcRect b="12070" l="37157" r="7416" t="4859"/>
          <a:stretch/>
        </p:blipFill>
        <p:spPr>
          <a:xfrm flipH="1">
            <a:off x="5361725" y="1393625"/>
            <a:ext cx="1923900" cy="1923900"/>
          </a:xfrm>
          <a:prstGeom prst="rect">
            <a:avLst/>
          </a:prstGeom>
          <a:noFill/>
          <a:ln>
            <a:noFill/>
          </a:ln>
          <a:effectLst>
            <a:outerShdw rotWithShape="0" algn="bl" dir="2700000" dist="123825">
              <a:schemeClr val="lt2"/>
            </a:outerShdw>
          </a:effectLst>
        </p:spPr>
      </p:pic>
      <p:pic>
        <p:nvPicPr>
          <p:cNvPr id="2383" name="Google Shape;2383;p59"/>
          <p:cNvPicPr preferRelativeResize="0"/>
          <p:nvPr/>
        </p:nvPicPr>
        <p:blipFill rotWithShape="1">
          <a:blip r:embed="rId4">
            <a:alphaModFix/>
          </a:blip>
          <a:srcRect b="24947" l="34634" r="15330" t="0"/>
          <a:stretch/>
        </p:blipFill>
        <p:spPr>
          <a:xfrm>
            <a:off x="1858500" y="1393625"/>
            <a:ext cx="1923900" cy="1923900"/>
          </a:xfrm>
          <a:prstGeom prst="rect">
            <a:avLst/>
          </a:prstGeom>
          <a:noFill/>
          <a:ln>
            <a:noFill/>
          </a:ln>
          <a:effectLst>
            <a:outerShdw rotWithShape="0" algn="bl" dir="2700000" dist="123825">
              <a:schemeClr val="lt2"/>
            </a:outerShdw>
          </a:effectLst>
        </p:spPr>
      </p:pic>
      <p:sp>
        <p:nvSpPr>
          <p:cNvPr id="2384" name="Google Shape;2384;p59"/>
          <p:cNvSpPr/>
          <p:nvPr/>
        </p:nvSpPr>
        <p:spPr>
          <a:xfrm>
            <a:off x="4009050" y="1660646"/>
            <a:ext cx="496182" cy="526706"/>
          </a:xfrm>
          <a:custGeom>
            <a:rect b="b" l="l" r="r" t="t"/>
            <a:pathLst>
              <a:path extrusionOk="0" fill="none" h="12476" w="11753">
                <a:moveTo>
                  <a:pt x="1712" y="8510"/>
                </a:moveTo>
                <a:cubicBezTo>
                  <a:pt x="0" y="4219"/>
                  <a:pt x="4352" y="0"/>
                  <a:pt x="8595" y="1832"/>
                </a:cubicBezTo>
                <a:cubicBezTo>
                  <a:pt x="10523" y="2664"/>
                  <a:pt x="11753" y="4581"/>
                  <a:pt x="11728" y="6678"/>
                </a:cubicBezTo>
                <a:cubicBezTo>
                  <a:pt x="11692" y="8775"/>
                  <a:pt x="10403" y="10655"/>
                  <a:pt x="8450" y="11427"/>
                </a:cubicBezTo>
                <a:cubicBezTo>
                  <a:pt x="5786" y="12476"/>
                  <a:pt x="2773" y="11174"/>
                  <a:pt x="1712" y="8510"/>
                </a:cubicBezTo>
                <a:close/>
              </a:path>
            </a:pathLst>
          </a:custGeom>
          <a:solidFill>
            <a:schemeClr val="accent1"/>
          </a:solidFill>
          <a:ln cap="flat" cmpd="sng" w="11450">
            <a:solidFill>
              <a:schemeClr val="accent3"/>
            </a:solidFill>
            <a:prstDash val="solid"/>
            <a:miter lim="120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85" name="Google Shape;2385;p59"/>
          <p:cNvGrpSpPr/>
          <p:nvPr/>
        </p:nvGrpSpPr>
        <p:grpSpPr>
          <a:xfrm>
            <a:off x="7490069" y="3200932"/>
            <a:ext cx="912435" cy="116605"/>
            <a:chOff x="7827644" y="2147282"/>
            <a:chExt cx="912435" cy="116605"/>
          </a:xfrm>
        </p:grpSpPr>
        <p:sp>
          <p:nvSpPr>
            <p:cNvPr id="2386" name="Google Shape;2386;p59"/>
            <p:cNvSpPr/>
            <p:nvPr/>
          </p:nvSpPr>
          <p:spPr>
            <a:xfrm>
              <a:off x="7827644" y="2147282"/>
              <a:ext cx="116563" cy="116605"/>
            </a:xfrm>
            <a:custGeom>
              <a:rect b="b" l="l" r="r" t="t"/>
              <a:pathLst>
                <a:path extrusionOk="0" h="2762" w="2761">
                  <a:moveTo>
                    <a:pt x="1" y="1"/>
                  </a:moveTo>
                  <a:lnTo>
                    <a:pt x="1" y="2761"/>
                  </a:lnTo>
                  <a:lnTo>
                    <a:pt x="2761" y="2761"/>
                  </a:lnTo>
                  <a:lnTo>
                    <a:pt x="276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7" name="Google Shape;2387;p59"/>
            <p:cNvSpPr/>
            <p:nvPr/>
          </p:nvSpPr>
          <p:spPr>
            <a:xfrm>
              <a:off x="8225581" y="2147282"/>
              <a:ext cx="116563" cy="116605"/>
            </a:xfrm>
            <a:custGeom>
              <a:rect b="b" l="l" r="r" t="t"/>
              <a:pathLst>
                <a:path extrusionOk="0" h="2762" w="2761">
                  <a:moveTo>
                    <a:pt x="0" y="1"/>
                  </a:moveTo>
                  <a:lnTo>
                    <a:pt x="0" y="2761"/>
                  </a:lnTo>
                  <a:lnTo>
                    <a:pt x="2761" y="2761"/>
                  </a:lnTo>
                  <a:lnTo>
                    <a:pt x="276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 name="Google Shape;2388;p59"/>
            <p:cNvSpPr/>
            <p:nvPr/>
          </p:nvSpPr>
          <p:spPr>
            <a:xfrm>
              <a:off x="8623517" y="2147282"/>
              <a:ext cx="116563" cy="116605"/>
            </a:xfrm>
            <a:custGeom>
              <a:rect b="b" l="l" r="r" t="t"/>
              <a:pathLst>
                <a:path extrusionOk="0" h="2762" w="2761">
                  <a:moveTo>
                    <a:pt x="0" y="1"/>
                  </a:moveTo>
                  <a:lnTo>
                    <a:pt x="0" y="2761"/>
                  </a:lnTo>
                  <a:lnTo>
                    <a:pt x="2760" y="2761"/>
                  </a:lnTo>
                  <a:lnTo>
                    <a:pt x="276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89" name="Google Shape;2389;p59"/>
          <p:cNvSpPr/>
          <p:nvPr/>
        </p:nvSpPr>
        <p:spPr>
          <a:xfrm>
            <a:off x="4611900" y="2757321"/>
            <a:ext cx="496182" cy="526706"/>
          </a:xfrm>
          <a:custGeom>
            <a:rect b="b" l="l" r="r" t="t"/>
            <a:pathLst>
              <a:path extrusionOk="0" fill="none" h="12476" w="11753">
                <a:moveTo>
                  <a:pt x="1712" y="8510"/>
                </a:moveTo>
                <a:cubicBezTo>
                  <a:pt x="0" y="4219"/>
                  <a:pt x="4352" y="0"/>
                  <a:pt x="8595" y="1832"/>
                </a:cubicBezTo>
                <a:cubicBezTo>
                  <a:pt x="10523" y="2664"/>
                  <a:pt x="11753" y="4581"/>
                  <a:pt x="11728" y="6678"/>
                </a:cubicBezTo>
                <a:cubicBezTo>
                  <a:pt x="11692" y="8775"/>
                  <a:pt x="10403" y="10655"/>
                  <a:pt x="8450" y="11427"/>
                </a:cubicBezTo>
                <a:cubicBezTo>
                  <a:pt x="5786" y="12476"/>
                  <a:pt x="2773" y="11174"/>
                  <a:pt x="1712" y="8510"/>
                </a:cubicBezTo>
                <a:close/>
              </a:path>
            </a:pathLst>
          </a:custGeom>
          <a:solidFill>
            <a:schemeClr val="accent1"/>
          </a:solidFill>
          <a:ln cap="flat" cmpd="sng" w="11450">
            <a:solidFill>
              <a:schemeClr val="accent1"/>
            </a:solidFill>
            <a:prstDash val="solid"/>
            <a:miter lim="120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90" name="Google Shape;2390;p59"/>
          <p:cNvGrpSpPr/>
          <p:nvPr/>
        </p:nvGrpSpPr>
        <p:grpSpPr>
          <a:xfrm>
            <a:off x="723994" y="1393632"/>
            <a:ext cx="912435" cy="116605"/>
            <a:chOff x="7827644" y="2147282"/>
            <a:chExt cx="912435" cy="116605"/>
          </a:xfrm>
        </p:grpSpPr>
        <p:sp>
          <p:nvSpPr>
            <p:cNvPr id="2391" name="Google Shape;2391;p59"/>
            <p:cNvSpPr/>
            <p:nvPr/>
          </p:nvSpPr>
          <p:spPr>
            <a:xfrm>
              <a:off x="7827644" y="2147282"/>
              <a:ext cx="116563" cy="116605"/>
            </a:xfrm>
            <a:custGeom>
              <a:rect b="b" l="l" r="r" t="t"/>
              <a:pathLst>
                <a:path extrusionOk="0" h="2762" w="2761">
                  <a:moveTo>
                    <a:pt x="1" y="1"/>
                  </a:moveTo>
                  <a:lnTo>
                    <a:pt x="1" y="2761"/>
                  </a:lnTo>
                  <a:lnTo>
                    <a:pt x="2761" y="2761"/>
                  </a:lnTo>
                  <a:lnTo>
                    <a:pt x="276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2" name="Google Shape;2392;p59"/>
            <p:cNvSpPr/>
            <p:nvPr/>
          </p:nvSpPr>
          <p:spPr>
            <a:xfrm>
              <a:off x="8225581" y="2147282"/>
              <a:ext cx="116563" cy="116605"/>
            </a:xfrm>
            <a:custGeom>
              <a:rect b="b" l="l" r="r" t="t"/>
              <a:pathLst>
                <a:path extrusionOk="0" h="2762" w="2761">
                  <a:moveTo>
                    <a:pt x="0" y="1"/>
                  </a:moveTo>
                  <a:lnTo>
                    <a:pt x="0" y="2761"/>
                  </a:lnTo>
                  <a:lnTo>
                    <a:pt x="2761" y="2761"/>
                  </a:lnTo>
                  <a:lnTo>
                    <a:pt x="276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3" name="Google Shape;2393;p59"/>
            <p:cNvSpPr/>
            <p:nvPr/>
          </p:nvSpPr>
          <p:spPr>
            <a:xfrm>
              <a:off x="8623517" y="2147282"/>
              <a:ext cx="116563" cy="116605"/>
            </a:xfrm>
            <a:custGeom>
              <a:rect b="b" l="l" r="r" t="t"/>
              <a:pathLst>
                <a:path extrusionOk="0" h="2762" w="2761">
                  <a:moveTo>
                    <a:pt x="0" y="1"/>
                  </a:moveTo>
                  <a:lnTo>
                    <a:pt x="0" y="2761"/>
                  </a:lnTo>
                  <a:lnTo>
                    <a:pt x="2760" y="2761"/>
                  </a:lnTo>
                  <a:lnTo>
                    <a:pt x="276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94" name="Google Shape;2394;p59"/>
          <p:cNvSpPr/>
          <p:nvPr/>
        </p:nvSpPr>
        <p:spPr>
          <a:xfrm>
            <a:off x="4776375" y="2269600"/>
            <a:ext cx="38900" cy="39200"/>
          </a:xfrm>
          <a:custGeom>
            <a:rect b="b" l="l" r="r" t="t"/>
            <a:pathLst>
              <a:path extrusionOk="0" fill="none" h="1568" w="1556">
                <a:moveTo>
                  <a:pt x="1555" y="784"/>
                </a:moveTo>
                <a:cubicBezTo>
                  <a:pt x="1555" y="1218"/>
                  <a:pt x="1206" y="1567"/>
                  <a:pt x="784" y="1567"/>
                </a:cubicBezTo>
                <a:cubicBezTo>
                  <a:pt x="350" y="1567"/>
                  <a:pt x="0" y="1218"/>
                  <a:pt x="0" y="784"/>
                </a:cubicBezTo>
                <a:cubicBezTo>
                  <a:pt x="0" y="350"/>
                  <a:pt x="350" y="1"/>
                  <a:pt x="784" y="1"/>
                </a:cubicBezTo>
                <a:cubicBezTo>
                  <a:pt x="1206" y="1"/>
                  <a:pt x="1555" y="350"/>
                  <a:pt x="1555" y="784"/>
                </a:cubicBezTo>
                <a:close/>
              </a:path>
            </a:pathLst>
          </a:custGeom>
          <a:noFill/>
          <a:ln cap="rnd" cmpd="sng" w="114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5" name="Google Shape;2395;p59"/>
          <p:cNvSpPr/>
          <p:nvPr/>
        </p:nvSpPr>
        <p:spPr>
          <a:xfrm>
            <a:off x="4237675" y="2622688"/>
            <a:ext cx="38900" cy="39200"/>
          </a:xfrm>
          <a:custGeom>
            <a:rect b="b" l="l" r="r" t="t"/>
            <a:pathLst>
              <a:path extrusionOk="0" fill="none" h="1568" w="1556">
                <a:moveTo>
                  <a:pt x="1555" y="784"/>
                </a:moveTo>
                <a:cubicBezTo>
                  <a:pt x="1555" y="1218"/>
                  <a:pt x="1206" y="1567"/>
                  <a:pt x="784" y="1567"/>
                </a:cubicBezTo>
                <a:cubicBezTo>
                  <a:pt x="350" y="1567"/>
                  <a:pt x="0" y="1218"/>
                  <a:pt x="0" y="784"/>
                </a:cubicBezTo>
                <a:cubicBezTo>
                  <a:pt x="0" y="350"/>
                  <a:pt x="350" y="1"/>
                  <a:pt x="784" y="1"/>
                </a:cubicBezTo>
                <a:cubicBezTo>
                  <a:pt x="1206" y="1"/>
                  <a:pt x="1555" y="350"/>
                  <a:pt x="1555" y="784"/>
                </a:cubicBezTo>
                <a:close/>
              </a:path>
            </a:pathLst>
          </a:custGeom>
          <a:noFill/>
          <a:ln cap="rnd" cmpd="sng" w="114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9" name="Shape 2399"/>
        <p:cNvGrpSpPr/>
        <p:nvPr/>
      </p:nvGrpSpPr>
      <p:grpSpPr>
        <a:xfrm>
          <a:off x="0" y="0"/>
          <a:ext cx="0" cy="0"/>
          <a:chOff x="0" y="0"/>
          <a:chExt cx="0" cy="0"/>
        </a:xfrm>
      </p:grpSpPr>
      <p:sp>
        <p:nvSpPr>
          <p:cNvPr id="2400" name="Google Shape;2400;p60"/>
          <p:cNvSpPr txBox="1"/>
          <p:nvPr>
            <p:ph type="title"/>
          </p:nvPr>
        </p:nvSpPr>
        <p:spPr>
          <a:xfrm>
            <a:off x="1177200" y="686550"/>
            <a:ext cx="3212700" cy="675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THANKS!</a:t>
            </a:r>
            <a:endParaRPr/>
          </a:p>
        </p:txBody>
      </p:sp>
      <p:sp>
        <p:nvSpPr>
          <p:cNvPr id="2401" name="Google Shape;2401;p60"/>
          <p:cNvSpPr txBox="1"/>
          <p:nvPr>
            <p:ph idx="1" type="subTitle"/>
          </p:nvPr>
        </p:nvSpPr>
        <p:spPr>
          <a:xfrm>
            <a:off x="1177200" y="1593625"/>
            <a:ext cx="3434700" cy="1254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lt1"/>
              </a:buClr>
              <a:buSzPts val="1100"/>
              <a:buFont typeface="Arial"/>
              <a:buNone/>
            </a:pPr>
            <a:r>
              <a:rPr lang="en">
                <a:solidFill>
                  <a:schemeClr val="dk1"/>
                </a:solidFill>
              </a:rPr>
              <a:t>Do you have any questions?</a:t>
            </a:r>
            <a:endParaRPr>
              <a:solidFill>
                <a:schemeClr val="dk1"/>
              </a:solidFill>
            </a:endParaRPr>
          </a:p>
          <a:p>
            <a:pPr indent="0" lvl="0" marL="0" rtl="0" algn="l">
              <a:spcBef>
                <a:spcPts val="0"/>
              </a:spcBef>
              <a:spcAft>
                <a:spcPts val="0"/>
              </a:spcAft>
              <a:buClr>
                <a:schemeClr val="lt1"/>
              </a:buClr>
              <a:buSzPts val="1100"/>
              <a:buFont typeface="Arial"/>
              <a:buNone/>
            </a:pPr>
            <a:r>
              <a:t/>
            </a:r>
            <a:endParaRPr>
              <a:solidFill>
                <a:schemeClr val="dk1"/>
              </a:solidFill>
            </a:endParaRPr>
          </a:p>
          <a:p>
            <a:pPr indent="0" lvl="0" marL="0" rtl="0" algn="l">
              <a:spcBef>
                <a:spcPts val="0"/>
              </a:spcBef>
              <a:spcAft>
                <a:spcPts val="0"/>
              </a:spcAft>
              <a:buClr>
                <a:schemeClr val="lt1"/>
              </a:buClr>
              <a:buSzPts val="1100"/>
              <a:buFont typeface="Arial"/>
              <a:buNone/>
            </a:pPr>
            <a:r>
              <a:rPr lang="en">
                <a:solidFill>
                  <a:schemeClr val="dk1"/>
                </a:solidFill>
              </a:rPr>
              <a:t>youremail@freepik.com </a:t>
            </a:r>
            <a:endParaRPr>
              <a:solidFill>
                <a:schemeClr val="dk1"/>
              </a:solidFill>
            </a:endParaRPr>
          </a:p>
          <a:p>
            <a:pPr indent="0" lvl="0" marL="0" rtl="0" algn="l">
              <a:spcBef>
                <a:spcPts val="0"/>
              </a:spcBef>
              <a:spcAft>
                <a:spcPts val="0"/>
              </a:spcAft>
              <a:buClr>
                <a:schemeClr val="lt1"/>
              </a:buClr>
              <a:buSzPts val="1100"/>
              <a:buFont typeface="Arial"/>
              <a:buNone/>
            </a:pPr>
            <a:r>
              <a:rPr lang="en">
                <a:solidFill>
                  <a:schemeClr val="dk1"/>
                </a:solidFill>
              </a:rPr>
              <a:t>+91  620 421 838 </a:t>
            </a:r>
            <a:endParaRPr>
              <a:solidFill>
                <a:schemeClr val="dk1"/>
              </a:solidFill>
            </a:endParaRPr>
          </a:p>
          <a:p>
            <a:pPr indent="0" lvl="0" marL="0" rtl="0" algn="l">
              <a:spcBef>
                <a:spcPts val="0"/>
              </a:spcBef>
              <a:spcAft>
                <a:spcPts val="0"/>
              </a:spcAft>
              <a:buNone/>
            </a:pPr>
            <a:r>
              <a:rPr lang="en">
                <a:solidFill>
                  <a:schemeClr val="dk1"/>
                </a:solidFill>
              </a:rPr>
              <a:t>yourcompany.com</a:t>
            </a:r>
            <a:endParaRPr/>
          </a:p>
        </p:txBody>
      </p:sp>
      <p:sp>
        <p:nvSpPr>
          <p:cNvPr id="2402" name="Google Shape;2402;p60"/>
          <p:cNvSpPr txBox="1"/>
          <p:nvPr/>
        </p:nvSpPr>
        <p:spPr>
          <a:xfrm>
            <a:off x="1177200" y="4046470"/>
            <a:ext cx="3000000" cy="252300"/>
          </a:xfrm>
          <a:prstGeom prst="rect">
            <a:avLst/>
          </a:prstGeom>
          <a:noFill/>
          <a:ln>
            <a:noFill/>
          </a:ln>
        </p:spPr>
        <p:txBody>
          <a:bodyPr anchorCtr="0" anchor="ctr" bIns="91425" lIns="91425" spcFirstLastPara="1" rIns="91425" wrap="square" tIns="91425">
            <a:noAutofit/>
          </a:bodyPr>
          <a:lstStyle/>
          <a:p>
            <a:pPr indent="0" lvl="0" marL="0" rtl="0" algn="l">
              <a:spcBef>
                <a:spcPts val="300"/>
              </a:spcBef>
              <a:spcAft>
                <a:spcPts val="0"/>
              </a:spcAft>
              <a:buNone/>
            </a:pPr>
            <a:r>
              <a:rPr lang="en" sz="1200">
                <a:solidFill>
                  <a:schemeClr val="dk2"/>
                </a:solidFill>
              </a:rPr>
              <a:t>Please keep this slide for attribution</a:t>
            </a:r>
            <a:endParaRPr sz="1200">
              <a:solidFill>
                <a:schemeClr val="dk2"/>
              </a:solidFill>
            </a:endParaRPr>
          </a:p>
        </p:txBody>
      </p:sp>
      <p:grpSp>
        <p:nvGrpSpPr>
          <p:cNvPr id="2403" name="Google Shape;2403;p60"/>
          <p:cNvGrpSpPr/>
          <p:nvPr/>
        </p:nvGrpSpPr>
        <p:grpSpPr>
          <a:xfrm>
            <a:off x="1277249" y="2966373"/>
            <a:ext cx="312278" cy="312261"/>
            <a:chOff x="266768" y="1721375"/>
            <a:chExt cx="397907" cy="397887"/>
          </a:xfrm>
        </p:grpSpPr>
        <p:sp>
          <p:nvSpPr>
            <p:cNvPr id="2404" name="Google Shape;2404;p60"/>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5" name="Google Shape;2405;p60"/>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06" name="Google Shape;2406;p60"/>
          <p:cNvGrpSpPr/>
          <p:nvPr/>
        </p:nvGrpSpPr>
        <p:grpSpPr>
          <a:xfrm>
            <a:off x="2132789" y="2966373"/>
            <a:ext cx="312261" cy="312261"/>
            <a:chOff x="1379798" y="1723250"/>
            <a:chExt cx="397887" cy="397887"/>
          </a:xfrm>
        </p:grpSpPr>
        <p:sp>
          <p:nvSpPr>
            <p:cNvPr id="2407" name="Google Shape;2407;p60"/>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8" name="Google Shape;2408;p60"/>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9" name="Google Shape;2409;p60"/>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0" name="Google Shape;2410;p60"/>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11" name="Google Shape;2411;p60"/>
          <p:cNvGrpSpPr/>
          <p:nvPr/>
        </p:nvGrpSpPr>
        <p:grpSpPr>
          <a:xfrm>
            <a:off x="1705035" y="2966373"/>
            <a:ext cx="312245" cy="312261"/>
            <a:chOff x="864491" y="1723250"/>
            <a:chExt cx="397866" cy="397887"/>
          </a:xfrm>
        </p:grpSpPr>
        <p:sp>
          <p:nvSpPr>
            <p:cNvPr id="2412" name="Google Shape;2412;p60"/>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3" name="Google Shape;2413;p60"/>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4" name="Google Shape;2414;p60"/>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15" name="Google Shape;2415;p60"/>
          <p:cNvGrpSpPr/>
          <p:nvPr/>
        </p:nvGrpSpPr>
        <p:grpSpPr>
          <a:xfrm>
            <a:off x="2560503" y="2965912"/>
            <a:ext cx="313057" cy="313581"/>
            <a:chOff x="1190625" y="238125"/>
            <a:chExt cx="5235075" cy="5235075"/>
          </a:xfrm>
        </p:grpSpPr>
        <p:sp>
          <p:nvSpPr>
            <p:cNvPr id="2416" name="Google Shape;2416;p60"/>
            <p:cNvSpPr/>
            <p:nvPr/>
          </p:nvSpPr>
          <p:spPr>
            <a:xfrm>
              <a:off x="2315100" y="1168900"/>
              <a:ext cx="2952100" cy="3373700"/>
            </a:xfrm>
            <a:custGeom>
              <a:rect b="b" l="l" r="r" t="t"/>
              <a:pathLst>
                <a:path extrusionOk="0" h="134948" w="118084">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7" name="Google Shape;2417;p60"/>
            <p:cNvSpPr/>
            <p:nvPr/>
          </p:nvSpPr>
          <p:spPr>
            <a:xfrm>
              <a:off x="1190625" y="238125"/>
              <a:ext cx="5235075" cy="5235075"/>
            </a:xfrm>
            <a:custGeom>
              <a:rect b="b" l="l" r="r" t="t"/>
              <a:pathLst>
                <a:path extrusionOk="0" h="209403" w="209403">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18" name="Google Shape;2418;p60"/>
          <p:cNvGrpSpPr/>
          <p:nvPr/>
        </p:nvGrpSpPr>
        <p:grpSpPr>
          <a:xfrm>
            <a:off x="6765101" y="1699524"/>
            <a:ext cx="1173893" cy="1173843"/>
            <a:chOff x="4351775" y="4092225"/>
            <a:chExt cx="578900" cy="578875"/>
          </a:xfrm>
        </p:grpSpPr>
        <p:sp>
          <p:nvSpPr>
            <p:cNvPr id="2419" name="Google Shape;2419;p60"/>
            <p:cNvSpPr/>
            <p:nvPr/>
          </p:nvSpPr>
          <p:spPr>
            <a:xfrm>
              <a:off x="4386425" y="4126875"/>
              <a:ext cx="408950" cy="408625"/>
            </a:xfrm>
            <a:custGeom>
              <a:rect b="b" l="l" r="r" t="t"/>
              <a:pathLst>
                <a:path extrusionOk="0" h="16345" w="16358">
                  <a:moveTo>
                    <a:pt x="15707" y="0"/>
                  </a:moveTo>
                  <a:lnTo>
                    <a:pt x="1" y="15694"/>
                  </a:lnTo>
                  <a:cubicBezTo>
                    <a:pt x="121" y="15923"/>
                    <a:pt x="254" y="16140"/>
                    <a:pt x="387" y="16345"/>
                  </a:cubicBezTo>
                  <a:lnTo>
                    <a:pt x="16357" y="386"/>
                  </a:lnTo>
                  <a:cubicBezTo>
                    <a:pt x="16140" y="241"/>
                    <a:pt x="15923" y="121"/>
                    <a:pt x="1570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0" name="Google Shape;2420;p60"/>
            <p:cNvSpPr/>
            <p:nvPr/>
          </p:nvSpPr>
          <p:spPr>
            <a:xfrm>
              <a:off x="4407825" y="4148275"/>
              <a:ext cx="419200" cy="419175"/>
            </a:xfrm>
            <a:custGeom>
              <a:rect b="b" l="l" r="r" t="t"/>
              <a:pathLst>
                <a:path extrusionOk="0" h="16767" w="16768">
                  <a:moveTo>
                    <a:pt x="16188" y="0"/>
                  </a:moveTo>
                  <a:lnTo>
                    <a:pt x="1" y="16188"/>
                  </a:lnTo>
                  <a:cubicBezTo>
                    <a:pt x="145" y="16381"/>
                    <a:pt x="290" y="16574"/>
                    <a:pt x="447" y="16767"/>
                  </a:cubicBezTo>
                  <a:lnTo>
                    <a:pt x="16767" y="446"/>
                  </a:lnTo>
                  <a:cubicBezTo>
                    <a:pt x="16574" y="301"/>
                    <a:pt x="16381" y="145"/>
                    <a:pt x="1618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1" name="Google Shape;2421;p60"/>
            <p:cNvSpPr/>
            <p:nvPr/>
          </p:nvSpPr>
          <p:spPr>
            <a:xfrm>
              <a:off x="4432850" y="4173275"/>
              <a:ext cx="422175" cy="422200"/>
            </a:xfrm>
            <a:custGeom>
              <a:rect b="b" l="l" r="r" t="t"/>
              <a:pathLst>
                <a:path extrusionOk="0" h="16888" w="16887">
                  <a:moveTo>
                    <a:pt x="16381" y="1"/>
                  </a:moveTo>
                  <a:lnTo>
                    <a:pt x="0" y="16369"/>
                  </a:lnTo>
                  <a:cubicBezTo>
                    <a:pt x="48" y="16430"/>
                    <a:pt x="96" y="16478"/>
                    <a:pt x="157" y="16526"/>
                  </a:cubicBezTo>
                  <a:cubicBezTo>
                    <a:pt x="277" y="16646"/>
                    <a:pt x="398" y="16767"/>
                    <a:pt x="530" y="16888"/>
                  </a:cubicBezTo>
                  <a:lnTo>
                    <a:pt x="16887" y="519"/>
                  </a:lnTo>
                  <a:cubicBezTo>
                    <a:pt x="16766" y="398"/>
                    <a:pt x="16646" y="266"/>
                    <a:pt x="16525" y="145"/>
                  </a:cubicBezTo>
                  <a:lnTo>
                    <a:pt x="1638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2" name="Google Shape;2422;p60"/>
            <p:cNvSpPr/>
            <p:nvPr/>
          </p:nvSpPr>
          <p:spPr>
            <a:xfrm>
              <a:off x="4461475" y="4201900"/>
              <a:ext cx="417975" cy="417975"/>
            </a:xfrm>
            <a:custGeom>
              <a:rect b="b" l="l" r="r" t="t"/>
              <a:pathLst>
                <a:path extrusionOk="0" h="16719" w="16719">
                  <a:moveTo>
                    <a:pt x="16272" y="1"/>
                  </a:moveTo>
                  <a:lnTo>
                    <a:pt x="0" y="16273"/>
                  </a:lnTo>
                  <a:cubicBezTo>
                    <a:pt x="193" y="16430"/>
                    <a:pt x="398" y="16574"/>
                    <a:pt x="591" y="16719"/>
                  </a:cubicBezTo>
                  <a:lnTo>
                    <a:pt x="16718" y="591"/>
                  </a:lnTo>
                  <a:cubicBezTo>
                    <a:pt x="16574" y="398"/>
                    <a:pt x="16429" y="194"/>
                    <a:pt x="1627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3" name="Google Shape;2423;p60"/>
            <p:cNvSpPr/>
            <p:nvPr/>
          </p:nvSpPr>
          <p:spPr>
            <a:xfrm>
              <a:off x="4357500" y="4097950"/>
              <a:ext cx="361925" cy="361625"/>
            </a:xfrm>
            <a:custGeom>
              <a:rect b="b" l="l" r="r" t="t"/>
              <a:pathLst>
                <a:path extrusionOk="0" h="14465" w="14477">
                  <a:moveTo>
                    <a:pt x="13633" y="0"/>
                  </a:moveTo>
                  <a:lnTo>
                    <a:pt x="1" y="13633"/>
                  </a:lnTo>
                  <a:cubicBezTo>
                    <a:pt x="49" y="13910"/>
                    <a:pt x="121" y="14187"/>
                    <a:pt x="194" y="14464"/>
                  </a:cubicBezTo>
                  <a:lnTo>
                    <a:pt x="14477" y="193"/>
                  </a:lnTo>
                  <a:cubicBezTo>
                    <a:pt x="14200" y="121"/>
                    <a:pt x="13922" y="48"/>
                    <a:pt x="1363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4" name="Google Shape;2424;p60"/>
            <p:cNvSpPr/>
            <p:nvPr/>
          </p:nvSpPr>
          <p:spPr>
            <a:xfrm>
              <a:off x="4369550" y="4109700"/>
              <a:ext cx="389975" cy="390250"/>
            </a:xfrm>
            <a:custGeom>
              <a:rect b="b" l="l" r="r" t="t"/>
              <a:pathLst>
                <a:path extrusionOk="0" h="15610" w="15599">
                  <a:moveTo>
                    <a:pt x="14863" y="0"/>
                  </a:moveTo>
                  <a:lnTo>
                    <a:pt x="1" y="14874"/>
                  </a:lnTo>
                  <a:cubicBezTo>
                    <a:pt x="85" y="15115"/>
                    <a:pt x="194" y="15369"/>
                    <a:pt x="302" y="15610"/>
                  </a:cubicBezTo>
                  <a:lnTo>
                    <a:pt x="15598" y="302"/>
                  </a:lnTo>
                  <a:cubicBezTo>
                    <a:pt x="15357" y="193"/>
                    <a:pt x="15116" y="97"/>
                    <a:pt x="1486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5" name="Google Shape;2425;p60"/>
            <p:cNvSpPr/>
            <p:nvPr/>
          </p:nvSpPr>
          <p:spPr>
            <a:xfrm>
              <a:off x="4351775" y="4092225"/>
              <a:ext cx="321550" cy="321550"/>
            </a:xfrm>
            <a:custGeom>
              <a:rect b="b" l="l" r="r" t="t"/>
              <a:pathLst>
                <a:path extrusionOk="0" h="12862" w="12862">
                  <a:moveTo>
                    <a:pt x="11897" y="0"/>
                  </a:moveTo>
                  <a:lnTo>
                    <a:pt x="1" y="11897"/>
                  </a:lnTo>
                  <a:cubicBezTo>
                    <a:pt x="13" y="12222"/>
                    <a:pt x="37" y="12536"/>
                    <a:pt x="73" y="12861"/>
                  </a:cubicBezTo>
                  <a:lnTo>
                    <a:pt x="12862" y="73"/>
                  </a:lnTo>
                  <a:cubicBezTo>
                    <a:pt x="12548" y="36"/>
                    <a:pt x="12223" y="12"/>
                    <a:pt x="1189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6" name="Google Shape;2426;p60"/>
            <p:cNvSpPr/>
            <p:nvPr/>
          </p:nvSpPr>
          <p:spPr>
            <a:xfrm>
              <a:off x="4530775" y="4270900"/>
              <a:ext cx="385125" cy="385450"/>
            </a:xfrm>
            <a:custGeom>
              <a:rect b="b" l="l" r="r" t="t"/>
              <a:pathLst>
                <a:path extrusionOk="0" h="15418" w="15405">
                  <a:moveTo>
                    <a:pt x="15128" y="1"/>
                  </a:moveTo>
                  <a:lnTo>
                    <a:pt x="0" y="15140"/>
                  </a:lnTo>
                  <a:cubicBezTo>
                    <a:pt x="242" y="15237"/>
                    <a:pt x="495" y="15333"/>
                    <a:pt x="748" y="15417"/>
                  </a:cubicBezTo>
                  <a:lnTo>
                    <a:pt x="15405" y="760"/>
                  </a:lnTo>
                  <a:cubicBezTo>
                    <a:pt x="15320" y="507"/>
                    <a:pt x="15224" y="254"/>
                    <a:pt x="1512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7" name="Google Shape;2427;p60"/>
            <p:cNvSpPr/>
            <p:nvPr/>
          </p:nvSpPr>
          <p:spPr>
            <a:xfrm>
              <a:off x="4748650" y="4489075"/>
              <a:ext cx="161525" cy="161550"/>
            </a:xfrm>
            <a:custGeom>
              <a:rect b="b" l="l" r="r" t="t"/>
              <a:pathLst>
                <a:path extrusionOk="0" h="6462" w="6461">
                  <a:moveTo>
                    <a:pt x="6461" y="1"/>
                  </a:moveTo>
                  <a:lnTo>
                    <a:pt x="0" y="6461"/>
                  </a:lnTo>
                  <a:cubicBezTo>
                    <a:pt x="772" y="6148"/>
                    <a:pt x="1519" y="5762"/>
                    <a:pt x="2206" y="5292"/>
                  </a:cubicBezTo>
                  <a:lnTo>
                    <a:pt x="5292" y="2206"/>
                  </a:lnTo>
                  <a:cubicBezTo>
                    <a:pt x="5762" y="1507"/>
                    <a:pt x="6159" y="772"/>
                    <a:pt x="646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8" name="Google Shape;2428;p60"/>
            <p:cNvSpPr/>
            <p:nvPr/>
          </p:nvSpPr>
          <p:spPr>
            <a:xfrm>
              <a:off x="4352675" y="4092825"/>
              <a:ext cx="267025" cy="267000"/>
            </a:xfrm>
            <a:custGeom>
              <a:rect b="b" l="l" r="r" t="t"/>
              <a:pathLst>
                <a:path extrusionOk="0" h="10680" w="10681">
                  <a:moveTo>
                    <a:pt x="10680" y="0"/>
                  </a:moveTo>
                  <a:lnTo>
                    <a:pt x="10680" y="0"/>
                  </a:lnTo>
                  <a:cubicBezTo>
                    <a:pt x="10282" y="36"/>
                    <a:pt x="9885" y="85"/>
                    <a:pt x="9499" y="157"/>
                  </a:cubicBezTo>
                  <a:lnTo>
                    <a:pt x="158" y="9498"/>
                  </a:lnTo>
                  <a:cubicBezTo>
                    <a:pt x="85" y="9884"/>
                    <a:pt x="37" y="10282"/>
                    <a:pt x="1" y="10680"/>
                  </a:cubicBezTo>
                  <a:lnTo>
                    <a:pt x="1068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9" name="Google Shape;2429;p60"/>
            <p:cNvSpPr/>
            <p:nvPr/>
          </p:nvSpPr>
          <p:spPr>
            <a:xfrm>
              <a:off x="4366250" y="4106675"/>
              <a:ext cx="185050" cy="184750"/>
            </a:xfrm>
            <a:custGeom>
              <a:rect b="b" l="l" r="r" t="t"/>
              <a:pathLst>
                <a:path extrusionOk="0" h="7390" w="7402">
                  <a:moveTo>
                    <a:pt x="7401" y="1"/>
                  </a:moveTo>
                  <a:cubicBezTo>
                    <a:pt x="6786" y="194"/>
                    <a:pt x="6184" y="447"/>
                    <a:pt x="5605" y="748"/>
                  </a:cubicBezTo>
                  <a:lnTo>
                    <a:pt x="748" y="5606"/>
                  </a:lnTo>
                  <a:cubicBezTo>
                    <a:pt x="446" y="6184"/>
                    <a:pt x="193" y="6775"/>
                    <a:pt x="0" y="7390"/>
                  </a:cubicBezTo>
                  <a:lnTo>
                    <a:pt x="740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0" name="Google Shape;2430;p60"/>
            <p:cNvSpPr/>
            <p:nvPr/>
          </p:nvSpPr>
          <p:spPr>
            <a:xfrm>
              <a:off x="4619375" y="4359500"/>
              <a:ext cx="311300" cy="311600"/>
            </a:xfrm>
            <a:custGeom>
              <a:rect b="b" l="l" r="r" t="t"/>
              <a:pathLst>
                <a:path extrusionOk="0" h="12464" w="12452">
                  <a:moveTo>
                    <a:pt x="12427" y="1"/>
                  </a:moveTo>
                  <a:lnTo>
                    <a:pt x="0" y="12440"/>
                  </a:lnTo>
                  <a:cubicBezTo>
                    <a:pt x="326" y="12464"/>
                    <a:pt x="663" y="12464"/>
                    <a:pt x="1001" y="12464"/>
                  </a:cubicBezTo>
                  <a:lnTo>
                    <a:pt x="12451" y="1013"/>
                  </a:lnTo>
                  <a:cubicBezTo>
                    <a:pt x="12451" y="676"/>
                    <a:pt x="12439" y="338"/>
                    <a:pt x="1242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1" name="Google Shape;2431;p60"/>
            <p:cNvSpPr/>
            <p:nvPr/>
          </p:nvSpPr>
          <p:spPr>
            <a:xfrm>
              <a:off x="4675125" y="4415550"/>
              <a:ext cx="253750" cy="253750"/>
            </a:xfrm>
            <a:custGeom>
              <a:rect b="b" l="l" r="r" t="t"/>
              <a:pathLst>
                <a:path extrusionOk="0" h="10150" w="10150">
                  <a:moveTo>
                    <a:pt x="10149" y="1"/>
                  </a:moveTo>
                  <a:lnTo>
                    <a:pt x="0" y="10150"/>
                  </a:lnTo>
                  <a:cubicBezTo>
                    <a:pt x="422" y="10101"/>
                    <a:pt x="844" y="10017"/>
                    <a:pt x="1254" y="9933"/>
                  </a:cubicBezTo>
                  <a:lnTo>
                    <a:pt x="9932" y="1254"/>
                  </a:lnTo>
                  <a:cubicBezTo>
                    <a:pt x="10029" y="844"/>
                    <a:pt x="10101" y="422"/>
                    <a:pt x="1014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2" name="Google Shape;2432;p60"/>
            <p:cNvSpPr/>
            <p:nvPr/>
          </p:nvSpPr>
          <p:spPr>
            <a:xfrm>
              <a:off x="4572050" y="4312200"/>
              <a:ext cx="354700" cy="355000"/>
            </a:xfrm>
            <a:custGeom>
              <a:rect b="b" l="l" r="r" t="t"/>
              <a:pathLst>
                <a:path extrusionOk="0" h="14200" w="14188">
                  <a:moveTo>
                    <a:pt x="14019" y="0"/>
                  </a:moveTo>
                  <a:lnTo>
                    <a:pt x="1" y="14018"/>
                  </a:lnTo>
                  <a:cubicBezTo>
                    <a:pt x="290" y="14091"/>
                    <a:pt x="579" y="14151"/>
                    <a:pt x="857" y="14199"/>
                  </a:cubicBezTo>
                  <a:lnTo>
                    <a:pt x="14188" y="868"/>
                  </a:lnTo>
                  <a:cubicBezTo>
                    <a:pt x="14140" y="579"/>
                    <a:pt x="14091" y="290"/>
                    <a:pt x="1401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3" name="Google Shape;2433;p60"/>
            <p:cNvSpPr/>
            <p:nvPr/>
          </p:nvSpPr>
          <p:spPr>
            <a:xfrm>
              <a:off x="4494000" y="4234450"/>
              <a:ext cx="405925" cy="405625"/>
            </a:xfrm>
            <a:custGeom>
              <a:rect b="b" l="l" r="r" t="t"/>
              <a:pathLst>
                <a:path extrusionOk="0" h="16225" w="16237">
                  <a:moveTo>
                    <a:pt x="15863" y="0"/>
                  </a:moveTo>
                  <a:lnTo>
                    <a:pt x="1" y="15863"/>
                  </a:lnTo>
                  <a:cubicBezTo>
                    <a:pt x="230" y="15995"/>
                    <a:pt x="447" y="16116"/>
                    <a:pt x="676" y="16224"/>
                  </a:cubicBezTo>
                  <a:lnTo>
                    <a:pt x="16237" y="675"/>
                  </a:lnTo>
                  <a:cubicBezTo>
                    <a:pt x="16116" y="446"/>
                    <a:pt x="15996" y="217"/>
                    <a:pt x="1586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34" name="Google Shape;2434;p60"/>
          <p:cNvSpPr/>
          <p:nvPr/>
        </p:nvSpPr>
        <p:spPr>
          <a:xfrm>
            <a:off x="8083775" y="400283"/>
            <a:ext cx="496182" cy="526706"/>
          </a:xfrm>
          <a:custGeom>
            <a:rect b="b" l="l" r="r" t="t"/>
            <a:pathLst>
              <a:path extrusionOk="0" fill="none" h="12476" w="11753">
                <a:moveTo>
                  <a:pt x="1712" y="8510"/>
                </a:moveTo>
                <a:cubicBezTo>
                  <a:pt x="0" y="4219"/>
                  <a:pt x="4352" y="0"/>
                  <a:pt x="8595" y="1832"/>
                </a:cubicBezTo>
                <a:cubicBezTo>
                  <a:pt x="10523" y="2664"/>
                  <a:pt x="11753" y="4581"/>
                  <a:pt x="11728" y="6678"/>
                </a:cubicBezTo>
                <a:cubicBezTo>
                  <a:pt x="11692" y="8775"/>
                  <a:pt x="10403" y="10655"/>
                  <a:pt x="8450" y="11427"/>
                </a:cubicBezTo>
                <a:cubicBezTo>
                  <a:pt x="5786" y="12476"/>
                  <a:pt x="2773" y="11174"/>
                  <a:pt x="1712" y="8510"/>
                </a:cubicBezTo>
                <a:close/>
              </a:path>
            </a:pathLst>
          </a:custGeom>
          <a:solidFill>
            <a:schemeClr val="accent1"/>
          </a:solidFill>
          <a:ln cap="flat" cmpd="sng" w="11450">
            <a:solidFill>
              <a:schemeClr val="accent1"/>
            </a:solidFill>
            <a:prstDash val="solid"/>
            <a:miter lim="120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35" name="Google Shape;2435;p60"/>
          <p:cNvGrpSpPr/>
          <p:nvPr/>
        </p:nvGrpSpPr>
        <p:grpSpPr>
          <a:xfrm>
            <a:off x="4703694" y="1673982"/>
            <a:ext cx="912435" cy="116605"/>
            <a:chOff x="7827644" y="2147282"/>
            <a:chExt cx="912435" cy="116605"/>
          </a:xfrm>
        </p:grpSpPr>
        <p:sp>
          <p:nvSpPr>
            <p:cNvPr id="2436" name="Google Shape;2436;p60"/>
            <p:cNvSpPr/>
            <p:nvPr/>
          </p:nvSpPr>
          <p:spPr>
            <a:xfrm>
              <a:off x="7827644" y="2147282"/>
              <a:ext cx="116563" cy="116605"/>
            </a:xfrm>
            <a:custGeom>
              <a:rect b="b" l="l" r="r" t="t"/>
              <a:pathLst>
                <a:path extrusionOk="0" h="2762" w="2761">
                  <a:moveTo>
                    <a:pt x="1" y="1"/>
                  </a:moveTo>
                  <a:lnTo>
                    <a:pt x="1" y="2761"/>
                  </a:lnTo>
                  <a:lnTo>
                    <a:pt x="2761" y="2761"/>
                  </a:lnTo>
                  <a:lnTo>
                    <a:pt x="276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7" name="Google Shape;2437;p60"/>
            <p:cNvSpPr/>
            <p:nvPr/>
          </p:nvSpPr>
          <p:spPr>
            <a:xfrm>
              <a:off x="8225581" y="2147282"/>
              <a:ext cx="116563" cy="116605"/>
            </a:xfrm>
            <a:custGeom>
              <a:rect b="b" l="l" r="r" t="t"/>
              <a:pathLst>
                <a:path extrusionOk="0" h="2762" w="2761">
                  <a:moveTo>
                    <a:pt x="0" y="1"/>
                  </a:moveTo>
                  <a:lnTo>
                    <a:pt x="0" y="2761"/>
                  </a:lnTo>
                  <a:lnTo>
                    <a:pt x="2761" y="2761"/>
                  </a:lnTo>
                  <a:lnTo>
                    <a:pt x="276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8" name="Google Shape;2438;p60"/>
            <p:cNvSpPr/>
            <p:nvPr/>
          </p:nvSpPr>
          <p:spPr>
            <a:xfrm>
              <a:off x="8623517" y="2147282"/>
              <a:ext cx="116563" cy="116605"/>
            </a:xfrm>
            <a:custGeom>
              <a:rect b="b" l="l" r="r" t="t"/>
              <a:pathLst>
                <a:path extrusionOk="0" h="2762" w="2761">
                  <a:moveTo>
                    <a:pt x="0" y="1"/>
                  </a:moveTo>
                  <a:lnTo>
                    <a:pt x="0" y="2761"/>
                  </a:lnTo>
                  <a:lnTo>
                    <a:pt x="2760" y="2761"/>
                  </a:lnTo>
                  <a:lnTo>
                    <a:pt x="276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9" name="Google Shape;2439;p60"/>
          <p:cNvGrpSpPr/>
          <p:nvPr/>
        </p:nvGrpSpPr>
        <p:grpSpPr>
          <a:xfrm>
            <a:off x="5616125" y="2881759"/>
            <a:ext cx="572004" cy="572004"/>
            <a:chOff x="7474500" y="988634"/>
            <a:chExt cx="572004" cy="572004"/>
          </a:xfrm>
        </p:grpSpPr>
        <p:sp>
          <p:nvSpPr>
            <p:cNvPr id="2440" name="Google Shape;2440;p60"/>
            <p:cNvSpPr/>
            <p:nvPr/>
          </p:nvSpPr>
          <p:spPr>
            <a:xfrm>
              <a:off x="7525371" y="1039505"/>
              <a:ext cx="521133" cy="521133"/>
            </a:xfrm>
            <a:custGeom>
              <a:rect b="b" l="l" r="r" t="t"/>
              <a:pathLst>
                <a:path extrusionOk="0" h="12344" w="12344">
                  <a:moveTo>
                    <a:pt x="1" y="1"/>
                  </a:moveTo>
                  <a:lnTo>
                    <a:pt x="1" y="12343"/>
                  </a:lnTo>
                  <a:lnTo>
                    <a:pt x="12344" y="12343"/>
                  </a:lnTo>
                  <a:lnTo>
                    <a:pt x="1234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1" name="Google Shape;2441;p60"/>
            <p:cNvSpPr/>
            <p:nvPr/>
          </p:nvSpPr>
          <p:spPr>
            <a:xfrm>
              <a:off x="7474500" y="988634"/>
              <a:ext cx="521133" cy="521091"/>
            </a:xfrm>
            <a:custGeom>
              <a:rect b="b" l="l" r="r" t="t"/>
              <a:pathLst>
                <a:path extrusionOk="0" h="12343" w="12344">
                  <a:moveTo>
                    <a:pt x="0" y="0"/>
                  </a:moveTo>
                  <a:lnTo>
                    <a:pt x="0" y="12343"/>
                  </a:lnTo>
                  <a:lnTo>
                    <a:pt x="12343" y="12343"/>
                  </a:lnTo>
                  <a:lnTo>
                    <a:pt x="1234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2" name="Google Shape;2442;p60"/>
            <p:cNvSpPr/>
            <p:nvPr/>
          </p:nvSpPr>
          <p:spPr>
            <a:xfrm>
              <a:off x="7573203" y="1087337"/>
              <a:ext cx="323682" cy="324188"/>
            </a:xfrm>
            <a:custGeom>
              <a:rect b="b" l="l" r="r" t="t"/>
              <a:pathLst>
                <a:path extrusionOk="0" h="7679" w="7667">
                  <a:moveTo>
                    <a:pt x="1" y="1"/>
                  </a:moveTo>
                  <a:lnTo>
                    <a:pt x="1" y="7679"/>
                  </a:lnTo>
                  <a:lnTo>
                    <a:pt x="7667" y="7679"/>
                  </a:lnTo>
                  <a:lnTo>
                    <a:pt x="766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43" name="Google Shape;2443;p60"/>
          <p:cNvSpPr/>
          <p:nvPr/>
        </p:nvSpPr>
        <p:spPr>
          <a:xfrm>
            <a:off x="4234825" y="-1370942"/>
            <a:ext cx="496182" cy="526706"/>
          </a:xfrm>
          <a:custGeom>
            <a:rect b="b" l="l" r="r" t="t"/>
            <a:pathLst>
              <a:path extrusionOk="0" fill="none" h="12476" w="11753">
                <a:moveTo>
                  <a:pt x="1712" y="8510"/>
                </a:moveTo>
                <a:cubicBezTo>
                  <a:pt x="0" y="4219"/>
                  <a:pt x="4352" y="0"/>
                  <a:pt x="8595" y="1832"/>
                </a:cubicBezTo>
                <a:cubicBezTo>
                  <a:pt x="10523" y="2664"/>
                  <a:pt x="11753" y="4581"/>
                  <a:pt x="11728" y="6678"/>
                </a:cubicBezTo>
                <a:cubicBezTo>
                  <a:pt x="11692" y="8775"/>
                  <a:pt x="10403" y="10655"/>
                  <a:pt x="8450" y="11427"/>
                </a:cubicBezTo>
                <a:cubicBezTo>
                  <a:pt x="5786" y="12476"/>
                  <a:pt x="2773" y="11174"/>
                  <a:pt x="1712" y="8510"/>
                </a:cubicBezTo>
                <a:close/>
              </a:path>
            </a:pathLst>
          </a:custGeom>
          <a:solidFill>
            <a:schemeClr val="accent1"/>
          </a:solidFill>
          <a:ln cap="flat" cmpd="sng" w="11450">
            <a:solidFill>
              <a:schemeClr val="accent2"/>
            </a:solidFill>
            <a:prstDash val="solid"/>
            <a:miter lim="120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4" name="Google Shape;2444;p60"/>
          <p:cNvSpPr/>
          <p:nvPr/>
        </p:nvSpPr>
        <p:spPr>
          <a:xfrm>
            <a:off x="4611900" y="2308396"/>
            <a:ext cx="496182" cy="526706"/>
          </a:xfrm>
          <a:custGeom>
            <a:rect b="b" l="l" r="r" t="t"/>
            <a:pathLst>
              <a:path extrusionOk="0" fill="none" h="12476" w="11753">
                <a:moveTo>
                  <a:pt x="1712" y="8510"/>
                </a:moveTo>
                <a:cubicBezTo>
                  <a:pt x="0" y="4219"/>
                  <a:pt x="4352" y="0"/>
                  <a:pt x="8595" y="1832"/>
                </a:cubicBezTo>
                <a:cubicBezTo>
                  <a:pt x="10523" y="2664"/>
                  <a:pt x="11753" y="4581"/>
                  <a:pt x="11728" y="6678"/>
                </a:cubicBezTo>
                <a:cubicBezTo>
                  <a:pt x="11692" y="8775"/>
                  <a:pt x="10403" y="10655"/>
                  <a:pt x="8450" y="11427"/>
                </a:cubicBezTo>
                <a:cubicBezTo>
                  <a:pt x="5786" y="12476"/>
                  <a:pt x="2773" y="11174"/>
                  <a:pt x="1712" y="8510"/>
                </a:cubicBezTo>
                <a:close/>
              </a:path>
            </a:pathLst>
          </a:custGeom>
          <a:solidFill>
            <a:schemeClr val="accent1"/>
          </a:solidFill>
          <a:ln cap="flat" cmpd="sng" w="11450">
            <a:solidFill>
              <a:schemeClr val="accent3"/>
            </a:solidFill>
            <a:prstDash val="solid"/>
            <a:miter lim="120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45" name="Google Shape;2445;p60"/>
          <p:cNvGrpSpPr/>
          <p:nvPr/>
        </p:nvGrpSpPr>
        <p:grpSpPr>
          <a:xfrm>
            <a:off x="6381675" y="282425"/>
            <a:ext cx="1138175" cy="662100"/>
            <a:chOff x="6908700" y="4137025"/>
            <a:chExt cx="1138175" cy="662100"/>
          </a:xfrm>
        </p:grpSpPr>
        <p:sp>
          <p:nvSpPr>
            <p:cNvPr id="2446" name="Google Shape;2446;p60"/>
            <p:cNvSpPr/>
            <p:nvPr/>
          </p:nvSpPr>
          <p:spPr>
            <a:xfrm rot="5400000">
              <a:off x="7452725" y="4204975"/>
              <a:ext cx="662100" cy="526200"/>
            </a:xfrm>
            <a:prstGeom prst="triangle">
              <a:avLst>
                <a:gd fmla="val 51072"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7" name="Google Shape;2447;p60"/>
            <p:cNvSpPr/>
            <p:nvPr/>
          </p:nvSpPr>
          <p:spPr>
            <a:xfrm rot="5400000">
              <a:off x="7174125" y="4204975"/>
              <a:ext cx="662100" cy="526200"/>
            </a:xfrm>
            <a:prstGeom prst="triangle">
              <a:avLst>
                <a:gd fmla="val 51072"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8" name="Google Shape;2448;p60"/>
            <p:cNvSpPr/>
            <p:nvPr/>
          </p:nvSpPr>
          <p:spPr>
            <a:xfrm rot="5400000">
              <a:off x="6840750" y="4204975"/>
              <a:ext cx="662100" cy="526200"/>
            </a:xfrm>
            <a:prstGeom prst="triangle">
              <a:avLst>
                <a:gd fmla="val 51072"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49" name="Google Shape;2449;p60"/>
            <p:cNvGrpSpPr/>
            <p:nvPr/>
          </p:nvGrpSpPr>
          <p:grpSpPr>
            <a:xfrm>
              <a:off x="7243102" y="4317428"/>
              <a:ext cx="525839" cy="311304"/>
              <a:chOff x="8874877" y="4039240"/>
              <a:chExt cx="429011" cy="253980"/>
            </a:xfrm>
          </p:grpSpPr>
          <p:sp>
            <p:nvSpPr>
              <p:cNvPr id="2450" name="Google Shape;2450;p60"/>
              <p:cNvSpPr/>
              <p:nvPr/>
            </p:nvSpPr>
            <p:spPr>
              <a:xfrm>
                <a:off x="8874877" y="4066724"/>
                <a:ext cx="159329" cy="199520"/>
              </a:xfrm>
              <a:custGeom>
                <a:rect b="b" l="l" r="r" t="t"/>
                <a:pathLst>
                  <a:path extrusionOk="0" h="4726" w="3774">
                    <a:moveTo>
                      <a:pt x="1" y="1"/>
                    </a:moveTo>
                    <a:lnTo>
                      <a:pt x="1" y="4726"/>
                    </a:lnTo>
                    <a:lnTo>
                      <a:pt x="3773" y="2375"/>
                    </a:lnTo>
                    <a:lnTo>
                      <a:pt x="1" y="1"/>
                    </a:lnTo>
                    <a:close/>
                  </a:path>
                </a:pathLst>
              </a:custGeom>
              <a:solidFill>
                <a:srgbClr val="EFC5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1" name="Google Shape;2451;p60"/>
              <p:cNvSpPr/>
              <p:nvPr/>
            </p:nvSpPr>
            <p:spPr>
              <a:xfrm>
                <a:off x="9101328" y="4039240"/>
                <a:ext cx="202560" cy="253980"/>
              </a:xfrm>
              <a:custGeom>
                <a:rect b="b" l="l" r="r" t="t"/>
                <a:pathLst>
                  <a:path extrusionOk="0" h="6016" w="4798">
                    <a:moveTo>
                      <a:pt x="0" y="1"/>
                    </a:moveTo>
                    <a:lnTo>
                      <a:pt x="0" y="6016"/>
                    </a:lnTo>
                    <a:lnTo>
                      <a:pt x="4798" y="3026"/>
                    </a:lnTo>
                    <a:lnTo>
                      <a:pt x="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452" name="Google Shape;2452;p60"/>
          <p:cNvGrpSpPr/>
          <p:nvPr/>
        </p:nvGrpSpPr>
        <p:grpSpPr>
          <a:xfrm>
            <a:off x="6328805" y="3967805"/>
            <a:ext cx="1487702" cy="616442"/>
            <a:chOff x="846055" y="944205"/>
            <a:chExt cx="1487702" cy="616442"/>
          </a:xfrm>
        </p:grpSpPr>
        <p:grpSp>
          <p:nvGrpSpPr>
            <p:cNvPr id="2453" name="Google Shape;2453;p60"/>
            <p:cNvGrpSpPr/>
            <p:nvPr/>
          </p:nvGrpSpPr>
          <p:grpSpPr>
            <a:xfrm>
              <a:off x="1622105" y="944205"/>
              <a:ext cx="711652" cy="352605"/>
              <a:chOff x="1579480" y="1191367"/>
              <a:chExt cx="711652" cy="352605"/>
            </a:xfrm>
          </p:grpSpPr>
          <p:sp>
            <p:nvSpPr>
              <p:cNvPr id="2454" name="Google Shape;2454;p60"/>
              <p:cNvSpPr/>
              <p:nvPr/>
            </p:nvSpPr>
            <p:spPr>
              <a:xfrm>
                <a:off x="1579480" y="1191367"/>
                <a:ext cx="711652" cy="352605"/>
              </a:xfrm>
              <a:custGeom>
                <a:rect b="b" l="l" r="r" t="t"/>
                <a:pathLst>
                  <a:path extrusionOk="0" h="9962" w="20106">
                    <a:moveTo>
                      <a:pt x="10050" y="1"/>
                    </a:moveTo>
                    <a:cubicBezTo>
                      <a:pt x="4757" y="1"/>
                      <a:pt x="69" y="4249"/>
                      <a:pt x="0" y="9962"/>
                    </a:cubicBezTo>
                    <a:lnTo>
                      <a:pt x="20105" y="9962"/>
                    </a:lnTo>
                    <a:cubicBezTo>
                      <a:pt x="20093" y="8793"/>
                      <a:pt x="19888" y="7648"/>
                      <a:pt x="19478" y="6563"/>
                    </a:cubicBezTo>
                    <a:lnTo>
                      <a:pt x="11523" y="6563"/>
                    </a:lnTo>
                    <a:cubicBezTo>
                      <a:pt x="11547" y="4429"/>
                      <a:pt x="12258" y="2344"/>
                      <a:pt x="13548" y="632"/>
                    </a:cubicBezTo>
                    <a:cubicBezTo>
                      <a:pt x="12381" y="202"/>
                      <a:pt x="11201" y="1"/>
                      <a:pt x="1005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5" name="Google Shape;2455;p60"/>
              <p:cNvSpPr/>
              <p:nvPr/>
            </p:nvSpPr>
            <p:spPr>
              <a:xfrm flipH="1">
                <a:off x="1579480" y="1191367"/>
                <a:ext cx="711652" cy="352605"/>
              </a:xfrm>
              <a:custGeom>
                <a:rect b="b" l="l" r="r" t="t"/>
                <a:pathLst>
                  <a:path extrusionOk="0" h="9962" w="20106">
                    <a:moveTo>
                      <a:pt x="10050" y="1"/>
                    </a:moveTo>
                    <a:cubicBezTo>
                      <a:pt x="4757" y="1"/>
                      <a:pt x="69" y="4249"/>
                      <a:pt x="0" y="9962"/>
                    </a:cubicBezTo>
                    <a:lnTo>
                      <a:pt x="20105" y="9962"/>
                    </a:lnTo>
                    <a:cubicBezTo>
                      <a:pt x="20093" y="8793"/>
                      <a:pt x="19888" y="7648"/>
                      <a:pt x="19478" y="6563"/>
                    </a:cubicBezTo>
                    <a:lnTo>
                      <a:pt x="11523" y="6563"/>
                    </a:lnTo>
                    <a:cubicBezTo>
                      <a:pt x="11547" y="4429"/>
                      <a:pt x="12258" y="2344"/>
                      <a:pt x="13548" y="632"/>
                    </a:cubicBezTo>
                    <a:cubicBezTo>
                      <a:pt x="12381" y="202"/>
                      <a:pt x="11201" y="1"/>
                      <a:pt x="1005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56" name="Google Shape;2456;p60"/>
            <p:cNvGrpSpPr/>
            <p:nvPr/>
          </p:nvGrpSpPr>
          <p:grpSpPr>
            <a:xfrm>
              <a:off x="1253905" y="1088917"/>
              <a:ext cx="711652" cy="352605"/>
              <a:chOff x="1579480" y="1191367"/>
              <a:chExt cx="711652" cy="352605"/>
            </a:xfrm>
          </p:grpSpPr>
          <p:sp>
            <p:nvSpPr>
              <p:cNvPr id="2457" name="Google Shape;2457;p60"/>
              <p:cNvSpPr/>
              <p:nvPr/>
            </p:nvSpPr>
            <p:spPr>
              <a:xfrm>
                <a:off x="1579480" y="1191367"/>
                <a:ext cx="711652" cy="352605"/>
              </a:xfrm>
              <a:custGeom>
                <a:rect b="b" l="l" r="r" t="t"/>
                <a:pathLst>
                  <a:path extrusionOk="0" h="9962" w="20106">
                    <a:moveTo>
                      <a:pt x="10050" y="1"/>
                    </a:moveTo>
                    <a:cubicBezTo>
                      <a:pt x="4757" y="1"/>
                      <a:pt x="69" y="4249"/>
                      <a:pt x="0" y="9962"/>
                    </a:cubicBezTo>
                    <a:lnTo>
                      <a:pt x="20105" y="9962"/>
                    </a:lnTo>
                    <a:cubicBezTo>
                      <a:pt x="20093" y="8793"/>
                      <a:pt x="19888" y="7648"/>
                      <a:pt x="19478" y="6563"/>
                    </a:cubicBezTo>
                    <a:lnTo>
                      <a:pt x="11523" y="6563"/>
                    </a:lnTo>
                    <a:cubicBezTo>
                      <a:pt x="11547" y="4429"/>
                      <a:pt x="12258" y="2344"/>
                      <a:pt x="13548" y="632"/>
                    </a:cubicBezTo>
                    <a:cubicBezTo>
                      <a:pt x="12381" y="202"/>
                      <a:pt x="11201" y="1"/>
                      <a:pt x="1005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8" name="Google Shape;2458;p60"/>
              <p:cNvSpPr/>
              <p:nvPr/>
            </p:nvSpPr>
            <p:spPr>
              <a:xfrm flipH="1">
                <a:off x="1579480" y="1191367"/>
                <a:ext cx="711652" cy="352605"/>
              </a:xfrm>
              <a:custGeom>
                <a:rect b="b" l="l" r="r" t="t"/>
                <a:pathLst>
                  <a:path extrusionOk="0" h="9962" w="20106">
                    <a:moveTo>
                      <a:pt x="10050" y="1"/>
                    </a:moveTo>
                    <a:cubicBezTo>
                      <a:pt x="4757" y="1"/>
                      <a:pt x="69" y="4249"/>
                      <a:pt x="0" y="9962"/>
                    </a:cubicBezTo>
                    <a:lnTo>
                      <a:pt x="20105" y="9962"/>
                    </a:lnTo>
                    <a:cubicBezTo>
                      <a:pt x="20093" y="8793"/>
                      <a:pt x="19888" y="7648"/>
                      <a:pt x="19478" y="6563"/>
                    </a:cubicBezTo>
                    <a:lnTo>
                      <a:pt x="11523" y="6563"/>
                    </a:lnTo>
                    <a:cubicBezTo>
                      <a:pt x="11547" y="4429"/>
                      <a:pt x="12258" y="2344"/>
                      <a:pt x="13548" y="632"/>
                    </a:cubicBezTo>
                    <a:cubicBezTo>
                      <a:pt x="12381" y="202"/>
                      <a:pt x="11201" y="1"/>
                      <a:pt x="1005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59" name="Google Shape;2459;p60"/>
            <p:cNvSpPr/>
            <p:nvPr/>
          </p:nvSpPr>
          <p:spPr>
            <a:xfrm>
              <a:off x="846055" y="1208042"/>
              <a:ext cx="711652" cy="352605"/>
            </a:xfrm>
            <a:custGeom>
              <a:rect b="b" l="l" r="r" t="t"/>
              <a:pathLst>
                <a:path extrusionOk="0" h="9962" w="20106">
                  <a:moveTo>
                    <a:pt x="10050" y="1"/>
                  </a:moveTo>
                  <a:cubicBezTo>
                    <a:pt x="4757" y="1"/>
                    <a:pt x="69" y="4249"/>
                    <a:pt x="0" y="9962"/>
                  </a:cubicBezTo>
                  <a:lnTo>
                    <a:pt x="20105" y="9962"/>
                  </a:lnTo>
                  <a:cubicBezTo>
                    <a:pt x="20093" y="8793"/>
                    <a:pt x="19888" y="7648"/>
                    <a:pt x="19478" y="6563"/>
                  </a:cubicBezTo>
                  <a:lnTo>
                    <a:pt x="11523" y="6563"/>
                  </a:lnTo>
                  <a:cubicBezTo>
                    <a:pt x="11547" y="4429"/>
                    <a:pt x="12258" y="2344"/>
                    <a:pt x="13548" y="632"/>
                  </a:cubicBezTo>
                  <a:cubicBezTo>
                    <a:pt x="12381" y="202"/>
                    <a:pt x="11201" y="1"/>
                    <a:pt x="1005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0" name="Google Shape;2460;p60"/>
            <p:cNvSpPr/>
            <p:nvPr/>
          </p:nvSpPr>
          <p:spPr>
            <a:xfrm flipH="1">
              <a:off x="846055" y="1208042"/>
              <a:ext cx="711652" cy="352605"/>
            </a:xfrm>
            <a:custGeom>
              <a:rect b="b" l="l" r="r" t="t"/>
              <a:pathLst>
                <a:path extrusionOk="0" h="9962" w="20106">
                  <a:moveTo>
                    <a:pt x="10050" y="1"/>
                  </a:moveTo>
                  <a:cubicBezTo>
                    <a:pt x="4757" y="1"/>
                    <a:pt x="69" y="4249"/>
                    <a:pt x="0" y="9962"/>
                  </a:cubicBezTo>
                  <a:lnTo>
                    <a:pt x="20105" y="9962"/>
                  </a:lnTo>
                  <a:cubicBezTo>
                    <a:pt x="20093" y="8793"/>
                    <a:pt x="19888" y="7648"/>
                    <a:pt x="19478" y="6563"/>
                  </a:cubicBezTo>
                  <a:lnTo>
                    <a:pt x="11523" y="6563"/>
                  </a:lnTo>
                  <a:cubicBezTo>
                    <a:pt x="11547" y="4429"/>
                    <a:pt x="12258" y="2344"/>
                    <a:pt x="13548" y="632"/>
                  </a:cubicBezTo>
                  <a:cubicBezTo>
                    <a:pt x="12381" y="202"/>
                    <a:pt x="11201" y="1"/>
                    <a:pt x="1005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1" name="Google Shape;2461;p60"/>
            <p:cNvSpPr/>
            <p:nvPr/>
          </p:nvSpPr>
          <p:spPr>
            <a:xfrm>
              <a:off x="1253912" y="1230412"/>
              <a:ext cx="281603" cy="209928"/>
            </a:xfrm>
            <a:custGeom>
              <a:rect b="b" l="l" r="r" t="t"/>
              <a:pathLst>
                <a:path extrusionOk="0" h="5931" w="7956">
                  <a:moveTo>
                    <a:pt x="2025" y="0"/>
                  </a:moveTo>
                  <a:cubicBezTo>
                    <a:pt x="735" y="1712"/>
                    <a:pt x="24" y="3797"/>
                    <a:pt x="0" y="5931"/>
                  </a:cubicBezTo>
                  <a:lnTo>
                    <a:pt x="7955" y="5931"/>
                  </a:lnTo>
                  <a:cubicBezTo>
                    <a:pt x="6931" y="3183"/>
                    <a:pt x="4773" y="1025"/>
                    <a:pt x="202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2" name="Google Shape;2462;p60"/>
            <p:cNvSpPr/>
            <p:nvPr/>
          </p:nvSpPr>
          <p:spPr>
            <a:xfrm>
              <a:off x="1622091" y="1096442"/>
              <a:ext cx="311476" cy="200123"/>
            </a:xfrm>
            <a:custGeom>
              <a:rect b="b" l="l" r="r" t="t"/>
              <a:pathLst>
                <a:path extrusionOk="0" h="5654" w="8800">
                  <a:moveTo>
                    <a:pt x="1808" y="1"/>
                  </a:moveTo>
                  <a:cubicBezTo>
                    <a:pt x="639" y="1664"/>
                    <a:pt x="12" y="3629"/>
                    <a:pt x="0" y="5654"/>
                  </a:cubicBezTo>
                  <a:lnTo>
                    <a:pt x="8799" y="5654"/>
                  </a:lnTo>
                  <a:cubicBezTo>
                    <a:pt x="7486" y="2773"/>
                    <a:pt x="4894" y="688"/>
                    <a:pt x="180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1" name="Shape 1291"/>
        <p:cNvGrpSpPr/>
        <p:nvPr/>
      </p:nvGrpSpPr>
      <p:grpSpPr>
        <a:xfrm>
          <a:off x="0" y="0"/>
          <a:ext cx="0" cy="0"/>
          <a:chOff x="0" y="0"/>
          <a:chExt cx="0" cy="0"/>
        </a:xfrm>
      </p:grpSpPr>
      <p:sp>
        <p:nvSpPr>
          <p:cNvPr id="1292" name="Google Shape;1292;p34"/>
          <p:cNvSpPr txBox="1"/>
          <p:nvPr>
            <p:ph type="title"/>
          </p:nvPr>
        </p:nvSpPr>
        <p:spPr>
          <a:xfrm>
            <a:off x="621100" y="445025"/>
            <a:ext cx="79017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TABLE </a:t>
            </a:r>
            <a:r>
              <a:rPr lang="en">
                <a:solidFill>
                  <a:schemeClr val="accent3"/>
                </a:solidFill>
                <a:latin typeface="Raleway"/>
                <a:ea typeface="Raleway"/>
                <a:cs typeface="Raleway"/>
                <a:sym typeface="Raleway"/>
              </a:rPr>
              <a:t>OF CONTENTS</a:t>
            </a:r>
            <a:endParaRPr>
              <a:solidFill>
                <a:schemeClr val="accent3"/>
              </a:solidFill>
              <a:latin typeface="Raleway"/>
              <a:ea typeface="Raleway"/>
              <a:cs typeface="Raleway"/>
              <a:sym typeface="Raleway"/>
            </a:endParaRPr>
          </a:p>
        </p:txBody>
      </p:sp>
      <p:sp>
        <p:nvSpPr>
          <p:cNvPr id="1293" name="Google Shape;1293;p34"/>
          <p:cNvSpPr txBox="1"/>
          <p:nvPr>
            <p:ph idx="3" type="subTitle"/>
          </p:nvPr>
        </p:nvSpPr>
        <p:spPr>
          <a:xfrm>
            <a:off x="1309863" y="1896775"/>
            <a:ext cx="3070800" cy="357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THE</a:t>
            </a:r>
            <a:r>
              <a:rPr lang="en"/>
              <a:t> COMPANY</a:t>
            </a:r>
            <a:endParaRPr/>
          </a:p>
        </p:txBody>
      </p:sp>
      <p:sp>
        <p:nvSpPr>
          <p:cNvPr id="1294" name="Google Shape;1294;p34"/>
          <p:cNvSpPr txBox="1"/>
          <p:nvPr>
            <p:ph idx="1" type="subTitle"/>
          </p:nvPr>
        </p:nvSpPr>
        <p:spPr>
          <a:xfrm>
            <a:off x="4763331" y="1896775"/>
            <a:ext cx="3070800" cy="357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OUR SERVICES</a:t>
            </a:r>
            <a:endParaRPr/>
          </a:p>
        </p:txBody>
      </p:sp>
      <p:sp>
        <p:nvSpPr>
          <p:cNvPr id="1295" name="Google Shape;1295;p34"/>
          <p:cNvSpPr txBox="1"/>
          <p:nvPr>
            <p:ph idx="2" type="subTitle"/>
          </p:nvPr>
        </p:nvSpPr>
        <p:spPr>
          <a:xfrm>
            <a:off x="4874837" y="2290250"/>
            <a:ext cx="2847900" cy="456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You can describe the topic of the section here</a:t>
            </a:r>
            <a:endParaRPr/>
          </a:p>
        </p:txBody>
      </p:sp>
      <p:sp>
        <p:nvSpPr>
          <p:cNvPr id="1296" name="Google Shape;1296;p34"/>
          <p:cNvSpPr txBox="1"/>
          <p:nvPr>
            <p:ph idx="4" type="subTitle"/>
          </p:nvPr>
        </p:nvSpPr>
        <p:spPr>
          <a:xfrm>
            <a:off x="1421313" y="2290250"/>
            <a:ext cx="2847900" cy="456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You </a:t>
            </a:r>
            <a:r>
              <a:rPr lang="en"/>
              <a:t>can</a:t>
            </a:r>
            <a:r>
              <a:rPr lang="en"/>
              <a:t> describe the topic of the section here</a:t>
            </a:r>
            <a:endParaRPr/>
          </a:p>
        </p:txBody>
      </p:sp>
      <p:sp>
        <p:nvSpPr>
          <p:cNvPr id="1297" name="Google Shape;1297;p34"/>
          <p:cNvSpPr txBox="1"/>
          <p:nvPr>
            <p:ph idx="5" type="subTitle"/>
          </p:nvPr>
        </p:nvSpPr>
        <p:spPr>
          <a:xfrm>
            <a:off x="4763331" y="3677800"/>
            <a:ext cx="3070800" cy="357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PROJECTION</a:t>
            </a:r>
            <a:endParaRPr/>
          </a:p>
        </p:txBody>
      </p:sp>
      <p:sp>
        <p:nvSpPr>
          <p:cNvPr id="1298" name="Google Shape;1298;p34"/>
          <p:cNvSpPr txBox="1"/>
          <p:nvPr>
            <p:ph idx="6" type="subTitle"/>
          </p:nvPr>
        </p:nvSpPr>
        <p:spPr>
          <a:xfrm>
            <a:off x="4874837" y="4071350"/>
            <a:ext cx="2847900" cy="456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You can describe the topic of the section here</a:t>
            </a:r>
            <a:endParaRPr/>
          </a:p>
        </p:txBody>
      </p:sp>
      <p:sp>
        <p:nvSpPr>
          <p:cNvPr id="1299" name="Google Shape;1299;p34"/>
          <p:cNvSpPr txBox="1"/>
          <p:nvPr>
            <p:ph idx="7" type="subTitle"/>
          </p:nvPr>
        </p:nvSpPr>
        <p:spPr>
          <a:xfrm>
            <a:off x="1309863" y="3677800"/>
            <a:ext cx="3070800" cy="357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OUR</a:t>
            </a:r>
            <a:r>
              <a:rPr lang="en"/>
              <a:t> CLIENTS</a:t>
            </a:r>
            <a:endParaRPr/>
          </a:p>
        </p:txBody>
      </p:sp>
      <p:sp>
        <p:nvSpPr>
          <p:cNvPr id="1300" name="Google Shape;1300;p34"/>
          <p:cNvSpPr txBox="1"/>
          <p:nvPr>
            <p:ph idx="8" type="subTitle"/>
          </p:nvPr>
        </p:nvSpPr>
        <p:spPr>
          <a:xfrm>
            <a:off x="1421313" y="4071350"/>
            <a:ext cx="2847900" cy="456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You can describe the topic of the section here</a:t>
            </a:r>
            <a:endParaRPr/>
          </a:p>
        </p:txBody>
      </p:sp>
      <p:sp>
        <p:nvSpPr>
          <p:cNvPr id="1301" name="Google Shape;1301;p34"/>
          <p:cNvSpPr txBox="1"/>
          <p:nvPr>
            <p:ph idx="9" type="title"/>
          </p:nvPr>
        </p:nvSpPr>
        <p:spPr>
          <a:xfrm>
            <a:off x="2325663" y="1211700"/>
            <a:ext cx="1039200" cy="582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1302" name="Google Shape;1302;p34"/>
          <p:cNvSpPr txBox="1"/>
          <p:nvPr>
            <p:ph idx="13" type="title"/>
          </p:nvPr>
        </p:nvSpPr>
        <p:spPr>
          <a:xfrm>
            <a:off x="5779138" y="1211700"/>
            <a:ext cx="1039200" cy="582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1303" name="Google Shape;1303;p34"/>
          <p:cNvSpPr txBox="1"/>
          <p:nvPr>
            <p:ph idx="14" type="title"/>
          </p:nvPr>
        </p:nvSpPr>
        <p:spPr>
          <a:xfrm>
            <a:off x="2325663" y="2982150"/>
            <a:ext cx="1039200" cy="582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1304" name="Google Shape;1304;p34"/>
          <p:cNvSpPr txBox="1"/>
          <p:nvPr>
            <p:ph idx="15" type="title"/>
          </p:nvPr>
        </p:nvSpPr>
        <p:spPr>
          <a:xfrm>
            <a:off x="5779138" y="2982161"/>
            <a:ext cx="1039200" cy="582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sp>
        <p:nvSpPr>
          <p:cNvPr id="1305" name="Google Shape;1305;p34"/>
          <p:cNvSpPr/>
          <p:nvPr/>
        </p:nvSpPr>
        <p:spPr>
          <a:xfrm>
            <a:off x="8154850" y="3638600"/>
            <a:ext cx="38900" cy="39200"/>
          </a:xfrm>
          <a:custGeom>
            <a:rect b="b" l="l" r="r" t="t"/>
            <a:pathLst>
              <a:path extrusionOk="0" fill="none" h="1568" w="1556">
                <a:moveTo>
                  <a:pt x="1555" y="784"/>
                </a:moveTo>
                <a:cubicBezTo>
                  <a:pt x="1555" y="1218"/>
                  <a:pt x="1206" y="1567"/>
                  <a:pt x="784" y="1567"/>
                </a:cubicBezTo>
                <a:cubicBezTo>
                  <a:pt x="350" y="1567"/>
                  <a:pt x="0" y="1218"/>
                  <a:pt x="0" y="784"/>
                </a:cubicBezTo>
                <a:cubicBezTo>
                  <a:pt x="0" y="350"/>
                  <a:pt x="350" y="1"/>
                  <a:pt x="784" y="1"/>
                </a:cubicBezTo>
                <a:cubicBezTo>
                  <a:pt x="1206" y="1"/>
                  <a:pt x="1555" y="350"/>
                  <a:pt x="1555" y="784"/>
                </a:cubicBezTo>
                <a:close/>
              </a:path>
            </a:pathLst>
          </a:custGeom>
          <a:noFill/>
          <a:ln cap="rnd" cmpd="sng" w="114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34"/>
          <p:cNvSpPr/>
          <p:nvPr/>
        </p:nvSpPr>
        <p:spPr>
          <a:xfrm>
            <a:off x="6115550" y="642175"/>
            <a:ext cx="38900" cy="39200"/>
          </a:xfrm>
          <a:custGeom>
            <a:rect b="b" l="l" r="r" t="t"/>
            <a:pathLst>
              <a:path extrusionOk="0" fill="none" h="1568" w="1556">
                <a:moveTo>
                  <a:pt x="1555" y="784"/>
                </a:moveTo>
                <a:cubicBezTo>
                  <a:pt x="1555" y="1218"/>
                  <a:pt x="1206" y="1567"/>
                  <a:pt x="784" y="1567"/>
                </a:cubicBezTo>
                <a:cubicBezTo>
                  <a:pt x="350" y="1567"/>
                  <a:pt x="0" y="1218"/>
                  <a:pt x="0" y="784"/>
                </a:cubicBezTo>
                <a:cubicBezTo>
                  <a:pt x="0" y="350"/>
                  <a:pt x="350" y="1"/>
                  <a:pt x="784" y="1"/>
                </a:cubicBezTo>
                <a:cubicBezTo>
                  <a:pt x="1206" y="1"/>
                  <a:pt x="1555" y="350"/>
                  <a:pt x="1555" y="784"/>
                </a:cubicBezTo>
                <a:close/>
              </a:path>
            </a:pathLst>
          </a:custGeom>
          <a:noFill/>
          <a:ln cap="rnd" cmpd="sng" w="114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34"/>
          <p:cNvSpPr/>
          <p:nvPr/>
        </p:nvSpPr>
        <p:spPr>
          <a:xfrm>
            <a:off x="392150" y="2552150"/>
            <a:ext cx="38900" cy="39200"/>
          </a:xfrm>
          <a:custGeom>
            <a:rect b="b" l="l" r="r" t="t"/>
            <a:pathLst>
              <a:path extrusionOk="0" fill="none" h="1568" w="1556">
                <a:moveTo>
                  <a:pt x="1555" y="784"/>
                </a:moveTo>
                <a:cubicBezTo>
                  <a:pt x="1555" y="1218"/>
                  <a:pt x="1206" y="1567"/>
                  <a:pt x="784" y="1567"/>
                </a:cubicBezTo>
                <a:cubicBezTo>
                  <a:pt x="350" y="1567"/>
                  <a:pt x="0" y="1218"/>
                  <a:pt x="0" y="784"/>
                </a:cubicBezTo>
                <a:cubicBezTo>
                  <a:pt x="0" y="350"/>
                  <a:pt x="350" y="1"/>
                  <a:pt x="784" y="1"/>
                </a:cubicBezTo>
                <a:cubicBezTo>
                  <a:pt x="1206" y="1"/>
                  <a:pt x="1555" y="350"/>
                  <a:pt x="1555" y="784"/>
                </a:cubicBezTo>
                <a:close/>
              </a:path>
            </a:pathLst>
          </a:custGeom>
          <a:noFill/>
          <a:ln cap="rnd" cmpd="sng" w="11450">
            <a:solidFill>
              <a:srgbClr val="F3EBD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34"/>
          <p:cNvSpPr/>
          <p:nvPr/>
        </p:nvSpPr>
        <p:spPr>
          <a:xfrm>
            <a:off x="1421325" y="3192425"/>
            <a:ext cx="38900" cy="39200"/>
          </a:xfrm>
          <a:custGeom>
            <a:rect b="b" l="l" r="r" t="t"/>
            <a:pathLst>
              <a:path extrusionOk="0" fill="none" h="1568" w="1556">
                <a:moveTo>
                  <a:pt x="1555" y="784"/>
                </a:moveTo>
                <a:cubicBezTo>
                  <a:pt x="1555" y="1218"/>
                  <a:pt x="1206" y="1567"/>
                  <a:pt x="784" y="1567"/>
                </a:cubicBezTo>
                <a:cubicBezTo>
                  <a:pt x="350" y="1567"/>
                  <a:pt x="0" y="1218"/>
                  <a:pt x="0" y="784"/>
                </a:cubicBezTo>
                <a:cubicBezTo>
                  <a:pt x="0" y="350"/>
                  <a:pt x="350" y="1"/>
                  <a:pt x="784" y="1"/>
                </a:cubicBezTo>
                <a:cubicBezTo>
                  <a:pt x="1206" y="1"/>
                  <a:pt x="1555" y="350"/>
                  <a:pt x="1555" y="784"/>
                </a:cubicBezTo>
                <a:close/>
              </a:path>
            </a:pathLst>
          </a:custGeom>
          <a:noFill/>
          <a:ln cap="rnd" cmpd="sng" w="11450">
            <a:solidFill>
              <a:srgbClr val="F3EBD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34"/>
          <p:cNvSpPr/>
          <p:nvPr/>
        </p:nvSpPr>
        <p:spPr>
          <a:xfrm>
            <a:off x="296650" y="4588975"/>
            <a:ext cx="38900" cy="39200"/>
          </a:xfrm>
          <a:custGeom>
            <a:rect b="b" l="l" r="r" t="t"/>
            <a:pathLst>
              <a:path extrusionOk="0" fill="none" h="1568" w="1556">
                <a:moveTo>
                  <a:pt x="1555" y="784"/>
                </a:moveTo>
                <a:cubicBezTo>
                  <a:pt x="1555" y="1218"/>
                  <a:pt x="1206" y="1567"/>
                  <a:pt x="784" y="1567"/>
                </a:cubicBezTo>
                <a:cubicBezTo>
                  <a:pt x="350" y="1567"/>
                  <a:pt x="0" y="1218"/>
                  <a:pt x="0" y="784"/>
                </a:cubicBezTo>
                <a:cubicBezTo>
                  <a:pt x="0" y="350"/>
                  <a:pt x="350" y="1"/>
                  <a:pt x="784" y="1"/>
                </a:cubicBezTo>
                <a:cubicBezTo>
                  <a:pt x="1206" y="1"/>
                  <a:pt x="1555" y="350"/>
                  <a:pt x="1555" y="784"/>
                </a:cubicBezTo>
                <a:close/>
              </a:path>
            </a:pathLst>
          </a:custGeom>
          <a:noFill/>
          <a:ln cap="rnd" cmpd="sng" w="114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34"/>
          <p:cNvSpPr/>
          <p:nvPr/>
        </p:nvSpPr>
        <p:spPr>
          <a:xfrm>
            <a:off x="7312938" y="-409700"/>
            <a:ext cx="2011500" cy="2011500"/>
          </a:xfrm>
          <a:prstGeom prst="rect">
            <a:avLst/>
          </a:prstGeom>
          <a:solidFill>
            <a:srgbClr val="232131">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11" name="Google Shape;1311;p34"/>
          <p:cNvGrpSpPr/>
          <p:nvPr/>
        </p:nvGrpSpPr>
        <p:grpSpPr>
          <a:xfrm>
            <a:off x="296644" y="3677807"/>
            <a:ext cx="912435" cy="116605"/>
            <a:chOff x="7827644" y="2147282"/>
            <a:chExt cx="912435" cy="116605"/>
          </a:xfrm>
        </p:grpSpPr>
        <p:sp>
          <p:nvSpPr>
            <p:cNvPr id="1312" name="Google Shape;1312;p34"/>
            <p:cNvSpPr/>
            <p:nvPr/>
          </p:nvSpPr>
          <p:spPr>
            <a:xfrm>
              <a:off x="7827644" y="2147282"/>
              <a:ext cx="116563" cy="116605"/>
            </a:xfrm>
            <a:custGeom>
              <a:rect b="b" l="l" r="r" t="t"/>
              <a:pathLst>
                <a:path extrusionOk="0" h="2762" w="2761">
                  <a:moveTo>
                    <a:pt x="1" y="1"/>
                  </a:moveTo>
                  <a:lnTo>
                    <a:pt x="1" y="2761"/>
                  </a:lnTo>
                  <a:lnTo>
                    <a:pt x="2761" y="2761"/>
                  </a:lnTo>
                  <a:lnTo>
                    <a:pt x="276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34"/>
            <p:cNvSpPr/>
            <p:nvPr/>
          </p:nvSpPr>
          <p:spPr>
            <a:xfrm>
              <a:off x="8225581" y="2147282"/>
              <a:ext cx="116563" cy="116605"/>
            </a:xfrm>
            <a:custGeom>
              <a:rect b="b" l="l" r="r" t="t"/>
              <a:pathLst>
                <a:path extrusionOk="0" h="2762" w="2761">
                  <a:moveTo>
                    <a:pt x="0" y="1"/>
                  </a:moveTo>
                  <a:lnTo>
                    <a:pt x="0" y="2761"/>
                  </a:lnTo>
                  <a:lnTo>
                    <a:pt x="2761" y="2761"/>
                  </a:lnTo>
                  <a:lnTo>
                    <a:pt x="276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34"/>
            <p:cNvSpPr/>
            <p:nvPr/>
          </p:nvSpPr>
          <p:spPr>
            <a:xfrm>
              <a:off x="8623517" y="2147282"/>
              <a:ext cx="116563" cy="116605"/>
            </a:xfrm>
            <a:custGeom>
              <a:rect b="b" l="l" r="r" t="t"/>
              <a:pathLst>
                <a:path extrusionOk="0" h="2762" w="2761">
                  <a:moveTo>
                    <a:pt x="0" y="1"/>
                  </a:moveTo>
                  <a:lnTo>
                    <a:pt x="0" y="2761"/>
                  </a:lnTo>
                  <a:lnTo>
                    <a:pt x="2760" y="2761"/>
                  </a:lnTo>
                  <a:lnTo>
                    <a:pt x="276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15" name="Google Shape;1315;p34"/>
          <p:cNvGrpSpPr/>
          <p:nvPr/>
        </p:nvGrpSpPr>
        <p:grpSpPr>
          <a:xfrm>
            <a:off x="7862463" y="138037"/>
            <a:ext cx="802922" cy="802923"/>
            <a:chOff x="7474500" y="988634"/>
            <a:chExt cx="572004" cy="572004"/>
          </a:xfrm>
        </p:grpSpPr>
        <p:sp>
          <p:nvSpPr>
            <p:cNvPr id="1316" name="Google Shape;1316;p34"/>
            <p:cNvSpPr/>
            <p:nvPr/>
          </p:nvSpPr>
          <p:spPr>
            <a:xfrm>
              <a:off x="7525371" y="1039505"/>
              <a:ext cx="521133" cy="521133"/>
            </a:xfrm>
            <a:custGeom>
              <a:rect b="b" l="l" r="r" t="t"/>
              <a:pathLst>
                <a:path extrusionOk="0" h="12344" w="12344">
                  <a:moveTo>
                    <a:pt x="1" y="1"/>
                  </a:moveTo>
                  <a:lnTo>
                    <a:pt x="1" y="12343"/>
                  </a:lnTo>
                  <a:lnTo>
                    <a:pt x="12344" y="12343"/>
                  </a:lnTo>
                  <a:lnTo>
                    <a:pt x="1234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34"/>
            <p:cNvSpPr/>
            <p:nvPr/>
          </p:nvSpPr>
          <p:spPr>
            <a:xfrm>
              <a:off x="7474500" y="988634"/>
              <a:ext cx="521133" cy="521091"/>
            </a:xfrm>
            <a:custGeom>
              <a:rect b="b" l="l" r="r" t="t"/>
              <a:pathLst>
                <a:path extrusionOk="0" h="12343" w="12344">
                  <a:moveTo>
                    <a:pt x="0" y="0"/>
                  </a:moveTo>
                  <a:lnTo>
                    <a:pt x="0" y="12343"/>
                  </a:lnTo>
                  <a:lnTo>
                    <a:pt x="12343" y="12343"/>
                  </a:lnTo>
                  <a:lnTo>
                    <a:pt x="1234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34"/>
            <p:cNvSpPr/>
            <p:nvPr/>
          </p:nvSpPr>
          <p:spPr>
            <a:xfrm>
              <a:off x="7573203" y="1087337"/>
              <a:ext cx="323682" cy="324188"/>
            </a:xfrm>
            <a:custGeom>
              <a:rect b="b" l="l" r="r" t="t"/>
              <a:pathLst>
                <a:path extrusionOk="0" h="7679" w="7667">
                  <a:moveTo>
                    <a:pt x="1" y="1"/>
                  </a:moveTo>
                  <a:lnTo>
                    <a:pt x="1" y="7679"/>
                  </a:lnTo>
                  <a:lnTo>
                    <a:pt x="7667" y="7679"/>
                  </a:lnTo>
                  <a:lnTo>
                    <a:pt x="766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19" name="Google Shape;1319;p34"/>
          <p:cNvGrpSpPr/>
          <p:nvPr/>
        </p:nvGrpSpPr>
        <p:grpSpPr>
          <a:xfrm>
            <a:off x="7932044" y="4699482"/>
            <a:ext cx="912435" cy="116605"/>
            <a:chOff x="7827644" y="2147282"/>
            <a:chExt cx="912435" cy="116605"/>
          </a:xfrm>
        </p:grpSpPr>
        <p:sp>
          <p:nvSpPr>
            <p:cNvPr id="1320" name="Google Shape;1320;p34"/>
            <p:cNvSpPr/>
            <p:nvPr/>
          </p:nvSpPr>
          <p:spPr>
            <a:xfrm>
              <a:off x="7827644" y="2147282"/>
              <a:ext cx="116563" cy="116605"/>
            </a:xfrm>
            <a:custGeom>
              <a:rect b="b" l="l" r="r" t="t"/>
              <a:pathLst>
                <a:path extrusionOk="0" h="2762" w="2761">
                  <a:moveTo>
                    <a:pt x="1" y="1"/>
                  </a:moveTo>
                  <a:lnTo>
                    <a:pt x="1" y="2761"/>
                  </a:lnTo>
                  <a:lnTo>
                    <a:pt x="2761" y="2761"/>
                  </a:lnTo>
                  <a:lnTo>
                    <a:pt x="276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34"/>
            <p:cNvSpPr/>
            <p:nvPr/>
          </p:nvSpPr>
          <p:spPr>
            <a:xfrm>
              <a:off x="8225581" y="2147282"/>
              <a:ext cx="116563" cy="116605"/>
            </a:xfrm>
            <a:custGeom>
              <a:rect b="b" l="l" r="r" t="t"/>
              <a:pathLst>
                <a:path extrusionOk="0" h="2762" w="2761">
                  <a:moveTo>
                    <a:pt x="0" y="1"/>
                  </a:moveTo>
                  <a:lnTo>
                    <a:pt x="0" y="2761"/>
                  </a:lnTo>
                  <a:lnTo>
                    <a:pt x="2761" y="2761"/>
                  </a:lnTo>
                  <a:lnTo>
                    <a:pt x="276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34"/>
            <p:cNvSpPr/>
            <p:nvPr/>
          </p:nvSpPr>
          <p:spPr>
            <a:xfrm>
              <a:off x="8623517" y="2147282"/>
              <a:ext cx="116563" cy="116605"/>
            </a:xfrm>
            <a:custGeom>
              <a:rect b="b" l="l" r="r" t="t"/>
              <a:pathLst>
                <a:path extrusionOk="0" h="2762" w="2761">
                  <a:moveTo>
                    <a:pt x="0" y="1"/>
                  </a:moveTo>
                  <a:lnTo>
                    <a:pt x="0" y="2761"/>
                  </a:lnTo>
                  <a:lnTo>
                    <a:pt x="2760" y="2761"/>
                  </a:lnTo>
                  <a:lnTo>
                    <a:pt x="276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3" name="Google Shape;1323;p34"/>
          <p:cNvSpPr/>
          <p:nvPr/>
        </p:nvSpPr>
        <p:spPr>
          <a:xfrm>
            <a:off x="8274812" y="2308396"/>
            <a:ext cx="496182" cy="526706"/>
          </a:xfrm>
          <a:custGeom>
            <a:rect b="b" l="l" r="r" t="t"/>
            <a:pathLst>
              <a:path extrusionOk="0" fill="none" h="12476" w="11753">
                <a:moveTo>
                  <a:pt x="1712" y="8510"/>
                </a:moveTo>
                <a:cubicBezTo>
                  <a:pt x="0" y="4219"/>
                  <a:pt x="4352" y="0"/>
                  <a:pt x="8595" y="1832"/>
                </a:cubicBezTo>
                <a:cubicBezTo>
                  <a:pt x="10523" y="2664"/>
                  <a:pt x="11753" y="4581"/>
                  <a:pt x="11728" y="6678"/>
                </a:cubicBezTo>
                <a:cubicBezTo>
                  <a:pt x="11692" y="8775"/>
                  <a:pt x="10403" y="10655"/>
                  <a:pt x="8450" y="11427"/>
                </a:cubicBezTo>
                <a:cubicBezTo>
                  <a:pt x="5786" y="12476"/>
                  <a:pt x="2773" y="11174"/>
                  <a:pt x="1712" y="8510"/>
                </a:cubicBezTo>
                <a:close/>
              </a:path>
            </a:pathLst>
          </a:custGeom>
          <a:solidFill>
            <a:schemeClr val="accent1"/>
          </a:solidFill>
          <a:ln cap="flat" cmpd="sng" w="11450">
            <a:solidFill>
              <a:schemeClr val="accent1"/>
            </a:solidFill>
            <a:prstDash val="solid"/>
            <a:miter lim="120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34"/>
          <p:cNvSpPr/>
          <p:nvPr/>
        </p:nvSpPr>
        <p:spPr>
          <a:xfrm>
            <a:off x="431050" y="1811921"/>
            <a:ext cx="496182" cy="526706"/>
          </a:xfrm>
          <a:custGeom>
            <a:rect b="b" l="l" r="r" t="t"/>
            <a:pathLst>
              <a:path extrusionOk="0" fill="none" h="12476" w="11753">
                <a:moveTo>
                  <a:pt x="1712" y="8510"/>
                </a:moveTo>
                <a:cubicBezTo>
                  <a:pt x="0" y="4219"/>
                  <a:pt x="4352" y="0"/>
                  <a:pt x="8595" y="1832"/>
                </a:cubicBezTo>
                <a:cubicBezTo>
                  <a:pt x="10523" y="2664"/>
                  <a:pt x="11753" y="4581"/>
                  <a:pt x="11728" y="6678"/>
                </a:cubicBezTo>
                <a:cubicBezTo>
                  <a:pt x="11692" y="8775"/>
                  <a:pt x="10403" y="10655"/>
                  <a:pt x="8450" y="11427"/>
                </a:cubicBezTo>
                <a:cubicBezTo>
                  <a:pt x="5786" y="12476"/>
                  <a:pt x="2773" y="11174"/>
                  <a:pt x="1712" y="8510"/>
                </a:cubicBezTo>
                <a:close/>
              </a:path>
            </a:pathLst>
          </a:custGeom>
          <a:solidFill>
            <a:schemeClr val="accent1"/>
          </a:solidFill>
          <a:ln cap="flat" cmpd="sng" w="11450">
            <a:solidFill>
              <a:schemeClr val="accent3"/>
            </a:solidFill>
            <a:prstDash val="solid"/>
            <a:miter lim="120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6" name="Shape 2466"/>
        <p:cNvGrpSpPr/>
        <p:nvPr/>
      </p:nvGrpSpPr>
      <p:grpSpPr>
        <a:xfrm>
          <a:off x="0" y="0"/>
          <a:ext cx="0" cy="0"/>
          <a:chOff x="0" y="0"/>
          <a:chExt cx="0" cy="0"/>
        </a:xfrm>
      </p:grpSpPr>
      <p:sp>
        <p:nvSpPr>
          <p:cNvPr id="2467" name="Google Shape;2467;p61"/>
          <p:cNvSpPr txBox="1"/>
          <p:nvPr>
            <p:ph idx="1" type="subTitle"/>
          </p:nvPr>
        </p:nvSpPr>
        <p:spPr>
          <a:xfrm>
            <a:off x="621100" y="1074275"/>
            <a:ext cx="7828200" cy="3534300"/>
          </a:xfrm>
          <a:prstGeom prst="rect">
            <a:avLst/>
          </a:prstGeom>
        </p:spPr>
        <p:txBody>
          <a:bodyPr anchorCtr="0" anchor="t" bIns="91425" lIns="91425" spcFirstLastPara="1" rIns="91425" wrap="square" tIns="91425">
            <a:noAutofit/>
          </a:bodyPr>
          <a:lstStyle/>
          <a:p>
            <a:pPr indent="0" lvl="0" marL="0" marR="50800" rtl="0" algn="l">
              <a:spcBef>
                <a:spcPts val="0"/>
              </a:spcBef>
              <a:spcAft>
                <a:spcPts val="0"/>
              </a:spcAft>
              <a:buNone/>
            </a:pPr>
            <a:r>
              <a:rPr lang="en" sz="1600"/>
              <a:t>Here’s an assortment of alternative resources whose style fits the one</a:t>
            </a:r>
            <a:endParaRPr sz="1600"/>
          </a:p>
          <a:p>
            <a:pPr indent="0" lvl="0" marL="0" marR="50800" rtl="0" algn="l">
              <a:spcBef>
                <a:spcPts val="0"/>
              </a:spcBef>
              <a:spcAft>
                <a:spcPts val="0"/>
              </a:spcAft>
              <a:buNone/>
            </a:pPr>
            <a:r>
              <a:rPr lang="en" sz="1600"/>
              <a:t>of this template:</a:t>
            </a:r>
            <a:endParaRPr sz="1600"/>
          </a:p>
          <a:p>
            <a:pPr indent="0" lvl="0" marL="0" marR="50800" rtl="0" algn="l">
              <a:spcBef>
                <a:spcPts val="0"/>
              </a:spcBef>
              <a:spcAft>
                <a:spcPts val="0"/>
              </a:spcAft>
              <a:buNone/>
            </a:pPr>
            <a:r>
              <a:t/>
            </a:r>
            <a:endParaRPr sz="1600"/>
          </a:p>
          <a:p>
            <a:pPr indent="0" lvl="0" marL="0" rtl="0" algn="l">
              <a:spcBef>
                <a:spcPts val="0"/>
              </a:spcBef>
              <a:spcAft>
                <a:spcPts val="0"/>
              </a:spcAft>
              <a:buNone/>
            </a:pPr>
            <a:r>
              <a:rPr lang="en" sz="2500">
                <a:solidFill>
                  <a:schemeClr val="accent3"/>
                </a:solidFill>
              </a:rPr>
              <a:t>PHOTOS:</a:t>
            </a:r>
            <a:endParaRPr sz="2500">
              <a:solidFill>
                <a:schemeClr val="accent3"/>
              </a:solidFill>
            </a:endParaRPr>
          </a:p>
          <a:p>
            <a:pPr indent="-330200" lvl="0" marL="457200" rtl="0" algn="l">
              <a:spcBef>
                <a:spcPts val="0"/>
              </a:spcBef>
              <a:spcAft>
                <a:spcPts val="0"/>
              </a:spcAft>
              <a:buClr>
                <a:schemeClr val="dk1"/>
              </a:buClr>
              <a:buSzPts val="1600"/>
              <a:buFont typeface="Raleway"/>
              <a:buChar char="●"/>
            </a:pPr>
            <a:r>
              <a:rPr lang="en" sz="1600">
                <a:solidFill>
                  <a:schemeClr val="hlink"/>
                </a:solidFill>
                <a:uFill>
                  <a:noFill/>
                </a:uFill>
                <a:hlinkClick r:id="rId3"/>
              </a:rPr>
              <a:t>Portrait of young woman </a:t>
            </a:r>
            <a:endParaRPr sz="2500">
              <a:solidFill>
                <a:schemeClr val="dk1"/>
              </a:solidFill>
            </a:endParaRPr>
          </a:p>
          <a:p>
            <a:pPr indent="-330200" lvl="0" marL="457200" rtl="0" algn="l">
              <a:spcBef>
                <a:spcPts val="0"/>
              </a:spcBef>
              <a:spcAft>
                <a:spcPts val="0"/>
              </a:spcAft>
              <a:buClr>
                <a:schemeClr val="dk1"/>
              </a:buClr>
              <a:buSzPts val="1600"/>
              <a:buFont typeface="Raleway"/>
              <a:buChar char="●"/>
            </a:pPr>
            <a:r>
              <a:rPr lang="en" sz="1600">
                <a:solidFill>
                  <a:schemeClr val="hlink"/>
                </a:solidFill>
                <a:uFill>
                  <a:noFill/>
                </a:uFill>
                <a:hlinkClick r:id="rId4"/>
              </a:rPr>
              <a:t>Confident middle aged man portrait</a:t>
            </a:r>
            <a:endParaRPr sz="2500">
              <a:solidFill>
                <a:schemeClr val="dk1"/>
              </a:solidFill>
            </a:endParaRPr>
          </a:p>
          <a:p>
            <a:pPr indent="-330200" lvl="0" marL="457200" rtl="0" algn="l">
              <a:spcBef>
                <a:spcPts val="0"/>
              </a:spcBef>
              <a:spcAft>
                <a:spcPts val="0"/>
              </a:spcAft>
              <a:buClr>
                <a:schemeClr val="dk1"/>
              </a:buClr>
              <a:buSzPts val="1600"/>
              <a:buFont typeface="Raleway"/>
              <a:buChar char="●"/>
            </a:pPr>
            <a:r>
              <a:rPr lang="en" sz="1600">
                <a:solidFill>
                  <a:schemeClr val="hlink"/>
                </a:solidFill>
                <a:uFill>
                  <a:noFill/>
                </a:uFill>
                <a:hlinkClick r:id="rId5"/>
              </a:rPr>
              <a:t>Man listening some music</a:t>
            </a:r>
            <a:endParaRPr sz="2500">
              <a:solidFill>
                <a:schemeClr val="dk1"/>
              </a:solidFill>
            </a:endParaRPr>
          </a:p>
          <a:p>
            <a:pPr indent="-330200" lvl="0" marL="457200" rtl="0" algn="l">
              <a:spcBef>
                <a:spcPts val="0"/>
              </a:spcBef>
              <a:spcAft>
                <a:spcPts val="0"/>
              </a:spcAft>
              <a:buClr>
                <a:schemeClr val="dk1"/>
              </a:buClr>
              <a:buSzPts val="1600"/>
              <a:buFont typeface="Raleway"/>
              <a:buChar char="●"/>
            </a:pPr>
            <a:r>
              <a:rPr lang="en" sz="1600">
                <a:solidFill>
                  <a:schemeClr val="hlink"/>
                </a:solidFill>
                <a:uFill>
                  <a:noFill/>
                </a:uFill>
                <a:hlinkClick r:id="rId6"/>
              </a:rPr>
              <a:t>Medium shot woman</a:t>
            </a:r>
            <a:endParaRPr sz="2500">
              <a:solidFill>
                <a:schemeClr val="dk1"/>
              </a:solidFill>
            </a:endParaRPr>
          </a:p>
          <a:p>
            <a:pPr indent="-330200" lvl="0" marL="457200" rtl="0" algn="l">
              <a:spcBef>
                <a:spcPts val="0"/>
              </a:spcBef>
              <a:spcAft>
                <a:spcPts val="0"/>
              </a:spcAft>
              <a:buClr>
                <a:schemeClr val="dk1"/>
              </a:buClr>
              <a:buSzPts val="1600"/>
              <a:buFont typeface="Raleway"/>
              <a:buChar char="●"/>
            </a:pPr>
            <a:r>
              <a:rPr lang="en" sz="1600">
                <a:solidFill>
                  <a:schemeClr val="hlink"/>
                </a:solidFill>
                <a:uFill>
                  <a:noFill/>
                </a:uFill>
                <a:hlinkClick r:id="rId7"/>
              </a:rPr>
              <a:t>People collage design</a:t>
            </a:r>
            <a:endParaRPr sz="2500">
              <a:solidFill>
                <a:schemeClr val="dk1"/>
              </a:solidFill>
            </a:endParaRPr>
          </a:p>
          <a:p>
            <a:pPr indent="-330200" lvl="0" marL="457200" rtl="0" algn="l">
              <a:spcBef>
                <a:spcPts val="0"/>
              </a:spcBef>
              <a:spcAft>
                <a:spcPts val="0"/>
              </a:spcAft>
              <a:buClr>
                <a:schemeClr val="dk1"/>
              </a:buClr>
              <a:buSzPts val="1600"/>
              <a:buFont typeface="Raleway"/>
              <a:buChar char="●"/>
            </a:pPr>
            <a:r>
              <a:rPr lang="en" sz="1600">
                <a:solidFill>
                  <a:schemeClr val="hlink"/>
                </a:solidFill>
                <a:uFill>
                  <a:noFill/>
                </a:uFill>
                <a:hlinkClick r:id="rId8"/>
              </a:rPr>
              <a:t>Top view vinyl record</a:t>
            </a:r>
            <a:endParaRPr/>
          </a:p>
          <a:p>
            <a:pPr indent="-330200" lvl="0" marL="457200" rtl="0" algn="l">
              <a:spcBef>
                <a:spcPts val="0"/>
              </a:spcBef>
              <a:spcAft>
                <a:spcPts val="0"/>
              </a:spcAft>
              <a:buClr>
                <a:schemeClr val="dk1"/>
              </a:buClr>
              <a:buSzPts val="1600"/>
              <a:buFont typeface="Raleway"/>
              <a:buChar char="●"/>
            </a:pPr>
            <a:r>
              <a:rPr lang="en" sz="1600">
                <a:solidFill>
                  <a:schemeClr val="hlink"/>
                </a:solidFill>
                <a:uFill>
                  <a:noFill/>
                </a:uFill>
                <a:hlinkClick r:id="rId9"/>
              </a:rPr>
              <a:t>Various paintbrushes</a:t>
            </a:r>
            <a:endParaRPr sz="2500">
              <a:solidFill>
                <a:schemeClr val="dk1"/>
              </a:solidFill>
            </a:endParaRPr>
          </a:p>
          <a:p>
            <a:pPr indent="-330200" lvl="0" marL="457200" rtl="0" algn="l">
              <a:spcBef>
                <a:spcPts val="0"/>
              </a:spcBef>
              <a:spcAft>
                <a:spcPts val="0"/>
              </a:spcAft>
              <a:buClr>
                <a:schemeClr val="dk1"/>
              </a:buClr>
              <a:buSzPts val="1600"/>
              <a:buFont typeface="Raleway"/>
              <a:buChar char="●"/>
            </a:pPr>
            <a:r>
              <a:rPr lang="en" sz="1600">
                <a:solidFill>
                  <a:schemeClr val="hlink"/>
                </a:solidFill>
                <a:uFill>
                  <a:noFill/>
                </a:uFill>
                <a:hlinkClick r:id="rId10"/>
              </a:rPr>
              <a:t>Movie objects</a:t>
            </a:r>
            <a:endParaRPr sz="2500">
              <a:solidFill>
                <a:schemeClr val="dk1"/>
              </a:solidFill>
            </a:endParaRPr>
          </a:p>
        </p:txBody>
      </p:sp>
      <p:sp>
        <p:nvSpPr>
          <p:cNvPr id="2468" name="Google Shape;2468;p61"/>
          <p:cNvSpPr txBox="1"/>
          <p:nvPr>
            <p:ph type="title"/>
          </p:nvPr>
        </p:nvSpPr>
        <p:spPr>
          <a:xfrm>
            <a:off x="621100" y="445025"/>
            <a:ext cx="79017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ALTERNATIVE </a:t>
            </a:r>
            <a:r>
              <a:rPr lang="en">
                <a:solidFill>
                  <a:schemeClr val="accent3"/>
                </a:solidFill>
                <a:latin typeface="Raleway"/>
                <a:ea typeface="Raleway"/>
                <a:cs typeface="Raleway"/>
                <a:sym typeface="Raleway"/>
              </a:rPr>
              <a:t>RESOURCES</a:t>
            </a:r>
            <a:endParaRPr>
              <a:solidFill>
                <a:schemeClr val="accent3"/>
              </a:solidFill>
              <a:latin typeface="Raleway"/>
              <a:ea typeface="Raleway"/>
              <a:cs typeface="Raleway"/>
              <a:sym typeface="Raleway"/>
            </a:endParaRPr>
          </a:p>
        </p:txBody>
      </p:sp>
      <p:grpSp>
        <p:nvGrpSpPr>
          <p:cNvPr id="2469" name="Google Shape;2469;p61"/>
          <p:cNvGrpSpPr/>
          <p:nvPr/>
        </p:nvGrpSpPr>
        <p:grpSpPr>
          <a:xfrm>
            <a:off x="7440888" y="3737932"/>
            <a:ext cx="838177" cy="837723"/>
            <a:chOff x="7440888" y="3737932"/>
            <a:chExt cx="838177" cy="837723"/>
          </a:xfrm>
        </p:grpSpPr>
        <p:sp>
          <p:nvSpPr>
            <p:cNvPr id="2470" name="Google Shape;2470;p61"/>
            <p:cNvSpPr/>
            <p:nvPr/>
          </p:nvSpPr>
          <p:spPr>
            <a:xfrm>
              <a:off x="7859728" y="3737932"/>
              <a:ext cx="418882" cy="418868"/>
            </a:xfrm>
            <a:custGeom>
              <a:rect b="b" l="l" r="r" t="t"/>
              <a:pathLst>
                <a:path extrusionOk="0" h="29477" w="29478">
                  <a:moveTo>
                    <a:pt x="1" y="0"/>
                  </a:moveTo>
                  <a:lnTo>
                    <a:pt x="1" y="29477"/>
                  </a:lnTo>
                  <a:lnTo>
                    <a:pt x="29477" y="29477"/>
                  </a:lnTo>
                  <a:lnTo>
                    <a:pt x="294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1" name="Google Shape;2471;p61"/>
            <p:cNvSpPr/>
            <p:nvPr/>
          </p:nvSpPr>
          <p:spPr>
            <a:xfrm>
              <a:off x="7440888" y="3737932"/>
              <a:ext cx="418868" cy="418868"/>
            </a:xfrm>
            <a:custGeom>
              <a:rect b="b" l="l" r="r" t="t"/>
              <a:pathLst>
                <a:path extrusionOk="0" h="29477" w="29477">
                  <a:moveTo>
                    <a:pt x="0" y="0"/>
                  </a:moveTo>
                  <a:lnTo>
                    <a:pt x="0" y="29477"/>
                  </a:lnTo>
                  <a:lnTo>
                    <a:pt x="29477" y="29477"/>
                  </a:lnTo>
                  <a:lnTo>
                    <a:pt x="2947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2" name="Google Shape;2472;p61"/>
            <p:cNvSpPr/>
            <p:nvPr/>
          </p:nvSpPr>
          <p:spPr>
            <a:xfrm>
              <a:off x="7859728" y="4156772"/>
              <a:ext cx="418882" cy="418882"/>
            </a:xfrm>
            <a:custGeom>
              <a:rect b="b" l="l" r="r" t="t"/>
              <a:pathLst>
                <a:path extrusionOk="0" h="29478" w="29478">
                  <a:moveTo>
                    <a:pt x="1" y="1"/>
                  </a:moveTo>
                  <a:lnTo>
                    <a:pt x="1" y="29477"/>
                  </a:lnTo>
                  <a:lnTo>
                    <a:pt x="29477" y="29477"/>
                  </a:lnTo>
                  <a:lnTo>
                    <a:pt x="2947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3" name="Google Shape;2473;p61"/>
            <p:cNvSpPr/>
            <p:nvPr/>
          </p:nvSpPr>
          <p:spPr>
            <a:xfrm>
              <a:off x="7440888" y="4156772"/>
              <a:ext cx="418868" cy="418882"/>
            </a:xfrm>
            <a:custGeom>
              <a:rect b="b" l="l" r="r" t="t"/>
              <a:pathLst>
                <a:path extrusionOk="0" h="29478" w="29477">
                  <a:moveTo>
                    <a:pt x="0" y="1"/>
                  </a:moveTo>
                  <a:lnTo>
                    <a:pt x="0" y="29477"/>
                  </a:lnTo>
                  <a:lnTo>
                    <a:pt x="29477" y="29477"/>
                  </a:lnTo>
                  <a:lnTo>
                    <a:pt x="2947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4" name="Google Shape;2474;p61"/>
            <p:cNvSpPr/>
            <p:nvPr/>
          </p:nvSpPr>
          <p:spPr>
            <a:xfrm>
              <a:off x="7440888" y="4156772"/>
              <a:ext cx="418868" cy="418882"/>
            </a:xfrm>
            <a:custGeom>
              <a:rect b="b" l="l" r="r" t="t"/>
              <a:pathLst>
                <a:path extrusionOk="0" h="29478" w="29477">
                  <a:moveTo>
                    <a:pt x="29477" y="1"/>
                  </a:moveTo>
                  <a:lnTo>
                    <a:pt x="0" y="29477"/>
                  </a:lnTo>
                  <a:lnTo>
                    <a:pt x="29477" y="29477"/>
                  </a:lnTo>
                  <a:lnTo>
                    <a:pt x="29477" y="1"/>
                  </a:lnTo>
                  <a:close/>
                </a:path>
              </a:pathLst>
            </a:custGeom>
            <a:solidFill>
              <a:srgbClr val="F7FA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5" name="Google Shape;2475;p61"/>
            <p:cNvSpPr/>
            <p:nvPr/>
          </p:nvSpPr>
          <p:spPr>
            <a:xfrm>
              <a:off x="7859728" y="4156772"/>
              <a:ext cx="419337" cy="418882"/>
            </a:xfrm>
            <a:custGeom>
              <a:rect b="b" l="l" r="r" t="t"/>
              <a:pathLst>
                <a:path extrusionOk="0" h="29478" w="29510">
                  <a:moveTo>
                    <a:pt x="29510" y="1"/>
                  </a:moveTo>
                  <a:lnTo>
                    <a:pt x="1" y="29477"/>
                  </a:lnTo>
                  <a:lnTo>
                    <a:pt x="29510" y="29477"/>
                  </a:lnTo>
                  <a:lnTo>
                    <a:pt x="29510" y="1"/>
                  </a:lnTo>
                  <a:close/>
                </a:path>
              </a:pathLst>
            </a:custGeom>
            <a:solidFill>
              <a:srgbClr val="F7FA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6" name="Google Shape;2476;p61"/>
            <p:cNvSpPr/>
            <p:nvPr/>
          </p:nvSpPr>
          <p:spPr>
            <a:xfrm>
              <a:off x="7440888" y="3737932"/>
              <a:ext cx="418868" cy="418868"/>
            </a:xfrm>
            <a:custGeom>
              <a:rect b="b" l="l" r="r" t="t"/>
              <a:pathLst>
                <a:path extrusionOk="0" h="29477" w="29477">
                  <a:moveTo>
                    <a:pt x="29477" y="0"/>
                  </a:moveTo>
                  <a:lnTo>
                    <a:pt x="0" y="29477"/>
                  </a:lnTo>
                  <a:lnTo>
                    <a:pt x="29477" y="29477"/>
                  </a:lnTo>
                  <a:lnTo>
                    <a:pt x="29477" y="0"/>
                  </a:lnTo>
                  <a:close/>
                </a:path>
              </a:pathLst>
            </a:custGeom>
            <a:solidFill>
              <a:srgbClr val="F7FA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77" name="Google Shape;2477;p61"/>
          <p:cNvSpPr/>
          <p:nvPr/>
        </p:nvSpPr>
        <p:spPr>
          <a:xfrm>
            <a:off x="6148102" y="3609915"/>
            <a:ext cx="440234" cy="377194"/>
          </a:xfrm>
          <a:custGeom>
            <a:rect b="b" l="l" r="r" t="t"/>
            <a:pathLst>
              <a:path extrusionOk="0" h="19225" w="22438">
                <a:moveTo>
                  <a:pt x="12805" y="5006"/>
                </a:moveTo>
                <a:cubicBezTo>
                  <a:pt x="15163" y="5006"/>
                  <a:pt x="17423" y="6832"/>
                  <a:pt x="17423" y="9612"/>
                </a:cubicBezTo>
                <a:cubicBezTo>
                  <a:pt x="17423" y="12151"/>
                  <a:pt x="15365" y="14208"/>
                  <a:pt x="12826" y="14208"/>
                </a:cubicBezTo>
                <a:cubicBezTo>
                  <a:pt x="8744" y="14208"/>
                  <a:pt x="6686" y="9258"/>
                  <a:pt x="9579" y="6365"/>
                </a:cubicBezTo>
                <a:cubicBezTo>
                  <a:pt x="10518" y="5427"/>
                  <a:pt x="11673" y="5006"/>
                  <a:pt x="12805" y="5006"/>
                </a:cubicBezTo>
                <a:close/>
                <a:moveTo>
                  <a:pt x="12826" y="1"/>
                </a:moveTo>
                <a:cubicBezTo>
                  <a:pt x="4276" y="1"/>
                  <a:pt x="0" y="10351"/>
                  <a:pt x="6044" y="16394"/>
                </a:cubicBezTo>
                <a:cubicBezTo>
                  <a:pt x="7998" y="18349"/>
                  <a:pt x="10404" y="19224"/>
                  <a:pt x="12764" y="19224"/>
                </a:cubicBezTo>
                <a:cubicBezTo>
                  <a:pt x="17700" y="19224"/>
                  <a:pt x="22437" y="15396"/>
                  <a:pt x="22437" y="9612"/>
                </a:cubicBezTo>
                <a:cubicBezTo>
                  <a:pt x="22437" y="4308"/>
                  <a:pt x="18130" y="1"/>
                  <a:pt x="1282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78" name="Google Shape;2478;p61"/>
          <p:cNvGrpSpPr/>
          <p:nvPr/>
        </p:nvGrpSpPr>
        <p:grpSpPr>
          <a:xfrm>
            <a:off x="6525169" y="2935005"/>
            <a:ext cx="915735" cy="578967"/>
            <a:chOff x="6525169" y="2935005"/>
            <a:chExt cx="915735" cy="578967"/>
          </a:xfrm>
        </p:grpSpPr>
        <p:sp>
          <p:nvSpPr>
            <p:cNvPr id="2479" name="Google Shape;2479;p61"/>
            <p:cNvSpPr/>
            <p:nvPr/>
          </p:nvSpPr>
          <p:spPr>
            <a:xfrm>
              <a:off x="6862565" y="2935005"/>
              <a:ext cx="578339" cy="578967"/>
            </a:xfrm>
            <a:custGeom>
              <a:rect b="b" l="l" r="r" t="t"/>
              <a:pathLst>
                <a:path extrusionOk="0" h="29509" w="29477">
                  <a:moveTo>
                    <a:pt x="14722" y="579"/>
                  </a:moveTo>
                  <a:lnTo>
                    <a:pt x="28930" y="14754"/>
                  </a:lnTo>
                  <a:lnTo>
                    <a:pt x="14722" y="28930"/>
                  </a:lnTo>
                  <a:lnTo>
                    <a:pt x="547" y="14754"/>
                  </a:lnTo>
                  <a:lnTo>
                    <a:pt x="14722" y="579"/>
                  </a:lnTo>
                  <a:close/>
                  <a:moveTo>
                    <a:pt x="14722" y="0"/>
                  </a:moveTo>
                  <a:lnTo>
                    <a:pt x="0" y="14754"/>
                  </a:lnTo>
                  <a:lnTo>
                    <a:pt x="14722" y="29509"/>
                  </a:lnTo>
                  <a:lnTo>
                    <a:pt x="29477" y="14754"/>
                  </a:lnTo>
                  <a:lnTo>
                    <a:pt x="1472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0" name="Google Shape;2480;p61"/>
            <p:cNvSpPr/>
            <p:nvPr/>
          </p:nvSpPr>
          <p:spPr>
            <a:xfrm>
              <a:off x="7015813" y="3088253"/>
              <a:ext cx="271835" cy="272463"/>
            </a:xfrm>
            <a:custGeom>
              <a:rect b="b" l="l" r="r" t="t"/>
              <a:pathLst>
                <a:path extrusionOk="0" h="13887" w="13855">
                  <a:moveTo>
                    <a:pt x="6911" y="0"/>
                  </a:moveTo>
                  <a:lnTo>
                    <a:pt x="0" y="6943"/>
                  </a:lnTo>
                  <a:lnTo>
                    <a:pt x="6911" y="13887"/>
                  </a:lnTo>
                  <a:lnTo>
                    <a:pt x="13855" y="6943"/>
                  </a:lnTo>
                  <a:lnTo>
                    <a:pt x="691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1" name="Google Shape;2481;p61"/>
            <p:cNvSpPr/>
            <p:nvPr/>
          </p:nvSpPr>
          <p:spPr>
            <a:xfrm>
              <a:off x="6525169" y="2940675"/>
              <a:ext cx="567626" cy="567626"/>
            </a:xfrm>
            <a:custGeom>
              <a:rect b="b" l="l" r="r" t="t"/>
              <a:pathLst>
                <a:path extrusionOk="0" h="28931" w="28931">
                  <a:moveTo>
                    <a:pt x="14465" y="0"/>
                  </a:moveTo>
                  <a:lnTo>
                    <a:pt x="0" y="14465"/>
                  </a:lnTo>
                  <a:lnTo>
                    <a:pt x="14465" y="28930"/>
                  </a:lnTo>
                  <a:lnTo>
                    <a:pt x="28930" y="14465"/>
                  </a:lnTo>
                  <a:lnTo>
                    <a:pt x="1446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82" name="Google Shape;2482;p61"/>
          <p:cNvSpPr/>
          <p:nvPr/>
        </p:nvSpPr>
        <p:spPr>
          <a:xfrm>
            <a:off x="5582493" y="4024416"/>
            <a:ext cx="66237" cy="66865"/>
          </a:xfrm>
          <a:custGeom>
            <a:rect b="b" l="l" r="r" t="t"/>
            <a:pathLst>
              <a:path extrusionOk="0" h="3408" w="3376">
                <a:moveTo>
                  <a:pt x="1672" y="0"/>
                </a:moveTo>
                <a:cubicBezTo>
                  <a:pt x="739" y="0"/>
                  <a:pt x="0" y="772"/>
                  <a:pt x="0" y="1704"/>
                </a:cubicBezTo>
                <a:cubicBezTo>
                  <a:pt x="0" y="2636"/>
                  <a:pt x="739" y="3407"/>
                  <a:pt x="1672" y="3407"/>
                </a:cubicBezTo>
                <a:cubicBezTo>
                  <a:pt x="2604" y="3407"/>
                  <a:pt x="3375" y="2636"/>
                  <a:pt x="3375" y="1704"/>
                </a:cubicBezTo>
                <a:cubicBezTo>
                  <a:pt x="3375" y="772"/>
                  <a:pt x="2604" y="0"/>
                  <a:pt x="167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3" name="Google Shape;2483;p61"/>
          <p:cNvSpPr/>
          <p:nvPr/>
        </p:nvSpPr>
        <p:spPr>
          <a:xfrm>
            <a:off x="5777353" y="4024416"/>
            <a:ext cx="66885" cy="66865"/>
          </a:xfrm>
          <a:custGeom>
            <a:rect b="b" l="l" r="r" t="t"/>
            <a:pathLst>
              <a:path extrusionOk="0" h="3408" w="3409">
                <a:moveTo>
                  <a:pt x="1704" y="0"/>
                </a:moveTo>
                <a:cubicBezTo>
                  <a:pt x="772" y="0"/>
                  <a:pt x="1" y="772"/>
                  <a:pt x="1" y="1704"/>
                </a:cubicBezTo>
                <a:cubicBezTo>
                  <a:pt x="1" y="2636"/>
                  <a:pt x="772" y="3407"/>
                  <a:pt x="1704" y="3407"/>
                </a:cubicBezTo>
                <a:cubicBezTo>
                  <a:pt x="2637" y="3407"/>
                  <a:pt x="3408" y="2636"/>
                  <a:pt x="3408" y="1704"/>
                </a:cubicBezTo>
                <a:cubicBezTo>
                  <a:pt x="3408" y="772"/>
                  <a:pt x="2637" y="0"/>
                  <a:pt x="170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4" name="Google Shape;2484;p61"/>
          <p:cNvSpPr/>
          <p:nvPr/>
        </p:nvSpPr>
        <p:spPr>
          <a:xfrm>
            <a:off x="5582493" y="4192790"/>
            <a:ext cx="66237" cy="66885"/>
          </a:xfrm>
          <a:custGeom>
            <a:rect b="b" l="l" r="r" t="t"/>
            <a:pathLst>
              <a:path extrusionOk="0" h="3409" w="3376">
                <a:moveTo>
                  <a:pt x="1672" y="1"/>
                </a:moveTo>
                <a:cubicBezTo>
                  <a:pt x="739" y="1"/>
                  <a:pt x="0" y="772"/>
                  <a:pt x="0" y="1704"/>
                </a:cubicBezTo>
                <a:cubicBezTo>
                  <a:pt x="0" y="2637"/>
                  <a:pt x="739" y="3408"/>
                  <a:pt x="1672" y="3408"/>
                </a:cubicBezTo>
                <a:cubicBezTo>
                  <a:pt x="2604" y="3408"/>
                  <a:pt x="3375" y="2637"/>
                  <a:pt x="3375" y="1704"/>
                </a:cubicBezTo>
                <a:cubicBezTo>
                  <a:pt x="3375" y="772"/>
                  <a:pt x="2604" y="1"/>
                  <a:pt x="167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5" name="Google Shape;2485;p61"/>
          <p:cNvSpPr/>
          <p:nvPr/>
        </p:nvSpPr>
        <p:spPr>
          <a:xfrm>
            <a:off x="5777353" y="4192790"/>
            <a:ext cx="66885" cy="66885"/>
          </a:xfrm>
          <a:custGeom>
            <a:rect b="b" l="l" r="r" t="t"/>
            <a:pathLst>
              <a:path extrusionOk="0" h="3409" w="3409">
                <a:moveTo>
                  <a:pt x="1704" y="1"/>
                </a:moveTo>
                <a:cubicBezTo>
                  <a:pt x="772" y="1"/>
                  <a:pt x="1" y="772"/>
                  <a:pt x="1" y="1704"/>
                </a:cubicBezTo>
                <a:cubicBezTo>
                  <a:pt x="1" y="2637"/>
                  <a:pt x="772" y="3408"/>
                  <a:pt x="1704" y="3408"/>
                </a:cubicBezTo>
                <a:cubicBezTo>
                  <a:pt x="2637" y="3408"/>
                  <a:pt x="3408" y="2637"/>
                  <a:pt x="3408" y="1704"/>
                </a:cubicBezTo>
                <a:cubicBezTo>
                  <a:pt x="3408" y="772"/>
                  <a:pt x="2637" y="1"/>
                  <a:pt x="170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6" name="Google Shape;2486;p61"/>
          <p:cNvSpPr/>
          <p:nvPr/>
        </p:nvSpPr>
        <p:spPr>
          <a:xfrm>
            <a:off x="5571133" y="4373799"/>
            <a:ext cx="77597" cy="66571"/>
          </a:xfrm>
          <a:custGeom>
            <a:rect b="b" l="l" r="r" t="t"/>
            <a:pathLst>
              <a:path extrusionOk="0" h="3393" w="3955">
                <a:moveTo>
                  <a:pt x="2251" y="0"/>
                </a:moveTo>
                <a:cubicBezTo>
                  <a:pt x="740" y="0"/>
                  <a:pt x="1" y="1832"/>
                  <a:pt x="1061" y="2893"/>
                </a:cubicBezTo>
                <a:cubicBezTo>
                  <a:pt x="1406" y="3238"/>
                  <a:pt x="1832" y="3392"/>
                  <a:pt x="2250" y="3392"/>
                </a:cubicBezTo>
                <a:cubicBezTo>
                  <a:pt x="3119" y="3392"/>
                  <a:pt x="3954" y="2724"/>
                  <a:pt x="3954" y="1704"/>
                </a:cubicBezTo>
                <a:cubicBezTo>
                  <a:pt x="3954" y="772"/>
                  <a:pt x="3183" y="0"/>
                  <a:pt x="22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7" name="Google Shape;2487;p61"/>
          <p:cNvSpPr/>
          <p:nvPr/>
        </p:nvSpPr>
        <p:spPr>
          <a:xfrm>
            <a:off x="5766013" y="4373799"/>
            <a:ext cx="78225" cy="66571"/>
          </a:xfrm>
          <a:custGeom>
            <a:rect b="b" l="l" r="r" t="t"/>
            <a:pathLst>
              <a:path extrusionOk="0" h="3393" w="3987">
                <a:moveTo>
                  <a:pt x="2282" y="0"/>
                </a:moveTo>
                <a:cubicBezTo>
                  <a:pt x="772" y="0"/>
                  <a:pt x="0" y="1832"/>
                  <a:pt x="1061" y="2893"/>
                </a:cubicBezTo>
                <a:cubicBezTo>
                  <a:pt x="1416" y="3238"/>
                  <a:pt x="1849" y="3392"/>
                  <a:pt x="2272" y="3392"/>
                </a:cubicBezTo>
                <a:cubicBezTo>
                  <a:pt x="3151" y="3392"/>
                  <a:pt x="3986" y="2724"/>
                  <a:pt x="3986" y="1704"/>
                </a:cubicBezTo>
                <a:cubicBezTo>
                  <a:pt x="3986" y="772"/>
                  <a:pt x="3215" y="0"/>
                  <a:pt x="22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8" name="Google Shape;2488;p61"/>
          <p:cNvSpPr/>
          <p:nvPr/>
        </p:nvSpPr>
        <p:spPr>
          <a:xfrm>
            <a:off x="5571133" y="4542174"/>
            <a:ext cx="77597" cy="66453"/>
          </a:xfrm>
          <a:custGeom>
            <a:rect b="b" l="l" r="r" t="t"/>
            <a:pathLst>
              <a:path extrusionOk="0" h="3387" w="3955">
                <a:moveTo>
                  <a:pt x="2251" y="1"/>
                </a:moveTo>
                <a:cubicBezTo>
                  <a:pt x="740" y="1"/>
                  <a:pt x="1" y="1833"/>
                  <a:pt x="1061" y="2894"/>
                </a:cubicBezTo>
                <a:cubicBezTo>
                  <a:pt x="1402" y="3234"/>
                  <a:pt x="1822" y="3386"/>
                  <a:pt x="2236" y="3386"/>
                </a:cubicBezTo>
                <a:cubicBezTo>
                  <a:pt x="3110" y="3386"/>
                  <a:pt x="3954" y="2708"/>
                  <a:pt x="3954" y="1704"/>
                </a:cubicBezTo>
                <a:cubicBezTo>
                  <a:pt x="3954" y="740"/>
                  <a:pt x="3183" y="1"/>
                  <a:pt x="22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9" name="Google Shape;2489;p61"/>
          <p:cNvSpPr/>
          <p:nvPr/>
        </p:nvSpPr>
        <p:spPr>
          <a:xfrm>
            <a:off x="5766013" y="4542174"/>
            <a:ext cx="78225" cy="66453"/>
          </a:xfrm>
          <a:custGeom>
            <a:rect b="b" l="l" r="r" t="t"/>
            <a:pathLst>
              <a:path extrusionOk="0" h="3387" w="3987">
                <a:moveTo>
                  <a:pt x="2282" y="1"/>
                </a:moveTo>
                <a:cubicBezTo>
                  <a:pt x="772" y="1"/>
                  <a:pt x="0" y="1833"/>
                  <a:pt x="1061" y="2894"/>
                </a:cubicBezTo>
                <a:cubicBezTo>
                  <a:pt x="1412" y="3234"/>
                  <a:pt x="1839" y="3386"/>
                  <a:pt x="2257" y="3386"/>
                </a:cubicBezTo>
                <a:cubicBezTo>
                  <a:pt x="3142" y="3386"/>
                  <a:pt x="3986" y="2708"/>
                  <a:pt x="3986" y="1704"/>
                </a:cubicBezTo>
                <a:cubicBezTo>
                  <a:pt x="3986" y="740"/>
                  <a:pt x="3215" y="1"/>
                  <a:pt x="22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0" name="Google Shape;2490;p61"/>
          <p:cNvSpPr/>
          <p:nvPr/>
        </p:nvSpPr>
        <p:spPr>
          <a:xfrm>
            <a:off x="5437427" y="3067947"/>
            <a:ext cx="838186" cy="117328"/>
          </a:xfrm>
          <a:custGeom>
            <a:rect b="b" l="l" r="r" t="t"/>
            <a:pathLst>
              <a:path extrusionOk="0" h="5980" w="42721">
                <a:moveTo>
                  <a:pt x="9579" y="0"/>
                </a:moveTo>
                <a:lnTo>
                  <a:pt x="4854" y="5368"/>
                </a:lnTo>
                <a:lnTo>
                  <a:pt x="290" y="161"/>
                </a:lnTo>
                <a:lnTo>
                  <a:pt x="0" y="450"/>
                </a:lnTo>
                <a:lnTo>
                  <a:pt x="4854" y="5979"/>
                </a:lnTo>
                <a:lnTo>
                  <a:pt x="9579" y="611"/>
                </a:lnTo>
                <a:lnTo>
                  <a:pt x="14272" y="5979"/>
                </a:lnTo>
                <a:lnTo>
                  <a:pt x="18998" y="611"/>
                </a:lnTo>
                <a:lnTo>
                  <a:pt x="23723" y="5979"/>
                </a:lnTo>
                <a:lnTo>
                  <a:pt x="28416" y="611"/>
                </a:lnTo>
                <a:lnTo>
                  <a:pt x="33141" y="5979"/>
                </a:lnTo>
                <a:lnTo>
                  <a:pt x="37834" y="611"/>
                </a:lnTo>
                <a:lnTo>
                  <a:pt x="42399" y="5786"/>
                </a:lnTo>
                <a:lnTo>
                  <a:pt x="42720" y="5529"/>
                </a:lnTo>
                <a:lnTo>
                  <a:pt x="37834" y="0"/>
                </a:lnTo>
                <a:lnTo>
                  <a:pt x="33141" y="5368"/>
                </a:lnTo>
                <a:lnTo>
                  <a:pt x="28416" y="0"/>
                </a:lnTo>
                <a:lnTo>
                  <a:pt x="23723" y="5368"/>
                </a:lnTo>
                <a:lnTo>
                  <a:pt x="18998" y="0"/>
                </a:lnTo>
                <a:lnTo>
                  <a:pt x="14272" y="5368"/>
                </a:lnTo>
                <a:lnTo>
                  <a:pt x="95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91" name="Google Shape;2491;p61"/>
          <p:cNvGrpSpPr/>
          <p:nvPr/>
        </p:nvGrpSpPr>
        <p:grpSpPr>
          <a:xfrm>
            <a:off x="7440888" y="1989150"/>
            <a:ext cx="795286" cy="795306"/>
            <a:chOff x="7440888" y="1989150"/>
            <a:chExt cx="795286" cy="795306"/>
          </a:xfrm>
        </p:grpSpPr>
        <p:sp>
          <p:nvSpPr>
            <p:cNvPr id="2492" name="Google Shape;2492;p61"/>
            <p:cNvSpPr/>
            <p:nvPr/>
          </p:nvSpPr>
          <p:spPr>
            <a:xfrm>
              <a:off x="7440888" y="1989150"/>
              <a:ext cx="397344" cy="397344"/>
            </a:xfrm>
            <a:custGeom>
              <a:rect b="b" l="l" r="r" t="t"/>
              <a:pathLst>
                <a:path extrusionOk="0" h="20252" w="20252">
                  <a:moveTo>
                    <a:pt x="1" y="0"/>
                  </a:moveTo>
                  <a:lnTo>
                    <a:pt x="1" y="20251"/>
                  </a:lnTo>
                  <a:cubicBezTo>
                    <a:pt x="11187" y="20251"/>
                    <a:pt x="20252" y="11186"/>
                    <a:pt x="2025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3" name="Google Shape;2493;p61"/>
            <p:cNvSpPr/>
            <p:nvPr/>
          </p:nvSpPr>
          <p:spPr>
            <a:xfrm>
              <a:off x="7838202" y="1989150"/>
              <a:ext cx="397972" cy="397344"/>
            </a:xfrm>
            <a:custGeom>
              <a:rect b="b" l="l" r="r" t="t"/>
              <a:pathLst>
                <a:path extrusionOk="0" h="20252" w="20284">
                  <a:moveTo>
                    <a:pt x="1" y="0"/>
                  </a:moveTo>
                  <a:lnTo>
                    <a:pt x="1" y="20251"/>
                  </a:lnTo>
                  <a:cubicBezTo>
                    <a:pt x="11187" y="20251"/>
                    <a:pt x="20284" y="11186"/>
                    <a:pt x="2028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4" name="Google Shape;2494;p61"/>
            <p:cNvSpPr/>
            <p:nvPr/>
          </p:nvSpPr>
          <p:spPr>
            <a:xfrm>
              <a:off x="7440888" y="2386484"/>
              <a:ext cx="397972" cy="397972"/>
            </a:xfrm>
            <a:custGeom>
              <a:rect b="b" l="l" r="r" t="t"/>
              <a:pathLst>
                <a:path extrusionOk="0" h="20284" w="20284">
                  <a:moveTo>
                    <a:pt x="1" y="0"/>
                  </a:moveTo>
                  <a:lnTo>
                    <a:pt x="1" y="20283"/>
                  </a:lnTo>
                  <a:cubicBezTo>
                    <a:pt x="11187" y="20283"/>
                    <a:pt x="20284" y="11219"/>
                    <a:pt x="202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5" name="Google Shape;2495;p61"/>
            <p:cNvSpPr/>
            <p:nvPr/>
          </p:nvSpPr>
          <p:spPr>
            <a:xfrm>
              <a:off x="7835043" y="2386484"/>
              <a:ext cx="397972" cy="397972"/>
            </a:xfrm>
            <a:custGeom>
              <a:rect b="b" l="l" r="r" t="t"/>
              <a:pathLst>
                <a:path extrusionOk="0" h="20284" w="20284">
                  <a:moveTo>
                    <a:pt x="1" y="0"/>
                  </a:moveTo>
                  <a:lnTo>
                    <a:pt x="1" y="20283"/>
                  </a:lnTo>
                  <a:cubicBezTo>
                    <a:pt x="11187" y="20283"/>
                    <a:pt x="20284" y="11219"/>
                    <a:pt x="2028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96" name="Google Shape;2496;p61"/>
          <p:cNvSpPr/>
          <p:nvPr/>
        </p:nvSpPr>
        <p:spPr>
          <a:xfrm>
            <a:off x="5675116" y="2117226"/>
            <a:ext cx="495091" cy="447670"/>
          </a:xfrm>
          <a:custGeom>
            <a:rect b="b" l="l" r="r" t="t"/>
            <a:pathLst>
              <a:path extrusionOk="0" h="22817" w="25234">
                <a:moveTo>
                  <a:pt x="12593" y="1"/>
                </a:moveTo>
                <a:cubicBezTo>
                  <a:pt x="7494" y="1"/>
                  <a:pt x="2849" y="3443"/>
                  <a:pt x="1543" y="8612"/>
                </a:cubicBezTo>
                <a:cubicBezTo>
                  <a:pt x="0" y="14720"/>
                  <a:pt x="3697" y="20923"/>
                  <a:pt x="9804" y="22466"/>
                </a:cubicBezTo>
                <a:cubicBezTo>
                  <a:pt x="10742" y="22703"/>
                  <a:pt x="11684" y="22817"/>
                  <a:pt x="12610" y="22817"/>
                </a:cubicBezTo>
                <a:cubicBezTo>
                  <a:pt x="17717" y="22817"/>
                  <a:pt x="22385" y="19375"/>
                  <a:pt x="23691" y="14205"/>
                </a:cubicBezTo>
                <a:cubicBezTo>
                  <a:pt x="25233" y="8098"/>
                  <a:pt x="21537" y="1894"/>
                  <a:pt x="15397" y="351"/>
                </a:cubicBezTo>
                <a:cubicBezTo>
                  <a:pt x="14459" y="114"/>
                  <a:pt x="13519" y="1"/>
                  <a:pt x="125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7" name="Google Shape;2497;p61"/>
          <p:cNvSpPr/>
          <p:nvPr/>
        </p:nvSpPr>
        <p:spPr>
          <a:xfrm>
            <a:off x="5922949" y="1989150"/>
            <a:ext cx="488165" cy="703848"/>
          </a:xfrm>
          <a:custGeom>
            <a:rect b="b" l="l" r="r" t="t"/>
            <a:pathLst>
              <a:path extrusionOk="0" h="35874" w="24881">
                <a:moveTo>
                  <a:pt x="17905" y="546"/>
                </a:moveTo>
                <a:lnTo>
                  <a:pt x="24302" y="6943"/>
                </a:lnTo>
                <a:lnTo>
                  <a:pt x="13309" y="17937"/>
                </a:lnTo>
                <a:lnTo>
                  <a:pt x="24302" y="28930"/>
                </a:lnTo>
                <a:lnTo>
                  <a:pt x="17937" y="35295"/>
                </a:lnTo>
                <a:lnTo>
                  <a:pt x="547" y="17937"/>
                </a:lnTo>
                <a:lnTo>
                  <a:pt x="17905" y="546"/>
                </a:lnTo>
                <a:close/>
                <a:moveTo>
                  <a:pt x="17937" y="0"/>
                </a:moveTo>
                <a:lnTo>
                  <a:pt x="1" y="17937"/>
                </a:lnTo>
                <a:lnTo>
                  <a:pt x="17937" y="35873"/>
                </a:lnTo>
                <a:lnTo>
                  <a:pt x="24881" y="28930"/>
                </a:lnTo>
                <a:lnTo>
                  <a:pt x="13887" y="17937"/>
                </a:lnTo>
                <a:lnTo>
                  <a:pt x="24881" y="6943"/>
                </a:lnTo>
                <a:lnTo>
                  <a:pt x="179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8" name="Google Shape;2498;p61"/>
          <p:cNvSpPr/>
          <p:nvPr/>
        </p:nvSpPr>
        <p:spPr>
          <a:xfrm>
            <a:off x="6415496" y="1994820"/>
            <a:ext cx="476805" cy="692488"/>
          </a:xfrm>
          <a:custGeom>
            <a:rect b="b" l="l" r="r" t="t"/>
            <a:pathLst>
              <a:path extrusionOk="0" h="35295" w="24302">
                <a:moveTo>
                  <a:pt x="17648" y="0"/>
                </a:moveTo>
                <a:lnTo>
                  <a:pt x="1" y="17648"/>
                </a:lnTo>
                <a:lnTo>
                  <a:pt x="17648" y="35295"/>
                </a:lnTo>
                <a:lnTo>
                  <a:pt x="24302" y="28641"/>
                </a:lnTo>
                <a:lnTo>
                  <a:pt x="13308" y="17648"/>
                </a:lnTo>
                <a:lnTo>
                  <a:pt x="24302" y="6654"/>
                </a:lnTo>
                <a:lnTo>
                  <a:pt x="1764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9" name="Google Shape;2499;p61"/>
          <p:cNvSpPr/>
          <p:nvPr/>
        </p:nvSpPr>
        <p:spPr>
          <a:xfrm>
            <a:off x="5815121" y="2243673"/>
            <a:ext cx="215074" cy="194768"/>
          </a:xfrm>
          <a:custGeom>
            <a:rect b="b" l="l" r="r" t="t"/>
            <a:pathLst>
              <a:path extrusionOk="0" h="9927" w="10962">
                <a:moveTo>
                  <a:pt x="5481" y="1"/>
                </a:moveTo>
                <a:cubicBezTo>
                  <a:pt x="3261" y="1"/>
                  <a:pt x="1222" y="1503"/>
                  <a:pt x="675" y="3774"/>
                </a:cubicBezTo>
                <a:cubicBezTo>
                  <a:pt x="0" y="6442"/>
                  <a:pt x="1640" y="9110"/>
                  <a:pt x="4275" y="9785"/>
                </a:cubicBezTo>
                <a:cubicBezTo>
                  <a:pt x="4672" y="9881"/>
                  <a:pt x="5070" y="9927"/>
                  <a:pt x="5461" y="9927"/>
                </a:cubicBezTo>
                <a:cubicBezTo>
                  <a:pt x="7701" y="9927"/>
                  <a:pt x="9739" y="8424"/>
                  <a:pt x="10286" y="6153"/>
                </a:cubicBezTo>
                <a:cubicBezTo>
                  <a:pt x="10961" y="3485"/>
                  <a:pt x="9322" y="817"/>
                  <a:pt x="6654" y="142"/>
                </a:cubicBezTo>
                <a:cubicBezTo>
                  <a:pt x="6262" y="46"/>
                  <a:pt x="5869" y="1"/>
                  <a:pt x="5481" y="1"/>
                </a:cubicBezTo>
                <a:close/>
              </a:path>
            </a:pathLst>
          </a:custGeom>
          <a:solidFill>
            <a:srgbClr val="F7FA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0" name="Google Shape;2500;p61"/>
          <p:cNvSpPr/>
          <p:nvPr/>
        </p:nvSpPr>
        <p:spPr>
          <a:xfrm>
            <a:off x="5437427" y="3600615"/>
            <a:ext cx="551244" cy="261103"/>
          </a:xfrm>
          <a:custGeom>
            <a:rect b="b" l="l" r="r" t="t"/>
            <a:pathLst>
              <a:path extrusionOk="0" h="13308" w="28096">
                <a:moveTo>
                  <a:pt x="14048" y="0"/>
                </a:moveTo>
                <a:cubicBezTo>
                  <a:pt x="6558" y="0"/>
                  <a:pt x="419" y="5850"/>
                  <a:pt x="1" y="13308"/>
                </a:cubicBezTo>
                <a:lnTo>
                  <a:pt x="28095" y="13308"/>
                </a:lnTo>
                <a:cubicBezTo>
                  <a:pt x="27677" y="5850"/>
                  <a:pt x="21538" y="0"/>
                  <a:pt x="1404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1" name="Google Shape;2501;p61"/>
          <p:cNvSpPr/>
          <p:nvPr/>
        </p:nvSpPr>
        <p:spPr>
          <a:xfrm>
            <a:off x="6951245" y="3987100"/>
            <a:ext cx="243465" cy="244092"/>
          </a:xfrm>
          <a:custGeom>
            <a:rect b="b" l="l" r="r" t="t"/>
            <a:pathLst>
              <a:path extrusionOk="0" h="12441" w="12409">
                <a:moveTo>
                  <a:pt x="6205" y="1"/>
                </a:moveTo>
                <a:lnTo>
                  <a:pt x="1" y="6237"/>
                </a:lnTo>
                <a:lnTo>
                  <a:pt x="6205" y="12441"/>
                </a:lnTo>
                <a:lnTo>
                  <a:pt x="12409" y="6237"/>
                </a:lnTo>
                <a:lnTo>
                  <a:pt x="620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A3845"/>
        </a:solidFill>
      </p:bgPr>
    </p:bg>
    <p:spTree>
      <p:nvGrpSpPr>
        <p:cNvPr id="2505" name="Shape 2505"/>
        <p:cNvGrpSpPr/>
        <p:nvPr/>
      </p:nvGrpSpPr>
      <p:grpSpPr>
        <a:xfrm>
          <a:off x="0" y="0"/>
          <a:ext cx="0" cy="0"/>
          <a:chOff x="0" y="0"/>
          <a:chExt cx="0" cy="0"/>
        </a:xfrm>
      </p:grpSpPr>
      <p:sp>
        <p:nvSpPr>
          <p:cNvPr id="2506" name="Google Shape;2506;p62"/>
          <p:cNvSpPr txBox="1"/>
          <p:nvPr>
            <p:ph idx="1" type="subTitle"/>
          </p:nvPr>
        </p:nvSpPr>
        <p:spPr>
          <a:xfrm>
            <a:off x="621100" y="1074275"/>
            <a:ext cx="7828200" cy="3534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Did you like the resources on this template? Get then for free at out other websites: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sz="2500">
                <a:solidFill>
                  <a:schemeClr val="accent3"/>
                </a:solidFill>
                <a:latin typeface="Raleway"/>
                <a:ea typeface="Raleway"/>
                <a:cs typeface="Raleway"/>
                <a:sym typeface="Raleway"/>
              </a:rPr>
              <a:t>PHOTOS:</a:t>
            </a:r>
            <a:endParaRPr sz="2500">
              <a:solidFill>
                <a:schemeClr val="accent3"/>
              </a:solidFill>
              <a:latin typeface="Raleway"/>
              <a:ea typeface="Raleway"/>
              <a:cs typeface="Raleway"/>
              <a:sym typeface="Raleway"/>
            </a:endParaRPr>
          </a:p>
          <a:p>
            <a:pPr indent="-317500" lvl="0" marL="457200" rtl="0" algn="l">
              <a:spcBef>
                <a:spcPts val="0"/>
              </a:spcBef>
              <a:spcAft>
                <a:spcPts val="0"/>
              </a:spcAft>
              <a:buClr>
                <a:schemeClr val="dk1"/>
              </a:buClr>
              <a:buSzPts val="1400"/>
              <a:buChar char="●"/>
            </a:pPr>
            <a:r>
              <a:rPr lang="en">
                <a:solidFill>
                  <a:schemeClr val="hlink"/>
                </a:solidFill>
                <a:uFill>
                  <a:noFill/>
                </a:uFill>
                <a:hlinkClick r:id="rId3"/>
              </a:rPr>
              <a:t>Woman in kitchen looking at the camera</a:t>
            </a:r>
            <a:endParaRPr sz="2500">
              <a:solidFill>
                <a:schemeClr val="dk1"/>
              </a:solidFill>
            </a:endParaRPr>
          </a:p>
          <a:p>
            <a:pPr indent="-317500" lvl="0" marL="457200" rtl="0" algn="l">
              <a:spcBef>
                <a:spcPts val="0"/>
              </a:spcBef>
              <a:spcAft>
                <a:spcPts val="0"/>
              </a:spcAft>
              <a:buClr>
                <a:schemeClr val="dk1"/>
              </a:buClr>
              <a:buSzPts val="1400"/>
              <a:buChar char="●"/>
            </a:pPr>
            <a:r>
              <a:rPr lang="en">
                <a:solidFill>
                  <a:schemeClr val="hlink"/>
                </a:solidFill>
                <a:uFill>
                  <a:noFill/>
                </a:uFill>
                <a:hlinkClick r:id="rId4"/>
              </a:rPr>
              <a:t>Portrait of african american model</a:t>
            </a:r>
            <a:endParaRPr sz="2500">
              <a:solidFill>
                <a:schemeClr val="dk1"/>
              </a:solidFill>
            </a:endParaRPr>
          </a:p>
          <a:p>
            <a:pPr indent="-317500" lvl="0" marL="457200" rtl="0" algn="l">
              <a:spcBef>
                <a:spcPts val="0"/>
              </a:spcBef>
              <a:spcAft>
                <a:spcPts val="0"/>
              </a:spcAft>
              <a:buClr>
                <a:schemeClr val="dk1"/>
              </a:buClr>
              <a:buSzPts val="1400"/>
              <a:buChar char="●"/>
            </a:pPr>
            <a:r>
              <a:rPr lang="en">
                <a:solidFill>
                  <a:schemeClr val="hlink"/>
                </a:solidFill>
                <a:uFill>
                  <a:noFill/>
                </a:uFill>
                <a:hlinkClick r:id="rId5"/>
              </a:rPr>
              <a:t>Man listening to music on headphones</a:t>
            </a:r>
            <a:endParaRPr sz="2500">
              <a:solidFill>
                <a:schemeClr val="dk1"/>
              </a:solidFill>
            </a:endParaRPr>
          </a:p>
          <a:p>
            <a:pPr indent="-317500" lvl="0" marL="457200" rtl="0" algn="l">
              <a:spcBef>
                <a:spcPts val="0"/>
              </a:spcBef>
              <a:spcAft>
                <a:spcPts val="0"/>
              </a:spcAft>
              <a:buClr>
                <a:schemeClr val="dk1"/>
              </a:buClr>
              <a:buSzPts val="1400"/>
              <a:buChar char="●"/>
            </a:pPr>
            <a:r>
              <a:rPr lang="en">
                <a:solidFill>
                  <a:schemeClr val="hlink"/>
                </a:solidFill>
                <a:uFill>
                  <a:noFill/>
                </a:uFill>
                <a:hlinkClick r:id="rId6"/>
              </a:rPr>
              <a:t>Medium shot smiley musician with instrument</a:t>
            </a:r>
            <a:endParaRPr sz="2500">
              <a:solidFill>
                <a:schemeClr val="dk1"/>
              </a:solidFill>
            </a:endParaRPr>
          </a:p>
          <a:p>
            <a:pPr indent="-317500" lvl="0" marL="457200" rtl="0" algn="l">
              <a:spcBef>
                <a:spcPts val="0"/>
              </a:spcBef>
              <a:spcAft>
                <a:spcPts val="0"/>
              </a:spcAft>
              <a:buClr>
                <a:schemeClr val="dk1"/>
              </a:buClr>
              <a:buSzPts val="1400"/>
              <a:buChar char="●"/>
            </a:pPr>
            <a:r>
              <a:rPr lang="en">
                <a:solidFill>
                  <a:schemeClr val="hlink"/>
                </a:solidFill>
                <a:uFill>
                  <a:noFill/>
                </a:uFill>
                <a:hlinkClick r:id="rId7"/>
              </a:rPr>
              <a:t>People collage design</a:t>
            </a:r>
            <a:endParaRPr sz="2500">
              <a:solidFill>
                <a:schemeClr val="dk1"/>
              </a:solidFill>
            </a:endParaRPr>
          </a:p>
          <a:p>
            <a:pPr indent="-317500" lvl="0" marL="457200" rtl="0" algn="l">
              <a:spcBef>
                <a:spcPts val="0"/>
              </a:spcBef>
              <a:spcAft>
                <a:spcPts val="0"/>
              </a:spcAft>
              <a:buClr>
                <a:schemeClr val="dk1"/>
              </a:buClr>
              <a:buSzPts val="1400"/>
              <a:buChar char="●"/>
            </a:pPr>
            <a:r>
              <a:rPr lang="en">
                <a:solidFill>
                  <a:schemeClr val="hlink"/>
                </a:solidFill>
                <a:uFill>
                  <a:noFill/>
                </a:uFill>
                <a:hlinkClick r:id="rId8"/>
              </a:rPr>
              <a:t>Top view vinyl record arrangement</a:t>
            </a:r>
            <a:endParaRPr sz="2500">
              <a:solidFill>
                <a:schemeClr val="dk1"/>
              </a:solidFill>
            </a:endParaRPr>
          </a:p>
          <a:p>
            <a:pPr indent="-317500" lvl="0" marL="457200" rtl="0" algn="l">
              <a:spcBef>
                <a:spcPts val="0"/>
              </a:spcBef>
              <a:spcAft>
                <a:spcPts val="0"/>
              </a:spcAft>
              <a:buClr>
                <a:schemeClr val="dk1"/>
              </a:buClr>
              <a:buSzPts val="1400"/>
              <a:buChar char="●"/>
            </a:pPr>
            <a:r>
              <a:rPr lang="en">
                <a:solidFill>
                  <a:schemeClr val="hlink"/>
                </a:solidFill>
                <a:uFill>
                  <a:noFill/>
                </a:uFill>
                <a:hlinkClick r:id="rId9"/>
              </a:rPr>
              <a:t>Composition of messy stationery tools for drawing</a:t>
            </a:r>
            <a:endParaRPr sz="2500">
              <a:solidFill>
                <a:schemeClr val="dk1"/>
              </a:solidFill>
            </a:endParaRPr>
          </a:p>
          <a:p>
            <a:pPr indent="-317500" lvl="0" marL="457200" rtl="0" algn="l">
              <a:spcBef>
                <a:spcPts val="0"/>
              </a:spcBef>
              <a:spcAft>
                <a:spcPts val="0"/>
              </a:spcAft>
              <a:buClr>
                <a:schemeClr val="dk1"/>
              </a:buClr>
              <a:buSzPts val="1400"/>
              <a:buChar char="●"/>
            </a:pPr>
            <a:r>
              <a:rPr lang="en">
                <a:solidFill>
                  <a:schemeClr val="hlink"/>
                </a:solidFill>
                <a:uFill>
                  <a:noFill/>
                </a:uFill>
                <a:hlinkClick r:id="rId10"/>
              </a:rPr>
              <a:t>Crop hands with clapperboard</a:t>
            </a:r>
            <a:endParaRPr sz="2500">
              <a:solidFill>
                <a:schemeClr val="dk1"/>
              </a:solidFill>
            </a:endParaRPr>
          </a:p>
          <a:p>
            <a:pPr indent="-317500" lvl="0" marL="457200" rtl="0" algn="l">
              <a:spcBef>
                <a:spcPts val="0"/>
              </a:spcBef>
              <a:spcAft>
                <a:spcPts val="0"/>
              </a:spcAft>
              <a:buClr>
                <a:schemeClr val="dk1"/>
              </a:buClr>
              <a:buSzPts val="1400"/>
              <a:buChar char="●"/>
            </a:pPr>
            <a:r>
              <a:rPr lang="en">
                <a:solidFill>
                  <a:schemeClr val="hlink"/>
                </a:solidFill>
                <a:uFill>
                  <a:noFill/>
                </a:uFill>
                <a:hlinkClick r:id="rId11"/>
              </a:rPr>
              <a:t>Paint brush and abstract watercolor painting</a:t>
            </a:r>
            <a:endParaRPr sz="1600">
              <a:solidFill>
                <a:schemeClr val="dk1"/>
              </a:solidFill>
            </a:endParaRPr>
          </a:p>
          <a:p>
            <a:pPr indent="0" lvl="0" marL="0" rtl="0" algn="l">
              <a:spcBef>
                <a:spcPts val="1000"/>
              </a:spcBef>
              <a:spcAft>
                <a:spcPts val="0"/>
              </a:spcAft>
              <a:buNone/>
            </a:pPr>
            <a:r>
              <a:rPr lang="en" sz="2500">
                <a:solidFill>
                  <a:schemeClr val="accent3"/>
                </a:solidFill>
                <a:latin typeface="Raleway"/>
                <a:ea typeface="Raleway"/>
                <a:cs typeface="Raleway"/>
                <a:sym typeface="Raleway"/>
              </a:rPr>
              <a:t>VECTOR:</a:t>
            </a:r>
            <a:endParaRPr sz="2500">
              <a:solidFill>
                <a:schemeClr val="accent3"/>
              </a:solidFill>
              <a:latin typeface="Raleway"/>
              <a:ea typeface="Raleway"/>
              <a:cs typeface="Raleway"/>
              <a:sym typeface="Raleway"/>
            </a:endParaRPr>
          </a:p>
          <a:p>
            <a:pPr indent="-317500" lvl="0" marL="457200" rtl="0" algn="l">
              <a:spcBef>
                <a:spcPts val="0"/>
              </a:spcBef>
              <a:spcAft>
                <a:spcPts val="0"/>
              </a:spcAft>
              <a:buClr>
                <a:schemeClr val="dk1"/>
              </a:buClr>
              <a:buSzPts val="1400"/>
              <a:buChar char="●"/>
            </a:pPr>
            <a:r>
              <a:rPr lang="en">
                <a:solidFill>
                  <a:schemeClr val="hlink"/>
                </a:solidFill>
                <a:uFill>
                  <a:noFill/>
                </a:uFill>
                <a:hlinkClick r:id="rId12"/>
              </a:rPr>
              <a:t>Flat design of abstract background</a:t>
            </a:r>
            <a:endParaRPr sz="2500">
              <a:solidFill>
                <a:schemeClr val="dk1"/>
              </a:solidFill>
            </a:endParaRPr>
          </a:p>
        </p:txBody>
      </p:sp>
      <p:sp>
        <p:nvSpPr>
          <p:cNvPr id="2507" name="Google Shape;2507;p62"/>
          <p:cNvSpPr txBox="1"/>
          <p:nvPr>
            <p:ph type="title"/>
          </p:nvPr>
        </p:nvSpPr>
        <p:spPr>
          <a:xfrm>
            <a:off x="621100" y="445025"/>
            <a:ext cx="79017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RESOURCES</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1" name="Shape 2511"/>
        <p:cNvGrpSpPr/>
        <p:nvPr/>
      </p:nvGrpSpPr>
      <p:grpSpPr>
        <a:xfrm>
          <a:off x="0" y="0"/>
          <a:ext cx="0" cy="0"/>
          <a:chOff x="0" y="0"/>
          <a:chExt cx="0" cy="0"/>
        </a:xfrm>
      </p:grpSpPr>
      <p:sp>
        <p:nvSpPr>
          <p:cNvPr id="2512" name="Google Shape;2512;p63"/>
          <p:cNvSpPr txBox="1"/>
          <p:nvPr>
            <p:ph idx="1" type="subTitle"/>
          </p:nvPr>
        </p:nvSpPr>
        <p:spPr>
          <a:xfrm>
            <a:off x="621100" y="1074275"/>
            <a:ext cx="7828200" cy="3534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dk1"/>
                </a:solidFill>
              </a:rPr>
              <a:t>If your want to apply the same filter as the pictures already included in the template, follow these instructions:</a:t>
            </a:r>
            <a:endParaRPr sz="1600">
              <a:solidFill>
                <a:schemeClr val="dk1"/>
              </a:solidFill>
            </a:endParaRPr>
          </a:p>
          <a:p>
            <a:pPr indent="0" lvl="0" marL="0" rtl="0" algn="l">
              <a:spcBef>
                <a:spcPts val="0"/>
              </a:spcBef>
              <a:spcAft>
                <a:spcPts val="0"/>
              </a:spcAft>
              <a:buNone/>
            </a:pPr>
            <a:r>
              <a:t/>
            </a:r>
            <a:endParaRPr sz="1600">
              <a:solidFill>
                <a:schemeClr val="dk1"/>
              </a:solidFill>
            </a:endParaRPr>
          </a:p>
          <a:p>
            <a:pPr indent="0" lvl="0" marL="0" rtl="0" algn="l">
              <a:spcBef>
                <a:spcPts val="0"/>
              </a:spcBef>
              <a:spcAft>
                <a:spcPts val="0"/>
              </a:spcAft>
              <a:buNone/>
            </a:pPr>
            <a:r>
              <a:rPr lang="en" sz="2500">
                <a:solidFill>
                  <a:schemeClr val="accent3"/>
                </a:solidFill>
              </a:rPr>
              <a:t>IN GOOGLE SLIDES:</a:t>
            </a:r>
            <a:endParaRPr sz="2500">
              <a:solidFill>
                <a:schemeClr val="accent3"/>
              </a:solidFill>
            </a:endParaRPr>
          </a:p>
          <a:p>
            <a:pPr indent="-330200" lvl="0" marL="457200" rtl="0" algn="l">
              <a:spcBef>
                <a:spcPts val="1000"/>
              </a:spcBef>
              <a:spcAft>
                <a:spcPts val="0"/>
              </a:spcAft>
              <a:buClr>
                <a:schemeClr val="dk1"/>
              </a:buClr>
              <a:buSzPts val="1600"/>
              <a:buChar char="●"/>
            </a:pPr>
            <a:r>
              <a:rPr lang="en" sz="1600">
                <a:solidFill>
                  <a:schemeClr val="dk1"/>
                </a:solidFill>
              </a:rPr>
              <a:t>Insert the picture into the slide</a:t>
            </a:r>
            <a:endParaRPr sz="1600">
              <a:solidFill>
                <a:schemeClr val="dk1"/>
              </a:solidFill>
            </a:endParaRPr>
          </a:p>
          <a:p>
            <a:pPr indent="-330200" lvl="0" marL="457200" rtl="0" algn="l">
              <a:spcBef>
                <a:spcPts val="0"/>
              </a:spcBef>
              <a:spcAft>
                <a:spcPts val="0"/>
              </a:spcAft>
              <a:buClr>
                <a:schemeClr val="dk1"/>
              </a:buClr>
              <a:buSzPts val="1600"/>
              <a:buChar char="●"/>
            </a:pPr>
            <a:r>
              <a:rPr lang="en" sz="1600">
                <a:solidFill>
                  <a:schemeClr val="dk1"/>
                </a:solidFill>
              </a:rPr>
              <a:t>Go to Format options: Enter the section "Change Color", then select the color pink with the name, 5 Dark</a:t>
            </a:r>
            <a:endParaRPr sz="1600">
              <a:solidFill>
                <a:schemeClr val="dk1"/>
              </a:solidFill>
            </a:endParaRPr>
          </a:p>
          <a:p>
            <a:pPr indent="-330200" lvl="0" marL="457200" rtl="0" algn="l">
              <a:spcBef>
                <a:spcPts val="0"/>
              </a:spcBef>
              <a:spcAft>
                <a:spcPts val="0"/>
              </a:spcAft>
              <a:buClr>
                <a:schemeClr val="dk1"/>
              </a:buClr>
              <a:buSzPts val="1600"/>
              <a:buChar char="●"/>
            </a:pPr>
            <a:r>
              <a:rPr lang="en" sz="1600">
                <a:solidFill>
                  <a:schemeClr val="dk1"/>
                </a:solidFill>
              </a:rPr>
              <a:t>Click on the photo and select a square shape leaving the photo crop in that shape. That's it, you have the effect!</a:t>
            </a:r>
            <a:endParaRPr sz="1600">
              <a:solidFill>
                <a:schemeClr val="dk1"/>
              </a:solidFill>
            </a:endParaRPr>
          </a:p>
        </p:txBody>
      </p:sp>
      <p:sp>
        <p:nvSpPr>
          <p:cNvPr id="2513" name="Google Shape;2513;p63"/>
          <p:cNvSpPr txBox="1"/>
          <p:nvPr>
            <p:ph type="title"/>
          </p:nvPr>
        </p:nvSpPr>
        <p:spPr>
          <a:xfrm>
            <a:off x="621100" y="445025"/>
            <a:ext cx="79017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TRY THE EFFECTS </a:t>
            </a:r>
            <a:r>
              <a:rPr lang="en">
                <a:solidFill>
                  <a:schemeClr val="accent3"/>
                </a:solidFill>
                <a:latin typeface="Raleway"/>
                <a:ea typeface="Raleway"/>
                <a:cs typeface="Raleway"/>
                <a:sym typeface="Raleway"/>
              </a:rPr>
              <a:t>ON YOUR PICS!</a:t>
            </a:r>
            <a:endParaRPr>
              <a:solidFill>
                <a:schemeClr val="accent3"/>
              </a:solidFill>
              <a:latin typeface="Raleway"/>
              <a:ea typeface="Raleway"/>
              <a:cs typeface="Raleway"/>
              <a:sym typeface="Raleway"/>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2517" name="Shape 2517"/>
        <p:cNvGrpSpPr/>
        <p:nvPr/>
      </p:nvGrpSpPr>
      <p:grpSpPr>
        <a:xfrm>
          <a:off x="0" y="0"/>
          <a:ext cx="0" cy="0"/>
          <a:chOff x="0" y="0"/>
          <a:chExt cx="0" cy="0"/>
        </a:xfrm>
      </p:grpSpPr>
      <p:sp>
        <p:nvSpPr>
          <p:cNvPr id="2518" name="Google Shape;2518;p64"/>
          <p:cNvSpPr txBox="1"/>
          <p:nvPr/>
        </p:nvSpPr>
        <p:spPr>
          <a:xfrm>
            <a:off x="1048350" y="902900"/>
            <a:ext cx="7047300" cy="268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400"/>
              </a:spcBef>
              <a:spcAft>
                <a:spcPts val="0"/>
              </a:spcAft>
              <a:buNone/>
            </a:pPr>
            <a:r>
              <a:rPr lang="en" sz="1100">
                <a:solidFill>
                  <a:srgbClr val="FFFFFF"/>
                </a:solidFill>
              </a:rPr>
              <a:t>In order to use this template, you must credit </a:t>
            </a:r>
            <a:r>
              <a:rPr b="1" lang="en" sz="1100" u="sng">
                <a:solidFill>
                  <a:srgbClr val="869FB2"/>
                </a:solidFill>
                <a:hlinkClick r:id="rId3">
                  <a:extLst>
                    <a:ext uri="{A12FA001-AC4F-418D-AE19-62706E023703}">
                      <ahyp:hlinkClr val="tx"/>
                    </a:ext>
                  </a:extLst>
                </a:hlinkClick>
              </a:rPr>
              <a:t>Slidesgo</a:t>
            </a:r>
            <a:r>
              <a:rPr lang="en" sz="1100">
                <a:solidFill>
                  <a:srgbClr val="435D74"/>
                </a:solidFill>
              </a:rPr>
              <a:t> </a:t>
            </a:r>
            <a:r>
              <a:rPr lang="en" sz="1100">
                <a:solidFill>
                  <a:srgbClr val="FFFFFF"/>
                </a:solidFill>
              </a:rPr>
              <a:t>by keeping the </a:t>
            </a:r>
            <a:r>
              <a:rPr b="1" lang="en" sz="1100" u="sng">
                <a:solidFill>
                  <a:schemeClr val="hlink"/>
                </a:solidFill>
                <a:hlinkClick action="ppaction://hlinksldjump" r:id="rId4"/>
              </a:rPr>
              <a:t>Thanks</a:t>
            </a:r>
            <a:r>
              <a:rPr lang="en" sz="1100">
                <a:solidFill>
                  <a:srgbClr val="869FB2"/>
                </a:solidFill>
              </a:rPr>
              <a:t> </a:t>
            </a:r>
            <a:r>
              <a:rPr lang="en" sz="1100">
                <a:solidFill>
                  <a:srgbClr val="FFFFFF"/>
                </a:solidFill>
              </a:rPr>
              <a:t>slide.</a:t>
            </a:r>
            <a:endParaRPr sz="1100">
              <a:solidFill>
                <a:srgbClr val="FFFFFF"/>
              </a:solidFill>
            </a:endParaRPr>
          </a:p>
          <a:p>
            <a:pPr indent="0" lvl="0" marL="0" rtl="0" algn="l">
              <a:lnSpc>
                <a:spcPct val="115000"/>
              </a:lnSpc>
              <a:spcBef>
                <a:spcPts val="1400"/>
              </a:spcBef>
              <a:spcAft>
                <a:spcPts val="0"/>
              </a:spcAft>
              <a:buNone/>
            </a:pPr>
            <a:r>
              <a:rPr b="1" lang="en" sz="1000">
                <a:solidFill>
                  <a:srgbClr val="869FB2"/>
                </a:solidFill>
              </a:rPr>
              <a:t>You are allowed to:</a:t>
            </a:r>
            <a:endParaRPr b="1" sz="1000">
              <a:solidFill>
                <a:srgbClr val="869FB2"/>
              </a:solidFill>
            </a:endParaRPr>
          </a:p>
          <a:p>
            <a:pPr indent="0" lvl="0" marL="0" rtl="0" algn="l">
              <a:lnSpc>
                <a:spcPct val="115000"/>
              </a:lnSpc>
              <a:spcBef>
                <a:spcPts val="400"/>
              </a:spcBef>
              <a:spcAft>
                <a:spcPts val="0"/>
              </a:spcAft>
              <a:buNone/>
            </a:pPr>
            <a:r>
              <a:rPr lang="en" sz="1000">
                <a:solidFill>
                  <a:srgbClr val="FFFFFF"/>
                </a:solidFill>
              </a:rPr>
              <a:t>- Modify this template.</a:t>
            </a:r>
            <a:endParaRPr sz="1000">
              <a:solidFill>
                <a:srgbClr val="FFFFFF"/>
              </a:solidFill>
            </a:endParaRPr>
          </a:p>
          <a:p>
            <a:pPr indent="0" lvl="0" marL="0" rtl="0" algn="l">
              <a:lnSpc>
                <a:spcPct val="115000"/>
              </a:lnSpc>
              <a:spcBef>
                <a:spcPts val="0"/>
              </a:spcBef>
              <a:spcAft>
                <a:spcPts val="0"/>
              </a:spcAft>
              <a:buNone/>
            </a:pPr>
            <a:r>
              <a:rPr lang="en" sz="1000">
                <a:solidFill>
                  <a:srgbClr val="FFFFFF"/>
                </a:solidFill>
              </a:rPr>
              <a:t>- Use it for both personal and commercial projects.</a:t>
            </a:r>
            <a:endParaRPr sz="1000">
              <a:solidFill>
                <a:srgbClr val="FFFFFF"/>
              </a:solidFill>
            </a:endParaRPr>
          </a:p>
          <a:p>
            <a:pPr indent="0" lvl="0" marL="0" rtl="0" algn="l">
              <a:lnSpc>
                <a:spcPct val="115000"/>
              </a:lnSpc>
              <a:spcBef>
                <a:spcPts val="1400"/>
              </a:spcBef>
              <a:spcAft>
                <a:spcPts val="0"/>
              </a:spcAft>
              <a:buNone/>
            </a:pPr>
            <a:r>
              <a:rPr b="1" lang="en" sz="1000">
                <a:solidFill>
                  <a:srgbClr val="869FB2"/>
                </a:solidFill>
              </a:rPr>
              <a:t>You are not allowed to:</a:t>
            </a:r>
            <a:endParaRPr b="1" sz="1000">
              <a:solidFill>
                <a:srgbClr val="869FB2"/>
              </a:solidFill>
            </a:endParaRPr>
          </a:p>
          <a:p>
            <a:pPr indent="0" lvl="0" marL="0" rtl="0" algn="l">
              <a:lnSpc>
                <a:spcPct val="115000"/>
              </a:lnSpc>
              <a:spcBef>
                <a:spcPts val="400"/>
              </a:spcBef>
              <a:spcAft>
                <a:spcPts val="0"/>
              </a:spcAft>
              <a:buNone/>
            </a:pPr>
            <a:r>
              <a:rPr lang="en" sz="1000">
                <a:solidFill>
                  <a:srgbClr val="FFFFFF"/>
                </a:solidFill>
              </a:rPr>
              <a:t>- Sublicense, sell or rent any of Slidesgo Content (or a modified version of Slidesgo Content).</a:t>
            </a:r>
            <a:endParaRPr sz="1000">
              <a:solidFill>
                <a:srgbClr val="FFFFFF"/>
              </a:solidFill>
            </a:endParaRPr>
          </a:p>
          <a:p>
            <a:pPr indent="0" lvl="0" marL="0" rtl="0" algn="l">
              <a:lnSpc>
                <a:spcPct val="115000"/>
              </a:lnSpc>
              <a:spcBef>
                <a:spcPts val="0"/>
              </a:spcBef>
              <a:spcAft>
                <a:spcPts val="0"/>
              </a:spcAft>
              <a:buNone/>
            </a:pPr>
            <a:r>
              <a:rPr lang="en" sz="1000">
                <a:solidFill>
                  <a:srgbClr val="FFFFFF"/>
                </a:solidFill>
              </a:rPr>
              <a:t>- Distribute Slidesgo Content unless it has been expressly authorized by Slidesgo.</a:t>
            </a:r>
            <a:endParaRPr sz="1000">
              <a:solidFill>
                <a:srgbClr val="FFFFFF"/>
              </a:solidFill>
            </a:endParaRPr>
          </a:p>
          <a:p>
            <a:pPr indent="0" lvl="0" marL="0" rtl="0" algn="l">
              <a:lnSpc>
                <a:spcPct val="115000"/>
              </a:lnSpc>
              <a:spcBef>
                <a:spcPts val="0"/>
              </a:spcBef>
              <a:spcAft>
                <a:spcPts val="0"/>
              </a:spcAft>
              <a:buNone/>
            </a:pPr>
            <a:r>
              <a:rPr lang="en" sz="1000">
                <a:solidFill>
                  <a:srgbClr val="FFFFFF"/>
                </a:solidFill>
              </a:rPr>
              <a:t>- Include Slidesgo Content in an online or offline database or file.</a:t>
            </a:r>
            <a:endParaRPr sz="1000">
              <a:solidFill>
                <a:srgbClr val="FFFFFF"/>
              </a:solidFill>
            </a:endParaRPr>
          </a:p>
          <a:p>
            <a:pPr indent="0" lvl="0" marL="0" rtl="0" algn="l">
              <a:lnSpc>
                <a:spcPct val="115000"/>
              </a:lnSpc>
              <a:spcBef>
                <a:spcPts val="0"/>
              </a:spcBef>
              <a:spcAft>
                <a:spcPts val="0"/>
              </a:spcAft>
              <a:buNone/>
            </a:pPr>
            <a:r>
              <a:rPr lang="en" sz="1000">
                <a:solidFill>
                  <a:srgbClr val="FFFFFF"/>
                </a:solidFill>
              </a:rPr>
              <a:t>- Offer Slidesgo templates (or modified versions of Slidesgo templates) for download.</a:t>
            </a:r>
            <a:endParaRPr sz="1000">
              <a:solidFill>
                <a:srgbClr val="FFFFFF"/>
              </a:solidFill>
            </a:endParaRPr>
          </a:p>
          <a:p>
            <a:pPr indent="0" lvl="0" marL="0" rtl="0" algn="l">
              <a:lnSpc>
                <a:spcPct val="115000"/>
              </a:lnSpc>
              <a:spcBef>
                <a:spcPts val="0"/>
              </a:spcBef>
              <a:spcAft>
                <a:spcPts val="0"/>
              </a:spcAft>
              <a:buNone/>
            </a:pPr>
            <a:r>
              <a:rPr lang="en" sz="1000">
                <a:solidFill>
                  <a:srgbClr val="FFFFFF"/>
                </a:solidFill>
              </a:rPr>
              <a:t>- Acquire the copyright of Slidesgo Content.</a:t>
            </a:r>
            <a:endParaRPr sz="1000">
              <a:solidFill>
                <a:srgbClr val="FFFFFF"/>
              </a:solidFill>
            </a:endParaRPr>
          </a:p>
        </p:txBody>
      </p:sp>
      <p:sp>
        <p:nvSpPr>
          <p:cNvPr id="2519" name="Google Shape;2519;p64"/>
          <p:cNvSpPr txBox="1"/>
          <p:nvPr/>
        </p:nvSpPr>
        <p:spPr>
          <a:xfrm>
            <a:off x="1048350" y="4314290"/>
            <a:ext cx="7047300" cy="440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000">
                <a:solidFill>
                  <a:srgbClr val="FFFFFF"/>
                </a:solidFill>
              </a:rPr>
              <a:t>For more information about editing slides, please read our FAQs or visit Slidesgo School:</a:t>
            </a:r>
            <a:endParaRPr sz="1000">
              <a:solidFill>
                <a:srgbClr val="FFFFFF"/>
              </a:solidFill>
            </a:endParaRPr>
          </a:p>
          <a:p>
            <a:pPr indent="0" lvl="0" marL="0" rtl="0" algn="ctr">
              <a:lnSpc>
                <a:spcPct val="115000"/>
              </a:lnSpc>
              <a:spcBef>
                <a:spcPts val="0"/>
              </a:spcBef>
              <a:spcAft>
                <a:spcPts val="0"/>
              </a:spcAft>
              <a:buNone/>
            </a:pPr>
            <a:r>
              <a:rPr lang="en" sz="1000" u="sng">
                <a:solidFill>
                  <a:srgbClr val="869FB2"/>
                </a:solidFill>
                <a:hlinkClick r:id="rId5">
                  <a:extLst>
                    <a:ext uri="{A12FA001-AC4F-418D-AE19-62706E023703}">
                      <ahyp:hlinkClr val="tx"/>
                    </a:ext>
                  </a:extLst>
                </a:hlinkClick>
              </a:rPr>
              <a:t>https://slidesgo.com/faqs</a:t>
            </a:r>
            <a:r>
              <a:rPr lang="en" sz="1000">
                <a:solidFill>
                  <a:srgbClr val="FFFFFF"/>
                </a:solidFill>
              </a:rPr>
              <a:t> and </a:t>
            </a:r>
            <a:r>
              <a:rPr lang="en" sz="1000" u="sng">
                <a:solidFill>
                  <a:srgbClr val="869FB2"/>
                </a:solidFill>
                <a:hlinkClick r:id="rId6">
                  <a:extLst>
                    <a:ext uri="{A12FA001-AC4F-418D-AE19-62706E023703}">
                      <ahyp:hlinkClr val="tx"/>
                    </a:ext>
                  </a:extLst>
                </a:hlinkClick>
              </a:rPr>
              <a:t>https://slidesgo.com/slidesgo-school</a:t>
            </a:r>
            <a:endParaRPr sz="1000" u="sng">
              <a:solidFill>
                <a:srgbClr val="869FB2"/>
              </a:solidFill>
            </a:endParaRPr>
          </a:p>
        </p:txBody>
      </p:sp>
      <p:sp>
        <p:nvSpPr>
          <p:cNvPr id="2520" name="Google Shape;2520;p64"/>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Instructions for use</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2524" name="Shape 2524"/>
        <p:cNvGrpSpPr/>
        <p:nvPr/>
      </p:nvGrpSpPr>
      <p:grpSpPr>
        <a:xfrm>
          <a:off x="0" y="0"/>
          <a:ext cx="0" cy="0"/>
          <a:chOff x="0" y="0"/>
          <a:chExt cx="0" cy="0"/>
        </a:xfrm>
      </p:grpSpPr>
      <p:sp>
        <p:nvSpPr>
          <p:cNvPr id="2525" name="Google Shape;2525;p65"/>
          <p:cNvSpPr txBox="1"/>
          <p:nvPr/>
        </p:nvSpPr>
        <p:spPr>
          <a:xfrm>
            <a:off x="1048350" y="902900"/>
            <a:ext cx="7047300" cy="3929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400"/>
              </a:spcBef>
              <a:spcAft>
                <a:spcPts val="0"/>
              </a:spcAft>
              <a:buClr>
                <a:schemeClr val="dk1"/>
              </a:buClr>
              <a:buSzPts val="1100"/>
              <a:buFont typeface="Arial"/>
              <a:buNone/>
            </a:pPr>
            <a:r>
              <a:rPr lang="en" sz="1100">
                <a:solidFill>
                  <a:schemeClr val="lt1"/>
                </a:solidFill>
              </a:rPr>
              <a:t>As a Premium user, you can use this template without attributing </a:t>
            </a:r>
            <a:r>
              <a:rPr b="1" lang="en" sz="1100" u="sng">
                <a:solidFill>
                  <a:schemeClr val="hlink"/>
                </a:solidFill>
                <a:hlinkClick r:id="rId3"/>
              </a:rPr>
              <a:t>Slidesgo</a:t>
            </a:r>
            <a:r>
              <a:rPr lang="en" sz="1100">
                <a:solidFill>
                  <a:schemeClr val="lt1"/>
                </a:solidFill>
              </a:rPr>
              <a:t> or keeping the "Thanks" slide.</a:t>
            </a:r>
            <a:endParaRPr sz="1100">
              <a:solidFill>
                <a:srgbClr val="FFFFFF"/>
              </a:solidFill>
            </a:endParaRPr>
          </a:p>
          <a:p>
            <a:pPr indent="0" lvl="0" marL="0" rtl="0" algn="l">
              <a:lnSpc>
                <a:spcPct val="115000"/>
              </a:lnSpc>
              <a:spcBef>
                <a:spcPts val="1400"/>
              </a:spcBef>
              <a:spcAft>
                <a:spcPts val="0"/>
              </a:spcAft>
              <a:buNone/>
            </a:pPr>
            <a:r>
              <a:rPr b="1" lang="en" sz="1000">
                <a:solidFill>
                  <a:srgbClr val="869FB2"/>
                </a:solidFill>
              </a:rPr>
              <a:t>You are allowed to:</a:t>
            </a:r>
            <a:endParaRPr b="1" sz="1000">
              <a:solidFill>
                <a:srgbClr val="869FB2"/>
              </a:solidFill>
            </a:endParaRPr>
          </a:p>
          <a:p>
            <a:pPr indent="-292100" lvl="0" marL="457200" rtl="0" algn="l">
              <a:lnSpc>
                <a:spcPct val="115000"/>
              </a:lnSpc>
              <a:spcBef>
                <a:spcPts val="400"/>
              </a:spcBef>
              <a:spcAft>
                <a:spcPts val="0"/>
              </a:spcAft>
              <a:buClr>
                <a:srgbClr val="FFFFFF"/>
              </a:buClr>
              <a:buSzPts val="1000"/>
              <a:buFont typeface="Arial"/>
              <a:buChar char="●"/>
            </a:pPr>
            <a:r>
              <a:rPr lang="en" sz="1000">
                <a:solidFill>
                  <a:srgbClr val="FFFFFF"/>
                </a:solidFill>
              </a:rPr>
              <a:t>Modify this template.</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Use it for both personal and commercial purposes.</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Hide or delete the “Thanks” slide and the mention to Slidesgo in the credits.</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Share this template in an editable format with people who are not part of your team.</a:t>
            </a:r>
            <a:endParaRPr sz="1000">
              <a:solidFill>
                <a:srgbClr val="FFFFFF"/>
              </a:solidFill>
            </a:endParaRPr>
          </a:p>
          <a:p>
            <a:pPr indent="0" lvl="0" marL="0" rtl="0" algn="l">
              <a:lnSpc>
                <a:spcPct val="115000"/>
              </a:lnSpc>
              <a:spcBef>
                <a:spcPts val="1400"/>
              </a:spcBef>
              <a:spcAft>
                <a:spcPts val="0"/>
              </a:spcAft>
              <a:buNone/>
            </a:pPr>
            <a:r>
              <a:rPr b="1" lang="en" sz="1000">
                <a:solidFill>
                  <a:srgbClr val="869FB2"/>
                </a:solidFill>
              </a:rPr>
              <a:t>You are not allowed to:</a:t>
            </a:r>
            <a:endParaRPr b="1" sz="1000">
              <a:solidFill>
                <a:srgbClr val="869FB2"/>
              </a:solidFill>
            </a:endParaRPr>
          </a:p>
          <a:p>
            <a:pPr indent="-292100" lvl="0" marL="457200" rtl="0" algn="l">
              <a:lnSpc>
                <a:spcPct val="115000"/>
              </a:lnSpc>
              <a:spcBef>
                <a:spcPts val="400"/>
              </a:spcBef>
              <a:spcAft>
                <a:spcPts val="0"/>
              </a:spcAft>
              <a:buClr>
                <a:srgbClr val="FFFFFF"/>
              </a:buClr>
              <a:buSzPts val="1000"/>
              <a:buFont typeface="Arial"/>
              <a:buChar char="●"/>
            </a:pPr>
            <a:r>
              <a:rPr lang="en" sz="1000">
                <a:solidFill>
                  <a:srgbClr val="FFFFFF"/>
                </a:solidFill>
              </a:rPr>
              <a:t>Sublicense, sell or rent this Slidesgo Template (or a modified version of this Slidesgo Template).</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Use any of the elements that are part of this Slidesgo Template in an isolated and separated way from this Template.</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Register any of the elements that are part of this template as a trademark or logo, or register it as a work in an intellectual property registry or similar.</a:t>
            </a:r>
            <a:endParaRPr sz="1000">
              <a:solidFill>
                <a:srgbClr val="FFFFFF"/>
              </a:solidFill>
            </a:endParaRPr>
          </a:p>
          <a:p>
            <a:pPr indent="0" lvl="0" marL="0" rtl="0" algn="l">
              <a:lnSpc>
                <a:spcPct val="115000"/>
              </a:lnSpc>
              <a:spcBef>
                <a:spcPts val="0"/>
              </a:spcBef>
              <a:spcAft>
                <a:spcPts val="0"/>
              </a:spcAft>
              <a:buNone/>
            </a:pPr>
            <a:r>
              <a:t/>
            </a:r>
            <a:endParaRPr sz="1000">
              <a:solidFill>
                <a:srgbClr val="FFFFFF"/>
              </a:solidFill>
            </a:endParaRPr>
          </a:p>
          <a:p>
            <a:pPr indent="0" lvl="0" marL="0" rtl="0" algn="l">
              <a:lnSpc>
                <a:spcPct val="115000"/>
              </a:lnSpc>
              <a:spcBef>
                <a:spcPts val="0"/>
              </a:spcBef>
              <a:spcAft>
                <a:spcPts val="0"/>
              </a:spcAft>
              <a:buNone/>
            </a:pPr>
            <a:r>
              <a:t/>
            </a:r>
            <a:endParaRPr sz="1000">
              <a:solidFill>
                <a:srgbClr val="FFFFFF"/>
              </a:solidFill>
            </a:endParaRPr>
          </a:p>
        </p:txBody>
      </p:sp>
      <p:sp>
        <p:nvSpPr>
          <p:cNvPr id="2526" name="Google Shape;2526;p65"/>
          <p:cNvSpPr txBox="1"/>
          <p:nvPr/>
        </p:nvSpPr>
        <p:spPr>
          <a:xfrm>
            <a:off x="1048350" y="4314290"/>
            <a:ext cx="7047300" cy="440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000">
                <a:solidFill>
                  <a:srgbClr val="FFFFFF"/>
                </a:solidFill>
              </a:rPr>
              <a:t>For more information about editing slides, please read our FAQs or visit Slidesgo School:</a:t>
            </a:r>
            <a:endParaRPr sz="1000">
              <a:solidFill>
                <a:srgbClr val="FFFFFF"/>
              </a:solidFill>
            </a:endParaRPr>
          </a:p>
          <a:p>
            <a:pPr indent="0" lvl="0" marL="0" rtl="0" algn="ctr">
              <a:lnSpc>
                <a:spcPct val="115000"/>
              </a:lnSpc>
              <a:spcBef>
                <a:spcPts val="0"/>
              </a:spcBef>
              <a:spcAft>
                <a:spcPts val="0"/>
              </a:spcAft>
              <a:buNone/>
            </a:pPr>
            <a:r>
              <a:rPr lang="en" sz="1000" u="sng">
                <a:solidFill>
                  <a:srgbClr val="869FB2"/>
                </a:solidFill>
                <a:hlinkClick r:id="rId4">
                  <a:extLst>
                    <a:ext uri="{A12FA001-AC4F-418D-AE19-62706E023703}">
                      <ahyp:hlinkClr val="tx"/>
                    </a:ext>
                  </a:extLst>
                </a:hlinkClick>
              </a:rPr>
              <a:t>https://slidesgo.com/faqs</a:t>
            </a:r>
            <a:r>
              <a:rPr lang="en" sz="1000">
                <a:solidFill>
                  <a:srgbClr val="FFFFFF"/>
                </a:solidFill>
              </a:rPr>
              <a:t> and </a:t>
            </a:r>
            <a:r>
              <a:rPr lang="en" sz="1000" u="sng">
                <a:solidFill>
                  <a:srgbClr val="869FB2"/>
                </a:solidFill>
                <a:hlinkClick r:id="rId5">
                  <a:extLst>
                    <a:ext uri="{A12FA001-AC4F-418D-AE19-62706E023703}">
                      <ahyp:hlinkClr val="tx"/>
                    </a:ext>
                  </a:extLst>
                </a:hlinkClick>
              </a:rPr>
              <a:t>https://slidesgo.com/slidesgo-school</a:t>
            </a:r>
            <a:endParaRPr sz="1000" u="sng">
              <a:solidFill>
                <a:srgbClr val="869FB2"/>
              </a:solidFill>
            </a:endParaRPr>
          </a:p>
        </p:txBody>
      </p:sp>
      <p:sp>
        <p:nvSpPr>
          <p:cNvPr id="2527" name="Google Shape;2527;p65"/>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Instructions for use (premium users)</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2531" name="Shape 2531"/>
        <p:cNvGrpSpPr/>
        <p:nvPr/>
      </p:nvGrpSpPr>
      <p:grpSpPr>
        <a:xfrm>
          <a:off x="0" y="0"/>
          <a:ext cx="0" cy="0"/>
          <a:chOff x="0" y="0"/>
          <a:chExt cx="0" cy="0"/>
        </a:xfrm>
      </p:grpSpPr>
      <p:sp>
        <p:nvSpPr>
          <p:cNvPr id="2532" name="Google Shape;2532;p66"/>
          <p:cNvSpPr txBox="1"/>
          <p:nvPr/>
        </p:nvSpPr>
        <p:spPr>
          <a:xfrm>
            <a:off x="1068100" y="1087849"/>
            <a:ext cx="7047300" cy="440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100">
                <a:solidFill>
                  <a:srgbClr val="FFFFFF"/>
                </a:solidFill>
              </a:rPr>
              <a:t>This presentation has been made using the following fonts:</a:t>
            </a:r>
            <a:endParaRPr sz="1100">
              <a:solidFill>
                <a:srgbClr val="FFFFFF"/>
              </a:solidFill>
            </a:endParaRPr>
          </a:p>
          <a:p>
            <a:pPr indent="0" lvl="0" marL="0" rtl="0" algn="l">
              <a:lnSpc>
                <a:spcPct val="115000"/>
              </a:lnSpc>
              <a:spcBef>
                <a:spcPts val="0"/>
              </a:spcBef>
              <a:spcAft>
                <a:spcPts val="0"/>
              </a:spcAft>
              <a:buNone/>
            </a:pPr>
            <a:r>
              <a:t/>
            </a:r>
            <a:endParaRPr sz="1300">
              <a:solidFill>
                <a:srgbClr val="435D74"/>
              </a:solidFill>
            </a:endParaRPr>
          </a:p>
        </p:txBody>
      </p:sp>
      <p:sp>
        <p:nvSpPr>
          <p:cNvPr id="2533" name="Google Shape;2533;p66"/>
          <p:cNvSpPr txBox="1"/>
          <p:nvPr/>
        </p:nvSpPr>
        <p:spPr>
          <a:xfrm>
            <a:off x="1068100" y="1610422"/>
            <a:ext cx="7047300" cy="1254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100">
                <a:solidFill>
                  <a:schemeClr val="lt1"/>
                </a:solidFill>
              </a:rPr>
              <a:t>Raleway</a:t>
            </a:r>
            <a:endParaRPr b="1" sz="1100">
              <a:solidFill>
                <a:schemeClr val="lt1"/>
              </a:solidFill>
            </a:endParaRPr>
          </a:p>
          <a:p>
            <a:pPr indent="0" lvl="0" marL="0" rtl="0" algn="ctr">
              <a:lnSpc>
                <a:spcPct val="115000"/>
              </a:lnSpc>
              <a:spcBef>
                <a:spcPts val="0"/>
              </a:spcBef>
              <a:spcAft>
                <a:spcPts val="0"/>
              </a:spcAft>
              <a:buNone/>
            </a:pPr>
            <a:r>
              <a:rPr lang="en" sz="1100">
                <a:solidFill>
                  <a:schemeClr val="lt1"/>
                </a:solidFill>
              </a:rPr>
              <a:t>(</a:t>
            </a:r>
            <a:r>
              <a:rPr lang="en" sz="1100">
                <a:solidFill>
                  <a:schemeClr val="lt1"/>
                </a:solidFill>
                <a:uFill>
                  <a:noFill/>
                </a:uFill>
                <a:hlinkClick r:id="rId3">
                  <a:extLst>
                    <a:ext uri="{A12FA001-AC4F-418D-AE19-62706E023703}">
                      <ahyp:hlinkClr val="tx"/>
                    </a:ext>
                  </a:extLst>
                </a:hlinkClick>
              </a:rPr>
              <a:t>https://fonts.google.com/specimen/Raleway</a:t>
            </a:r>
            <a:r>
              <a:rPr lang="en" sz="1100">
                <a:solidFill>
                  <a:schemeClr val="lt1"/>
                </a:solidFill>
              </a:rPr>
              <a:t>)</a:t>
            </a:r>
            <a:endParaRPr sz="1100">
              <a:solidFill>
                <a:schemeClr val="lt1"/>
              </a:solidFill>
            </a:endParaRPr>
          </a:p>
          <a:p>
            <a:pPr indent="0" lvl="0" marL="0" rtl="0" algn="ctr">
              <a:lnSpc>
                <a:spcPct val="115000"/>
              </a:lnSpc>
              <a:spcBef>
                <a:spcPts val="0"/>
              </a:spcBef>
              <a:spcAft>
                <a:spcPts val="0"/>
              </a:spcAft>
              <a:buNone/>
            </a:pPr>
            <a:r>
              <a:t/>
            </a:r>
            <a:endParaRPr sz="800">
              <a:solidFill>
                <a:schemeClr val="lt1"/>
              </a:solidFill>
            </a:endParaRPr>
          </a:p>
          <a:p>
            <a:pPr indent="0" lvl="0" marL="0" rtl="0" algn="ctr">
              <a:lnSpc>
                <a:spcPct val="115000"/>
              </a:lnSpc>
              <a:spcBef>
                <a:spcPts val="0"/>
              </a:spcBef>
              <a:spcAft>
                <a:spcPts val="0"/>
              </a:spcAft>
              <a:buNone/>
            </a:pPr>
            <a:r>
              <a:rPr b="1" lang="en" sz="1100">
                <a:solidFill>
                  <a:schemeClr val="lt1"/>
                </a:solidFill>
              </a:rPr>
              <a:t>DM Sans</a:t>
            </a:r>
            <a:endParaRPr b="1" sz="1100">
              <a:solidFill>
                <a:schemeClr val="lt1"/>
              </a:solidFill>
            </a:endParaRPr>
          </a:p>
          <a:p>
            <a:pPr indent="0" lvl="0" marL="0" rtl="0" algn="ctr">
              <a:lnSpc>
                <a:spcPct val="115000"/>
              </a:lnSpc>
              <a:spcBef>
                <a:spcPts val="0"/>
              </a:spcBef>
              <a:spcAft>
                <a:spcPts val="0"/>
              </a:spcAft>
              <a:buNone/>
            </a:pPr>
            <a:r>
              <a:rPr lang="en" sz="1100">
                <a:solidFill>
                  <a:schemeClr val="lt1"/>
                </a:solidFill>
              </a:rPr>
              <a:t>(</a:t>
            </a:r>
            <a:r>
              <a:rPr lang="en" sz="1100">
                <a:solidFill>
                  <a:schemeClr val="lt1"/>
                </a:solidFill>
                <a:uFill>
                  <a:noFill/>
                </a:uFill>
                <a:hlinkClick r:id="rId4">
                  <a:extLst>
                    <a:ext uri="{A12FA001-AC4F-418D-AE19-62706E023703}">
                      <ahyp:hlinkClr val="tx"/>
                    </a:ext>
                  </a:extLst>
                </a:hlinkClick>
              </a:rPr>
              <a:t>https://fonts.google.com/specimen/DM+Sans</a:t>
            </a:r>
            <a:r>
              <a:rPr lang="en" sz="1100">
                <a:solidFill>
                  <a:schemeClr val="lt1"/>
                </a:solidFill>
              </a:rPr>
              <a:t>)</a:t>
            </a:r>
            <a:endParaRPr sz="1100">
              <a:solidFill>
                <a:schemeClr val="lt1"/>
              </a:solidFill>
            </a:endParaRPr>
          </a:p>
        </p:txBody>
      </p:sp>
      <p:sp>
        <p:nvSpPr>
          <p:cNvPr id="2534" name="Google Shape;2534;p66"/>
          <p:cNvSpPr/>
          <p:nvPr/>
        </p:nvSpPr>
        <p:spPr>
          <a:xfrm>
            <a:off x="2583563" y="2988225"/>
            <a:ext cx="791400" cy="754200"/>
          </a:xfrm>
          <a:prstGeom prst="roundRect">
            <a:avLst>
              <a:gd fmla="val 16667" name="adj"/>
            </a:avLst>
          </a:pr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5" name="Google Shape;2535;p66"/>
          <p:cNvSpPr/>
          <p:nvPr/>
        </p:nvSpPr>
        <p:spPr>
          <a:xfrm>
            <a:off x="3645382" y="2988225"/>
            <a:ext cx="791400" cy="754200"/>
          </a:xfrm>
          <a:prstGeom prst="roundRect">
            <a:avLst>
              <a:gd fmla="val 16667" name="adj"/>
            </a:avLst>
          </a:prstGeom>
          <a:solidFill>
            <a:srgbClr val="3A3845"/>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6" name="Google Shape;2536;p66"/>
          <p:cNvSpPr/>
          <p:nvPr/>
        </p:nvSpPr>
        <p:spPr>
          <a:xfrm>
            <a:off x="4707202" y="2988225"/>
            <a:ext cx="791400" cy="754200"/>
          </a:xfrm>
          <a:prstGeom prst="roundRect">
            <a:avLst>
              <a:gd fmla="val 16667" name="adj"/>
            </a:avLst>
          </a:prstGeom>
          <a:solidFill>
            <a:srgbClr val="23213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7" name="Google Shape;2537;p66"/>
          <p:cNvSpPr txBox="1"/>
          <p:nvPr/>
        </p:nvSpPr>
        <p:spPr>
          <a:xfrm>
            <a:off x="2583563" y="31452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rPr>
              <a:t>#ffffff</a:t>
            </a:r>
            <a:endParaRPr sz="1000">
              <a:solidFill>
                <a:schemeClr val="dk1"/>
              </a:solidFill>
            </a:endParaRPr>
          </a:p>
        </p:txBody>
      </p:sp>
      <p:sp>
        <p:nvSpPr>
          <p:cNvPr id="2538" name="Google Shape;2538;p66"/>
          <p:cNvSpPr txBox="1"/>
          <p:nvPr/>
        </p:nvSpPr>
        <p:spPr>
          <a:xfrm>
            <a:off x="3645388" y="31452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#3a3845</a:t>
            </a:r>
            <a:endParaRPr sz="1000">
              <a:solidFill>
                <a:srgbClr val="FFFFFF"/>
              </a:solidFill>
            </a:endParaRPr>
          </a:p>
        </p:txBody>
      </p:sp>
      <p:sp>
        <p:nvSpPr>
          <p:cNvPr id="2539" name="Google Shape;2539;p66"/>
          <p:cNvSpPr txBox="1"/>
          <p:nvPr/>
        </p:nvSpPr>
        <p:spPr>
          <a:xfrm>
            <a:off x="4707213" y="31452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#232131</a:t>
            </a:r>
            <a:endParaRPr sz="1000">
              <a:solidFill>
                <a:srgbClr val="FFFFFF"/>
              </a:solidFill>
            </a:endParaRPr>
          </a:p>
        </p:txBody>
      </p:sp>
      <p:sp>
        <p:nvSpPr>
          <p:cNvPr id="2540" name="Google Shape;2540;p66"/>
          <p:cNvSpPr/>
          <p:nvPr/>
        </p:nvSpPr>
        <p:spPr>
          <a:xfrm>
            <a:off x="5769038" y="2988225"/>
            <a:ext cx="791400" cy="754200"/>
          </a:xfrm>
          <a:prstGeom prst="roundRect">
            <a:avLst>
              <a:gd fmla="val 16667" name="adj"/>
            </a:avLst>
          </a:prstGeom>
          <a:solidFill>
            <a:srgbClr val="FD7D56"/>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1" name="Google Shape;2541;p66"/>
          <p:cNvSpPr txBox="1"/>
          <p:nvPr/>
        </p:nvSpPr>
        <p:spPr>
          <a:xfrm>
            <a:off x="5769038" y="31452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#fd7d56</a:t>
            </a:r>
            <a:endParaRPr sz="1000">
              <a:solidFill>
                <a:srgbClr val="FFFFFF"/>
              </a:solidFill>
            </a:endParaRPr>
          </a:p>
        </p:txBody>
      </p:sp>
      <p:sp>
        <p:nvSpPr>
          <p:cNvPr id="2542" name="Google Shape;2542;p66"/>
          <p:cNvSpPr/>
          <p:nvPr/>
        </p:nvSpPr>
        <p:spPr>
          <a:xfrm>
            <a:off x="3134225" y="3919325"/>
            <a:ext cx="791400" cy="754200"/>
          </a:xfrm>
          <a:prstGeom prst="roundRect">
            <a:avLst>
              <a:gd fmla="val 16667" name="adj"/>
            </a:avLst>
          </a:prstGeom>
          <a:solidFill>
            <a:srgbClr val="EFC5C5"/>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3" name="Google Shape;2543;p66"/>
          <p:cNvSpPr/>
          <p:nvPr/>
        </p:nvSpPr>
        <p:spPr>
          <a:xfrm>
            <a:off x="4196045" y="3919325"/>
            <a:ext cx="791400" cy="754200"/>
          </a:xfrm>
          <a:prstGeom prst="roundRect">
            <a:avLst>
              <a:gd fmla="val 16667" name="adj"/>
            </a:avLst>
          </a:prstGeom>
          <a:solidFill>
            <a:srgbClr val="000000"/>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4" name="Google Shape;2544;p66"/>
          <p:cNvSpPr txBox="1"/>
          <p:nvPr/>
        </p:nvSpPr>
        <p:spPr>
          <a:xfrm>
            <a:off x="3134225" y="40763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#efc5c5</a:t>
            </a:r>
            <a:endParaRPr sz="1000">
              <a:solidFill>
                <a:srgbClr val="FFFFFF"/>
              </a:solidFill>
            </a:endParaRPr>
          </a:p>
        </p:txBody>
      </p:sp>
      <p:sp>
        <p:nvSpPr>
          <p:cNvPr id="2545" name="Google Shape;2545;p66"/>
          <p:cNvSpPr txBox="1"/>
          <p:nvPr/>
        </p:nvSpPr>
        <p:spPr>
          <a:xfrm>
            <a:off x="4196050" y="40763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#000000</a:t>
            </a:r>
            <a:endParaRPr sz="1000">
              <a:solidFill>
                <a:srgbClr val="FFFFFF"/>
              </a:solidFill>
            </a:endParaRPr>
          </a:p>
        </p:txBody>
      </p:sp>
      <p:sp>
        <p:nvSpPr>
          <p:cNvPr id="2546" name="Google Shape;2546;p66"/>
          <p:cNvSpPr/>
          <p:nvPr/>
        </p:nvSpPr>
        <p:spPr>
          <a:xfrm>
            <a:off x="5257875" y="3919325"/>
            <a:ext cx="791400" cy="754200"/>
          </a:xfrm>
          <a:prstGeom prst="roundRect">
            <a:avLst>
              <a:gd fmla="val 16667" name="adj"/>
            </a:avLst>
          </a:prstGeom>
          <a:solidFill>
            <a:srgbClr val="F3EBDE"/>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7" name="Google Shape;2547;p66"/>
          <p:cNvSpPr txBox="1"/>
          <p:nvPr/>
        </p:nvSpPr>
        <p:spPr>
          <a:xfrm>
            <a:off x="5257875" y="40763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rPr>
              <a:t>#f3ebde</a:t>
            </a:r>
            <a:endParaRPr sz="1000">
              <a:solidFill>
                <a:schemeClr val="dk1"/>
              </a:solidFill>
            </a:endParaRPr>
          </a:p>
        </p:txBody>
      </p:sp>
      <p:sp>
        <p:nvSpPr>
          <p:cNvPr id="2548" name="Google Shape;2548;p66"/>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Fonts &amp; colors used</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2552" name="Shape 2552"/>
        <p:cNvGrpSpPr/>
        <p:nvPr/>
      </p:nvGrpSpPr>
      <p:grpSpPr>
        <a:xfrm>
          <a:off x="0" y="0"/>
          <a:ext cx="0" cy="0"/>
          <a:chOff x="0" y="0"/>
          <a:chExt cx="0" cy="0"/>
        </a:xfrm>
      </p:grpSpPr>
      <p:sp>
        <p:nvSpPr>
          <p:cNvPr id="2553" name="Google Shape;2553;p67"/>
          <p:cNvSpPr txBox="1"/>
          <p:nvPr/>
        </p:nvSpPr>
        <p:spPr>
          <a:xfrm>
            <a:off x="1252425" y="1086401"/>
            <a:ext cx="6630900" cy="852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100">
                <a:solidFill>
                  <a:srgbClr val="FFFFFF"/>
                </a:solidFill>
              </a:rPr>
              <a:t>Create your Story with our illustrated concepts. Choose the style you like the most, edit its colors, pick the background and layers you want to show and bring them to life with the animator panel! It will boost your presentation. Check out</a:t>
            </a:r>
            <a:r>
              <a:rPr lang="en" sz="1100">
                <a:solidFill>
                  <a:srgbClr val="869FB2"/>
                </a:solidFill>
              </a:rPr>
              <a:t> h</a:t>
            </a:r>
            <a:r>
              <a:rPr lang="en" sz="1100">
                <a:solidFill>
                  <a:srgbClr val="869FB2"/>
                </a:solidFill>
                <a:uFill>
                  <a:noFill/>
                </a:uFill>
                <a:hlinkClick r:id="rId3">
                  <a:extLst>
                    <a:ext uri="{A12FA001-AC4F-418D-AE19-62706E023703}">
                      <ahyp:hlinkClr val="tx"/>
                    </a:ext>
                  </a:extLst>
                </a:hlinkClick>
              </a:rPr>
              <a:t>ow it works.</a:t>
            </a:r>
            <a:endParaRPr sz="1100">
              <a:solidFill>
                <a:srgbClr val="869FB2"/>
              </a:solidFill>
            </a:endParaRPr>
          </a:p>
        </p:txBody>
      </p:sp>
      <p:pic>
        <p:nvPicPr>
          <p:cNvPr id="2554" name="Google Shape;2554;p67"/>
          <p:cNvPicPr preferRelativeResize="0"/>
          <p:nvPr/>
        </p:nvPicPr>
        <p:blipFill rotWithShape="1">
          <a:blip r:embed="rId4">
            <a:alphaModFix/>
          </a:blip>
          <a:srcRect b="16547" l="0" r="0" t="16540"/>
          <a:stretch/>
        </p:blipFill>
        <p:spPr>
          <a:xfrm>
            <a:off x="510820" y="2688639"/>
            <a:ext cx="1606719" cy="1075073"/>
          </a:xfrm>
          <a:prstGeom prst="rect">
            <a:avLst/>
          </a:prstGeom>
          <a:noFill/>
          <a:ln>
            <a:noFill/>
          </a:ln>
        </p:spPr>
      </p:pic>
      <p:sp>
        <p:nvSpPr>
          <p:cNvPr id="2555" name="Google Shape;2555;p67">
            <a:hlinkClick r:id="rId5"/>
          </p:cNvPr>
          <p:cNvSpPr txBox="1"/>
          <p:nvPr/>
        </p:nvSpPr>
        <p:spPr>
          <a:xfrm>
            <a:off x="678041"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6">
                  <a:extLst>
                    <a:ext uri="{A12FA001-AC4F-418D-AE19-62706E023703}">
                      <ahyp:hlinkClr val="tx"/>
                    </a:ext>
                  </a:extLst>
                </a:hlinkClick>
              </a:rPr>
              <a:t>Pana</a:t>
            </a:r>
            <a:endParaRPr>
              <a:solidFill>
                <a:srgbClr val="869FB2"/>
              </a:solidFill>
            </a:endParaRPr>
          </a:p>
        </p:txBody>
      </p:sp>
      <p:sp>
        <p:nvSpPr>
          <p:cNvPr id="2556" name="Google Shape;2556;p67">
            <a:hlinkClick r:id="rId7"/>
          </p:cNvPr>
          <p:cNvSpPr txBox="1"/>
          <p:nvPr/>
        </p:nvSpPr>
        <p:spPr>
          <a:xfrm>
            <a:off x="2289219"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8">
                  <a:extLst>
                    <a:ext uri="{A12FA001-AC4F-418D-AE19-62706E023703}">
                      <ahyp:hlinkClr val="tx"/>
                    </a:ext>
                  </a:extLst>
                </a:hlinkClick>
              </a:rPr>
              <a:t>Amico</a:t>
            </a:r>
            <a:endParaRPr>
              <a:solidFill>
                <a:srgbClr val="869FB2"/>
              </a:solidFill>
            </a:endParaRPr>
          </a:p>
        </p:txBody>
      </p:sp>
      <p:sp>
        <p:nvSpPr>
          <p:cNvPr id="2557" name="Google Shape;2557;p67">
            <a:hlinkClick r:id="rId9"/>
          </p:cNvPr>
          <p:cNvSpPr txBox="1"/>
          <p:nvPr/>
        </p:nvSpPr>
        <p:spPr>
          <a:xfrm>
            <a:off x="3900404"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10">
                  <a:extLst>
                    <a:ext uri="{A12FA001-AC4F-418D-AE19-62706E023703}">
                      <ahyp:hlinkClr val="tx"/>
                    </a:ext>
                  </a:extLst>
                </a:hlinkClick>
              </a:rPr>
              <a:t>Bro</a:t>
            </a:r>
            <a:endParaRPr>
              <a:solidFill>
                <a:srgbClr val="869FB2"/>
              </a:solidFill>
            </a:endParaRPr>
          </a:p>
        </p:txBody>
      </p:sp>
      <p:sp>
        <p:nvSpPr>
          <p:cNvPr id="2558" name="Google Shape;2558;p67">
            <a:hlinkClick r:id="rId11"/>
          </p:cNvPr>
          <p:cNvSpPr txBox="1"/>
          <p:nvPr/>
        </p:nvSpPr>
        <p:spPr>
          <a:xfrm>
            <a:off x="5511563"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12">
                  <a:extLst>
                    <a:ext uri="{A12FA001-AC4F-418D-AE19-62706E023703}">
                      <ahyp:hlinkClr val="tx"/>
                    </a:ext>
                  </a:extLst>
                </a:hlinkClick>
              </a:rPr>
              <a:t>Rafiki</a:t>
            </a:r>
            <a:endParaRPr>
              <a:solidFill>
                <a:srgbClr val="869FB2"/>
              </a:solidFill>
            </a:endParaRPr>
          </a:p>
        </p:txBody>
      </p:sp>
      <p:pic>
        <p:nvPicPr>
          <p:cNvPr id="2559" name="Google Shape;2559;p67"/>
          <p:cNvPicPr preferRelativeResize="0"/>
          <p:nvPr/>
        </p:nvPicPr>
        <p:blipFill rotWithShape="1">
          <a:blip r:embed="rId13">
            <a:alphaModFix/>
          </a:blip>
          <a:srcRect b="0" l="0" r="0" t="0"/>
          <a:stretch/>
        </p:blipFill>
        <p:spPr>
          <a:xfrm>
            <a:off x="2255077" y="2410850"/>
            <a:ext cx="1340595" cy="1340603"/>
          </a:xfrm>
          <a:prstGeom prst="rect">
            <a:avLst/>
          </a:prstGeom>
          <a:noFill/>
          <a:ln>
            <a:noFill/>
          </a:ln>
        </p:spPr>
      </p:pic>
      <p:pic>
        <p:nvPicPr>
          <p:cNvPr id="2560" name="Google Shape;2560;p67"/>
          <p:cNvPicPr preferRelativeResize="0"/>
          <p:nvPr/>
        </p:nvPicPr>
        <p:blipFill rotWithShape="1">
          <a:blip r:embed="rId14">
            <a:alphaModFix/>
          </a:blip>
          <a:srcRect b="8854" l="4194" r="4213" t="11228"/>
          <a:stretch/>
        </p:blipFill>
        <p:spPr>
          <a:xfrm>
            <a:off x="3774275" y="2532512"/>
            <a:ext cx="1448304" cy="1263588"/>
          </a:xfrm>
          <a:prstGeom prst="rect">
            <a:avLst/>
          </a:prstGeom>
          <a:noFill/>
          <a:ln>
            <a:noFill/>
          </a:ln>
        </p:spPr>
      </p:pic>
      <p:pic>
        <p:nvPicPr>
          <p:cNvPr id="2561" name="Google Shape;2561;p67"/>
          <p:cNvPicPr preferRelativeResize="0"/>
          <p:nvPr/>
        </p:nvPicPr>
        <p:blipFill rotWithShape="1">
          <a:blip r:embed="rId15">
            <a:alphaModFix/>
          </a:blip>
          <a:srcRect b="11945" l="0" r="0" t="6567"/>
          <a:stretch/>
        </p:blipFill>
        <p:spPr>
          <a:xfrm>
            <a:off x="5347337" y="2581527"/>
            <a:ext cx="1448284" cy="1180164"/>
          </a:xfrm>
          <a:prstGeom prst="rect">
            <a:avLst/>
          </a:prstGeom>
          <a:noFill/>
          <a:ln>
            <a:noFill/>
          </a:ln>
        </p:spPr>
      </p:pic>
      <p:pic>
        <p:nvPicPr>
          <p:cNvPr id="2562" name="Google Shape;2562;p67"/>
          <p:cNvPicPr preferRelativeResize="0"/>
          <p:nvPr/>
        </p:nvPicPr>
        <p:blipFill rotWithShape="1">
          <a:blip r:embed="rId16">
            <a:alphaModFix/>
          </a:blip>
          <a:srcRect b="17967" l="0" r="0" t="11708"/>
          <a:stretch/>
        </p:blipFill>
        <p:spPr>
          <a:xfrm>
            <a:off x="6836257" y="2523903"/>
            <a:ext cx="1796923" cy="1263600"/>
          </a:xfrm>
          <a:prstGeom prst="rect">
            <a:avLst/>
          </a:prstGeom>
          <a:noFill/>
          <a:ln>
            <a:noFill/>
          </a:ln>
        </p:spPr>
      </p:pic>
      <p:sp>
        <p:nvSpPr>
          <p:cNvPr id="2563" name="Google Shape;2563;p67">
            <a:hlinkClick r:id="rId17"/>
          </p:cNvPr>
          <p:cNvSpPr txBox="1"/>
          <p:nvPr/>
        </p:nvSpPr>
        <p:spPr>
          <a:xfrm>
            <a:off x="7122738"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18">
                  <a:extLst>
                    <a:ext uri="{A12FA001-AC4F-418D-AE19-62706E023703}">
                      <ahyp:hlinkClr val="tx"/>
                    </a:ext>
                  </a:extLst>
                </a:hlinkClick>
              </a:rPr>
              <a:t>Cuate</a:t>
            </a:r>
            <a:endParaRPr>
              <a:solidFill>
                <a:srgbClr val="869FB2"/>
              </a:solidFill>
            </a:endParaRPr>
          </a:p>
        </p:txBody>
      </p:sp>
      <p:sp>
        <p:nvSpPr>
          <p:cNvPr id="2564" name="Google Shape;2564;p67"/>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Storyset</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2568" name="Shape 2568"/>
        <p:cNvGrpSpPr/>
        <p:nvPr/>
      </p:nvGrpSpPr>
      <p:grpSpPr>
        <a:xfrm>
          <a:off x="0" y="0"/>
          <a:ext cx="0" cy="0"/>
          <a:chOff x="0" y="0"/>
          <a:chExt cx="0" cy="0"/>
        </a:xfrm>
      </p:grpSpPr>
      <p:grpSp>
        <p:nvGrpSpPr>
          <p:cNvPr id="2569" name="Google Shape;2569;p68"/>
          <p:cNvGrpSpPr/>
          <p:nvPr/>
        </p:nvGrpSpPr>
        <p:grpSpPr>
          <a:xfrm>
            <a:off x="5082708" y="3095784"/>
            <a:ext cx="442841" cy="514271"/>
            <a:chOff x="4727025" y="1332775"/>
            <a:chExt cx="59900" cy="69625"/>
          </a:xfrm>
        </p:grpSpPr>
        <p:sp>
          <p:nvSpPr>
            <p:cNvPr id="2570" name="Google Shape;2570;p68"/>
            <p:cNvSpPr/>
            <p:nvPr/>
          </p:nvSpPr>
          <p:spPr>
            <a:xfrm>
              <a:off x="4727025" y="1332775"/>
              <a:ext cx="36450" cy="33200"/>
            </a:xfrm>
            <a:custGeom>
              <a:rect b="b" l="l" r="r" t="t"/>
              <a:pathLst>
                <a:path extrusionOk="0" h="1328" w="1458">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1" name="Google Shape;2571;p68"/>
            <p:cNvSpPr/>
            <p:nvPr/>
          </p:nvSpPr>
          <p:spPr>
            <a:xfrm>
              <a:off x="4750475" y="1369025"/>
              <a:ext cx="36450" cy="33375"/>
            </a:xfrm>
            <a:custGeom>
              <a:rect b="b" l="l" r="r" t="t"/>
              <a:pathLst>
                <a:path extrusionOk="0" h="1335" w="1458">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72" name="Google Shape;2572;p68"/>
          <p:cNvGrpSpPr/>
          <p:nvPr/>
        </p:nvGrpSpPr>
        <p:grpSpPr>
          <a:xfrm>
            <a:off x="5758025" y="2343272"/>
            <a:ext cx="500909" cy="500899"/>
            <a:chOff x="4820425" y="1329900"/>
            <a:chExt cx="70175" cy="70350"/>
          </a:xfrm>
        </p:grpSpPr>
        <p:sp>
          <p:nvSpPr>
            <p:cNvPr id="2573" name="Google Shape;2573;p68"/>
            <p:cNvSpPr/>
            <p:nvPr/>
          </p:nvSpPr>
          <p:spPr>
            <a:xfrm>
              <a:off x="4862975" y="1335475"/>
              <a:ext cx="27625" cy="34650"/>
            </a:xfrm>
            <a:custGeom>
              <a:rect b="b" l="l" r="r" t="t"/>
              <a:pathLst>
                <a:path extrusionOk="0" h="1386" w="1105">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4" name="Google Shape;2574;p68"/>
            <p:cNvSpPr/>
            <p:nvPr/>
          </p:nvSpPr>
          <p:spPr>
            <a:xfrm>
              <a:off x="4820425" y="1360000"/>
              <a:ext cx="27625" cy="34650"/>
            </a:xfrm>
            <a:custGeom>
              <a:rect b="b" l="l" r="r" t="t"/>
              <a:pathLst>
                <a:path extrusionOk="0" h="1386" w="1105">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5" name="Google Shape;2575;p68"/>
            <p:cNvSpPr/>
            <p:nvPr/>
          </p:nvSpPr>
          <p:spPr>
            <a:xfrm>
              <a:off x="4850375" y="1372800"/>
              <a:ext cx="34625" cy="27450"/>
            </a:xfrm>
            <a:custGeom>
              <a:rect b="b" l="l" r="r" t="t"/>
              <a:pathLst>
                <a:path extrusionOk="0" h="1098" w="1385">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6" name="Google Shape;2576;p68"/>
            <p:cNvSpPr/>
            <p:nvPr/>
          </p:nvSpPr>
          <p:spPr>
            <a:xfrm>
              <a:off x="4825850" y="1329900"/>
              <a:ext cx="34625" cy="27975"/>
            </a:xfrm>
            <a:custGeom>
              <a:rect b="b" l="l" r="r" t="t"/>
              <a:pathLst>
                <a:path extrusionOk="0" h="1119" w="1385">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77" name="Google Shape;2577;p68"/>
          <p:cNvGrpSpPr/>
          <p:nvPr/>
        </p:nvGrpSpPr>
        <p:grpSpPr>
          <a:xfrm>
            <a:off x="6410648" y="2355062"/>
            <a:ext cx="538135" cy="493119"/>
            <a:chOff x="4903200" y="1331525"/>
            <a:chExt cx="73575" cy="67425"/>
          </a:xfrm>
        </p:grpSpPr>
        <p:sp>
          <p:nvSpPr>
            <p:cNvPr id="2578" name="Google Shape;2578;p68"/>
            <p:cNvSpPr/>
            <p:nvPr/>
          </p:nvSpPr>
          <p:spPr>
            <a:xfrm>
              <a:off x="4903200" y="1331525"/>
              <a:ext cx="73575" cy="67425"/>
            </a:xfrm>
            <a:custGeom>
              <a:rect b="b" l="l" r="r" t="t"/>
              <a:pathLst>
                <a:path extrusionOk="0" h="2697" w="2943">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2579" name="Google Shape;2579;p68"/>
            <p:cNvSpPr/>
            <p:nvPr/>
          </p:nvSpPr>
          <p:spPr>
            <a:xfrm>
              <a:off x="4930250" y="1353150"/>
              <a:ext cx="29775" cy="32475"/>
            </a:xfrm>
            <a:custGeom>
              <a:rect b="b" l="l" r="r" t="t"/>
              <a:pathLst>
                <a:path extrusionOk="0" h="1299" w="1191">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80" name="Google Shape;2580;p68"/>
          <p:cNvGrpSpPr/>
          <p:nvPr/>
        </p:nvGrpSpPr>
        <p:grpSpPr>
          <a:xfrm>
            <a:off x="5670599" y="3097040"/>
            <a:ext cx="544563" cy="511895"/>
            <a:chOff x="4815575" y="1416800"/>
            <a:chExt cx="73750" cy="71400"/>
          </a:xfrm>
        </p:grpSpPr>
        <p:sp>
          <p:nvSpPr>
            <p:cNvPr id="2581" name="Google Shape;2581;p68"/>
            <p:cNvSpPr/>
            <p:nvPr/>
          </p:nvSpPr>
          <p:spPr>
            <a:xfrm>
              <a:off x="4815575" y="1416800"/>
              <a:ext cx="43100" cy="52150"/>
            </a:xfrm>
            <a:custGeom>
              <a:rect b="b" l="l" r="r" t="t"/>
              <a:pathLst>
                <a:path extrusionOk="0" h="2086" w="1724">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2" name="Google Shape;2582;p68"/>
            <p:cNvSpPr/>
            <p:nvPr/>
          </p:nvSpPr>
          <p:spPr>
            <a:xfrm>
              <a:off x="4861725" y="1421125"/>
              <a:ext cx="27600" cy="51250"/>
            </a:xfrm>
            <a:custGeom>
              <a:rect b="b" l="l" r="r" t="t"/>
              <a:pathLst>
                <a:path extrusionOk="0" h="2050" w="1104">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3" name="Google Shape;2583;p68"/>
            <p:cNvSpPr/>
            <p:nvPr/>
          </p:nvSpPr>
          <p:spPr>
            <a:xfrm>
              <a:off x="4829450" y="1467825"/>
              <a:ext cx="49250" cy="20375"/>
            </a:xfrm>
            <a:custGeom>
              <a:rect b="b" l="l" r="r" t="t"/>
              <a:pathLst>
                <a:path extrusionOk="0" h="815" w="197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84" name="Google Shape;2584;p68"/>
          <p:cNvGrpSpPr/>
          <p:nvPr/>
        </p:nvGrpSpPr>
        <p:grpSpPr>
          <a:xfrm>
            <a:off x="6367224" y="3096746"/>
            <a:ext cx="602914" cy="512477"/>
            <a:chOff x="4902475" y="1418875"/>
            <a:chExt cx="74500" cy="63775"/>
          </a:xfrm>
        </p:grpSpPr>
        <p:sp>
          <p:nvSpPr>
            <p:cNvPr id="2585" name="Google Shape;2585;p68"/>
            <p:cNvSpPr/>
            <p:nvPr/>
          </p:nvSpPr>
          <p:spPr>
            <a:xfrm>
              <a:off x="4902475" y="1418875"/>
              <a:ext cx="74500" cy="63775"/>
            </a:xfrm>
            <a:custGeom>
              <a:rect b="b" l="l" r="r" t="t"/>
              <a:pathLst>
                <a:path extrusionOk="0" h="2551" w="298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6" name="Google Shape;2586;p68"/>
            <p:cNvSpPr/>
            <p:nvPr/>
          </p:nvSpPr>
          <p:spPr>
            <a:xfrm>
              <a:off x="4916811" y="1418975"/>
              <a:ext cx="59725" cy="63675"/>
            </a:xfrm>
            <a:custGeom>
              <a:rect b="b" l="l" r="r" t="t"/>
              <a:pathLst>
                <a:path extrusionOk="0" h="2547" w="2389">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87" name="Google Shape;2587;p68"/>
          <p:cNvGrpSpPr/>
          <p:nvPr/>
        </p:nvGrpSpPr>
        <p:grpSpPr>
          <a:xfrm>
            <a:off x="5783096" y="3835985"/>
            <a:ext cx="515391" cy="525699"/>
            <a:chOff x="4818100" y="1507675"/>
            <a:chExt cx="71225" cy="71625"/>
          </a:xfrm>
        </p:grpSpPr>
        <p:sp>
          <p:nvSpPr>
            <p:cNvPr id="2588" name="Google Shape;2588;p68"/>
            <p:cNvSpPr/>
            <p:nvPr/>
          </p:nvSpPr>
          <p:spPr>
            <a:xfrm>
              <a:off x="4818100" y="1507675"/>
              <a:ext cx="46000" cy="56300"/>
            </a:xfrm>
            <a:custGeom>
              <a:rect b="b" l="l" r="r" t="t"/>
              <a:pathLst>
                <a:path extrusionOk="0" h="2252" w="184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9" name="Google Shape;2589;p68"/>
            <p:cNvSpPr/>
            <p:nvPr/>
          </p:nvSpPr>
          <p:spPr>
            <a:xfrm>
              <a:off x="4869825" y="1519575"/>
              <a:ext cx="19500" cy="23825"/>
            </a:xfrm>
            <a:custGeom>
              <a:rect b="b" l="l" r="r" t="t"/>
              <a:pathLst>
                <a:path extrusionOk="0" h="953" w="78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0" name="Google Shape;2590;p68"/>
            <p:cNvSpPr/>
            <p:nvPr/>
          </p:nvSpPr>
          <p:spPr>
            <a:xfrm>
              <a:off x="4857575" y="1547700"/>
              <a:ext cx="31575" cy="31600"/>
            </a:xfrm>
            <a:custGeom>
              <a:rect b="b" l="l" r="r" t="t"/>
              <a:pathLst>
                <a:path extrusionOk="0" h="1264" w="1263">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1" name="Google Shape;2591;p68"/>
            <p:cNvSpPr/>
            <p:nvPr/>
          </p:nvSpPr>
          <p:spPr>
            <a:xfrm>
              <a:off x="4829800" y="1560150"/>
              <a:ext cx="23650" cy="18950"/>
            </a:xfrm>
            <a:custGeom>
              <a:rect b="b" l="l" r="r" t="t"/>
              <a:pathLst>
                <a:path extrusionOk="0" h="758" w="946">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92" name="Google Shape;2592;p68"/>
          <p:cNvGrpSpPr/>
          <p:nvPr/>
        </p:nvGrpSpPr>
        <p:grpSpPr>
          <a:xfrm>
            <a:off x="5121199" y="3857517"/>
            <a:ext cx="522956" cy="489869"/>
            <a:chOff x="4721450" y="1509475"/>
            <a:chExt cx="79350" cy="74325"/>
          </a:xfrm>
        </p:grpSpPr>
        <p:sp>
          <p:nvSpPr>
            <p:cNvPr id="2593" name="Google Shape;2593;p68"/>
            <p:cNvSpPr/>
            <p:nvPr/>
          </p:nvSpPr>
          <p:spPr>
            <a:xfrm>
              <a:off x="4729025" y="1509475"/>
              <a:ext cx="27050" cy="26725"/>
            </a:xfrm>
            <a:custGeom>
              <a:rect b="b" l="l" r="r" t="t"/>
              <a:pathLst>
                <a:path extrusionOk="0" h="1069" w="1082">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4" name="Google Shape;2594;p68"/>
            <p:cNvSpPr/>
            <p:nvPr/>
          </p:nvSpPr>
          <p:spPr>
            <a:xfrm>
              <a:off x="4721450" y="1533275"/>
              <a:ext cx="32300" cy="42600"/>
            </a:xfrm>
            <a:custGeom>
              <a:rect b="b" l="l" r="r" t="t"/>
              <a:pathLst>
                <a:path extrusionOk="0" h="1704" w="1292">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5" name="Google Shape;2595;p68"/>
            <p:cNvSpPr/>
            <p:nvPr/>
          </p:nvSpPr>
          <p:spPr>
            <a:xfrm>
              <a:off x="4750650" y="1551675"/>
              <a:ext cx="42950" cy="32125"/>
            </a:xfrm>
            <a:custGeom>
              <a:rect b="b" l="l" r="r" t="t"/>
              <a:pathLst>
                <a:path extrusionOk="0" h="1285" w="1718">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6" name="Google Shape;2596;p68"/>
            <p:cNvSpPr/>
            <p:nvPr/>
          </p:nvSpPr>
          <p:spPr>
            <a:xfrm>
              <a:off x="4761300" y="1510025"/>
              <a:ext cx="39500" cy="44375"/>
            </a:xfrm>
            <a:custGeom>
              <a:rect b="b" l="l" r="r" t="t"/>
              <a:pathLst>
                <a:path extrusionOk="0" h="1775" w="158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97" name="Google Shape;2597;p68"/>
          <p:cNvGrpSpPr/>
          <p:nvPr/>
        </p:nvGrpSpPr>
        <p:grpSpPr>
          <a:xfrm>
            <a:off x="6444441" y="3837269"/>
            <a:ext cx="525704" cy="535436"/>
            <a:chOff x="4906800" y="1507500"/>
            <a:chExt cx="70350" cy="71075"/>
          </a:xfrm>
        </p:grpSpPr>
        <p:sp>
          <p:nvSpPr>
            <p:cNvPr id="2598" name="Google Shape;2598;p68"/>
            <p:cNvSpPr/>
            <p:nvPr/>
          </p:nvSpPr>
          <p:spPr>
            <a:xfrm>
              <a:off x="4916000" y="1507500"/>
              <a:ext cx="30850" cy="24000"/>
            </a:xfrm>
            <a:custGeom>
              <a:rect b="b" l="l" r="r" t="t"/>
              <a:pathLst>
                <a:path extrusionOk="0" h="960" w="1234">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9" name="Google Shape;2599;p68"/>
            <p:cNvSpPr/>
            <p:nvPr/>
          </p:nvSpPr>
          <p:spPr>
            <a:xfrm>
              <a:off x="4906800" y="1533825"/>
              <a:ext cx="19675" cy="32475"/>
            </a:xfrm>
            <a:custGeom>
              <a:rect b="b" l="l" r="r" t="t"/>
              <a:pathLst>
                <a:path extrusionOk="0" h="1299" w="787">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0" name="Google Shape;2600;p68"/>
            <p:cNvSpPr/>
            <p:nvPr/>
          </p:nvSpPr>
          <p:spPr>
            <a:xfrm>
              <a:off x="4926625" y="1561950"/>
              <a:ext cx="30675" cy="16625"/>
            </a:xfrm>
            <a:custGeom>
              <a:rect b="b" l="l" r="r" t="t"/>
              <a:pathLst>
                <a:path extrusionOk="0" h="665" w="1227">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1" name="Google Shape;2601;p68"/>
            <p:cNvSpPr/>
            <p:nvPr/>
          </p:nvSpPr>
          <p:spPr>
            <a:xfrm>
              <a:off x="4957475" y="1541400"/>
              <a:ext cx="19675" cy="27800"/>
            </a:xfrm>
            <a:custGeom>
              <a:rect b="b" l="l" r="r" t="t"/>
              <a:pathLst>
                <a:path extrusionOk="0" h="1112" w="787">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2" name="Google Shape;2602;p68"/>
            <p:cNvSpPr/>
            <p:nvPr/>
          </p:nvSpPr>
          <p:spPr>
            <a:xfrm>
              <a:off x="4951325" y="1512550"/>
              <a:ext cx="24925" cy="26350"/>
            </a:xfrm>
            <a:custGeom>
              <a:rect b="b" l="l" r="r" t="t"/>
              <a:pathLst>
                <a:path extrusionOk="0" h="1054" w="997">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03" name="Google Shape;2603;p68"/>
          <p:cNvGrpSpPr/>
          <p:nvPr/>
        </p:nvGrpSpPr>
        <p:grpSpPr>
          <a:xfrm>
            <a:off x="4477263" y="2343250"/>
            <a:ext cx="508054" cy="508095"/>
            <a:chOff x="3736598" y="2170606"/>
            <a:chExt cx="404889" cy="404889"/>
          </a:xfrm>
        </p:grpSpPr>
        <p:sp>
          <p:nvSpPr>
            <p:cNvPr id="2604" name="Google Shape;2604;p68"/>
            <p:cNvSpPr/>
            <p:nvPr/>
          </p:nvSpPr>
          <p:spPr>
            <a:xfrm>
              <a:off x="3950281" y="2170846"/>
              <a:ext cx="191206" cy="231947"/>
            </a:xfrm>
            <a:custGeom>
              <a:rect b="b" l="l" r="r" t="t"/>
              <a:pathLst>
                <a:path extrusionOk="0" h="10652" w="8781">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5" name="Google Shape;2605;p68"/>
            <p:cNvSpPr/>
            <p:nvPr/>
          </p:nvSpPr>
          <p:spPr>
            <a:xfrm>
              <a:off x="3737099" y="2170606"/>
              <a:ext cx="231947" cy="191446"/>
            </a:xfrm>
            <a:custGeom>
              <a:rect b="b" l="l" r="r" t="t"/>
              <a:pathLst>
                <a:path extrusionOk="0" h="8792" w="10652">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6" name="Google Shape;2606;p68"/>
            <p:cNvSpPr/>
            <p:nvPr/>
          </p:nvSpPr>
          <p:spPr>
            <a:xfrm>
              <a:off x="3909539" y="2384027"/>
              <a:ext cx="231686" cy="191468"/>
            </a:xfrm>
            <a:custGeom>
              <a:rect b="b" l="l" r="r" t="t"/>
              <a:pathLst>
                <a:path extrusionOk="0" h="8793" w="1064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7" name="Google Shape;2607;p68"/>
            <p:cNvSpPr/>
            <p:nvPr/>
          </p:nvSpPr>
          <p:spPr>
            <a:xfrm>
              <a:off x="3736598" y="2343307"/>
              <a:ext cx="191707" cy="231686"/>
            </a:xfrm>
            <a:custGeom>
              <a:rect b="b" l="l" r="r" t="t"/>
              <a:pathLst>
                <a:path extrusionOk="0" h="10640" w="8804">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08" name="Google Shape;2608;p68"/>
          <p:cNvGrpSpPr/>
          <p:nvPr/>
        </p:nvGrpSpPr>
        <p:grpSpPr>
          <a:xfrm>
            <a:off x="3765303" y="2343345"/>
            <a:ext cx="575790" cy="507904"/>
            <a:chOff x="3161917" y="2170682"/>
            <a:chExt cx="458870" cy="404737"/>
          </a:xfrm>
        </p:grpSpPr>
        <p:sp>
          <p:nvSpPr>
            <p:cNvPr id="2609" name="Google Shape;2609;p68"/>
            <p:cNvSpPr/>
            <p:nvPr/>
          </p:nvSpPr>
          <p:spPr>
            <a:xfrm>
              <a:off x="3161917" y="2170682"/>
              <a:ext cx="277174" cy="291676"/>
            </a:xfrm>
            <a:custGeom>
              <a:rect b="b" l="l" r="r" t="t"/>
              <a:pathLst>
                <a:path extrusionOk="0" h="13395" w="12729">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2610" name="Google Shape;2610;p68"/>
            <p:cNvSpPr/>
            <p:nvPr/>
          </p:nvSpPr>
          <p:spPr>
            <a:xfrm>
              <a:off x="3420326" y="2170922"/>
              <a:ext cx="200461" cy="302934"/>
            </a:xfrm>
            <a:custGeom>
              <a:rect b="b" l="l" r="r" t="t"/>
              <a:pathLst>
                <a:path extrusionOk="0" h="13912" w="9206">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1" name="Google Shape;2611;p68"/>
            <p:cNvSpPr/>
            <p:nvPr/>
          </p:nvSpPr>
          <p:spPr>
            <a:xfrm>
              <a:off x="3233645" y="2417594"/>
              <a:ext cx="344393" cy="157825"/>
            </a:xfrm>
            <a:custGeom>
              <a:rect b="b" l="l" r="r" t="t"/>
              <a:pathLst>
                <a:path extrusionOk="0" h="7248" w="15816">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12" name="Google Shape;2612;p68"/>
          <p:cNvGrpSpPr/>
          <p:nvPr/>
        </p:nvGrpSpPr>
        <p:grpSpPr>
          <a:xfrm>
            <a:off x="3792833" y="3103717"/>
            <a:ext cx="520730" cy="498567"/>
            <a:chOff x="3179914" y="2889488"/>
            <a:chExt cx="422876" cy="404911"/>
          </a:xfrm>
        </p:grpSpPr>
        <p:sp>
          <p:nvSpPr>
            <p:cNvPr id="2613" name="Google Shape;2613;p68"/>
            <p:cNvSpPr/>
            <p:nvPr/>
          </p:nvSpPr>
          <p:spPr>
            <a:xfrm>
              <a:off x="3402328" y="2889749"/>
              <a:ext cx="163726" cy="157477"/>
            </a:xfrm>
            <a:custGeom>
              <a:rect b="b" l="l" r="r" t="t"/>
              <a:pathLst>
                <a:path extrusionOk="0" h="7232" w="7519">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4" name="Google Shape;2614;p68"/>
            <p:cNvSpPr/>
            <p:nvPr/>
          </p:nvSpPr>
          <p:spPr>
            <a:xfrm>
              <a:off x="3467807" y="3000956"/>
              <a:ext cx="134983" cy="191707"/>
            </a:xfrm>
            <a:custGeom>
              <a:rect b="b" l="l" r="r" t="t"/>
              <a:pathLst>
                <a:path extrusionOk="0" h="8804" w="6199">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5" name="Google Shape;2615;p68"/>
            <p:cNvSpPr/>
            <p:nvPr/>
          </p:nvSpPr>
          <p:spPr>
            <a:xfrm>
              <a:off x="3222637" y="2889488"/>
              <a:ext cx="198457" cy="149224"/>
            </a:xfrm>
            <a:custGeom>
              <a:rect b="b" l="l" r="r" t="t"/>
              <a:pathLst>
                <a:path extrusionOk="0" h="6853" w="9114">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6" name="Google Shape;2616;p68"/>
            <p:cNvSpPr/>
            <p:nvPr/>
          </p:nvSpPr>
          <p:spPr>
            <a:xfrm>
              <a:off x="3179914" y="2991462"/>
              <a:ext cx="133960" cy="190205"/>
            </a:xfrm>
            <a:custGeom>
              <a:rect b="b" l="l" r="r" t="t"/>
              <a:pathLst>
                <a:path extrusionOk="0" h="8735" w="6152">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7" name="Google Shape;2617;p68"/>
            <p:cNvSpPr/>
            <p:nvPr/>
          </p:nvSpPr>
          <p:spPr>
            <a:xfrm>
              <a:off x="3215887" y="3136661"/>
              <a:ext cx="162725" cy="157477"/>
            </a:xfrm>
            <a:custGeom>
              <a:rect b="b" l="l" r="r" t="t"/>
              <a:pathLst>
                <a:path extrusionOk="0" h="7232" w="7473">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8" name="Google Shape;2618;p68"/>
            <p:cNvSpPr/>
            <p:nvPr/>
          </p:nvSpPr>
          <p:spPr>
            <a:xfrm>
              <a:off x="3359605" y="3146677"/>
              <a:ext cx="200439" cy="147722"/>
            </a:xfrm>
            <a:custGeom>
              <a:rect b="b" l="l" r="r" t="t"/>
              <a:pathLst>
                <a:path extrusionOk="0" h="6784" w="9205">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19" name="Google Shape;2619;p68"/>
          <p:cNvGrpSpPr/>
          <p:nvPr/>
        </p:nvGrpSpPr>
        <p:grpSpPr>
          <a:xfrm>
            <a:off x="4421513" y="3103677"/>
            <a:ext cx="516145" cy="498648"/>
            <a:chOff x="3729467" y="2889422"/>
            <a:chExt cx="419153" cy="404977"/>
          </a:xfrm>
        </p:grpSpPr>
        <p:sp>
          <p:nvSpPr>
            <p:cNvPr id="2620" name="Google Shape;2620;p68"/>
            <p:cNvSpPr/>
            <p:nvPr/>
          </p:nvSpPr>
          <p:spPr>
            <a:xfrm>
              <a:off x="4014137" y="2974913"/>
              <a:ext cx="134482" cy="178707"/>
            </a:xfrm>
            <a:custGeom>
              <a:rect b="b" l="l" r="r" t="t"/>
              <a:pathLst>
                <a:path extrusionOk="0" h="8207" w="6176">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1" name="Google Shape;2621;p68"/>
            <p:cNvSpPr/>
            <p:nvPr/>
          </p:nvSpPr>
          <p:spPr>
            <a:xfrm>
              <a:off x="3741225" y="3095375"/>
              <a:ext cx="148963" cy="173460"/>
            </a:xfrm>
            <a:custGeom>
              <a:rect b="b" l="l" r="r" t="t"/>
              <a:pathLst>
                <a:path extrusionOk="0" h="7966" w="6841">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2" name="Google Shape;2622;p68"/>
            <p:cNvSpPr/>
            <p:nvPr/>
          </p:nvSpPr>
          <p:spPr>
            <a:xfrm>
              <a:off x="3949660" y="2889684"/>
              <a:ext cx="146219" cy="145980"/>
            </a:xfrm>
            <a:custGeom>
              <a:rect b="b" l="l" r="r" t="t"/>
              <a:pathLst>
                <a:path extrusionOk="0" h="6704" w="6715">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3" name="Google Shape;2623;p68"/>
            <p:cNvSpPr/>
            <p:nvPr/>
          </p:nvSpPr>
          <p:spPr>
            <a:xfrm>
              <a:off x="3847947" y="3172089"/>
              <a:ext cx="167210" cy="122310"/>
            </a:xfrm>
            <a:custGeom>
              <a:rect b="b" l="l" r="r" t="t"/>
              <a:pathLst>
                <a:path extrusionOk="0" h="5617" w="7679">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4" name="Google Shape;2624;p68"/>
            <p:cNvSpPr/>
            <p:nvPr/>
          </p:nvSpPr>
          <p:spPr>
            <a:xfrm>
              <a:off x="3974658" y="3122616"/>
              <a:ext cx="158457" cy="151206"/>
            </a:xfrm>
            <a:custGeom>
              <a:rect b="b" l="l" r="r" t="t"/>
              <a:pathLst>
                <a:path extrusionOk="0" h="6944" w="7277">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5" name="Google Shape;2625;p68"/>
            <p:cNvSpPr/>
            <p:nvPr/>
          </p:nvSpPr>
          <p:spPr>
            <a:xfrm>
              <a:off x="3729467" y="2966660"/>
              <a:ext cx="138990" cy="158718"/>
            </a:xfrm>
            <a:custGeom>
              <a:rect b="b" l="l" r="r" t="t"/>
              <a:pathLst>
                <a:path extrusionOk="0" h="7289" w="6383">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6" name="Google Shape;2626;p68"/>
            <p:cNvSpPr/>
            <p:nvPr/>
          </p:nvSpPr>
          <p:spPr>
            <a:xfrm>
              <a:off x="3787716" y="2889422"/>
              <a:ext cx="180449" cy="139229"/>
            </a:xfrm>
            <a:custGeom>
              <a:rect b="b" l="l" r="r" t="t"/>
              <a:pathLst>
                <a:path extrusionOk="0" h="6394" w="8287">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27" name="Google Shape;2627;p68"/>
          <p:cNvSpPr/>
          <p:nvPr/>
        </p:nvSpPr>
        <p:spPr>
          <a:xfrm>
            <a:off x="7439738" y="2350672"/>
            <a:ext cx="185410" cy="94006"/>
          </a:xfrm>
          <a:custGeom>
            <a:rect b="b" l="l" r="r" t="t"/>
            <a:pathLst>
              <a:path extrusionOk="0" h="1544" w="3045">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8" name="Google Shape;2628;p68"/>
          <p:cNvSpPr/>
          <p:nvPr/>
        </p:nvSpPr>
        <p:spPr>
          <a:xfrm>
            <a:off x="7139193" y="2333075"/>
            <a:ext cx="171771" cy="129198"/>
          </a:xfrm>
          <a:custGeom>
            <a:rect b="b" l="l" r="r" t="t"/>
            <a:pathLst>
              <a:path extrusionOk="0" h="2122" w="2821">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9" name="Google Shape;2629;p68"/>
          <p:cNvSpPr/>
          <p:nvPr/>
        </p:nvSpPr>
        <p:spPr>
          <a:xfrm>
            <a:off x="7761482" y="2339529"/>
            <a:ext cx="167813" cy="116777"/>
          </a:xfrm>
          <a:custGeom>
            <a:rect b="b" l="l" r="r" t="t"/>
            <a:pathLst>
              <a:path extrusionOk="0" h="1918" w="2756">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0" name="Google Shape;2630;p68"/>
          <p:cNvSpPr/>
          <p:nvPr/>
        </p:nvSpPr>
        <p:spPr>
          <a:xfrm>
            <a:off x="8056187" y="2333075"/>
            <a:ext cx="163855" cy="129198"/>
          </a:xfrm>
          <a:custGeom>
            <a:rect b="b" l="l" r="r" t="t"/>
            <a:pathLst>
              <a:path extrusionOk="0" h="2122" w="2691">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31" name="Google Shape;2631;p68"/>
          <p:cNvGrpSpPr/>
          <p:nvPr/>
        </p:nvGrpSpPr>
        <p:grpSpPr>
          <a:xfrm>
            <a:off x="7141841" y="2550562"/>
            <a:ext cx="166473" cy="141497"/>
            <a:chOff x="4660325" y="1866850"/>
            <a:chExt cx="68350" cy="58100"/>
          </a:xfrm>
        </p:grpSpPr>
        <p:sp>
          <p:nvSpPr>
            <p:cNvPr id="2632" name="Google Shape;2632;p68"/>
            <p:cNvSpPr/>
            <p:nvPr/>
          </p:nvSpPr>
          <p:spPr>
            <a:xfrm>
              <a:off x="4660325" y="1866850"/>
              <a:ext cx="37700" cy="58100"/>
            </a:xfrm>
            <a:custGeom>
              <a:rect b="b" l="l" r="r" t="t"/>
              <a:pathLst>
                <a:path extrusionOk="0" h="2324" w="1508">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3" name="Google Shape;2633;p68"/>
            <p:cNvSpPr/>
            <p:nvPr/>
          </p:nvSpPr>
          <p:spPr>
            <a:xfrm>
              <a:off x="4690975" y="1866850"/>
              <a:ext cx="37700" cy="58100"/>
            </a:xfrm>
            <a:custGeom>
              <a:rect b="b" l="l" r="r" t="t"/>
              <a:pathLst>
                <a:path extrusionOk="0" h="2324" w="1508">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34" name="Google Shape;2634;p68"/>
          <p:cNvGrpSpPr/>
          <p:nvPr/>
        </p:nvGrpSpPr>
        <p:grpSpPr>
          <a:xfrm>
            <a:off x="7451186" y="2576286"/>
            <a:ext cx="162515" cy="90049"/>
            <a:chOff x="4791775" y="1877500"/>
            <a:chExt cx="66725" cy="36975"/>
          </a:xfrm>
        </p:grpSpPr>
        <p:sp>
          <p:nvSpPr>
            <p:cNvPr id="2635" name="Google Shape;2635;p68"/>
            <p:cNvSpPr/>
            <p:nvPr/>
          </p:nvSpPr>
          <p:spPr>
            <a:xfrm>
              <a:off x="4791775" y="1877500"/>
              <a:ext cx="36075" cy="36975"/>
            </a:xfrm>
            <a:custGeom>
              <a:rect b="b" l="l" r="r" t="t"/>
              <a:pathLst>
                <a:path extrusionOk="0" h="1479" w="1443">
                  <a:moveTo>
                    <a:pt x="0" y="0"/>
                  </a:moveTo>
                  <a:lnTo>
                    <a:pt x="743" y="736"/>
                  </a:lnTo>
                  <a:lnTo>
                    <a:pt x="0" y="1479"/>
                  </a:lnTo>
                  <a:lnTo>
                    <a:pt x="700" y="1479"/>
                  </a:lnTo>
                  <a:lnTo>
                    <a:pt x="1442"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6" name="Google Shape;2636;p68"/>
            <p:cNvSpPr/>
            <p:nvPr/>
          </p:nvSpPr>
          <p:spPr>
            <a:xfrm>
              <a:off x="4822425" y="1877500"/>
              <a:ext cx="36075" cy="36975"/>
            </a:xfrm>
            <a:custGeom>
              <a:rect b="b" l="l" r="r" t="t"/>
              <a:pathLst>
                <a:path extrusionOk="0" h="1479" w="1443">
                  <a:moveTo>
                    <a:pt x="0" y="0"/>
                  </a:moveTo>
                  <a:lnTo>
                    <a:pt x="743" y="736"/>
                  </a:lnTo>
                  <a:lnTo>
                    <a:pt x="0" y="1479"/>
                  </a:lnTo>
                  <a:lnTo>
                    <a:pt x="700" y="1479"/>
                  </a:lnTo>
                  <a:lnTo>
                    <a:pt x="1443"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37" name="Google Shape;2637;p68"/>
          <p:cNvGrpSpPr/>
          <p:nvPr/>
        </p:nvGrpSpPr>
        <p:grpSpPr>
          <a:xfrm>
            <a:off x="7772899" y="2576286"/>
            <a:ext cx="144979" cy="90049"/>
            <a:chOff x="4923925" y="1877500"/>
            <a:chExt cx="59525" cy="36975"/>
          </a:xfrm>
        </p:grpSpPr>
        <p:sp>
          <p:nvSpPr>
            <p:cNvPr id="2638" name="Google Shape;2638;p68"/>
            <p:cNvSpPr/>
            <p:nvPr/>
          </p:nvSpPr>
          <p:spPr>
            <a:xfrm>
              <a:off x="4923925" y="1877500"/>
              <a:ext cx="28875" cy="36975"/>
            </a:xfrm>
            <a:custGeom>
              <a:rect b="b" l="l" r="r" t="t"/>
              <a:pathLst>
                <a:path extrusionOk="0" h="1479" w="1155">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9" name="Google Shape;2639;p68"/>
            <p:cNvSpPr/>
            <p:nvPr/>
          </p:nvSpPr>
          <p:spPr>
            <a:xfrm>
              <a:off x="4954575" y="1877500"/>
              <a:ext cx="28875" cy="36975"/>
            </a:xfrm>
            <a:custGeom>
              <a:rect b="b" l="l" r="r" t="t"/>
              <a:pathLst>
                <a:path extrusionOk="0" h="1479" w="1155">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40" name="Google Shape;2640;p68"/>
          <p:cNvGrpSpPr/>
          <p:nvPr/>
        </p:nvGrpSpPr>
        <p:grpSpPr>
          <a:xfrm>
            <a:off x="8067390" y="2558477"/>
            <a:ext cx="141447" cy="125667"/>
            <a:chOff x="5058450" y="1870100"/>
            <a:chExt cx="58075" cy="51600"/>
          </a:xfrm>
        </p:grpSpPr>
        <p:sp>
          <p:nvSpPr>
            <p:cNvPr id="2641" name="Google Shape;2641;p68"/>
            <p:cNvSpPr/>
            <p:nvPr/>
          </p:nvSpPr>
          <p:spPr>
            <a:xfrm>
              <a:off x="5058450"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2" name="Google Shape;2642;p68"/>
            <p:cNvSpPr/>
            <p:nvPr/>
          </p:nvSpPr>
          <p:spPr>
            <a:xfrm>
              <a:off x="5090725"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43" name="Google Shape;2643;p68"/>
          <p:cNvGrpSpPr/>
          <p:nvPr/>
        </p:nvGrpSpPr>
        <p:grpSpPr>
          <a:xfrm>
            <a:off x="7481905" y="2980885"/>
            <a:ext cx="101077" cy="107645"/>
            <a:chOff x="4811425" y="2065025"/>
            <a:chExt cx="41500" cy="44200"/>
          </a:xfrm>
        </p:grpSpPr>
        <p:sp>
          <p:nvSpPr>
            <p:cNvPr id="2644" name="Google Shape;2644;p68"/>
            <p:cNvSpPr/>
            <p:nvPr/>
          </p:nvSpPr>
          <p:spPr>
            <a:xfrm>
              <a:off x="4825300" y="2065025"/>
              <a:ext cx="27625" cy="44200"/>
            </a:xfrm>
            <a:custGeom>
              <a:rect b="b" l="l" r="r" t="t"/>
              <a:pathLst>
                <a:path extrusionOk="0" h="1768" w="1105">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5" name="Google Shape;2645;p68"/>
            <p:cNvSpPr/>
            <p:nvPr/>
          </p:nvSpPr>
          <p:spPr>
            <a:xfrm>
              <a:off x="4811425" y="2072950"/>
              <a:ext cx="19850" cy="28350"/>
            </a:xfrm>
            <a:custGeom>
              <a:rect b="b" l="l" r="r" t="t"/>
              <a:pathLst>
                <a:path extrusionOk="0" h="1134" w="794">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46" name="Google Shape;2646;p68"/>
          <p:cNvGrpSpPr/>
          <p:nvPr/>
        </p:nvGrpSpPr>
        <p:grpSpPr>
          <a:xfrm>
            <a:off x="7774342" y="2981098"/>
            <a:ext cx="120867" cy="107218"/>
            <a:chOff x="4929875" y="2065025"/>
            <a:chExt cx="49625" cy="44025"/>
          </a:xfrm>
        </p:grpSpPr>
        <p:sp>
          <p:nvSpPr>
            <p:cNvPr id="2647" name="Google Shape;2647;p68"/>
            <p:cNvSpPr/>
            <p:nvPr/>
          </p:nvSpPr>
          <p:spPr>
            <a:xfrm>
              <a:off x="4950075" y="2065025"/>
              <a:ext cx="29425" cy="44025"/>
            </a:xfrm>
            <a:custGeom>
              <a:rect b="b" l="l" r="r" t="t"/>
              <a:pathLst>
                <a:path extrusionOk="0" h="1761" w="1177">
                  <a:moveTo>
                    <a:pt x="1" y="0"/>
                  </a:moveTo>
                  <a:lnTo>
                    <a:pt x="729" y="88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8" name="Google Shape;2648;p68"/>
            <p:cNvSpPr/>
            <p:nvPr/>
          </p:nvSpPr>
          <p:spPr>
            <a:xfrm>
              <a:off x="4929875" y="2065025"/>
              <a:ext cx="29425" cy="44025"/>
            </a:xfrm>
            <a:custGeom>
              <a:rect b="b" l="l" r="r" t="t"/>
              <a:pathLst>
                <a:path extrusionOk="0" h="1761" w="1177">
                  <a:moveTo>
                    <a:pt x="1" y="0"/>
                  </a:moveTo>
                  <a:lnTo>
                    <a:pt x="736" y="880"/>
                  </a:lnTo>
                  <a:lnTo>
                    <a:pt x="1" y="176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49" name="Google Shape;2649;p68"/>
          <p:cNvGrpSpPr/>
          <p:nvPr/>
        </p:nvGrpSpPr>
        <p:grpSpPr>
          <a:xfrm>
            <a:off x="8103011" y="2984112"/>
            <a:ext cx="70206" cy="101191"/>
            <a:chOff x="5083925" y="2066350"/>
            <a:chExt cx="28825" cy="41550"/>
          </a:xfrm>
        </p:grpSpPr>
        <p:sp>
          <p:nvSpPr>
            <p:cNvPr id="2650" name="Google Shape;2650;p68"/>
            <p:cNvSpPr/>
            <p:nvPr/>
          </p:nvSpPr>
          <p:spPr>
            <a:xfrm>
              <a:off x="5084050" y="2066350"/>
              <a:ext cx="28700" cy="41550"/>
            </a:xfrm>
            <a:custGeom>
              <a:rect b="b" l="l" r="r" t="t"/>
              <a:pathLst>
                <a:path extrusionOk="0" h="1662" w="1148">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1" name="Google Shape;2651;p68"/>
            <p:cNvSpPr/>
            <p:nvPr/>
          </p:nvSpPr>
          <p:spPr>
            <a:xfrm>
              <a:off x="5083925" y="2081325"/>
              <a:ext cx="8800" cy="11600"/>
            </a:xfrm>
            <a:custGeom>
              <a:rect b="b" l="l" r="r" t="t"/>
              <a:pathLst>
                <a:path extrusionOk="0" h="464" w="352">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52" name="Google Shape;2652;p68"/>
          <p:cNvGrpSpPr/>
          <p:nvPr/>
        </p:nvGrpSpPr>
        <p:grpSpPr>
          <a:xfrm>
            <a:off x="7134565" y="2999759"/>
            <a:ext cx="181026" cy="69896"/>
            <a:chOff x="4659775" y="2072775"/>
            <a:chExt cx="74325" cy="28700"/>
          </a:xfrm>
        </p:grpSpPr>
        <p:sp>
          <p:nvSpPr>
            <p:cNvPr id="2653" name="Google Shape;2653;p68"/>
            <p:cNvSpPr/>
            <p:nvPr/>
          </p:nvSpPr>
          <p:spPr>
            <a:xfrm>
              <a:off x="4659775" y="2072775"/>
              <a:ext cx="38075" cy="28700"/>
            </a:xfrm>
            <a:custGeom>
              <a:rect b="b" l="l" r="r" t="t"/>
              <a:pathLst>
                <a:path extrusionOk="0" h="1148" w="1523">
                  <a:moveTo>
                    <a:pt x="1" y="0"/>
                  </a:moveTo>
                  <a:lnTo>
                    <a:pt x="578" y="570"/>
                  </a:lnTo>
                  <a:lnTo>
                    <a:pt x="1" y="1147"/>
                  </a:lnTo>
                  <a:lnTo>
                    <a:pt x="945" y="1147"/>
                  </a:lnTo>
                  <a:lnTo>
                    <a:pt x="1522" y="570"/>
                  </a:lnTo>
                  <a:lnTo>
                    <a:pt x="945"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4" name="Google Shape;2654;p68"/>
            <p:cNvSpPr/>
            <p:nvPr/>
          </p:nvSpPr>
          <p:spPr>
            <a:xfrm>
              <a:off x="4691875" y="2072775"/>
              <a:ext cx="24550" cy="28700"/>
            </a:xfrm>
            <a:custGeom>
              <a:rect b="b" l="l" r="r" t="t"/>
              <a:pathLst>
                <a:path extrusionOk="0" h="1148" w="982">
                  <a:moveTo>
                    <a:pt x="0" y="0"/>
                  </a:moveTo>
                  <a:lnTo>
                    <a:pt x="570" y="570"/>
                  </a:lnTo>
                  <a:lnTo>
                    <a:pt x="0" y="1147"/>
                  </a:lnTo>
                  <a:lnTo>
                    <a:pt x="411" y="1147"/>
                  </a:lnTo>
                  <a:lnTo>
                    <a:pt x="981" y="570"/>
                  </a:lnTo>
                  <a:lnTo>
                    <a:pt x="41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5" name="Google Shape;2655;p68"/>
            <p:cNvSpPr/>
            <p:nvPr/>
          </p:nvSpPr>
          <p:spPr>
            <a:xfrm>
              <a:off x="4709350" y="2072775"/>
              <a:ext cx="24750" cy="28700"/>
            </a:xfrm>
            <a:custGeom>
              <a:rect b="b" l="l" r="r" t="t"/>
              <a:pathLst>
                <a:path extrusionOk="0" h="1148" w="990">
                  <a:moveTo>
                    <a:pt x="1" y="0"/>
                  </a:moveTo>
                  <a:lnTo>
                    <a:pt x="578" y="570"/>
                  </a:lnTo>
                  <a:lnTo>
                    <a:pt x="1" y="1147"/>
                  </a:lnTo>
                  <a:lnTo>
                    <a:pt x="412" y="1147"/>
                  </a:lnTo>
                  <a:lnTo>
                    <a:pt x="989" y="570"/>
                  </a:lnTo>
                  <a:lnTo>
                    <a:pt x="41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56" name="Google Shape;2656;p68"/>
          <p:cNvGrpSpPr/>
          <p:nvPr/>
        </p:nvGrpSpPr>
        <p:grpSpPr>
          <a:xfrm>
            <a:off x="8054421" y="2790324"/>
            <a:ext cx="167387" cy="89197"/>
            <a:chOff x="4662475" y="1976500"/>
            <a:chExt cx="68725" cy="36625"/>
          </a:xfrm>
        </p:grpSpPr>
        <p:sp>
          <p:nvSpPr>
            <p:cNvPr id="2657" name="Google Shape;2657;p68"/>
            <p:cNvSpPr/>
            <p:nvPr/>
          </p:nvSpPr>
          <p:spPr>
            <a:xfrm>
              <a:off x="4690800" y="1976500"/>
              <a:ext cx="40400" cy="36625"/>
            </a:xfrm>
            <a:custGeom>
              <a:rect b="b" l="l" r="r" t="t"/>
              <a:pathLst>
                <a:path extrusionOk="0" h="1465" w="1616">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8" name="Google Shape;2658;p68"/>
            <p:cNvSpPr/>
            <p:nvPr/>
          </p:nvSpPr>
          <p:spPr>
            <a:xfrm>
              <a:off x="4674375" y="1991450"/>
              <a:ext cx="10675" cy="6700"/>
            </a:xfrm>
            <a:custGeom>
              <a:rect b="b" l="l" r="r" t="t"/>
              <a:pathLst>
                <a:path extrusionOk="0" h="268" w="427">
                  <a:moveTo>
                    <a:pt x="1" y="1"/>
                  </a:moveTo>
                  <a:lnTo>
                    <a:pt x="1" y="268"/>
                  </a:lnTo>
                  <a:lnTo>
                    <a:pt x="426" y="268"/>
                  </a:lnTo>
                  <a:lnTo>
                    <a:pt x="42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9" name="Google Shape;2659;p68"/>
            <p:cNvSpPr/>
            <p:nvPr/>
          </p:nvSpPr>
          <p:spPr>
            <a:xfrm>
              <a:off x="4662475" y="1991450"/>
              <a:ext cx="5625" cy="6700"/>
            </a:xfrm>
            <a:custGeom>
              <a:rect b="b" l="l" r="r" t="t"/>
              <a:pathLst>
                <a:path extrusionOk="0" h="268" w="225">
                  <a:moveTo>
                    <a:pt x="1" y="1"/>
                  </a:moveTo>
                  <a:lnTo>
                    <a:pt x="1" y="268"/>
                  </a:lnTo>
                  <a:lnTo>
                    <a:pt x="224" y="268"/>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60" name="Google Shape;2660;p68"/>
          <p:cNvGrpSpPr/>
          <p:nvPr/>
        </p:nvGrpSpPr>
        <p:grpSpPr>
          <a:xfrm>
            <a:off x="7751326" y="2793764"/>
            <a:ext cx="166899" cy="82317"/>
            <a:chOff x="4920150" y="1977875"/>
            <a:chExt cx="68525" cy="33800"/>
          </a:xfrm>
        </p:grpSpPr>
        <p:sp>
          <p:nvSpPr>
            <p:cNvPr id="2661" name="Google Shape;2661;p68"/>
            <p:cNvSpPr/>
            <p:nvPr/>
          </p:nvSpPr>
          <p:spPr>
            <a:xfrm>
              <a:off x="4949175" y="1977875"/>
              <a:ext cx="39500" cy="33800"/>
            </a:xfrm>
            <a:custGeom>
              <a:rect b="b" l="l" r="r" t="t"/>
              <a:pathLst>
                <a:path extrusionOk="0" h="1352" w="158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2" name="Google Shape;2662;p68"/>
            <p:cNvSpPr/>
            <p:nvPr/>
          </p:nvSpPr>
          <p:spPr>
            <a:xfrm>
              <a:off x="4931875" y="1991450"/>
              <a:ext cx="12825" cy="6700"/>
            </a:xfrm>
            <a:custGeom>
              <a:rect b="b" l="l" r="r" t="t"/>
              <a:pathLst>
                <a:path extrusionOk="0" h="268" w="513">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3" name="Google Shape;2663;p68"/>
            <p:cNvSpPr/>
            <p:nvPr/>
          </p:nvSpPr>
          <p:spPr>
            <a:xfrm>
              <a:off x="4920150" y="1991450"/>
              <a:ext cx="9225" cy="6700"/>
            </a:xfrm>
            <a:custGeom>
              <a:rect b="b" l="l" r="r" t="t"/>
              <a:pathLst>
                <a:path extrusionOk="0" h="268" w="369">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64" name="Google Shape;2664;p68"/>
          <p:cNvGrpSpPr/>
          <p:nvPr/>
        </p:nvGrpSpPr>
        <p:grpSpPr>
          <a:xfrm>
            <a:off x="7162483" y="3197682"/>
            <a:ext cx="125190" cy="127859"/>
            <a:chOff x="4676550" y="2160575"/>
            <a:chExt cx="51400" cy="52500"/>
          </a:xfrm>
        </p:grpSpPr>
        <p:sp>
          <p:nvSpPr>
            <p:cNvPr id="2665" name="Google Shape;2665;p68"/>
            <p:cNvSpPr/>
            <p:nvPr/>
          </p:nvSpPr>
          <p:spPr>
            <a:xfrm>
              <a:off x="4676550" y="2160575"/>
              <a:ext cx="27775" cy="52500"/>
            </a:xfrm>
            <a:custGeom>
              <a:rect b="b" l="l" r="r" t="t"/>
              <a:pathLst>
                <a:path extrusionOk="0" h="2100" w="1111">
                  <a:moveTo>
                    <a:pt x="0" y="1"/>
                  </a:moveTo>
                  <a:lnTo>
                    <a:pt x="823"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6" name="Google Shape;2666;p68"/>
            <p:cNvSpPr/>
            <p:nvPr/>
          </p:nvSpPr>
          <p:spPr>
            <a:xfrm>
              <a:off x="4688275" y="2160575"/>
              <a:ext cx="27975" cy="52500"/>
            </a:xfrm>
            <a:custGeom>
              <a:rect b="b" l="l" r="r" t="t"/>
              <a:pathLst>
                <a:path extrusionOk="0" h="2100" w="1119">
                  <a:moveTo>
                    <a:pt x="0" y="1"/>
                  </a:moveTo>
                  <a:lnTo>
                    <a:pt x="822" y="1047"/>
                  </a:lnTo>
                  <a:lnTo>
                    <a:pt x="0" y="2100"/>
                  </a:lnTo>
                  <a:lnTo>
                    <a:pt x="296" y="2100"/>
                  </a:lnTo>
                  <a:lnTo>
                    <a:pt x="1118" y="1047"/>
                  </a:lnTo>
                  <a:lnTo>
                    <a:pt x="29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7" name="Google Shape;2667;p68"/>
            <p:cNvSpPr/>
            <p:nvPr/>
          </p:nvSpPr>
          <p:spPr>
            <a:xfrm>
              <a:off x="4700175" y="2160575"/>
              <a:ext cx="27775" cy="52500"/>
            </a:xfrm>
            <a:custGeom>
              <a:rect b="b" l="l" r="r" t="t"/>
              <a:pathLst>
                <a:path extrusionOk="0" h="2100" w="1111">
                  <a:moveTo>
                    <a:pt x="0" y="1"/>
                  </a:moveTo>
                  <a:lnTo>
                    <a:pt x="822"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68" name="Google Shape;2668;p68"/>
          <p:cNvGrpSpPr/>
          <p:nvPr/>
        </p:nvGrpSpPr>
        <p:grpSpPr>
          <a:xfrm>
            <a:off x="7459741" y="3204714"/>
            <a:ext cx="145405" cy="113794"/>
            <a:chOff x="4768325" y="2163475"/>
            <a:chExt cx="59700" cy="46725"/>
          </a:xfrm>
        </p:grpSpPr>
        <p:sp>
          <p:nvSpPr>
            <p:cNvPr id="2669" name="Google Shape;2669;p68"/>
            <p:cNvSpPr/>
            <p:nvPr/>
          </p:nvSpPr>
          <p:spPr>
            <a:xfrm>
              <a:off x="4768325" y="2163475"/>
              <a:ext cx="35375" cy="46725"/>
            </a:xfrm>
            <a:custGeom>
              <a:rect b="b" l="l" r="r" t="t"/>
              <a:pathLst>
                <a:path extrusionOk="0" h="1869" w="1415">
                  <a:moveTo>
                    <a:pt x="0" y="0"/>
                  </a:moveTo>
                  <a:lnTo>
                    <a:pt x="895" y="931"/>
                  </a:lnTo>
                  <a:lnTo>
                    <a:pt x="0" y="1868"/>
                  </a:lnTo>
                  <a:lnTo>
                    <a:pt x="520" y="1868"/>
                  </a:lnTo>
                  <a:lnTo>
                    <a:pt x="1414" y="931"/>
                  </a:lnTo>
                  <a:lnTo>
                    <a:pt x="52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0" name="Google Shape;2670;p68"/>
            <p:cNvSpPr/>
            <p:nvPr/>
          </p:nvSpPr>
          <p:spPr>
            <a:xfrm>
              <a:off x="4792475" y="2163475"/>
              <a:ext cx="35550" cy="46725"/>
            </a:xfrm>
            <a:custGeom>
              <a:rect b="b" l="l" r="r" t="t"/>
              <a:pathLst>
                <a:path extrusionOk="0" h="1869" w="1422">
                  <a:moveTo>
                    <a:pt x="1" y="0"/>
                  </a:moveTo>
                  <a:lnTo>
                    <a:pt x="895" y="931"/>
                  </a:lnTo>
                  <a:lnTo>
                    <a:pt x="1" y="1868"/>
                  </a:lnTo>
                  <a:lnTo>
                    <a:pt x="527" y="1868"/>
                  </a:lnTo>
                  <a:lnTo>
                    <a:pt x="1422" y="931"/>
                  </a:lnTo>
                  <a:lnTo>
                    <a:pt x="52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71" name="Google Shape;2671;p68"/>
          <p:cNvSpPr/>
          <p:nvPr/>
        </p:nvSpPr>
        <p:spPr>
          <a:xfrm>
            <a:off x="7791696" y="3196221"/>
            <a:ext cx="86159" cy="130781"/>
          </a:xfrm>
          <a:custGeom>
            <a:rect b="b" l="l" r="r" t="t"/>
            <a:pathLst>
              <a:path extrusionOk="0" h="2148" w="1415">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2" name="Google Shape;2672;p68"/>
          <p:cNvSpPr/>
          <p:nvPr/>
        </p:nvSpPr>
        <p:spPr>
          <a:xfrm>
            <a:off x="8064072" y="4203306"/>
            <a:ext cx="148084" cy="162989"/>
          </a:xfrm>
          <a:custGeom>
            <a:rect b="b" l="l" r="r" t="t"/>
            <a:pathLst>
              <a:path extrusionOk="0" h="2677" w="2432">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3" name="Google Shape;2673;p68"/>
          <p:cNvSpPr/>
          <p:nvPr/>
        </p:nvSpPr>
        <p:spPr>
          <a:xfrm>
            <a:off x="7165528" y="3431527"/>
            <a:ext cx="119101" cy="163415"/>
          </a:xfrm>
          <a:custGeom>
            <a:rect b="b" l="l" r="r" t="t"/>
            <a:pathLst>
              <a:path extrusionOk="0" h="2684" w="1956">
                <a:moveTo>
                  <a:pt x="1" y="0"/>
                </a:moveTo>
                <a:lnTo>
                  <a:pt x="787" y="1342"/>
                </a:lnTo>
                <a:lnTo>
                  <a:pt x="1" y="2683"/>
                </a:lnTo>
                <a:lnTo>
                  <a:pt x="1955" y="1342"/>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4" name="Google Shape;2674;p68"/>
          <p:cNvSpPr/>
          <p:nvPr/>
        </p:nvSpPr>
        <p:spPr>
          <a:xfrm>
            <a:off x="7133499" y="4219136"/>
            <a:ext cx="183157" cy="131329"/>
          </a:xfrm>
          <a:custGeom>
            <a:rect b="b" l="l" r="r" t="t"/>
            <a:pathLst>
              <a:path extrusionOk="0" h="2157" w="3008">
                <a:moveTo>
                  <a:pt x="0" y="0"/>
                </a:moveTo>
                <a:lnTo>
                  <a:pt x="729" y="1075"/>
                </a:lnTo>
                <a:lnTo>
                  <a:pt x="0" y="2157"/>
                </a:lnTo>
                <a:lnTo>
                  <a:pt x="0" y="2157"/>
                </a:lnTo>
                <a:lnTo>
                  <a:pt x="3008" y="1075"/>
                </a:lnTo>
                <a:lnTo>
                  <a:pt x="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5" name="Google Shape;2675;p68"/>
          <p:cNvSpPr/>
          <p:nvPr/>
        </p:nvSpPr>
        <p:spPr>
          <a:xfrm>
            <a:off x="7150823" y="3700780"/>
            <a:ext cx="148511" cy="112515"/>
          </a:xfrm>
          <a:custGeom>
            <a:rect b="b" l="l" r="r" t="t"/>
            <a:pathLst>
              <a:path extrusionOk="0" h="1848" w="2439">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6" name="Google Shape;2676;p68"/>
          <p:cNvSpPr/>
          <p:nvPr/>
        </p:nvSpPr>
        <p:spPr>
          <a:xfrm>
            <a:off x="7784572" y="3682697"/>
            <a:ext cx="100408" cy="148681"/>
          </a:xfrm>
          <a:custGeom>
            <a:rect b="b" l="l" r="r" t="t"/>
            <a:pathLst>
              <a:path extrusionOk="0" h="2442" w="1649">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77" name="Google Shape;2677;p68"/>
          <p:cNvGrpSpPr/>
          <p:nvPr/>
        </p:nvGrpSpPr>
        <p:grpSpPr>
          <a:xfrm>
            <a:off x="7476059" y="3459808"/>
            <a:ext cx="112768" cy="106853"/>
            <a:chOff x="4768575" y="2253950"/>
            <a:chExt cx="46300" cy="43875"/>
          </a:xfrm>
        </p:grpSpPr>
        <p:sp>
          <p:nvSpPr>
            <p:cNvPr id="2678" name="Google Shape;2678;p68"/>
            <p:cNvSpPr/>
            <p:nvPr/>
          </p:nvSpPr>
          <p:spPr>
            <a:xfrm>
              <a:off x="4785700" y="2253950"/>
              <a:ext cx="29175" cy="43875"/>
            </a:xfrm>
            <a:custGeom>
              <a:rect b="b" l="l" r="r" t="t"/>
              <a:pathLst>
                <a:path extrusionOk="0" h="1755" w="1167">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9" name="Google Shape;2679;p68"/>
            <p:cNvSpPr/>
            <p:nvPr/>
          </p:nvSpPr>
          <p:spPr>
            <a:xfrm>
              <a:off x="4768575" y="2253950"/>
              <a:ext cx="29175" cy="43875"/>
            </a:xfrm>
            <a:custGeom>
              <a:rect b="b" l="l" r="r" t="t"/>
              <a:pathLst>
                <a:path extrusionOk="0" h="1755" w="1167">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80" name="Google Shape;2680;p68"/>
          <p:cNvGrpSpPr/>
          <p:nvPr/>
        </p:nvGrpSpPr>
        <p:grpSpPr>
          <a:xfrm>
            <a:off x="7775682" y="3948834"/>
            <a:ext cx="118187" cy="146246"/>
            <a:chOff x="4960900" y="2433225"/>
            <a:chExt cx="48525" cy="60050"/>
          </a:xfrm>
        </p:grpSpPr>
        <p:sp>
          <p:nvSpPr>
            <p:cNvPr id="2681" name="Google Shape;2681;p68"/>
            <p:cNvSpPr/>
            <p:nvPr/>
          </p:nvSpPr>
          <p:spPr>
            <a:xfrm>
              <a:off x="4974225" y="2433225"/>
              <a:ext cx="35200" cy="60050"/>
            </a:xfrm>
            <a:custGeom>
              <a:rect b="b" l="l" r="r" t="t"/>
              <a:pathLst>
                <a:path extrusionOk="0" h="2402" w="1408">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2" name="Google Shape;2682;p68"/>
            <p:cNvSpPr/>
            <p:nvPr/>
          </p:nvSpPr>
          <p:spPr>
            <a:xfrm>
              <a:off x="4960900" y="2433225"/>
              <a:ext cx="35175" cy="60050"/>
            </a:xfrm>
            <a:custGeom>
              <a:rect b="b" l="l" r="r" t="t"/>
              <a:pathLst>
                <a:path extrusionOk="0" h="2402" w="1407">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83" name="Google Shape;2683;p68"/>
          <p:cNvGrpSpPr/>
          <p:nvPr/>
        </p:nvGrpSpPr>
        <p:grpSpPr>
          <a:xfrm>
            <a:off x="7464247" y="4212895"/>
            <a:ext cx="136394" cy="143810"/>
            <a:chOff x="4854075" y="2527625"/>
            <a:chExt cx="56000" cy="59050"/>
          </a:xfrm>
        </p:grpSpPr>
        <p:sp>
          <p:nvSpPr>
            <p:cNvPr id="2684" name="Google Shape;2684;p68"/>
            <p:cNvSpPr/>
            <p:nvPr/>
          </p:nvSpPr>
          <p:spPr>
            <a:xfrm>
              <a:off x="4872325" y="2527625"/>
              <a:ext cx="37750" cy="59050"/>
            </a:xfrm>
            <a:custGeom>
              <a:rect b="b" l="l" r="r" t="t"/>
              <a:pathLst>
                <a:path extrusionOk="0" h="2362" w="151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5" name="Google Shape;2685;p68"/>
            <p:cNvSpPr/>
            <p:nvPr/>
          </p:nvSpPr>
          <p:spPr>
            <a:xfrm>
              <a:off x="4854075" y="2539100"/>
              <a:ext cx="26075" cy="35875"/>
            </a:xfrm>
            <a:custGeom>
              <a:rect b="b" l="l" r="r" t="t"/>
              <a:pathLst>
                <a:path extrusionOk="0" h="1435" w="1043">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86" name="Google Shape;2686;p68"/>
          <p:cNvSpPr/>
          <p:nvPr/>
        </p:nvSpPr>
        <p:spPr>
          <a:xfrm>
            <a:off x="7479500" y="3955623"/>
            <a:ext cx="105888" cy="132668"/>
          </a:xfrm>
          <a:custGeom>
            <a:rect b="b" l="l" r="r" t="t"/>
            <a:pathLst>
              <a:path extrusionOk="0" h="2179" w="1739">
                <a:moveTo>
                  <a:pt x="1" y="1"/>
                </a:moveTo>
                <a:lnTo>
                  <a:pt x="1" y="2179"/>
                </a:lnTo>
                <a:lnTo>
                  <a:pt x="758" y="2179"/>
                </a:lnTo>
                <a:lnTo>
                  <a:pt x="1739" y="1090"/>
                </a:lnTo>
                <a:lnTo>
                  <a:pt x="75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7" name="Google Shape;2687;p68"/>
          <p:cNvSpPr/>
          <p:nvPr/>
        </p:nvSpPr>
        <p:spPr>
          <a:xfrm>
            <a:off x="8058166" y="3195277"/>
            <a:ext cx="159897" cy="132668"/>
          </a:xfrm>
          <a:custGeom>
            <a:rect b="b" l="l" r="r" t="t"/>
            <a:pathLst>
              <a:path extrusionOk="0" h="2179" w="2626">
                <a:moveTo>
                  <a:pt x="0" y="1"/>
                </a:moveTo>
                <a:lnTo>
                  <a:pt x="887" y="1090"/>
                </a:lnTo>
                <a:lnTo>
                  <a:pt x="0" y="2179"/>
                </a:lnTo>
                <a:lnTo>
                  <a:pt x="1644" y="2179"/>
                </a:lnTo>
                <a:lnTo>
                  <a:pt x="2625" y="1090"/>
                </a:lnTo>
                <a:lnTo>
                  <a:pt x="164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8" name="Google Shape;2688;p68"/>
          <p:cNvSpPr/>
          <p:nvPr/>
        </p:nvSpPr>
        <p:spPr>
          <a:xfrm>
            <a:off x="7157429" y="3955623"/>
            <a:ext cx="135298" cy="132668"/>
          </a:xfrm>
          <a:custGeom>
            <a:rect b="b" l="l" r="r" t="t"/>
            <a:pathLst>
              <a:path extrusionOk="0" h="2179" w="2222">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89" name="Google Shape;2689;p68"/>
          <p:cNvGrpSpPr/>
          <p:nvPr/>
        </p:nvGrpSpPr>
        <p:grpSpPr>
          <a:xfrm>
            <a:off x="8088458" y="3676639"/>
            <a:ext cx="99312" cy="160797"/>
            <a:chOff x="5059700" y="2334775"/>
            <a:chExt cx="40775" cy="66025"/>
          </a:xfrm>
        </p:grpSpPr>
        <p:sp>
          <p:nvSpPr>
            <p:cNvPr id="2690" name="Google Shape;2690;p68"/>
            <p:cNvSpPr/>
            <p:nvPr/>
          </p:nvSpPr>
          <p:spPr>
            <a:xfrm>
              <a:off x="5059700" y="2334775"/>
              <a:ext cx="12475" cy="10525"/>
            </a:xfrm>
            <a:custGeom>
              <a:rect b="b" l="l" r="r" t="t"/>
              <a:pathLst>
                <a:path extrusionOk="0" h="421" w="499">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1" name="Google Shape;2691;p68"/>
            <p:cNvSpPr/>
            <p:nvPr/>
          </p:nvSpPr>
          <p:spPr>
            <a:xfrm>
              <a:off x="5059700" y="2348650"/>
              <a:ext cx="12475" cy="10550"/>
            </a:xfrm>
            <a:custGeom>
              <a:rect b="b" l="l" r="r" t="t"/>
              <a:pathLst>
                <a:path extrusionOk="0" h="422" w="499">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2" name="Google Shape;2692;p68"/>
            <p:cNvSpPr/>
            <p:nvPr/>
          </p:nvSpPr>
          <p:spPr>
            <a:xfrm>
              <a:off x="5059700" y="2362525"/>
              <a:ext cx="12475" cy="10550"/>
            </a:xfrm>
            <a:custGeom>
              <a:rect b="b" l="l" r="r" t="t"/>
              <a:pathLst>
                <a:path extrusionOk="0" h="422" w="499">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3" name="Google Shape;2693;p68"/>
            <p:cNvSpPr/>
            <p:nvPr/>
          </p:nvSpPr>
          <p:spPr>
            <a:xfrm>
              <a:off x="5059700" y="2376400"/>
              <a:ext cx="12475" cy="10500"/>
            </a:xfrm>
            <a:custGeom>
              <a:rect b="b" l="l" r="r" t="t"/>
              <a:pathLst>
                <a:path extrusionOk="0" h="420" w="499">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4" name="Google Shape;2694;p68"/>
            <p:cNvSpPr/>
            <p:nvPr/>
          </p:nvSpPr>
          <p:spPr>
            <a:xfrm>
              <a:off x="5059700" y="2390125"/>
              <a:ext cx="12475" cy="10675"/>
            </a:xfrm>
            <a:custGeom>
              <a:rect b="b" l="l" r="r" t="t"/>
              <a:pathLst>
                <a:path extrusionOk="0" h="427" w="499">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5" name="Google Shape;2695;p68"/>
            <p:cNvSpPr/>
            <p:nvPr/>
          </p:nvSpPr>
          <p:spPr>
            <a:xfrm>
              <a:off x="5073950" y="2348650"/>
              <a:ext cx="12275" cy="10550"/>
            </a:xfrm>
            <a:custGeom>
              <a:rect b="b" l="l" r="r" t="t"/>
              <a:pathLst>
                <a:path extrusionOk="0" h="422" w="491">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6" name="Google Shape;2696;p68"/>
            <p:cNvSpPr/>
            <p:nvPr/>
          </p:nvSpPr>
          <p:spPr>
            <a:xfrm>
              <a:off x="5073950" y="2362525"/>
              <a:ext cx="12275" cy="10550"/>
            </a:xfrm>
            <a:custGeom>
              <a:rect b="b" l="l" r="r" t="t"/>
              <a:pathLst>
                <a:path extrusionOk="0" h="422" w="491">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7" name="Google Shape;2697;p68"/>
            <p:cNvSpPr/>
            <p:nvPr/>
          </p:nvSpPr>
          <p:spPr>
            <a:xfrm>
              <a:off x="5074000" y="2376400"/>
              <a:ext cx="12225" cy="10500"/>
            </a:xfrm>
            <a:custGeom>
              <a:rect b="b" l="l" r="r" t="t"/>
              <a:pathLst>
                <a:path extrusionOk="0" h="420" w="489">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8" name="Google Shape;2698;p68"/>
            <p:cNvSpPr/>
            <p:nvPr/>
          </p:nvSpPr>
          <p:spPr>
            <a:xfrm>
              <a:off x="5088000" y="2362525"/>
              <a:ext cx="12475" cy="10550"/>
            </a:xfrm>
            <a:custGeom>
              <a:rect b="b" l="l" r="r" t="t"/>
              <a:pathLst>
                <a:path extrusionOk="0" h="422" w="499">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99" name="Google Shape;2699;p68"/>
          <p:cNvGrpSpPr/>
          <p:nvPr/>
        </p:nvGrpSpPr>
        <p:grpSpPr>
          <a:xfrm>
            <a:off x="8045622" y="3941771"/>
            <a:ext cx="184984" cy="160371"/>
            <a:chOff x="5037700" y="2430325"/>
            <a:chExt cx="75950" cy="65850"/>
          </a:xfrm>
        </p:grpSpPr>
        <p:sp>
          <p:nvSpPr>
            <p:cNvPr id="2700" name="Google Shape;2700;p68"/>
            <p:cNvSpPr/>
            <p:nvPr/>
          </p:nvSpPr>
          <p:spPr>
            <a:xfrm>
              <a:off x="5059700" y="2430325"/>
              <a:ext cx="53950" cy="65850"/>
            </a:xfrm>
            <a:custGeom>
              <a:rect b="b" l="l" r="r" t="t"/>
              <a:pathLst>
                <a:path extrusionOk="0" h="2634" w="2158">
                  <a:moveTo>
                    <a:pt x="1" y="1"/>
                  </a:moveTo>
                  <a:lnTo>
                    <a:pt x="866" y="1321"/>
                  </a:lnTo>
                  <a:lnTo>
                    <a:pt x="1" y="2633"/>
                  </a:lnTo>
                  <a:lnTo>
                    <a:pt x="1292" y="2633"/>
                  </a:lnTo>
                  <a:lnTo>
                    <a:pt x="2157" y="1321"/>
                  </a:lnTo>
                  <a:lnTo>
                    <a:pt x="1292"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1" name="Google Shape;2701;p68"/>
            <p:cNvSpPr/>
            <p:nvPr/>
          </p:nvSpPr>
          <p:spPr>
            <a:xfrm>
              <a:off x="5037700" y="2430325"/>
              <a:ext cx="34100" cy="65850"/>
            </a:xfrm>
            <a:custGeom>
              <a:rect b="b" l="l" r="r" t="t"/>
              <a:pathLst>
                <a:path extrusionOk="0" h="2634" w="1364">
                  <a:moveTo>
                    <a:pt x="1" y="1"/>
                  </a:moveTo>
                  <a:lnTo>
                    <a:pt x="866" y="1321"/>
                  </a:lnTo>
                  <a:lnTo>
                    <a:pt x="1" y="2633"/>
                  </a:lnTo>
                  <a:lnTo>
                    <a:pt x="498" y="2633"/>
                  </a:lnTo>
                  <a:lnTo>
                    <a:pt x="1364" y="1321"/>
                  </a:lnTo>
                  <a:lnTo>
                    <a:pt x="49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02" name="Google Shape;2702;p68"/>
          <p:cNvGrpSpPr/>
          <p:nvPr/>
        </p:nvGrpSpPr>
        <p:grpSpPr>
          <a:xfrm>
            <a:off x="7465128" y="3708223"/>
            <a:ext cx="173014" cy="97629"/>
            <a:chOff x="4756975" y="2341800"/>
            <a:chExt cx="91975" cy="51925"/>
          </a:xfrm>
        </p:grpSpPr>
        <p:sp>
          <p:nvSpPr>
            <p:cNvPr id="2703" name="Google Shape;2703;p68"/>
            <p:cNvSpPr/>
            <p:nvPr/>
          </p:nvSpPr>
          <p:spPr>
            <a:xfrm>
              <a:off x="4756975"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4" name="Google Shape;2704;p68"/>
            <p:cNvSpPr/>
            <p:nvPr/>
          </p:nvSpPr>
          <p:spPr>
            <a:xfrm>
              <a:off x="4777350"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5" name="Google Shape;2705;p68"/>
            <p:cNvSpPr/>
            <p:nvPr/>
          </p:nvSpPr>
          <p:spPr>
            <a:xfrm>
              <a:off x="4797725"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6" name="Google Shape;2706;p68"/>
            <p:cNvSpPr/>
            <p:nvPr/>
          </p:nvSpPr>
          <p:spPr>
            <a:xfrm>
              <a:off x="4818100"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7" name="Google Shape;2707;p68"/>
            <p:cNvSpPr/>
            <p:nvPr/>
          </p:nvSpPr>
          <p:spPr>
            <a:xfrm>
              <a:off x="4768675" y="2352625"/>
              <a:ext cx="8875" cy="9025"/>
            </a:xfrm>
            <a:custGeom>
              <a:rect b="b" l="l" r="r" t="t"/>
              <a:pathLst>
                <a:path extrusionOk="0" h="361" w="355">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8" name="Google Shape;2708;p68"/>
            <p:cNvSpPr/>
            <p:nvPr/>
          </p:nvSpPr>
          <p:spPr>
            <a:xfrm>
              <a:off x="4787425" y="2352625"/>
              <a:ext cx="10500" cy="9125"/>
            </a:xfrm>
            <a:custGeom>
              <a:rect b="b" l="l" r="r" t="t"/>
              <a:pathLst>
                <a:path extrusionOk="0" h="365" w="42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9" name="Google Shape;2709;p68"/>
            <p:cNvSpPr/>
            <p:nvPr/>
          </p:nvSpPr>
          <p:spPr>
            <a:xfrm>
              <a:off x="4809250"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0" name="Google Shape;2710;p68"/>
            <p:cNvSpPr/>
            <p:nvPr/>
          </p:nvSpPr>
          <p:spPr>
            <a:xfrm>
              <a:off x="4829625"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1" name="Google Shape;2711;p68"/>
            <p:cNvSpPr/>
            <p:nvPr/>
          </p:nvSpPr>
          <p:spPr>
            <a:xfrm>
              <a:off x="4777350" y="2363250"/>
              <a:ext cx="10650" cy="9025"/>
            </a:xfrm>
            <a:custGeom>
              <a:rect b="b" l="l" r="r" t="t"/>
              <a:pathLst>
                <a:path extrusionOk="0" h="361" w="426">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2" name="Google Shape;2712;p68"/>
            <p:cNvSpPr/>
            <p:nvPr/>
          </p:nvSpPr>
          <p:spPr>
            <a:xfrm>
              <a:off x="4797725"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3" name="Google Shape;2713;p68"/>
            <p:cNvSpPr/>
            <p:nvPr/>
          </p:nvSpPr>
          <p:spPr>
            <a:xfrm>
              <a:off x="4818100"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4" name="Google Shape;2714;p68"/>
            <p:cNvSpPr/>
            <p:nvPr/>
          </p:nvSpPr>
          <p:spPr>
            <a:xfrm>
              <a:off x="4838475" y="2363250"/>
              <a:ext cx="10475" cy="9025"/>
            </a:xfrm>
            <a:custGeom>
              <a:rect b="b" l="l" r="r" t="t"/>
              <a:pathLst>
                <a:path extrusionOk="0" h="361" w="419">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5" name="Google Shape;2715;p68"/>
            <p:cNvSpPr/>
            <p:nvPr/>
          </p:nvSpPr>
          <p:spPr>
            <a:xfrm>
              <a:off x="4768675" y="2374075"/>
              <a:ext cx="8875" cy="9050"/>
            </a:xfrm>
            <a:custGeom>
              <a:rect b="b" l="l" r="r" t="t"/>
              <a:pathLst>
                <a:path extrusionOk="0" h="362" w="355">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6" name="Google Shape;2716;p68"/>
            <p:cNvSpPr/>
            <p:nvPr/>
          </p:nvSpPr>
          <p:spPr>
            <a:xfrm>
              <a:off x="4787425" y="2374075"/>
              <a:ext cx="10500" cy="9150"/>
            </a:xfrm>
            <a:custGeom>
              <a:rect b="b" l="l" r="r" t="t"/>
              <a:pathLst>
                <a:path extrusionOk="0" h="366" w="42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7" name="Google Shape;2717;p68"/>
            <p:cNvSpPr/>
            <p:nvPr/>
          </p:nvSpPr>
          <p:spPr>
            <a:xfrm>
              <a:off x="4809250"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8" name="Google Shape;2718;p68"/>
            <p:cNvSpPr/>
            <p:nvPr/>
          </p:nvSpPr>
          <p:spPr>
            <a:xfrm>
              <a:off x="4829625"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9" name="Google Shape;2719;p68"/>
            <p:cNvSpPr/>
            <p:nvPr/>
          </p:nvSpPr>
          <p:spPr>
            <a:xfrm>
              <a:off x="4756975"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0" name="Google Shape;2720;p68"/>
            <p:cNvSpPr/>
            <p:nvPr/>
          </p:nvSpPr>
          <p:spPr>
            <a:xfrm>
              <a:off x="4777350"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1" name="Google Shape;2721;p68"/>
            <p:cNvSpPr/>
            <p:nvPr/>
          </p:nvSpPr>
          <p:spPr>
            <a:xfrm>
              <a:off x="4797725"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2" name="Google Shape;2722;p68"/>
            <p:cNvSpPr/>
            <p:nvPr/>
          </p:nvSpPr>
          <p:spPr>
            <a:xfrm>
              <a:off x="4818100"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23" name="Google Shape;2723;p68"/>
          <p:cNvGrpSpPr/>
          <p:nvPr/>
        </p:nvGrpSpPr>
        <p:grpSpPr>
          <a:xfrm>
            <a:off x="7732065" y="4196920"/>
            <a:ext cx="212497" cy="175761"/>
            <a:chOff x="4943575" y="2516350"/>
            <a:chExt cx="98675" cy="81700"/>
          </a:xfrm>
        </p:grpSpPr>
        <p:sp>
          <p:nvSpPr>
            <p:cNvPr id="2724" name="Google Shape;2724;p68"/>
            <p:cNvSpPr/>
            <p:nvPr/>
          </p:nvSpPr>
          <p:spPr>
            <a:xfrm>
              <a:off x="5036450" y="2554750"/>
              <a:ext cx="5800" cy="4825"/>
            </a:xfrm>
            <a:custGeom>
              <a:rect b="b" l="l" r="r" t="t"/>
              <a:pathLst>
                <a:path extrusionOk="0" h="193" w="232">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5" name="Google Shape;2725;p68"/>
            <p:cNvSpPr/>
            <p:nvPr/>
          </p:nvSpPr>
          <p:spPr>
            <a:xfrm>
              <a:off x="5028150" y="2547175"/>
              <a:ext cx="5625" cy="4725"/>
            </a:xfrm>
            <a:custGeom>
              <a:rect b="b" l="l" r="r" t="t"/>
              <a:pathLst>
                <a:path extrusionOk="0" h="189" w="225">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6" name="Google Shape;2726;p68"/>
            <p:cNvSpPr/>
            <p:nvPr/>
          </p:nvSpPr>
          <p:spPr>
            <a:xfrm>
              <a:off x="5028150" y="2554750"/>
              <a:ext cx="5625" cy="4825"/>
            </a:xfrm>
            <a:custGeom>
              <a:rect b="b" l="l" r="r" t="t"/>
              <a:pathLst>
                <a:path extrusionOk="0" h="193" w="225">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7" name="Google Shape;2727;p68"/>
            <p:cNvSpPr/>
            <p:nvPr/>
          </p:nvSpPr>
          <p:spPr>
            <a:xfrm>
              <a:off x="5028150" y="2562500"/>
              <a:ext cx="5625" cy="4800"/>
            </a:xfrm>
            <a:custGeom>
              <a:rect b="b" l="l" r="r" t="t"/>
              <a:pathLst>
                <a:path extrusionOk="0" h="192" w="225">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8" name="Google Shape;2728;p68"/>
            <p:cNvSpPr/>
            <p:nvPr/>
          </p:nvSpPr>
          <p:spPr>
            <a:xfrm>
              <a:off x="501972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9" name="Google Shape;2729;p68"/>
            <p:cNvSpPr/>
            <p:nvPr/>
          </p:nvSpPr>
          <p:spPr>
            <a:xfrm>
              <a:off x="5019675" y="2547175"/>
              <a:ext cx="5625" cy="4725"/>
            </a:xfrm>
            <a:custGeom>
              <a:rect b="b" l="l" r="r" t="t"/>
              <a:pathLst>
                <a:path extrusionOk="0" h="189" w="225">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0" name="Google Shape;2730;p68"/>
            <p:cNvSpPr/>
            <p:nvPr/>
          </p:nvSpPr>
          <p:spPr>
            <a:xfrm>
              <a:off x="5019675" y="2554750"/>
              <a:ext cx="5625" cy="4825"/>
            </a:xfrm>
            <a:custGeom>
              <a:rect b="b" l="l" r="r" t="t"/>
              <a:pathLst>
                <a:path extrusionOk="0" h="193" w="225">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1" name="Google Shape;2731;p68"/>
            <p:cNvSpPr/>
            <p:nvPr/>
          </p:nvSpPr>
          <p:spPr>
            <a:xfrm>
              <a:off x="5019675" y="2562500"/>
              <a:ext cx="5625" cy="4800"/>
            </a:xfrm>
            <a:custGeom>
              <a:rect b="b" l="l" r="r" t="t"/>
              <a:pathLst>
                <a:path extrusionOk="0" h="192" w="225">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2" name="Google Shape;2732;p68"/>
            <p:cNvSpPr/>
            <p:nvPr/>
          </p:nvSpPr>
          <p:spPr>
            <a:xfrm>
              <a:off x="5019725" y="2570225"/>
              <a:ext cx="5575" cy="4750"/>
            </a:xfrm>
            <a:custGeom>
              <a:rect b="b" l="l" r="r" t="t"/>
              <a:pathLst>
                <a:path extrusionOk="0" h="190" w="223">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3" name="Google Shape;2733;p68"/>
            <p:cNvSpPr/>
            <p:nvPr/>
          </p:nvSpPr>
          <p:spPr>
            <a:xfrm>
              <a:off x="501120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4" name="Google Shape;2734;p68"/>
            <p:cNvSpPr/>
            <p:nvPr/>
          </p:nvSpPr>
          <p:spPr>
            <a:xfrm>
              <a:off x="5011250"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5" name="Google Shape;2735;p68"/>
            <p:cNvSpPr/>
            <p:nvPr/>
          </p:nvSpPr>
          <p:spPr>
            <a:xfrm>
              <a:off x="501120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6" name="Google Shape;2736;p68"/>
            <p:cNvSpPr/>
            <p:nvPr/>
          </p:nvSpPr>
          <p:spPr>
            <a:xfrm>
              <a:off x="5011200"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7" name="Google Shape;2737;p68"/>
            <p:cNvSpPr/>
            <p:nvPr/>
          </p:nvSpPr>
          <p:spPr>
            <a:xfrm>
              <a:off x="5011200" y="2562500"/>
              <a:ext cx="5750" cy="4800"/>
            </a:xfrm>
            <a:custGeom>
              <a:rect b="b" l="l" r="r" t="t"/>
              <a:pathLst>
                <a:path extrusionOk="0" h="192" w="23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8" name="Google Shape;2738;p68"/>
            <p:cNvSpPr/>
            <p:nvPr/>
          </p:nvSpPr>
          <p:spPr>
            <a:xfrm>
              <a:off x="50112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9" name="Google Shape;2739;p68"/>
            <p:cNvSpPr/>
            <p:nvPr/>
          </p:nvSpPr>
          <p:spPr>
            <a:xfrm>
              <a:off x="5011200"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0" name="Google Shape;2740;p68"/>
            <p:cNvSpPr/>
            <p:nvPr/>
          </p:nvSpPr>
          <p:spPr>
            <a:xfrm>
              <a:off x="5002725"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1" name="Google Shape;2741;p68"/>
            <p:cNvSpPr/>
            <p:nvPr/>
          </p:nvSpPr>
          <p:spPr>
            <a:xfrm>
              <a:off x="5002725"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2" name="Google Shape;2742;p68"/>
            <p:cNvSpPr/>
            <p:nvPr/>
          </p:nvSpPr>
          <p:spPr>
            <a:xfrm>
              <a:off x="500277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3" name="Google Shape;2743;p68"/>
            <p:cNvSpPr/>
            <p:nvPr/>
          </p:nvSpPr>
          <p:spPr>
            <a:xfrm>
              <a:off x="5002725"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4" name="Google Shape;2744;p68"/>
            <p:cNvSpPr/>
            <p:nvPr/>
          </p:nvSpPr>
          <p:spPr>
            <a:xfrm>
              <a:off x="5002725"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5" name="Google Shape;2745;p68"/>
            <p:cNvSpPr/>
            <p:nvPr/>
          </p:nvSpPr>
          <p:spPr>
            <a:xfrm>
              <a:off x="5002725"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6" name="Google Shape;2746;p68"/>
            <p:cNvSpPr/>
            <p:nvPr/>
          </p:nvSpPr>
          <p:spPr>
            <a:xfrm>
              <a:off x="50027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7" name="Google Shape;2747;p68"/>
            <p:cNvSpPr/>
            <p:nvPr/>
          </p:nvSpPr>
          <p:spPr>
            <a:xfrm>
              <a:off x="5002725"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8" name="Google Shape;2748;p68"/>
            <p:cNvSpPr/>
            <p:nvPr/>
          </p:nvSpPr>
          <p:spPr>
            <a:xfrm>
              <a:off x="5002725"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9" name="Google Shape;2749;p68"/>
            <p:cNvSpPr/>
            <p:nvPr/>
          </p:nvSpPr>
          <p:spPr>
            <a:xfrm>
              <a:off x="4994250" y="25163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0" name="Google Shape;2750;p68"/>
            <p:cNvSpPr/>
            <p:nvPr/>
          </p:nvSpPr>
          <p:spPr>
            <a:xfrm>
              <a:off x="4994250"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1" name="Google Shape;2751;p68"/>
            <p:cNvSpPr/>
            <p:nvPr/>
          </p:nvSpPr>
          <p:spPr>
            <a:xfrm>
              <a:off x="499425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2" name="Google Shape;2752;p68"/>
            <p:cNvSpPr/>
            <p:nvPr/>
          </p:nvSpPr>
          <p:spPr>
            <a:xfrm>
              <a:off x="499430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3" name="Google Shape;2753;p68"/>
            <p:cNvSpPr/>
            <p:nvPr/>
          </p:nvSpPr>
          <p:spPr>
            <a:xfrm>
              <a:off x="499425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4" name="Google Shape;2754;p68"/>
            <p:cNvSpPr/>
            <p:nvPr/>
          </p:nvSpPr>
          <p:spPr>
            <a:xfrm>
              <a:off x="499425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5" name="Google Shape;2755;p68"/>
            <p:cNvSpPr/>
            <p:nvPr/>
          </p:nvSpPr>
          <p:spPr>
            <a:xfrm>
              <a:off x="4994250"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6" name="Google Shape;2756;p68"/>
            <p:cNvSpPr/>
            <p:nvPr/>
          </p:nvSpPr>
          <p:spPr>
            <a:xfrm>
              <a:off x="499430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7" name="Google Shape;2757;p68"/>
            <p:cNvSpPr/>
            <p:nvPr/>
          </p:nvSpPr>
          <p:spPr>
            <a:xfrm>
              <a:off x="499425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8" name="Google Shape;2758;p68"/>
            <p:cNvSpPr/>
            <p:nvPr/>
          </p:nvSpPr>
          <p:spPr>
            <a:xfrm>
              <a:off x="4994250"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9" name="Google Shape;2759;p68"/>
            <p:cNvSpPr/>
            <p:nvPr/>
          </p:nvSpPr>
          <p:spPr>
            <a:xfrm>
              <a:off x="4994250" y="2593150"/>
              <a:ext cx="5750" cy="4900"/>
            </a:xfrm>
            <a:custGeom>
              <a:rect b="b" l="l" r="r" t="t"/>
              <a:pathLst>
                <a:path extrusionOk="0" h="196" w="23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0" name="Google Shape;2760;p68"/>
            <p:cNvSpPr/>
            <p:nvPr/>
          </p:nvSpPr>
          <p:spPr>
            <a:xfrm>
              <a:off x="4985775"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1" name="Google Shape;2761;p68"/>
            <p:cNvSpPr/>
            <p:nvPr/>
          </p:nvSpPr>
          <p:spPr>
            <a:xfrm>
              <a:off x="4985825"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2" name="Google Shape;2762;p68"/>
            <p:cNvSpPr/>
            <p:nvPr/>
          </p:nvSpPr>
          <p:spPr>
            <a:xfrm>
              <a:off x="4985775"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3" name="Google Shape;2763;p68"/>
            <p:cNvSpPr/>
            <p:nvPr/>
          </p:nvSpPr>
          <p:spPr>
            <a:xfrm>
              <a:off x="4985775"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4" name="Google Shape;2764;p68"/>
            <p:cNvSpPr/>
            <p:nvPr/>
          </p:nvSpPr>
          <p:spPr>
            <a:xfrm>
              <a:off x="4985775"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5" name="Google Shape;2765;p68"/>
            <p:cNvSpPr/>
            <p:nvPr/>
          </p:nvSpPr>
          <p:spPr>
            <a:xfrm>
              <a:off x="498582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6" name="Google Shape;2766;p68"/>
            <p:cNvSpPr/>
            <p:nvPr/>
          </p:nvSpPr>
          <p:spPr>
            <a:xfrm>
              <a:off x="4985775"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7" name="Google Shape;2767;p68"/>
            <p:cNvSpPr/>
            <p:nvPr/>
          </p:nvSpPr>
          <p:spPr>
            <a:xfrm>
              <a:off x="4977300"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8" name="Google Shape;2768;p68"/>
            <p:cNvSpPr/>
            <p:nvPr/>
          </p:nvSpPr>
          <p:spPr>
            <a:xfrm>
              <a:off x="497735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9" name="Google Shape;2769;p68"/>
            <p:cNvSpPr/>
            <p:nvPr/>
          </p:nvSpPr>
          <p:spPr>
            <a:xfrm>
              <a:off x="4977300"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0" name="Google Shape;2770;p68"/>
            <p:cNvSpPr/>
            <p:nvPr/>
          </p:nvSpPr>
          <p:spPr>
            <a:xfrm>
              <a:off x="497730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1" name="Google Shape;2771;p68"/>
            <p:cNvSpPr/>
            <p:nvPr/>
          </p:nvSpPr>
          <p:spPr>
            <a:xfrm>
              <a:off x="4977300"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2" name="Google Shape;2772;p68"/>
            <p:cNvSpPr/>
            <p:nvPr/>
          </p:nvSpPr>
          <p:spPr>
            <a:xfrm>
              <a:off x="49773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3" name="Google Shape;2773;p68"/>
            <p:cNvSpPr/>
            <p:nvPr/>
          </p:nvSpPr>
          <p:spPr>
            <a:xfrm>
              <a:off x="497730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4" name="Google Shape;2774;p68"/>
            <p:cNvSpPr/>
            <p:nvPr/>
          </p:nvSpPr>
          <p:spPr>
            <a:xfrm>
              <a:off x="4968825" y="2531675"/>
              <a:ext cx="5750" cy="4900"/>
            </a:xfrm>
            <a:custGeom>
              <a:rect b="b" l="l" r="r" t="t"/>
              <a:pathLst>
                <a:path extrusionOk="0" h="196" w="23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5" name="Google Shape;2775;p68"/>
            <p:cNvSpPr/>
            <p:nvPr/>
          </p:nvSpPr>
          <p:spPr>
            <a:xfrm>
              <a:off x="4968875" y="2539400"/>
              <a:ext cx="5700" cy="4750"/>
            </a:xfrm>
            <a:custGeom>
              <a:rect b="b" l="l" r="r" t="t"/>
              <a:pathLst>
                <a:path extrusionOk="0" h="190" w="228">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6" name="Google Shape;2776;p68"/>
            <p:cNvSpPr/>
            <p:nvPr/>
          </p:nvSpPr>
          <p:spPr>
            <a:xfrm>
              <a:off x="4968825" y="2547175"/>
              <a:ext cx="5750" cy="4725"/>
            </a:xfrm>
            <a:custGeom>
              <a:rect b="b" l="l" r="r" t="t"/>
              <a:pathLst>
                <a:path extrusionOk="0" h="189" w="23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7" name="Google Shape;2777;p68"/>
            <p:cNvSpPr/>
            <p:nvPr/>
          </p:nvSpPr>
          <p:spPr>
            <a:xfrm>
              <a:off x="4968825" y="2554750"/>
              <a:ext cx="5800" cy="4825"/>
            </a:xfrm>
            <a:custGeom>
              <a:rect b="b" l="l" r="r" t="t"/>
              <a:pathLst>
                <a:path extrusionOk="0" h="193" w="232">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8" name="Google Shape;2778;p68"/>
            <p:cNvSpPr/>
            <p:nvPr/>
          </p:nvSpPr>
          <p:spPr>
            <a:xfrm>
              <a:off x="4968825" y="2562500"/>
              <a:ext cx="5750" cy="4800"/>
            </a:xfrm>
            <a:custGeom>
              <a:rect b="b" l="l" r="r" t="t"/>
              <a:pathLst>
                <a:path extrusionOk="0" h="192" w="23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9" name="Google Shape;2779;p68"/>
            <p:cNvSpPr/>
            <p:nvPr/>
          </p:nvSpPr>
          <p:spPr>
            <a:xfrm>
              <a:off x="49688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0" name="Google Shape;2780;p68"/>
            <p:cNvSpPr/>
            <p:nvPr/>
          </p:nvSpPr>
          <p:spPr>
            <a:xfrm>
              <a:off x="4968825" y="2577825"/>
              <a:ext cx="5800" cy="4825"/>
            </a:xfrm>
            <a:custGeom>
              <a:rect b="b" l="l" r="r" t="t"/>
              <a:pathLst>
                <a:path extrusionOk="0" h="193" w="232">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1" name="Google Shape;2781;p68"/>
            <p:cNvSpPr/>
            <p:nvPr/>
          </p:nvSpPr>
          <p:spPr>
            <a:xfrm>
              <a:off x="4960525" y="2531675"/>
              <a:ext cx="5625" cy="4900"/>
            </a:xfrm>
            <a:custGeom>
              <a:rect b="b" l="l" r="r" t="t"/>
              <a:pathLst>
                <a:path extrusionOk="0" h="196" w="225">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2" name="Google Shape;2782;p68"/>
            <p:cNvSpPr/>
            <p:nvPr/>
          </p:nvSpPr>
          <p:spPr>
            <a:xfrm>
              <a:off x="4960575" y="2539400"/>
              <a:ext cx="5575" cy="4750"/>
            </a:xfrm>
            <a:custGeom>
              <a:rect b="b" l="l" r="r" t="t"/>
              <a:pathLst>
                <a:path extrusionOk="0" h="190" w="223">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3" name="Google Shape;2783;p68"/>
            <p:cNvSpPr/>
            <p:nvPr/>
          </p:nvSpPr>
          <p:spPr>
            <a:xfrm>
              <a:off x="4960525" y="2547175"/>
              <a:ext cx="5625" cy="4725"/>
            </a:xfrm>
            <a:custGeom>
              <a:rect b="b" l="l" r="r" t="t"/>
              <a:pathLst>
                <a:path extrusionOk="0" h="189" w="225">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4" name="Google Shape;2784;p68"/>
            <p:cNvSpPr/>
            <p:nvPr/>
          </p:nvSpPr>
          <p:spPr>
            <a:xfrm>
              <a:off x="4960525" y="2554750"/>
              <a:ext cx="5625" cy="4825"/>
            </a:xfrm>
            <a:custGeom>
              <a:rect b="b" l="l" r="r" t="t"/>
              <a:pathLst>
                <a:path extrusionOk="0" h="193" w="225">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5" name="Google Shape;2785;p68"/>
            <p:cNvSpPr/>
            <p:nvPr/>
          </p:nvSpPr>
          <p:spPr>
            <a:xfrm>
              <a:off x="4960525" y="2562500"/>
              <a:ext cx="5625" cy="4800"/>
            </a:xfrm>
            <a:custGeom>
              <a:rect b="b" l="l" r="r" t="t"/>
              <a:pathLst>
                <a:path extrusionOk="0" h="192" w="225">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6" name="Google Shape;2786;p68"/>
            <p:cNvSpPr/>
            <p:nvPr/>
          </p:nvSpPr>
          <p:spPr>
            <a:xfrm>
              <a:off x="4960575" y="2570225"/>
              <a:ext cx="5575" cy="4750"/>
            </a:xfrm>
            <a:custGeom>
              <a:rect b="b" l="l" r="r" t="t"/>
              <a:pathLst>
                <a:path extrusionOk="0" h="190" w="223">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7" name="Google Shape;2787;p68"/>
            <p:cNvSpPr/>
            <p:nvPr/>
          </p:nvSpPr>
          <p:spPr>
            <a:xfrm>
              <a:off x="4960525" y="2577825"/>
              <a:ext cx="5625" cy="4825"/>
            </a:xfrm>
            <a:custGeom>
              <a:rect b="b" l="l" r="r" t="t"/>
              <a:pathLst>
                <a:path extrusionOk="0" h="193" w="225">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8" name="Google Shape;2788;p68"/>
            <p:cNvSpPr/>
            <p:nvPr/>
          </p:nvSpPr>
          <p:spPr>
            <a:xfrm>
              <a:off x="4952050" y="2531675"/>
              <a:ext cx="5625" cy="4900"/>
            </a:xfrm>
            <a:custGeom>
              <a:rect b="b" l="l" r="r" t="t"/>
              <a:pathLst>
                <a:path extrusionOk="0" h="196" w="225">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9" name="Google Shape;2789;p68"/>
            <p:cNvSpPr/>
            <p:nvPr/>
          </p:nvSpPr>
          <p:spPr>
            <a:xfrm>
              <a:off x="4952100" y="2539400"/>
              <a:ext cx="5575" cy="4750"/>
            </a:xfrm>
            <a:custGeom>
              <a:rect b="b" l="l" r="r" t="t"/>
              <a:pathLst>
                <a:path extrusionOk="0" h="190" w="223">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0" name="Google Shape;2790;p68"/>
            <p:cNvSpPr/>
            <p:nvPr/>
          </p:nvSpPr>
          <p:spPr>
            <a:xfrm>
              <a:off x="4952050" y="2547175"/>
              <a:ext cx="5625" cy="4725"/>
            </a:xfrm>
            <a:custGeom>
              <a:rect b="b" l="l" r="r" t="t"/>
              <a:pathLst>
                <a:path extrusionOk="0" h="189" w="225">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1" name="Google Shape;2791;p68"/>
            <p:cNvSpPr/>
            <p:nvPr/>
          </p:nvSpPr>
          <p:spPr>
            <a:xfrm>
              <a:off x="4952050"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2" name="Google Shape;2792;p68"/>
            <p:cNvSpPr/>
            <p:nvPr/>
          </p:nvSpPr>
          <p:spPr>
            <a:xfrm>
              <a:off x="4952050" y="2562500"/>
              <a:ext cx="5625" cy="4800"/>
            </a:xfrm>
            <a:custGeom>
              <a:rect b="b" l="l" r="r" t="t"/>
              <a:pathLst>
                <a:path extrusionOk="0" h="192" w="225">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3" name="Google Shape;2793;p68"/>
            <p:cNvSpPr/>
            <p:nvPr/>
          </p:nvSpPr>
          <p:spPr>
            <a:xfrm>
              <a:off x="4952100" y="2570225"/>
              <a:ext cx="5575" cy="4750"/>
            </a:xfrm>
            <a:custGeom>
              <a:rect b="b" l="l" r="r" t="t"/>
              <a:pathLst>
                <a:path extrusionOk="0" h="190" w="223">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4" name="Google Shape;2794;p68"/>
            <p:cNvSpPr/>
            <p:nvPr/>
          </p:nvSpPr>
          <p:spPr>
            <a:xfrm>
              <a:off x="4952050"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5" name="Google Shape;2795;p68"/>
            <p:cNvSpPr/>
            <p:nvPr/>
          </p:nvSpPr>
          <p:spPr>
            <a:xfrm>
              <a:off x="4943575" y="2531675"/>
              <a:ext cx="5750" cy="4900"/>
            </a:xfrm>
            <a:custGeom>
              <a:rect b="b" l="l" r="r" t="t"/>
              <a:pathLst>
                <a:path extrusionOk="0" h="196" w="23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6" name="Google Shape;2796;p68"/>
            <p:cNvSpPr/>
            <p:nvPr/>
          </p:nvSpPr>
          <p:spPr>
            <a:xfrm>
              <a:off x="4943625" y="2539400"/>
              <a:ext cx="5575" cy="4750"/>
            </a:xfrm>
            <a:custGeom>
              <a:rect b="b" l="l" r="r" t="t"/>
              <a:pathLst>
                <a:path extrusionOk="0" h="190" w="223">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7" name="Google Shape;2797;p68"/>
            <p:cNvSpPr/>
            <p:nvPr/>
          </p:nvSpPr>
          <p:spPr>
            <a:xfrm>
              <a:off x="4943575" y="2547175"/>
              <a:ext cx="5750" cy="4725"/>
            </a:xfrm>
            <a:custGeom>
              <a:rect b="b" l="l" r="r" t="t"/>
              <a:pathLst>
                <a:path extrusionOk="0" h="189" w="23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8" name="Google Shape;2798;p68"/>
            <p:cNvSpPr/>
            <p:nvPr/>
          </p:nvSpPr>
          <p:spPr>
            <a:xfrm>
              <a:off x="4943575"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9" name="Google Shape;2799;p68"/>
            <p:cNvSpPr/>
            <p:nvPr/>
          </p:nvSpPr>
          <p:spPr>
            <a:xfrm>
              <a:off x="4943575" y="2562500"/>
              <a:ext cx="5750" cy="4800"/>
            </a:xfrm>
            <a:custGeom>
              <a:rect b="b" l="l" r="r" t="t"/>
              <a:pathLst>
                <a:path extrusionOk="0" h="192" w="23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0" name="Google Shape;2800;p68"/>
            <p:cNvSpPr/>
            <p:nvPr/>
          </p:nvSpPr>
          <p:spPr>
            <a:xfrm>
              <a:off x="4943625" y="2570225"/>
              <a:ext cx="5700" cy="4750"/>
            </a:xfrm>
            <a:custGeom>
              <a:rect b="b" l="l" r="r" t="t"/>
              <a:pathLst>
                <a:path extrusionOk="0" h="190" w="228">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1" name="Google Shape;2801;p68"/>
            <p:cNvSpPr/>
            <p:nvPr/>
          </p:nvSpPr>
          <p:spPr>
            <a:xfrm>
              <a:off x="4943575"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02" name="Google Shape;2802;p68"/>
          <p:cNvGrpSpPr/>
          <p:nvPr/>
        </p:nvGrpSpPr>
        <p:grpSpPr>
          <a:xfrm>
            <a:off x="1990126" y="3423163"/>
            <a:ext cx="965351" cy="134611"/>
            <a:chOff x="4411970" y="2962952"/>
            <a:chExt cx="706544" cy="104212"/>
          </a:xfrm>
        </p:grpSpPr>
        <p:sp>
          <p:nvSpPr>
            <p:cNvPr id="2803" name="Google Shape;2803;p68"/>
            <p:cNvSpPr/>
            <p:nvPr/>
          </p:nvSpPr>
          <p:spPr>
            <a:xfrm>
              <a:off x="4583864" y="2962952"/>
              <a:ext cx="534651" cy="104077"/>
            </a:xfrm>
            <a:custGeom>
              <a:rect b="b" l="l" r="r" t="t"/>
              <a:pathLst>
                <a:path extrusionOk="0" h="2305" w="11841">
                  <a:moveTo>
                    <a:pt x="1155" y="0"/>
                  </a:moveTo>
                  <a:lnTo>
                    <a:pt x="0" y="2304"/>
                  </a:lnTo>
                  <a:lnTo>
                    <a:pt x="11410" y="2304"/>
                  </a:lnTo>
                  <a:lnTo>
                    <a:pt x="11840" y="1153"/>
                  </a:lnTo>
                  <a:lnTo>
                    <a:pt x="11410" y="0"/>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4" name="Google Shape;2804;p68"/>
            <p:cNvSpPr/>
            <p:nvPr/>
          </p:nvSpPr>
          <p:spPr>
            <a:xfrm>
              <a:off x="4411970" y="2963088"/>
              <a:ext cx="124124" cy="104077"/>
            </a:xfrm>
            <a:custGeom>
              <a:rect b="b" l="l" r="r" t="t"/>
              <a:pathLst>
                <a:path extrusionOk="0" h="2305" w="2749">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5" name="Google Shape;2805;p68"/>
            <p:cNvSpPr/>
            <p:nvPr/>
          </p:nvSpPr>
          <p:spPr>
            <a:xfrm>
              <a:off x="4496946" y="2963133"/>
              <a:ext cx="79920" cy="104031"/>
            </a:xfrm>
            <a:custGeom>
              <a:rect b="b" l="l" r="r" t="t"/>
              <a:pathLst>
                <a:path extrusionOk="0" h="2304" w="1770">
                  <a:moveTo>
                    <a:pt x="1227" y="1"/>
                  </a:moveTo>
                  <a:lnTo>
                    <a:pt x="0" y="2304"/>
                  </a:lnTo>
                  <a:lnTo>
                    <a:pt x="542" y="2304"/>
                  </a:lnTo>
                  <a:lnTo>
                    <a:pt x="1770" y="1"/>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6" name="Google Shape;2806;p68"/>
            <p:cNvSpPr/>
            <p:nvPr/>
          </p:nvSpPr>
          <p:spPr>
            <a:xfrm>
              <a:off x="4537628" y="2963133"/>
              <a:ext cx="79965" cy="104031"/>
            </a:xfrm>
            <a:custGeom>
              <a:rect b="b" l="l" r="r" t="t"/>
              <a:pathLst>
                <a:path extrusionOk="0" h="2304" w="1771">
                  <a:moveTo>
                    <a:pt x="1229" y="1"/>
                  </a:moveTo>
                  <a:lnTo>
                    <a:pt x="1" y="2304"/>
                  </a:lnTo>
                  <a:lnTo>
                    <a:pt x="544" y="2304"/>
                  </a:lnTo>
                  <a:lnTo>
                    <a:pt x="1770" y="1"/>
                  </a:lnTo>
                  <a:close/>
                </a:path>
              </a:pathLst>
            </a:custGeom>
            <a:solidFill>
              <a:srgbClr val="E0E7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07" name="Google Shape;2807;p68"/>
          <p:cNvGrpSpPr/>
          <p:nvPr/>
        </p:nvGrpSpPr>
        <p:grpSpPr>
          <a:xfrm>
            <a:off x="1990126" y="3012077"/>
            <a:ext cx="960158" cy="289172"/>
            <a:chOff x="4411970" y="2726085"/>
            <a:chExt cx="643107" cy="193659"/>
          </a:xfrm>
        </p:grpSpPr>
        <p:sp>
          <p:nvSpPr>
            <p:cNvPr id="2808" name="Google Shape;2808;p68"/>
            <p:cNvSpPr/>
            <p:nvPr/>
          </p:nvSpPr>
          <p:spPr>
            <a:xfrm>
              <a:off x="4411970" y="2726085"/>
              <a:ext cx="118796" cy="193659"/>
            </a:xfrm>
            <a:custGeom>
              <a:rect b="b" l="l" r="r" t="t"/>
              <a:pathLst>
                <a:path extrusionOk="0" h="4289" w="2631">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9" name="Google Shape;2809;p68"/>
            <p:cNvSpPr/>
            <p:nvPr/>
          </p:nvSpPr>
          <p:spPr>
            <a:xfrm>
              <a:off x="4426058" y="2791601"/>
              <a:ext cx="36167" cy="62627"/>
            </a:xfrm>
            <a:custGeom>
              <a:rect b="b" l="l" r="r" t="t"/>
              <a:pathLst>
                <a:path extrusionOk="0" h="1387" w="801">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0" name="Google Shape;2810;p68"/>
            <p:cNvSpPr/>
            <p:nvPr/>
          </p:nvSpPr>
          <p:spPr>
            <a:xfrm>
              <a:off x="4456806" y="2743875"/>
              <a:ext cx="598271" cy="157989"/>
            </a:xfrm>
            <a:custGeom>
              <a:rect b="b" l="l" r="r" t="t"/>
              <a:pathLst>
                <a:path extrusionOk="0" h="3499" w="1325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11" name="Google Shape;2811;p68"/>
          <p:cNvGrpSpPr/>
          <p:nvPr/>
        </p:nvGrpSpPr>
        <p:grpSpPr>
          <a:xfrm>
            <a:off x="993018" y="3278187"/>
            <a:ext cx="833173" cy="259209"/>
            <a:chOff x="4411970" y="4340222"/>
            <a:chExt cx="779467" cy="242683"/>
          </a:xfrm>
        </p:grpSpPr>
        <p:sp>
          <p:nvSpPr>
            <p:cNvPr id="2812" name="Google Shape;2812;p68"/>
            <p:cNvSpPr/>
            <p:nvPr/>
          </p:nvSpPr>
          <p:spPr>
            <a:xfrm>
              <a:off x="4411970" y="4340222"/>
              <a:ext cx="121370" cy="121370"/>
            </a:xfrm>
            <a:custGeom>
              <a:rect b="b" l="l" r="r" t="t"/>
              <a:pathLst>
                <a:path extrusionOk="0" h="2688" w="2688">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3" name="Google Shape;2813;p68"/>
            <p:cNvSpPr/>
            <p:nvPr/>
          </p:nvSpPr>
          <p:spPr>
            <a:xfrm>
              <a:off x="4457032" y="4385284"/>
              <a:ext cx="152661" cy="152615"/>
            </a:xfrm>
            <a:custGeom>
              <a:rect b="b" l="l" r="r" t="t"/>
              <a:pathLst>
                <a:path extrusionOk="0" h="3380" w="3381">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4" name="Google Shape;2814;p68"/>
            <p:cNvSpPr/>
            <p:nvPr/>
          </p:nvSpPr>
          <p:spPr>
            <a:xfrm>
              <a:off x="4533392" y="4383749"/>
              <a:ext cx="658046" cy="199155"/>
            </a:xfrm>
            <a:custGeom>
              <a:rect b="b" l="l" r="r" t="t"/>
              <a:pathLst>
                <a:path extrusionOk="0" h="4997" w="16511">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15" name="Google Shape;2815;p68"/>
          <p:cNvGrpSpPr/>
          <p:nvPr/>
        </p:nvGrpSpPr>
        <p:grpSpPr>
          <a:xfrm>
            <a:off x="1990126" y="2673933"/>
            <a:ext cx="965160" cy="216230"/>
            <a:chOff x="4411970" y="2468674"/>
            <a:chExt cx="747317" cy="167425"/>
          </a:xfrm>
        </p:grpSpPr>
        <p:sp>
          <p:nvSpPr>
            <p:cNvPr id="2816" name="Google Shape;2816;p68"/>
            <p:cNvSpPr/>
            <p:nvPr/>
          </p:nvSpPr>
          <p:spPr>
            <a:xfrm>
              <a:off x="4411970" y="2468674"/>
              <a:ext cx="216235" cy="167425"/>
            </a:xfrm>
            <a:custGeom>
              <a:rect b="b" l="l" r="r" t="t"/>
              <a:pathLst>
                <a:path extrusionOk="0" h="3708" w="4789">
                  <a:moveTo>
                    <a:pt x="1" y="0"/>
                  </a:moveTo>
                  <a:lnTo>
                    <a:pt x="1" y="3707"/>
                  </a:lnTo>
                  <a:lnTo>
                    <a:pt x="3381" y="3707"/>
                  </a:lnTo>
                  <a:lnTo>
                    <a:pt x="4789" y="1853"/>
                  </a:lnTo>
                  <a:lnTo>
                    <a:pt x="3381"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7" name="Google Shape;2817;p68"/>
            <p:cNvSpPr/>
            <p:nvPr/>
          </p:nvSpPr>
          <p:spPr>
            <a:xfrm>
              <a:off x="4564629" y="2468674"/>
              <a:ext cx="594658" cy="167425"/>
            </a:xfrm>
            <a:custGeom>
              <a:rect b="b" l="l" r="r" t="t"/>
              <a:pathLst>
                <a:path extrusionOk="0" h="3708" w="13170">
                  <a:moveTo>
                    <a:pt x="0" y="0"/>
                  </a:moveTo>
                  <a:lnTo>
                    <a:pt x="1408" y="1853"/>
                  </a:lnTo>
                  <a:lnTo>
                    <a:pt x="0" y="3707"/>
                  </a:lnTo>
                  <a:lnTo>
                    <a:pt x="13169" y="3707"/>
                  </a:lnTo>
                  <a:lnTo>
                    <a:pt x="13169"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18" name="Google Shape;2818;p68"/>
          <p:cNvGrpSpPr/>
          <p:nvPr/>
        </p:nvGrpSpPr>
        <p:grpSpPr>
          <a:xfrm>
            <a:off x="988873" y="2578650"/>
            <a:ext cx="810451" cy="319148"/>
            <a:chOff x="4411970" y="3686602"/>
            <a:chExt cx="797845" cy="314215"/>
          </a:xfrm>
        </p:grpSpPr>
        <p:sp>
          <p:nvSpPr>
            <p:cNvPr id="2819" name="Google Shape;2819;p68"/>
            <p:cNvSpPr/>
            <p:nvPr/>
          </p:nvSpPr>
          <p:spPr>
            <a:xfrm>
              <a:off x="4411970" y="3780383"/>
              <a:ext cx="797845" cy="220435"/>
            </a:xfrm>
            <a:custGeom>
              <a:rect b="b" l="l" r="r" t="t"/>
              <a:pathLst>
                <a:path extrusionOk="0" h="4882" w="1767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0" name="Google Shape;2820;p68"/>
            <p:cNvSpPr/>
            <p:nvPr/>
          </p:nvSpPr>
          <p:spPr>
            <a:xfrm>
              <a:off x="4411970" y="3940447"/>
              <a:ext cx="60414" cy="60369"/>
            </a:xfrm>
            <a:custGeom>
              <a:rect b="b" l="l" r="r" t="t"/>
              <a:pathLst>
                <a:path extrusionOk="0" h="1337" w="1338">
                  <a:moveTo>
                    <a:pt x="1" y="1"/>
                  </a:moveTo>
                  <a:lnTo>
                    <a:pt x="1" y="1336"/>
                  </a:lnTo>
                  <a:lnTo>
                    <a:pt x="1338" y="1336"/>
                  </a:lnTo>
                  <a:lnTo>
                    <a:pt x="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1" name="Google Shape;2821;p68"/>
            <p:cNvSpPr/>
            <p:nvPr/>
          </p:nvSpPr>
          <p:spPr>
            <a:xfrm>
              <a:off x="4411970" y="3686602"/>
              <a:ext cx="228743" cy="228743"/>
            </a:xfrm>
            <a:custGeom>
              <a:rect b="b" l="l" r="r" t="t"/>
              <a:pathLst>
                <a:path extrusionOk="0" h="5066" w="5066">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2" name="Google Shape;2822;p68"/>
            <p:cNvSpPr/>
            <p:nvPr/>
          </p:nvSpPr>
          <p:spPr>
            <a:xfrm>
              <a:off x="4442628" y="3717261"/>
              <a:ext cx="167425" cy="167425"/>
            </a:xfrm>
            <a:custGeom>
              <a:rect b="b" l="l" r="r" t="t"/>
              <a:pathLst>
                <a:path extrusionOk="0" h="3708" w="3708">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3" name="Google Shape;2823;p68"/>
            <p:cNvSpPr/>
            <p:nvPr/>
          </p:nvSpPr>
          <p:spPr>
            <a:xfrm>
              <a:off x="4455090" y="3729723"/>
              <a:ext cx="142546" cy="142546"/>
            </a:xfrm>
            <a:custGeom>
              <a:rect b="b" l="l" r="r" t="t"/>
              <a:pathLst>
                <a:path extrusionOk="0" h="3157" w="3157">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24" name="Google Shape;2824;p68"/>
          <p:cNvSpPr/>
          <p:nvPr/>
        </p:nvSpPr>
        <p:spPr>
          <a:xfrm>
            <a:off x="981722" y="2987237"/>
            <a:ext cx="822545" cy="195833"/>
          </a:xfrm>
          <a:custGeom>
            <a:rect b="b" l="l" r="r" t="t"/>
            <a:pathLst>
              <a:path extrusionOk="0" h="4270" w="17936">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25" name="Google Shape;2825;p68"/>
          <p:cNvGrpSpPr/>
          <p:nvPr/>
        </p:nvGrpSpPr>
        <p:grpSpPr>
          <a:xfrm>
            <a:off x="988970" y="2333174"/>
            <a:ext cx="1970333" cy="208784"/>
            <a:chOff x="6336019" y="3733725"/>
            <a:chExt cx="2566206" cy="351310"/>
          </a:xfrm>
        </p:grpSpPr>
        <p:sp>
          <p:nvSpPr>
            <p:cNvPr id="2826" name="Google Shape;2826;p68"/>
            <p:cNvSpPr/>
            <p:nvPr/>
          </p:nvSpPr>
          <p:spPr>
            <a:xfrm>
              <a:off x="6336019" y="3733735"/>
              <a:ext cx="1881300" cy="351300"/>
            </a:xfrm>
            <a:prstGeom prst="homePlate">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7" name="Google Shape;2827;p68"/>
            <p:cNvSpPr/>
            <p:nvPr/>
          </p:nvSpPr>
          <p:spPr>
            <a:xfrm>
              <a:off x="80985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8" name="Google Shape;2828;p68"/>
            <p:cNvSpPr/>
            <p:nvPr/>
          </p:nvSpPr>
          <p:spPr>
            <a:xfrm>
              <a:off x="83271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9" name="Google Shape;2829;p68"/>
            <p:cNvSpPr/>
            <p:nvPr/>
          </p:nvSpPr>
          <p:spPr>
            <a:xfrm>
              <a:off x="85557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30" name="Google Shape;2830;p68"/>
          <p:cNvGrpSpPr/>
          <p:nvPr/>
        </p:nvGrpSpPr>
        <p:grpSpPr>
          <a:xfrm>
            <a:off x="1990126" y="3940729"/>
            <a:ext cx="946551" cy="153200"/>
            <a:chOff x="4404545" y="3301592"/>
            <a:chExt cx="782403" cy="129272"/>
          </a:xfrm>
        </p:grpSpPr>
        <p:sp>
          <p:nvSpPr>
            <p:cNvPr id="2831" name="Google Shape;2831;p68"/>
            <p:cNvSpPr/>
            <p:nvPr/>
          </p:nvSpPr>
          <p:spPr>
            <a:xfrm>
              <a:off x="4404545" y="3301592"/>
              <a:ext cx="782403" cy="129272"/>
            </a:xfrm>
            <a:custGeom>
              <a:rect b="b" l="l" r="r" t="t"/>
              <a:pathLst>
                <a:path extrusionOk="0" h="2863" w="17328">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2" name="Google Shape;2832;p68"/>
            <p:cNvSpPr/>
            <p:nvPr/>
          </p:nvSpPr>
          <p:spPr>
            <a:xfrm>
              <a:off x="4416034" y="3308320"/>
              <a:ext cx="120286" cy="115726"/>
            </a:xfrm>
            <a:custGeom>
              <a:rect b="b" l="l" r="r" t="t"/>
              <a:pathLst>
                <a:path extrusionOk="0" h="2563" w="2664">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33" name="Google Shape;2833;p68"/>
          <p:cNvGrpSpPr/>
          <p:nvPr/>
        </p:nvGrpSpPr>
        <p:grpSpPr>
          <a:xfrm>
            <a:off x="1990126" y="3679688"/>
            <a:ext cx="962257" cy="139127"/>
            <a:chOff x="4411970" y="3131459"/>
            <a:chExt cx="710520" cy="117397"/>
          </a:xfrm>
        </p:grpSpPr>
        <p:sp>
          <p:nvSpPr>
            <p:cNvPr id="2834" name="Google Shape;2834;p68"/>
            <p:cNvSpPr/>
            <p:nvPr/>
          </p:nvSpPr>
          <p:spPr>
            <a:xfrm>
              <a:off x="4411970" y="3131459"/>
              <a:ext cx="710520" cy="117397"/>
            </a:xfrm>
            <a:custGeom>
              <a:rect b="b" l="l" r="r" t="t"/>
              <a:pathLst>
                <a:path extrusionOk="0" h="2600" w="15736">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5" name="Google Shape;2835;p68"/>
            <p:cNvSpPr/>
            <p:nvPr/>
          </p:nvSpPr>
          <p:spPr>
            <a:xfrm>
              <a:off x="4411970" y="3131459"/>
              <a:ext cx="168012" cy="117397"/>
            </a:xfrm>
            <a:custGeom>
              <a:rect b="b" l="l" r="r" t="t"/>
              <a:pathLst>
                <a:path extrusionOk="0" h="2600" w="3721">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descr="Timeline background shape" id="2836" name="Google Shape;2836;p68"/>
          <p:cNvSpPr/>
          <p:nvPr/>
        </p:nvSpPr>
        <p:spPr>
          <a:xfrm>
            <a:off x="1990126" y="4215843"/>
            <a:ext cx="960300" cy="153000"/>
          </a:xfrm>
          <a:prstGeom prst="homePlate">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37" name="Google Shape;2837;p68"/>
          <p:cNvGrpSpPr/>
          <p:nvPr/>
        </p:nvGrpSpPr>
        <p:grpSpPr>
          <a:xfrm>
            <a:off x="990271" y="3614482"/>
            <a:ext cx="823838" cy="458988"/>
            <a:chOff x="4411970" y="1801825"/>
            <a:chExt cx="734586" cy="409262"/>
          </a:xfrm>
        </p:grpSpPr>
        <p:sp>
          <p:nvSpPr>
            <p:cNvPr id="2838" name="Google Shape;2838;p68"/>
            <p:cNvSpPr/>
            <p:nvPr/>
          </p:nvSpPr>
          <p:spPr>
            <a:xfrm>
              <a:off x="4411970" y="1801825"/>
              <a:ext cx="734586" cy="409262"/>
            </a:xfrm>
            <a:custGeom>
              <a:rect b="b" l="l" r="r" t="t"/>
              <a:pathLst>
                <a:path extrusionOk="0" h="9064" w="16269">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9" name="Google Shape;2839;p68"/>
            <p:cNvSpPr/>
            <p:nvPr/>
          </p:nvSpPr>
          <p:spPr>
            <a:xfrm>
              <a:off x="4411970" y="1801825"/>
              <a:ext cx="184087" cy="330923"/>
            </a:xfrm>
            <a:custGeom>
              <a:rect b="b" l="l" r="r" t="t"/>
              <a:pathLst>
                <a:path extrusionOk="0" h="7329" w="4077">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40" name="Google Shape;2840;p68"/>
          <p:cNvGrpSpPr/>
          <p:nvPr/>
        </p:nvGrpSpPr>
        <p:grpSpPr>
          <a:xfrm>
            <a:off x="990271" y="4162908"/>
            <a:ext cx="856348" cy="212039"/>
            <a:chOff x="4411970" y="2233974"/>
            <a:chExt cx="763574" cy="189068"/>
          </a:xfrm>
        </p:grpSpPr>
        <p:sp>
          <p:nvSpPr>
            <p:cNvPr id="2841" name="Google Shape;2841;p68"/>
            <p:cNvSpPr/>
            <p:nvPr/>
          </p:nvSpPr>
          <p:spPr>
            <a:xfrm>
              <a:off x="4411970" y="2278599"/>
              <a:ext cx="763574" cy="144443"/>
            </a:xfrm>
            <a:custGeom>
              <a:rect b="b" l="l" r="r" t="t"/>
              <a:pathLst>
                <a:path extrusionOk="0" h="3199" w="16911">
                  <a:moveTo>
                    <a:pt x="1" y="1"/>
                  </a:moveTo>
                  <a:lnTo>
                    <a:pt x="1" y="3198"/>
                  </a:lnTo>
                  <a:lnTo>
                    <a:pt x="16911" y="3198"/>
                  </a:lnTo>
                  <a:lnTo>
                    <a:pt x="1691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2" name="Google Shape;2842;p68"/>
            <p:cNvSpPr/>
            <p:nvPr/>
          </p:nvSpPr>
          <p:spPr>
            <a:xfrm>
              <a:off x="4411970" y="2233974"/>
              <a:ext cx="262291" cy="144443"/>
            </a:xfrm>
            <a:custGeom>
              <a:rect b="b" l="l" r="r" t="t"/>
              <a:pathLst>
                <a:path extrusionOk="0" h="3199" w="5809">
                  <a:moveTo>
                    <a:pt x="1" y="1"/>
                  </a:moveTo>
                  <a:lnTo>
                    <a:pt x="1" y="3198"/>
                  </a:lnTo>
                  <a:lnTo>
                    <a:pt x="5809" y="3198"/>
                  </a:lnTo>
                  <a:lnTo>
                    <a:pt x="4195"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43" name="Google Shape;2843;p68"/>
          <p:cNvGrpSpPr/>
          <p:nvPr/>
        </p:nvGrpSpPr>
        <p:grpSpPr>
          <a:xfrm>
            <a:off x="3100467" y="2338244"/>
            <a:ext cx="511602" cy="511602"/>
            <a:chOff x="5681300" y="2527788"/>
            <a:chExt cx="805800" cy="805800"/>
          </a:xfrm>
        </p:grpSpPr>
        <p:sp>
          <p:nvSpPr>
            <p:cNvPr id="2844" name="Google Shape;2844;p68"/>
            <p:cNvSpPr/>
            <p:nvPr/>
          </p:nvSpPr>
          <p:spPr>
            <a:xfrm>
              <a:off x="5681300" y="2527788"/>
              <a:ext cx="805800" cy="8058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5" name="Google Shape;2845;p68"/>
            <p:cNvSpPr/>
            <p:nvPr/>
          </p:nvSpPr>
          <p:spPr>
            <a:xfrm>
              <a:off x="5681300" y="2527788"/>
              <a:ext cx="805800" cy="805800"/>
            </a:xfrm>
            <a:prstGeom prst="pie">
              <a:avLst>
                <a:gd fmla="val 0" name="adj1"/>
                <a:gd fmla="val 16200000"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46" name="Google Shape;2846;p68"/>
          <p:cNvGrpSpPr/>
          <p:nvPr/>
        </p:nvGrpSpPr>
        <p:grpSpPr>
          <a:xfrm>
            <a:off x="3097662" y="3104827"/>
            <a:ext cx="513021" cy="512935"/>
            <a:chOff x="4049800" y="640400"/>
            <a:chExt cx="858900" cy="858900"/>
          </a:xfrm>
        </p:grpSpPr>
        <p:sp>
          <p:nvSpPr>
            <p:cNvPr id="2847" name="Google Shape;2847;p68"/>
            <p:cNvSpPr/>
            <p:nvPr/>
          </p:nvSpPr>
          <p:spPr>
            <a:xfrm>
              <a:off x="4049800" y="640400"/>
              <a:ext cx="858900" cy="858900"/>
            </a:xfrm>
            <a:prstGeom prst="donut">
              <a:avLst>
                <a:gd fmla="val 25000" name="adj"/>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8" name="Google Shape;2848;p68"/>
            <p:cNvSpPr/>
            <p:nvPr/>
          </p:nvSpPr>
          <p:spPr>
            <a:xfrm>
              <a:off x="4049800" y="640400"/>
              <a:ext cx="858900" cy="858900"/>
            </a:xfrm>
            <a:prstGeom prst="blockArc">
              <a:avLst>
                <a:gd fmla="val 7914150" name="adj1"/>
                <a:gd fmla="val 0" name="adj2"/>
                <a:gd fmla="val 25000" name="adj3"/>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49" name="Google Shape;2849;p68"/>
          <p:cNvGrpSpPr/>
          <p:nvPr/>
        </p:nvGrpSpPr>
        <p:grpSpPr>
          <a:xfrm>
            <a:off x="3014861" y="3756719"/>
            <a:ext cx="686489" cy="686585"/>
            <a:chOff x="5080188" y="927900"/>
            <a:chExt cx="961200" cy="961200"/>
          </a:xfrm>
        </p:grpSpPr>
        <p:sp>
          <p:nvSpPr>
            <p:cNvPr id="2850" name="Google Shape;2850;p68"/>
            <p:cNvSpPr/>
            <p:nvPr/>
          </p:nvSpPr>
          <p:spPr>
            <a:xfrm>
              <a:off x="5201900" y="1050116"/>
              <a:ext cx="716700" cy="716700"/>
            </a:xfrm>
            <a:prstGeom prst="donut">
              <a:avLst>
                <a:gd fmla="val 4716"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1" name="Google Shape;2851;p68"/>
            <p:cNvSpPr/>
            <p:nvPr/>
          </p:nvSpPr>
          <p:spPr>
            <a:xfrm>
              <a:off x="5269594" y="1117818"/>
              <a:ext cx="581100" cy="581100"/>
            </a:xfrm>
            <a:prstGeom prst="donut">
              <a:avLst>
                <a:gd fmla="val 5814"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2" name="Google Shape;2852;p68"/>
            <p:cNvSpPr/>
            <p:nvPr/>
          </p:nvSpPr>
          <p:spPr>
            <a:xfrm>
              <a:off x="5339279" y="1187526"/>
              <a:ext cx="441900" cy="441600"/>
            </a:xfrm>
            <a:prstGeom prst="donut">
              <a:avLst>
                <a:gd fmla="val 7648"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3" name="Google Shape;2853;p68"/>
            <p:cNvSpPr/>
            <p:nvPr/>
          </p:nvSpPr>
          <p:spPr>
            <a:xfrm>
              <a:off x="5414892" y="1263155"/>
              <a:ext cx="290700" cy="290700"/>
            </a:xfrm>
            <a:prstGeom prst="donut">
              <a:avLst>
                <a:gd fmla="val 10182"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4" name="Google Shape;2854;p68"/>
            <p:cNvSpPr/>
            <p:nvPr/>
          </p:nvSpPr>
          <p:spPr>
            <a:xfrm rot="-3809958">
              <a:off x="5202435" y="1050148"/>
              <a:ext cx="716705" cy="716705"/>
            </a:xfrm>
            <a:prstGeom prst="blockArc">
              <a:avLst>
                <a:gd fmla="val 5266439" name="adj1"/>
                <a:gd fmla="val 19995741" name="adj2"/>
                <a:gd fmla="val 4692"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5" name="Google Shape;2855;p68"/>
            <p:cNvSpPr/>
            <p:nvPr/>
          </p:nvSpPr>
          <p:spPr>
            <a:xfrm rot="-3906059">
              <a:off x="5269616" y="1117617"/>
              <a:ext cx="581445" cy="581445"/>
            </a:xfrm>
            <a:prstGeom prst="blockArc">
              <a:avLst>
                <a:gd fmla="val 3085776" name="adj1"/>
                <a:gd fmla="val 20100839" name="adj2"/>
                <a:gd fmla="val 5564"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6" name="Google Shape;2856;p68"/>
            <p:cNvSpPr/>
            <p:nvPr/>
          </p:nvSpPr>
          <p:spPr>
            <a:xfrm rot="-4222340">
              <a:off x="5339825" y="1187386"/>
              <a:ext cx="442087" cy="442087"/>
            </a:xfrm>
            <a:prstGeom prst="blockArc">
              <a:avLst>
                <a:gd fmla="val 8884448" name="adj1"/>
                <a:gd fmla="val 20414899" name="adj2"/>
                <a:gd fmla="val 7688"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7" name="Google Shape;2857;p68"/>
            <p:cNvSpPr/>
            <p:nvPr/>
          </p:nvSpPr>
          <p:spPr>
            <a:xfrm rot="-4538880">
              <a:off x="5414922" y="1262925"/>
              <a:ext cx="290465" cy="290465"/>
            </a:xfrm>
            <a:prstGeom prst="blockArc">
              <a:avLst>
                <a:gd fmla="val 6490304" name="adj1"/>
                <a:gd fmla="val 20700625" name="adj2"/>
                <a:gd fmla="val 10156"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58" name="Google Shape;2858;p68"/>
          <p:cNvGrpSpPr/>
          <p:nvPr/>
        </p:nvGrpSpPr>
        <p:grpSpPr>
          <a:xfrm>
            <a:off x="3798012" y="3849448"/>
            <a:ext cx="510373" cy="510937"/>
            <a:chOff x="7508249" y="1522825"/>
            <a:chExt cx="1326332" cy="1322987"/>
          </a:xfrm>
        </p:grpSpPr>
        <p:sp>
          <p:nvSpPr>
            <p:cNvPr id="2859" name="Google Shape;2859;p68"/>
            <p:cNvSpPr/>
            <p:nvPr/>
          </p:nvSpPr>
          <p:spPr>
            <a:xfrm>
              <a:off x="8036275" y="1522825"/>
              <a:ext cx="568251" cy="419545"/>
            </a:xfrm>
            <a:custGeom>
              <a:rect b="b" l="l" r="r" t="t"/>
              <a:pathLst>
                <a:path extrusionOk="0" h="57354" w="77683">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0" name="Google Shape;2860;p68"/>
            <p:cNvSpPr/>
            <p:nvPr/>
          </p:nvSpPr>
          <p:spPr>
            <a:xfrm>
              <a:off x="8358375" y="1649762"/>
              <a:ext cx="456039" cy="463215"/>
            </a:xfrm>
            <a:custGeom>
              <a:rect b="b" l="l" r="r" t="t"/>
              <a:pathLst>
                <a:path extrusionOk="0" h="63324" w="62343">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1" name="Google Shape;2861;p68"/>
            <p:cNvSpPr/>
            <p:nvPr/>
          </p:nvSpPr>
          <p:spPr>
            <a:xfrm>
              <a:off x="8465584" y="1980292"/>
              <a:ext cx="368998" cy="464042"/>
            </a:xfrm>
            <a:custGeom>
              <a:rect b="b" l="l" r="r" t="t"/>
              <a:pathLst>
                <a:path extrusionOk="0" h="63437" w="50444">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2" name="Google Shape;2862;p68"/>
            <p:cNvSpPr/>
            <p:nvPr/>
          </p:nvSpPr>
          <p:spPr>
            <a:xfrm>
              <a:off x="8334786" y="2284073"/>
              <a:ext cx="463522" cy="468043"/>
            </a:xfrm>
            <a:custGeom>
              <a:rect b="b" l="l" r="r" t="t"/>
              <a:pathLst>
                <a:path extrusionOk="0" h="63984" w="63366">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3" name="Google Shape;2863;p68"/>
            <p:cNvSpPr/>
            <p:nvPr/>
          </p:nvSpPr>
          <p:spPr>
            <a:xfrm>
              <a:off x="8110685" y="2444876"/>
              <a:ext cx="447276" cy="400935"/>
            </a:xfrm>
            <a:custGeom>
              <a:rect b="b" l="l" r="r" t="t"/>
              <a:pathLst>
                <a:path extrusionOk="0" h="54810" w="61145">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4" name="Google Shape;2864;p68"/>
            <p:cNvSpPr/>
            <p:nvPr/>
          </p:nvSpPr>
          <p:spPr>
            <a:xfrm>
              <a:off x="7734911" y="2426963"/>
              <a:ext cx="434445" cy="418813"/>
            </a:xfrm>
            <a:custGeom>
              <a:rect b="b" l="l" r="r" t="t"/>
              <a:pathLst>
                <a:path extrusionOk="0" h="57254" w="59391">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5" name="Google Shape;2865;p68"/>
            <p:cNvSpPr/>
            <p:nvPr/>
          </p:nvSpPr>
          <p:spPr>
            <a:xfrm>
              <a:off x="7525051" y="2256329"/>
              <a:ext cx="455242" cy="463215"/>
            </a:xfrm>
            <a:custGeom>
              <a:rect b="b" l="l" r="r" t="t"/>
              <a:pathLst>
                <a:path extrusionOk="0" h="63324" w="62234">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6" name="Google Shape;2866;p68"/>
            <p:cNvSpPr/>
            <p:nvPr/>
          </p:nvSpPr>
          <p:spPr>
            <a:xfrm>
              <a:off x="7508249" y="1924972"/>
              <a:ext cx="365633" cy="464042"/>
            </a:xfrm>
            <a:custGeom>
              <a:rect b="b" l="l" r="r" t="t"/>
              <a:pathLst>
                <a:path extrusionOk="0" h="63437" w="49984">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7" name="Google Shape;2867;p68"/>
            <p:cNvSpPr/>
            <p:nvPr/>
          </p:nvSpPr>
          <p:spPr>
            <a:xfrm>
              <a:off x="7540418" y="1617212"/>
              <a:ext cx="464261" cy="468058"/>
            </a:xfrm>
            <a:custGeom>
              <a:rect b="b" l="l" r="r" t="t"/>
              <a:pathLst>
                <a:path extrusionOk="0" h="63986" w="63467">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8" name="Google Shape;2868;p68"/>
            <p:cNvSpPr/>
            <p:nvPr/>
          </p:nvSpPr>
          <p:spPr>
            <a:xfrm>
              <a:off x="7780728" y="1524076"/>
              <a:ext cx="374828" cy="400379"/>
            </a:xfrm>
            <a:custGeom>
              <a:rect b="b" l="l" r="r" t="t"/>
              <a:pathLst>
                <a:path extrusionOk="0" h="54734" w="51241">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69" name="Google Shape;2869;p68"/>
          <p:cNvGrpSpPr/>
          <p:nvPr/>
        </p:nvGrpSpPr>
        <p:grpSpPr>
          <a:xfrm>
            <a:off x="4489605" y="3850853"/>
            <a:ext cx="492652" cy="503348"/>
            <a:chOff x="6039282" y="1042577"/>
            <a:chExt cx="734315" cy="731929"/>
          </a:xfrm>
        </p:grpSpPr>
        <p:sp>
          <p:nvSpPr>
            <p:cNvPr id="2870" name="Google Shape;2870;p68"/>
            <p:cNvSpPr/>
            <p:nvPr/>
          </p:nvSpPr>
          <p:spPr>
            <a:xfrm>
              <a:off x="6045348" y="1300071"/>
              <a:ext cx="131951" cy="65352"/>
            </a:xfrm>
            <a:custGeom>
              <a:rect b="b" l="l" r="r" t="t"/>
              <a:pathLst>
                <a:path extrusionOk="0" h="701" w="1414">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1" name="Google Shape;2871;p68"/>
            <p:cNvSpPr/>
            <p:nvPr/>
          </p:nvSpPr>
          <p:spPr>
            <a:xfrm>
              <a:off x="6080342" y="1201250"/>
              <a:ext cx="127938" cy="96863"/>
            </a:xfrm>
            <a:custGeom>
              <a:rect b="b" l="l" r="r" t="t"/>
              <a:pathLst>
                <a:path extrusionOk="0" h="1039" w="1371">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2" name="Google Shape;2872;p68"/>
            <p:cNvSpPr/>
            <p:nvPr/>
          </p:nvSpPr>
          <p:spPr>
            <a:xfrm>
              <a:off x="6144918" y="1121167"/>
              <a:ext cx="112541" cy="119145"/>
            </a:xfrm>
            <a:custGeom>
              <a:rect b="b" l="l" r="r" t="t"/>
              <a:pathLst>
                <a:path extrusionOk="0" h="1278" w="1206">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3" name="Google Shape;2873;p68"/>
            <p:cNvSpPr/>
            <p:nvPr/>
          </p:nvSpPr>
          <p:spPr>
            <a:xfrm>
              <a:off x="6232449" y="1066723"/>
              <a:ext cx="86879" cy="130518"/>
            </a:xfrm>
            <a:custGeom>
              <a:rect b="b" l="l" r="r" t="t"/>
              <a:pathLst>
                <a:path extrusionOk="0" h="1400" w="931">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4" name="Google Shape;2874;p68"/>
            <p:cNvSpPr/>
            <p:nvPr/>
          </p:nvSpPr>
          <p:spPr>
            <a:xfrm>
              <a:off x="6335379" y="1042577"/>
              <a:ext cx="53284" cy="130518"/>
            </a:xfrm>
            <a:custGeom>
              <a:rect b="b" l="l" r="r" t="t"/>
              <a:pathLst>
                <a:path extrusionOk="0" h="1400" w="571">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5" name="Google Shape;2875;p68"/>
            <p:cNvSpPr/>
            <p:nvPr/>
          </p:nvSpPr>
          <p:spPr>
            <a:xfrm>
              <a:off x="6431682" y="1043229"/>
              <a:ext cx="56550" cy="131824"/>
            </a:xfrm>
            <a:custGeom>
              <a:rect b="b" l="l" r="r" t="t"/>
              <a:pathLst>
                <a:path extrusionOk="0" h="1414" w="606">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6" name="Google Shape;2876;p68"/>
            <p:cNvSpPr/>
            <p:nvPr/>
          </p:nvSpPr>
          <p:spPr>
            <a:xfrm>
              <a:off x="6500924" y="1070731"/>
              <a:ext cx="89678" cy="130612"/>
            </a:xfrm>
            <a:custGeom>
              <a:rect b="b" l="l" r="r" t="t"/>
              <a:pathLst>
                <a:path extrusionOk="0" h="1401" w="961">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7" name="Google Shape;2877;p68"/>
            <p:cNvSpPr/>
            <p:nvPr/>
          </p:nvSpPr>
          <p:spPr>
            <a:xfrm>
              <a:off x="6561580" y="1127973"/>
              <a:ext cx="114501" cy="117746"/>
            </a:xfrm>
            <a:custGeom>
              <a:rect b="b" l="l" r="r" t="t"/>
              <a:pathLst>
                <a:path extrusionOk="0" h="1263" w="1227">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8" name="Google Shape;2878;p68"/>
            <p:cNvSpPr/>
            <p:nvPr/>
          </p:nvSpPr>
          <p:spPr>
            <a:xfrm>
              <a:off x="6636887" y="1310792"/>
              <a:ext cx="132697" cy="61996"/>
            </a:xfrm>
            <a:custGeom>
              <a:rect b="b" l="l" r="r" t="t"/>
              <a:pathLst>
                <a:path extrusionOk="0" h="665" w="1422">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9" name="Google Shape;2879;p68"/>
            <p:cNvSpPr/>
            <p:nvPr/>
          </p:nvSpPr>
          <p:spPr>
            <a:xfrm>
              <a:off x="6642953" y="1415020"/>
              <a:ext cx="130645" cy="47826"/>
            </a:xfrm>
            <a:custGeom>
              <a:rect b="b" l="l" r="r" t="t"/>
              <a:pathLst>
                <a:path extrusionOk="0" h="513" w="140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0" name="Google Shape;2880;p68"/>
            <p:cNvSpPr/>
            <p:nvPr/>
          </p:nvSpPr>
          <p:spPr>
            <a:xfrm>
              <a:off x="6622143" y="1485687"/>
              <a:ext cx="131951" cy="81388"/>
            </a:xfrm>
            <a:custGeom>
              <a:rect b="b" l="l" r="r" t="t"/>
              <a:pathLst>
                <a:path extrusionOk="0" h="873" w="1414">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1" name="Google Shape;2881;p68"/>
            <p:cNvSpPr/>
            <p:nvPr/>
          </p:nvSpPr>
          <p:spPr>
            <a:xfrm>
              <a:off x="6582390" y="1548895"/>
              <a:ext cx="121219" cy="108983"/>
            </a:xfrm>
            <a:custGeom>
              <a:rect b="b" l="l" r="r" t="t"/>
              <a:pathLst>
                <a:path extrusionOk="0" h="1169" w="1299">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2" name="Google Shape;2882;p68"/>
            <p:cNvSpPr/>
            <p:nvPr/>
          </p:nvSpPr>
          <p:spPr>
            <a:xfrm>
              <a:off x="6526586" y="1599238"/>
              <a:ext cx="100316" cy="126510"/>
            </a:xfrm>
            <a:custGeom>
              <a:rect b="b" l="l" r="r" t="t"/>
              <a:pathLst>
                <a:path extrusionOk="0" h="1357" w="1075">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3" name="Google Shape;2883;p68"/>
            <p:cNvSpPr/>
            <p:nvPr/>
          </p:nvSpPr>
          <p:spPr>
            <a:xfrm>
              <a:off x="6459957" y="1632893"/>
              <a:ext cx="70735" cy="132570"/>
            </a:xfrm>
            <a:custGeom>
              <a:rect b="b" l="l" r="r" t="t"/>
              <a:pathLst>
                <a:path extrusionOk="0" h="1422" w="758">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4" name="Google Shape;2884;p68"/>
            <p:cNvSpPr/>
            <p:nvPr/>
          </p:nvSpPr>
          <p:spPr>
            <a:xfrm>
              <a:off x="6379145" y="1646318"/>
              <a:ext cx="43859" cy="128188"/>
            </a:xfrm>
            <a:custGeom>
              <a:rect b="b" l="l" r="r" t="t"/>
              <a:pathLst>
                <a:path extrusionOk="0" h="1375" w="47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5" name="Google Shape;2885;p68"/>
            <p:cNvSpPr/>
            <p:nvPr/>
          </p:nvSpPr>
          <p:spPr>
            <a:xfrm>
              <a:off x="6272109" y="1630842"/>
              <a:ext cx="74187" cy="131917"/>
            </a:xfrm>
            <a:custGeom>
              <a:rect b="b" l="l" r="r" t="t"/>
              <a:pathLst>
                <a:path extrusionOk="0" h="1415" w="795">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6" name="Google Shape;2886;p68"/>
            <p:cNvSpPr/>
            <p:nvPr/>
          </p:nvSpPr>
          <p:spPr>
            <a:xfrm>
              <a:off x="6177205" y="1595229"/>
              <a:ext cx="103769" cy="125205"/>
            </a:xfrm>
            <a:custGeom>
              <a:rect b="b" l="l" r="r" t="t"/>
              <a:pathLst>
                <a:path extrusionOk="0" h="1343" w="1112">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7" name="Google Shape;2887;p68"/>
            <p:cNvSpPr/>
            <p:nvPr/>
          </p:nvSpPr>
          <p:spPr>
            <a:xfrm>
              <a:off x="6103205" y="1542835"/>
              <a:ext cx="123272" cy="106932"/>
            </a:xfrm>
            <a:custGeom>
              <a:rect b="b" l="l" r="r" t="t"/>
              <a:pathLst>
                <a:path extrusionOk="0" h="1147" w="1321">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8" name="Google Shape;2888;p68"/>
            <p:cNvSpPr/>
            <p:nvPr/>
          </p:nvSpPr>
          <p:spPr>
            <a:xfrm>
              <a:off x="6055426" y="1478881"/>
              <a:ext cx="131951" cy="78777"/>
            </a:xfrm>
            <a:custGeom>
              <a:rect b="b" l="l" r="r" t="t"/>
              <a:pathLst>
                <a:path extrusionOk="0" h="845" w="1414">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9" name="Google Shape;2889;p68"/>
            <p:cNvSpPr/>
            <p:nvPr/>
          </p:nvSpPr>
          <p:spPr>
            <a:xfrm>
              <a:off x="6039282" y="1408308"/>
              <a:ext cx="129338" cy="43817"/>
            </a:xfrm>
            <a:custGeom>
              <a:rect b="b" l="l" r="r" t="t"/>
              <a:pathLst>
                <a:path extrusionOk="0" h="470" w="1386">
                  <a:moveTo>
                    <a:pt x="0" y="1"/>
                  </a:moveTo>
                  <a:cubicBezTo>
                    <a:pt x="7" y="152"/>
                    <a:pt x="7" y="311"/>
                    <a:pt x="29" y="469"/>
                  </a:cubicBezTo>
                  <a:lnTo>
                    <a:pt x="1385" y="304"/>
                  </a:lnTo>
                  <a:cubicBezTo>
                    <a:pt x="1371" y="203"/>
                    <a:pt x="1378" y="102"/>
                    <a:pt x="1363"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0" name="Google Shape;2890;p68"/>
            <p:cNvSpPr/>
            <p:nvPr/>
          </p:nvSpPr>
          <p:spPr>
            <a:xfrm>
              <a:off x="6608612" y="1210666"/>
              <a:ext cx="128685" cy="93507"/>
            </a:xfrm>
            <a:custGeom>
              <a:rect b="b" l="l" r="r" t="t"/>
              <a:pathLst>
                <a:path extrusionOk="0" h="1003" w="1379">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91" name="Google Shape;2891;p68"/>
          <p:cNvGrpSpPr/>
          <p:nvPr/>
        </p:nvGrpSpPr>
        <p:grpSpPr>
          <a:xfrm>
            <a:off x="5130019" y="2346894"/>
            <a:ext cx="483304" cy="504902"/>
            <a:chOff x="1825800" y="1651625"/>
            <a:chExt cx="568125" cy="591775"/>
          </a:xfrm>
        </p:grpSpPr>
        <p:sp>
          <p:nvSpPr>
            <p:cNvPr id="2892" name="Google Shape;2892;p68"/>
            <p:cNvSpPr/>
            <p:nvPr/>
          </p:nvSpPr>
          <p:spPr>
            <a:xfrm>
              <a:off x="1898925" y="1777225"/>
              <a:ext cx="370875" cy="370500"/>
            </a:xfrm>
            <a:custGeom>
              <a:rect b="b" l="l" r="r" t="t"/>
              <a:pathLst>
                <a:path extrusionOk="0" h="14820" w="14835">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3" name="Google Shape;2893;p68"/>
            <p:cNvSpPr/>
            <p:nvPr/>
          </p:nvSpPr>
          <p:spPr>
            <a:xfrm>
              <a:off x="2121325" y="1651625"/>
              <a:ext cx="272600" cy="287950"/>
            </a:xfrm>
            <a:custGeom>
              <a:rect b="b" l="l" r="r" t="t"/>
              <a:pathLst>
                <a:path extrusionOk="0" h="11518" w="10904">
                  <a:moveTo>
                    <a:pt x="2" y="1"/>
                  </a:moveTo>
                  <a:lnTo>
                    <a:pt x="0" y="11518"/>
                  </a:lnTo>
                  <a:lnTo>
                    <a:pt x="10904" y="11518"/>
                  </a:lnTo>
                  <a:cubicBezTo>
                    <a:pt x="10391" y="5596"/>
                    <a:pt x="5836" y="826"/>
                    <a:pt x="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4" name="Google Shape;2894;p68"/>
            <p:cNvSpPr/>
            <p:nvPr/>
          </p:nvSpPr>
          <p:spPr>
            <a:xfrm>
              <a:off x="1825800" y="1987150"/>
              <a:ext cx="231900" cy="233575"/>
            </a:xfrm>
            <a:custGeom>
              <a:rect b="b" l="l" r="r" t="t"/>
              <a:pathLst>
                <a:path extrusionOk="0" h="9343" w="9276">
                  <a:moveTo>
                    <a:pt x="0" y="1"/>
                  </a:moveTo>
                  <a:cubicBezTo>
                    <a:pt x="465" y="4930"/>
                    <a:pt x="4350" y="8842"/>
                    <a:pt x="9275" y="9343"/>
                  </a:cubicBezTo>
                  <a:lnTo>
                    <a:pt x="927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5" name="Google Shape;2895;p68"/>
            <p:cNvSpPr/>
            <p:nvPr/>
          </p:nvSpPr>
          <p:spPr>
            <a:xfrm>
              <a:off x="2121325" y="1987150"/>
              <a:ext cx="244350" cy="256250"/>
            </a:xfrm>
            <a:custGeom>
              <a:rect b="b" l="l" r="r" t="t"/>
              <a:pathLst>
                <a:path extrusionOk="0" h="10250" w="9774">
                  <a:moveTo>
                    <a:pt x="0" y="1"/>
                  </a:moveTo>
                  <a:lnTo>
                    <a:pt x="0" y="10249"/>
                  </a:lnTo>
                  <a:cubicBezTo>
                    <a:pt x="5200" y="9514"/>
                    <a:pt x="9280" y="5280"/>
                    <a:pt x="97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6" name="Google Shape;2896;p68"/>
            <p:cNvSpPr/>
            <p:nvPr/>
          </p:nvSpPr>
          <p:spPr>
            <a:xfrm>
              <a:off x="1851375" y="1730300"/>
              <a:ext cx="206325" cy="209275"/>
            </a:xfrm>
            <a:custGeom>
              <a:rect b="b" l="l" r="r" t="t"/>
              <a:pathLst>
                <a:path extrusionOk="0" h="8371" w="8253">
                  <a:moveTo>
                    <a:pt x="8252" y="1"/>
                  </a:moveTo>
                  <a:cubicBezTo>
                    <a:pt x="3865" y="441"/>
                    <a:pt x="383" y="3959"/>
                    <a:pt x="1" y="8371"/>
                  </a:cubicBezTo>
                  <a:lnTo>
                    <a:pt x="8252" y="8371"/>
                  </a:lnTo>
                  <a:lnTo>
                    <a:pt x="825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7" name="Google Shape;2897;p68"/>
            <p:cNvSpPr/>
            <p:nvPr/>
          </p:nvSpPr>
          <p:spPr>
            <a:xfrm>
              <a:off x="1956875" y="1835225"/>
              <a:ext cx="254975" cy="254475"/>
            </a:xfrm>
            <a:custGeom>
              <a:rect b="b" l="l" r="r" t="t"/>
              <a:pathLst>
                <a:path extrusionOk="0" h="10179" w="10199">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98" name="Google Shape;2898;p68"/>
          <p:cNvSpPr/>
          <p:nvPr/>
        </p:nvSpPr>
        <p:spPr>
          <a:xfrm>
            <a:off x="7747607" y="3426066"/>
            <a:ext cx="174337" cy="174337"/>
          </a:xfrm>
          <a:custGeom>
            <a:rect b="b" l="l" r="r" t="t"/>
            <a:pathLst>
              <a:path extrusionOk="0" h="208163" w="208163">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9" name="Google Shape;2899;p68"/>
          <p:cNvSpPr/>
          <p:nvPr/>
        </p:nvSpPr>
        <p:spPr>
          <a:xfrm>
            <a:off x="8063864" y="3454885"/>
            <a:ext cx="148500" cy="116700"/>
          </a:xfrm>
          <a:prstGeom prst="stripedRightArrow">
            <a:avLst>
              <a:gd fmla="val 50000" name="adj1"/>
              <a:gd fmla="val 50000" name="adj2"/>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0" name="Google Shape;2900;p68"/>
          <p:cNvSpPr/>
          <p:nvPr/>
        </p:nvSpPr>
        <p:spPr>
          <a:xfrm>
            <a:off x="7165978" y="27758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1" name="Google Shape;2901;p68"/>
          <p:cNvSpPr/>
          <p:nvPr/>
        </p:nvSpPr>
        <p:spPr>
          <a:xfrm flipH="1">
            <a:off x="7473344" y="27758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2" name="Google Shape;2902;p68"/>
          <p:cNvSpPr txBox="1"/>
          <p:nvPr/>
        </p:nvSpPr>
        <p:spPr>
          <a:xfrm>
            <a:off x="1068100" y="1221875"/>
            <a:ext cx="7047300" cy="4824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100">
                <a:solidFill>
                  <a:srgbClr val="FFFFFF"/>
                </a:solidFill>
              </a:rPr>
              <a:t>You can easily</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resources without losing quality. To</a:t>
            </a:r>
            <a:r>
              <a:rPr lang="en" sz="1100">
                <a:solidFill>
                  <a:srgbClr val="435D74"/>
                </a:solidFill>
              </a:rPr>
              <a:t> </a:t>
            </a:r>
            <a:r>
              <a:rPr lang="en" sz="1100">
                <a:solidFill>
                  <a:srgbClr val="869FB2"/>
                </a:solidFill>
              </a:rPr>
              <a:t>change the color</a:t>
            </a:r>
            <a:r>
              <a:rPr lang="en" sz="1100">
                <a:solidFill>
                  <a:srgbClr val="FFFFFF"/>
                </a:solidFill>
              </a:rPr>
              <a:t>, just ungroup the resource and click on the object you want to change. Then, click on the paint bucket and select the color you want. Group the resource again when you’re done. You can also look for more </a:t>
            </a:r>
            <a:r>
              <a:rPr lang="en" sz="1100">
                <a:solidFill>
                  <a:srgbClr val="869FB2"/>
                </a:solidFill>
                <a:uFill>
                  <a:noFill/>
                </a:uFill>
                <a:hlinkClick r:id="rId3">
                  <a:extLst>
                    <a:ext uri="{A12FA001-AC4F-418D-AE19-62706E023703}">
                      <ahyp:hlinkClr val="tx"/>
                    </a:ext>
                  </a:extLst>
                </a:hlinkClick>
              </a:rPr>
              <a:t>infographics</a:t>
            </a:r>
            <a:r>
              <a:rPr lang="en" sz="1100">
                <a:solidFill>
                  <a:srgbClr val="FFFFFF"/>
                </a:solidFill>
              </a:rPr>
              <a:t> on Slidesgo.</a:t>
            </a:r>
            <a:endParaRPr sz="1100">
              <a:solidFill>
                <a:srgbClr val="FFFFFF"/>
              </a:solidFill>
            </a:endParaRPr>
          </a:p>
        </p:txBody>
      </p:sp>
      <p:sp>
        <p:nvSpPr>
          <p:cNvPr id="2903" name="Google Shape;2903;p68"/>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rPr>
              <a:t>Use our editable graphic resources...</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7" name="Shape 2907"/>
        <p:cNvGrpSpPr/>
        <p:nvPr/>
      </p:nvGrpSpPr>
      <p:grpSpPr>
        <a:xfrm>
          <a:off x="0" y="0"/>
          <a:ext cx="0" cy="0"/>
          <a:chOff x="0" y="0"/>
          <a:chExt cx="0" cy="0"/>
        </a:xfrm>
      </p:grpSpPr>
      <p:grpSp>
        <p:nvGrpSpPr>
          <p:cNvPr id="2908" name="Google Shape;2908;p69"/>
          <p:cNvGrpSpPr/>
          <p:nvPr/>
        </p:nvGrpSpPr>
        <p:grpSpPr>
          <a:xfrm>
            <a:off x="722058" y="957091"/>
            <a:ext cx="2492868" cy="1379876"/>
            <a:chOff x="2654821" y="2311071"/>
            <a:chExt cx="2279715" cy="1262120"/>
          </a:xfrm>
        </p:grpSpPr>
        <p:grpSp>
          <p:nvGrpSpPr>
            <p:cNvPr id="2909" name="Google Shape;2909;p69"/>
            <p:cNvGrpSpPr/>
            <p:nvPr/>
          </p:nvGrpSpPr>
          <p:grpSpPr>
            <a:xfrm>
              <a:off x="4034269" y="2840745"/>
              <a:ext cx="40212" cy="36437"/>
              <a:chOff x="4293400" y="2574725"/>
              <a:chExt cx="84425" cy="80100"/>
            </a:xfrm>
          </p:grpSpPr>
          <p:sp>
            <p:nvSpPr>
              <p:cNvPr id="2910" name="Google Shape;2910;p69"/>
              <p:cNvSpPr/>
              <p:nvPr/>
            </p:nvSpPr>
            <p:spPr>
              <a:xfrm>
                <a:off x="4293400" y="2574725"/>
                <a:ext cx="57150" cy="45250"/>
              </a:xfrm>
              <a:custGeom>
                <a:rect b="b" l="l" r="r" t="t"/>
                <a:pathLst>
                  <a:path extrusionOk="0" h="1810" w="2286">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2911" name="Google Shape;2911;p69"/>
              <p:cNvSpPr/>
              <p:nvPr/>
            </p:nvSpPr>
            <p:spPr>
              <a:xfrm>
                <a:off x="4299350" y="2589925"/>
                <a:ext cx="78475" cy="64900"/>
              </a:xfrm>
              <a:custGeom>
                <a:rect b="b" l="l" r="r" t="t"/>
                <a:pathLst>
                  <a:path extrusionOk="0" h="2596" w="3139">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12" name="Google Shape;2912;p69"/>
            <p:cNvGrpSpPr/>
            <p:nvPr/>
          </p:nvGrpSpPr>
          <p:grpSpPr>
            <a:xfrm>
              <a:off x="3894606" y="2334874"/>
              <a:ext cx="913198" cy="518984"/>
              <a:chOff x="4000175" y="1462675"/>
              <a:chExt cx="1917275" cy="1140875"/>
            </a:xfrm>
          </p:grpSpPr>
          <p:sp>
            <p:nvSpPr>
              <p:cNvPr id="2913" name="Google Shape;2913;p69"/>
              <p:cNvSpPr/>
              <p:nvPr/>
            </p:nvSpPr>
            <p:spPr>
              <a:xfrm>
                <a:off x="4178050" y="2433300"/>
                <a:ext cx="60250" cy="65175"/>
              </a:xfrm>
              <a:custGeom>
                <a:rect b="b" l="l" r="r" t="t"/>
                <a:pathLst>
                  <a:path extrusionOk="0" h="2607" w="241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2914" name="Google Shape;2914;p69"/>
              <p:cNvGrpSpPr/>
              <p:nvPr/>
            </p:nvGrpSpPr>
            <p:grpSpPr>
              <a:xfrm>
                <a:off x="4000175" y="1462675"/>
                <a:ext cx="1917275" cy="1140875"/>
                <a:chOff x="4000175" y="1462675"/>
                <a:chExt cx="1917275" cy="1140875"/>
              </a:xfrm>
            </p:grpSpPr>
            <p:sp>
              <p:nvSpPr>
                <p:cNvPr id="2915" name="Google Shape;2915;p69"/>
                <p:cNvSpPr/>
                <p:nvPr/>
              </p:nvSpPr>
              <p:spPr>
                <a:xfrm>
                  <a:off x="4000175" y="2000075"/>
                  <a:ext cx="1545875" cy="510000"/>
                </a:xfrm>
                <a:custGeom>
                  <a:rect b="b" l="l" r="r" t="t"/>
                  <a:pathLst>
                    <a:path extrusionOk="0" h="20400" w="61835">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2916" name="Google Shape;2916;p69"/>
                <p:cNvSpPr/>
                <p:nvPr/>
              </p:nvSpPr>
              <p:spPr>
                <a:xfrm>
                  <a:off x="4624175" y="1521775"/>
                  <a:ext cx="58100" cy="73775"/>
                </a:xfrm>
                <a:custGeom>
                  <a:rect b="b" l="l" r="r" t="t"/>
                  <a:pathLst>
                    <a:path extrusionOk="0" h="2951" w="2324">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7" name="Google Shape;2917;p69"/>
                <p:cNvSpPr/>
                <p:nvPr/>
              </p:nvSpPr>
              <p:spPr>
                <a:xfrm>
                  <a:off x="4499150" y="1462675"/>
                  <a:ext cx="117200" cy="104100"/>
                </a:xfrm>
                <a:custGeom>
                  <a:rect b="b" l="l" r="r" t="t"/>
                  <a:pathLst>
                    <a:path extrusionOk="0" h="4164" w="4688">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8" name="Google Shape;2918;p69"/>
                <p:cNvSpPr/>
                <p:nvPr/>
              </p:nvSpPr>
              <p:spPr>
                <a:xfrm>
                  <a:off x="4241800" y="1706950"/>
                  <a:ext cx="130800" cy="246400"/>
                </a:xfrm>
                <a:custGeom>
                  <a:rect b="b" l="l" r="r" t="t"/>
                  <a:pathLst>
                    <a:path extrusionOk="0" h="9856" w="5232">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9" name="Google Shape;2919;p69"/>
                <p:cNvSpPr/>
                <p:nvPr/>
              </p:nvSpPr>
              <p:spPr>
                <a:xfrm>
                  <a:off x="4015475" y="1586100"/>
                  <a:ext cx="1901975" cy="1017450"/>
                </a:xfrm>
                <a:custGeom>
                  <a:rect b="b" l="l" r="r" t="t"/>
                  <a:pathLst>
                    <a:path extrusionOk="0" h="40698" w="76079">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2920" name="Google Shape;2920;p69"/>
                <p:cNvSpPr/>
                <p:nvPr/>
              </p:nvSpPr>
              <p:spPr>
                <a:xfrm>
                  <a:off x="5538025" y="2213300"/>
                  <a:ext cx="94175" cy="208750"/>
                </a:xfrm>
                <a:custGeom>
                  <a:rect b="b" l="l" r="r" t="t"/>
                  <a:pathLst>
                    <a:path extrusionOk="0" h="8350" w="3767">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921" name="Google Shape;2921;p69"/>
            <p:cNvGrpSpPr/>
            <p:nvPr/>
          </p:nvGrpSpPr>
          <p:grpSpPr>
            <a:xfrm>
              <a:off x="3875768" y="2846704"/>
              <a:ext cx="44796" cy="47366"/>
              <a:chOff x="3960625" y="2587825"/>
              <a:chExt cx="94050" cy="104125"/>
            </a:xfrm>
          </p:grpSpPr>
          <p:sp>
            <p:nvSpPr>
              <p:cNvPr id="2922" name="Google Shape;2922;p69"/>
              <p:cNvSpPr/>
              <p:nvPr/>
            </p:nvSpPr>
            <p:spPr>
              <a:xfrm>
                <a:off x="3960625" y="2587825"/>
                <a:ext cx="94050" cy="51200"/>
              </a:xfrm>
              <a:custGeom>
                <a:rect b="b" l="l" r="r" t="t"/>
                <a:pathLst>
                  <a:path extrusionOk="0" h="2048" w="3762">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2923" name="Google Shape;2923;p69"/>
              <p:cNvSpPr/>
              <p:nvPr/>
            </p:nvSpPr>
            <p:spPr>
              <a:xfrm>
                <a:off x="3963000" y="2596725"/>
                <a:ext cx="86850" cy="95225"/>
              </a:xfrm>
              <a:custGeom>
                <a:rect b="b" l="l" r="r" t="t"/>
                <a:pathLst>
                  <a:path extrusionOk="0" h="3809" w="3474">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24" name="Google Shape;2924;p69"/>
            <p:cNvGrpSpPr/>
            <p:nvPr/>
          </p:nvGrpSpPr>
          <p:grpSpPr>
            <a:xfrm>
              <a:off x="3782759" y="2807162"/>
              <a:ext cx="82686" cy="85487"/>
              <a:chOff x="3765350" y="2500900"/>
              <a:chExt cx="173600" cy="187925"/>
            </a:xfrm>
          </p:grpSpPr>
          <p:sp>
            <p:nvSpPr>
              <p:cNvPr id="2925" name="Google Shape;2925;p69"/>
              <p:cNvSpPr/>
              <p:nvPr/>
            </p:nvSpPr>
            <p:spPr>
              <a:xfrm>
                <a:off x="3765350" y="2500900"/>
                <a:ext cx="108950" cy="64300"/>
              </a:xfrm>
              <a:custGeom>
                <a:rect b="b" l="l" r="r" t="t"/>
                <a:pathLst>
                  <a:path extrusionOk="0" h="2572" w="4358">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2926" name="Google Shape;2926;p69"/>
              <p:cNvSpPr/>
              <p:nvPr/>
            </p:nvSpPr>
            <p:spPr>
              <a:xfrm>
                <a:off x="3797175" y="2609800"/>
                <a:ext cx="2625" cy="3700"/>
              </a:xfrm>
              <a:custGeom>
                <a:rect b="b" l="l" r="r" t="t"/>
                <a:pathLst>
                  <a:path extrusionOk="0" h="148" w="105">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7" name="Google Shape;2927;p69"/>
              <p:cNvSpPr/>
              <p:nvPr/>
            </p:nvSpPr>
            <p:spPr>
              <a:xfrm>
                <a:off x="3796125" y="2610325"/>
                <a:ext cx="22525" cy="41875"/>
              </a:xfrm>
              <a:custGeom>
                <a:rect b="b" l="l" r="r" t="t"/>
                <a:pathLst>
                  <a:path extrusionOk="0" h="1675" w="901">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8" name="Google Shape;2928;p69"/>
              <p:cNvSpPr/>
              <p:nvPr/>
            </p:nvSpPr>
            <p:spPr>
              <a:xfrm>
                <a:off x="3821225" y="2579475"/>
                <a:ext cx="6300" cy="4200"/>
              </a:xfrm>
              <a:custGeom>
                <a:rect b="b" l="l" r="r" t="t"/>
                <a:pathLst>
                  <a:path extrusionOk="0" h="168" w="252">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9" name="Google Shape;2929;p69"/>
              <p:cNvSpPr/>
              <p:nvPr/>
            </p:nvSpPr>
            <p:spPr>
              <a:xfrm>
                <a:off x="3833800" y="2589400"/>
                <a:ext cx="1575" cy="1600"/>
              </a:xfrm>
              <a:custGeom>
                <a:rect b="b" l="l" r="r" t="t"/>
                <a:pathLst>
                  <a:path extrusionOk="0" h="64" w="63">
                    <a:moveTo>
                      <a:pt x="42" y="1"/>
                    </a:moveTo>
                    <a:lnTo>
                      <a:pt x="0" y="22"/>
                    </a:lnTo>
                    <a:lnTo>
                      <a:pt x="63" y="63"/>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0" name="Google Shape;2930;p69"/>
              <p:cNvSpPr/>
              <p:nvPr/>
            </p:nvSpPr>
            <p:spPr>
              <a:xfrm>
                <a:off x="3774675" y="2506225"/>
                <a:ext cx="164275" cy="182600"/>
              </a:xfrm>
              <a:custGeom>
                <a:rect b="b" l="l" r="r" t="t"/>
                <a:pathLst>
                  <a:path extrusionOk="0" h="7304" w="6571">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31" name="Google Shape;2931;p69"/>
            <p:cNvGrpSpPr/>
            <p:nvPr/>
          </p:nvGrpSpPr>
          <p:grpSpPr>
            <a:xfrm>
              <a:off x="3775674" y="2798496"/>
              <a:ext cx="40545" cy="23564"/>
              <a:chOff x="3750475" y="2481850"/>
              <a:chExt cx="85125" cy="51800"/>
            </a:xfrm>
          </p:grpSpPr>
          <p:sp>
            <p:nvSpPr>
              <p:cNvPr id="2932" name="Google Shape;2932;p69"/>
              <p:cNvSpPr/>
              <p:nvPr/>
            </p:nvSpPr>
            <p:spPr>
              <a:xfrm>
                <a:off x="3762125" y="2492625"/>
                <a:ext cx="64900" cy="36650"/>
              </a:xfrm>
              <a:custGeom>
                <a:rect b="b" l="l" r="r" t="t"/>
                <a:pathLst>
                  <a:path extrusionOk="0" h="1466" w="2596">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3" name="Google Shape;2933;p69"/>
              <p:cNvSpPr/>
              <p:nvPr/>
            </p:nvSpPr>
            <p:spPr>
              <a:xfrm>
                <a:off x="3750475" y="2481850"/>
                <a:ext cx="85125" cy="51800"/>
              </a:xfrm>
              <a:custGeom>
                <a:rect b="b" l="l" r="r" t="t"/>
                <a:pathLst>
                  <a:path extrusionOk="0" h="2072" w="3405">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2934" name="Google Shape;2934;p69"/>
            <p:cNvGrpSpPr/>
            <p:nvPr/>
          </p:nvGrpSpPr>
          <p:grpSpPr>
            <a:xfrm>
              <a:off x="3716946" y="2776024"/>
              <a:ext cx="81971" cy="76912"/>
              <a:chOff x="3627175" y="2432450"/>
              <a:chExt cx="172100" cy="169075"/>
            </a:xfrm>
          </p:grpSpPr>
          <p:sp>
            <p:nvSpPr>
              <p:cNvPr id="2935" name="Google Shape;2935;p69"/>
              <p:cNvSpPr/>
              <p:nvPr/>
            </p:nvSpPr>
            <p:spPr>
              <a:xfrm>
                <a:off x="3627175" y="2433000"/>
                <a:ext cx="164800" cy="156950"/>
              </a:xfrm>
              <a:custGeom>
                <a:rect b="b" l="l" r="r" t="t"/>
                <a:pathLst>
                  <a:path extrusionOk="0" h="6278" w="6592">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6" name="Google Shape;2936;p69"/>
              <p:cNvSpPr/>
              <p:nvPr/>
            </p:nvSpPr>
            <p:spPr>
              <a:xfrm>
                <a:off x="3658200" y="2557475"/>
                <a:ext cx="70850" cy="44050"/>
              </a:xfrm>
              <a:custGeom>
                <a:rect b="b" l="l" r="r" t="t"/>
                <a:pathLst>
                  <a:path extrusionOk="0" h="1762" w="2834">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2937" name="Google Shape;2937;p69"/>
              <p:cNvSpPr/>
              <p:nvPr/>
            </p:nvSpPr>
            <p:spPr>
              <a:xfrm>
                <a:off x="3719525" y="2432450"/>
                <a:ext cx="79750" cy="89900"/>
              </a:xfrm>
              <a:custGeom>
                <a:rect b="b" l="l" r="r" t="t"/>
                <a:pathLst>
                  <a:path extrusionOk="0" h="3596" w="319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2938" name="Google Shape;2938;p69"/>
            <p:cNvGrpSpPr/>
            <p:nvPr/>
          </p:nvGrpSpPr>
          <p:grpSpPr>
            <a:xfrm>
              <a:off x="3685682" y="2845624"/>
              <a:ext cx="29311" cy="45055"/>
              <a:chOff x="3561536" y="2585450"/>
              <a:chExt cx="61539" cy="99045"/>
            </a:xfrm>
          </p:grpSpPr>
          <p:sp>
            <p:nvSpPr>
              <p:cNvPr id="2939" name="Google Shape;2939;p69"/>
              <p:cNvSpPr/>
              <p:nvPr/>
            </p:nvSpPr>
            <p:spPr>
              <a:xfrm rot="192277">
                <a:off x="3564002" y="2593849"/>
                <a:ext cx="44498" cy="89472"/>
              </a:xfrm>
              <a:custGeom>
                <a:rect b="b" l="l" r="r" t="t"/>
                <a:pathLst>
                  <a:path extrusionOk="0" h="3579" w="178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0" name="Google Shape;2940;p69"/>
              <p:cNvSpPr/>
              <p:nvPr/>
            </p:nvSpPr>
            <p:spPr>
              <a:xfrm>
                <a:off x="3580800" y="2585450"/>
                <a:ext cx="42275" cy="93450"/>
              </a:xfrm>
              <a:custGeom>
                <a:rect b="b" l="l" r="r" t="t"/>
                <a:pathLst>
                  <a:path extrusionOk="0" h="3738" w="1691">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2941" name="Google Shape;2941;p69"/>
            <p:cNvGrpSpPr/>
            <p:nvPr/>
          </p:nvGrpSpPr>
          <p:grpSpPr>
            <a:xfrm>
              <a:off x="3849905" y="2572252"/>
              <a:ext cx="74339" cy="119559"/>
              <a:chOff x="3906325" y="1984500"/>
              <a:chExt cx="156075" cy="262825"/>
            </a:xfrm>
          </p:grpSpPr>
          <p:sp>
            <p:nvSpPr>
              <p:cNvPr id="2942" name="Google Shape;2942;p69"/>
              <p:cNvSpPr/>
              <p:nvPr/>
            </p:nvSpPr>
            <p:spPr>
              <a:xfrm>
                <a:off x="3906325" y="1984500"/>
                <a:ext cx="100825" cy="124200"/>
              </a:xfrm>
              <a:custGeom>
                <a:rect b="b" l="l" r="r" t="t"/>
                <a:pathLst>
                  <a:path extrusionOk="0" h="4968" w="4033">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2943" name="Google Shape;2943;p69"/>
              <p:cNvSpPr/>
              <p:nvPr/>
            </p:nvSpPr>
            <p:spPr>
              <a:xfrm>
                <a:off x="3919575" y="1989950"/>
                <a:ext cx="142825" cy="257375"/>
              </a:xfrm>
              <a:custGeom>
                <a:rect b="b" l="l" r="r" t="t"/>
                <a:pathLst>
                  <a:path extrusionOk="0" h="10295" w="5713">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44" name="Google Shape;2944;p69"/>
            <p:cNvGrpSpPr/>
            <p:nvPr/>
          </p:nvGrpSpPr>
          <p:grpSpPr>
            <a:xfrm>
              <a:off x="2654821" y="2414345"/>
              <a:ext cx="667570" cy="558731"/>
              <a:chOff x="1397225" y="1637375"/>
              <a:chExt cx="1401575" cy="1228250"/>
            </a:xfrm>
          </p:grpSpPr>
          <p:sp>
            <p:nvSpPr>
              <p:cNvPr id="2945" name="Google Shape;2945;p69"/>
              <p:cNvSpPr/>
              <p:nvPr/>
            </p:nvSpPr>
            <p:spPr>
              <a:xfrm>
                <a:off x="2050925" y="2362200"/>
                <a:ext cx="747875" cy="497225"/>
              </a:xfrm>
              <a:custGeom>
                <a:rect b="b" l="l" r="r" t="t"/>
                <a:pathLst>
                  <a:path extrusionOk="0" h="19889" w="29915">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2946" name="Google Shape;2946;p69"/>
              <p:cNvGrpSpPr/>
              <p:nvPr/>
            </p:nvGrpSpPr>
            <p:grpSpPr>
              <a:xfrm>
                <a:off x="1397225" y="1637375"/>
                <a:ext cx="1398775" cy="1228250"/>
                <a:chOff x="1397225" y="1637375"/>
                <a:chExt cx="1398775" cy="1228250"/>
              </a:xfrm>
            </p:grpSpPr>
            <p:sp>
              <p:nvSpPr>
                <p:cNvPr id="2947" name="Google Shape;2947;p69"/>
                <p:cNvSpPr/>
                <p:nvPr/>
              </p:nvSpPr>
              <p:spPr>
                <a:xfrm>
                  <a:off x="1397225" y="1637375"/>
                  <a:ext cx="692600" cy="594250"/>
                </a:xfrm>
                <a:custGeom>
                  <a:rect b="b" l="l" r="r" t="t"/>
                  <a:pathLst>
                    <a:path extrusionOk="0" h="23770" w="27704">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8" name="Google Shape;2948;p69"/>
                <p:cNvSpPr/>
                <p:nvPr/>
              </p:nvSpPr>
              <p:spPr>
                <a:xfrm>
                  <a:off x="1979950" y="2384350"/>
                  <a:ext cx="816050" cy="481275"/>
                </a:xfrm>
                <a:custGeom>
                  <a:rect b="b" l="l" r="r" t="t"/>
                  <a:pathLst>
                    <a:path extrusionOk="0" h="19251" w="32642">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949" name="Google Shape;2949;p69"/>
            <p:cNvGrpSpPr/>
            <p:nvPr/>
          </p:nvGrpSpPr>
          <p:grpSpPr>
            <a:xfrm>
              <a:off x="3230417" y="3103734"/>
              <a:ext cx="282982" cy="280332"/>
              <a:chOff x="2605700" y="3152850"/>
              <a:chExt cx="594125" cy="616250"/>
            </a:xfrm>
          </p:grpSpPr>
          <p:sp>
            <p:nvSpPr>
              <p:cNvPr id="2950" name="Google Shape;2950;p69"/>
              <p:cNvSpPr/>
              <p:nvPr/>
            </p:nvSpPr>
            <p:spPr>
              <a:xfrm>
                <a:off x="2605700" y="3152850"/>
                <a:ext cx="379825" cy="616250"/>
              </a:xfrm>
              <a:custGeom>
                <a:rect b="b" l="l" r="r" t="t"/>
                <a:pathLst>
                  <a:path extrusionOk="0" h="24650" w="15193">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2951" name="Google Shape;2951;p69"/>
              <p:cNvSpPr/>
              <p:nvPr/>
            </p:nvSpPr>
            <p:spPr>
              <a:xfrm>
                <a:off x="2632775" y="3168475"/>
                <a:ext cx="567050" cy="590050"/>
              </a:xfrm>
              <a:custGeom>
                <a:rect b="b" l="l" r="r" t="t"/>
                <a:pathLst>
                  <a:path extrusionOk="0" h="23602" w="22682">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grpSp>
          <p:nvGrpSpPr>
            <p:cNvPr id="2952" name="Google Shape;2952;p69"/>
            <p:cNvGrpSpPr/>
            <p:nvPr/>
          </p:nvGrpSpPr>
          <p:grpSpPr>
            <a:xfrm>
              <a:off x="3265985" y="3226989"/>
              <a:ext cx="87151" cy="346202"/>
              <a:chOff x="2680375" y="3423800"/>
              <a:chExt cx="182975" cy="761050"/>
            </a:xfrm>
          </p:grpSpPr>
          <p:sp>
            <p:nvSpPr>
              <p:cNvPr id="2953" name="Google Shape;2953;p69"/>
              <p:cNvSpPr/>
              <p:nvPr/>
            </p:nvSpPr>
            <p:spPr>
              <a:xfrm>
                <a:off x="2698650" y="3423800"/>
                <a:ext cx="164700" cy="703875"/>
              </a:xfrm>
              <a:custGeom>
                <a:rect b="b" l="l" r="r" t="t"/>
                <a:pathLst>
                  <a:path extrusionOk="0" h="28155" w="6588">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2954" name="Google Shape;2954;p69"/>
              <p:cNvSpPr/>
              <p:nvPr/>
            </p:nvSpPr>
            <p:spPr>
              <a:xfrm>
                <a:off x="2680375" y="3510050"/>
                <a:ext cx="137075" cy="674800"/>
              </a:xfrm>
              <a:custGeom>
                <a:rect b="b" l="l" r="r" t="t"/>
                <a:pathLst>
                  <a:path extrusionOk="0" h="26992" w="5483">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55" name="Google Shape;2955;p69"/>
            <p:cNvGrpSpPr/>
            <p:nvPr/>
          </p:nvGrpSpPr>
          <p:grpSpPr>
            <a:xfrm>
              <a:off x="3855466" y="3289811"/>
              <a:ext cx="112514" cy="94210"/>
              <a:chOff x="3918000" y="3561900"/>
              <a:chExt cx="236225" cy="207100"/>
            </a:xfrm>
          </p:grpSpPr>
          <p:sp>
            <p:nvSpPr>
              <p:cNvPr id="2956" name="Google Shape;2956;p69"/>
              <p:cNvSpPr/>
              <p:nvPr/>
            </p:nvSpPr>
            <p:spPr>
              <a:xfrm>
                <a:off x="3925800" y="3561900"/>
                <a:ext cx="228425" cy="170000"/>
              </a:xfrm>
              <a:custGeom>
                <a:rect b="b" l="l" r="r" t="t"/>
                <a:pathLst>
                  <a:path extrusionOk="0" h="6800" w="9137">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2957" name="Google Shape;2957;p69"/>
              <p:cNvSpPr/>
              <p:nvPr/>
            </p:nvSpPr>
            <p:spPr>
              <a:xfrm>
                <a:off x="3918000" y="3569675"/>
                <a:ext cx="229150" cy="199325"/>
              </a:xfrm>
              <a:custGeom>
                <a:rect b="b" l="l" r="r" t="t"/>
                <a:pathLst>
                  <a:path extrusionOk="0" h="7973" w="9166">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58" name="Google Shape;2958;p69"/>
            <p:cNvSpPr/>
            <p:nvPr/>
          </p:nvSpPr>
          <p:spPr>
            <a:xfrm>
              <a:off x="3292646" y="3020419"/>
              <a:ext cx="18695" cy="5482"/>
            </a:xfrm>
            <a:custGeom>
              <a:rect b="b" l="l" r="r" t="t"/>
              <a:pathLst>
                <a:path extrusionOk="0" h="482" w="157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9" name="Google Shape;2959;p69"/>
            <p:cNvSpPr/>
            <p:nvPr/>
          </p:nvSpPr>
          <p:spPr>
            <a:xfrm>
              <a:off x="3260258" y="3010662"/>
              <a:ext cx="26423" cy="16661"/>
            </a:xfrm>
            <a:custGeom>
              <a:rect b="b" l="l" r="r" t="t"/>
              <a:pathLst>
                <a:path extrusionOk="0" h="1465" w="2219">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0" name="Google Shape;2960;p69"/>
            <p:cNvSpPr/>
            <p:nvPr/>
          </p:nvSpPr>
          <p:spPr>
            <a:xfrm>
              <a:off x="3408744" y="2329870"/>
              <a:ext cx="289769" cy="354333"/>
            </a:xfrm>
            <a:custGeom>
              <a:rect b="b" l="l" r="r" t="t"/>
              <a:pathLst>
                <a:path extrusionOk="0" h="31157" w="24335">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nvGrpSpPr>
            <p:cNvPr id="2961" name="Google Shape;2961;p69"/>
            <p:cNvGrpSpPr/>
            <p:nvPr/>
          </p:nvGrpSpPr>
          <p:grpSpPr>
            <a:xfrm>
              <a:off x="2905224" y="2311071"/>
              <a:ext cx="596721" cy="528992"/>
              <a:chOff x="1922950" y="1410350"/>
              <a:chExt cx="1252825" cy="1162875"/>
            </a:xfrm>
          </p:grpSpPr>
          <p:sp>
            <p:nvSpPr>
              <p:cNvPr id="2962" name="Google Shape;2962;p69"/>
              <p:cNvSpPr/>
              <p:nvPr/>
            </p:nvSpPr>
            <p:spPr>
              <a:xfrm>
                <a:off x="1988325" y="2333100"/>
                <a:ext cx="52325" cy="65925"/>
              </a:xfrm>
              <a:custGeom>
                <a:rect b="b" l="l" r="r" t="t"/>
                <a:pathLst>
                  <a:path extrusionOk="0" h="2637" w="2093">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3" name="Google Shape;2963;p69"/>
              <p:cNvSpPr/>
              <p:nvPr/>
            </p:nvSpPr>
            <p:spPr>
              <a:xfrm>
                <a:off x="1953800" y="2242075"/>
                <a:ext cx="23050" cy="54425"/>
              </a:xfrm>
              <a:custGeom>
                <a:rect b="b" l="l" r="r" t="t"/>
                <a:pathLst>
                  <a:path extrusionOk="0" h="2177" w="922">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4" name="Google Shape;2964;p69"/>
              <p:cNvSpPr/>
              <p:nvPr/>
            </p:nvSpPr>
            <p:spPr>
              <a:xfrm>
                <a:off x="2552225" y="1885325"/>
                <a:ext cx="48150" cy="48675"/>
              </a:xfrm>
              <a:custGeom>
                <a:rect b="b" l="l" r="r" t="t"/>
                <a:pathLst>
                  <a:path extrusionOk="0" h="1947" w="1926">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5" name="Google Shape;2965;p69"/>
              <p:cNvSpPr/>
              <p:nvPr/>
            </p:nvSpPr>
            <p:spPr>
              <a:xfrm>
                <a:off x="2722750" y="1634775"/>
                <a:ext cx="145950" cy="133925"/>
              </a:xfrm>
              <a:custGeom>
                <a:rect b="b" l="l" r="r" t="t"/>
                <a:pathLst>
                  <a:path extrusionOk="0" h="5357" w="5838">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6" name="Google Shape;2966;p69"/>
              <p:cNvSpPr/>
              <p:nvPr/>
            </p:nvSpPr>
            <p:spPr>
              <a:xfrm>
                <a:off x="2687175" y="1694400"/>
                <a:ext cx="33500" cy="37675"/>
              </a:xfrm>
              <a:custGeom>
                <a:rect b="b" l="l" r="r" t="t"/>
                <a:pathLst>
                  <a:path extrusionOk="0" h="1507" w="134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7" name="Google Shape;2967;p69"/>
              <p:cNvSpPr/>
              <p:nvPr/>
            </p:nvSpPr>
            <p:spPr>
              <a:xfrm>
                <a:off x="2605050" y="1520200"/>
                <a:ext cx="42400" cy="26175"/>
              </a:xfrm>
              <a:custGeom>
                <a:rect b="b" l="l" r="r" t="t"/>
                <a:pathLst>
                  <a:path extrusionOk="0" h="1047" w="1696">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8" name="Google Shape;2968;p69"/>
              <p:cNvSpPr/>
              <p:nvPr/>
            </p:nvSpPr>
            <p:spPr>
              <a:xfrm>
                <a:off x="2443425" y="1547400"/>
                <a:ext cx="109875" cy="60700"/>
              </a:xfrm>
              <a:custGeom>
                <a:rect b="b" l="l" r="r" t="t"/>
                <a:pathLst>
                  <a:path extrusionOk="0" h="2428" w="4395">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9" name="Google Shape;2969;p69"/>
              <p:cNvSpPr/>
              <p:nvPr/>
            </p:nvSpPr>
            <p:spPr>
              <a:xfrm>
                <a:off x="2580975" y="1547400"/>
                <a:ext cx="48150" cy="32475"/>
              </a:xfrm>
              <a:custGeom>
                <a:rect b="b" l="l" r="r" t="t"/>
                <a:pathLst>
                  <a:path extrusionOk="0" h="1299" w="1926">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0" name="Google Shape;2970;p69"/>
              <p:cNvSpPr/>
              <p:nvPr/>
            </p:nvSpPr>
            <p:spPr>
              <a:xfrm>
                <a:off x="2474800" y="1600250"/>
                <a:ext cx="142825" cy="88425"/>
              </a:xfrm>
              <a:custGeom>
                <a:rect b="b" l="l" r="r" t="t"/>
                <a:pathLst>
                  <a:path extrusionOk="0" h="3537" w="5713">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1" name="Google Shape;2971;p69"/>
              <p:cNvSpPr/>
              <p:nvPr/>
            </p:nvSpPr>
            <p:spPr>
              <a:xfrm>
                <a:off x="2638000" y="1637900"/>
                <a:ext cx="69075" cy="67500"/>
              </a:xfrm>
              <a:custGeom>
                <a:rect b="b" l="l" r="r" t="t"/>
                <a:pathLst>
                  <a:path extrusionOk="0" h="2700" w="2763">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2" name="Google Shape;2972;p69"/>
              <p:cNvSpPr/>
              <p:nvPr/>
            </p:nvSpPr>
            <p:spPr>
              <a:xfrm>
                <a:off x="2686125" y="1510800"/>
                <a:ext cx="62275" cy="87900"/>
              </a:xfrm>
              <a:custGeom>
                <a:rect b="b" l="l" r="r" t="t"/>
                <a:pathLst>
                  <a:path extrusionOk="0" h="3516" w="2491">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3" name="Google Shape;2973;p69"/>
              <p:cNvSpPr/>
              <p:nvPr/>
            </p:nvSpPr>
            <p:spPr>
              <a:xfrm>
                <a:off x="2799125" y="1455875"/>
                <a:ext cx="96775" cy="158525"/>
              </a:xfrm>
              <a:custGeom>
                <a:rect b="b" l="l" r="r" t="t"/>
                <a:pathLst>
                  <a:path extrusionOk="0" h="6341" w="3871">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4" name="Google Shape;2974;p69"/>
              <p:cNvSpPr/>
              <p:nvPr/>
            </p:nvSpPr>
            <p:spPr>
              <a:xfrm>
                <a:off x="2744725" y="1557875"/>
                <a:ext cx="36625" cy="48150"/>
              </a:xfrm>
              <a:custGeom>
                <a:rect b="b" l="l" r="r" t="t"/>
                <a:pathLst>
                  <a:path extrusionOk="0" h="1926" w="1465">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5" name="Google Shape;2975;p69"/>
              <p:cNvSpPr/>
              <p:nvPr/>
            </p:nvSpPr>
            <p:spPr>
              <a:xfrm>
                <a:off x="2789175" y="1410350"/>
                <a:ext cx="386600" cy="302375"/>
              </a:xfrm>
              <a:custGeom>
                <a:rect b="b" l="l" r="r" t="t"/>
                <a:pathLst>
                  <a:path extrusionOk="0" h="12095" w="15464">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6" name="Google Shape;2976;p69"/>
              <p:cNvSpPr/>
              <p:nvPr/>
            </p:nvSpPr>
            <p:spPr>
              <a:xfrm>
                <a:off x="2905300" y="2401625"/>
                <a:ext cx="91575" cy="98875"/>
              </a:xfrm>
              <a:custGeom>
                <a:rect b="b" l="l" r="r" t="t"/>
                <a:pathLst>
                  <a:path extrusionOk="0" h="3955" w="3663">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7" name="Google Shape;2977;p69"/>
              <p:cNvSpPr/>
              <p:nvPr/>
            </p:nvSpPr>
            <p:spPr>
              <a:xfrm>
                <a:off x="1922950" y="1659350"/>
                <a:ext cx="1050900" cy="913875"/>
              </a:xfrm>
              <a:custGeom>
                <a:rect b="b" l="l" r="r" t="t"/>
                <a:pathLst>
                  <a:path extrusionOk="0" h="36555" w="42036">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grpSp>
        <p:sp>
          <p:nvSpPr>
            <p:cNvPr id="2978" name="Google Shape;2978;p69"/>
            <p:cNvSpPr/>
            <p:nvPr/>
          </p:nvSpPr>
          <p:spPr>
            <a:xfrm>
              <a:off x="3216902" y="3020658"/>
              <a:ext cx="15456" cy="5959"/>
            </a:xfrm>
            <a:custGeom>
              <a:rect b="b" l="l" r="r" t="t"/>
              <a:pathLst>
                <a:path extrusionOk="0" h="524" w="1298">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9" name="Google Shape;2979;p69"/>
            <p:cNvSpPr/>
            <p:nvPr/>
          </p:nvSpPr>
          <p:spPr>
            <a:xfrm>
              <a:off x="3243063" y="3010423"/>
              <a:ext cx="19695" cy="13340"/>
            </a:xfrm>
            <a:custGeom>
              <a:rect b="b" l="l" r="r" t="t"/>
              <a:pathLst>
                <a:path extrusionOk="0" h="1173" w="1654">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0" name="Google Shape;2980;p69"/>
            <p:cNvSpPr/>
            <p:nvPr/>
          </p:nvSpPr>
          <p:spPr>
            <a:xfrm>
              <a:off x="3173297" y="2986859"/>
              <a:ext cx="73267" cy="24997"/>
            </a:xfrm>
            <a:custGeom>
              <a:rect b="b" l="l" r="r" t="t"/>
              <a:pathLst>
                <a:path extrusionOk="0" h="2198" w="6153">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1" name="Google Shape;2981;p69"/>
            <p:cNvSpPr/>
            <p:nvPr/>
          </p:nvSpPr>
          <p:spPr>
            <a:xfrm>
              <a:off x="3371128" y="3527019"/>
              <a:ext cx="18695" cy="10247"/>
            </a:xfrm>
            <a:custGeom>
              <a:rect b="b" l="l" r="r" t="t"/>
              <a:pathLst>
                <a:path extrusionOk="0" h="901" w="157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2" name="Google Shape;2982;p69"/>
            <p:cNvSpPr/>
            <p:nvPr/>
          </p:nvSpPr>
          <p:spPr>
            <a:xfrm>
              <a:off x="3183264" y="3080853"/>
              <a:ext cx="38140" cy="16672"/>
            </a:xfrm>
            <a:custGeom>
              <a:rect b="b" l="l" r="r" t="t"/>
              <a:pathLst>
                <a:path extrusionOk="0" h="1466" w="3203">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3" name="Google Shape;2983;p69"/>
            <p:cNvSpPr/>
            <p:nvPr/>
          </p:nvSpPr>
          <p:spPr>
            <a:xfrm>
              <a:off x="3163092" y="3070629"/>
              <a:ext cx="23172" cy="20709"/>
            </a:xfrm>
            <a:custGeom>
              <a:rect b="b" l="l" r="r" t="t"/>
              <a:pathLst>
                <a:path extrusionOk="0" h="1821" w="1946">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4" name="Google Shape;2984;p69"/>
            <p:cNvSpPr/>
            <p:nvPr/>
          </p:nvSpPr>
          <p:spPr>
            <a:xfrm>
              <a:off x="3150875" y="3043494"/>
              <a:ext cx="32150" cy="30467"/>
            </a:xfrm>
            <a:custGeom>
              <a:rect b="b" l="l" r="r" t="t"/>
              <a:pathLst>
                <a:path extrusionOk="0" h="2679" w="270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5" name="Google Shape;2985;p69"/>
            <p:cNvSpPr/>
            <p:nvPr/>
          </p:nvSpPr>
          <p:spPr>
            <a:xfrm>
              <a:off x="3140409" y="3037308"/>
              <a:ext cx="43617" cy="20948"/>
            </a:xfrm>
            <a:custGeom>
              <a:rect b="b" l="l" r="r" t="t"/>
              <a:pathLst>
                <a:path extrusionOk="0" h="1842" w="3663">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6" name="Google Shape;2986;p69"/>
            <p:cNvSpPr/>
            <p:nvPr/>
          </p:nvSpPr>
          <p:spPr>
            <a:xfrm>
              <a:off x="3134431" y="3048737"/>
              <a:ext cx="17206" cy="9519"/>
            </a:xfrm>
            <a:custGeom>
              <a:rect b="b" l="l" r="r" t="t"/>
              <a:pathLst>
                <a:path extrusionOk="0" h="837" w="1445">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7" name="Google Shape;2987;p69"/>
            <p:cNvSpPr/>
            <p:nvPr/>
          </p:nvSpPr>
          <p:spPr>
            <a:xfrm>
              <a:off x="3142159" y="3021841"/>
              <a:ext cx="7978" cy="16672"/>
            </a:xfrm>
            <a:custGeom>
              <a:rect b="b" l="l" r="r" t="t"/>
              <a:pathLst>
                <a:path extrusionOk="0" h="1466" w="67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8" name="Google Shape;2988;p69"/>
            <p:cNvSpPr/>
            <p:nvPr/>
          </p:nvSpPr>
          <p:spPr>
            <a:xfrm>
              <a:off x="3120487" y="3025651"/>
              <a:ext cx="28411" cy="28568"/>
            </a:xfrm>
            <a:custGeom>
              <a:rect b="b" l="l" r="r" t="t"/>
              <a:pathLst>
                <a:path extrusionOk="0" h="2512" w="2386">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9" name="Google Shape;2989;p69"/>
            <p:cNvSpPr/>
            <p:nvPr/>
          </p:nvSpPr>
          <p:spPr>
            <a:xfrm>
              <a:off x="2965761" y="2909287"/>
              <a:ext cx="196343" cy="138983"/>
            </a:xfrm>
            <a:custGeom>
              <a:rect b="b" l="l" r="r" t="t"/>
              <a:pathLst>
                <a:path extrusionOk="0" h="12221" w="16489">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0" name="Google Shape;2990;p69"/>
            <p:cNvSpPr/>
            <p:nvPr/>
          </p:nvSpPr>
          <p:spPr>
            <a:xfrm>
              <a:off x="3378594" y="3107749"/>
              <a:ext cx="19445" cy="26657"/>
            </a:xfrm>
            <a:custGeom>
              <a:rect b="b" l="l" r="r" t="t"/>
              <a:pathLst>
                <a:path extrusionOk="0" h="2344" w="1633">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1" name="Google Shape;2991;p69"/>
            <p:cNvSpPr/>
            <p:nvPr/>
          </p:nvSpPr>
          <p:spPr>
            <a:xfrm>
              <a:off x="3354434" y="3105122"/>
              <a:ext cx="27661" cy="28807"/>
            </a:xfrm>
            <a:custGeom>
              <a:rect b="b" l="l" r="r" t="t"/>
              <a:pathLst>
                <a:path extrusionOk="0" h="2533" w="2323">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2" name="Google Shape;2992;p69"/>
            <p:cNvSpPr/>
            <p:nvPr/>
          </p:nvSpPr>
          <p:spPr>
            <a:xfrm>
              <a:off x="3331012" y="3088711"/>
              <a:ext cx="34639" cy="49743"/>
            </a:xfrm>
            <a:custGeom>
              <a:rect b="b" l="l" r="r" t="t"/>
              <a:pathLst>
                <a:path extrusionOk="0" h="4374" w="2909">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3" name="Google Shape;2993;p69"/>
            <p:cNvSpPr/>
            <p:nvPr/>
          </p:nvSpPr>
          <p:spPr>
            <a:xfrm>
              <a:off x="3250041" y="3063487"/>
              <a:ext cx="91450" cy="78538"/>
            </a:xfrm>
            <a:custGeom>
              <a:rect b="b" l="l" r="r" t="t"/>
              <a:pathLst>
                <a:path extrusionOk="0" h="6906" w="768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4" name="Google Shape;2994;p69"/>
            <p:cNvSpPr/>
            <p:nvPr/>
          </p:nvSpPr>
          <p:spPr>
            <a:xfrm>
              <a:off x="3209425" y="3061815"/>
              <a:ext cx="82733" cy="112565"/>
            </a:xfrm>
            <a:custGeom>
              <a:rect b="b" l="l" r="r" t="t"/>
              <a:pathLst>
                <a:path extrusionOk="0" h="9898" w="6948">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5" name="Google Shape;2995;p69"/>
            <p:cNvSpPr/>
            <p:nvPr/>
          </p:nvSpPr>
          <p:spPr>
            <a:xfrm>
              <a:off x="3195231" y="3136533"/>
              <a:ext cx="40867" cy="42852"/>
            </a:xfrm>
            <a:custGeom>
              <a:rect b="b" l="l" r="r" t="t"/>
              <a:pathLst>
                <a:path extrusionOk="0" h="3768" w="3432">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6" name="Google Shape;2996;p69"/>
            <p:cNvSpPr/>
            <p:nvPr/>
          </p:nvSpPr>
          <p:spPr>
            <a:xfrm>
              <a:off x="3192980" y="3146290"/>
              <a:ext cx="88711" cy="124938"/>
            </a:xfrm>
            <a:custGeom>
              <a:rect b="b" l="l" r="r" t="t"/>
              <a:pathLst>
                <a:path extrusionOk="0" h="10986" w="745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7" name="Google Shape;2997;p69"/>
            <p:cNvSpPr/>
            <p:nvPr/>
          </p:nvSpPr>
          <p:spPr>
            <a:xfrm>
              <a:off x="3275452" y="3211250"/>
              <a:ext cx="85722" cy="91389"/>
            </a:xfrm>
            <a:custGeom>
              <a:rect b="b" l="l" r="r" t="t"/>
              <a:pathLst>
                <a:path extrusionOk="0" h="8036" w="7199">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2998" name="Google Shape;2998;p69"/>
            <p:cNvSpPr/>
            <p:nvPr/>
          </p:nvSpPr>
          <p:spPr>
            <a:xfrm>
              <a:off x="3327273" y="3275982"/>
              <a:ext cx="58811" cy="59262"/>
            </a:xfrm>
            <a:custGeom>
              <a:rect b="b" l="l" r="r" t="t"/>
              <a:pathLst>
                <a:path extrusionOk="0" h="5211" w="4939">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2999" name="Google Shape;2999;p69"/>
            <p:cNvSpPr/>
            <p:nvPr/>
          </p:nvSpPr>
          <p:spPr>
            <a:xfrm>
              <a:off x="3363150" y="3352838"/>
              <a:ext cx="34889" cy="37848"/>
            </a:xfrm>
            <a:custGeom>
              <a:rect b="b" l="l" r="r" t="t"/>
              <a:pathLst>
                <a:path extrusionOk="0" h="3328" w="293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00" name="Google Shape;3000;p69"/>
            <p:cNvGrpSpPr/>
            <p:nvPr/>
          </p:nvGrpSpPr>
          <p:grpSpPr>
            <a:xfrm>
              <a:off x="3280929" y="3294542"/>
              <a:ext cx="109894" cy="272224"/>
              <a:chOff x="2711750" y="3572300"/>
              <a:chExt cx="230725" cy="598425"/>
            </a:xfrm>
          </p:grpSpPr>
          <p:sp>
            <p:nvSpPr>
              <p:cNvPr id="3001" name="Google Shape;3001;p69"/>
              <p:cNvSpPr/>
              <p:nvPr/>
            </p:nvSpPr>
            <p:spPr>
              <a:xfrm>
                <a:off x="2711750" y="3572300"/>
                <a:ext cx="230725" cy="538800"/>
              </a:xfrm>
              <a:custGeom>
                <a:rect b="b" l="l" r="r" t="t"/>
                <a:pathLst>
                  <a:path extrusionOk="0" h="21552" w="9229">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2" name="Google Shape;3002;p69"/>
              <p:cNvSpPr/>
              <p:nvPr/>
            </p:nvSpPr>
            <p:spPr>
              <a:xfrm>
                <a:off x="2804875" y="4134625"/>
                <a:ext cx="51800" cy="36100"/>
              </a:xfrm>
              <a:custGeom>
                <a:rect b="b" l="l" r="r" t="t"/>
                <a:pathLst>
                  <a:path extrusionOk="0" h="1444" w="2072">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03" name="Google Shape;3003;p69"/>
            <p:cNvSpPr/>
            <p:nvPr/>
          </p:nvSpPr>
          <p:spPr>
            <a:xfrm>
              <a:off x="4563295" y="2964728"/>
              <a:ext cx="12467" cy="27863"/>
            </a:xfrm>
            <a:custGeom>
              <a:rect b="b" l="l" r="r" t="t"/>
              <a:pathLst>
                <a:path extrusionOk="0" h="2450" w="1047">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04" name="Google Shape;3004;p69"/>
            <p:cNvGrpSpPr/>
            <p:nvPr/>
          </p:nvGrpSpPr>
          <p:grpSpPr>
            <a:xfrm>
              <a:off x="3790439" y="2408636"/>
              <a:ext cx="73017" cy="75684"/>
              <a:chOff x="3781475" y="1624825"/>
              <a:chExt cx="153300" cy="166375"/>
            </a:xfrm>
          </p:grpSpPr>
          <p:sp>
            <p:nvSpPr>
              <p:cNvPr id="3005" name="Google Shape;3005;p69"/>
              <p:cNvSpPr/>
              <p:nvPr/>
            </p:nvSpPr>
            <p:spPr>
              <a:xfrm>
                <a:off x="3845300" y="1624825"/>
                <a:ext cx="89475" cy="60700"/>
              </a:xfrm>
              <a:custGeom>
                <a:rect b="b" l="l" r="r" t="t"/>
                <a:pathLst>
                  <a:path extrusionOk="0" h="2428" w="3579">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6" name="Google Shape;3006;p69"/>
              <p:cNvSpPr/>
              <p:nvPr/>
            </p:nvSpPr>
            <p:spPr>
              <a:xfrm>
                <a:off x="3875625" y="1704850"/>
                <a:ext cx="21475" cy="18350"/>
              </a:xfrm>
              <a:custGeom>
                <a:rect b="b" l="l" r="r" t="t"/>
                <a:pathLst>
                  <a:path extrusionOk="0" h="734" w="859">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7" name="Google Shape;3007;p69"/>
              <p:cNvSpPr/>
              <p:nvPr/>
            </p:nvSpPr>
            <p:spPr>
              <a:xfrm>
                <a:off x="3883475" y="1716375"/>
                <a:ext cx="39275" cy="43425"/>
              </a:xfrm>
              <a:custGeom>
                <a:rect b="b" l="l" r="r" t="t"/>
                <a:pathLst>
                  <a:path extrusionOk="0" h="1737" w="1571">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8" name="Google Shape;3008;p69"/>
              <p:cNvSpPr/>
              <p:nvPr/>
            </p:nvSpPr>
            <p:spPr>
              <a:xfrm>
                <a:off x="3781475" y="1649925"/>
                <a:ext cx="102550" cy="141275"/>
              </a:xfrm>
              <a:custGeom>
                <a:rect b="b" l="l" r="r" t="t"/>
                <a:pathLst>
                  <a:path extrusionOk="0" h="5651" w="4102">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09" name="Google Shape;3009;p69"/>
            <p:cNvSpPr/>
            <p:nvPr/>
          </p:nvSpPr>
          <p:spPr>
            <a:xfrm>
              <a:off x="4614379" y="2777935"/>
              <a:ext cx="83472" cy="139700"/>
            </a:xfrm>
            <a:custGeom>
              <a:rect b="b" l="l" r="r" t="t"/>
              <a:pathLst>
                <a:path extrusionOk="0" h="12284" w="701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0" name="Google Shape;3010;p69"/>
            <p:cNvSpPr/>
            <p:nvPr/>
          </p:nvSpPr>
          <p:spPr>
            <a:xfrm>
              <a:off x="4580490" y="2850992"/>
              <a:ext cx="28661" cy="38087"/>
            </a:xfrm>
            <a:custGeom>
              <a:rect b="b" l="l" r="r" t="t"/>
              <a:pathLst>
                <a:path extrusionOk="0" h="3349" w="2407">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1" name="Google Shape;3011;p69"/>
            <p:cNvSpPr/>
            <p:nvPr/>
          </p:nvSpPr>
          <p:spPr>
            <a:xfrm>
              <a:off x="4566534" y="2807208"/>
              <a:ext cx="32650" cy="53553"/>
            </a:xfrm>
            <a:custGeom>
              <a:rect b="b" l="l" r="r" t="t"/>
              <a:pathLst>
                <a:path extrusionOk="0" h="4709" w="2742">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2" name="Google Shape;3012;p69"/>
            <p:cNvSpPr/>
            <p:nvPr/>
          </p:nvSpPr>
          <p:spPr>
            <a:xfrm>
              <a:off x="4301938" y="2737722"/>
              <a:ext cx="211787" cy="95438"/>
            </a:xfrm>
            <a:custGeom>
              <a:rect b="b" l="l" r="r" t="t"/>
              <a:pathLst>
                <a:path extrusionOk="0" h="8392" w="17786">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3" name="Google Shape;3013;p69"/>
            <p:cNvSpPr/>
            <p:nvPr/>
          </p:nvSpPr>
          <p:spPr>
            <a:xfrm>
              <a:off x="4718522" y="3165089"/>
              <a:ext cx="67277" cy="54986"/>
            </a:xfrm>
            <a:custGeom>
              <a:rect b="b" l="l" r="r" t="t"/>
              <a:pathLst>
                <a:path extrusionOk="0" h="4835" w="565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4" name="Google Shape;3014;p69"/>
            <p:cNvSpPr/>
            <p:nvPr/>
          </p:nvSpPr>
          <p:spPr>
            <a:xfrm>
              <a:off x="4567785" y="3016610"/>
              <a:ext cx="54822" cy="91389"/>
            </a:xfrm>
            <a:custGeom>
              <a:rect b="b" l="l" r="r" t="t"/>
              <a:pathLst>
                <a:path extrusionOk="0" h="8036" w="4604">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5" name="Google Shape;3015;p69"/>
            <p:cNvSpPr/>
            <p:nvPr/>
          </p:nvSpPr>
          <p:spPr>
            <a:xfrm>
              <a:off x="4595934" y="3205063"/>
              <a:ext cx="26673" cy="13340"/>
            </a:xfrm>
            <a:custGeom>
              <a:rect b="b" l="l" r="r" t="t"/>
              <a:pathLst>
                <a:path extrusionOk="0" h="1173" w="224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16" name="Google Shape;3016;p69"/>
            <p:cNvGrpSpPr/>
            <p:nvPr/>
          </p:nvGrpSpPr>
          <p:grpSpPr>
            <a:xfrm>
              <a:off x="4403342" y="3107749"/>
              <a:ext cx="316680" cy="101374"/>
              <a:chOff x="5068275" y="3161675"/>
              <a:chExt cx="664875" cy="222850"/>
            </a:xfrm>
          </p:grpSpPr>
          <p:sp>
            <p:nvSpPr>
              <p:cNvPr id="3017" name="Google Shape;3017;p69"/>
              <p:cNvSpPr/>
              <p:nvPr/>
            </p:nvSpPr>
            <p:spPr>
              <a:xfrm>
                <a:off x="5408300" y="3224425"/>
                <a:ext cx="96775" cy="107800"/>
              </a:xfrm>
              <a:custGeom>
                <a:rect b="b" l="l" r="r" t="t"/>
                <a:pathLst>
                  <a:path extrusionOk="0" h="4312" w="3871">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8" name="Google Shape;3018;p69"/>
              <p:cNvSpPr/>
              <p:nvPr/>
            </p:nvSpPr>
            <p:spPr>
              <a:xfrm>
                <a:off x="5587700" y="3253200"/>
                <a:ext cx="145450" cy="131325"/>
              </a:xfrm>
              <a:custGeom>
                <a:rect b="b" l="l" r="r" t="t"/>
                <a:pathLst>
                  <a:path extrusionOk="0" h="5253" w="5818">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9" name="Google Shape;3019;p69"/>
              <p:cNvSpPr/>
              <p:nvPr/>
            </p:nvSpPr>
            <p:spPr>
              <a:xfrm>
                <a:off x="5268100" y="3181025"/>
                <a:ext cx="143350" cy="129750"/>
              </a:xfrm>
              <a:custGeom>
                <a:rect b="b" l="l" r="r" t="t"/>
                <a:pathLst>
                  <a:path extrusionOk="0" h="5190" w="5734">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0" name="Google Shape;3020;p69"/>
              <p:cNvSpPr/>
              <p:nvPr/>
            </p:nvSpPr>
            <p:spPr>
              <a:xfrm>
                <a:off x="5068275" y="3161675"/>
                <a:ext cx="431050" cy="221800"/>
              </a:xfrm>
              <a:custGeom>
                <a:rect b="b" l="l" r="r" t="t"/>
                <a:pathLst>
                  <a:path extrusionOk="0" h="8872" w="17242">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21" name="Google Shape;3021;p69"/>
            <p:cNvSpPr/>
            <p:nvPr/>
          </p:nvSpPr>
          <p:spPr>
            <a:xfrm>
              <a:off x="4437231" y="3100607"/>
              <a:ext cx="29912" cy="37370"/>
            </a:xfrm>
            <a:custGeom>
              <a:rect b="b" l="l" r="r" t="t"/>
              <a:pathLst>
                <a:path extrusionOk="0" h="3286" w="2512">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2" name="Google Shape;3022;p69"/>
            <p:cNvSpPr/>
            <p:nvPr/>
          </p:nvSpPr>
          <p:spPr>
            <a:xfrm>
              <a:off x="4503746" y="3099174"/>
              <a:ext cx="65289" cy="42135"/>
            </a:xfrm>
            <a:custGeom>
              <a:rect b="b" l="l" r="r" t="t"/>
              <a:pathLst>
                <a:path extrusionOk="0" h="3705" w="5483">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3" name="Google Shape;3023;p69"/>
            <p:cNvSpPr/>
            <p:nvPr/>
          </p:nvSpPr>
          <p:spPr>
            <a:xfrm>
              <a:off x="4442708" y="2983061"/>
              <a:ext cx="56823" cy="104945"/>
            </a:xfrm>
            <a:custGeom>
              <a:rect b="b" l="l" r="r" t="t"/>
              <a:pathLst>
                <a:path extrusionOk="0" h="9228" w="4772">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4" name="Google Shape;3024;p69"/>
            <p:cNvSpPr/>
            <p:nvPr/>
          </p:nvSpPr>
          <p:spPr>
            <a:xfrm>
              <a:off x="4450186" y="3045644"/>
              <a:ext cx="36139" cy="29750"/>
            </a:xfrm>
            <a:custGeom>
              <a:rect b="b" l="l" r="r" t="t"/>
              <a:pathLst>
                <a:path extrusionOk="0" h="2616" w="3035">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5" name="Google Shape;3025;p69"/>
            <p:cNvSpPr/>
            <p:nvPr/>
          </p:nvSpPr>
          <p:spPr>
            <a:xfrm>
              <a:off x="4429753" y="2990191"/>
              <a:ext cx="55822" cy="61650"/>
            </a:xfrm>
            <a:custGeom>
              <a:rect b="b" l="l" r="r" t="t"/>
              <a:pathLst>
                <a:path extrusionOk="0" h="5421" w="4688">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6" name="Google Shape;3026;p69"/>
            <p:cNvSpPr/>
            <p:nvPr/>
          </p:nvSpPr>
          <p:spPr>
            <a:xfrm>
              <a:off x="4413309" y="3004475"/>
              <a:ext cx="58061" cy="103285"/>
            </a:xfrm>
            <a:custGeom>
              <a:rect b="b" l="l" r="r" t="t"/>
              <a:pathLst>
                <a:path extrusionOk="0" h="9082" w="4876">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7" name="Google Shape;3027;p69"/>
            <p:cNvSpPr/>
            <p:nvPr/>
          </p:nvSpPr>
          <p:spPr>
            <a:xfrm>
              <a:off x="4375443" y="2948079"/>
              <a:ext cx="61050" cy="131125"/>
            </a:xfrm>
            <a:custGeom>
              <a:rect b="b" l="l" r="r" t="t"/>
              <a:pathLst>
                <a:path extrusionOk="0" h="11530" w="5127">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8" name="Google Shape;3028;p69"/>
            <p:cNvSpPr/>
            <p:nvPr/>
          </p:nvSpPr>
          <p:spPr>
            <a:xfrm>
              <a:off x="4343054" y="2959975"/>
              <a:ext cx="35389" cy="43557"/>
            </a:xfrm>
            <a:custGeom>
              <a:rect b="b" l="l" r="r" t="t"/>
              <a:pathLst>
                <a:path extrusionOk="0" h="3830" w="2972">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9" name="Google Shape;3029;p69"/>
            <p:cNvSpPr/>
            <p:nvPr/>
          </p:nvSpPr>
          <p:spPr>
            <a:xfrm>
              <a:off x="3793178" y="2712975"/>
              <a:ext cx="26423" cy="30945"/>
            </a:xfrm>
            <a:custGeom>
              <a:rect b="b" l="l" r="r" t="t"/>
              <a:pathLst>
                <a:path extrusionOk="0" h="2721" w="2219">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0" name="Google Shape;3030;p69"/>
            <p:cNvSpPr/>
            <p:nvPr/>
          </p:nvSpPr>
          <p:spPr>
            <a:xfrm>
              <a:off x="3772256" y="2560208"/>
              <a:ext cx="138282" cy="153495"/>
            </a:xfrm>
            <a:custGeom>
              <a:rect b="b" l="l" r="r" t="t"/>
              <a:pathLst>
                <a:path extrusionOk="0" h="13497" w="11613">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1" name="Google Shape;3031;p69"/>
            <p:cNvSpPr/>
            <p:nvPr/>
          </p:nvSpPr>
          <p:spPr>
            <a:xfrm>
              <a:off x="3810372" y="2589242"/>
              <a:ext cx="68528" cy="147786"/>
            </a:xfrm>
            <a:custGeom>
              <a:rect b="b" l="l" r="r" t="t"/>
              <a:pathLst>
                <a:path extrusionOk="0" h="12995" w="5755">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2" name="Google Shape;3032;p69"/>
            <p:cNvSpPr/>
            <p:nvPr/>
          </p:nvSpPr>
          <p:spPr>
            <a:xfrm>
              <a:off x="3883127" y="2693471"/>
              <a:ext cx="27411" cy="23803"/>
            </a:xfrm>
            <a:custGeom>
              <a:rect b="b" l="l" r="r" t="t"/>
              <a:pathLst>
                <a:path extrusionOk="0" h="2093" w="2302">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3" name="Google Shape;3033;p69"/>
            <p:cNvSpPr/>
            <p:nvPr/>
          </p:nvSpPr>
          <p:spPr>
            <a:xfrm>
              <a:off x="3870422" y="2710598"/>
              <a:ext cx="43605" cy="22620"/>
            </a:xfrm>
            <a:custGeom>
              <a:rect b="b" l="l" r="r" t="t"/>
              <a:pathLst>
                <a:path extrusionOk="0" h="1989" w="3662">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4" name="Google Shape;3034;p69"/>
            <p:cNvSpPr/>
            <p:nvPr/>
          </p:nvSpPr>
          <p:spPr>
            <a:xfrm>
              <a:off x="3871910" y="2726065"/>
              <a:ext cx="33901" cy="23803"/>
            </a:xfrm>
            <a:custGeom>
              <a:rect b="b" l="l" r="r" t="t"/>
              <a:pathLst>
                <a:path extrusionOk="0" h="2093" w="2847">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5" name="Google Shape;3035;p69"/>
            <p:cNvSpPr/>
            <p:nvPr/>
          </p:nvSpPr>
          <p:spPr>
            <a:xfrm>
              <a:off x="3888104" y="2727737"/>
              <a:ext cx="57573" cy="42601"/>
            </a:xfrm>
            <a:custGeom>
              <a:rect b="b" l="l" r="r" t="t"/>
              <a:pathLst>
                <a:path extrusionOk="0" h="3746" w="4835">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6" name="Google Shape;3036;p69"/>
            <p:cNvSpPr/>
            <p:nvPr/>
          </p:nvSpPr>
          <p:spPr>
            <a:xfrm>
              <a:off x="3848488" y="2796972"/>
              <a:ext cx="39628" cy="24519"/>
            </a:xfrm>
            <a:custGeom>
              <a:rect b="b" l="l" r="r" t="t"/>
              <a:pathLst>
                <a:path extrusionOk="0" h="2156" w="3328">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7" name="Google Shape;3037;p69"/>
            <p:cNvSpPr/>
            <p:nvPr/>
          </p:nvSpPr>
          <p:spPr>
            <a:xfrm>
              <a:off x="3851727" y="2789842"/>
              <a:ext cx="34151" cy="14284"/>
            </a:xfrm>
            <a:custGeom>
              <a:rect b="b" l="l" r="r" t="t"/>
              <a:pathLst>
                <a:path extrusionOk="0" h="1256" w="2868">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8" name="Google Shape;3038;p69"/>
            <p:cNvSpPr/>
            <p:nvPr/>
          </p:nvSpPr>
          <p:spPr>
            <a:xfrm>
              <a:off x="3869672" y="2845760"/>
              <a:ext cx="12967" cy="23803"/>
            </a:xfrm>
            <a:custGeom>
              <a:rect b="b" l="l" r="r" t="t"/>
              <a:pathLst>
                <a:path extrusionOk="0" h="2093" w="1089">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9" name="Google Shape;3039;p69"/>
            <p:cNvSpPr/>
            <p:nvPr/>
          </p:nvSpPr>
          <p:spPr>
            <a:xfrm>
              <a:off x="3863444" y="2836958"/>
              <a:ext cx="12467" cy="15000"/>
            </a:xfrm>
            <a:custGeom>
              <a:rect b="b" l="l" r="r" t="t"/>
              <a:pathLst>
                <a:path extrusionOk="0" h="1319" w="1047">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0" name="Google Shape;3040;p69"/>
            <p:cNvSpPr/>
            <p:nvPr/>
          </p:nvSpPr>
          <p:spPr>
            <a:xfrm>
              <a:off x="3844761" y="2824346"/>
              <a:ext cx="25923" cy="21665"/>
            </a:xfrm>
            <a:custGeom>
              <a:rect b="b" l="l" r="r" t="t"/>
              <a:pathLst>
                <a:path extrusionOk="0" h="1905" w="2177">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1" name="Google Shape;3041;p69"/>
            <p:cNvSpPr/>
            <p:nvPr/>
          </p:nvSpPr>
          <p:spPr>
            <a:xfrm>
              <a:off x="3830555" y="2811734"/>
              <a:ext cx="20195" cy="12146"/>
            </a:xfrm>
            <a:custGeom>
              <a:rect b="b" l="l" r="r" t="t"/>
              <a:pathLst>
                <a:path extrusionOk="0" h="1068" w="1696">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2" name="Google Shape;3042;p69"/>
            <p:cNvSpPr/>
            <p:nvPr/>
          </p:nvSpPr>
          <p:spPr>
            <a:xfrm>
              <a:off x="3804645" y="2793401"/>
              <a:ext cx="47594" cy="21903"/>
            </a:xfrm>
            <a:custGeom>
              <a:rect b="b" l="l" r="r" t="t"/>
              <a:pathLst>
                <a:path extrusionOk="0" h="1926" w="3997">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3" name="Google Shape;3043;p69"/>
            <p:cNvSpPr/>
            <p:nvPr/>
          </p:nvSpPr>
          <p:spPr>
            <a:xfrm>
              <a:off x="3831556" y="2741054"/>
              <a:ext cx="63038" cy="50699"/>
            </a:xfrm>
            <a:custGeom>
              <a:rect b="b" l="l" r="r" t="t"/>
              <a:pathLst>
                <a:path extrusionOk="0" h="4458" w="5294">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4" name="Google Shape;3044;p69"/>
            <p:cNvSpPr/>
            <p:nvPr/>
          </p:nvSpPr>
          <p:spPr>
            <a:xfrm>
              <a:off x="3819089" y="2776036"/>
              <a:ext cx="50345" cy="20948"/>
            </a:xfrm>
            <a:custGeom>
              <a:rect b="b" l="l" r="r" t="t"/>
              <a:pathLst>
                <a:path extrusionOk="0" h="1842" w="4228">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5" name="Google Shape;3045;p69"/>
            <p:cNvSpPr/>
            <p:nvPr/>
          </p:nvSpPr>
          <p:spPr>
            <a:xfrm>
              <a:off x="3779972" y="2741293"/>
              <a:ext cx="57323" cy="65449"/>
            </a:xfrm>
            <a:custGeom>
              <a:rect b="b" l="l" r="r" t="t"/>
              <a:pathLst>
                <a:path extrusionOk="0" h="5755" w="4814">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6" name="Google Shape;3046;p69"/>
            <p:cNvSpPr/>
            <p:nvPr/>
          </p:nvSpPr>
          <p:spPr>
            <a:xfrm>
              <a:off x="3764778" y="2755577"/>
              <a:ext cx="24672" cy="21426"/>
            </a:xfrm>
            <a:custGeom>
              <a:rect b="b" l="l" r="r" t="t"/>
              <a:pathLst>
                <a:path extrusionOk="0" h="1884" w="2072">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7" name="Google Shape;3047;p69"/>
            <p:cNvSpPr/>
            <p:nvPr/>
          </p:nvSpPr>
          <p:spPr>
            <a:xfrm>
              <a:off x="3762540" y="2773181"/>
              <a:ext cx="19445" cy="15956"/>
            </a:xfrm>
            <a:custGeom>
              <a:rect b="b" l="l" r="r" t="t"/>
              <a:pathLst>
                <a:path extrusionOk="0" h="1403" w="1633">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8" name="Google Shape;3048;p69"/>
            <p:cNvSpPr/>
            <p:nvPr/>
          </p:nvSpPr>
          <p:spPr>
            <a:xfrm>
              <a:off x="3779484" y="2783894"/>
              <a:ext cx="4739" cy="6425"/>
            </a:xfrm>
            <a:custGeom>
              <a:rect b="b" l="l" r="r" t="t"/>
              <a:pathLst>
                <a:path extrusionOk="0" h="565" w="398">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9" name="Google Shape;3049;p69"/>
            <p:cNvSpPr/>
            <p:nvPr/>
          </p:nvSpPr>
          <p:spPr>
            <a:xfrm>
              <a:off x="3681319" y="2737017"/>
              <a:ext cx="27661" cy="34982"/>
            </a:xfrm>
            <a:custGeom>
              <a:rect b="b" l="l" r="r" t="t"/>
              <a:pathLst>
                <a:path extrusionOk="0" h="3076" w="2323">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50" name="Google Shape;3050;p69"/>
            <p:cNvGrpSpPr/>
            <p:nvPr/>
          </p:nvGrpSpPr>
          <p:grpSpPr>
            <a:xfrm>
              <a:off x="3697513" y="2707266"/>
              <a:ext cx="59549" cy="79733"/>
              <a:chOff x="3586375" y="2281300"/>
              <a:chExt cx="125025" cy="175275"/>
            </a:xfrm>
          </p:grpSpPr>
          <p:sp>
            <p:nvSpPr>
              <p:cNvPr id="3051" name="Google Shape;3051;p69"/>
              <p:cNvSpPr/>
              <p:nvPr/>
            </p:nvSpPr>
            <p:spPr>
              <a:xfrm>
                <a:off x="3609900" y="2281300"/>
                <a:ext cx="101500" cy="175275"/>
              </a:xfrm>
              <a:custGeom>
                <a:rect b="b" l="l" r="r" t="t"/>
                <a:pathLst>
                  <a:path extrusionOk="0" h="7011" w="406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2" name="Google Shape;3052;p69"/>
              <p:cNvSpPr/>
              <p:nvPr/>
            </p:nvSpPr>
            <p:spPr>
              <a:xfrm>
                <a:off x="3586375" y="2350350"/>
                <a:ext cx="31925" cy="25125"/>
              </a:xfrm>
              <a:custGeom>
                <a:rect b="b" l="l" r="r" t="t"/>
                <a:pathLst>
                  <a:path extrusionOk="0" h="1005" w="1277">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53" name="Google Shape;3053;p69"/>
            <p:cNvSpPr/>
            <p:nvPr/>
          </p:nvSpPr>
          <p:spPr>
            <a:xfrm>
              <a:off x="4037841" y="3224817"/>
              <a:ext cx="52333" cy="93527"/>
            </a:xfrm>
            <a:custGeom>
              <a:rect b="b" l="l" r="r" t="t"/>
              <a:pathLst>
                <a:path extrusionOk="0" h="8224" w="4395">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54" name="Google Shape;3054;p69"/>
            <p:cNvGrpSpPr/>
            <p:nvPr/>
          </p:nvGrpSpPr>
          <p:grpSpPr>
            <a:xfrm>
              <a:off x="4513224" y="3221724"/>
              <a:ext cx="274563" cy="280321"/>
              <a:chOff x="5298975" y="3412225"/>
              <a:chExt cx="576450" cy="616225"/>
            </a:xfrm>
          </p:grpSpPr>
          <p:sp>
            <p:nvSpPr>
              <p:cNvPr id="3055" name="Google Shape;3055;p69"/>
              <p:cNvSpPr/>
              <p:nvPr/>
            </p:nvSpPr>
            <p:spPr>
              <a:xfrm>
                <a:off x="5298975" y="3412225"/>
                <a:ext cx="576450" cy="515275"/>
              </a:xfrm>
              <a:custGeom>
                <a:rect b="b" l="l" r="r" t="t"/>
                <a:pathLst>
                  <a:path extrusionOk="0" h="20611" w="23058">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3056" name="Google Shape;3056;p69"/>
              <p:cNvSpPr/>
              <p:nvPr/>
            </p:nvSpPr>
            <p:spPr>
              <a:xfrm>
                <a:off x="5683950" y="3957275"/>
                <a:ext cx="54950" cy="71175"/>
              </a:xfrm>
              <a:custGeom>
                <a:rect b="b" l="l" r="r" t="t"/>
                <a:pathLst>
                  <a:path extrusionOk="0" h="2847" w="2198">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57" name="Google Shape;3057;p69"/>
            <p:cNvGrpSpPr/>
            <p:nvPr/>
          </p:nvGrpSpPr>
          <p:grpSpPr>
            <a:xfrm>
              <a:off x="4824403" y="3421846"/>
              <a:ext cx="110132" cy="130647"/>
              <a:chOff x="5952300" y="3852150"/>
              <a:chExt cx="231225" cy="287200"/>
            </a:xfrm>
          </p:grpSpPr>
          <p:sp>
            <p:nvSpPr>
              <p:cNvPr id="3058" name="Google Shape;3058;p69"/>
              <p:cNvSpPr/>
              <p:nvPr/>
            </p:nvSpPr>
            <p:spPr>
              <a:xfrm>
                <a:off x="5952300" y="3996525"/>
                <a:ext cx="145450" cy="142825"/>
              </a:xfrm>
              <a:custGeom>
                <a:rect b="b" l="l" r="r" t="t"/>
                <a:pathLst>
                  <a:path extrusionOk="0" h="5713" w="5818">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9" name="Google Shape;3059;p69"/>
              <p:cNvSpPr/>
              <p:nvPr/>
            </p:nvSpPr>
            <p:spPr>
              <a:xfrm>
                <a:off x="6101375" y="3852150"/>
                <a:ext cx="82150" cy="171075"/>
              </a:xfrm>
              <a:custGeom>
                <a:rect b="b" l="l" r="r" t="t"/>
                <a:pathLst>
                  <a:path extrusionOk="0" h="6843" w="3286">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60" name="Google Shape;3060;p69"/>
            <p:cNvSpPr/>
            <p:nvPr/>
          </p:nvSpPr>
          <p:spPr>
            <a:xfrm>
              <a:off x="3608564" y="2619698"/>
              <a:ext cx="60550" cy="35232"/>
            </a:xfrm>
            <a:custGeom>
              <a:rect b="b" l="l" r="r" t="t"/>
              <a:pathLst>
                <a:path extrusionOk="0" h="3098" w="5085">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1" name="Google Shape;3061;p69"/>
            <p:cNvSpPr/>
            <p:nvPr/>
          </p:nvSpPr>
          <p:spPr>
            <a:xfrm>
              <a:off x="4188328" y="2704412"/>
              <a:ext cx="421823" cy="300791"/>
            </a:xfrm>
            <a:custGeom>
              <a:rect b="b" l="l" r="r" t="t"/>
              <a:pathLst>
                <a:path extrusionOk="0" h="26449" w="35425">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2" name="Google Shape;3062;p69"/>
            <p:cNvSpPr/>
            <p:nvPr/>
          </p:nvSpPr>
          <p:spPr>
            <a:xfrm>
              <a:off x="4442708" y="2990191"/>
              <a:ext cx="762" cy="967"/>
            </a:xfrm>
            <a:custGeom>
              <a:rect b="b" l="l" r="r" t="t"/>
              <a:pathLst>
                <a:path extrusionOk="0" h="85" w="64">
                  <a:moveTo>
                    <a:pt x="63" y="85"/>
                  </a:moveTo>
                  <a:lnTo>
                    <a:pt x="1" y="1"/>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3" name="Google Shape;3063;p69"/>
            <p:cNvSpPr/>
            <p:nvPr/>
          </p:nvSpPr>
          <p:spPr>
            <a:xfrm>
              <a:off x="4434742" y="2997094"/>
              <a:ext cx="1250" cy="1205"/>
            </a:xfrm>
            <a:custGeom>
              <a:rect b="b" l="l" r="r" t="t"/>
              <a:pathLst>
                <a:path extrusionOk="0" h="106" w="105">
                  <a:moveTo>
                    <a:pt x="0" y="105"/>
                  </a:moveTo>
                  <a:lnTo>
                    <a:pt x="105" y="1"/>
                  </a:lnTo>
                  <a:lnTo>
                    <a:pt x="1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4" name="Google Shape;3064;p69"/>
            <p:cNvSpPr/>
            <p:nvPr/>
          </p:nvSpPr>
          <p:spPr>
            <a:xfrm>
              <a:off x="4184339" y="2879787"/>
              <a:ext cx="2512" cy="728"/>
            </a:xfrm>
            <a:custGeom>
              <a:rect b="b" l="l" r="r" t="t"/>
              <a:pathLst>
                <a:path extrusionOk="0" h="64" w="211">
                  <a:moveTo>
                    <a:pt x="210" y="0"/>
                  </a:moveTo>
                  <a:lnTo>
                    <a:pt x="1" y="63"/>
                  </a:lnTo>
                  <a:lnTo>
                    <a:pt x="22"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5" name="Google Shape;3065;p69"/>
            <p:cNvSpPr/>
            <p:nvPr/>
          </p:nvSpPr>
          <p:spPr>
            <a:xfrm>
              <a:off x="4038591" y="2720356"/>
              <a:ext cx="260870" cy="130886"/>
            </a:xfrm>
            <a:custGeom>
              <a:rect b="b" l="l" r="r" t="t"/>
              <a:pathLst>
                <a:path extrusionOk="0" h="11509" w="21908">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6" name="Google Shape;3066;p69"/>
            <p:cNvSpPr/>
            <p:nvPr/>
          </p:nvSpPr>
          <p:spPr>
            <a:xfrm>
              <a:off x="4105619" y="2816249"/>
              <a:ext cx="110383" cy="65688"/>
            </a:xfrm>
            <a:custGeom>
              <a:rect b="b" l="l" r="r" t="t"/>
              <a:pathLst>
                <a:path extrusionOk="0" h="5776" w="927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7" name="Google Shape;3067;p69"/>
            <p:cNvSpPr/>
            <p:nvPr/>
          </p:nvSpPr>
          <p:spPr>
            <a:xfrm>
              <a:off x="4085936" y="2839096"/>
              <a:ext cx="98666" cy="59262"/>
            </a:xfrm>
            <a:custGeom>
              <a:rect b="b" l="l" r="r" t="t"/>
              <a:pathLst>
                <a:path extrusionOk="0" h="5211" w="8286">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68" name="Google Shape;3068;p69"/>
            <p:cNvGrpSpPr/>
            <p:nvPr/>
          </p:nvGrpSpPr>
          <p:grpSpPr>
            <a:xfrm>
              <a:off x="4295710" y="3079670"/>
              <a:ext cx="14968" cy="27135"/>
              <a:chOff x="4842300" y="3099950"/>
              <a:chExt cx="31425" cy="59650"/>
            </a:xfrm>
          </p:grpSpPr>
          <p:sp>
            <p:nvSpPr>
              <p:cNvPr id="3069" name="Google Shape;3069;p69"/>
              <p:cNvSpPr/>
              <p:nvPr/>
            </p:nvSpPr>
            <p:spPr>
              <a:xfrm>
                <a:off x="4842300" y="3122950"/>
                <a:ext cx="2125" cy="6825"/>
              </a:xfrm>
              <a:custGeom>
                <a:rect b="b" l="l" r="r" t="t"/>
                <a:pathLst>
                  <a:path extrusionOk="0" h="273" w="85">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0" name="Google Shape;3070;p69"/>
              <p:cNvSpPr/>
              <p:nvPr/>
            </p:nvSpPr>
            <p:spPr>
              <a:xfrm>
                <a:off x="4842300" y="3106225"/>
                <a:ext cx="31425" cy="53375"/>
              </a:xfrm>
              <a:custGeom>
                <a:rect b="b" l="l" r="r" t="t"/>
                <a:pathLst>
                  <a:path extrusionOk="0" h="2135" w="1257">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1" name="Google Shape;3071;p69"/>
              <p:cNvSpPr/>
              <p:nvPr/>
            </p:nvSpPr>
            <p:spPr>
              <a:xfrm>
                <a:off x="4844400" y="3099950"/>
                <a:ext cx="5250" cy="4725"/>
              </a:xfrm>
              <a:custGeom>
                <a:rect b="b" l="l" r="r" t="t"/>
                <a:pathLst>
                  <a:path extrusionOk="0" h="189" w="21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2" name="Google Shape;3072;p69"/>
              <p:cNvSpPr/>
              <p:nvPr/>
            </p:nvSpPr>
            <p:spPr>
              <a:xfrm>
                <a:off x="4849625" y="3101500"/>
                <a:ext cx="7875" cy="6300"/>
              </a:xfrm>
              <a:custGeom>
                <a:rect b="b" l="l" r="r" t="t"/>
                <a:pathLst>
                  <a:path extrusionOk="0" h="252" w="315">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73" name="Google Shape;3073;p69"/>
            <p:cNvSpPr/>
            <p:nvPr/>
          </p:nvSpPr>
          <p:spPr>
            <a:xfrm>
              <a:off x="4210500" y="2911903"/>
              <a:ext cx="193104" cy="180152"/>
            </a:xfrm>
            <a:custGeom>
              <a:rect b="b" l="l" r="r" t="t"/>
              <a:pathLst>
                <a:path extrusionOk="0" h="15841" w="16217">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4" name="Google Shape;3074;p69"/>
            <p:cNvSpPr/>
            <p:nvPr/>
          </p:nvSpPr>
          <p:spPr>
            <a:xfrm>
              <a:off x="4286244" y="2933329"/>
              <a:ext cx="56823" cy="29034"/>
            </a:xfrm>
            <a:custGeom>
              <a:rect b="b" l="l" r="r" t="t"/>
              <a:pathLst>
                <a:path extrusionOk="0" h="2553" w="4772">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5" name="Google Shape;3075;p69"/>
            <p:cNvSpPr/>
            <p:nvPr/>
          </p:nvSpPr>
          <p:spPr>
            <a:xfrm>
              <a:off x="4155440" y="2884541"/>
              <a:ext cx="95439" cy="100431"/>
            </a:xfrm>
            <a:custGeom>
              <a:rect b="b" l="l" r="r" t="t"/>
              <a:pathLst>
                <a:path extrusionOk="0" h="8831" w="8015">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6" name="Google Shape;3076;p69"/>
            <p:cNvSpPr/>
            <p:nvPr/>
          </p:nvSpPr>
          <p:spPr>
            <a:xfrm>
              <a:off x="4148462" y="2870746"/>
              <a:ext cx="91200" cy="72579"/>
            </a:xfrm>
            <a:custGeom>
              <a:rect b="b" l="l" r="r" t="t"/>
              <a:pathLst>
                <a:path extrusionOk="0" h="6382" w="7659">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7" name="Google Shape;3077;p69"/>
            <p:cNvSpPr/>
            <p:nvPr/>
          </p:nvSpPr>
          <p:spPr>
            <a:xfrm>
              <a:off x="3884115" y="2761763"/>
              <a:ext cx="113133" cy="67348"/>
            </a:xfrm>
            <a:custGeom>
              <a:rect b="b" l="l" r="r" t="t"/>
              <a:pathLst>
                <a:path extrusionOk="0" h="5922" w="9501">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8" name="Google Shape;3078;p69"/>
            <p:cNvSpPr/>
            <p:nvPr/>
          </p:nvSpPr>
          <p:spPr>
            <a:xfrm>
              <a:off x="3912027" y="2795073"/>
              <a:ext cx="23684" cy="25236"/>
            </a:xfrm>
            <a:custGeom>
              <a:rect b="b" l="l" r="r" t="t"/>
              <a:pathLst>
                <a:path extrusionOk="0" h="2219" w="1989">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9" name="Google Shape;3079;p69"/>
            <p:cNvSpPr/>
            <p:nvPr/>
          </p:nvSpPr>
          <p:spPr>
            <a:xfrm>
              <a:off x="3874161" y="2799361"/>
              <a:ext cx="60800" cy="37131"/>
            </a:xfrm>
            <a:custGeom>
              <a:rect b="b" l="l" r="r" t="t"/>
              <a:pathLst>
                <a:path extrusionOk="0" h="3265" w="5106">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0" name="Google Shape;3080;p69"/>
            <p:cNvSpPr/>
            <p:nvPr/>
          </p:nvSpPr>
          <p:spPr>
            <a:xfrm>
              <a:off x="3889355" y="2831954"/>
              <a:ext cx="39878" cy="24041"/>
            </a:xfrm>
            <a:custGeom>
              <a:rect b="b" l="l" r="r" t="t"/>
              <a:pathLst>
                <a:path extrusionOk="0" h="2114" w="3349">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81" name="Google Shape;3081;p69"/>
            <p:cNvGrpSpPr/>
            <p:nvPr/>
          </p:nvGrpSpPr>
          <p:grpSpPr>
            <a:xfrm>
              <a:off x="3831056" y="2816010"/>
              <a:ext cx="37378" cy="27612"/>
              <a:chOff x="3866750" y="2520350"/>
              <a:chExt cx="78475" cy="60700"/>
            </a:xfrm>
          </p:grpSpPr>
          <p:sp>
            <p:nvSpPr>
              <p:cNvPr id="3082" name="Google Shape;3082;p69"/>
              <p:cNvSpPr/>
              <p:nvPr/>
            </p:nvSpPr>
            <p:spPr>
              <a:xfrm>
                <a:off x="3877200" y="2546500"/>
                <a:ext cx="4725" cy="6300"/>
              </a:xfrm>
              <a:custGeom>
                <a:rect b="b" l="l" r="r" t="t"/>
                <a:pathLst>
                  <a:path extrusionOk="0" h="252" w="189">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3" name="Google Shape;3083;p69"/>
              <p:cNvSpPr/>
              <p:nvPr/>
            </p:nvSpPr>
            <p:spPr>
              <a:xfrm>
                <a:off x="3882425" y="2554350"/>
                <a:ext cx="2650" cy="3175"/>
              </a:xfrm>
              <a:custGeom>
                <a:rect b="b" l="l" r="r" t="t"/>
                <a:pathLst>
                  <a:path extrusionOk="0" h="127" w="106">
                    <a:moveTo>
                      <a:pt x="1" y="1"/>
                    </a:moveTo>
                    <a:lnTo>
                      <a:pt x="106" y="126"/>
                    </a:lnTo>
                    <a:lnTo>
                      <a:pt x="85" y="4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4" name="Google Shape;3084;p69"/>
              <p:cNvSpPr/>
              <p:nvPr/>
            </p:nvSpPr>
            <p:spPr>
              <a:xfrm>
                <a:off x="3866750" y="2520350"/>
                <a:ext cx="78475" cy="60700"/>
              </a:xfrm>
              <a:custGeom>
                <a:rect b="b" l="l" r="r" t="t"/>
                <a:pathLst>
                  <a:path extrusionOk="0" h="2428" w="3139">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5" name="Google Shape;3085;p69"/>
              <p:cNvSpPr/>
              <p:nvPr/>
            </p:nvSpPr>
            <p:spPr>
              <a:xfrm>
                <a:off x="3886100" y="2558550"/>
                <a:ext cx="3675" cy="5250"/>
              </a:xfrm>
              <a:custGeom>
                <a:rect b="b" l="l" r="r" t="t"/>
                <a:pathLst>
                  <a:path extrusionOk="0" h="210" w="147">
                    <a:moveTo>
                      <a:pt x="0" y="0"/>
                    </a:moveTo>
                    <a:lnTo>
                      <a:pt x="147" y="209"/>
                    </a:lnTo>
                    <a:lnTo>
                      <a:pt x="126" y="105"/>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86" name="Google Shape;3086;p69"/>
            <p:cNvSpPr/>
            <p:nvPr/>
          </p:nvSpPr>
          <p:spPr>
            <a:xfrm>
              <a:off x="3799155" y="2842190"/>
              <a:ext cx="6990" cy="13340"/>
            </a:xfrm>
            <a:custGeom>
              <a:rect b="b" l="l" r="r" t="t"/>
              <a:pathLst>
                <a:path extrusionOk="0" h="1173" w="587">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7" name="Google Shape;3087;p69"/>
            <p:cNvSpPr/>
            <p:nvPr/>
          </p:nvSpPr>
          <p:spPr>
            <a:xfrm>
              <a:off x="3688535" y="2836242"/>
              <a:ext cx="76506" cy="61161"/>
            </a:xfrm>
            <a:custGeom>
              <a:rect b="b" l="l" r="r" t="t"/>
              <a:pathLst>
                <a:path extrusionOk="0" h="5378" w="6425">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8" name="Google Shape;3088;p69"/>
            <p:cNvSpPr/>
            <p:nvPr/>
          </p:nvSpPr>
          <p:spPr>
            <a:xfrm>
              <a:off x="4036603" y="2865264"/>
              <a:ext cx="11967" cy="9064"/>
            </a:xfrm>
            <a:custGeom>
              <a:rect b="b" l="l" r="r" t="t"/>
              <a:pathLst>
                <a:path extrusionOk="0" h="797" w="1005">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9" name="Google Shape;3089;p69"/>
            <p:cNvSpPr/>
            <p:nvPr/>
          </p:nvSpPr>
          <p:spPr>
            <a:xfrm>
              <a:off x="4033614" y="2866458"/>
              <a:ext cx="140532" cy="108039"/>
            </a:xfrm>
            <a:custGeom>
              <a:rect b="b" l="l" r="r" t="t"/>
              <a:pathLst>
                <a:path extrusionOk="0" h="9500" w="11802">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0" name="Google Shape;3090;p69"/>
            <p:cNvSpPr/>
            <p:nvPr/>
          </p:nvSpPr>
          <p:spPr>
            <a:xfrm>
              <a:off x="4026636" y="2853369"/>
              <a:ext cx="24672" cy="20004"/>
            </a:xfrm>
            <a:custGeom>
              <a:rect b="b" l="l" r="r" t="t"/>
              <a:pathLst>
                <a:path extrusionOk="0" h="1759" w="2072">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1" name="Google Shape;3091;p69"/>
            <p:cNvSpPr/>
            <p:nvPr/>
          </p:nvSpPr>
          <p:spPr>
            <a:xfrm>
              <a:off x="3915766" y="2848615"/>
              <a:ext cx="124088" cy="48788"/>
            </a:xfrm>
            <a:custGeom>
              <a:rect b="b" l="l" r="r" t="t"/>
              <a:pathLst>
                <a:path extrusionOk="0" h="4290" w="10421">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2" name="Google Shape;3092;p69"/>
            <p:cNvSpPr/>
            <p:nvPr/>
          </p:nvSpPr>
          <p:spPr>
            <a:xfrm>
              <a:off x="3914265" y="2848854"/>
              <a:ext cx="18945" cy="15956"/>
            </a:xfrm>
            <a:custGeom>
              <a:rect b="b" l="l" r="r" t="t"/>
              <a:pathLst>
                <a:path extrusionOk="0" h="1403" w="1591">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3" name="Google Shape;3093;p69"/>
            <p:cNvSpPr/>
            <p:nvPr/>
          </p:nvSpPr>
          <p:spPr>
            <a:xfrm>
              <a:off x="4004703" y="2885735"/>
              <a:ext cx="66539" cy="61161"/>
            </a:xfrm>
            <a:custGeom>
              <a:rect b="b" l="l" r="r" t="t"/>
              <a:pathLst>
                <a:path extrusionOk="0" h="5378" w="5588">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4" name="Google Shape;3094;p69"/>
            <p:cNvSpPr/>
            <p:nvPr/>
          </p:nvSpPr>
          <p:spPr>
            <a:xfrm>
              <a:off x="4059025" y="2939277"/>
              <a:ext cx="11967" cy="11668"/>
            </a:xfrm>
            <a:custGeom>
              <a:rect b="b" l="l" r="r" t="t"/>
              <a:pathLst>
                <a:path extrusionOk="0" h="1026" w="1005">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5" name="Google Shape;3095;p69"/>
            <p:cNvSpPr/>
            <p:nvPr/>
          </p:nvSpPr>
          <p:spPr>
            <a:xfrm>
              <a:off x="3959359" y="2899768"/>
              <a:ext cx="15468" cy="8347"/>
            </a:xfrm>
            <a:custGeom>
              <a:rect b="b" l="l" r="r" t="t"/>
              <a:pathLst>
                <a:path extrusionOk="0" h="734" w="1299">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6" name="Google Shape;3096;p69"/>
            <p:cNvSpPr/>
            <p:nvPr/>
          </p:nvSpPr>
          <p:spPr>
            <a:xfrm>
              <a:off x="3982281" y="2887395"/>
              <a:ext cx="42867" cy="36426"/>
            </a:xfrm>
            <a:custGeom>
              <a:rect b="b" l="l" r="r" t="t"/>
              <a:pathLst>
                <a:path extrusionOk="0" h="3203" w="360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7" name="Google Shape;3097;p69"/>
            <p:cNvSpPr/>
            <p:nvPr/>
          </p:nvSpPr>
          <p:spPr>
            <a:xfrm>
              <a:off x="3973565" y="2916668"/>
              <a:ext cx="10479" cy="29045"/>
            </a:xfrm>
            <a:custGeom>
              <a:rect b="b" l="l" r="r" t="t"/>
              <a:pathLst>
                <a:path extrusionOk="0" h="2554" w="88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8" name="Google Shape;3098;p69"/>
            <p:cNvSpPr/>
            <p:nvPr/>
          </p:nvSpPr>
          <p:spPr>
            <a:xfrm>
              <a:off x="3982781" y="2916668"/>
              <a:ext cx="2751" cy="5959"/>
            </a:xfrm>
            <a:custGeom>
              <a:rect b="b" l="l" r="r" t="t"/>
              <a:pathLst>
                <a:path extrusionOk="0" h="524" w="231">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9" name="Google Shape;3099;p69"/>
            <p:cNvSpPr/>
            <p:nvPr/>
          </p:nvSpPr>
          <p:spPr>
            <a:xfrm>
              <a:off x="3979792" y="2923093"/>
              <a:ext cx="3751" cy="8336"/>
            </a:xfrm>
            <a:custGeom>
              <a:rect b="b" l="l" r="r" t="t"/>
              <a:pathLst>
                <a:path extrusionOk="0" h="733" w="315">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0" name="Google Shape;3100;p69"/>
            <p:cNvSpPr/>
            <p:nvPr/>
          </p:nvSpPr>
          <p:spPr>
            <a:xfrm>
              <a:off x="3979792" y="2907627"/>
              <a:ext cx="8978" cy="10713"/>
            </a:xfrm>
            <a:custGeom>
              <a:rect b="b" l="l" r="r" t="t"/>
              <a:pathLst>
                <a:path extrusionOk="0" h="942" w="754">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1" name="Google Shape;3101;p69"/>
            <p:cNvSpPr/>
            <p:nvPr/>
          </p:nvSpPr>
          <p:spPr>
            <a:xfrm>
              <a:off x="3980292" y="2915952"/>
              <a:ext cx="27661" cy="32616"/>
            </a:xfrm>
            <a:custGeom>
              <a:rect b="b" l="l" r="r" t="t"/>
              <a:pathLst>
                <a:path extrusionOk="0" h="2868" w="2323">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2" name="Google Shape;3102;p69"/>
            <p:cNvSpPr/>
            <p:nvPr/>
          </p:nvSpPr>
          <p:spPr>
            <a:xfrm>
              <a:off x="3979792" y="2924515"/>
              <a:ext cx="142521" cy="114714"/>
            </a:xfrm>
            <a:custGeom>
              <a:rect b="b" l="l" r="r" t="t"/>
              <a:pathLst>
                <a:path extrusionOk="0" h="10087" w="11969">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3103" name="Google Shape;3103;p69"/>
            <p:cNvSpPr/>
            <p:nvPr/>
          </p:nvSpPr>
          <p:spPr>
            <a:xfrm>
              <a:off x="4089663" y="2967116"/>
              <a:ext cx="5251" cy="10952"/>
            </a:xfrm>
            <a:custGeom>
              <a:rect b="b" l="l" r="r" t="t"/>
              <a:pathLst>
                <a:path extrusionOk="0" h="963" w="441">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4" name="Google Shape;3104;p69"/>
            <p:cNvSpPr/>
            <p:nvPr/>
          </p:nvSpPr>
          <p:spPr>
            <a:xfrm>
              <a:off x="4095152" y="2967833"/>
              <a:ext cx="32900" cy="24758"/>
            </a:xfrm>
            <a:custGeom>
              <a:rect b="b" l="l" r="r" t="t"/>
              <a:pathLst>
                <a:path extrusionOk="0" h="2177" w="2763">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5" name="Google Shape;3105;p69"/>
            <p:cNvSpPr/>
            <p:nvPr/>
          </p:nvSpPr>
          <p:spPr>
            <a:xfrm>
              <a:off x="4101380" y="2973303"/>
              <a:ext cx="51583" cy="60684"/>
            </a:xfrm>
            <a:custGeom>
              <a:rect b="b" l="l" r="r" t="t"/>
              <a:pathLst>
                <a:path extrusionOk="0" h="5336" w="4332">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6" name="Google Shape;3106;p69"/>
            <p:cNvSpPr/>
            <p:nvPr/>
          </p:nvSpPr>
          <p:spPr>
            <a:xfrm>
              <a:off x="4124802" y="2964728"/>
              <a:ext cx="2751" cy="5971"/>
            </a:xfrm>
            <a:custGeom>
              <a:rect b="b" l="l" r="r" t="t"/>
              <a:pathLst>
                <a:path extrusionOk="0" h="525" w="231">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7" name="Google Shape;3107;p69"/>
            <p:cNvSpPr/>
            <p:nvPr/>
          </p:nvSpPr>
          <p:spPr>
            <a:xfrm>
              <a:off x="4037591" y="3015893"/>
              <a:ext cx="73267" cy="45456"/>
            </a:xfrm>
            <a:custGeom>
              <a:rect b="b" l="l" r="r" t="t"/>
              <a:pathLst>
                <a:path extrusionOk="0" h="3997" w="6153">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8" name="Google Shape;3108;p69"/>
            <p:cNvSpPr/>
            <p:nvPr/>
          </p:nvSpPr>
          <p:spPr>
            <a:xfrm>
              <a:off x="3911526" y="2929280"/>
              <a:ext cx="85972" cy="69020"/>
            </a:xfrm>
            <a:custGeom>
              <a:rect b="b" l="l" r="r" t="t"/>
              <a:pathLst>
                <a:path extrusionOk="0" h="6069" w="722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9" name="Google Shape;3109;p69"/>
            <p:cNvSpPr/>
            <p:nvPr/>
          </p:nvSpPr>
          <p:spPr>
            <a:xfrm>
              <a:off x="3896332" y="2997572"/>
              <a:ext cx="113621" cy="124461"/>
            </a:xfrm>
            <a:custGeom>
              <a:rect b="b" l="l" r="r" t="t"/>
              <a:pathLst>
                <a:path extrusionOk="0" h="10944" w="9542">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0" name="Google Shape;3110;p69"/>
            <p:cNvSpPr/>
            <p:nvPr/>
          </p:nvSpPr>
          <p:spPr>
            <a:xfrm>
              <a:off x="3973815" y="3045871"/>
              <a:ext cx="104655" cy="75923"/>
            </a:xfrm>
            <a:custGeom>
              <a:rect b="b" l="l" r="r" t="t"/>
              <a:pathLst>
                <a:path extrusionOk="0" h="6676" w="8789">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1" name="Google Shape;3111;p69"/>
            <p:cNvSpPr/>
            <p:nvPr/>
          </p:nvSpPr>
          <p:spPr>
            <a:xfrm>
              <a:off x="3996236" y="3024695"/>
              <a:ext cx="46106" cy="39042"/>
            </a:xfrm>
            <a:custGeom>
              <a:rect b="b" l="l" r="r" t="t"/>
              <a:pathLst>
                <a:path extrusionOk="0" h="3433" w="3872">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2" name="Google Shape;3112;p69"/>
            <p:cNvSpPr/>
            <p:nvPr/>
          </p:nvSpPr>
          <p:spPr>
            <a:xfrm>
              <a:off x="4033614" y="3061110"/>
              <a:ext cx="10467" cy="11907"/>
            </a:xfrm>
            <a:custGeom>
              <a:rect b="b" l="l" r="r" t="t"/>
              <a:pathLst>
                <a:path extrusionOk="0" h="1047" w="879">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3" name="Google Shape;3113;p69"/>
            <p:cNvSpPr/>
            <p:nvPr/>
          </p:nvSpPr>
          <p:spPr>
            <a:xfrm>
              <a:off x="4029125" y="3065864"/>
              <a:ext cx="70516" cy="89240"/>
            </a:xfrm>
            <a:custGeom>
              <a:rect b="b" l="l" r="r" t="t"/>
              <a:pathLst>
                <a:path extrusionOk="0" h="7847" w="5922">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4" name="Google Shape;3114;p69"/>
            <p:cNvSpPr/>
            <p:nvPr/>
          </p:nvSpPr>
          <p:spPr>
            <a:xfrm>
              <a:off x="3978054" y="3108693"/>
              <a:ext cx="57811" cy="66882"/>
            </a:xfrm>
            <a:custGeom>
              <a:rect b="b" l="l" r="r" t="t"/>
              <a:pathLst>
                <a:path extrusionOk="0" h="5881" w="4855">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3115" name="Google Shape;3115;p69"/>
            <p:cNvSpPr/>
            <p:nvPr/>
          </p:nvSpPr>
          <p:spPr>
            <a:xfrm>
              <a:off x="3963598" y="3151999"/>
              <a:ext cx="5239" cy="11"/>
            </a:xfrm>
            <a:custGeom>
              <a:rect b="b" l="l" r="r" t="t"/>
              <a:pathLst>
                <a:path extrusionOk="0" h="1" w="440">
                  <a:moveTo>
                    <a:pt x="1" y="1"/>
                  </a:moveTo>
                  <a:lnTo>
                    <a:pt x="210" y="1"/>
                  </a:lnTo>
                  <a:lnTo>
                    <a:pt x="440" y="1"/>
                  </a:lnTo>
                  <a:lnTo>
                    <a:pt x="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6" name="Google Shape;3116;p69"/>
            <p:cNvSpPr/>
            <p:nvPr/>
          </p:nvSpPr>
          <p:spPr>
            <a:xfrm>
              <a:off x="3949392" y="3117029"/>
              <a:ext cx="39878" cy="37609"/>
            </a:xfrm>
            <a:custGeom>
              <a:rect b="b" l="l" r="r" t="t"/>
              <a:pathLst>
                <a:path extrusionOk="0" h="3307" w="3349">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7" name="Google Shape;3117;p69"/>
            <p:cNvSpPr/>
            <p:nvPr/>
          </p:nvSpPr>
          <p:spPr>
            <a:xfrm>
              <a:off x="3845999" y="3071334"/>
              <a:ext cx="89711" cy="57841"/>
            </a:xfrm>
            <a:custGeom>
              <a:rect b="b" l="l" r="r" t="t"/>
              <a:pathLst>
                <a:path extrusionOk="0" h="5086" w="7534">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8" name="Google Shape;3118;p69"/>
            <p:cNvSpPr/>
            <p:nvPr/>
          </p:nvSpPr>
          <p:spPr>
            <a:xfrm>
              <a:off x="3809372" y="2919523"/>
              <a:ext cx="106405" cy="94483"/>
            </a:xfrm>
            <a:custGeom>
              <a:rect b="b" l="l" r="r" t="t"/>
              <a:pathLst>
                <a:path extrusionOk="0" h="8308" w="8936">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9" name="Google Shape;3119;p69"/>
            <p:cNvSpPr/>
            <p:nvPr/>
          </p:nvSpPr>
          <p:spPr>
            <a:xfrm>
              <a:off x="3795917" y="2888589"/>
              <a:ext cx="27173" cy="50699"/>
            </a:xfrm>
            <a:custGeom>
              <a:rect b="b" l="l" r="r" t="t"/>
              <a:pathLst>
                <a:path extrusionOk="0" h="4458" w="2282">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0" name="Google Shape;3120;p69"/>
            <p:cNvSpPr/>
            <p:nvPr/>
          </p:nvSpPr>
          <p:spPr>
            <a:xfrm>
              <a:off x="3689035" y="2890250"/>
              <a:ext cx="138044" cy="127554"/>
            </a:xfrm>
            <a:custGeom>
              <a:rect b="b" l="l" r="r" t="t"/>
              <a:pathLst>
                <a:path extrusionOk="0" h="11216" w="11593">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1" name="Google Shape;3121;p69"/>
            <p:cNvSpPr/>
            <p:nvPr/>
          </p:nvSpPr>
          <p:spPr>
            <a:xfrm>
              <a:off x="3661636" y="2898825"/>
              <a:ext cx="79733" cy="60206"/>
            </a:xfrm>
            <a:custGeom>
              <a:rect b="b" l="l" r="r" t="t"/>
              <a:pathLst>
                <a:path extrusionOk="0" h="5294" w="6696">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2" name="Google Shape;3122;p69"/>
            <p:cNvSpPr/>
            <p:nvPr/>
          </p:nvSpPr>
          <p:spPr>
            <a:xfrm>
              <a:off x="3632974" y="2958780"/>
              <a:ext cx="56573" cy="43318"/>
            </a:xfrm>
            <a:custGeom>
              <a:rect b="b" l="l" r="r" t="t"/>
              <a:pathLst>
                <a:path extrusionOk="0" h="3809" w="4751">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3" name="Google Shape;3123;p69"/>
            <p:cNvSpPr/>
            <p:nvPr/>
          </p:nvSpPr>
          <p:spPr>
            <a:xfrm>
              <a:off x="3632736" y="2960691"/>
              <a:ext cx="81233" cy="85430"/>
            </a:xfrm>
            <a:custGeom>
              <a:rect b="b" l="l" r="r" t="t"/>
              <a:pathLst>
                <a:path extrusionOk="0" h="7512" w="6822">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4" name="Google Shape;3124;p69"/>
            <p:cNvSpPr/>
            <p:nvPr/>
          </p:nvSpPr>
          <p:spPr>
            <a:xfrm>
              <a:off x="3665125" y="2976874"/>
              <a:ext cx="112121" cy="99236"/>
            </a:xfrm>
            <a:custGeom>
              <a:rect b="b" l="l" r="r" t="t"/>
              <a:pathLst>
                <a:path extrusionOk="0" h="8726" w="9416">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5" name="Google Shape;3125;p69"/>
            <p:cNvSpPr/>
            <p:nvPr/>
          </p:nvSpPr>
          <p:spPr>
            <a:xfrm>
              <a:off x="3712457" y="3043733"/>
              <a:ext cx="51833" cy="35948"/>
            </a:xfrm>
            <a:custGeom>
              <a:rect b="b" l="l" r="r" t="t"/>
              <a:pathLst>
                <a:path extrusionOk="0" h="3161" w="4353">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6" name="Google Shape;3126;p69"/>
            <p:cNvSpPr/>
            <p:nvPr/>
          </p:nvSpPr>
          <p:spPr>
            <a:xfrm>
              <a:off x="3628997" y="3033259"/>
              <a:ext cx="44355" cy="30956"/>
            </a:xfrm>
            <a:custGeom>
              <a:rect b="b" l="l" r="r" t="t"/>
              <a:pathLst>
                <a:path extrusionOk="0" h="2722" w="3725">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7" name="Google Shape;3127;p69"/>
            <p:cNvSpPr/>
            <p:nvPr/>
          </p:nvSpPr>
          <p:spPr>
            <a:xfrm>
              <a:off x="3633975" y="3059916"/>
              <a:ext cx="21195" cy="12146"/>
            </a:xfrm>
            <a:custGeom>
              <a:rect b="b" l="l" r="r" t="t"/>
              <a:pathLst>
                <a:path extrusionOk="0" h="1068" w="178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28" name="Google Shape;3128;p69"/>
            <p:cNvGrpSpPr/>
            <p:nvPr/>
          </p:nvGrpSpPr>
          <p:grpSpPr>
            <a:xfrm>
              <a:off x="3632736" y="3051591"/>
              <a:ext cx="63288" cy="45217"/>
              <a:chOff x="3450375" y="3038225"/>
              <a:chExt cx="132875" cy="99400"/>
            </a:xfrm>
          </p:grpSpPr>
          <p:sp>
            <p:nvSpPr>
              <p:cNvPr id="3129" name="Google Shape;3129;p69"/>
              <p:cNvSpPr/>
              <p:nvPr/>
            </p:nvSpPr>
            <p:spPr>
              <a:xfrm>
                <a:off x="3450375" y="3038225"/>
                <a:ext cx="46050" cy="13625"/>
              </a:xfrm>
              <a:custGeom>
                <a:rect b="b" l="l" r="r" t="t"/>
                <a:pathLst>
                  <a:path extrusionOk="0" h="545" w="1842">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0" name="Google Shape;3130;p69"/>
              <p:cNvSpPr/>
              <p:nvPr/>
            </p:nvSpPr>
            <p:spPr>
              <a:xfrm>
                <a:off x="3481225" y="3056525"/>
                <a:ext cx="102025" cy="81100"/>
              </a:xfrm>
              <a:custGeom>
                <a:rect b="b" l="l" r="r" t="t"/>
                <a:pathLst>
                  <a:path extrusionOk="0" h="3244" w="4081">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31" name="Google Shape;3131;p69"/>
            <p:cNvSpPr/>
            <p:nvPr/>
          </p:nvSpPr>
          <p:spPr>
            <a:xfrm>
              <a:off x="3657897" y="3077759"/>
              <a:ext cx="19195" cy="21903"/>
            </a:xfrm>
            <a:custGeom>
              <a:rect b="b" l="l" r="r" t="t"/>
              <a:pathLst>
                <a:path extrusionOk="0" h="1926" w="1612">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2" name="Google Shape;3132;p69"/>
            <p:cNvSpPr/>
            <p:nvPr/>
          </p:nvSpPr>
          <p:spPr>
            <a:xfrm>
              <a:off x="3670352" y="3087756"/>
              <a:ext cx="27911" cy="28568"/>
            </a:xfrm>
            <a:custGeom>
              <a:rect b="b" l="l" r="r" t="t"/>
              <a:pathLst>
                <a:path extrusionOk="0" h="2512" w="2344">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3" name="Google Shape;3133;p69"/>
            <p:cNvSpPr/>
            <p:nvPr/>
          </p:nvSpPr>
          <p:spPr>
            <a:xfrm>
              <a:off x="3689785" y="3073722"/>
              <a:ext cx="42617" cy="42840"/>
            </a:xfrm>
            <a:custGeom>
              <a:rect b="b" l="l" r="r" t="t"/>
              <a:pathLst>
                <a:path extrusionOk="0" h="3767" w="3579">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4" name="Google Shape;3134;p69"/>
            <p:cNvSpPr/>
            <p:nvPr/>
          </p:nvSpPr>
          <p:spPr>
            <a:xfrm>
              <a:off x="3726412" y="3070151"/>
              <a:ext cx="29161" cy="43557"/>
            </a:xfrm>
            <a:custGeom>
              <a:rect b="b" l="l" r="r" t="t"/>
              <a:pathLst>
                <a:path extrusionOk="0" h="3830" w="2449">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5" name="Google Shape;3135;p69"/>
            <p:cNvSpPr/>
            <p:nvPr/>
          </p:nvSpPr>
          <p:spPr>
            <a:xfrm>
              <a:off x="3746846" y="3070151"/>
              <a:ext cx="13956" cy="35459"/>
            </a:xfrm>
            <a:custGeom>
              <a:rect b="b" l="l" r="r" t="t"/>
              <a:pathLst>
                <a:path extrusionOk="0" h="3118" w="1172">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6" name="Google Shape;3136;p69"/>
            <p:cNvSpPr/>
            <p:nvPr/>
          </p:nvSpPr>
          <p:spPr>
            <a:xfrm>
              <a:off x="3754312" y="3061110"/>
              <a:ext cx="21445" cy="42840"/>
            </a:xfrm>
            <a:custGeom>
              <a:rect b="b" l="l" r="r" t="t"/>
              <a:pathLst>
                <a:path extrusionOk="0" h="3767" w="1801">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7" name="Google Shape;3137;p69"/>
            <p:cNvSpPr/>
            <p:nvPr/>
          </p:nvSpPr>
          <p:spPr>
            <a:xfrm>
              <a:off x="3838283" y="2987337"/>
              <a:ext cx="71755" cy="108994"/>
            </a:xfrm>
            <a:custGeom>
              <a:rect b="b" l="l" r="r" t="t"/>
              <a:pathLst>
                <a:path extrusionOk="0" h="9584" w="6026">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8" name="Google Shape;3138;p69"/>
            <p:cNvSpPr/>
            <p:nvPr/>
          </p:nvSpPr>
          <p:spPr>
            <a:xfrm>
              <a:off x="3829555" y="3057778"/>
              <a:ext cx="2251" cy="1194"/>
            </a:xfrm>
            <a:custGeom>
              <a:rect b="b" l="l" r="r" t="t"/>
              <a:pathLst>
                <a:path extrusionOk="0" h="105" w="189">
                  <a:moveTo>
                    <a:pt x="189" y="0"/>
                  </a:moveTo>
                  <a:lnTo>
                    <a:pt x="1" y="42"/>
                  </a:lnTo>
                  <a:lnTo>
                    <a:pt x="63" y="105"/>
                  </a:lnTo>
                  <a:lnTo>
                    <a:pt x="168" y="84"/>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9" name="Google Shape;3139;p69"/>
            <p:cNvSpPr/>
            <p:nvPr/>
          </p:nvSpPr>
          <p:spPr>
            <a:xfrm>
              <a:off x="3749584" y="2988770"/>
              <a:ext cx="104905" cy="77822"/>
            </a:xfrm>
            <a:custGeom>
              <a:rect b="b" l="l" r="r" t="t"/>
              <a:pathLst>
                <a:path extrusionOk="0" h="6843" w="881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3140" name="Google Shape;3140;p69"/>
            <p:cNvSpPr/>
            <p:nvPr/>
          </p:nvSpPr>
          <p:spPr>
            <a:xfrm>
              <a:off x="3767267" y="3053013"/>
              <a:ext cx="78744" cy="64493"/>
            </a:xfrm>
            <a:custGeom>
              <a:rect b="b" l="l" r="r" t="t"/>
              <a:pathLst>
                <a:path extrusionOk="0" h="5671" w="6613">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1" name="Google Shape;3141;p69"/>
            <p:cNvSpPr/>
            <p:nvPr/>
          </p:nvSpPr>
          <p:spPr>
            <a:xfrm>
              <a:off x="3805645" y="3058722"/>
              <a:ext cx="52322" cy="74968"/>
            </a:xfrm>
            <a:custGeom>
              <a:rect b="b" l="l" r="r" t="t"/>
              <a:pathLst>
                <a:path extrusionOk="0" h="6592" w="4394">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2" name="Google Shape;3142;p69"/>
            <p:cNvSpPr/>
            <p:nvPr/>
          </p:nvSpPr>
          <p:spPr>
            <a:xfrm>
              <a:off x="3805883" y="3130585"/>
              <a:ext cx="39378" cy="40702"/>
            </a:xfrm>
            <a:custGeom>
              <a:rect b="b" l="l" r="r" t="t"/>
              <a:pathLst>
                <a:path extrusionOk="0" h="3579" w="3307">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3" name="Google Shape;3143;p69"/>
            <p:cNvSpPr/>
            <p:nvPr/>
          </p:nvSpPr>
          <p:spPr>
            <a:xfrm>
              <a:off x="3809622" y="3131301"/>
              <a:ext cx="13967" cy="8575"/>
            </a:xfrm>
            <a:custGeom>
              <a:rect b="b" l="l" r="r" t="t"/>
              <a:pathLst>
                <a:path extrusionOk="0" h="754" w="1173">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4" name="Google Shape;3144;p69"/>
            <p:cNvSpPr/>
            <p:nvPr/>
          </p:nvSpPr>
          <p:spPr>
            <a:xfrm>
              <a:off x="3822327" y="3120122"/>
              <a:ext cx="52834" cy="59023"/>
            </a:xfrm>
            <a:custGeom>
              <a:rect b="b" l="l" r="r" t="t"/>
              <a:pathLst>
                <a:path extrusionOk="0" h="5190" w="4437">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5" name="Google Shape;3145;p69"/>
            <p:cNvSpPr/>
            <p:nvPr/>
          </p:nvSpPr>
          <p:spPr>
            <a:xfrm>
              <a:off x="3828067" y="3174369"/>
              <a:ext cx="7478" cy="9769"/>
            </a:xfrm>
            <a:custGeom>
              <a:rect b="b" l="l" r="r" t="t"/>
              <a:pathLst>
                <a:path extrusionOk="0" h="859" w="628">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6" name="Google Shape;3146;p69"/>
            <p:cNvSpPr/>
            <p:nvPr/>
          </p:nvSpPr>
          <p:spPr>
            <a:xfrm>
              <a:off x="3947654" y="3151533"/>
              <a:ext cx="76994" cy="74956"/>
            </a:xfrm>
            <a:custGeom>
              <a:rect b="b" l="l" r="r" t="t"/>
              <a:pathLst>
                <a:path extrusionOk="0" h="6591" w="6466">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7" name="Google Shape;3147;p69"/>
            <p:cNvSpPr/>
            <p:nvPr/>
          </p:nvSpPr>
          <p:spPr>
            <a:xfrm>
              <a:off x="3945415" y="3152954"/>
              <a:ext cx="13956" cy="10963"/>
            </a:xfrm>
            <a:custGeom>
              <a:rect b="b" l="l" r="r" t="t"/>
              <a:pathLst>
                <a:path extrusionOk="0" h="964" w="1172">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8" name="Google Shape;3148;p69"/>
            <p:cNvSpPr/>
            <p:nvPr/>
          </p:nvSpPr>
          <p:spPr>
            <a:xfrm>
              <a:off x="3945415" y="3159380"/>
              <a:ext cx="13706" cy="15956"/>
            </a:xfrm>
            <a:custGeom>
              <a:rect b="b" l="l" r="r" t="t"/>
              <a:pathLst>
                <a:path extrusionOk="0" h="1403" w="1151">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9" name="Google Shape;3149;p69"/>
            <p:cNvSpPr/>
            <p:nvPr/>
          </p:nvSpPr>
          <p:spPr>
            <a:xfrm>
              <a:off x="3829055" y="3110126"/>
              <a:ext cx="131316" cy="124222"/>
            </a:xfrm>
            <a:custGeom>
              <a:rect b="b" l="l" r="r" t="t"/>
              <a:pathLst>
                <a:path extrusionOk="0" h="10923" w="11028">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3150" name="Google Shape;3150;p69"/>
            <p:cNvSpPr/>
            <p:nvPr/>
          </p:nvSpPr>
          <p:spPr>
            <a:xfrm>
              <a:off x="3970326" y="3207451"/>
              <a:ext cx="21934" cy="52837"/>
            </a:xfrm>
            <a:custGeom>
              <a:rect b="b" l="l" r="r" t="t"/>
              <a:pathLst>
                <a:path extrusionOk="0" h="4646" w="1842">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1" name="Google Shape;3151;p69"/>
            <p:cNvSpPr/>
            <p:nvPr/>
          </p:nvSpPr>
          <p:spPr>
            <a:xfrm>
              <a:off x="3895082" y="3199593"/>
              <a:ext cx="81233" cy="66165"/>
            </a:xfrm>
            <a:custGeom>
              <a:rect b="b" l="l" r="r" t="t"/>
              <a:pathLst>
                <a:path extrusionOk="0" h="5818" w="6822">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2" name="Google Shape;3152;p69"/>
            <p:cNvSpPr/>
            <p:nvPr/>
          </p:nvSpPr>
          <p:spPr>
            <a:xfrm>
              <a:off x="3824328" y="3184365"/>
              <a:ext cx="86210" cy="81393"/>
            </a:xfrm>
            <a:custGeom>
              <a:rect b="b" l="l" r="r" t="t"/>
              <a:pathLst>
                <a:path extrusionOk="0" h="7157" w="724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3" name="Google Shape;3153;p69"/>
            <p:cNvSpPr/>
            <p:nvPr/>
          </p:nvSpPr>
          <p:spPr>
            <a:xfrm>
              <a:off x="3916754" y="3249086"/>
              <a:ext cx="53834" cy="46889"/>
            </a:xfrm>
            <a:custGeom>
              <a:rect b="b" l="l" r="r" t="t"/>
              <a:pathLst>
                <a:path extrusionOk="0" h="4123" w="4521">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4" name="Google Shape;3154;p69"/>
            <p:cNvSpPr/>
            <p:nvPr/>
          </p:nvSpPr>
          <p:spPr>
            <a:xfrm>
              <a:off x="3879638" y="3263609"/>
              <a:ext cx="64539" cy="61639"/>
            </a:xfrm>
            <a:custGeom>
              <a:rect b="b" l="l" r="r" t="t"/>
              <a:pathLst>
                <a:path extrusionOk="0" h="5420" w="542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5" name="Google Shape;3155;p69"/>
            <p:cNvSpPr/>
            <p:nvPr/>
          </p:nvSpPr>
          <p:spPr>
            <a:xfrm>
              <a:off x="3824578" y="3257889"/>
              <a:ext cx="92188" cy="82826"/>
            </a:xfrm>
            <a:custGeom>
              <a:rect b="b" l="l" r="r" t="t"/>
              <a:pathLst>
                <a:path extrusionOk="0" h="7283" w="7742">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3156" name="Google Shape;3156;p69"/>
            <p:cNvSpPr/>
            <p:nvPr/>
          </p:nvSpPr>
          <p:spPr>
            <a:xfrm>
              <a:off x="3953131" y="3215060"/>
              <a:ext cx="71767" cy="110427"/>
            </a:xfrm>
            <a:custGeom>
              <a:rect b="b" l="l" r="r" t="t"/>
              <a:pathLst>
                <a:path extrusionOk="0" h="9710" w="6027">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7" name="Google Shape;3157;p69"/>
            <p:cNvSpPr/>
            <p:nvPr/>
          </p:nvSpPr>
          <p:spPr>
            <a:xfrm>
              <a:off x="3951893" y="3317378"/>
              <a:ext cx="9978" cy="10724"/>
            </a:xfrm>
            <a:custGeom>
              <a:rect b="b" l="l" r="r" t="t"/>
              <a:pathLst>
                <a:path extrusionOk="0" h="943" w="838">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8" name="Google Shape;3158;p69"/>
            <p:cNvSpPr/>
            <p:nvPr/>
          </p:nvSpPr>
          <p:spPr>
            <a:xfrm>
              <a:off x="3925232" y="3338554"/>
              <a:ext cx="15956" cy="14295"/>
            </a:xfrm>
            <a:custGeom>
              <a:rect b="b" l="l" r="r" t="t"/>
              <a:pathLst>
                <a:path extrusionOk="0" h="1257" w="134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9" name="Google Shape;3159;p69"/>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0" name="Google Shape;3160;p69"/>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1" name="Google Shape;3161;p69"/>
            <p:cNvSpPr/>
            <p:nvPr/>
          </p:nvSpPr>
          <p:spPr>
            <a:xfrm>
              <a:off x="4014919" y="2846238"/>
              <a:ext cx="33651" cy="9053"/>
            </a:xfrm>
            <a:custGeom>
              <a:rect b="b" l="l" r="r" t="t"/>
              <a:pathLst>
                <a:path extrusionOk="0" h="796" w="2826">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2" name="Google Shape;3162;p69"/>
            <p:cNvSpPr/>
            <p:nvPr/>
          </p:nvSpPr>
          <p:spPr>
            <a:xfrm>
              <a:off x="4036853" y="2853608"/>
              <a:ext cx="1250" cy="1205"/>
            </a:xfrm>
            <a:custGeom>
              <a:rect b="b" l="l" r="r" t="t"/>
              <a:pathLst>
                <a:path extrusionOk="0" fill="none" h="106" w="105">
                  <a:moveTo>
                    <a:pt x="105" y="105"/>
                  </a:moveTo>
                  <a:lnTo>
                    <a:pt x="0" y="1"/>
                  </a:lnTo>
                </a:path>
              </a:pathLst>
            </a:custGeom>
            <a:solidFill>
              <a:srgbClr val="5F7D95"/>
            </a:solidFill>
            <a:ln cap="rnd" cmpd="sng" w="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3" name="Google Shape;3163;p69"/>
            <p:cNvSpPr/>
            <p:nvPr/>
          </p:nvSpPr>
          <p:spPr>
            <a:xfrm>
              <a:off x="4346543" y="2948318"/>
              <a:ext cx="21183" cy="11907"/>
            </a:xfrm>
            <a:custGeom>
              <a:rect b="b" l="l" r="r" t="t"/>
              <a:pathLst>
                <a:path extrusionOk="0" h="1047" w="1779">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4" name="Google Shape;3164;p69"/>
            <p:cNvSpPr/>
            <p:nvPr/>
          </p:nvSpPr>
          <p:spPr>
            <a:xfrm>
              <a:off x="3878888" y="2847660"/>
              <a:ext cx="16706" cy="13579"/>
            </a:xfrm>
            <a:custGeom>
              <a:rect b="b" l="l" r="r" t="t"/>
              <a:pathLst>
                <a:path extrusionOk="0" h="1194" w="1403">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5" name="Google Shape;3165;p69"/>
            <p:cNvSpPr/>
            <p:nvPr/>
          </p:nvSpPr>
          <p:spPr>
            <a:xfrm>
              <a:off x="3865182" y="2817204"/>
              <a:ext cx="27923" cy="34993"/>
            </a:xfrm>
            <a:custGeom>
              <a:rect b="b" l="l" r="r" t="t"/>
              <a:pathLst>
                <a:path extrusionOk="0" h="3077" w="2345">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66" name="Google Shape;3166;p69"/>
          <p:cNvGrpSpPr/>
          <p:nvPr/>
        </p:nvGrpSpPr>
        <p:grpSpPr>
          <a:xfrm>
            <a:off x="3530618" y="1021765"/>
            <a:ext cx="2078182" cy="1366558"/>
            <a:chOff x="235800" y="830650"/>
            <a:chExt cx="6978450" cy="4588844"/>
          </a:xfrm>
        </p:grpSpPr>
        <p:sp>
          <p:nvSpPr>
            <p:cNvPr id="3167" name="Google Shape;3167;p69"/>
            <p:cNvSpPr/>
            <p:nvPr/>
          </p:nvSpPr>
          <p:spPr>
            <a:xfrm>
              <a:off x="235800" y="1224769"/>
              <a:ext cx="2592225" cy="4194725"/>
            </a:xfrm>
            <a:custGeom>
              <a:rect b="b" l="l" r="r" t="t"/>
              <a:pathLst>
                <a:path extrusionOk="0" h="167789" w="103689">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8" name="Google Shape;3168;p69"/>
            <p:cNvSpPr/>
            <p:nvPr/>
          </p:nvSpPr>
          <p:spPr>
            <a:xfrm>
              <a:off x="2370225" y="830650"/>
              <a:ext cx="1016975" cy="1158500"/>
            </a:xfrm>
            <a:custGeom>
              <a:rect b="b" l="l" r="r" t="t"/>
              <a:pathLst>
                <a:path extrusionOk="0" h="46340" w="40679">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9" name="Google Shape;3169;p69"/>
            <p:cNvSpPr/>
            <p:nvPr/>
          </p:nvSpPr>
          <p:spPr>
            <a:xfrm>
              <a:off x="3143325" y="1089650"/>
              <a:ext cx="4064350" cy="3503975"/>
            </a:xfrm>
            <a:custGeom>
              <a:rect b="b" l="l" r="r" t="t"/>
              <a:pathLst>
                <a:path extrusionOk="0" h="140159" w="162574">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0" name="Google Shape;3170;p69"/>
            <p:cNvSpPr/>
            <p:nvPr/>
          </p:nvSpPr>
          <p:spPr>
            <a:xfrm>
              <a:off x="6146600" y="3671525"/>
              <a:ext cx="342925" cy="189500"/>
            </a:xfrm>
            <a:custGeom>
              <a:rect b="b" l="l" r="r" t="t"/>
              <a:pathLst>
                <a:path extrusionOk="0" h="7580" w="13717">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1" name="Google Shape;3171;p69"/>
            <p:cNvSpPr/>
            <p:nvPr/>
          </p:nvSpPr>
          <p:spPr>
            <a:xfrm>
              <a:off x="5901600" y="3652500"/>
              <a:ext cx="558700" cy="402875"/>
            </a:xfrm>
            <a:custGeom>
              <a:rect b="b" l="l" r="r" t="t"/>
              <a:pathLst>
                <a:path extrusionOk="0" h="16115" w="22348">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2" name="Google Shape;3172;p69"/>
            <p:cNvSpPr/>
            <p:nvPr/>
          </p:nvSpPr>
          <p:spPr>
            <a:xfrm>
              <a:off x="6249675" y="4061675"/>
              <a:ext cx="964575" cy="811125"/>
            </a:xfrm>
            <a:custGeom>
              <a:rect b="b" l="l" r="r" t="t"/>
              <a:pathLst>
                <a:path extrusionOk="0" h="32445" w="38583">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73" name="Google Shape;3173;p69"/>
          <p:cNvGrpSpPr/>
          <p:nvPr/>
        </p:nvGrpSpPr>
        <p:grpSpPr>
          <a:xfrm>
            <a:off x="719115" y="2852867"/>
            <a:ext cx="2622876" cy="1333540"/>
            <a:chOff x="238125" y="1038125"/>
            <a:chExt cx="7146800" cy="3633625"/>
          </a:xfrm>
        </p:grpSpPr>
        <p:sp>
          <p:nvSpPr>
            <p:cNvPr id="3174" name="Google Shape;3174;p69"/>
            <p:cNvSpPr/>
            <p:nvPr/>
          </p:nvSpPr>
          <p:spPr>
            <a:xfrm>
              <a:off x="6256150" y="3780375"/>
              <a:ext cx="62400" cy="53425"/>
            </a:xfrm>
            <a:custGeom>
              <a:rect b="b" l="l" r="r" t="t"/>
              <a:pathLst>
                <a:path extrusionOk="0" h="2137" w="2496">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5" name="Google Shape;3175;p69"/>
            <p:cNvSpPr/>
            <p:nvPr/>
          </p:nvSpPr>
          <p:spPr>
            <a:xfrm>
              <a:off x="6256150" y="3856775"/>
              <a:ext cx="62200" cy="53250"/>
            </a:xfrm>
            <a:custGeom>
              <a:rect b="b" l="l" r="r" t="t"/>
              <a:pathLst>
                <a:path extrusionOk="0" h="2130" w="2488">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6" name="Google Shape;3176;p69"/>
            <p:cNvSpPr/>
            <p:nvPr/>
          </p:nvSpPr>
          <p:spPr>
            <a:xfrm>
              <a:off x="6256150" y="3932800"/>
              <a:ext cx="62200" cy="53425"/>
            </a:xfrm>
            <a:custGeom>
              <a:rect b="b" l="l" r="r" t="t"/>
              <a:pathLst>
                <a:path extrusionOk="0" h="2137" w="2488">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7" name="Google Shape;3177;p69"/>
            <p:cNvSpPr/>
            <p:nvPr/>
          </p:nvSpPr>
          <p:spPr>
            <a:xfrm>
              <a:off x="6332350"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8" name="Google Shape;3178;p69"/>
            <p:cNvSpPr/>
            <p:nvPr/>
          </p:nvSpPr>
          <p:spPr>
            <a:xfrm>
              <a:off x="6332350"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9" name="Google Shape;3179;p69"/>
            <p:cNvSpPr/>
            <p:nvPr/>
          </p:nvSpPr>
          <p:spPr>
            <a:xfrm>
              <a:off x="6408350" y="385677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0" name="Google Shape;3180;p69"/>
            <p:cNvSpPr/>
            <p:nvPr/>
          </p:nvSpPr>
          <p:spPr>
            <a:xfrm>
              <a:off x="6408350" y="3932800"/>
              <a:ext cx="62425" cy="53425"/>
            </a:xfrm>
            <a:custGeom>
              <a:rect b="b" l="l" r="r" t="t"/>
              <a:pathLst>
                <a:path extrusionOk="0" h="2137" w="2497">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1" name="Google Shape;3181;p69"/>
            <p:cNvSpPr/>
            <p:nvPr/>
          </p:nvSpPr>
          <p:spPr>
            <a:xfrm>
              <a:off x="6408350" y="4085225"/>
              <a:ext cx="62425" cy="53350"/>
            </a:xfrm>
            <a:custGeom>
              <a:rect b="b" l="l" r="r" t="t"/>
              <a:pathLst>
                <a:path extrusionOk="0" h="2134" w="2497">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2" name="Google Shape;3182;p69"/>
            <p:cNvSpPr/>
            <p:nvPr/>
          </p:nvSpPr>
          <p:spPr>
            <a:xfrm>
              <a:off x="6484575" y="385677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3" name="Google Shape;3183;p69"/>
            <p:cNvSpPr/>
            <p:nvPr/>
          </p:nvSpPr>
          <p:spPr>
            <a:xfrm>
              <a:off x="648457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4" name="Google Shape;3184;p69"/>
            <p:cNvSpPr/>
            <p:nvPr/>
          </p:nvSpPr>
          <p:spPr>
            <a:xfrm>
              <a:off x="6484575" y="4161425"/>
              <a:ext cx="62425" cy="53300"/>
            </a:xfrm>
            <a:custGeom>
              <a:rect b="b" l="l" r="r" t="t"/>
              <a:pathLst>
                <a:path extrusionOk="0" h="2132" w="2497">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5" name="Google Shape;3185;p69"/>
            <p:cNvSpPr/>
            <p:nvPr/>
          </p:nvSpPr>
          <p:spPr>
            <a:xfrm>
              <a:off x="6484575" y="40852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6" name="Google Shape;3186;p69"/>
            <p:cNvSpPr/>
            <p:nvPr/>
          </p:nvSpPr>
          <p:spPr>
            <a:xfrm>
              <a:off x="6484575" y="4009000"/>
              <a:ext cx="62425" cy="53350"/>
            </a:xfrm>
            <a:custGeom>
              <a:rect b="b" l="l" r="r" t="t"/>
              <a:pathLst>
                <a:path extrusionOk="0" h="2134" w="2497">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7" name="Google Shape;3187;p69"/>
            <p:cNvSpPr/>
            <p:nvPr/>
          </p:nvSpPr>
          <p:spPr>
            <a:xfrm>
              <a:off x="6638425" y="3856775"/>
              <a:ext cx="62425" cy="53250"/>
            </a:xfrm>
            <a:custGeom>
              <a:rect b="b" l="l" r="r" t="t"/>
              <a:pathLst>
                <a:path extrusionOk="0" h="2130" w="2497">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8" name="Google Shape;3188;p69"/>
            <p:cNvSpPr/>
            <p:nvPr/>
          </p:nvSpPr>
          <p:spPr>
            <a:xfrm>
              <a:off x="663842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9" name="Google Shape;3189;p69"/>
            <p:cNvSpPr/>
            <p:nvPr/>
          </p:nvSpPr>
          <p:spPr>
            <a:xfrm>
              <a:off x="6638425" y="4161425"/>
              <a:ext cx="62425" cy="53300"/>
            </a:xfrm>
            <a:custGeom>
              <a:rect b="b" l="l" r="r" t="t"/>
              <a:pathLst>
                <a:path extrusionOk="0" h="2132" w="2497">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0" name="Google Shape;3190;p69"/>
            <p:cNvSpPr/>
            <p:nvPr/>
          </p:nvSpPr>
          <p:spPr>
            <a:xfrm>
              <a:off x="6638425" y="4085225"/>
              <a:ext cx="62425" cy="53350"/>
            </a:xfrm>
            <a:custGeom>
              <a:rect b="b" l="l" r="r" t="t"/>
              <a:pathLst>
                <a:path extrusionOk="0" h="2134" w="2497">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1" name="Google Shape;3191;p69"/>
            <p:cNvSpPr/>
            <p:nvPr/>
          </p:nvSpPr>
          <p:spPr>
            <a:xfrm>
              <a:off x="6638425" y="4009000"/>
              <a:ext cx="62425" cy="53350"/>
            </a:xfrm>
            <a:custGeom>
              <a:rect b="b" l="l" r="r" t="t"/>
              <a:pathLst>
                <a:path extrusionOk="0" h="2134" w="2497">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2" name="Google Shape;3192;p69"/>
            <p:cNvSpPr/>
            <p:nvPr/>
          </p:nvSpPr>
          <p:spPr>
            <a:xfrm>
              <a:off x="6715450" y="393280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3" name="Google Shape;3193;p69"/>
            <p:cNvSpPr/>
            <p:nvPr/>
          </p:nvSpPr>
          <p:spPr>
            <a:xfrm>
              <a:off x="6715450" y="40852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4" name="Google Shape;3194;p69"/>
            <p:cNvSpPr/>
            <p:nvPr/>
          </p:nvSpPr>
          <p:spPr>
            <a:xfrm>
              <a:off x="6715450" y="4009000"/>
              <a:ext cx="62225" cy="53350"/>
            </a:xfrm>
            <a:custGeom>
              <a:rect b="b" l="l" r="r" t="t"/>
              <a:pathLst>
                <a:path extrusionOk="0" h="2134" w="2489">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5" name="Google Shape;3195;p69"/>
            <p:cNvSpPr/>
            <p:nvPr/>
          </p:nvSpPr>
          <p:spPr>
            <a:xfrm>
              <a:off x="6408350" y="4009000"/>
              <a:ext cx="62425" cy="53350"/>
            </a:xfrm>
            <a:custGeom>
              <a:rect b="b" l="l" r="r" t="t"/>
              <a:pathLst>
                <a:path extrusionOk="0" h="2134" w="2497">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6" name="Google Shape;3196;p69"/>
            <p:cNvSpPr/>
            <p:nvPr/>
          </p:nvSpPr>
          <p:spPr>
            <a:xfrm>
              <a:off x="6332350"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7" name="Google Shape;3197;p69"/>
            <p:cNvSpPr/>
            <p:nvPr/>
          </p:nvSpPr>
          <p:spPr>
            <a:xfrm>
              <a:off x="6256150" y="4009000"/>
              <a:ext cx="62200" cy="53350"/>
            </a:xfrm>
            <a:custGeom>
              <a:rect b="b" l="l" r="r" t="t"/>
              <a:pathLst>
                <a:path extrusionOk="0" h="2134" w="2488">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8" name="Google Shape;3198;p69"/>
            <p:cNvSpPr/>
            <p:nvPr/>
          </p:nvSpPr>
          <p:spPr>
            <a:xfrm>
              <a:off x="5951475"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9" name="Google Shape;3199;p69"/>
            <p:cNvSpPr/>
            <p:nvPr/>
          </p:nvSpPr>
          <p:spPr>
            <a:xfrm>
              <a:off x="5951475" y="4009000"/>
              <a:ext cx="62225" cy="53350"/>
            </a:xfrm>
            <a:custGeom>
              <a:rect b="b" l="l" r="r" t="t"/>
              <a:pathLst>
                <a:path extrusionOk="0" h="2134" w="2489">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0" name="Google Shape;3200;p69"/>
            <p:cNvSpPr/>
            <p:nvPr/>
          </p:nvSpPr>
          <p:spPr>
            <a:xfrm>
              <a:off x="6027500" y="385677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1" name="Google Shape;3201;p69"/>
            <p:cNvSpPr/>
            <p:nvPr/>
          </p:nvSpPr>
          <p:spPr>
            <a:xfrm>
              <a:off x="6027500" y="39328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2" name="Google Shape;3202;p69"/>
            <p:cNvSpPr/>
            <p:nvPr/>
          </p:nvSpPr>
          <p:spPr>
            <a:xfrm>
              <a:off x="6027500" y="4009000"/>
              <a:ext cx="62425" cy="53350"/>
            </a:xfrm>
            <a:custGeom>
              <a:rect b="b" l="l" r="r" t="t"/>
              <a:pathLst>
                <a:path extrusionOk="0" h="2134" w="2497">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3" name="Google Shape;3203;p69"/>
            <p:cNvSpPr/>
            <p:nvPr/>
          </p:nvSpPr>
          <p:spPr>
            <a:xfrm>
              <a:off x="6103700" y="3780375"/>
              <a:ext cx="62425" cy="53475"/>
            </a:xfrm>
            <a:custGeom>
              <a:rect b="b" l="l" r="r" t="t"/>
              <a:pathLst>
                <a:path extrusionOk="0" h="2139" w="2497">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4" name="Google Shape;3204;p69"/>
            <p:cNvSpPr/>
            <p:nvPr/>
          </p:nvSpPr>
          <p:spPr>
            <a:xfrm>
              <a:off x="6103700" y="3856775"/>
              <a:ext cx="62425" cy="53300"/>
            </a:xfrm>
            <a:custGeom>
              <a:rect b="b" l="l" r="r" t="t"/>
              <a:pathLst>
                <a:path extrusionOk="0" h="2132" w="2497">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5" name="Google Shape;3205;p69"/>
            <p:cNvSpPr/>
            <p:nvPr/>
          </p:nvSpPr>
          <p:spPr>
            <a:xfrm>
              <a:off x="6103700" y="3932800"/>
              <a:ext cx="62425" cy="53475"/>
            </a:xfrm>
            <a:custGeom>
              <a:rect b="b" l="l" r="r" t="t"/>
              <a:pathLst>
                <a:path extrusionOk="0" h="2139" w="2497">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6" name="Google Shape;3206;p69"/>
            <p:cNvSpPr/>
            <p:nvPr/>
          </p:nvSpPr>
          <p:spPr>
            <a:xfrm>
              <a:off x="6103700" y="4009000"/>
              <a:ext cx="62425" cy="53350"/>
            </a:xfrm>
            <a:custGeom>
              <a:rect b="b" l="l" r="r" t="t"/>
              <a:pathLst>
                <a:path extrusionOk="0" h="2134" w="2497">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7" name="Google Shape;3207;p69"/>
            <p:cNvSpPr/>
            <p:nvPr/>
          </p:nvSpPr>
          <p:spPr>
            <a:xfrm>
              <a:off x="61799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8" name="Google Shape;3208;p69"/>
            <p:cNvSpPr/>
            <p:nvPr/>
          </p:nvSpPr>
          <p:spPr>
            <a:xfrm>
              <a:off x="61799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9" name="Google Shape;3209;p69"/>
            <p:cNvSpPr/>
            <p:nvPr/>
          </p:nvSpPr>
          <p:spPr>
            <a:xfrm>
              <a:off x="61799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0" name="Google Shape;3210;p69"/>
            <p:cNvSpPr/>
            <p:nvPr/>
          </p:nvSpPr>
          <p:spPr>
            <a:xfrm>
              <a:off x="61799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1" name="Google Shape;3211;p69"/>
            <p:cNvSpPr/>
            <p:nvPr/>
          </p:nvSpPr>
          <p:spPr>
            <a:xfrm>
              <a:off x="61799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2" name="Google Shape;3212;p69"/>
            <p:cNvSpPr/>
            <p:nvPr/>
          </p:nvSpPr>
          <p:spPr>
            <a:xfrm>
              <a:off x="717030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3" name="Google Shape;3213;p69"/>
            <p:cNvSpPr/>
            <p:nvPr/>
          </p:nvSpPr>
          <p:spPr>
            <a:xfrm>
              <a:off x="68656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4" name="Google Shape;3214;p69"/>
            <p:cNvSpPr/>
            <p:nvPr/>
          </p:nvSpPr>
          <p:spPr>
            <a:xfrm>
              <a:off x="686565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5" name="Google Shape;3215;p69"/>
            <p:cNvSpPr/>
            <p:nvPr/>
          </p:nvSpPr>
          <p:spPr>
            <a:xfrm>
              <a:off x="69418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6" name="Google Shape;3216;p69"/>
            <p:cNvSpPr/>
            <p:nvPr/>
          </p:nvSpPr>
          <p:spPr>
            <a:xfrm>
              <a:off x="6789225" y="3627950"/>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7" name="Google Shape;3217;p69"/>
            <p:cNvSpPr/>
            <p:nvPr/>
          </p:nvSpPr>
          <p:spPr>
            <a:xfrm>
              <a:off x="6637000" y="3475725"/>
              <a:ext cx="62225" cy="53350"/>
            </a:xfrm>
            <a:custGeom>
              <a:rect b="b" l="l" r="r" t="t"/>
              <a:pathLst>
                <a:path extrusionOk="0" h="2134" w="2489">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8" name="Google Shape;3218;p69"/>
            <p:cNvSpPr/>
            <p:nvPr/>
          </p:nvSpPr>
          <p:spPr>
            <a:xfrm>
              <a:off x="6256150" y="3399500"/>
              <a:ext cx="62200" cy="53350"/>
            </a:xfrm>
            <a:custGeom>
              <a:rect b="b" l="l" r="r" t="t"/>
              <a:pathLst>
                <a:path extrusionOk="0" h="2134" w="2488">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9" name="Google Shape;3219;p69"/>
            <p:cNvSpPr/>
            <p:nvPr/>
          </p:nvSpPr>
          <p:spPr>
            <a:xfrm>
              <a:off x="6484575" y="355192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0" name="Google Shape;3220;p69"/>
            <p:cNvSpPr/>
            <p:nvPr/>
          </p:nvSpPr>
          <p:spPr>
            <a:xfrm>
              <a:off x="6484575" y="34757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1" name="Google Shape;3221;p69"/>
            <p:cNvSpPr/>
            <p:nvPr/>
          </p:nvSpPr>
          <p:spPr>
            <a:xfrm>
              <a:off x="6408350" y="355192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2" name="Google Shape;3222;p69"/>
            <p:cNvSpPr/>
            <p:nvPr/>
          </p:nvSpPr>
          <p:spPr>
            <a:xfrm>
              <a:off x="6408350" y="3475725"/>
              <a:ext cx="62425" cy="53350"/>
            </a:xfrm>
            <a:custGeom>
              <a:rect b="b" l="l" r="r" t="t"/>
              <a:pathLst>
                <a:path extrusionOk="0" h="2134" w="2497">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3" name="Google Shape;3223;p69"/>
            <p:cNvSpPr/>
            <p:nvPr/>
          </p:nvSpPr>
          <p:spPr>
            <a:xfrm>
              <a:off x="6332350"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4" name="Google Shape;3224;p69"/>
            <p:cNvSpPr/>
            <p:nvPr/>
          </p:nvSpPr>
          <p:spPr>
            <a:xfrm>
              <a:off x="6332350" y="33995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5" name="Google Shape;3225;p69"/>
            <p:cNvSpPr/>
            <p:nvPr/>
          </p:nvSpPr>
          <p:spPr>
            <a:xfrm>
              <a:off x="7094075" y="4237450"/>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6" name="Google Shape;3226;p69"/>
            <p:cNvSpPr/>
            <p:nvPr/>
          </p:nvSpPr>
          <p:spPr>
            <a:xfrm>
              <a:off x="7017875" y="4389875"/>
              <a:ext cx="62400" cy="53350"/>
            </a:xfrm>
            <a:custGeom>
              <a:rect b="b" l="l" r="r" t="t"/>
              <a:pathLst>
                <a:path extrusionOk="0" h="2134" w="2496">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7" name="Google Shape;3227;p69"/>
            <p:cNvSpPr/>
            <p:nvPr/>
          </p:nvSpPr>
          <p:spPr>
            <a:xfrm>
              <a:off x="7017875" y="4313650"/>
              <a:ext cx="62400" cy="53450"/>
            </a:xfrm>
            <a:custGeom>
              <a:rect b="b" l="l" r="r" t="t"/>
              <a:pathLst>
                <a:path extrusionOk="0" h="2138" w="2496">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8" name="Google Shape;3228;p69"/>
            <p:cNvSpPr/>
            <p:nvPr/>
          </p:nvSpPr>
          <p:spPr>
            <a:xfrm>
              <a:off x="6941850" y="438987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9" name="Google Shape;3229;p69"/>
            <p:cNvSpPr/>
            <p:nvPr/>
          </p:nvSpPr>
          <p:spPr>
            <a:xfrm>
              <a:off x="6484575" y="438987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0" name="Google Shape;3230;p69"/>
            <p:cNvSpPr/>
            <p:nvPr/>
          </p:nvSpPr>
          <p:spPr>
            <a:xfrm>
              <a:off x="6560800" y="42374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1" name="Google Shape;3231;p69"/>
            <p:cNvSpPr/>
            <p:nvPr/>
          </p:nvSpPr>
          <p:spPr>
            <a:xfrm>
              <a:off x="6560800" y="4161425"/>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2" name="Google Shape;3232;p69"/>
            <p:cNvSpPr/>
            <p:nvPr/>
          </p:nvSpPr>
          <p:spPr>
            <a:xfrm>
              <a:off x="6560800" y="40852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3" name="Google Shape;3233;p69"/>
            <p:cNvSpPr/>
            <p:nvPr/>
          </p:nvSpPr>
          <p:spPr>
            <a:xfrm>
              <a:off x="6560800" y="4009000"/>
              <a:ext cx="62200" cy="53350"/>
            </a:xfrm>
            <a:custGeom>
              <a:rect b="b" l="l" r="r" t="t"/>
              <a:pathLst>
                <a:path extrusionOk="0" h="2134" w="2488">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4" name="Google Shape;3234;p69"/>
            <p:cNvSpPr/>
            <p:nvPr/>
          </p:nvSpPr>
          <p:spPr>
            <a:xfrm>
              <a:off x="6560800" y="39328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5" name="Google Shape;3235;p69"/>
            <p:cNvSpPr/>
            <p:nvPr/>
          </p:nvSpPr>
          <p:spPr>
            <a:xfrm>
              <a:off x="65608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6" name="Google Shape;3236;p69"/>
            <p:cNvSpPr/>
            <p:nvPr/>
          </p:nvSpPr>
          <p:spPr>
            <a:xfrm>
              <a:off x="65608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7" name="Google Shape;3237;p69"/>
            <p:cNvSpPr/>
            <p:nvPr/>
          </p:nvSpPr>
          <p:spPr>
            <a:xfrm>
              <a:off x="6484575" y="4237450"/>
              <a:ext cx="62425" cy="53425"/>
            </a:xfrm>
            <a:custGeom>
              <a:rect b="b" l="l" r="r" t="t"/>
              <a:pathLst>
                <a:path extrusionOk="0" h="2137" w="2497">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8" name="Google Shape;3238;p69"/>
            <p:cNvSpPr/>
            <p:nvPr/>
          </p:nvSpPr>
          <p:spPr>
            <a:xfrm>
              <a:off x="6484575" y="3780375"/>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9" name="Google Shape;3239;p69"/>
            <p:cNvSpPr/>
            <p:nvPr/>
          </p:nvSpPr>
          <p:spPr>
            <a:xfrm>
              <a:off x="6484575" y="3704150"/>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0" name="Google Shape;3240;p69"/>
            <p:cNvSpPr/>
            <p:nvPr/>
          </p:nvSpPr>
          <p:spPr>
            <a:xfrm>
              <a:off x="6408350" y="4237450"/>
              <a:ext cx="62425" cy="53425"/>
            </a:xfrm>
            <a:custGeom>
              <a:rect b="b" l="l" r="r" t="t"/>
              <a:pathLst>
                <a:path extrusionOk="0" h="2137" w="2497">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1" name="Google Shape;3241;p69"/>
            <p:cNvSpPr/>
            <p:nvPr/>
          </p:nvSpPr>
          <p:spPr>
            <a:xfrm>
              <a:off x="6408350" y="4161425"/>
              <a:ext cx="62425" cy="53300"/>
            </a:xfrm>
            <a:custGeom>
              <a:rect b="b" l="l" r="r" t="t"/>
              <a:pathLst>
                <a:path extrusionOk="0" h="2132" w="2497">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2" name="Google Shape;3242;p69"/>
            <p:cNvSpPr/>
            <p:nvPr/>
          </p:nvSpPr>
          <p:spPr>
            <a:xfrm>
              <a:off x="6408350" y="3780375"/>
              <a:ext cx="62425" cy="53425"/>
            </a:xfrm>
            <a:custGeom>
              <a:rect b="b" l="l" r="r" t="t"/>
              <a:pathLst>
                <a:path extrusionOk="0" h="2137" w="2497">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3" name="Google Shape;3243;p69"/>
            <p:cNvSpPr/>
            <p:nvPr/>
          </p:nvSpPr>
          <p:spPr>
            <a:xfrm>
              <a:off x="6408350" y="3704150"/>
              <a:ext cx="62425" cy="53450"/>
            </a:xfrm>
            <a:custGeom>
              <a:rect b="b" l="l" r="r" t="t"/>
              <a:pathLst>
                <a:path extrusionOk="0" h="2138" w="2497">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4" name="Google Shape;3244;p69"/>
            <p:cNvSpPr/>
            <p:nvPr/>
          </p:nvSpPr>
          <p:spPr>
            <a:xfrm>
              <a:off x="6332350"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5" name="Google Shape;3245;p69"/>
            <p:cNvSpPr/>
            <p:nvPr/>
          </p:nvSpPr>
          <p:spPr>
            <a:xfrm>
              <a:off x="6332350"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6" name="Google Shape;3246;p69"/>
            <p:cNvSpPr/>
            <p:nvPr/>
          </p:nvSpPr>
          <p:spPr>
            <a:xfrm>
              <a:off x="633235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7" name="Google Shape;3247;p69"/>
            <p:cNvSpPr/>
            <p:nvPr/>
          </p:nvSpPr>
          <p:spPr>
            <a:xfrm>
              <a:off x="63323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8" name="Google Shape;3248;p69"/>
            <p:cNvSpPr/>
            <p:nvPr/>
          </p:nvSpPr>
          <p:spPr>
            <a:xfrm>
              <a:off x="6256150" y="4085225"/>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9" name="Google Shape;3249;p69"/>
            <p:cNvSpPr/>
            <p:nvPr/>
          </p:nvSpPr>
          <p:spPr>
            <a:xfrm>
              <a:off x="6256150" y="3704150"/>
              <a:ext cx="62200" cy="53450"/>
            </a:xfrm>
            <a:custGeom>
              <a:rect b="b" l="l" r="r" t="t"/>
              <a:pathLst>
                <a:path extrusionOk="0" h="2138" w="2488">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0" name="Google Shape;3250;p69"/>
            <p:cNvSpPr/>
            <p:nvPr/>
          </p:nvSpPr>
          <p:spPr>
            <a:xfrm>
              <a:off x="6256150" y="3627950"/>
              <a:ext cx="62200" cy="53425"/>
            </a:xfrm>
            <a:custGeom>
              <a:rect b="b" l="l" r="r" t="t"/>
              <a:pathLst>
                <a:path extrusionOk="0" h="2137" w="2488">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1" name="Google Shape;3251;p69"/>
            <p:cNvSpPr/>
            <p:nvPr/>
          </p:nvSpPr>
          <p:spPr>
            <a:xfrm>
              <a:off x="617992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2" name="Google Shape;3252;p69"/>
            <p:cNvSpPr/>
            <p:nvPr/>
          </p:nvSpPr>
          <p:spPr>
            <a:xfrm>
              <a:off x="61799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3" name="Google Shape;3253;p69"/>
            <p:cNvSpPr/>
            <p:nvPr/>
          </p:nvSpPr>
          <p:spPr>
            <a:xfrm>
              <a:off x="6103700" y="4085225"/>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4" name="Google Shape;3254;p69"/>
            <p:cNvSpPr/>
            <p:nvPr/>
          </p:nvSpPr>
          <p:spPr>
            <a:xfrm>
              <a:off x="6103700" y="3704150"/>
              <a:ext cx="62425" cy="53450"/>
            </a:xfrm>
            <a:custGeom>
              <a:rect b="b" l="l" r="r" t="t"/>
              <a:pathLst>
                <a:path extrusionOk="0" h="2138" w="2497">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5" name="Google Shape;3255;p69"/>
            <p:cNvSpPr/>
            <p:nvPr/>
          </p:nvSpPr>
          <p:spPr>
            <a:xfrm>
              <a:off x="6027500" y="4085225"/>
              <a:ext cx="62425" cy="53350"/>
            </a:xfrm>
            <a:custGeom>
              <a:rect b="b" l="l" r="r" t="t"/>
              <a:pathLst>
                <a:path extrusionOk="0" h="2134" w="2497">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6" name="Google Shape;3256;p69"/>
            <p:cNvSpPr/>
            <p:nvPr/>
          </p:nvSpPr>
          <p:spPr>
            <a:xfrm>
              <a:off x="6027500" y="3780375"/>
              <a:ext cx="62425" cy="53425"/>
            </a:xfrm>
            <a:custGeom>
              <a:rect b="b" l="l" r="r" t="t"/>
              <a:pathLst>
                <a:path extrusionOk="0" h="2137" w="2497">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7" name="Google Shape;3257;p69"/>
            <p:cNvSpPr/>
            <p:nvPr/>
          </p:nvSpPr>
          <p:spPr>
            <a:xfrm>
              <a:off x="6027500" y="3704150"/>
              <a:ext cx="62425" cy="53450"/>
            </a:xfrm>
            <a:custGeom>
              <a:rect b="b" l="l" r="r" t="t"/>
              <a:pathLst>
                <a:path extrusionOk="0" h="2138" w="2497">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8" name="Google Shape;3258;p69"/>
            <p:cNvSpPr/>
            <p:nvPr/>
          </p:nvSpPr>
          <p:spPr>
            <a:xfrm>
              <a:off x="59514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9" name="Google Shape;3259;p69"/>
            <p:cNvSpPr/>
            <p:nvPr/>
          </p:nvSpPr>
          <p:spPr>
            <a:xfrm>
              <a:off x="5951475"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0" name="Google Shape;3260;p69"/>
            <p:cNvSpPr/>
            <p:nvPr/>
          </p:nvSpPr>
          <p:spPr>
            <a:xfrm>
              <a:off x="5951475" y="3780375"/>
              <a:ext cx="62425" cy="53425"/>
            </a:xfrm>
            <a:custGeom>
              <a:rect b="b" l="l" r="r" t="t"/>
              <a:pathLst>
                <a:path extrusionOk="0" h="2137" w="2497">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1" name="Google Shape;3261;p69"/>
            <p:cNvSpPr/>
            <p:nvPr/>
          </p:nvSpPr>
          <p:spPr>
            <a:xfrm>
              <a:off x="587527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2" name="Google Shape;3262;p69"/>
            <p:cNvSpPr/>
            <p:nvPr/>
          </p:nvSpPr>
          <p:spPr>
            <a:xfrm>
              <a:off x="587527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3" name="Google Shape;3263;p69"/>
            <p:cNvSpPr/>
            <p:nvPr/>
          </p:nvSpPr>
          <p:spPr>
            <a:xfrm>
              <a:off x="587527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4" name="Google Shape;3264;p69"/>
            <p:cNvSpPr/>
            <p:nvPr/>
          </p:nvSpPr>
          <p:spPr>
            <a:xfrm>
              <a:off x="587527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5" name="Google Shape;3265;p69"/>
            <p:cNvSpPr/>
            <p:nvPr/>
          </p:nvSpPr>
          <p:spPr>
            <a:xfrm>
              <a:off x="45040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6" name="Google Shape;3266;p69"/>
            <p:cNvSpPr/>
            <p:nvPr/>
          </p:nvSpPr>
          <p:spPr>
            <a:xfrm>
              <a:off x="450405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7" name="Google Shape;3267;p69"/>
            <p:cNvSpPr/>
            <p:nvPr/>
          </p:nvSpPr>
          <p:spPr>
            <a:xfrm>
              <a:off x="450405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8" name="Google Shape;3268;p69"/>
            <p:cNvSpPr/>
            <p:nvPr/>
          </p:nvSpPr>
          <p:spPr>
            <a:xfrm>
              <a:off x="4427825" y="39328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9" name="Google Shape;3269;p69"/>
            <p:cNvSpPr/>
            <p:nvPr/>
          </p:nvSpPr>
          <p:spPr>
            <a:xfrm>
              <a:off x="4427825" y="3856775"/>
              <a:ext cx="62350" cy="53250"/>
            </a:xfrm>
            <a:custGeom>
              <a:rect b="b" l="l" r="r" t="t"/>
              <a:pathLst>
                <a:path extrusionOk="0" h="2130" w="2494">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0" name="Google Shape;3270;p69"/>
            <p:cNvSpPr/>
            <p:nvPr/>
          </p:nvSpPr>
          <p:spPr>
            <a:xfrm>
              <a:off x="4427825" y="3780375"/>
              <a:ext cx="62425" cy="53425"/>
            </a:xfrm>
            <a:custGeom>
              <a:rect b="b" l="l" r="r" t="t"/>
              <a:pathLst>
                <a:path extrusionOk="0" h="2137" w="2497">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1" name="Google Shape;3271;p69"/>
            <p:cNvSpPr/>
            <p:nvPr/>
          </p:nvSpPr>
          <p:spPr>
            <a:xfrm>
              <a:off x="4351600" y="3171075"/>
              <a:ext cx="62425" cy="53350"/>
            </a:xfrm>
            <a:custGeom>
              <a:rect b="b" l="l" r="r" t="t"/>
              <a:pathLst>
                <a:path extrusionOk="0" h="2134" w="2497">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2" name="Google Shape;3272;p69"/>
            <p:cNvSpPr/>
            <p:nvPr/>
          </p:nvSpPr>
          <p:spPr>
            <a:xfrm>
              <a:off x="435160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3" name="Google Shape;3273;p69"/>
            <p:cNvSpPr/>
            <p:nvPr/>
          </p:nvSpPr>
          <p:spPr>
            <a:xfrm>
              <a:off x="3970950" y="27902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4" name="Google Shape;3274;p69"/>
            <p:cNvSpPr/>
            <p:nvPr/>
          </p:nvSpPr>
          <p:spPr>
            <a:xfrm>
              <a:off x="3970950" y="2866425"/>
              <a:ext cx="62225" cy="53275"/>
            </a:xfrm>
            <a:custGeom>
              <a:rect b="b" l="l" r="r" t="t"/>
              <a:pathLst>
                <a:path extrusionOk="0" h="2131" w="2489">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5" name="Google Shape;3275;p69"/>
            <p:cNvSpPr/>
            <p:nvPr/>
          </p:nvSpPr>
          <p:spPr>
            <a:xfrm>
              <a:off x="3970950" y="2942425"/>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6" name="Google Shape;3276;p69"/>
            <p:cNvSpPr/>
            <p:nvPr/>
          </p:nvSpPr>
          <p:spPr>
            <a:xfrm>
              <a:off x="3970950" y="301865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7" name="Google Shape;3277;p69"/>
            <p:cNvSpPr/>
            <p:nvPr/>
          </p:nvSpPr>
          <p:spPr>
            <a:xfrm>
              <a:off x="3970950" y="309485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8" name="Google Shape;3278;p69"/>
            <p:cNvSpPr/>
            <p:nvPr/>
          </p:nvSpPr>
          <p:spPr>
            <a:xfrm>
              <a:off x="3970950" y="317107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9" name="Google Shape;3279;p69"/>
            <p:cNvSpPr/>
            <p:nvPr/>
          </p:nvSpPr>
          <p:spPr>
            <a:xfrm>
              <a:off x="3970950" y="3247075"/>
              <a:ext cx="62225" cy="53450"/>
            </a:xfrm>
            <a:custGeom>
              <a:rect b="b" l="l" r="r" t="t"/>
              <a:pathLst>
                <a:path extrusionOk="0" h="2138" w="2489">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0" name="Google Shape;3280;p69"/>
            <p:cNvSpPr/>
            <p:nvPr/>
          </p:nvSpPr>
          <p:spPr>
            <a:xfrm>
              <a:off x="3970950" y="33233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1" name="Google Shape;3281;p69"/>
            <p:cNvSpPr/>
            <p:nvPr/>
          </p:nvSpPr>
          <p:spPr>
            <a:xfrm>
              <a:off x="3970950" y="33995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2" name="Google Shape;3282;p69"/>
            <p:cNvSpPr/>
            <p:nvPr/>
          </p:nvSpPr>
          <p:spPr>
            <a:xfrm>
              <a:off x="3970950" y="347572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3" name="Google Shape;3283;p69"/>
            <p:cNvSpPr/>
            <p:nvPr/>
          </p:nvSpPr>
          <p:spPr>
            <a:xfrm>
              <a:off x="3970950" y="355192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4" name="Google Shape;3284;p69"/>
            <p:cNvSpPr/>
            <p:nvPr/>
          </p:nvSpPr>
          <p:spPr>
            <a:xfrm>
              <a:off x="3970950" y="3627950"/>
              <a:ext cx="62225" cy="53425"/>
            </a:xfrm>
            <a:custGeom>
              <a:rect b="b" l="l" r="r" t="t"/>
              <a:pathLst>
                <a:path extrusionOk="0" h="2137" w="2489">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5" name="Google Shape;3285;p69"/>
            <p:cNvSpPr/>
            <p:nvPr/>
          </p:nvSpPr>
          <p:spPr>
            <a:xfrm>
              <a:off x="3970950" y="3704150"/>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6" name="Google Shape;3286;p69"/>
            <p:cNvSpPr/>
            <p:nvPr/>
          </p:nvSpPr>
          <p:spPr>
            <a:xfrm>
              <a:off x="3970950" y="3780375"/>
              <a:ext cx="62425" cy="53425"/>
            </a:xfrm>
            <a:custGeom>
              <a:rect b="b" l="l" r="r" t="t"/>
              <a:pathLst>
                <a:path extrusionOk="0" h="2137" w="2497">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7" name="Google Shape;3287;p69"/>
            <p:cNvSpPr/>
            <p:nvPr/>
          </p:nvSpPr>
          <p:spPr>
            <a:xfrm>
              <a:off x="3970950" y="385677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8" name="Google Shape;3288;p69"/>
            <p:cNvSpPr/>
            <p:nvPr/>
          </p:nvSpPr>
          <p:spPr>
            <a:xfrm>
              <a:off x="3970950" y="4009000"/>
              <a:ext cx="62225" cy="53350"/>
            </a:xfrm>
            <a:custGeom>
              <a:rect b="b" l="l" r="r" t="t"/>
              <a:pathLst>
                <a:path extrusionOk="0" h="2134" w="2489">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9" name="Google Shape;3289;p69"/>
            <p:cNvSpPr/>
            <p:nvPr/>
          </p:nvSpPr>
          <p:spPr>
            <a:xfrm>
              <a:off x="404695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0" name="Google Shape;3290;p69"/>
            <p:cNvSpPr/>
            <p:nvPr/>
          </p:nvSpPr>
          <p:spPr>
            <a:xfrm>
              <a:off x="4046950" y="286642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1" name="Google Shape;3291;p69"/>
            <p:cNvSpPr/>
            <p:nvPr/>
          </p:nvSpPr>
          <p:spPr>
            <a:xfrm>
              <a:off x="4046950" y="2942425"/>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2" name="Google Shape;3292;p69"/>
            <p:cNvSpPr/>
            <p:nvPr/>
          </p:nvSpPr>
          <p:spPr>
            <a:xfrm>
              <a:off x="404695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3" name="Google Shape;3293;p69"/>
            <p:cNvSpPr/>
            <p:nvPr/>
          </p:nvSpPr>
          <p:spPr>
            <a:xfrm>
              <a:off x="404695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4" name="Google Shape;3294;p69"/>
            <p:cNvSpPr/>
            <p:nvPr/>
          </p:nvSpPr>
          <p:spPr>
            <a:xfrm>
              <a:off x="4046950"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5" name="Google Shape;3295;p69"/>
            <p:cNvSpPr/>
            <p:nvPr/>
          </p:nvSpPr>
          <p:spPr>
            <a:xfrm>
              <a:off x="404695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6" name="Google Shape;3296;p69"/>
            <p:cNvSpPr/>
            <p:nvPr/>
          </p:nvSpPr>
          <p:spPr>
            <a:xfrm>
              <a:off x="4046950" y="3323300"/>
              <a:ext cx="62425" cy="53425"/>
            </a:xfrm>
            <a:custGeom>
              <a:rect b="b" l="l" r="r" t="t"/>
              <a:pathLst>
                <a:path extrusionOk="0" h="2137" w="2497">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7" name="Google Shape;3297;p69"/>
            <p:cNvSpPr/>
            <p:nvPr/>
          </p:nvSpPr>
          <p:spPr>
            <a:xfrm>
              <a:off x="404695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8" name="Google Shape;3298;p69"/>
            <p:cNvSpPr/>
            <p:nvPr/>
          </p:nvSpPr>
          <p:spPr>
            <a:xfrm>
              <a:off x="4046950" y="34757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9" name="Google Shape;3299;p69"/>
            <p:cNvSpPr/>
            <p:nvPr/>
          </p:nvSpPr>
          <p:spPr>
            <a:xfrm>
              <a:off x="4046950" y="355192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0" name="Google Shape;3300;p69"/>
            <p:cNvSpPr/>
            <p:nvPr/>
          </p:nvSpPr>
          <p:spPr>
            <a:xfrm>
              <a:off x="4046950"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1" name="Google Shape;3301;p69"/>
            <p:cNvSpPr/>
            <p:nvPr/>
          </p:nvSpPr>
          <p:spPr>
            <a:xfrm>
              <a:off x="4046950"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2" name="Google Shape;3302;p69"/>
            <p:cNvSpPr/>
            <p:nvPr/>
          </p:nvSpPr>
          <p:spPr>
            <a:xfrm>
              <a:off x="41231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3" name="Google Shape;3303;p69"/>
            <p:cNvSpPr/>
            <p:nvPr/>
          </p:nvSpPr>
          <p:spPr>
            <a:xfrm>
              <a:off x="4123175" y="2866425"/>
              <a:ext cx="62425" cy="53275"/>
            </a:xfrm>
            <a:custGeom>
              <a:rect b="b" l="l" r="r" t="t"/>
              <a:pathLst>
                <a:path extrusionOk="0" h="2131" w="2497">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4" name="Google Shape;3304;p69"/>
            <p:cNvSpPr/>
            <p:nvPr/>
          </p:nvSpPr>
          <p:spPr>
            <a:xfrm>
              <a:off x="4123175" y="29424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5" name="Google Shape;3305;p69"/>
            <p:cNvSpPr/>
            <p:nvPr/>
          </p:nvSpPr>
          <p:spPr>
            <a:xfrm>
              <a:off x="4123175" y="301865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6" name="Google Shape;3306;p69"/>
            <p:cNvSpPr/>
            <p:nvPr/>
          </p:nvSpPr>
          <p:spPr>
            <a:xfrm>
              <a:off x="41231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7" name="Google Shape;3307;p69"/>
            <p:cNvSpPr/>
            <p:nvPr/>
          </p:nvSpPr>
          <p:spPr>
            <a:xfrm>
              <a:off x="4123175" y="317107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8" name="Google Shape;3308;p69"/>
            <p:cNvSpPr/>
            <p:nvPr/>
          </p:nvSpPr>
          <p:spPr>
            <a:xfrm>
              <a:off x="41231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9" name="Google Shape;3309;p69"/>
            <p:cNvSpPr/>
            <p:nvPr/>
          </p:nvSpPr>
          <p:spPr>
            <a:xfrm>
              <a:off x="4123175" y="33233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0" name="Google Shape;3310;p69"/>
            <p:cNvSpPr/>
            <p:nvPr/>
          </p:nvSpPr>
          <p:spPr>
            <a:xfrm>
              <a:off x="4123175" y="33995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1" name="Google Shape;3311;p69"/>
            <p:cNvSpPr/>
            <p:nvPr/>
          </p:nvSpPr>
          <p:spPr>
            <a:xfrm>
              <a:off x="4123175" y="347572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2" name="Google Shape;3312;p69"/>
            <p:cNvSpPr/>
            <p:nvPr/>
          </p:nvSpPr>
          <p:spPr>
            <a:xfrm>
              <a:off x="4123175" y="355192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3" name="Google Shape;3313;p69"/>
            <p:cNvSpPr/>
            <p:nvPr/>
          </p:nvSpPr>
          <p:spPr>
            <a:xfrm>
              <a:off x="4123175" y="3627950"/>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4" name="Google Shape;3314;p69"/>
            <p:cNvSpPr/>
            <p:nvPr/>
          </p:nvSpPr>
          <p:spPr>
            <a:xfrm>
              <a:off x="4199400"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5" name="Google Shape;3315;p69"/>
            <p:cNvSpPr/>
            <p:nvPr/>
          </p:nvSpPr>
          <p:spPr>
            <a:xfrm>
              <a:off x="419940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6" name="Google Shape;3316;p69"/>
            <p:cNvSpPr/>
            <p:nvPr/>
          </p:nvSpPr>
          <p:spPr>
            <a:xfrm>
              <a:off x="4199400" y="317107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7" name="Google Shape;3317;p69"/>
            <p:cNvSpPr/>
            <p:nvPr/>
          </p:nvSpPr>
          <p:spPr>
            <a:xfrm>
              <a:off x="4199400" y="3247075"/>
              <a:ext cx="62200" cy="53450"/>
            </a:xfrm>
            <a:custGeom>
              <a:rect b="b" l="l" r="r" t="t"/>
              <a:pathLst>
                <a:path extrusionOk="0" h="2138" w="2488">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8" name="Google Shape;3318;p69"/>
            <p:cNvSpPr/>
            <p:nvPr/>
          </p:nvSpPr>
          <p:spPr>
            <a:xfrm>
              <a:off x="4275600" y="3018650"/>
              <a:ext cx="62225" cy="53425"/>
            </a:xfrm>
            <a:custGeom>
              <a:rect b="b" l="l" r="r" t="t"/>
              <a:pathLst>
                <a:path extrusionOk="0" h="2137" w="2489">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9" name="Google Shape;3319;p69"/>
            <p:cNvSpPr/>
            <p:nvPr/>
          </p:nvSpPr>
          <p:spPr>
            <a:xfrm>
              <a:off x="4275600"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0" name="Google Shape;3320;p69"/>
            <p:cNvSpPr/>
            <p:nvPr/>
          </p:nvSpPr>
          <p:spPr>
            <a:xfrm>
              <a:off x="4275600" y="3171075"/>
              <a:ext cx="62225" cy="53275"/>
            </a:xfrm>
            <a:custGeom>
              <a:rect b="b" l="l" r="r" t="t"/>
              <a:pathLst>
                <a:path extrusionOk="0" h="2131" w="2489">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1" name="Google Shape;3321;p69"/>
            <p:cNvSpPr/>
            <p:nvPr/>
          </p:nvSpPr>
          <p:spPr>
            <a:xfrm>
              <a:off x="4275600" y="32470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2" name="Google Shape;3322;p69"/>
            <p:cNvSpPr/>
            <p:nvPr/>
          </p:nvSpPr>
          <p:spPr>
            <a:xfrm>
              <a:off x="4275475" y="3323300"/>
              <a:ext cx="62350" cy="53425"/>
            </a:xfrm>
            <a:custGeom>
              <a:rect b="b" l="l" r="r" t="t"/>
              <a:pathLst>
                <a:path extrusionOk="0" h="2137" w="2494">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3" name="Google Shape;3323;p69"/>
            <p:cNvSpPr/>
            <p:nvPr/>
          </p:nvSpPr>
          <p:spPr>
            <a:xfrm>
              <a:off x="4199400" y="33233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4" name="Google Shape;3324;p69"/>
            <p:cNvSpPr/>
            <p:nvPr/>
          </p:nvSpPr>
          <p:spPr>
            <a:xfrm>
              <a:off x="4199400" y="33995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5" name="Google Shape;3325;p69"/>
            <p:cNvSpPr/>
            <p:nvPr/>
          </p:nvSpPr>
          <p:spPr>
            <a:xfrm>
              <a:off x="4199400" y="34757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6" name="Google Shape;3326;p69"/>
            <p:cNvSpPr/>
            <p:nvPr/>
          </p:nvSpPr>
          <p:spPr>
            <a:xfrm>
              <a:off x="4199400" y="355192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7" name="Google Shape;3327;p69"/>
            <p:cNvSpPr/>
            <p:nvPr/>
          </p:nvSpPr>
          <p:spPr>
            <a:xfrm>
              <a:off x="4199400" y="36279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8" name="Google Shape;3328;p69"/>
            <p:cNvSpPr/>
            <p:nvPr/>
          </p:nvSpPr>
          <p:spPr>
            <a:xfrm>
              <a:off x="419940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9" name="Google Shape;3329;p69"/>
            <p:cNvSpPr/>
            <p:nvPr/>
          </p:nvSpPr>
          <p:spPr>
            <a:xfrm>
              <a:off x="4123175" y="3704150"/>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0" name="Google Shape;3330;p69"/>
            <p:cNvSpPr/>
            <p:nvPr/>
          </p:nvSpPr>
          <p:spPr>
            <a:xfrm>
              <a:off x="412317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1" name="Google Shape;3331;p69"/>
            <p:cNvSpPr/>
            <p:nvPr/>
          </p:nvSpPr>
          <p:spPr>
            <a:xfrm>
              <a:off x="4046950" y="3780375"/>
              <a:ext cx="62425" cy="53425"/>
            </a:xfrm>
            <a:custGeom>
              <a:rect b="b" l="l" r="r" t="t"/>
              <a:pathLst>
                <a:path extrusionOk="0" h="2137" w="2497">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2" name="Google Shape;3332;p69"/>
            <p:cNvSpPr/>
            <p:nvPr/>
          </p:nvSpPr>
          <p:spPr>
            <a:xfrm>
              <a:off x="4046950" y="385677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3" name="Google Shape;3333;p69"/>
            <p:cNvSpPr/>
            <p:nvPr/>
          </p:nvSpPr>
          <p:spPr>
            <a:xfrm>
              <a:off x="4046950"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4" name="Google Shape;3334;p69"/>
            <p:cNvSpPr/>
            <p:nvPr/>
          </p:nvSpPr>
          <p:spPr>
            <a:xfrm>
              <a:off x="4046950" y="3932800"/>
              <a:ext cx="62425" cy="53425"/>
            </a:xfrm>
            <a:custGeom>
              <a:rect b="b" l="l" r="r" t="t"/>
              <a:pathLst>
                <a:path extrusionOk="0" h="2137" w="2497">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5" name="Google Shape;3335;p69"/>
            <p:cNvSpPr/>
            <p:nvPr/>
          </p:nvSpPr>
          <p:spPr>
            <a:xfrm>
              <a:off x="3970950" y="39328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6" name="Google Shape;3336;p69"/>
            <p:cNvSpPr/>
            <p:nvPr/>
          </p:nvSpPr>
          <p:spPr>
            <a:xfrm>
              <a:off x="35898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7" name="Google Shape;3337;p69"/>
            <p:cNvSpPr/>
            <p:nvPr/>
          </p:nvSpPr>
          <p:spPr>
            <a:xfrm>
              <a:off x="35898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8" name="Google Shape;3338;p69"/>
            <p:cNvSpPr/>
            <p:nvPr/>
          </p:nvSpPr>
          <p:spPr>
            <a:xfrm>
              <a:off x="358987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9" name="Google Shape;3339;p69"/>
            <p:cNvSpPr/>
            <p:nvPr/>
          </p:nvSpPr>
          <p:spPr>
            <a:xfrm>
              <a:off x="358987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0" name="Google Shape;3340;p69"/>
            <p:cNvSpPr/>
            <p:nvPr/>
          </p:nvSpPr>
          <p:spPr>
            <a:xfrm>
              <a:off x="358987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1" name="Google Shape;3341;p69"/>
            <p:cNvSpPr/>
            <p:nvPr/>
          </p:nvSpPr>
          <p:spPr>
            <a:xfrm>
              <a:off x="358987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2" name="Google Shape;3342;p69"/>
            <p:cNvSpPr/>
            <p:nvPr/>
          </p:nvSpPr>
          <p:spPr>
            <a:xfrm>
              <a:off x="358987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3" name="Google Shape;3343;p69"/>
            <p:cNvSpPr/>
            <p:nvPr/>
          </p:nvSpPr>
          <p:spPr>
            <a:xfrm>
              <a:off x="328522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4" name="Google Shape;3344;p69"/>
            <p:cNvSpPr/>
            <p:nvPr/>
          </p:nvSpPr>
          <p:spPr>
            <a:xfrm>
              <a:off x="328522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5" name="Google Shape;3345;p69"/>
            <p:cNvSpPr/>
            <p:nvPr/>
          </p:nvSpPr>
          <p:spPr>
            <a:xfrm>
              <a:off x="328522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6" name="Google Shape;3346;p69"/>
            <p:cNvSpPr/>
            <p:nvPr/>
          </p:nvSpPr>
          <p:spPr>
            <a:xfrm>
              <a:off x="3361450" y="279020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7" name="Google Shape;3347;p69"/>
            <p:cNvSpPr/>
            <p:nvPr/>
          </p:nvSpPr>
          <p:spPr>
            <a:xfrm>
              <a:off x="3361450" y="2866425"/>
              <a:ext cx="62200" cy="53275"/>
            </a:xfrm>
            <a:custGeom>
              <a:rect b="b" l="l" r="r" t="t"/>
              <a:pathLst>
                <a:path extrusionOk="0" h="2131" w="2488">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8" name="Google Shape;3348;p69"/>
            <p:cNvSpPr/>
            <p:nvPr/>
          </p:nvSpPr>
          <p:spPr>
            <a:xfrm>
              <a:off x="3361450" y="2942425"/>
              <a:ext cx="62200" cy="53450"/>
            </a:xfrm>
            <a:custGeom>
              <a:rect b="b" l="l" r="r" t="t"/>
              <a:pathLst>
                <a:path extrusionOk="0" h="2138" w="2488">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9" name="Google Shape;3349;p69"/>
            <p:cNvSpPr/>
            <p:nvPr/>
          </p:nvSpPr>
          <p:spPr>
            <a:xfrm>
              <a:off x="3361450" y="3018650"/>
              <a:ext cx="62200" cy="53425"/>
            </a:xfrm>
            <a:custGeom>
              <a:rect b="b" l="l" r="r" t="t"/>
              <a:pathLst>
                <a:path extrusionOk="0" h="2137" w="2488">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0" name="Google Shape;3350;p69"/>
            <p:cNvSpPr/>
            <p:nvPr/>
          </p:nvSpPr>
          <p:spPr>
            <a:xfrm>
              <a:off x="3361450" y="309485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1" name="Google Shape;3351;p69"/>
            <p:cNvSpPr/>
            <p:nvPr/>
          </p:nvSpPr>
          <p:spPr>
            <a:xfrm>
              <a:off x="3437450"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2" name="Google Shape;3352;p69"/>
            <p:cNvSpPr/>
            <p:nvPr/>
          </p:nvSpPr>
          <p:spPr>
            <a:xfrm>
              <a:off x="3437450"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3" name="Google Shape;3353;p69"/>
            <p:cNvSpPr/>
            <p:nvPr/>
          </p:nvSpPr>
          <p:spPr>
            <a:xfrm>
              <a:off x="3437450" y="279020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4" name="Google Shape;3354;p69"/>
            <p:cNvSpPr/>
            <p:nvPr/>
          </p:nvSpPr>
          <p:spPr>
            <a:xfrm>
              <a:off x="3437450" y="286642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5" name="Google Shape;3355;p69"/>
            <p:cNvSpPr/>
            <p:nvPr/>
          </p:nvSpPr>
          <p:spPr>
            <a:xfrm>
              <a:off x="3437450" y="2942425"/>
              <a:ext cx="62425" cy="53450"/>
            </a:xfrm>
            <a:custGeom>
              <a:rect b="b" l="l" r="r" t="t"/>
              <a:pathLst>
                <a:path extrusionOk="0" h="2138" w="2497">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6" name="Google Shape;3356;p69"/>
            <p:cNvSpPr/>
            <p:nvPr/>
          </p:nvSpPr>
          <p:spPr>
            <a:xfrm>
              <a:off x="3437450" y="3018650"/>
              <a:ext cx="62425" cy="53425"/>
            </a:xfrm>
            <a:custGeom>
              <a:rect b="b" l="l" r="r" t="t"/>
              <a:pathLst>
                <a:path extrusionOk="0" h="2137" w="2497">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7" name="Google Shape;3357;p69"/>
            <p:cNvSpPr/>
            <p:nvPr/>
          </p:nvSpPr>
          <p:spPr>
            <a:xfrm>
              <a:off x="3437450" y="309485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8" name="Google Shape;3358;p69"/>
            <p:cNvSpPr/>
            <p:nvPr/>
          </p:nvSpPr>
          <p:spPr>
            <a:xfrm>
              <a:off x="3513675" y="26377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9" name="Google Shape;3359;p69"/>
            <p:cNvSpPr/>
            <p:nvPr/>
          </p:nvSpPr>
          <p:spPr>
            <a:xfrm>
              <a:off x="35136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0" name="Google Shape;3360;p69"/>
            <p:cNvSpPr/>
            <p:nvPr/>
          </p:nvSpPr>
          <p:spPr>
            <a:xfrm>
              <a:off x="35136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1" name="Google Shape;3361;p69"/>
            <p:cNvSpPr/>
            <p:nvPr/>
          </p:nvSpPr>
          <p:spPr>
            <a:xfrm>
              <a:off x="3513675" y="286642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2" name="Google Shape;3362;p69"/>
            <p:cNvSpPr/>
            <p:nvPr/>
          </p:nvSpPr>
          <p:spPr>
            <a:xfrm>
              <a:off x="3513675" y="2942425"/>
              <a:ext cx="62425" cy="53450"/>
            </a:xfrm>
            <a:custGeom>
              <a:rect b="b" l="l" r="r" t="t"/>
              <a:pathLst>
                <a:path extrusionOk="0" h="2138" w="2497">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3" name="Google Shape;3363;p69"/>
            <p:cNvSpPr/>
            <p:nvPr/>
          </p:nvSpPr>
          <p:spPr>
            <a:xfrm>
              <a:off x="3513675" y="3018650"/>
              <a:ext cx="62425" cy="53425"/>
            </a:xfrm>
            <a:custGeom>
              <a:rect b="b" l="l" r="r" t="t"/>
              <a:pathLst>
                <a:path extrusionOk="0" h="2137" w="2497">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4" name="Google Shape;3364;p69"/>
            <p:cNvSpPr/>
            <p:nvPr/>
          </p:nvSpPr>
          <p:spPr>
            <a:xfrm>
              <a:off x="35136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5" name="Google Shape;3365;p69"/>
            <p:cNvSpPr/>
            <p:nvPr/>
          </p:nvSpPr>
          <p:spPr>
            <a:xfrm>
              <a:off x="3513675" y="317107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6" name="Google Shape;3366;p69"/>
            <p:cNvSpPr/>
            <p:nvPr/>
          </p:nvSpPr>
          <p:spPr>
            <a:xfrm>
              <a:off x="358987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7" name="Google Shape;3367;p69"/>
            <p:cNvSpPr/>
            <p:nvPr/>
          </p:nvSpPr>
          <p:spPr>
            <a:xfrm>
              <a:off x="3666100"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8" name="Google Shape;3368;p69"/>
            <p:cNvSpPr/>
            <p:nvPr/>
          </p:nvSpPr>
          <p:spPr>
            <a:xfrm>
              <a:off x="3666100" y="271400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9" name="Google Shape;3369;p69"/>
            <p:cNvSpPr/>
            <p:nvPr/>
          </p:nvSpPr>
          <p:spPr>
            <a:xfrm>
              <a:off x="3666100"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0" name="Google Shape;3370;p69"/>
            <p:cNvSpPr/>
            <p:nvPr/>
          </p:nvSpPr>
          <p:spPr>
            <a:xfrm>
              <a:off x="366610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1" name="Google Shape;3371;p69"/>
            <p:cNvSpPr/>
            <p:nvPr/>
          </p:nvSpPr>
          <p:spPr>
            <a:xfrm>
              <a:off x="3666100" y="3018650"/>
              <a:ext cx="62200" cy="53425"/>
            </a:xfrm>
            <a:custGeom>
              <a:rect b="b" l="l" r="r" t="t"/>
              <a:pathLst>
                <a:path extrusionOk="0" h="2137" w="2488">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2" name="Google Shape;3372;p69"/>
            <p:cNvSpPr/>
            <p:nvPr/>
          </p:nvSpPr>
          <p:spPr>
            <a:xfrm>
              <a:off x="3666100"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3" name="Google Shape;3373;p69"/>
            <p:cNvSpPr/>
            <p:nvPr/>
          </p:nvSpPr>
          <p:spPr>
            <a:xfrm>
              <a:off x="3666100" y="317107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4" name="Google Shape;3374;p69"/>
            <p:cNvSpPr/>
            <p:nvPr/>
          </p:nvSpPr>
          <p:spPr>
            <a:xfrm>
              <a:off x="3742300" y="2637775"/>
              <a:ext cx="62225" cy="53450"/>
            </a:xfrm>
            <a:custGeom>
              <a:rect b="b" l="l" r="r" t="t"/>
              <a:pathLst>
                <a:path extrusionOk="0" h="2138" w="2489">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5" name="Google Shape;3375;p69"/>
            <p:cNvSpPr/>
            <p:nvPr/>
          </p:nvSpPr>
          <p:spPr>
            <a:xfrm>
              <a:off x="3742300" y="271400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6" name="Google Shape;3376;p69"/>
            <p:cNvSpPr/>
            <p:nvPr/>
          </p:nvSpPr>
          <p:spPr>
            <a:xfrm>
              <a:off x="3742300" y="2790200"/>
              <a:ext cx="62225" cy="53350"/>
            </a:xfrm>
            <a:custGeom>
              <a:rect b="b" l="l" r="r" t="t"/>
              <a:pathLst>
                <a:path extrusionOk="0" h="2134" w="2489">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7" name="Google Shape;3377;p69"/>
            <p:cNvSpPr/>
            <p:nvPr/>
          </p:nvSpPr>
          <p:spPr>
            <a:xfrm>
              <a:off x="3742300" y="2942425"/>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8" name="Google Shape;3378;p69"/>
            <p:cNvSpPr/>
            <p:nvPr/>
          </p:nvSpPr>
          <p:spPr>
            <a:xfrm>
              <a:off x="3742300" y="301865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9" name="Google Shape;3379;p69"/>
            <p:cNvSpPr/>
            <p:nvPr/>
          </p:nvSpPr>
          <p:spPr>
            <a:xfrm>
              <a:off x="3742300" y="309485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0" name="Google Shape;3380;p69"/>
            <p:cNvSpPr/>
            <p:nvPr/>
          </p:nvSpPr>
          <p:spPr>
            <a:xfrm>
              <a:off x="3742300" y="3171075"/>
              <a:ext cx="62225" cy="53300"/>
            </a:xfrm>
            <a:custGeom>
              <a:rect b="b" l="l" r="r" t="t"/>
              <a:pathLst>
                <a:path extrusionOk="0" h="2132" w="2489">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1" name="Google Shape;3381;p69"/>
            <p:cNvSpPr/>
            <p:nvPr/>
          </p:nvSpPr>
          <p:spPr>
            <a:xfrm>
              <a:off x="3742300" y="3247075"/>
              <a:ext cx="62225" cy="53450"/>
            </a:xfrm>
            <a:custGeom>
              <a:rect b="b" l="l" r="r" t="t"/>
              <a:pathLst>
                <a:path extrusionOk="0" h="2138" w="2489">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2" name="Google Shape;3382;p69"/>
            <p:cNvSpPr/>
            <p:nvPr/>
          </p:nvSpPr>
          <p:spPr>
            <a:xfrm>
              <a:off x="381852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3" name="Google Shape;3383;p69"/>
            <p:cNvSpPr/>
            <p:nvPr/>
          </p:nvSpPr>
          <p:spPr>
            <a:xfrm>
              <a:off x="3818525" y="27902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4" name="Google Shape;3384;p69"/>
            <p:cNvSpPr/>
            <p:nvPr/>
          </p:nvSpPr>
          <p:spPr>
            <a:xfrm>
              <a:off x="3818525" y="29424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5" name="Google Shape;3385;p69"/>
            <p:cNvSpPr/>
            <p:nvPr/>
          </p:nvSpPr>
          <p:spPr>
            <a:xfrm>
              <a:off x="3818525" y="301865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6" name="Google Shape;3386;p69"/>
            <p:cNvSpPr/>
            <p:nvPr/>
          </p:nvSpPr>
          <p:spPr>
            <a:xfrm>
              <a:off x="3818525" y="309485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7" name="Google Shape;3387;p69"/>
            <p:cNvSpPr/>
            <p:nvPr/>
          </p:nvSpPr>
          <p:spPr>
            <a:xfrm>
              <a:off x="3818525"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8" name="Google Shape;3388;p69"/>
            <p:cNvSpPr/>
            <p:nvPr/>
          </p:nvSpPr>
          <p:spPr>
            <a:xfrm>
              <a:off x="381852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9" name="Google Shape;3389;p69"/>
            <p:cNvSpPr/>
            <p:nvPr/>
          </p:nvSpPr>
          <p:spPr>
            <a:xfrm>
              <a:off x="381852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0" name="Google Shape;3390;p69"/>
            <p:cNvSpPr/>
            <p:nvPr/>
          </p:nvSpPr>
          <p:spPr>
            <a:xfrm>
              <a:off x="381852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1" name="Google Shape;3391;p69"/>
            <p:cNvSpPr/>
            <p:nvPr/>
          </p:nvSpPr>
          <p:spPr>
            <a:xfrm>
              <a:off x="38185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2" name="Google Shape;3392;p69"/>
            <p:cNvSpPr/>
            <p:nvPr/>
          </p:nvSpPr>
          <p:spPr>
            <a:xfrm>
              <a:off x="3894725" y="27902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3" name="Google Shape;3393;p69"/>
            <p:cNvSpPr/>
            <p:nvPr/>
          </p:nvSpPr>
          <p:spPr>
            <a:xfrm>
              <a:off x="3894725" y="393280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4" name="Google Shape;3394;p69"/>
            <p:cNvSpPr/>
            <p:nvPr/>
          </p:nvSpPr>
          <p:spPr>
            <a:xfrm>
              <a:off x="3894725" y="385677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5" name="Google Shape;3395;p69"/>
            <p:cNvSpPr/>
            <p:nvPr/>
          </p:nvSpPr>
          <p:spPr>
            <a:xfrm>
              <a:off x="3894725" y="3780375"/>
              <a:ext cx="62425" cy="53425"/>
            </a:xfrm>
            <a:custGeom>
              <a:rect b="b" l="l" r="r" t="t"/>
              <a:pathLst>
                <a:path extrusionOk="0" h="2137" w="2497">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6" name="Google Shape;3396;p69"/>
            <p:cNvSpPr/>
            <p:nvPr/>
          </p:nvSpPr>
          <p:spPr>
            <a:xfrm>
              <a:off x="3894725" y="3704150"/>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7" name="Google Shape;3397;p69"/>
            <p:cNvSpPr/>
            <p:nvPr/>
          </p:nvSpPr>
          <p:spPr>
            <a:xfrm>
              <a:off x="3894725"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8" name="Google Shape;3398;p69"/>
            <p:cNvSpPr/>
            <p:nvPr/>
          </p:nvSpPr>
          <p:spPr>
            <a:xfrm>
              <a:off x="3894725" y="355192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9" name="Google Shape;3399;p69"/>
            <p:cNvSpPr/>
            <p:nvPr/>
          </p:nvSpPr>
          <p:spPr>
            <a:xfrm>
              <a:off x="3894725"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0" name="Google Shape;3400;p69"/>
            <p:cNvSpPr/>
            <p:nvPr/>
          </p:nvSpPr>
          <p:spPr>
            <a:xfrm>
              <a:off x="3894725"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1" name="Google Shape;3401;p69"/>
            <p:cNvSpPr/>
            <p:nvPr/>
          </p:nvSpPr>
          <p:spPr>
            <a:xfrm>
              <a:off x="3894600" y="3323300"/>
              <a:ext cx="62350" cy="53425"/>
            </a:xfrm>
            <a:custGeom>
              <a:rect b="b" l="l" r="r" t="t"/>
              <a:pathLst>
                <a:path extrusionOk="0" h="2137" w="2494">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2" name="Google Shape;3402;p69"/>
            <p:cNvSpPr/>
            <p:nvPr/>
          </p:nvSpPr>
          <p:spPr>
            <a:xfrm>
              <a:off x="3894725" y="32470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3" name="Google Shape;3403;p69"/>
            <p:cNvSpPr/>
            <p:nvPr/>
          </p:nvSpPr>
          <p:spPr>
            <a:xfrm>
              <a:off x="3894725"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4" name="Google Shape;3404;p69"/>
            <p:cNvSpPr/>
            <p:nvPr/>
          </p:nvSpPr>
          <p:spPr>
            <a:xfrm>
              <a:off x="3894725" y="309485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5" name="Google Shape;3405;p69"/>
            <p:cNvSpPr/>
            <p:nvPr/>
          </p:nvSpPr>
          <p:spPr>
            <a:xfrm>
              <a:off x="3894725" y="301865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6" name="Google Shape;3406;p69"/>
            <p:cNvSpPr/>
            <p:nvPr/>
          </p:nvSpPr>
          <p:spPr>
            <a:xfrm>
              <a:off x="3894725"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7" name="Google Shape;3407;p69"/>
            <p:cNvSpPr/>
            <p:nvPr/>
          </p:nvSpPr>
          <p:spPr>
            <a:xfrm>
              <a:off x="3894725"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8" name="Google Shape;3408;p69"/>
            <p:cNvSpPr/>
            <p:nvPr/>
          </p:nvSpPr>
          <p:spPr>
            <a:xfrm>
              <a:off x="3818525"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9" name="Google Shape;3409;p69"/>
            <p:cNvSpPr/>
            <p:nvPr/>
          </p:nvSpPr>
          <p:spPr>
            <a:xfrm>
              <a:off x="3742300" y="2866425"/>
              <a:ext cx="62225" cy="53225"/>
            </a:xfrm>
            <a:custGeom>
              <a:rect b="b" l="l" r="r" t="t"/>
              <a:pathLst>
                <a:path extrusionOk="0" h="2129" w="2489">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0" name="Google Shape;3410;p69"/>
            <p:cNvSpPr/>
            <p:nvPr/>
          </p:nvSpPr>
          <p:spPr>
            <a:xfrm>
              <a:off x="366610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1" name="Google Shape;3411;p69"/>
            <p:cNvSpPr/>
            <p:nvPr/>
          </p:nvSpPr>
          <p:spPr>
            <a:xfrm>
              <a:off x="450405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2" name="Google Shape;3412;p69"/>
            <p:cNvSpPr/>
            <p:nvPr/>
          </p:nvSpPr>
          <p:spPr>
            <a:xfrm>
              <a:off x="4504050" y="3171075"/>
              <a:ext cx="62200" cy="53350"/>
            </a:xfrm>
            <a:custGeom>
              <a:rect b="b" l="l" r="r" t="t"/>
              <a:pathLst>
                <a:path extrusionOk="0" h="2134" w="2488">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3" name="Google Shape;3413;p69"/>
            <p:cNvSpPr/>
            <p:nvPr/>
          </p:nvSpPr>
          <p:spPr>
            <a:xfrm>
              <a:off x="450405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4" name="Google Shape;3414;p69"/>
            <p:cNvSpPr/>
            <p:nvPr/>
          </p:nvSpPr>
          <p:spPr>
            <a:xfrm>
              <a:off x="4427825" y="33233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5" name="Google Shape;3415;p69"/>
            <p:cNvSpPr/>
            <p:nvPr/>
          </p:nvSpPr>
          <p:spPr>
            <a:xfrm>
              <a:off x="4427825" y="32470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6" name="Google Shape;3416;p69"/>
            <p:cNvSpPr/>
            <p:nvPr/>
          </p:nvSpPr>
          <p:spPr>
            <a:xfrm>
              <a:off x="4427825" y="3171075"/>
              <a:ext cx="62425" cy="53275"/>
            </a:xfrm>
            <a:custGeom>
              <a:rect b="b" l="l" r="r" t="t"/>
              <a:pathLst>
                <a:path extrusionOk="0" h="2131" w="2497">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7" name="Google Shape;3417;p69"/>
            <p:cNvSpPr/>
            <p:nvPr/>
          </p:nvSpPr>
          <p:spPr>
            <a:xfrm>
              <a:off x="4427825" y="3094850"/>
              <a:ext cx="62425" cy="53350"/>
            </a:xfrm>
            <a:custGeom>
              <a:rect b="b" l="l" r="r" t="t"/>
              <a:pathLst>
                <a:path extrusionOk="0" h="2134" w="2497">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8" name="Google Shape;3418;p69"/>
            <p:cNvSpPr/>
            <p:nvPr/>
          </p:nvSpPr>
          <p:spPr>
            <a:xfrm>
              <a:off x="4427825" y="3018650"/>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9" name="Google Shape;3419;p69"/>
            <p:cNvSpPr/>
            <p:nvPr/>
          </p:nvSpPr>
          <p:spPr>
            <a:xfrm>
              <a:off x="435160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0" name="Google Shape;3420;p69"/>
            <p:cNvSpPr/>
            <p:nvPr/>
          </p:nvSpPr>
          <p:spPr>
            <a:xfrm>
              <a:off x="4351600" y="332330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1" name="Google Shape;3421;p69"/>
            <p:cNvSpPr/>
            <p:nvPr/>
          </p:nvSpPr>
          <p:spPr>
            <a:xfrm>
              <a:off x="435160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2" name="Google Shape;3422;p69"/>
            <p:cNvSpPr/>
            <p:nvPr/>
          </p:nvSpPr>
          <p:spPr>
            <a:xfrm>
              <a:off x="435160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3" name="Google Shape;3423;p69"/>
            <p:cNvSpPr/>
            <p:nvPr/>
          </p:nvSpPr>
          <p:spPr>
            <a:xfrm>
              <a:off x="4351600" y="29424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4" name="Google Shape;3424;p69"/>
            <p:cNvSpPr/>
            <p:nvPr/>
          </p:nvSpPr>
          <p:spPr>
            <a:xfrm>
              <a:off x="427560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5" name="Google Shape;3425;p69"/>
            <p:cNvSpPr/>
            <p:nvPr/>
          </p:nvSpPr>
          <p:spPr>
            <a:xfrm>
              <a:off x="427560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6" name="Google Shape;3426;p69"/>
            <p:cNvSpPr/>
            <p:nvPr/>
          </p:nvSpPr>
          <p:spPr>
            <a:xfrm>
              <a:off x="4275600"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7" name="Google Shape;3427;p69"/>
            <p:cNvSpPr/>
            <p:nvPr/>
          </p:nvSpPr>
          <p:spPr>
            <a:xfrm>
              <a:off x="4275600"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8" name="Google Shape;3428;p69"/>
            <p:cNvSpPr/>
            <p:nvPr/>
          </p:nvSpPr>
          <p:spPr>
            <a:xfrm>
              <a:off x="42756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9" name="Google Shape;3429;p69"/>
            <p:cNvSpPr/>
            <p:nvPr/>
          </p:nvSpPr>
          <p:spPr>
            <a:xfrm>
              <a:off x="4275600" y="3399500"/>
              <a:ext cx="62225" cy="53350"/>
            </a:xfrm>
            <a:custGeom>
              <a:rect b="b" l="l" r="r" t="t"/>
              <a:pathLst>
                <a:path extrusionOk="0" h="2134" w="2489">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0" name="Google Shape;3430;p69"/>
            <p:cNvSpPr/>
            <p:nvPr/>
          </p:nvSpPr>
          <p:spPr>
            <a:xfrm>
              <a:off x="427560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1" name="Google Shape;3431;p69"/>
            <p:cNvSpPr/>
            <p:nvPr/>
          </p:nvSpPr>
          <p:spPr>
            <a:xfrm>
              <a:off x="427560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2" name="Google Shape;3432;p69"/>
            <p:cNvSpPr/>
            <p:nvPr/>
          </p:nvSpPr>
          <p:spPr>
            <a:xfrm>
              <a:off x="41994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3" name="Google Shape;3433;p69"/>
            <p:cNvSpPr/>
            <p:nvPr/>
          </p:nvSpPr>
          <p:spPr>
            <a:xfrm>
              <a:off x="41994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4" name="Google Shape;3434;p69"/>
            <p:cNvSpPr/>
            <p:nvPr/>
          </p:nvSpPr>
          <p:spPr>
            <a:xfrm>
              <a:off x="419940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5" name="Google Shape;3435;p69"/>
            <p:cNvSpPr/>
            <p:nvPr/>
          </p:nvSpPr>
          <p:spPr>
            <a:xfrm>
              <a:off x="419940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6" name="Google Shape;3436;p69"/>
            <p:cNvSpPr/>
            <p:nvPr/>
          </p:nvSpPr>
          <p:spPr>
            <a:xfrm>
              <a:off x="4123175" y="4085225"/>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7" name="Google Shape;3437;p69"/>
            <p:cNvSpPr/>
            <p:nvPr/>
          </p:nvSpPr>
          <p:spPr>
            <a:xfrm>
              <a:off x="4123175" y="4009000"/>
              <a:ext cx="62425" cy="53350"/>
            </a:xfrm>
            <a:custGeom>
              <a:rect b="b" l="l" r="r" t="t"/>
              <a:pathLst>
                <a:path extrusionOk="0" h="2134" w="2497">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8" name="Google Shape;3438;p69"/>
            <p:cNvSpPr/>
            <p:nvPr/>
          </p:nvSpPr>
          <p:spPr>
            <a:xfrm>
              <a:off x="4123175" y="39328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9" name="Google Shape;3439;p69"/>
            <p:cNvSpPr/>
            <p:nvPr/>
          </p:nvSpPr>
          <p:spPr>
            <a:xfrm>
              <a:off x="4123175" y="385677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0" name="Google Shape;3440;p69"/>
            <p:cNvSpPr/>
            <p:nvPr/>
          </p:nvSpPr>
          <p:spPr>
            <a:xfrm>
              <a:off x="41231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1" name="Google Shape;3441;p69"/>
            <p:cNvSpPr/>
            <p:nvPr/>
          </p:nvSpPr>
          <p:spPr>
            <a:xfrm>
              <a:off x="4046950"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2" name="Google Shape;3442;p69"/>
            <p:cNvSpPr/>
            <p:nvPr/>
          </p:nvSpPr>
          <p:spPr>
            <a:xfrm>
              <a:off x="404695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3" name="Google Shape;3443;p69"/>
            <p:cNvSpPr/>
            <p:nvPr/>
          </p:nvSpPr>
          <p:spPr>
            <a:xfrm>
              <a:off x="4046950" y="26377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4" name="Google Shape;3444;p69"/>
            <p:cNvSpPr/>
            <p:nvPr/>
          </p:nvSpPr>
          <p:spPr>
            <a:xfrm>
              <a:off x="3970950" y="4085225"/>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5" name="Google Shape;3445;p69"/>
            <p:cNvSpPr/>
            <p:nvPr/>
          </p:nvSpPr>
          <p:spPr>
            <a:xfrm>
              <a:off x="3970950" y="2714000"/>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6" name="Google Shape;3446;p69"/>
            <p:cNvSpPr/>
            <p:nvPr/>
          </p:nvSpPr>
          <p:spPr>
            <a:xfrm>
              <a:off x="3970950" y="2637775"/>
              <a:ext cx="62225" cy="53450"/>
            </a:xfrm>
            <a:custGeom>
              <a:rect b="b" l="l" r="r" t="t"/>
              <a:pathLst>
                <a:path extrusionOk="0" h="2138" w="2489">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7" name="Google Shape;3447;p69"/>
            <p:cNvSpPr/>
            <p:nvPr/>
          </p:nvSpPr>
          <p:spPr>
            <a:xfrm>
              <a:off x="3894725" y="408522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8" name="Google Shape;3448;p69"/>
            <p:cNvSpPr/>
            <p:nvPr/>
          </p:nvSpPr>
          <p:spPr>
            <a:xfrm>
              <a:off x="3894725" y="4009000"/>
              <a:ext cx="62225" cy="53350"/>
            </a:xfrm>
            <a:custGeom>
              <a:rect b="b" l="l" r="r" t="t"/>
              <a:pathLst>
                <a:path extrusionOk="0" h="2134" w="2489">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9" name="Google Shape;3449;p69"/>
            <p:cNvSpPr/>
            <p:nvPr/>
          </p:nvSpPr>
          <p:spPr>
            <a:xfrm>
              <a:off x="3894725" y="2714000"/>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0" name="Google Shape;3450;p69"/>
            <p:cNvSpPr/>
            <p:nvPr/>
          </p:nvSpPr>
          <p:spPr>
            <a:xfrm>
              <a:off x="3894725" y="26377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1" name="Google Shape;3451;p69"/>
            <p:cNvSpPr/>
            <p:nvPr/>
          </p:nvSpPr>
          <p:spPr>
            <a:xfrm>
              <a:off x="38185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2" name="Google Shape;3452;p69"/>
            <p:cNvSpPr/>
            <p:nvPr/>
          </p:nvSpPr>
          <p:spPr>
            <a:xfrm>
              <a:off x="38185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3" name="Google Shape;3453;p69"/>
            <p:cNvSpPr/>
            <p:nvPr/>
          </p:nvSpPr>
          <p:spPr>
            <a:xfrm>
              <a:off x="38185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4" name="Google Shape;3454;p69"/>
            <p:cNvSpPr/>
            <p:nvPr/>
          </p:nvSpPr>
          <p:spPr>
            <a:xfrm>
              <a:off x="38185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5" name="Google Shape;3455;p69"/>
            <p:cNvSpPr/>
            <p:nvPr/>
          </p:nvSpPr>
          <p:spPr>
            <a:xfrm>
              <a:off x="38185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6" name="Google Shape;3456;p69"/>
            <p:cNvSpPr/>
            <p:nvPr/>
          </p:nvSpPr>
          <p:spPr>
            <a:xfrm>
              <a:off x="381852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7" name="Google Shape;3457;p69"/>
            <p:cNvSpPr/>
            <p:nvPr/>
          </p:nvSpPr>
          <p:spPr>
            <a:xfrm>
              <a:off x="3818525"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8" name="Google Shape;3458;p69"/>
            <p:cNvSpPr/>
            <p:nvPr/>
          </p:nvSpPr>
          <p:spPr>
            <a:xfrm>
              <a:off x="3818525" y="26377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9" name="Google Shape;3459;p69"/>
            <p:cNvSpPr/>
            <p:nvPr/>
          </p:nvSpPr>
          <p:spPr>
            <a:xfrm>
              <a:off x="3742300" y="3780375"/>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0" name="Google Shape;3460;p69"/>
            <p:cNvSpPr/>
            <p:nvPr/>
          </p:nvSpPr>
          <p:spPr>
            <a:xfrm>
              <a:off x="3742300" y="3704150"/>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1" name="Google Shape;3461;p69"/>
            <p:cNvSpPr/>
            <p:nvPr/>
          </p:nvSpPr>
          <p:spPr>
            <a:xfrm>
              <a:off x="3742300" y="3475725"/>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2" name="Google Shape;3462;p69"/>
            <p:cNvSpPr/>
            <p:nvPr/>
          </p:nvSpPr>
          <p:spPr>
            <a:xfrm>
              <a:off x="3742300" y="339950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3" name="Google Shape;3463;p69"/>
            <p:cNvSpPr/>
            <p:nvPr/>
          </p:nvSpPr>
          <p:spPr>
            <a:xfrm>
              <a:off x="3742175" y="332330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4" name="Google Shape;3464;p69"/>
            <p:cNvSpPr/>
            <p:nvPr/>
          </p:nvSpPr>
          <p:spPr>
            <a:xfrm>
              <a:off x="3742300" y="2561575"/>
              <a:ext cx="62225" cy="53425"/>
            </a:xfrm>
            <a:custGeom>
              <a:rect b="b" l="l" r="r" t="t"/>
              <a:pathLst>
                <a:path extrusionOk="0" h="2137" w="2489">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5" name="Google Shape;3465;p69"/>
            <p:cNvSpPr/>
            <p:nvPr/>
          </p:nvSpPr>
          <p:spPr>
            <a:xfrm>
              <a:off x="3665950"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6" name="Google Shape;3466;p69"/>
            <p:cNvSpPr/>
            <p:nvPr/>
          </p:nvSpPr>
          <p:spPr>
            <a:xfrm>
              <a:off x="366610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7" name="Google Shape;3467;p69"/>
            <p:cNvSpPr/>
            <p:nvPr/>
          </p:nvSpPr>
          <p:spPr>
            <a:xfrm>
              <a:off x="36661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8" name="Google Shape;3468;p69"/>
            <p:cNvSpPr/>
            <p:nvPr/>
          </p:nvSpPr>
          <p:spPr>
            <a:xfrm>
              <a:off x="3589875" y="32470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9" name="Google Shape;3469;p69"/>
            <p:cNvSpPr/>
            <p:nvPr/>
          </p:nvSpPr>
          <p:spPr>
            <a:xfrm>
              <a:off x="35898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0" name="Google Shape;3470;p69"/>
            <p:cNvSpPr/>
            <p:nvPr/>
          </p:nvSpPr>
          <p:spPr>
            <a:xfrm>
              <a:off x="35898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1" name="Google Shape;3471;p69"/>
            <p:cNvSpPr/>
            <p:nvPr/>
          </p:nvSpPr>
          <p:spPr>
            <a:xfrm>
              <a:off x="35136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2" name="Google Shape;3472;p69"/>
            <p:cNvSpPr/>
            <p:nvPr/>
          </p:nvSpPr>
          <p:spPr>
            <a:xfrm>
              <a:off x="3513675"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3" name="Google Shape;3473;p69"/>
            <p:cNvSpPr/>
            <p:nvPr/>
          </p:nvSpPr>
          <p:spPr>
            <a:xfrm>
              <a:off x="3513675" y="2485550"/>
              <a:ext cx="62425" cy="53300"/>
            </a:xfrm>
            <a:custGeom>
              <a:rect b="b" l="l" r="r" t="t"/>
              <a:pathLst>
                <a:path extrusionOk="0" h="2132" w="2497">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4" name="Google Shape;3474;p69"/>
            <p:cNvSpPr/>
            <p:nvPr/>
          </p:nvSpPr>
          <p:spPr>
            <a:xfrm>
              <a:off x="3437450" y="32470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5" name="Google Shape;3475;p69"/>
            <p:cNvSpPr/>
            <p:nvPr/>
          </p:nvSpPr>
          <p:spPr>
            <a:xfrm>
              <a:off x="3437450" y="317107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6" name="Google Shape;3476;p69"/>
            <p:cNvSpPr/>
            <p:nvPr/>
          </p:nvSpPr>
          <p:spPr>
            <a:xfrm>
              <a:off x="3437450"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7" name="Google Shape;3477;p69"/>
            <p:cNvSpPr/>
            <p:nvPr/>
          </p:nvSpPr>
          <p:spPr>
            <a:xfrm>
              <a:off x="3437450" y="2485550"/>
              <a:ext cx="62425" cy="53300"/>
            </a:xfrm>
            <a:custGeom>
              <a:rect b="b" l="l" r="r" t="t"/>
              <a:pathLst>
                <a:path extrusionOk="0" h="2132" w="2497">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8" name="Google Shape;3478;p69"/>
            <p:cNvSpPr/>
            <p:nvPr/>
          </p:nvSpPr>
          <p:spPr>
            <a:xfrm>
              <a:off x="3361450" y="3171075"/>
              <a:ext cx="62200" cy="53275"/>
            </a:xfrm>
            <a:custGeom>
              <a:rect b="b" l="l" r="r" t="t"/>
              <a:pathLst>
                <a:path extrusionOk="0" h="2131" w="2488">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9" name="Google Shape;3479;p69"/>
            <p:cNvSpPr/>
            <p:nvPr/>
          </p:nvSpPr>
          <p:spPr>
            <a:xfrm>
              <a:off x="3361450"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0" name="Google Shape;3480;p69"/>
            <p:cNvSpPr/>
            <p:nvPr/>
          </p:nvSpPr>
          <p:spPr>
            <a:xfrm>
              <a:off x="3361450" y="2637775"/>
              <a:ext cx="62200" cy="53450"/>
            </a:xfrm>
            <a:custGeom>
              <a:rect b="b" l="l" r="r" t="t"/>
              <a:pathLst>
                <a:path extrusionOk="0" h="2138" w="2488">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1" name="Google Shape;3481;p69"/>
            <p:cNvSpPr/>
            <p:nvPr/>
          </p:nvSpPr>
          <p:spPr>
            <a:xfrm>
              <a:off x="3361450" y="2561575"/>
              <a:ext cx="62200" cy="53425"/>
            </a:xfrm>
            <a:custGeom>
              <a:rect b="b" l="l" r="r" t="t"/>
              <a:pathLst>
                <a:path extrusionOk="0" h="2137" w="2488">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2" name="Google Shape;3482;p69"/>
            <p:cNvSpPr/>
            <p:nvPr/>
          </p:nvSpPr>
          <p:spPr>
            <a:xfrm>
              <a:off x="328522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3" name="Google Shape;3483;p69"/>
            <p:cNvSpPr/>
            <p:nvPr/>
          </p:nvSpPr>
          <p:spPr>
            <a:xfrm>
              <a:off x="328522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4" name="Google Shape;3484;p69"/>
            <p:cNvSpPr/>
            <p:nvPr/>
          </p:nvSpPr>
          <p:spPr>
            <a:xfrm>
              <a:off x="328522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5" name="Google Shape;3485;p69"/>
            <p:cNvSpPr/>
            <p:nvPr/>
          </p:nvSpPr>
          <p:spPr>
            <a:xfrm>
              <a:off x="328522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6" name="Google Shape;3486;p69"/>
            <p:cNvSpPr/>
            <p:nvPr/>
          </p:nvSpPr>
          <p:spPr>
            <a:xfrm>
              <a:off x="3209025"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7" name="Google Shape;3487;p69"/>
            <p:cNvSpPr/>
            <p:nvPr/>
          </p:nvSpPr>
          <p:spPr>
            <a:xfrm>
              <a:off x="3209025"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8" name="Google Shape;3488;p69"/>
            <p:cNvSpPr/>
            <p:nvPr/>
          </p:nvSpPr>
          <p:spPr>
            <a:xfrm>
              <a:off x="3209025" y="2942425"/>
              <a:ext cx="62200" cy="53450"/>
            </a:xfrm>
            <a:custGeom>
              <a:rect b="b" l="l" r="r" t="t"/>
              <a:pathLst>
                <a:path extrusionOk="0" h="2138" w="2488">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9" name="Google Shape;3489;p69"/>
            <p:cNvSpPr/>
            <p:nvPr/>
          </p:nvSpPr>
          <p:spPr>
            <a:xfrm>
              <a:off x="3209025"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0" name="Google Shape;3490;p69"/>
            <p:cNvSpPr/>
            <p:nvPr/>
          </p:nvSpPr>
          <p:spPr>
            <a:xfrm>
              <a:off x="3209025"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1" name="Google Shape;3491;p69"/>
            <p:cNvSpPr/>
            <p:nvPr/>
          </p:nvSpPr>
          <p:spPr>
            <a:xfrm>
              <a:off x="419940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2" name="Google Shape;3492;p69"/>
            <p:cNvSpPr/>
            <p:nvPr/>
          </p:nvSpPr>
          <p:spPr>
            <a:xfrm>
              <a:off x="3132800" y="11143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3" name="Google Shape;3493;p69"/>
            <p:cNvSpPr/>
            <p:nvPr/>
          </p:nvSpPr>
          <p:spPr>
            <a:xfrm>
              <a:off x="305680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4" name="Google Shape;3494;p69"/>
            <p:cNvSpPr/>
            <p:nvPr/>
          </p:nvSpPr>
          <p:spPr>
            <a:xfrm>
              <a:off x="4351600" y="164740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5" name="Google Shape;3495;p69"/>
            <p:cNvSpPr/>
            <p:nvPr/>
          </p:nvSpPr>
          <p:spPr>
            <a:xfrm>
              <a:off x="435160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6" name="Google Shape;3496;p69"/>
            <p:cNvSpPr/>
            <p:nvPr/>
          </p:nvSpPr>
          <p:spPr>
            <a:xfrm>
              <a:off x="435160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7" name="Google Shape;3497;p69"/>
            <p:cNvSpPr/>
            <p:nvPr/>
          </p:nvSpPr>
          <p:spPr>
            <a:xfrm>
              <a:off x="4351600" y="1876050"/>
              <a:ext cx="62425" cy="53350"/>
            </a:xfrm>
            <a:custGeom>
              <a:rect b="b" l="l" r="r" t="t"/>
              <a:pathLst>
                <a:path extrusionOk="0" h="2134" w="2497">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8" name="Google Shape;3498;p69"/>
            <p:cNvSpPr/>
            <p:nvPr/>
          </p:nvSpPr>
          <p:spPr>
            <a:xfrm>
              <a:off x="435160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9" name="Google Shape;3499;p69"/>
            <p:cNvSpPr/>
            <p:nvPr/>
          </p:nvSpPr>
          <p:spPr>
            <a:xfrm>
              <a:off x="435160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0" name="Google Shape;3500;p69"/>
            <p:cNvSpPr/>
            <p:nvPr/>
          </p:nvSpPr>
          <p:spPr>
            <a:xfrm>
              <a:off x="435160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1" name="Google Shape;3501;p69"/>
            <p:cNvSpPr/>
            <p:nvPr/>
          </p:nvSpPr>
          <p:spPr>
            <a:xfrm>
              <a:off x="3970950" y="1876050"/>
              <a:ext cx="62225" cy="53350"/>
            </a:xfrm>
            <a:custGeom>
              <a:rect b="b" l="l" r="r" t="t"/>
              <a:pathLst>
                <a:path extrusionOk="0" h="2134" w="2489">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2" name="Google Shape;3502;p69"/>
            <p:cNvSpPr/>
            <p:nvPr/>
          </p:nvSpPr>
          <p:spPr>
            <a:xfrm>
              <a:off x="3970950" y="1952050"/>
              <a:ext cx="62225" cy="53450"/>
            </a:xfrm>
            <a:custGeom>
              <a:rect b="b" l="l" r="r" t="t"/>
              <a:pathLst>
                <a:path extrusionOk="0" h="2138" w="2489">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3" name="Google Shape;3503;p69"/>
            <p:cNvSpPr/>
            <p:nvPr/>
          </p:nvSpPr>
          <p:spPr>
            <a:xfrm>
              <a:off x="36661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4" name="Google Shape;3504;p69"/>
            <p:cNvSpPr/>
            <p:nvPr/>
          </p:nvSpPr>
          <p:spPr>
            <a:xfrm>
              <a:off x="3742300" y="2028275"/>
              <a:ext cx="62225" cy="53450"/>
            </a:xfrm>
            <a:custGeom>
              <a:rect b="b" l="l" r="r" t="t"/>
              <a:pathLst>
                <a:path extrusionOk="0" h="2138" w="2489">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5" name="Google Shape;3505;p69"/>
            <p:cNvSpPr/>
            <p:nvPr/>
          </p:nvSpPr>
          <p:spPr>
            <a:xfrm>
              <a:off x="3742300" y="1952050"/>
              <a:ext cx="62225" cy="53450"/>
            </a:xfrm>
            <a:custGeom>
              <a:rect b="b" l="l" r="r" t="t"/>
              <a:pathLst>
                <a:path extrusionOk="0" h="2138" w="2489">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6" name="Google Shape;3506;p69"/>
            <p:cNvSpPr/>
            <p:nvPr/>
          </p:nvSpPr>
          <p:spPr>
            <a:xfrm>
              <a:off x="38185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7" name="Google Shape;3507;p69"/>
            <p:cNvSpPr/>
            <p:nvPr/>
          </p:nvSpPr>
          <p:spPr>
            <a:xfrm>
              <a:off x="3894725"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8" name="Google Shape;3508;p69"/>
            <p:cNvSpPr/>
            <p:nvPr/>
          </p:nvSpPr>
          <p:spPr>
            <a:xfrm>
              <a:off x="3894725"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9" name="Google Shape;3509;p69"/>
            <p:cNvSpPr/>
            <p:nvPr/>
          </p:nvSpPr>
          <p:spPr>
            <a:xfrm>
              <a:off x="3970950" y="2028275"/>
              <a:ext cx="62225" cy="53450"/>
            </a:xfrm>
            <a:custGeom>
              <a:rect b="b" l="l" r="r" t="t"/>
              <a:pathLst>
                <a:path extrusionOk="0" h="2138" w="2489">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0" name="Google Shape;3510;p69"/>
            <p:cNvSpPr/>
            <p:nvPr/>
          </p:nvSpPr>
          <p:spPr>
            <a:xfrm>
              <a:off x="3970950" y="21045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1" name="Google Shape;3511;p69"/>
            <p:cNvSpPr/>
            <p:nvPr/>
          </p:nvSpPr>
          <p:spPr>
            <a:xfrm>
              <a:off x="4046950"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2" name="Google Shape;3512;p69"/>
            <p:cNvSpPr/>
            <p:nvPr/>
          </p:nvSpPr>
          <p:spPr>
            <a:xfrm>
              <a:off x="404695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3" name="Google Shape;3513;p69"/>
            <p:cNvSpPr/>
            <p:nvPr/>
          </p:nvSpPr>
          <p:spPr>
            <a:xfrm>
              <a:off x="404695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4" name="Google Shape;3514;p69"/>
            <p:cNvSpPr/>
            <p:nvPr/>
          </p:nvSpPr>
          <p:spPr>
            <a:xfrm>
              <a:off x="404695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5" name="Google Shape;3515;p69"/>
            <p:cNvSpPr/>
            <p:nvPr/>
          </p:nvSpPr>
          <p:spPr>
            <a:xfrm>
              <a:off x="412317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6" name="Google Shape;3516;p69"/>
            <p:cNvSpPr/>
            <p:nvPr/>
          </p:nvSpPr>
          <p:spPr>
            <a:xfrm>
              <a:off x="41231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7" name="Google Shape;3517;p69"/>
            <p:cNvSpPr/>
            <p:nvPr/>
          </p:nvSpPr>
          <p:spPr>
            <a:xfrm>
              <a:off x="4123175" y="1876050"/>
              <a:ext cx="62425" cy="53350"/>
            </a:xfrm>
            <a:custGeom>
              <a:rect b="b" l="l" r="r" t="t"/>
              <a:pathLst>
                <a:path extrusionOk="0" h="2134" w="2497">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8" name="Google Shape;3518;p69"/>
            <p:cNvSpPr/>
            <p:nvPr/>
          </p:nvSpPr>
          <p:spPr>
            <a:xfrm>
              <a:off x="41231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9" name="Google Shape;3519;p69"/>
            <p:cNvSpPr/>
            <p:nvPr/>
          </p:nvSpPr>
          <p:spPr>
            <a:xfrm>
              <a:off x="4123175" y="2028275"/>
              <a:ext cx="62425" cy="53450"/>
            </a:xfrm>
            <a:custGeom>
              <a:rect b="b" l="l" r="r" t="t"/>
              <a:pathLst>
                <a:path extrusionOk="0" h="2138" w="2497">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0" name="Google Shape;3520;p69"/>
            <p:cNvSpPr/>
            <p:nvPr/>
          </p:nvSpPr>
          <p:spPr>
            <a:xfrm>
              <a:off x="41231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1" name="Google Shape;3521;p69"/>
            <p:cNvSpPr/>
            <p:nvPr/>
          </p:nvSpPr>
          <p:spPr>
            <a:xfrm>
              <a:off x="419940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2" name="Google Shape;3522;p69"/>
            <p:cNvSpPr/>
            <p:nvPr/>
          </p:nvSpPr>
          <p:spPr>
            <a:xfrm>
              <a:off x="419940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3" name="Google Shape;3523;p69"/>
            <p:cNvSpPr/>
            <p:nvPr/>
          </p:nvSpPr>
          <p:spPr>
            <a:xfrm>
              <a:off x="4199400"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4" name="Google Shape;3524;p69"/>
            <p:cNvSpPr/>
            <p:nvPr/>
          </p:nvSpPr>
          <p:spPr>
            <a:xfrm>
              <a:off x="4199400"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5" name="Google Shape;3525;p69"/>
            <p:cNvSpPr/>
            <p:nvPr/>
          </p:nvSpPr>
          <p:spPr>
            <a:xfrm>
              <a:off x="41994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6" name="Google Shape;3526;p69"/>
            <p:cNvSpPr/>
            <p:nvPr/>
          </p:nvSpPr>
          <p:spPr>
            <a:xfrm>
              <a:off x="419940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7" name="Google Shape;3527;p69"/>
            <p:cNvSpPr/>
            <p:nvPr/>
          </p:nvSpPr>
          <p:spPr>
            <a:xfrm>
              <a:off x="419940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8" name="Google Shape;3528;p69"/>
            <p:cNvSpPr/>
            <p:nvPr/>
          </p:nvSpPr>
          <p:spPr>
            <a:xfrm>
              <a:off x="427560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9" name="Google Shape;3529;p69"/>
            <p:cNvSpPr/>
            <p:nvPr/>
          </p:nvSpPr>
          <p:spPr>
            <a:xfrm>
              <a:off x="42756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0" name="Google Shape;3530;p69"/>
            <p:cNvSpPr/>
            <p:nvPr/>
          </p:nvSpPr>
          <p:spPr>
            <a:xfrm>
              <a:off x="42756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1" name="Google Shape;3531;p69"/>
            <p:cNvSpPr/>
            <p:nvPr/>
          </p:nvSpPr>
          <p:spPr>
            <a:xfrm>
              <a:off x="42756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2" name="Google Shape;3532;p69"/>
            <p:cNvSpPr/>
            <p:nvPr/>
          </p:nvSpPr>
          <p:spPr>
            <a:xfrm>
              <a:off x="42756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3" name="Google Shape;3533;p69"/>
            <p:cNvSpPr/>
            <p:nvPr/>
          </p:nvSpPr>
          <p:spPr>
            <a:xfrm>
              <a:off x="42756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4" name="Google Shape;3534;p69"/>
            <p:cNvSpPr/>
            <p:nvPr/>
          </p:nvSpPr>
          <p:spPr>
            <a:xfrm>
              <a:off x="42756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5" name="Google Shape;3535;p69"/>
            <p:cNvSpPr/>
            <p:nvPr/>
          </p:nvSpPr>
          <p:spPr>
            <a:xfrm>
              <a:off x="42756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6" name="Google Shape;3536;p69"/>
            <p:cNvSpPr/>
            <p:nvPr/>
          </p:nvSpPr>
          <p:spPr>
            <a:xfrm>
              <a:off x="435160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7" name="Google Shape;3537;p69"/>
            <p:cNvSpPr/>
            <p:nvPr/>
          </p:nvSpPr>
          <p:spPr>
            <a:xfrm>
              <a:off x="4427825" y="1647400"/>
              <a:ext cx="62425" cy="53450"/>
            </a:xfrm>
            <a:custGeom>
              <a:rect b="b" l="l" r="r" t="t"/>
              <a:pathLst>
                <a:path extrusionOk="0" h="2138" w="2497">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8" name="Google Shape;3538;p69"/>
            <p:cNvSpPr/>
            <p:nvPr/>
          </p:nvSpPr>
          <p:spPr>
            <a:xfrm>
              <a:off x="4427825" y="1723625"/>
              <a:ext cx="62425" cy="53350"/>
            </a:xfrm>
            <a:custGeom>
              <a:rect b="b" l="l" r="r" t="t"/>
              <a:pathLst>
                <a:path extrusionOk="0" h="2134" w="2497">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9" name="Google Shape;3539;p69"/>
            <p:cNvSpPr/>
            <p:nvPr/>
          </p:nvSpPr>
          <p:spPr>
            <a:xfrm>
              <a:off x="4427825" y="179985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0" name="Google Shape;3540;p69"/>
            <p:cNvSpPr/>
            <p:nvPr/>
          </p:nvSpPr>
          <p:spPr>
            <a:xfrm>
              <a:off x="4427825" y="1876050"/>
              <a:ext cx="62425" cy="53275"/>
            </a:xfrm>
            <a:custGeom>
              <a:rect b="b" l="l" r="r" t="t"/>
              <a:pathLst>
                <a:path extrusionOk="0" h="2131" w="2497">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1" name="Google Shape;3541;p69"/>
            <p:cNvSpPr/>
            <p:nvPr/>
          </p:nvSpPr>
          <p:spPr>
            <a:xfrm>
              <a:off x="4427825" y="1952050"/>
              <a:ext cx="62425" cy="53450"/>
            </a:xfrm>
            <a:custGeom>
              <a:rect b="b" l="l" r="r" t="t"/>
              <a:pathLst>
                <a:path extrusionOk="0" h="2138" w="2497">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2" name="Google Shape;3542;p69"/>
            <p:cNvSpPr/>
            <p:nvPr/>
          </p:nvSpPr>
          <p:spPr>
            <a:xfrm>
              <a:off x="4427825" y="2028275"/>
              <a:ext cx="62425" cy="53450"/>
            </a:xfrm>
            <a:custGeom>
              <a:rect b="b" l="l" r="r" t="t"/>
              <a:pathLst>
                <a:path extrusionOk="0" h="2138" w="2497">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3" name="Google Shape;3543;p69"/>
            <p:cNvSpPr/>
            <p:nvPr/>
          </p:nvSpPr>
          <p:spPr>
            <a:xfrm>
              <a:off x="4427825" y="210450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4" name="Google Shape;3544;p69"/>
            <p:cNvSpPr/>
            <p:nvPr/>
          </p:nvSpPr>
          <p:spPr>
            <a:xfrm>
              <a:off x="4427825" y="2180700"/>
              <a:ext cx="62425" cy="53350"/>
            </a:xfrm>
            <a:custGeom>
              <a:rect b="b" l="l" r="r" t="t"/>
              <a:pathLst>
                <a:path extrusionOk="0" h="2134" w="2497">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5" name="Google Shape;3545;p69"/>
            <p:cNvSpPr/>
            <p:nvPr/>
          </p:nvSpPr>
          <p:spPr>
            <a:xfrm>
              <a:off x="4427825" y="1571400"/>
              <a:ext cx="62350" cy="53250"/>
            </a:xfrm>
            <a:custGeom>
              <a:rect b="b" l="l" r="r" t="t"/>
              <a:pathLst>
                <a:path extrusionOk="0" h="2130" w="2494">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6" name="Google Shape;3546;p69"/>
            <p:cNvSpPr/>
            <p:nvPr/>
          </p:nvSpPr>
          <p:spPr>
            <a:xfrm>
              <a:off x="435160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7" name="Google Shape;3547;p69"/>
            <p:cNvSpPr/>
            <p:nvPr/>
          </p:nvSpPr>
          <p:spPr>
            <a:xfrm>
              <a:off x="42756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8" name="Google Shape;3548;p69"/>
            <p:cNvSpPr/>
            <p:nvPr/>
          </p:nvSpPr>
          <p:spPr>
            <a:xfrm>
              <a:off x="42756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9" name="Google Shape;3549;p69"/>
            <p:cNvSpPr/>
            <p:nvPr/>
          </p:nvSpPr>
          <p:spPr>
            <a:xfrm>
              <a:off x="41994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0" name="Google Shape;3550;p69"/>
            <p:cNvSpPr/>
            <p:nvPr/>
          </p:nvSpPr>
          <p:spPr>
            <a:xfrm>
              <a:off x="41994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1" name="Google Shape;3551;p69"/>
            <p:cNvSpPr/>
            <p:nvPr/>
          </p:nvSpPr>
          <p:spPr>
            <a:xfrm>
              <a:off x="41994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2" name="Google Shape;3552;p69"/>
            <p:cNvSpPr/>
            <p:nvPr/>
          </p:nvSpPr>
          <p:spPr>
            <a:xfrm>
              <a:off x="41994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3" name="Google Shape;3553;p69"/>
            <p:cNvSpPr/>
            <p:nvPr/>
          </p:nvSpPr>
          <p:spPr>
            <a:xfrm>
              <a:off x="41231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4" name="Google Shape;3554;p69"/>
            <p:cNvSpPr/>
            <p:nvPr/>
          </p:nvSpPr>
          <p:spPr>
            <a:xfrm>
              <a:off x="4123175" y="164740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5" name="Google Shape;3555;p69"/>
            <p:cNvSpPr/>
            <p:nvPr/>
          </p:nvSpPr>
          <p:spPr>
            <a:xfrm>
              <a:off x="4123175"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6" name="Google Shape;3556;p69"/>
            <p:cNvSpPr/>
            <p:nvPr/>
          </p:nvSpPr>
          <p:spPr>
            <a:xfrm>
              <a:off x="4123175"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7" name="Google Shape;3557;p69"/>
            <p:cNvSpPr/>
            <p:nvPr/>
          </p:nvSpPr>
          <p:spPr>
            <a:xfrm>
              <a:off x="4123175"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8" name="Google Shape;3558;p69"/>
            <p:cNvSpPr/>
            <p:nvPr/>
          </p:nvSpPr>
          <p:spPr>
            <a:xfrm>
              <a:off x="4123175" y="134275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9" name="Google Shape;3559;p69"/>
            <p:cNvSpPr/>
            <p:nvPr/>
          </p:nvSpPr>
          <p:spPr>
            <a:xfrm>
              <a:off x="404695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0" name="Google Shape;3560;p69"/>
            <p:cNvSpPr/>
            <p:nvPr/>
          </p:nvSpPr>
          <p:spPr>
            <a:xfrm>
              <a:off x="404695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1" name="Google Shape;3561;p69"/>
            <p:cNvSpPr/>
            <p:nvPr/>
          </p:nvSpPr>
          <p:spPr>
            <a:xfrm>
              <a:off x="404695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2" name="Google Shape;3562;p69"/>
            <p:cNvSpPr/>
            <p:nvPr/>
          </p:nvSpPr>
          <p:spPr>
            <a:xfrm>
              <a:off x="4046950" y="1647400"/>
              <a:ext cx="62425" cy="53450"/>
            </a:xfrm>
            <a:custGeom>
              <a:rect b="b" l="l" r="r" t="t"/>
              <a:pathLst>
                <a:path extrusionOk="0" h="2138" w="2497">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3" name="Google Shape;3563;p69"/>
            <p:cNvSpPr/>
            <p:nvPr/>
          </p:nvSpPr>
          <p:spPr>
            <a:xfrm>
              <a:off x="404695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4" name="Google Shape;3564;p69"/>
            <p:cNvSpPr/>
            <p:nvPr/>
          </p:nvSpPr>
          <p:spPr>
            <a:xfrm>
              <a:off x="4046950"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5" name="Google Shape;3565;p69"/>
            <p:cNvSpPr/>
            <p:nvPr/>
          </p:nvSpPr>
          <p:spPr>
            <a:xfrm>
              <a:off x="4046950" y="141897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6" name="Google Shape;3566;p69"/>
            <p:cNvSpPr/>
            <p:nvPr/>
          </p:nvSpPr>
          <p:spPr>
            <a:xfrm>
              <a:off x="4046950" y="134275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7" name="Google Shape;3567;p69"/>
            <p:cNvSpPr/>
            <p:nvPr/>
          </p:nvSpPr>
          <p:spPr>
            <a:xfrm>
              <a:off x="3970950" y="2256925"/>
              <a:ext cx="62350" cy="53425"/>
            </a:xfrm>
            <a:custGeom>
              <a:rect b="b" l="l" r="r" t="t"/>
              <a:pathLst>
                <a:path extrusionOk="0" h="2137" w="2494">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8" name="Google Shape;3568;p69"/>
            <p:cNvSpPr/>
            <p:nvPr/>
          </p:nvSpPr>
          <p:spPr>
            <a:xfrm>
              <a:off x="3970950" y="2180700"/>
              <a:ext cx="62225" cy="53350"/>
            </a:xfrm>
            <a:custGeom>
              <a:rect b="b" l="l" r="r" t="t"/>
              <a:pathLst>
                <a:path extrusionOk="0" h="2134" w="2489">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9" name="Google Shape;3569;p69"/>
            <p:cNvSpPr/>
            <p:nvPr/>
          </p:nvSpPr>
          <p:spPr>
            <a:xfrm>
              <a:off x="3970950" y="179985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0" name="Google Shape;3570;p69"/>
            <p:cNvSpPr/>
            <p:nvPr/>
          </p:nvSpPr>
          <p:spPr>
            <a:xfrm>
              <a:off x="3970950" y="164740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1" name="Google Shape;3571;p69"/>
            <p:cNvSpPr/>
            <p:nvPr/>
          </p:nvSpPr>
          <p:spPr>
            <a:xfrm>
              <a:off x="3970950" y="1571400"/>
              <a:ext cx="62225" cy="53250"/>
            </a:xfrm>
            <a:custGeom>
              <a:rect b="b" l="l" r="r" t="t"/>
              <a:pathLst>
                <a:path extrusionOk="0" h="2130" w="2489">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2" name="Google Shape;3572;p69"/>
            <p:cNvSpPr/>
            <p:nvPr/>
          </p:nvSpPr>
          <p:spPr>
            <a:xfrm>
              <a:off x="3970950" y="14952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3" name="Google Shape;3573;p69"/>
            <p:cNvSpPr/>
            <p:nvPr/>
          </p:nvSpPr>
          <p:spPr>
            <a:xfrm>
              <a:off x="3970950" y="141897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4" name="Google Shape;3574;p69"/>
            <p:cNvSpPr/>
            <p:nvPr/>
          </p:nvSpPr>
          <p:spPr>
            <a:xfrm>
              <a:off x="3970950" y="134275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5" name="Google Shape;3575;p69"/>
            <p:cNvSpPr/>
            <p:nvPr/>
          </p:nvSpPr>
          <p:spPr>
            <a:xfrm>
              <a:off x="3970950" y="111432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6" name="Google Shape;3576;p69"/>
            <p:cNvSpPr/>
            <p:nvPr/>
          </p:nvSpPr>
          <p:spPr>
            <a:xfrm>
              <a:off x="3894725"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7" name="Google Shape;3577;p69"/>
            <p:cNvSpPr/>
            <p:nvPr/>
          </p:nvSpPr>
          <p:spPr>
            <a:xfrm>
              <a:off x="3894725"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8" name="Google Shape;3578;p69"/>
            <p:cNvSpPr/>
            <p:nvPr/>
          </p:nvSpPr>
          <p:spPr>
            <a:xfrm>
              <a:off x="3894725"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9" name="Google Shape;3579;p69"/>
            <p:cNvSpPr/>
            <p:nvPr/>
          </p:nvSpPr>
          <p:spPr>
            <a:xfrm>
              <a:off x="3894725" y="17236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0" name="Google Shape;3580;p69"/>
            <p:cNvSpPr/>
            <p:nvPr/>
          </p:nvSpPr>
          <p:spPr>
            <a:xfrm>
              <a:off x="3894725"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1" name="Google Shape;3581;p69"/>
            <p:cNvSpPr/>
            <p:nvPr/>
          </p:nvSpPr>
          <p:spPr>
            <a:xfrm>
              <a:off x="3894725" y="1571400"/>
              <a:ext cx="62175" cy="53250"/>
            </a:xfrm>
            <a:custGeom>
              <a:rect b="b" l="l" r="r" t="t"/>
              <a:pathLst>
                <a:path extrusionOk="0" h="2130" w="2487">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2" name="Google Shape;3582;p69"/>
            <p:cNvSpPr/>
            <p:nvPr/>
          </p:nvSpPr>
          <p:spPr>
            <a:xfrm>
              <a:off x="3894725"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3" name="Google Shape;3583;p69"/>
            <p:cNvSpPr/>
            <p:nvPr/>
          </p:nvSpPr>
          <p:spPr>
            <a:xfrm>
              <a:off x="3894725"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4" name="Google Shape;3584;p69"/>
            <p:cNvSpPr/>
            <p:nvPr/>
          </p:nvSpPr>
          <p:spPr>
            <a:xfrm>
              <a:off x="3894725" y="1342750"/>
              <a:ext cx="62225" cy="53450"/>
            </a:xfrm>
            <a:custGeom>
              <a:rect b="b" l="l" r="r" t="t"/>
              <a:pathLst>
                <a:path extrusionOk="0" h="2138" w="2489">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5" name="Google Shape;3585;p69"/>
            <p:cNvSpPr/>
            <p:nvPr/>
          </p:nvSpPr>
          <p:spPr>
            <a:xfrm>
              <a:off x="3894725"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6" name="Google Shape;3586;p69"/>
            <p:cNvSpPr/>
            <p:nvPr/>
          </p:nvSpPr>
          <p:spPr>
            <a:xfrm>
              <a:off x="381852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7" name="Google Shape;3587;p69"/>
            <p:cNvSpPr/>
            <p:nvPr/>
          </p:nvSpPr>
          <p:spPr>
            <a:xfrm>
              <a:off x="381852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8" name="Google Shape;3588;p69"/>
            <p:cNvSpPr/>
            <p:nvPr/>
          </p:nvSpPr>
          <p:spPr>
            <a:xfrm>
              <a:off x="38185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9" name="Google Shape;3589;p69"/>
            <p:cNvSpPr/>
            <p:nvPr/>
          </p:nvSpPr>
          <p:spPr>
            <a:xfrm>
              <a:off x="38185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0" name="Google Shape;3590;p69"/>
            <p:cNvSpPr/>
            <p:nvPr/>
          </p:nvSpPr>
          <p:spPr>
            <a:xfrm>
              <a:off x="38185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1" name="Google Shape;3591;p69"/>
            <p:cNvSpPr/>
            <p:nvPr/>
          </p:nvSpPr>
          <p:spPr>
            <a:xfrm>
              <a:off x="38185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2" name="Google Shape;3592;p69"/>
            <p:cNvSpPr/>
            <p:nvPr/>
          </p:nvSpPr>
          <p:spPr>
            <a:xfrm>
              <a:off x="38185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3" name="Google Shape;3593;p69"/>
            <p:cNvSpPr/>
            <p:nvPr/>
          </p:nvSpPr>
          <p:spPr>
            <a:xfrm>
              <a:off x="38185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4" name="Google Shape;3594;p69"/>
            <p:cNvSpPr/>
            <p:nvPr/>
          </p:nvSpPr>
          <p:spPr>
            <a:xfrm>
              <a:off x="38185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5" name="Google Shape;3595;p69"/>
            <p:cNvSpPr/>
            <p:nvPr/>
          </p:nvSpPr>
          <p:spPr>
            <a:xfrm>
              <a:off x="3818525"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6" name="Google Shape;3596;p69"/>
            <p:cNvSpPr/>
            <p:nvPr/>
          </p:nvSpPr>
          <p:spPr>
            <a:xfrm>
              <a:off x="3818525"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7" name="Google Shape;3597;p69"/>
            <p:cNvSpPr/>
            <p:nvPr/>
          </p:nvSpPr>
          <p:spPr>
            <a:xfrm>
              <a:off x="3742300" y="2180700"/>
              <a:ext cx="62225" cy="53350"/>
            </a:xfrm>
            <a:custGeom>
              <a:rect b="b" l="l" r="r" t="t"/>
              <a:pathLst>
                <a:path extrusionOk="0" h="2134" w="2489">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8" name="Google Shape;3598;p69"/>
            <p:cNvSpPr/>
            <p:nvPr/>
          </p:nvSpPr>
          <p:spPr>
            <a:xfrm>
              <a:off x="3742300" y="2104500"/>
              <a:ext cx="62225" cy="53325"/>
            </a:xfrm>
            <a:custGeom>
              <a:rect b="b" l="l" r="r" t="t"/>
              <a:pathLst>
                <a:path extrusionOk="0" h="2133" w="2489">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9" name="Google Shape;3599;p69"/>
            <p:cNvSpPr/>
            <p:nvPr/>
          </p:nvSpPr>
          <p:spPr>
            <a:xfrm>
              <a:off x="3742300" y="1876050"/>
              <a:ext cx="62225" cy="53300"/>
            </a:xfrm>
            <a:custGeom>
              <a:rect b="b" l="l" r="r" t="t"/>
              <a:pathLst>
                <a:path extrusionOk="0" h="2132" w="2489">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0" name="Google Shape;3600;p69"/>
            <p:cNvSpPr/>
            <p:nvPr/>
          </p:nvSpPr>
          <p:spPr>
            <a:xfrm>
              <a:off x="3742300" y="179985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1" name="Google Shape;3601;p69"/>
            <p:cNvSpPr/>
            <p:nvPr/>
          </p:nvSpPr>
          <p:spPr>
            <a:xfrm>
              <a:off x="3742300" y="17236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2" name="Google Shape;3602;p69"/>
            <p:cNvSpPr/>
            <p:nvPr/>
          </p:nvSpPr>
          <p:spPr>
            <a:xfrm>
              <a:off x="3742300" y="1647400"/>
              <a:ext cx="62225" cy="53450"/>
            </a:xfrm>
            <a:custGeom>
              <a:rect b="b" l="l" r="r" t="t"/>
              <a:pathLst>
                <a:path extrusionOk="0" h="2138" w="2489">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3" name="Google Shape;3603;p69"/>
            <p:cNvSpPr/>
            <p:nvPr/>
          </p:nvSpPr>
          <p:spPr>
            <a:xfrm>
              <a:off x="3742300" y="1571400"/>
              <a:ext cx="62225" cy="53250"/>
            </a:xfrm>
            <a:custGeom>
              <a:rect b="b" l="l" r="r" t="t"/>
              <a:pathLst>
                <a:path extrusionOk="0" h="2130" w="2489">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4" name="Google Shape;3604;p69"/>
            <p:cNvSpPr/>
            <p:nvPr/>
          </p:nvSpPr>
          <p:spPr>
            <a:xfrm>
              <a:off x="3742300" y="149520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5" name="Google Shape;3605;p69"/>
            <p:cNvSpPr/>
            <p:nvPr/>
          </p:nvSpPr>
          <p:spPr>
            <a:xfrm>
              <a:off x="3742300" y="11143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6" name="Google Shape;3606;p69"/>
            <p:cNvSpPr/>
            <p:nvPr/>
          </p:nvSpPr>
          <p:spPr>
            <a:xfrm>
              <a:off x="36661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7" name="Google Shape;3607;p69"/>
            <p:cNvSpPr/>
            <p:nvPr/>
          </p:nvSpPr>
          <p:spPr>
            <a:xfrm>
              <a:off x="366610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8" name="Google Shape;3608;p69"/>
            <p:cNvSpPr/>
            <p:nvPr/>
          </p:nvSpPr>
          <p:spPr>
            <a:xfrm>
              <a:off x="36661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9" name="Google Shape;3609;p69"/>
            <p:cNvSpPr/>
            <p:nvPr/>
          </p:nvSpPr>
          <p:spPr>
            <a:xfrm>
              <a:off x="3666100" y="1647400"/>
              <a:ext cx="62200" cy="53450"/>
            </a:xfrm>
            <a:custGeom>
              <a:rect b="b" l="l" r="r" t="t"/>
              <a:pathLst>
                <a:path extrusionOk="0" h="2138" w="2488">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0" name="Google Shape;3610;p69"/>
            <p:cNvSpPr/>
            <p:nvPr/>
          </p:nvSpPr>
          <p:spPr>
            <a:xfrm>
              <a:off x="3666100" y="1571400"/>
              <a:ext cx="62150" cy="53250"/>
            </a:xfrm>
            <a:custGeom>
              <a:rect b="b" l="l" r="r" t="t"/>
              <a:pathLst>
                <a:path extrusionOk="0" h="2130" w="2486">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1" name="Google Shape;3611;p69"/>
            <p:cNvSpPr/>
            <p:nvPr/>
          </p:nvSpPr>
          <p:spPr>
            <a:xfrm>
              <a:off x="35898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2" name="Google Shape;3612;p69"/>
            <p:cNvSpPr/>
            <p:nvPr/>
          </p:nvSpPr>
          <p:spPr>
            <a:xfrm>
              <a:off x="35898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3" name="Google Shape;3613;p69"/>
            <p:cNvSpPr/>
            <p:nvPr/>
          </p:nvSpPr>
          <p:spPr>
            <a:xfrm>
              <a:off x="35898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4" name="Google Shape;3614;p69"/>
            <p:cNvSpPr/>
            <p:nvPr/>
          </p:nvSpPr>
          <p:spPr>
            <a:xfrm>
              <a:off x="35898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5" name="Google Shape;3615;p69"/>
            <p:cNvSpPr/>
            <p:nvPr/>
          </p:nvSpPr>
          <p:spPr>
            <a:xfrm>
              <a:off x="35898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6" name="Google Shape;3616;p69"/>
            <p:cNvSpPr/>
            <p:nvPr/>
          </p:nvSpPr>
          <p:spPr>
            <a:xfrm>
              <a:off x="35136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7" name="Google Shape;3617;p69"/>
            <p:cNvSpPr/>
            <p:nvPr/>
          </p:nvSpPr>
          <p:spPr>
            <a:xfrm>
              <a:off x="35136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8" name="Google Shape;3618;p69"/>
            <p:cNvSpPr/>
            <p:nvPr/>
          </p:nvSpPr>
          <p:spPr>
            <a:xfrm>
              <a:off x="35136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9" name="Google Shape;3619;p69"/>
            <p:cNvSpPr/>
            <p:nvPr/>
          </p:nvSpPr>
          <p:spPr>
            <a:xfrm>
              <a:off x="3513675"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0" name="Google Shape;3620;p69"/>
            <p:cNvSpPr/>
            <p:nvPr/>
          </p:nvSpPr>
          <p:spPr>
            <a:xfrm>
              <a:off x="35136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1" name="Google Shape;3621;p69"/>
            <p:cNvSpPr/>
            <p:nvPr/>
          </p:nvSpPr>
          <p:spPr>
            <a:xfrm>
              <a:off x="351367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2" name="Google Shape;3622;p69"/>
            <p:cNvSpPr/>
            <p:nvPr/>
          </p:nvSpPr>
          <p:spPr>
            <a:xfrm>
              <a:off x="35136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3" name="Google Shape;3623;p69"/>
            <p:cNvSpPr/>
            <p:nvPr/>
          </p:nvSpPr>
          <p:spPr>
            <a:xfrm>
              <a:off x="34374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4" name="Google Shape;3624;p69"/>
            <p:cNvSpPr/>
            <p:nvPr/>
          </p:nvSpPr>
          <p:spPr>
            <a:xfrm>
              <a:off x="34374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5" name="Google Shape;3625;p69"/>
            <p:cNvSpPr/>
            <p:nvPr/>
          </p:nvSpPr>
          <p:spPr>
            <a:xfrm>
              <a:off x="34374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6" name="Google Shape;3626;p69"/>
            <p:cNvSpPr/>
            <p:nvPr/>
          </p:nvSpPr>
          <p:spPr>
            <a:xfrm>
              <a:off x="34374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7" name="Google Shape;3627;p69"/>
            <p:cNvSpPr/>
            <p:nvPr/>
          </p:nvSpPr>
          <p:spPr>
            <a:xfrm>
              <a:off x="34374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8" name="Google Shape;3628;p69"/>
            <p:cNvSpPr/>
            <p:nvPr/>
          </p:nvSpPr>
          <p:spPr>
            <a:xfrm>
              <a:off x="34374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9" name="Google Shape;3629;p69"/>
            <p:cNvSpPr/>
            <p:nvPr/>
          </p:nvSpPr>
          <p:spPr>
            <a:xfrm>
              <a:off x="34374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0" name="Google Shape;3630;p69"/>
            <p:cNvSpPr/>
            <p:nvPr/>
          </p:nvSpPr>
          <p:spPr>
            <a:xfrm>
              <a:off x="3361450" y="2333125"/>
              <a:ext cx="62200" cy="53450"/>
            </a:xfrm>
            <a:custGeom>
              <a:rect b="b" l="l" r="r" t="t"/>
              <a:pathLst>
                <a:path extrusionOk="0" h="2138" w="2488">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1" name="Google Shape;3631;p69"/>
            <p:cNvSpPr/>
            <p:nvPr/>
          </p:nvSpPr>
          <p:spPr>
            <a:xfrm>
              <a:off x="33614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2" name="Google Shape;3632;p69"/>
            <p:cNvSpPr/>
            <p:nvPr/>
          </p:nvSpPr>
          <p:spPr>
            <a:xfrm>
              <a:off x="3361450" y="2180700"/>
              <a:ext cx="62200" cy="53350"/>
            </a:xfrm>
            <a:custGeom>
              <a:rect b="b" l="l" r="r" t="t"/>
              <a:pathLst>
                <a:path extrusionOk="0" h="2134" w="2488">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3" name="Google Shape;3633;p69"/>
            <p:cNvSpPr/>
            <p:nvPr/>
          </p:nvSpPr>
          <p:spPr>
            <a:xfrm>
              <a:off x="33614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4" name="Google Shape;3634;p69"/>
            <p:cNvSpPr/>
            <p:nvPr/>
          </p:nvSpPr>
          <p:spPr>
            <a:xfrm>
              <a:off x="328522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5" name="Google Shape;3635;p69"/>
            <p:cNvSpPr/>
            <p:nvPr/>
          </p:nvSpPr>
          <p:spPr>
            <a:xfrm>
              <a:off x="31328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6" name="Google Shape;3636;p69"/>
            <p:cNvSpPr/>
            <p:nvPr/>
          </p:nvSpPr>
          <p:spPr>
            <a:xfrm>
              <a:off x="30568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7" name="Google Shape;3637;p69"/>
            <p:cNvSpPr/>
            <p:nvPr/>
          </p:nvSpPr>
          <p:spPr>
            <a:xfrm>
              <a:off x="3056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8" name="Google Shape;3638;p69"/>
            <p:cNvSpPr/>
            <p:nvPr/>
          </p:nvSpPr>
          <p:spPr>
            <a:xfrm>
              <a:off x="29805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9" name="Google Shape;3639;p69"/>
            <p:cNvSpPr/>
            <p:nvPr/>
          </p:nvSpPr>
          <p:spPr>
            <a:xfrm>
              <a:off x="29805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0" name="Google Shape;3640;p69"/>
            <p:cNvSpPr/>
            <p:nvPr/>
          </p:nvSpPr>
          <p:spPr>
            <a:xfrm>
              <a:off x="2980575"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1" name="Google Shape;3641;p69"/>
            <p:cNvSpPr/>
            <p:nvPr/>
          </p:nvSpPr>
          <p:spPr>
            <a:xfrm>
              <a:off x="29805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2" name="Google Shape;3642;p69"/>
            <p:cNvSpPr/>
            <p:nvPr/>
          </p:nvSpPr>
          <p:spPr>
            <a:xfrm>
              <a:off x="2980575"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3" name="Google Shape;3643;p69"/>
            <p:cNvSpPr/>
            <p:nvPr/>
          </p:nvSpPr>
          <p:spPr>
            <a:xfrm>
              <a:off x="2980575"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4" name="Google Shape;3644;p69"/>
            <p:cNvSpPr/>
            <p:nvPr/>
          </p:nvSpPr>
          <p:spPr>
            <a:xfrm>
              <a:off x="290437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5" name="Google Shape;3645;p69"/>
            <p:cNvSpPr/>
            <p:nvPr/>
          </p:nvSpPr>
          <p:spPr>
            <a:xfrm>
              <a:off x="290437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6" name="Google Shape;3646;p69"/>
            <p:cNvSpPr/>
            <p:nvPr/>
          </p:nvSpPr>
          <p:spPr>
            <a:xfrm>
              <a:off x="290437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7" name="Google Shape;3647;p69"/>
            <p:cNvSpPr/>
            <p:nvPr/>
          </p:nvSpPr>
          <p:spPr>
            <a:xfrm>
              <a:off x="290437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8" name="Google Shape;3648;p69"/>
            <p:cNvSpPr/>
            <p:nvPr/>
          </p:nvSpPr>
          <p:spPr>
            <a:xfrm>
              <a:off x="290437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9" name="Google Shape;3649;p69"/>
            <p:cNvSpPr/>
            <p:nvPr/>
          </p:nvSpPr>
          <p:spPr>
            <a:xfrm>
              <a:off x="290437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0" name="Google Shape;3650;p69"/>
            <p:cNvSpPr/>
            <p:nvPr/>
          </p:nvSpPr>
          <p:spPr>
            <a:xfrm>
              <a:off x="290437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1" name="Google Shape;3651;p69"/>
            <p:cNvSpPr/>
            <p:nvPr/>
          </p:nvSpPr>
          <p:spPr>
            <a:xfrm>
              <a:off x="2828150" y="1571400"/>
              <a:ext cx="62150" cy="53250"/>
            </a:xfrm>
            <a:custGeom>
              <a:rect b="b" l="l" r="r" t="t"/>
              <a:pathLst>
                <a:path extrusionOk="0" h="2130" w="2486">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2" name="Google Shape;3652;p69"/>
            <p:cNvSpPr/>
            <p:nvPr/>
          </p:nvSpPr>
          <p:spPr>
            <a:xfrm>
              <a:off x="28281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3" name="Google Shape;3653;p69"/>
            <p:cNvSpPr/>
            <p:nvPr/>
          </p:nvSpPr>
          <p:spPr>
            <a:xfrm>
              <a:off x="282815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4" name="Google Shape;3654;p69"/>
            <p:cNvSpPr/>
            <p:nvPr/>
          </p:nvSpPr>
          <p:spPr>
            <a:xfrm>
              <a:off x="28281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5" name="Google Shape;3655;p69"/>
            <p:cNvSpPr/>
            <p:nvPr/>
          </p:nvSpPr>
          <p:spPr>
            <a:xfrm>
              <a:off x="28281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6" name="Google Shape;3656;p69"/>
            <p:cNvSpPr/>
            <p:nvPr/>
          </p:nvSpPr>
          <p:spPr>
            <a:xfrm>
              <a:off x="282815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7" name="Google Shape;3657;p69"/>
            <p:cNvSpPr/>
            <p:nvPr/>
          </p:nvSpPr>
          <p:spPr>
            <a:xfrm>
              <a:off x="282815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8" name="Google Shape;3658;p69"/>
            <p:cNvSpPr/>
            <p:nvPr/>
          </p:nvSpPr>
          <p:spPr>
            <a:xfrm>
              <a:off x="282815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9" name="Google Shape;3659;p69"/>
            <p:cNvSpPr/>
            <p:nvPr/>
          </p:nvSpPr>
          <p:spPr>
            <a:xfrm>
              <a:off x="27519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0" name="Google Shape;3660;p69"/>
            <p:cNvSpPr/>
            <p:nvPr/>
          </p:nvSpPr>
          <p:spPr>
            <a:xfrm>
              <a:off x="27519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1" name="Google Shape;3661;p69"/>
            <p:cNvSpPr/>
            <p:nvPr/>
          </p:nvSpPr>
          <p:spPr>
            <a:xfrm>
              <a:off x="275195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2" name="Google Shape;3662;p69"/>
            <p:cNvSpPr/>
            <p:nvPr/>
          </p:nvSpPr>
          <p:spPr>
            <a:xfrm>
              <a:off x="27519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3" name="Google Shape;3663;p69"/>
            <p:cNvSpPr/>
            <p:nvPr/>
          </p:nvSpPr>
          <p:spPr>
            <a:xfrm>
              <a:off x="27519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4" name="Google Shape;3664;p69"/>
            <p:cNvSpPr/>
            <p:nvPr/>
          </p:nvSpPr>
          <p:spPr>
            <a:xfrm>
              <a:off x="2751950"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5" name="Google Shape;3665;p69"/>
            <p:cNvSpPr/>
            <p:nvPr/>
          </p:nvSpPr>
          <p:spPr>
            <a:xfrm>
              <a:off x="27519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6" name="Google Shape;3666;p69"/>
            <p:cNvSpPr/>
            <p:nvPr/>
          </p:nvSpPr>
          <p:spPr>
            <a:xfrm>
              <a:off x="2751950"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7" name="Google Shape;3667;p69"/>
            <p:cNvSpPr/>
            <p:nvPr/>
          </p:nvSpPr>
          <p:spPr>
            <a:xfrm>
              <a:off x="26759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8" name="Google Shape;3668;p69"/>
            <p:cNvSpPr/>
            <p:nvPr/>
          </p:nvSpPr>
          <p:spPr>
            <a:xfrm>
              <a:off x="26759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9" name="Google Shape;3669;p69"/>
            <p:cNvSpPr/>
            <p:nvPr/>
          </p:nvSpPr>
          <p:spPr>
            <a:xfrm>
              <a:off x="26759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0" name="Google Shape;3670;p69"/>
            <p:cNvSpPr/>
            <p:nvPr/>
          </p:nvSpPr>
          <p:spPr>
            <a:xfrm>
              <a:off x="26759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1" name="Google Shape;3671;p69"/>
            <p:cNvSpPr/>
            <p:nvPr/>
          </p:nvSpPr>
          <p:spPr>
            <a:xfrm>
              <a:off x="26759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2" name="Google Shape;3672;p69"/>
            <p:cNvSpPr/>
            <p:nvPr/>
          </p:nvSpPr>
          <p:spPr>
            <a:xfrm>
              <a:off x="267592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3" name="Google Shape;3673;p69"/>
            <p:cNvSpPr/>
            <p:nvPr/>
          </p:nvSpPr>
          <p:spPr>
            <a:xfrm>
              <a:off x="267592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4" name="Google Shape;3674;p69"/>
            <p:cNvSpPr/>
            <p:nvPr/>
          </p:nvSpPr>
          <p:spPr>
            <a:xfrm>
              <a:off x="267592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5" name="Google Shape;3675;p69"/>
            <p:cNvSpPr/>
            <p:nvPr/>
          </p:nvSpPr>
          <p:spPr>
            <a:xfrm>
              <a:off x="25997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6" name="Google Shape;3676;p69"/>
            <p:cNvSpPr/>
            <p:nvPr/>
          </p:nvSpPr>
          <p:spPr>
            <a:xfrm>
              <a:off x="25997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7" name="Google Shape;3677;p69"/>
            <p:cNvSpPr/>
            <p:nvPr/>
          </p:nvSpPr>
          <p:spPr>
            <a:xfrm>
              <a:off x="25997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8" name="Google Shape;3678;p69"/>
            <p:cNvSpPr/>
            <p:nvPr/>
          </p:nvSpPr>
          <p:spPr>
            <a:xfrm>
              <a:off x="25997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9" name="Google Shape;3679;p69"/>
            <p:cNvSpPr/>
            <p:nvPr/>
          </p:nvSpPr>
          <p:spPr>
            <a:xfrm>
              <a:off x="25997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0" name="Google Shape;3680;p69"/>
            <p:cNvSpPr/>
            <p:nvPr/>
          </p:nvSpPr>
          <p:spPr>
            <a:xfrm>
              <a:off x="25997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1" name="Google Shape;3681;p69"/>
            <p:cNvSpPr/>
            <p:nvPr/>
          </p:nvSpPr>
          <p:spPr>
            <a:xfrm>
              <a:off x="259972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2" name="Google Shape;3682;p69"/>
            <p:cNvSpPr/>
            <p:nvPr/>
          </p:nvSpPr>
          <p:spPr>
            <a:xfrm>
              <a:off x="259972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3" name="Google Shape;3683;p69"/>
            <p:cNvSpPr/>
            <p:nvPr/>
          </p:nvSpPr>
          <p:spPr>
            <a:xfrm>
              <a:off x="259972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4" name="Google Shape;3684;p69"/>
            <p:cNvSpPr/>
            <p:nvPr/>
          </p:nvSpPr>
          <p:spPr>
            <a:xfrm>
              <a:off x="25235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5" name="Google Shape;3685;p69"/>
            <p:cNvSpPr/>
            <p:nvPr/>
          </p:nvSpPr>
          <p:spPr>
            <a:xfrm>
              <a:off x="25235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6" name="Google Shape;3686;p69"/>
            <p:cNvSpPr/>
            <p:nvPr/>
          </p:nvSpPr>
          <p:spPr>
            <a:xfrm>
              <a:off x="25235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7" name="Google Shape;3687;p69"/>
            <p:cNvSpPr/>
            <p:nvPr/>
          </p:nvSpPr>
          <p:spPr>
            <a:xfrm>
              <a:off x="25235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8" name="Google Shape;3688;p69"/>
            <p:cNvSpPr/>
            <p:nvPr/>
          </p:nvSpPr>
          <p:spPr>
            <a:xfrm>
              <a:off x="25235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9" name="Google Shape;3689;p69"/>
            <p:cNvSpPr/>
            <p:nvPr/>
          </p:nvSpPr>
          <p:spPr>
            <a:xfrm>
              <a:off x="25235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0" name="Google Shape;3690;p69"/>
            <p:cNvSpPr/>
            <p:nvPr/>
          </p:nvSpPr>
          <p:spPr>
            <a:xfrm>
              <a:off x="252350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1" name="Google Shape;3691;p69"/>
            <p:cNvSpPr/>
            <p:nvPr/>
          </p:nvSpPr>
          <p:spPr>
            <a:xfrm>
              <a:off x="2523500" y="119055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2" name="Google Shape;3692;p69"/>
            <p:cNvSpPr/>
            <p:nvPr/>
          </p:nvSpPr>
          <p:spPr>
            <a:xfrm>
              <a:off x="252350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3" name="Google Shape;3693;p69"/>
            <p:cNvSpPr/>
            <p:nvPr/>
          </p:nvSpPr>
          <p:spPr>
            <a:xfrm>
              <a:off x="252350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4" name="Google Shape;3694;p69"/>
            <p:cNvSpPr/>
            <p:nvPr/>
          </p:nvSpPr>
          <p:spPr>
            <a:xfrm>
              <a:off x="24473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5" name="Google Shape;3695;p69"/>
            <p:cNvSpPr/>
            <p:nvPr/>
          </p:nvSpPr>
          <p:spPr>
            <a:xfrm>
              <a:off x="2447300" y="1647400"/>
              <a:ext cx="62400" cy="53450"/>
            </a:xfrm>
            <a:custGeom>
              <a:rect b="b" l="l" r="r" t="t"/>
              <a:pathLst>
                <a:path extrusionOk="0" h="2138" w="2496">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6" name="Google Shape;3696;p69"/>
            <p:cNvSpPr/>
            <p:nvPr/>
          </p:nvSpPr>
          <p:spPr>
            <a:xfrm>
              <a:off x="2447300" y="1571400"/>
              <a:ext cx="62400" cy="53250"/>
            </a:xfrm>
            <a:custGeom>
              <a:rect b="b" l="l" r="r" t="t"/>
              <a:pathLst>
                <a:path extrusionOk="0" h="2130" w="2496">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7" name="Google Shape;3697;p69"/>
            <p:cNvSpPr/>
            <p:nvPr/>
          </p:nvSpPr>
          <p:spPr>
            <a:xfrm>
              <a:off x="24473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8" name="Google Shape;3698;p69"/>
            <p:cNvSpPr/>
            <p:nvPr/>
          </p:nvSpPr>
          <p:spPr>
            <a:xfrm>
              <a:off x="2447300" y="1418975"/>
              <a:ext cx="62400" cy="53350"/>
            </a:xfrm>
            <a:custGeom>
              <a:rect b="b" l="l" r="r" t="t"/>
              <a:pathLst>
                <a:path extrusionOk="0" h="2134" w="2496">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9" name="Google Shape;3699;p69"/>
            <p:cNvSpPr/>
            <p:nvPr/>
          </p:nvSpPr>
          <p:spPr>
            <a:xfrm>
              <a:off x="24473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0" name="Google Shape;3700;p69"/>
            <p:cNvSpPr/>
            <p:nvPr/>
          </p:nvSpPr>
          <p:spPr>
            <a:xfrm>
              <a:off x="2447300" y="1266550"/>
              <a:ext cx="62400" cy="53450"/>
            </a:xfrm>
            <a:custGeom>
              <a:rect b="b" l="l" r="r" t="t"/>
              <a:pathLst>
                <a:path extrusionOk="0" h="2138" w="2496">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1" name="Google Shape;3701;p69"/>
            <p:cNvSpPr/>
            <p:nvPr/>
          </p:nvSpPr>
          <p:spPr>
            <a:xfrm>
              <a:off x="2447300" y="1190550"/>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2" name="Google Shape;3702;p69"/>
            <p:cNvSpPr/>
            <p:nvPr/>
          </p:nvSpPr>
          <p:spPr>
            <a:xfrm>
              <a:off x="2447300" y="11143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3" name="Google Shape;3703;p69"/>
            <p:cNvSpPr/>
            <p:nvPr/>
          </p:nvSpPr>
          <p:spPr>
            <a:xfrm>
              <a:off x="2447300" y="1038125"/>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4" name="Google Shape;3704;p69"/>
            <p:cNvSpPr/>
            <p:nvPr/>
          </p:nvSpPr>
          <p:spPr>
            <a:xfrm>
              <a:off x="237127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5" name="Google Shape;3705;p69"/>
            <p:cNvSpPr/>
            <p:nvPr/>
          </p:nvSpPr>
          <p:spPr>
            <a:xfrm>
              <a:off x="23712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6" name="Google Shape;3706;p69"/>
            <p:cNvSpPr/>
            <p:nvPr/>
          </p:nvSpPr>
          <p:spPr>
            <a:xfrm>
              <a:off x="23712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7" name="Google Shape;3707;p69"/>
            <p:cNvSpPr/>
            <p:nvPr/>
          </p:nvSpPr>
          <p:spPr>
            <a:xfrm>
              <a:off x="23712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8" name="Google Shape;3708;p69"/>
            <p:cNvSpPr/>
            <p:nvPr/>
          </p:nvSpPr>
          <p:spPr>
            <a:xfrm>
              <a:off x="23712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9" name="Google Shape;3709;p69"/>
            <p:cNvSpPr/>
            <p:nvPr/>
          </p:nvSpPr>
          <p:spPr>
            <a:xfrm>
              <a:off x="237127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0" name="Google Shape;3710;p69"/>
            <p:cNvSpPr/>
            <p:nvPr/>
          </p:nvSpPr>
          <p:spPr>
            <a:xfrm>
              <a:off x="237127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1" name="Google Shape;3711;p69"/>
            <p:cNvSpPr/>
            <p:nvPr/>
          </p:nvSpPr>
          <p:spPr>
            <a:xfrm>
              <a:off x="237127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2" name="Google Shape;3712;p69"/>
            <p:cNvSpPr/>
            <p:nvPr/>
          </p:nvSpPr>
          <p:spPr>
            <a:xfrm>
              <a:off x="237127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3" name="Google Shape;3713;p69"/>
            <p:cNvSpPr/>
            <p:nvPr/>
          </p:nvSpPr>
          <p:spPr>
            <a:xfrm>
              <a:off x="229507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4" name="Google Shape;3714;p69"/>
            <p:cNvSpPr/>
            <p:nvPr/>
          </p:nvSpPr>
          <p:spPr>
            <a:xfrm>
              <a:off x="22950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5" name="Google Shape;3715;p69"/>
            <p:cNvSpPr/>
            <p:nvPr/>
          </p:nvSpPr>
          <p:spPr>
            <a:xfrm>
              <a:off x="2295075" y="11905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6" name="Google Shape;3716;p69"/>
            <p:cNvSpPr/>
            <p:nvPr/>
          </p:nvSpPr>
          <p:spPr>
            <a:xfrm>
              <a:off x="2295075" y="11143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7" name="Google Shape;3717;p69"/>
            <p:cNvSpPr/>
            <p:nvPr/>
          </p:nvSpPr>
          <p:spPr>
            <a:xfrm>
              <a:off x="2218650" y="1266550"/>
              <a:ext cx="62225" cy="53450"/>
            </a:xfrm>
            <a:custGeom>
              <a:rect b="b" l="l" r="r" t="t"/>
              <a:pathLst>
                <a:path extrusionOk="0" h="2138" w="2489">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8" name="Google Shape;3718;p69"/>
            <p:cNvSpPr/>
            <p:nvPr/>
          </p:nvSpPr>
          <p:spPr>
            <a:xfrm>
              <a:off x="2218650" y="1190550"/>
              <a:ext cx="62225" cy="53325"/>
            </a:xfrm>
            <a:custGeom>
              <a:rect b="b" l="l" r="r" t="t"/>
              <a:pathLst>
                <a:path extrusionOk="0" h="2133" w="2489">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9" name="Google Shape;3719;p69"/>
            <p:cNvSpPr/>
            <p:nvPr/>
          </p:nvSpPr>
          <p:spPr>
            <a:xfrm>
              <a:off x="2218650" y="1114325"/>
              <a:ext cx="62225" cy="53350"/>
            </a:xfrm>
            <a:custGeom>
              <a:rect b="b" l="l" r="r" t="t"/>
              <a:pathLst>
                <a:path extrusionOk="0" h="2134" w="2489">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0" name="Google Shape;3720;p69"/>
            <p:cNvSpPr/>
            <p:nvPr/>
          </p:nvSpPr>
          <p:spPr>
            <a:xfrm>
              <a:off x="2142425" y="1266550"/>
              <a:ext cx="62425" cy="53450"/>
            </a:xfrm>
            <a:custGeom>
              <a:rect b="b" l="l" r="r" t="t"/>
              <a:pathLst>
                <a:path extrusionOk="0" h="2138" w="2497">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1" name="Google Shape;3721;p69"/>
            <p:cNvSpPr/>
            <p:nvPr/>
          </p:nvSpPr>
          <p:spPr>
            <a:xfrm>
              <a:off x="2142425" y="11905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2" name="Google Shape;3722;p69"/>
            <p:cNvSpPr/>
            <p:nvPr/>
          </p:nvSpPr>
          <p:spPr>
            <a:xfrm>
              <a:off x="2751950"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3" name="Google Shape;3723;p69"/>
            <p:cNvSpPr/>
            <p:nvPr/>
          </p:nvSpPr>
          <p:spPr>
            <a:xfrm>
              <a:off x="2751950" y="3551925"/>
              <a:ext cx="62350" cy="53300"/>
            </a:xfrm>
            <a:custGeom>
              <a:rect b="b" l="l" r="r" t="t"/>
              <a:pathLst>
                <a:path extrusionOk="0" h="2132" w="2494">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4" name="Google Shape;3724;p69"/>
            <p:cNvSpPr/>
            <p:nvPr/>
          </p:nvSpPr>
          <p:spPr>
            <a:xfrm>
              <a:off x="2751950" y="3475725"/>
              <a:ext cx="62350" cy="53275"/>
            </a:xfrm>
            <a:custGeom>
              <a:rect b="b" l="l" r="r" t="t"/>
              <a:pathLst>
                <a:path extrusionOk="0" h="2131" w="2494">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5" name="Google Shape;3725;p69"/>
            <p:cNvSpPr/>
            <p:nvPr/>
          </p:nvSpPr>
          <p:spPr>
            <a:xfrm>
              <a:off x="2675925" y="385677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6" name="Google Shape;3726;p69"/>
            <p:cNvSpPr/>
            <p:nvPr/>
          </p:nvSpPr>
          <p:spPr>
            <a:xfrm>
              <a:off x="2675725" y="3780375"/>
              <a:ext cx="62425" cy="53475"/>
            </a:xfrm>
            <a:custGeom>
              <a:rect b="b" l="l" r="r" t="t"/>
              <a:pathLst>
                <a:path extrusionOk="0" h="2139" w="2497">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7" name="Google Shape;3727;p69"/>
            <p:cNvSpPr/>
            <p:nvPr/>
          </p:nvSpPr>
          <p:spPr>
            <a:xfrm>
              <a:off x="267592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8" name="Google Shape;3728;p69"/>
            <p:cNvSpPr/>
            <p:nvPr/>
          </p:nvSpPr>
          <p:spPr>
            <a:xfrm>
              <a:off x="2675925"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9" name="Google Shape;3729;p69"/>
            <p:cNvSpPr/>
            <p:nvPr/>
          </p:nvSpPr>
          <p:spPr>
            <a:xfrm>
              <a:off x="2675925" y="355192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0" name="Google Shape;3730;p69"/>
            <p:cNvSpPr/>
            <p:nvPr/>
          </p:nvSpPr>
          <p:spPr>
            <a:xfrm>
              <a:off x="26759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1" name="Google Shape;3731;p69"/>
            <p:cNvSpPr/>
            <p:nvPr/>
          </p:nvSpPr>
          <p:spPr>
            <a:xfrm>
              <a:off x="259972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2" name="Google Shape;3732;p69"/>
            <p:cNvSpPr/>
            <p:nvPr/>
          </p:nvSpPr>
          <p:spPr>
            <a:xfrm>
              <a:off x="2599725" y="3780375"/>
              <a:ext cx="62400" cy="53475"/>
            </a:xfrm>
            <a:custGeom>
              <a:rect b="b" l="l" r="r" t="t"/>
              <a:pathLst>
                <a:path extrusionOk="0" h="2139" w="2496">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3" name="Google Shape;3733;p69"/>
            <p:cNvSpPr/>
            <p:nvPr/>
          </p:nvSpPr>
          <p:spPr>
            <a:xfrm>
              <a:off x="2599725"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4" name="Google Shape;3734;p69"/>
            <p:cNvSpPr/>
            <p:nvPr/>
          </p:nvSpPr>
          <p:spPr>
            <a:xfrm>
              <a:off x="2599725"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5" name="Google Shape;3735;p69"/>
            <p:cNvSpPr/>
            <p:nvPr/>
          </p:nvSpPr>
          <p:spPr>
            <a:xfrm>
              <a:off x="259972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6" name="Google Shape;3736;p69"/>
            <p:cNvSpPr/>
            <p:nvPr/>
          </p:nvSpPr>
          <p:spPr>
            <a:xfrm>
              <a:off x="259972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7" name="Google Shape;3737;p69"/>
            <p:cNvSpPr/>
            <p:nvPr/>
          </p:nvSpPr>
          <p:spPr>
            <a:xfrm>
              <a:off x="2523500" y="3932800"/>
              <a:ext cx="62225" cy="53475"/>
            </a:xfrm>
            <a:custGeom>
              <a:rect b="b" l="l" r="r" t="t"/>
              <a:pathLst>
                <a:path extrusionOk="0" h="2139" w="2489">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8" name="Google Shape;3738;p69"/>
            <p:cNvSpPr/>
            <p:nvPr/>
          </p:nvSpPr>
          <p:spPr>
            <a:xfrm>
              <a:off x="2523500" y="385677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9" name="Google Shape;3739;p69"/>
            <p:cNvSpPr/>
            <p:nvPr/>
          </p:nvSpPr>
          <p:spPr>
            <a:xfrm>
              <a:off x="2523500" y="3780375"/>
              <a:ext cx="62425" cy="53475"/>
            </a:xfrm>
            <a:custGeom>
              <a:rect b="b" l="l" r="r" t="t"/>
              <a:pathLst>
                <a:path extrusionOk="0" h="2139" w="2497">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0" name="Google Shape;3740;p69"/>
            <p:cNvSpPr/>
            <p:nvPr/>
          </p:nvSpPr>
          <p:spPr>
            <a:xfrm>
              <a:off x="2523500" y="3704150"/>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1" name="Google Shape;3741;p69"/>
            <p:cNvSpPr/>
            <p:nvPr/>
          </p:nvSpPr>
          <p:spPr>
            <a:xfrm>
              <a:off x="2523500" y="3627950"/>
              <a:ext cx="62225" cy="53475"/>
            </a:xfrm>
            <a:custGeom>
              <a:rect b="b" l="l" r="r" t="t"/>
              <a:pathLst>
                <a:path extrusionOk="0" h="2139" w="2489">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2" name="Google Shape;3742;p69"/>
            <p:cNvSpPr/>
            <p:nvPr/>
          </p:nvSpPr>
          <p:spPr>
            <a:xfrm>
              <a:off x="2523500" y="355192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3" name="Google Shape;3743;p69"/>
            <p:cNvSpPr/>
            <p:nvPr/>
          </p:nvSpPr>
          <p:spPr>
            <a:xfrm>
              <a:off x="2523500" y="34757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4" name="Google Shape;3744;p69"/>
            <p:cNvSpPr/>
            <p:nvPr/>
          </p:nvSpPr>
          <p:spPr>
            <a:xfrm>
              <a:off x="2523500" y="33995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5" name="Google Shape;3745;p69"/>
            <p:cNvSpPr/>
            <p:nvPr/>
          </p:nvSpPr>
          <p:spPr>
            <a:xfrm>
              <a:off x="2447300" y="4085225"/>
              <a:ext cx="62400" cy="53350"/>
            </a:xfrm>
            <a:custGeom>
              <a:rect b="b" l="l" r="r" t="t"/>
              <a:pathLst>
                <a:path extrusionOk="0" h="2134" w="2496">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6" name="Google Shape;3746;p69"/>
            <p:cNvSpPr/>
            <p:nvPr/>
          </p:nvSpPr>
          <p:spPr>
            <a:xfrm>
              <a:off x="2447300" y="4009000"/>
              <a:ext cx="62400" cy="53350"/>
            </a:xfrm>
            <a:custGeom>
              <a:rect b="b" l="l" r="r" t="t"/>
              <a:pathLst>
                <a:path extrusionOk="0" h="2134" w="2496">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7" name="Google Shape;3747;p69"/>
            <p:cNvSpPr/>
            <p:nvPr/>
          </p:nvSpPr>
          <p:spPr>
            <a:xfrm>
              <a:off x="2447300" y="3932800"/>
              <a:ext cx="62200" cy="53475"/>
            </a:xfrm>
            <a:custGeom>
              <a:rect b="b" l="l" r="r" t="t"/>
              <a:pathLst>
                <a:path extrusionOk="0" h="2139" w="2488">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8" name="Google Shape;3748;p69"/>
            <p:cNvSpPr/>
            <p:nvPr/>
          </p:nvSpPr>
          <p:spPr>
            <a:xfrm>
              <a:off x="2447300" y="385677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9" name="Google Shape;3749;p69"/>
            <p:cNvSpPr/>
            <p:nvPr/>
          </p:nvSpPr>
          <p:spPr>
            <a:xfrm>
              <a:off x="2447300" y="3780375"/>
              <a:ext cx="62400" cy="53475"/>
            </a:xfrm>
            <a:custGeom>
              <a:rect b="b" l="l" r="r" t="t"/>
              <a:pathLst>
                <a:path extrusionOk="0" h="2139" w="2496">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0" name="Google Shape;3750;p69"/>
            <p:cNvSpPr/>
            <p:nvPr/>
          </p:nvSpPr>
          <p:spPr>
            <a:xfrm>
              <a:off x="2447300" y="3704150"/>
              <a:ext cx="62400" cy="53450"/>
            </a:xfrm>
            <a:custGeom>
              <a:rect b="b" l="l" r="r" t="t"/>
              <a:pathLst>
                <a:path extrusionOk="0" h="2138" w="2496">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1" name="Google Shape;3751;p69"/>
            <p:cNvSpPr/>
            <p:nvPr/>
          </p:nvSpPr>
          <p:spPr>
            <a:xfrm>
              <a:off x="2447300" y="3627950"/>
              <a:ext cx="62400" cy="53425"/>
            </a:xfrm>
            <a:custGeom>
              <a:rect b="b" l="l" r="r" t="t"/>
              <a:pathLst>
                <a:path extrusionOk="0" h="2137" w="2496">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2" name="Google Shape;3752;p69"/>
            <p:cNvSpPr/>
            <p:nvPr/>
          </p:nvSpPr>
          <p:spPr>
            <a:xfrm>
              <a:off x="2447300" y="355192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3" name="Google Shape;3753;p69"/>
            <p:cNvSpPr/>
            <p:nvPr/>
          </p:nvSpPr>
          <p:spPr>
            <a:xfrm>
              <a:off x="2447300" y="3475725"/>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4" name="Google Shape;3754;p69"/>
            <p:cNvSpPr/>
            <p:nvPr/>
          </p:nvSpPr>
          <p:spPr>
            <a:xfrm>
              <a:off x="2447300" y="3399500"/>
              <a:ext cx="62400" cy="53350"/>
            </a:xfrm>
            <a:custGeom>
              <a:rect b="b" l="l" r="r" t="t"/>
              <a:pathLst>
                <a:path extrusionOk="0" h="2134" w="2496">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5" name="Google Shape;3755;p69"/>
            <p:cNvSpPr/>
            <p:nvPr/>
          </p:nvSpPr>
          <p:spPr>
            <a:xfrm>
              <a:off x="2447300" y="3323300"/>
              <a:ext cx="62400" cy="53425"/>
            </a:xfrm>
            <a:custGeom>
              <a:rect b="b" l="l" r="r" t="t"/>
              <a:pathLst>
                <a:path extrusionOk="0" h="2137" w="2496">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6" name="Google Shape;3756;p69"/>
            <p:cNvSpPr/>
            <p:nvPr/>
          </p:nvSpPr>
          <p:spPr>
            <a:xfrm>
              <a:off x="2371275" y="42374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7" name="Google Shape;3757;p69"/>
            <p:cNvSpPr/>
            <p:nvPr/>
          </p:nvSpPr>
          <p:spPr>
            <a:xfrm>
              <a:off x="2371275"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8" name="Google Shape;3758;p69"/>
            <p:cNvSpPr/>
            <p:nvPr/>
          </p:nvSpPr>
          <p:spPr>
            <a:xfrm>
              <a:off x="23712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9" name="Google Shape;3759;p69"/>
            <p:cNvSpPr/>
            <p:nvPr/>
          </p:nvSpPr>
          <p:spPr>
            <a:xfrm>
              <a:off x="2371275"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0" name="Google Shape;3760;p69"/>
            <p:cNvSpPr/>
            <p:nvPr/>
          </p:nvSpPr>
          <p:spPr>
            <a:xfrm>
              <a:off x="2371075" y="3932800"/>
              <a:ext cx="62425" cy="53475"/>
            </a:xfrm>
            <a:custGeom>
              <a:rect b="b" l="l" r="r" t="t"/>
              <a:pathLst>
                <a:path extrusionOk="0" h="2139" w="2497">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1" name="Google Shape;3761;p69"/>
            <p:cNvSpPr/>
            <p:nvPr/>
          </p:nvSpPr>
          <p:spPr>
            <a:xfrm>
              <a:off x="2371075" y="385677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2" name="Google Shape;3762;p69"/>
            <p:cNvSpPr/>
            <p:nvPr/>
          </p:nvSpPr>
          <p:spPr>
            <a:xfrm>
              <a:off x="2371075" y="3780375"/>
              <a:ext cx="62425" cy="53475"/>
            </a:xfrm>
            <a:custGeom>
              <a:rect b="b" l="l" r="r" t="t"/>
              <a:pathLst>
                <a:path extrusionOk="0" h="2139" w="2497">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3" name="Google Shape;3763;p69"/>
            <p:cNvSpPr/>
            <p:nvPr/>
          </p:nvSpPr>
          <p:spPr>
            <a:xfrm>
              <a:off x="237127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4" name="Google Shape;3764;p69"/>
            <p:cNvSpPr/>
            <p:nvPr/>
          </p:nvSpPr>
          <p:spPr>
            <a:xfrm>
              <a:off x="2371275" y="36279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5" name="Google Shape;3765;p69"/>
            <p:cNvSpPr/>
            <p:nvPr/>
          </p:nvSpPr>
          <p:spPr>
            <a:xfrm>
              <a:off x="2371075" y="355192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6" name="Google Shape;3766;p69"/>
            <p:cNvSpPr/>
            <p:nvPr/>
          </p:nvSpPr>
          <p:spPr>
            <a:xfrm>
              <a:off x="2371075" y="3475725"/>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7" name="Google Shape;3767;p69"/>
            <p:cNvSpPr/>
            <p:nvPr/>
          </p:nvSpPr>
          <p:spPr>
            <a:xfrm>
              <a:off x="2371075" y="33995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8" name="Google Shape;3768;p69"/>
            <p:cNvSpPr/>
            <p:nvPr/>
          </p:nvSpPr>
          <p:spPr>
            <a:xfrm>
              <a:off x="2371075" y="3323300"/>
              <a:ext cx="62425" cy="53425"/>
            </a:xfrm>
            <a:custGeom>
              <a:rect b="b" l="l" r="r" t="t"/>
              <a:pathLst>
                <a:path extrusionOk="0" h="2137" w="2497">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9" name="Google Shape;3769;p69"/>
            <p:cNvSpPr/>
            <p:nvPr/>
          </p:nvSpPr>
          <p:spPr>
            <a:xfrm>
              <a:off x="2371075" y="3247075"/>
              <a:ext cx="62425" cy="53450"/>
            </a:xfrm>
            <a:custGeom>
              <a:rect b="b" l="l" r="r" t="t"/>
              <a:pathLst>
                <a:path extrusionOk="0" h="2138" w="2497">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0" name="Google Shape;3770;p69"/>
            <p:cNvSpPr/>
            <p:nvPr/>
          </p:nvSpPr>
          <p:spPr>
            <a:xfrm>
              <a:off x="2295075" y="43136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1" name="Google Shape;3771;p69"/>
            <p:cNvSpPr/>
            <p:nvPr/>
          </p:nvSpPr>
          <p:spPr>
            <a:xfrm>
              <a:off x="2295075" y="4237450"/>
              <a:ext cx="62200" cy="53425"/>
            </a:xfrm>
            <a:custGeom>
              <a:rect b="b" l="l" r="r" t="t"/>
              <a:pathLst>
                <a:path extrusionOk="0" h="2137" w="2488">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2" name="Google Shape;3772;p69"/>
            <p:cNvSpPr/>
            <p:nvPr/>
          </p:nvSpPr>
          <p:spPr>
            <a:xfrm>
              <a:off x="2295075" y="4161425"/>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3" name="Google Shape;3773;p69"/>
            <p:cNvSpPr/>
            <p:nvPr/>
          </p:nvSpPr>
          <p:spPr>
            <a:xfrm>
              <a:off x="2295075" y="4085225"/>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4" name="Google Shape;3774;p69"/>
            <p:cNvSpPr/>
            <p:nvPr/>
          </p:nvSpPr>
          <p:spPr>
            <a:xfrm>
              <a:off x="2295075" y="4009000"/>
              <a:ext cx="62200" cy="53350"/>
            </a:xfrm>
            <a:custGeom>
              <a:rect b="b" l="l" r="r" t="t"/>
              <a:pathLst>
                <a:path extrusionOk="0" h="2134" w="2488">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5" name="Google Shape;3775;p69"/>
            <p:cNvSpPr/>
            <p:nvPr/>
          </p:nvSpPr>
          <p:spPr>
            <a:xfrm>
              <a:off x="2294850" y="3932800"/>
              <a:ext cx="62425" cy="53475"/>
            </a:xfrm>
            <a:custGeom>
              <a:rect b="b" l="l" r="r" t="t"/>
              <a:pathLst>
                <a:path extrusionOk="0" h="2139" w="2497">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6" name="Google Shape;3776;p69"/>
            <p:cNvSpPr/>
            <p:nvPr/>
          </p:nvSpPr>
          <p:spPr>
            <a:xfrm>
              <a:off x="229507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7" name="Google Shape;3777;p69"/>
            <p:cNvSpPr/>
            <p:nvPr/>
          </p:nvSpPr>
          <p:spPr>
            <a:xfrm>
              <a:off x="2294850" y="3780375"/>
              <a:ext cx="62625" cy="53475"/>
            </a:xfrm>
            <a:custGeom>
              <a:rect b="b" l="l" r="r" t="t"/>
              <a:pathLst>
                <a:path extrusionOk="0" h="2139" w="2505">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8" name="Google Shape;3778;p69"/>
            <p:cNvSpPr/>
            <p:nvPr/>
          </p:nvSpPr>
          <p:spPr>
            <a:xfrm>
              <a:off x="2295075" y="37041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9" name="Google Shape;3779;p69"/>
            <p:cNvSpPr/>
            <p:nvPr/>
          </p:nvSpPr>
          <p:spPr>
            <a:xfrm>
              <a:off x="2295075" y="3627950"/>
              <a:ext cx="62200" cy="53425"/>
            </a:xfrm>
            <a:custGeom>
              <a:rect b="b" l="l" r="r" t="t"/>
              <a:pathLst>
                <a:path extrusionOk="0" h="2137" w="2488">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0" name="Google Shape;3780;p69"/>
            <p:cNvSpPr/>
            <p:nvPr/>
          </p:nvSpPr>
          <p:spPr>
            <a:xfrm>
              <a:off x="229507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1" name="Google Shape;3781;p69"/>
            <p:cNvSpPr/>
            <p:nvPr/>
          </p:nvSpPr>
          <p:spPr>
            <a:xfrm>
              <a:off x="229507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2" name="Google Shape;3782;p69"/>
            <p:cNvSpPr/>
            <p:nvPr/>
          </p:nvSpPr>
          <p:spPr>
            <a:xfrm>
              <a:off x="2295075" y="33995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3" name="Google Shape;3783;p69"/>
            <p:cNvSpPr/>
            <p:nvPr/>
          </p:nvSpPr>
          <p:spPr>
            <a:xfrm>
              <a:off x="2294925" y="3323300"/>
              <a:ext cx="62350" cy="53425"/>
            </a:xfrm>
            <a:custGeom>
              <a:rect b="b" l="l" r="r" t="t"/>
              <a:pathLst>
                <a:path extrusionOk="0" h="2137" w="2494">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4" name="Google Shape;3784;p69"/>
            <p:cNvSpPr/>
            <p:nvPr/>
          </p:nvSpPr>
          <p:spPr>
            <a:xfrm>
              <a:off x="2294925" y="3247075"/>
              <a:ext cx="62350" cy="53450"/>
            </a:xfrm>
            <a:custGeom>
              <a:rect b="b" l="l" r="r" t="t"/>
              <a:pathLst>
                <a:path extrusionOk="0" h="2138" w="2494">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5" name="Google Shape;3785;p69"/>
            <p:cNvSpPr/>
            <p:nvPr/>
          </p:nvSpPr>
          <p:spPr>
            <a:xfrm>
              <a:off x="2295075" y="3171075"/>
              <a:ext cx="62200" cy="53275"/>
            </a:xfrm>
            <a:custGeom>
              <a:rect b="b" l="l" r="r" t="t"/>
              <a:pathLst>
                <a:path extrusionOk="0" h="2131" w="2488">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6" name="Google Shape;3786;p69"/>
            <p:cNvSpPr/>
            <p:nvPr/>
          </p:nvSpPr>
          <p:spPr>
            <a:xfrm>
              <a:off x="22950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7" name="Google Shape;3787;p69"/>
            <p:cNvSpPr/>
            <p:nvPr/>
          </p:nvSpPr>
          <p:spPr>
            <a:xfrm>
              <a:off x="2218650" y="438987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8" name="Google Shape;3788;p69"/>
            <p:cNvSpPr/>
            <p:nvPr/>
          </p:nvSpPr>
          <p:spPr>
            <a:xfrm>
              <a:off x="2218650" y="43136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9" name="Google Shape;3789;p69"/>
            <p:cNvSpPr/>
            <p:nvPr/>
          </p:nvSpPr>
          <p:spPr>
            <a:xfrm>
              <a:off x="2218650" y="42374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0" name="Google Shape;3790;p69"/>
            <p:cNvSpPr/>
            <p:nvPr/>
          </p:nvSpPr>
          <p:spPr>
            <a:xfrm>
              <a:off x="2218650" y="4161425"/>
              <a:ext cx="62225" cy="53250"/>
            </a:xfrm>
            <a:custGeom>
              <a:rect b="b" l="l" r="r" t="t"/>
              <a:pathLst>
                <a:path extrusionOk="0" h="2130" w="2489">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1" name="Google Shape;3791;p69"/>
            <p:cNvSpPr/>
            <p:nvPr/>
          </p:nvSpPr>
          <p:spPr>
            <a:xfrm>
              <a:off x="2218650" y="4085225"/>
              <a:ext cx="62225" cy="53350"/>
            </a:xfrm>
            <a:custGeom>
              <a:rect b="b" l="l" r="r" t="t"/>
              <a:pathLst>
                <a:path extrusionOk="0" h="2134" w="2489">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2" name="Google Shape;3792;p69"/>
            <p:cNvSpPr/>
            <p:nvPr/>
          </p:nvSpPr>
          <p:spPr>
            <a:xfrm>
              <a:off x="2218650" y="4009000"/>
              <a:ext cx="62225" cy="53350"/>
            </a:xfrm>
            <a:custGeom>
              <a:rect b="b" l="l" r="r" t="t"/>
              <a:pathLst>
                <a:path extrusionOk="0" h="2134" w="2489">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3" name="Google Shape;3793;p69"/>
            <p:cNvSpPr/>
            <p:nvPr/>
          </p:nvSpPr>
          <p:spPr>
            <a:xfrm>
              <a:off x="2218650" y="3932800"/>
              <a:ext cx="62225" cy="53475"/>
            </a:xfrm>
            <a:custGeom>
              <a:rect b="b" l="l" r="r" t="t"/>
              <a:pathLst>
                <a:path extrusionOk="0" h="2139" w="2489">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4" name="Google Shape;3794;p69"/>
            <p:cNvSpPr/>
            <p:nvPr/>
          </p:nvSpPr>
          <p:spPr>
            <a:xfrm>
              <a:off x="2218650" y="385677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5" name="Google Shape;3795;p69"/>
            <p:cNvSpPr/>
            <p:nvPr/>
          </p:nvSpPr>
          <p:spPr>
            <a:xfrm>
              <a:off x="2218650" y="3780375"/>
              <a:ext cx="62425" cy="53475"/>
            </a:xfrm>
            <a:custGeom>
              <a:rect b="b" l="l" r="r" t="t"/>
              <a:pathLst>
                <a:path extrusionOk="0" h="2139" w="2497">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6" name="Google Shape;3796;p69"/>
            <p:cNvSpPr/>
            <p:nvPr/>
          </p:nvSpPr>
          <p:spPr>
            <a:xfrm>
              <a:off x="2218650" y="37041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7" name="Google Shape;3797;p69"/>
            <p:cNvSpPr/>
            <p:nvPr/>
          </p:nvSpPr>
          <p:spPr>
            <a:xfrm>
              <a:off x="2218650" y="36279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8" name="Google Shape;3798;p69"/>
            <p:cNvSpPr/>
            <p:nvPr/>
          </p:nvSpPr>
          <p:spPr>
            <a:xfrm>
              <a:off x="2218650" y="355192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9" name="Google Shape;3799;p69"/>
            <p:cNvSpPr/>
            <p:nvPr/>
          </p:nvSpPr>
          <p:spPr>
            <a:xfrm>
              <a:off x="2218650" y="347572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0" name="Google Shape;3800;p69"/>
            <p:cNvSpPr/>
            <p:nvPr/>
          </p:nvSpPr>
          <p:spPr>
            <a:xfrm>
              <a:off x="2218650" y="3399500"/>
              <a:ext cx="62425" cy="53350"/>
            </a:xfrm>
            <a:custGeom>
              <a:rect b="b" l="l" r="r" t="t"/>
              <a:pathLst>
                <a:path extrusionOk="0" h="2134" w="2497">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1" name="Google Shape;3801;p69"/>
            <p:cNvSpPr/>
            <p:nvPr/>
          </p:nvSpPr>
          <p:spPr>
            <a:xfrm>
              <a:off x="2218650" y="3323300"/>
              <a:ext cx="62425" cy="53425"/>
            </a:xfrm>
            <a:custGeom>
              <a:rect b="b" l="l" r="r" t="t"/>
              <a:pathLst>
                <a:path extrusionOk="0" h="2137" w="2497">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2" name="Google Shape;3802;p69"/>
            <p:cNvSpPr/>
            <p:nvPr/>
          </p:nvSpPr>
          <p:spPr>
            <a:xfrm>
              <a:off x="2218650" y="3247075"/>
              <a:ext cx="62425" cy="53500"/>
            </a:xfrm>
            <a:custGeom>
              <a:rect b="b" l="l" r="r" t="t"/>
              <a:pathLst>
                <a:path extrusionOk="0" h="2140" w="2497">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3" name="Google Shape;3803;p69"/>
            <p:cNvSpPr/>
            <p:nvPr/>
          </p:nvSpPr>
          <p:spPr>
            <a:xfrm>
              <a:off x="2218650" y="3171075"/>
              <a:ext cx="62225" cy="53300"/>
            </a:xfrm>
            <a:custGeom>
              <a:rect b="b" l="l" r="r" t="t"/>
              <a:pathLst>
                <a:path extrusionOk="0" h="2132" w="2489">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4" name="Google Shape;3804;p69"/>
            <p:cNvSpPr/>
            <p:nvPr/>
          </p:nvSpPr>
          <p:spPr>
            <a:xfrm>
              <a:off x="2218650" y="2180700"/>
              <a:ext cx="62225" cy="53350"/>
            </a:xfrm>
            <a:custGeom>
              <a:rect b="b" l="l" r="r" t="t"/>
              <a:pathLst>
                <a:path extrusionOk="0" h="2134" w="2489">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5" name="Google Shape;3805;p69"/>
            <p:cNvSpPr/>
            <p:nvPr/>
          </p:nvSpPr>
          <p:spPr>
            <a:xfrm>
              <a:off x="2218650" y="2028275"/>
              <a:ext cx="62225" cy="53450"/>
            </a:xfrm>
            <a:custGeom>
              <a:rect b="b" l="l" r="r" t="t"/>
              <a:pathLst>
                <a:path extrusionOk="0" h="2138" w="2489">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6" name="Google Shape;3806;p69"/>
            <p:cNvSpPr/>
            <p:nvPr/>
          </p:nvSpPr>
          <p:spPr>
            <a:xfrm>
              <a:off x="2218650" y="1952050"/>
              <a:ext cx="62225" cy="53450"/>
            </a:xfrm>
            <a:custGeom>
              <a:rect b="b" l="l" r="r" t="t"/>
              <a:pathLst>
                <a:path extrusionOk="0" h="2138" w="2489">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7" name="Google Shape;3807;p69"/>
            <p:cNvSpPr/>
            <p:nvPr/>
          </p:nvSpPr>
          <p:spPr>
            <a:xfrm>
              <a:off x="2142425" y="4618300"/>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8" name="Google Shape;3808;p69"/>
            <p:cNvSpPr/>
            <p:nvPr/>
          </p:nvSpPr>
          <p:spPr>
            <a:xfrm>
              <a:off x="2142425" y="438987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9" name="Google Shape;3809;p69"/>
            <p:cNvSpPr/>
            <p:nvPr/>
          </p:nvSpPr>
          <p:spPr>
            <a:xfrm>
              <a:off x="2142425" y="43136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0" name="Google Shape;3810;p69"/>
            <p:cNvSpPr/>
            <p:nvPr/>
          </p:nvSpPr>
          <p:spPr>
            <a:xfrm>
              <a:off x="2142425" y="42374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1" name="Google Shape;3811;p69"/>
            <p:cNvSpPr/>
            <p:nvPr/>
          </p:nvSpPr>
          <p:spPr>
            <a:xfrm>
              <a:off x="2142425" y="4161425"/>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2" name="Google Shape;3812;p69"/>
            <p:cNvSpPr/>
            <p:nvPr/>
          </p:nvSpPr>
          <p:spPr>
            <a:xfrm>
              <a:off x="2142425"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3" name="Google Shape;3813;p69"/>
            <p:cNvSpPr/>
            <p:nvPr/>
          </p:nvSpPr>
          <p:spPr>
            <a:xfrm>
              <a:off x="2142425"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4" name="Google Shape;3814;p69"/>
            <p:cNvSpPr/>
            <p:nvPr/>
          </p:nvSpPr>
          <p:spPr>
            <a:xfrm>
              <a:off x="2142425" y="3932800"/>
              <a:ext cx="62425" cy="53475"/>
            </a:xfrm>
            <a:custGeom>
              <a:rect b="b" l="l" r="r" t="t"/>
              <a:pathLst>
                <a:path extrusionOk="0" h="2139" w="2497">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5" name="Google Shape;3815;p69"/>
            <p:cNvSpPr/>
            <p:nvPr/>
          </p:nvSpPr>
          <p:spPr>
            <a:xfrm>
              <a:off x="2142425" y="385677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6" name="Google Shape;3816;p69"/>
            <p:cNvSpPr/>
            <p:nvPr/>
          </p:nvSpPr>
          <p:spPr>
            <a:xfrm>
              <a:off x="2142425" y="3780375"/>
              <a:ext cx="62425" cy="53475"/>
            </a:xfrm>
            <a:custGeom>
              <a:rect b="b" l="l" r="r" t="t"/>
              <a:pathLst>
                <a:path extrusionOk="0" h="2139" w="2497">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7" name="Google Shape;3817;p69"/>
            <p:cNvSpPr/>
            <p:nvPr/>
          </p:nvSpPr>
          <p:spPr>
            <a:xfrm>
              <a:off x="2142425"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8" name="Google Shape;3818;p69"/>
            <p:cNvSpPr/>
            <p:nvPr/>
          </p:nvSpPr>
          <p:spPr>
            <a:xfrm>
              <a:off x="2142425"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9" name="Google Shape;3819;p69"/>
            <p:cNvSpPr/>
            <p:nvPr/>
          </p:nvSpPr>
          <p:spPr>
            <a:xfrm>
              <a:off x="2142425" y="355192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0" name="Google Shape;3820;p69"/>
            <p:cNvSpPr/>
            <p:nvPr/>
          </p:nvSpPr>
          <p:spPr>
            <a:xfrm>
              <a:off x="2142425" y="3475725"/>
              <a:ext cx="62425" cy="53350"/>
            </a:xfrm>
            <a:custGeom>
              <a:rect b="b" l="l" r="r" t="t"/>
              <a:pathLst>
                <a:path extrusionOk="0" h="2134" w="2497">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1" name="Google Shape;3821;p69"/>
            <p:cNvSpPr/>
            <p:nvPr/>
          </p:nvSpPr>
          <p:spPr>
            <a:xfrm>
              <a:off x="2142425" y="3399500"/>
              <a:ext cx="62425" cy="53350"/>
            </a:xfrm>
            <a:custGeom>
              <a:rect b="b" l="l" r="r" t="t"/>
              <a:pathLst>
                <a:path extrusionOk="0" h="2134" w="2497">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2" name="Google Shape;3822;p69"/>
            <p:cNvSpPr/>
            <p:nvPr/>
          </p:nvSpPr>
          <p:spPr>
            <a:xfrm>
              <a:off x="2142425" y="3323300"/>
              <a:ext cx="62425" cy="53425"/>
            </a:xfrm>
            <a:custGeom>
              <a:rect b="b" l="l" r="r" t="t"/>
              <a:pathLst>
                <a:path extrusionOk="0" h="2137" w="2497">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3" name="Google Shape;3823;p69"/>
            <p:cNvSpPr/>
            <p:nvPr/>
          </p:nvSpPr>
          <p:spPr>
            <a:xfrm>
              <a:off x="2142425" y="3247075"/>
              <a:ext cx="62425" cy="53450"/>
            </a:xfrm>
            <a:custGeom>
              <a:rect b="b" l="l" r="r" t="t"/>
              <a:pathLst>
                <a:path extrusionOk="0" h="2138" w="2497">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4" name="Google Shape;3824;p69"/>
            <p:cNvSpPr/>
            <p:nvPr/>
          </p:nvSpPr>
          <p:spPr>
            <a:xfrm>
              <a:off x="2142425"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5" name="Google Shape;3825;p69"/>
            <p:cNvSpPr/>
            <p:nvPr/>
          </p:nvSpPr>
          <p:spPr>
            <a:xfrm>
              <a:off x="2142425"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6" name="Google Shape;3826;p69"/>
            <p:cNvSpPr/>
            <p:nvPr/>
          </p:nvSpPr>
          <p:spPr>
            <a:xfrm>
              <a:off x="2142425"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7" name="Google Shape;3827;p69"/>
            <p:cNvSpPr/>
            <p:nvPr/>
          </p:nvSpPr>
          <p:spPr>
            <a:xfrm>
              <a:off x="2142425"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8" name="Google Shape;3828;p69"/>
            <p:cNvSpPr/>
            <p:nvPr/>
          </p:nvSpPr>
          <p:spPr>
            <a:xfrm>
              <a:off x="2142425"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9" name="Google Shape;3829;p69"/>
            <p:cNvSpPr/>
            <p:nvPr/>
          </p:nvSpPr>
          <p:spPr>
            <a:xfrm>
              <a:off x="2142425"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0" name="Google Shape;3830;p69"/>
            <p:cNvSpPr/>
            <p:nvPr/>
          </p:nvSpPr>
          <p:spPr>
            <a:xfrm>
              <a:off x="2142425"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1" name="Google Shape;3831;p69"/>
            <p:cNvSpPr/>
            <p:nvPr/>
          </p:nvSpPr>
          <p:spPr>
            <a:xfrm>
              <a:off x="2142425"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2" name="Google Shape;3832;p69"/>
            <p:cNvSpPr/>
            <p:nvPr/>
          </p:nvSpPr>
          <p:spPr>
            <a:xfrm>
              <a:off x="2142425" y="1038125"/>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3" name="Google Shape;3833;p69"/>
            <p:cNvSpPr/>
            <p:nvPr/>
          </p:nvSpPr>
          <p:spPr>
            <a:xfrm>
              <a:off x="2066425" y="4618300"/>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4" name="Google Shape;3834;p69"/>
            <p:cNvSpPr/>
            <p:nvPr/>
          </p:nvSpPr>
          <p:spPr>
            <a:xfrm>
              <a:off x="2066425" y="4542300"/>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5" name="Google Shape;3835;p69"/>
            <p:cNvSpPr/>
            <p:nvPr/>
          </p:nvSpPr>
          <p:spPr>
            <a:xfrm>
              <a:off x="2066425" y="446607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6" name="Google Shape;3836;p69"/>
            <p:cNvSpPr/>
            <p:nvPr/>
          </p:nvSpPr>
          <p:spPr>
            <a:xfrm>
              <a:off x="2066425" y="438987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7" name="Google Shape;3837;p69"/>
            <p:cNvSpPr/>
            <p:nvPr/>
          </p:nvSpPr>
          <p:spPr>
            <a:xfrm>
              <a:off x="2066425" y="43136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8" name="Google Shape;3838;p69"/>
            <p:cNvSpPr/>
            <p:nvPr/>
          </p:nvSpPr>
          <p:spPr>
            <a:xfrm>
              <a:off x="2066425" y="42374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9" name="Google Shape;3839;p69"/>
            <p:cNvSpPr/>
            <p:nvPr/>
          </p:nvSpPr>
          <p:spPr>
            <a:xfrm>
              <a:off x="2066425" y="416142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0" name="Google Shape;3840;p69"/>
            <p:cNvSpPr/>
            <p:nvPr/>
          </p:nvSpPr>
          <p:spPr>
            <a:xfrm>
              <a:off x="2066425" y="37041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1" name="Google Shape;3841;p69"/>
            <p:cNvSpPr/>
            <p:nvPr/>
          </p:nvSpPr>
          <p:spPr>
            <a:xfrm>
              <a:off x="2066425" y="36279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2" name="Google Shape;3842;p69"/>
            <p:cNvSpPr/>
            <p:nvPr/>
          </p:nvSpPr>
          <p:spPr>
            <a:xfrm>
              <a:off x="2066425" y="3551925"/>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3" name="Google Shape;3843;p69"/>
            <p:cNvSpPr/>
            <p:nvPr/>
          </p:nvSpPr>
          <p:spPr>
            <a:xfrm>
              <a:off x="2066425"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4" name="Google Shape;3844;p69"/>
            <p:cNvSpPr/>
            <p:nvPr/>
          </p:nvSpPr>
          <p:spPr>
            <a:xfrm>
              <a:off x="2066275" y="3399500"/>
              <a:ext cx="62375" cy="53350"/>
            </a:xfrm>
            <a:custGeom>
              <a:rect b="b" l="l" r="r" t="t"/>
              <a:pathLst>
                <a:path extrusionOk="0" h="2134" w="2495">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5" name="Google Shape;3845;p69"/>
            <p:cNvSpPr/>
            <p:nvPr/>
          </p:nvSpPr>
          <p:spPr>
            <a:xfrm>
              <a:off x="2066275" y="3323300"/>
              <a:ext cx="62375" cy="53425"/>
            </a:xfrm>
            <a:custGeom>
              <a:rect b="b" l="l" r="r" t="t"/>
              <a:pathLst>
                <a:path extrusionOk="0" h="2137" w="2495">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6" name="Google Shape;3846;p69"/>
            <p:cNvSpPr/>
            <p:nvPr/>
          </p:nvSpPr>
          <p:spPr>
            <a:xfrm>
              <a:off x="2066275" y="3247075"/>
              <a:ext cx="62375" cy="53450"/>
            </a:xfrm>
            <a:custGeom>
              <a:rect b="b" l="l" r="r" t="t"/>
              <a:pathLst>
                <a:path extrusionOk="0" h="2138" w="2495">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7" name="Google Shape;3847;p69"/>
            <p:cNvSpPr/>
            <p:nvPr/>
          </p:nvSpPr>
          <p:spPr>
            <a:xfrm>
              <a:off x="206642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8" name="Google Shape;3848;p69"/>
            <p:cNvSpPr/>
            <p:nvPr/>
          </p:nvSpPr>
          <p:spPr>
            <a:xfrm>
              <a:off x="206642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9" name="Google Shape;3849;p69"/>
            <p:cNvSpPr/>
            <p:nvPr/>
          </p:nvSpPr>
          <p:spPr>
            <a:xfrm>
              <a:off x="2066425" y="2942425"/>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0" name="Google Shape;3850;p69"/>
            <p:cNvSpPr/>
            <p:nvPr/>
          </p:nvSpPr>
          <p:spPr>
            <a:xfrm>
              <a:off x="206642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1" name="Google Shape;3851;p69"/>
            <p:cNvSpPr/>
            <p:nvPr/>
          </p:nvSpPr>
          <p:spPr>
            <a:xfrm>
              <a:off x="206642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2" name="Google Shape;3852;p69"/>
            <p:cNvSpPr/>
            <p:nvPr/>
          </p:nvSpPr>
          <p:spPr>
            <a:xfrm>
              <a:off x="206642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3" name="Google Shape;3853;p69"/>
            <p:cNvSpPr/>
            <p:nvPr/>
          </p:nvSpPr>
          <p:spPr>
            <a:xfrm>
              <a:off x="206642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4" name="Google Shape;3854;p69"/>
            <p:cNvSpPr/>
            <p:nvPr/>
          </p:nvSpPr>
          <p:spPr>
            <a:xfrm>
              <a:off x="2066425"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5" name="Google Shape;3855;p69"/>
            <p:cNvSpPr/>
            <p:nvPr/>
          </p:nvSpPr>
          <p:spPr>
            <a:xfrm>
              <a:off x="2066425"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6" name="Google Shape;3856;p69"/>
            <p:cNvSpPr/>
            <p:nvPr/>
          </p:nvSpPr>
          <p:spPr>
            <a:xfrm>
              <a:off x="2066425" y="1571400"/>
              <a:ext cx="62225" cy="53250"/>
            </a:xfrm>
            <a:custGeom>
              <a:rect b="b" l="l" r="r" t="t"/>
              <a:pathLst>
                <a:path extrusionOk="0" h="2130" w="2489">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7" name="Google Shape;3857;p69"/>
            <p:cNvSpPr/>
            <p:nvPr/>
          </p:nvSpPr>
          <p:spPr>
            <a:xfrm>
              <a:off x="2066425"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8" name="Google Shape;3858;p69"/>
            <p:cNvSpPr/>
            <p:nvPr/>
          </p:nvSpPr>
          <p:spPr>
            <a:xfrm>
              <a:off x="206642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9" name="Google Shape;3859;p69"/>
            <p:cNvSpPr/>
            <p:nvPr/>
          </p:nvSpPr>
          <p:spPr>
            <a:xfrm>
              <a:off x="206642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0" name="Google Shape;3860;p69"/>
            <p:cNvSpPr/>
            <p:nvPr/>
          </p:nvSpPr>
          <p:spPr>
            <a:xfrm>
              <a:off x="2066425" y="1038125"/>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1" name="Google Shape;3861;p69"/>
            <p:cNvSpPr/>
            <p:nvPr/>
          </p:nvSpPr>
          <p:spPr>
            <a:xfrm>
              <a:off x="1990200" y="4542300"/>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2" name="Google Shape;3862;p69"/>
            <p:cNvSpPr/>
            <p:nvPr/>
          </p:nvSpPr>
          <p:spPr>
            <a:xfrm>
              <a:off x="1990200" y="4466075"/>
              <a:ext cx="62225" cy="53300"/>
            </a:xfrm>
            <a:custGeom>
              <a:rect b="b" l="l" r="r" t="t"/>
              <a:pathLst>
                <a:path extrusionOk="0" h="2132" w="2489">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3" name="Google Shape;3863;p69"/>
            <p:cNvSpPr/>
            <p:nvPr/>
          </p:nvSpPr>
          <p:spPr>
            <a:xfrm>
              <a:off x="1990200" y="438987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4" name="Google Shape;3864;p69"/>
            <p:cNvSpPr/>
            <p:nvPr/>
          </p:nvSpPr>
          <p:spPr>
            <a:xfrm>
              <a:off x="1990200"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5" name="Google Shape;3865;p69"/>
            <p:cNvSpPr/>
            <p:nvPr/>
          </p:nvSpPr>
          <p:spPr>
            <a:xfrm>
              <a:off x="1990200" y="3551925"/>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6" name="Google Shape;3866;p69"/>
            <p:cNvSpPr/>
            <p:nvPr/>
          </p:nvSpPr>
          <p:spPr>
            <a:xfrm>
              <a:off x="19902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7" name="Google Shape;3867;p69"/>
            <p:cNvSpPr/>
            <p:nvPr/>
          </p:nvSpPr>
          <p:spPr>
            <a:xfrm>
              <a:off x="1990200"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8" name="Google Shape;3868;p69"/>
            <p:cNvSpPr/>
            <p:nvPr/>
          </p:nvSpPr>
          <p:spPr>
            <a:xfrm>
              <a:off x="1990075" y="3323300"/>
              <a:ext cx="62350" cy="53425"/>
            </a:xfrm>
            <a:custGeom>
              <a:rect b="b" l="l" r="r" t="t"/>
              <a:pathLst>
                <a:path extrusionOk="0" h="2137" w="2494">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9" name="Google Shape;3869;p69"/>
            <p:cNvSpPr/>
            <p:nvPr/>
          </p:nvSpPr>
          <p:spPr>
            <a:xfrm>
              <a:off x="1990075" y="3247075"/>
              <a:ext cx="62350" cy="53450"/>
            </a:xfrm>
            <a:custGeom>
              <a:rect b="b" l="l" r="r" t="t"/>
              <a:pathLst>
                <a:path extrusionOk="0" h="2138" w="2494">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0" name="Google Shape;3870;p69"/>
            <p:cNvSpPr/>
            <p:nvPr/>
          </p:nvSpPr>
          <p:spPr>
            <a:xfrm>
              <a:off x="1990200"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1" name="Google Shape;3871;p69"/>
            <p:cNvSpPr/>
            <p:nvPr/>
          </p:nvSpPr>
          <p:spPr>
            <a:xfrm>
              <a:off x="1990200"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2" name="Google Shape;3872;p69"/>
            <p:cNvSpPr/>
            <p:nvPr/>
          </p:nvSpPr>
          <p:spPr>
            <a:xfrm>
              <a:off x="1990200"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3" name="Google Shape;3873;p69"/>
            <p:cNvSpPr/>
            <p:nvPr/>
          </p:nvSpPr>
          <p:spPr>
            <a:xfrm>
              <a:off x="1990200" y="2333125"/>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4" name="Google Shape;3874;p69"/>
            <p:cNvSpPr/>
            <p:nvPr/>
          </p:nvSpPr>
          <p:spPr>
            <a:xfrm>
              <a:off x="199020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5" name="Google Shape;3875;p69"/>
            <p:cNvSpPr/>
            <p:nvPr/>
          </p:nvSpPr>
          <p:spPr>
            <a:xfrm>
              <a:off x="1990200" y="2180700"/>
              <a:ext cx="62225" cy="53350"/>
            </a:xfrm>
            <a:custGeom>
              <a:rect b="b" l="l" r="r" t="t"/>
              <a:pathLst>
                <a:path extrusionOk="0" h="2134" w="2489">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6" name="Google Shape;3876;p69"/>
            <p:cNvSpPr/>
            <p:nvPr/>
          </p:nvSpPr>
          <p:spPr>
            <a:xfrm>
              <a:off x="1990200"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7" name="Google Shape;3877;p69"/>
            <p:cNvSpPr/>
            <p:nvPr/>
          </p:nvSpPr>
          <p:spPr>
            <a:xfrm>
              <a:off x="1990200"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8" name="Google Shape;3878;p69"/>
            <p:cNvSpPr/>
            <p:nvPr/>
          </p:nvSpPr>
          <p:spPr>
            <a:xfrm>
              <a:off x="1990200"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9" name="Google Shape;3879;p69"/>
            <p:cNvSpPr/>
            <p:nvPr/>
          </p:nvSpPr>
          <p:spPr>
            <a:xfrm>
              <a:off x="1990200"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0" name="Google Shape;3880;p69"/>
            <p:cNvSpPr/>
            <p:nvPr/>
          </p:nvSpPr>
          <p:spPr>
            <a:xfrm>
              <a:off x="1990200"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1" name="Google Shape;3881;p69"/>
            <p:cNvSpPr/>
            <p:nvPr/>
          </p:nvSpPr>
          <p:spPr>
            <a:xfrm>
              <a:off x="1990200"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2" name="Google Shape;3882;p69"/>
            <p:cNvSpPr/>
            <p:nvPr/>
          </p:nvSpPr>
          <p:spPr>
            <a:xfrm>
              <a:off x="1990200" y="1571400"/>
              <a:ext cx="62225" cy="53250"/>
            </a:xfrm>
            <a:custGeom>
              <a:rect b="b" l="l" r="r" t="t"/>
              <a:pathLst>
                <a:path extrusionOk="0" h="2130" w="2489">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3" name="Google Shape;3883;p69"/>
            <p:cNvSpPr/>
            <p:nvPr/>
          </p:nvSpPr>
          <p:spPr>
            <a:xfrm>
              <a:off x="1990200"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4" name="Google Shape;3884;p69"/>
            <p:cNvSpPr/>
            <p:nvPr/>
          </p:nvSpPr>
          <p:spPr>
            <a:xfrm>
              <a:off x="1990200"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5" name="Google Shape;3885;p69"/>
            <p:cNvSpPr/>
            <p:nvPr/>
          </p:nvSpPr>
          <p:spPr>
            <a:xfrm>
              <a:off x="1990200"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6" name="Google Shape;3886;p69"/>
            <p:cNvSpPr/>
            <p:nvPr/>
          </p:nvSpPr>
          <p:spPr>
            <a:xfrm>
              <a:off x="1990200" y="1038125"/>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7" name="Google Shape;3887;p69"/>
            <p:cNvSpPr/>
            <p:nvPr/>
          </p:nvSpPr>
          <p:spPr>
            <a:xfrm>
              <a:off x="1914000" y="3551925"/>
              <a:ext cx="62225" cy="53300"/>
            </a:xfrm>
            <a:custGeom>
              <a:rect b="b" l="l" r="r" t="t"/>
              <a:pathLst>
                <a:path extrusionOk="0" h="2132" w="2489">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8" name="Google Shape;3888;p69"/>
            <p:cNvSpPr/>
            <p:nvPr/>
          </p:nvSpPr>
          <p:spPr>
            <a:xfrm>
              <a:off x="1914000"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9" name="Google Shape;3889;p69"/>
            <p:cNvSpPr/>
            <p:nvPr/>
          </p:nvSpPr>
          <p:spPr>
            <a:xfrm>
              <a:off x="1914000"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0" name="Google Shape;3890;p69"/>
            <p:cNvSpPr/>
            <p:nvPr/>
          </p:nvSpPr>
          <p:spPr>
            <a:xfrm>
              <a:off x="1914000" y="3323300"/>
              <a:ext cx="62225" cy="53425"/>
            </a:xfrm>
            <a:custGeom>
              <a:rect b="b" l="l" r="r" t="t"/>
              <a:pathLst>
                <a:path extrusionOk="0" h="2137" w="2489">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1" name="Google Shape;3891;p69"/>
            <p:cNvSpPr/>
            <p:nvPr/>
          </p:nvSpPr>
          <p:spPr>
            <a:xfrm>
              <a:off x="1914000" y="3247075"/>
              <a:ext cx="62425" cy="53450"/>
            </a:xfrm>
            <a:custGeom>
              <a:rect b="b" l="l" r="r" t="t"/>
              <a:pathLst>
                <a:path extrusionOk="0" h="2138" w="2497">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2" name="Google Shape;3892;p69"/>
            <p:cNvSpPr/>
            <p:nvPr/>
          </p:nvSpPr>
          <p:spPr>
            <a:xfrm>
              <a:off x="1914000"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3" name="Google Shape;3893;p69"/>
            <p:cNvSpPr/>
            <p:nvPr/>
          </p:nvSpPr>
          <p:spPr>
            <a:xfrm>
              <a:off x="1914000"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4" name="Google Shape;3894;p69"/>
            <p:cNvSpPr/>
            <p:nvPr/>
          </p:nvSpPr>
          <p:spPr>
            <a:xfrm>
              <a:off x="1914000"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5" name="Google Shape;3895;p69"/>
            <p:cNvSpPr/>
            <p:nvPr/>
          </p:nvSpPr>
          <p:spPr>
            <a:xfrm>
              <a:off x="1914000"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6" name="Google Shape;3896;p69"/>
            <p:cNvSpPr/>
            <p:nvPr/>
          </p:nvSpPr>
          <p:spPr>
            <a:xfrm>
              <a:off x="1914000"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7" name="Google Shape;3897;p69"/>
            <p:cNvSpPr/>
            <p:nvPr/>
          </p:nvSpPr>
          <p:spPr>
            <a:xfrm>
              <a:off x="191400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8" name="Google Shape;3898;p69"/>
            <p:cNvSpPr/>
            <p:nvPr/>
          </p:nvSpPr>
          <p:spPr>
            <a:xfrm>
              <a:off x="1914000"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9" name="Google Shape;3899;p69"/>
            <p:cNvSpPr/>
            <p:nvPr/>
          </p:nvSpPr>
          <p:spPr>
            <a:xfrm>
              <a:off x="1914000"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0" name="Google Shape;3900;p69"/>
            <p:cNvSpPr/>
            <p:nvPr/>
          </p:nvSpPr>
          <p:spPr>
            <a:xfrm>
              <a:off x="1914000"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1" name="Google Shape;3901;p69"/>
            <p:cNvSpPr/>
            <p:nvPr/>
          </p:nvSpPr>
          <p:spPr>
            <a:xfrm>
              <a:off x="1914000"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2" name="Google Shape;3902;p69"/>
            <p:cNvSpPr/>
            <p:nvPr/>
          </p:nvSpPr>
          <p:spPr>
            <a:xfrm>
              <a:off x="1914000"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3" name="Google Shape;3903;p69"/>
            <p:cNvSpPr/>
            <p:nvPr/>
          </p:nvSpPr>
          <p:spPr>
            <a:xfrm>
              <a:off x="1914000"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4" name="Google Shape;3904;p69"/>
            <p:cNvSpPr/>
            <p:nvPr/>
          </p:nvSpPr>
          <p:spPr>
            <a:xfrm>
              <a:off x="1914000"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5" name="Google Shape;3905;p69"/>
            <p:cNvSpPr/>
            <p:nvPr/>
          </p:nvSpPr>
          <p:spPr>
            <a:xfrm>
              <a:off x="1837775"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6" name="Google Shape;3906;p69"/>
            <p:cNvSpPr/>
            <p:nvPr/>
          </p:nvSpPr>
          <p:spPr>
            <a:xfrm>
              <a:off x="1837775" y="2866425"/>
              <a:ext cx="62425" cy="53275"/>
            </a:xfrm>
            <a:custGeom>
              <a:rect b="b" l="l" r="r" t="t"/>
              <a:pathLst>
                <a:path extrusionOk="0" h="2131" w="2497">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7" name="Google Shape;3907;p69"/>
            <p:cNvSpPr/>
            <p:nvPr/>
          </p:nvSpPr>
          <p:spPr>
            <a:xfrm>
              <a:off x="1837775" y="2714000"/>
              <a:ext cx="62425" cy="53350"/>
            </a:xfrm>
            <a:custGeom>
              <a:rect b="b" l="l" r="r" t="t"/>
              <a:pathLst>
                <a:path extrusionOk="0" h="2134"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8" name="Google Shape;3908;p69"/>
            <p:cNvSpPr/>
            <p:nvPr/>
          </p:nvSpPr>
          <p:spPr>
            <a:xfrm>
              <a:off x="1837775" y="2637775"/>
              <a:ext cx="62425" cy="53450"/>
            </a:xfrm>
            <a:custGeom>
              <a:rect b="b" l="l" r="r" t="t"/>
              <a:pathLst>
                <a:path extrusionOk="0" h="2138" w="2497">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9" name="Google Shape;3909;p69"/>
            <p:cNvSpPr/>
            <p:nvPr/>
          </p:nvSpPr>
          <p:spPr>
            <a:xfrm>
              <a:off x="1837775" y="2561575"/>
              <a:ext cx="62425" cy="53425"/>
            </a:xfrm>
            <a:custGeom>
              <a:rect b="b" l="l" r="r" t="t"/>
              <a:pathLst>
                <a:path extrusionOk="0" h="2137" w="2497">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0" name="Google Shape;3910;p69"/>
            <p:cNvSpPr/>
            <p:nvPr/>
          </p:nvSpPr>
          <p:spPr>
            <a:xfrm>
              <a:off x="1837775" y="2485550"/>
              <a:ext cx="62425" cy="53300"/>
            </a:xfrm>
            <a:custGeom>
              <a:rect b="b" l="l" r="r" t="t"/>
              <a:pathLst>
                <a:path extrusionOk="0" h="2132" w="2497">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1" name="Google Shape;3911;p69"/>
            <p:cNvSpPr/>
            <p:nvPr/>
          </p:nvSpPr>
          <p:spPr>
            <a:xfrm>
              <a:off x="1837775" y="2409350"/>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2" name="Google Shape;3912;p69"/>
            <p:cNvSpPr/>
            <p:nvPr/>
          </p:nvSpPr>
          <p:spPr>
            <a:xfrm>
              <a:off x="1837775"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3" name="Google Shape;3913;p69"/>
            <p:cNvSpPr/>
            <p:nvPr/>
          </p:nvSpPr>
          <p:spPr>
            <a:xfrm>
              <a:off x="1837775"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4" name="Google Shape;3914;p69"/>
            <p:cNvSpPr/>
            <p:nvPr/>
          </p:nvSpPr>
          <p:spPr>
            <a:xfrm>
              <a:off x="1837775"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5" name="Google Shape;3915;p69"/>
            <p:cNvSpPr/>
            <p:nvPr/>
          </p:nvSpPr>
          <p:spPr>
            <a:xfrm>
              <a:off x="1837775" y="2104500"/>
              <a:ext cx="62425" cy="53325"/>
            </a:xfrm>
            <a:custGeom>
              <a:rect b="b" l="l" r="r" t="t"/>
              <a:pathLst>
                <a:path extrusionOk="0" h="2133"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6" name="Google Shape;3916;p69"/>
            <p:cNvSpPr/>
            <p:nvPr/>
          </p:nvSpPr>
          <p:spPr>
            <a:xfrm>
              <a:off x="1837775"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7" name="Google Shape;3917;p69"/>
            <p:cNvSpPr/>
            <p:nvPr/>
          </p:nvSpPr>
          <p:spPr>
            <a:xfrm>
              <a:off x="1837775"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8" name="Google Shape;3918;p69"/>
            <p:cNvSpPr/>
            <p:nvPr/>
          </p:nvSpPr>
          <p:spPr>
            <a:xfrm>
              <a:off x="1837775"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9" name="Google Shape;3919;p69"/>
            <p:cNvSpPr/>
            <p:nvPr/>
          </p:nvSpPr>
          <p:spPr>
            <a:xfrm>
              <a:off x="1837775"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0" name="Google Shape;3920;p69"/>
            <p:cNvSpPr/>
            <p:nvPr/>
          </p:nvSpPr>
          <p:spPr>
            <a:xfrm>
              <a:off x="1837775"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1" name="Google Shape;3921;p69"/>
            <p:cNvSpPr/>
            <p:nvPr/>
          </p:nvSpPr>
          <p:spPr>
            <a:xfrm>
              <a:off x="1837775" y="11905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2" name="Google Shape;3922;p69"/>
            <p:cNvSpPr/>
            <p:nvPr/>
          </p:nvSpPr>
          <p:spPr>
            <a:xfrm>
              <a:off x="1837775" y="1114325"/>
              <a:ext cx="62425" cy="53350"/>
            </a:xfrm>
            <a:custGeom>
              <a:rect b="b" l="l" r="r" t="t"/>
              <a:pathLst>
                <a:path extrusionOk="0" h="2134" w="2497">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3" name="Google Shape;3923;p69"/>
            <p:cNvSpPr/>
            <p:nvPr/>
          </p:nvSpPr>
          <p:spPr>
            <a:xfrm>
              <a:off x="176177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4" name="Google Shape;3924;p69"/>
            <p:cNvSpPr/>
            <p:nvPr/>
          </p:nvSpPr>
          <p:spPr>
            <a:xfrm>
              <a:off x="176177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5" name="Google Shape;3925;p69"/>
            <p:cNvSpPr/>
            <p:nvPr/>
          </p:nvSpPr>
          <p:spPr>
            <a:xfrm>
              <a:off x="1761775"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6" name="Google Shape;3926;p69"/>
            <p:cNvSpPr/>
            <p:nvPr/>
          </p:nvSpPr>
          <p:spPr>
            <a:xfrm>
              <a:off x="1761775"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7" name="Google Shape;3927;p69"/>
            <p:cNvSpPr/>
            <p:nvPr/>
          </p:nvSpPr>
          <p:spPr>
            <a:xfrm>
              <a:off x="1761775" y="2485550"/>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8" name="Google Shape;3928;p69"/>
            <p:cNvSpPr/>
            <p:nvPr/>
          </p:nvSpPr>
          <p:spPr>
            <a:xfrm>
              <a:off x="1761775"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9" name="Google Shape;3929;p69"/>
            <p:cNvSpPr/>
            <p:nvPr/>
          </p:nvSpPr>
          <p:spPr>
            <a:xfrm>
              <a:off x="1761775"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0" name="Google Shape;3930;p69"/>
            <p:cNvSpPr/>
            <p:nvPr/>
          </p:nvSpPr>
          <p:spPr>
            <a:xfrm>
              <a:off x="176177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1" name="Google Shape;3931;p69"/>
            <p:cNvSpPr/>
            <p:nvPr/>
          </p:nvSpPr>
          <p:spPr>
            <a:xfrm>
              <a:off x="176177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2" name="Google Shape;3932;p69"/>
            <p:cNvSpPr/>
            <p:nvPr/>
          </p:nvSpPr>
          <p:spPr>
            <a:xfrm>
              <a:off x="176177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3" name="Google Shape;3933;p69"/>
            <p:cNvSpPr/>
            <p:nvPr/>
          </p:nvSpPr>
          <p:spPr>
            <a:xfrm>
              <a:off x="176177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4" name="Google Shape;3934;p69"/>
            <p:cNvSpPr/>
            <p:nvPr/>
          </p:nvSpPr>
          <p:spPr>
            <a:xfrm>
              <a:off x="1761775"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5" name="Google Shape;3935;p69"/>
            <p:cNvSpPr/>
            <p:nvPr/>
          </p:nvSpPr>
          <p:spPr>
            <a:xfrm>
              <a:off x="1761775" y="164740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6" name="Google Shape;3936;p69"/>
            <p:cNvSpPr/>
            <p:nvPr/>
          </p:nvSpPr>
          <p:spPr>
            <a:xfrm>
              <a:off x="176177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7" name="Google Shape;3937;p69"/>
            <p:cNvSpPr/>
            <p:nvPr/>
          </p:nvSpPr>
          <p:spPr>
            <a:xfrm>
              <a:off x="1761775" y="11905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8" name="Google Shape;3938;p69"/>
            <p:cNvSpPr/>
            <p:nvPr/>
          </p:nvSpPr>
          <p:spPr>
            <a:xfrm>
              <a:off x="176177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9" name="Google Shape;3939;p69"/>
            <p:cNvSpPr/>
            <p:nvPr/>
          </p:nvSpPr>
          <p:spPr>
            <a:xfrm>
              <a:off x="1685550" y="3018650"/>
              <a:ext cx="62225" cy="53425"/>
            </a:xfrm>
            <a:custGeom>
              <a:rect b="b" l="l" r="r" t="t"/>
              <a:pathLst>
                <a:path extrusionOk="0" h="2137" w="2489">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0" name="Google Shape;3940;p69"/>
            <p:cNvSpPr/>
            <p:nvPr/>
          </p:nvSpPr>
          <p:spPr>
            <a:xfrm>
              <a:off x="168555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1" name="Google Shape;3941;p69"/>
            <p:cNvSpPr/>
            <p:nvPr/>
          </p:nvSpPr>
          <p:spPr>
            <a:xfrm>
              <a:off x="168555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2" name="Google Shape;3942;p69"/>
            <p:cNvSpPr/>
            <p:nvPr/>
          </p:nvSpPr>
          <p:spPr>
            <a:xfrm>
              <a:off x="168555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3" name="Google Shape;3943;p69"/>
            <p:cNvSpPr/>
            <p:nvPr/>
          </p:nvSpPr>
          <p:spPr>
            <a:xfrm>
              <a:off x="168555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4" name="Google Shape;3944;p69"/>
            <p:cNvSpPr/>
            <p:nvPr/>
          </p:nvSpPr>
          <p:spPr>
            <a:xfrm>
              <a:off x="16855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5" name="Google Shape;3945;p69"/>
            <p:cNvSpPr/>
            <p:nvPr/>
          </p:nvSpPr>
          <p:spPr>
            <a:xfrm>
              <a:off x="16855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6" name="Google Shape;3946;p69"/>
            <p:cNvSpPr/>
            <p:nvPr/>
          </p:nvSpPr>
          <p:spPr>
            <a:xfrm>
              <a:off x="168555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7" name="Google Shape;3947;p69"/>
            <p:cNvSpPr/>
            <p:nvPr/>
          </p:nvSpPr>
          <p:spPr>
            <a:xfrm>
              <a:off x="168555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8" name="Google Shape;3948;p69"/>
            <p:cNvSpPr/>
            <p:nvPr/>
          </p:nvSpPr>
          <p:spPr>
            <a:xfrm>
              <a:off x="168555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9" name="Google Shape;3949;p69"/>
            <p:cNvSpPr/>
            <p:nvPr/>
          </p:nvSpPr>
          <p:spPr>
            <a:xfrm>
              <a:off x="168555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0" name="Google Shape;3950;p69"/>
            <p:cNvSpPr/>
            <p:nvPr/>
          </p:nvSpPr>
          <p:spPr>
            <a:xfrm>
              <a:off x="16855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1" name="Google Shape;3951;p69"/>
            <p:cNvSpPr/>
            <p:nvPr/>
          </p:nvSpPr>
          <p:spPr>
            <a:xfrm>
              <a:off x="1685550"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2" name="Google Shape;3952;p69"/>
            <p:cNvSpPr/>
            <p:nvPr/>
          </p:nvSpPr>
          <p:spPr>
            <a:xfrm>
              <a:off x="16855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3" name="Google Shape;3953;p69"/>
            <p:cNvSpPr/>
            <p:nvPr/>
          </p:nvSpPr>
          <p:spPr>
            <a:xfrm>
              <a:off x="16855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4" name="Google Shape;3954;p69"/>
            <p:cNvSpPr/>
            <p:nvPr/>
          </p:nvSpPr>
          <p:spPr>
            <a:xfrm>
              <a:off x="1685550"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5" name="Google Shape;3955;p69"/>
            <p:cNvSpPr/>
            <p:nvPr/>
          </p:nvSpPr>
          <p:spPr>
            <a:xfrm>
              <a:off x="160935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6" name="Google Shape;3956;p69"/>
            <p:cNvSpPr/>
            <p:nvPr/>
          </p:nvSpPr>
          <p:spPr>
            <a:xfrm>
              <a:off x="160935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7" name="Google Shape;3957;p69"/>
            <p:cNvSpPr/>
            <p:nvPr/>
          </p:nvSpPr>
          <p:spPr>
            <a:xfrm>
              <a:off x="16093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8" name="Google Shape;3958;p69"/>
            <p:cNvSpPr/>
            <p:nvPr/>
          </p:nvSpPr>
          <p:spPr>
            <a:xfrm>
              <a:off x="160935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9" name="Google Shape;3959;p69"/>
            <p:cNvSpPr/>
            <p:nvPr/>
          </p:nvSpPr>
          <p:spPr>
            <a:xfrm>
              <a:off x="160935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0" name="Google Shape;3960;p69"/>
            <p:cNvSpPr/>
            <p:nvPr/>
          </p:nvSpPr>
          <p:spPr>
            <a:xfrm>
              <a:off x="1609350" y="2333125"/>
              <a:ext cx="62200" cy="53450"/>
            </a:xfrm>
            <a:custGeom>
              <a:rect b="b" l="l" r="r" t="t"/>
              <a:pathLst>
                <a:path extrusionOk="0" h="2138" w="2488">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1" name="Google Shape;3961;p69"/>
            <p:cNvSpPr/>
            <p:nvPr/>
          </p:nvSpPr>
          <p:spPr>
            <a:xfrm>
              <a:off x="160935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2" name="Google Shape;3962;p69"/>
            <p:cNvSpPr/>
            <p:nvPr/>
          </p:nvSpPr>
          <p:spPr>
            <a:xfrm>
              <a:off x="160935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3" name="Google Shape;3963;p69"/>
            <p:cNvSpPr/>
            <p:nvPr/>
          </p:nvSpPr>
          <p:spPr>
            <a:xfrm>
              <a:off x="160935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4" name="Google Shape;3964;p69"/>
            <p:cNvSpPr/>
            <p:nvPr/>
          </p:nvSpPr>
          <p:spPr>
            <a:xfrm>
              <a:off x="160935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5" name="Google Shape;3965;p69"/>
            <p:cNvSpPr/>
            <p:nvPr/>
          </p:nvSpPr>
          <p:spPr>
            <a:xfrm>
              <a:off x="16093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6" name="Google Shape;3966;p69"/>
            <p:cNvSpPr/>
            <p:nvPr/>
          </p:nvSpPr>
          <p:spPr>
            <a:xfrm>
              <a:off x="160935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7" name="Google Shape;3967;p69"/>
            <p:cNvSpPr/>
            <p:nvPr/>
          </p:nvSpPr>
          <p:spPr>
            <a:xfrm>
              <a:off x="16093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8" name="Google Shape;3968;p69"/>
            <p:cNvSpPr/>
            <p:nvPr/>
          </p:nvSpPr>
          <p:spPr>
            <a:xfrm>
              <a:off x="1609350" y="1647400"/>
              <a:ext cx="62200" cy="53450"/>
            </a:xfrm>
            <a:custGeom>
              <a:rect b="b" l="l" r="r" t="t"/>
              <a:pathLst>
                <a:path extrusionOk="0" h="2138" w="2488">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9" name="Google Shape;3969;p69"/>
            <p:cNvSpPr/>
            <p:nvPr/>
          </p:nvSpPr>
          <p:spPr>
            <a:xfrm>
              <a:off x="16093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0" name="Google Shape;3970;p69"/>
            <p:cNvSpPr/>
            <p:nvPr/>
          </p:nvSpPr>
          <p:spPr>
            <a:xfrm>
              <a:off x="16093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1" name="Google Shape;3971;p69"/>
            <p:cNvSpPr/>
            <p:nvPr/>
          </p:nvSpPr>
          <p:spPr>
            <a:xfrm>
              <a:off x="16093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2" name="Google Shape;3972;p69"/>
            <p:cNvSpPr/>
            <p:nvPr/>
          </p:nvSpPr>
          <p:spPr>
            <a:xfrm>
              <a:off x="160935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3" name="Google Shape;3973;p69"/>
            <p:cNvSpPr/>
            <p:nvPr/>
          </p:nvSpPr>
          <p:spPr>
            <a:xfrm>
              <a:off x="1533125" y="2942425"/>
              <a:ext cx="62425" cy="53450"/>
            </a:xfrm>
            <a:custGeom>
              <a:rect b="b" l="l" r="r" t="t"/>
              <a:pathLst>
                <a:path extrusionOk="0" h="2138" w="2497">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4" name="Google Shape;3974;p69"/>
            <p:cNvSpPr/>
            <p:nvPr/>
          </p:nvSpPr>
          <p:spPr>
            <a:xfrm>
              <a:off x="1533125"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5" name="Google Shape;3975;p69"/>
            <p:cNvSpPr/>
            <p:nvPr/>
          </p:nvSpPr>
          <p:spPr>
            <a:xfrm>
              <a:off x="1533125" y="2561575"/>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6" name="Google Shape;3976;p69"/>
            <p:cNvSpPr/>
            <p:nvPr/>
          </p:nvSpPr>
          <p:spPr>
            <a:xfrm>
              <a:off x="1533125"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7" name="Google Shape;3977;p69"/>
            <p:cNvSpPr/>
            <p:nvPr/>
          </p:nvSpPr>
          <p:spPr>
            <a:xfrm>
              <a:off x="1533125" y="2409350"/>
              <a:ext cx="62425" cy="53350"/>
            </a:xfrm>
            <a:custGeom>
              <a:rect b="b" l="l" r="r" t="t"/>
              <a:pathLst>
                <a:path extrusionOk="0" h="2134"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8" name="Google Shape;3978;p69"/>
            <p:cNvSpPr/>
            <p:nvPr/>
          </p:nvSpPr>
          <p:spPr>
            <a:xfrm>
              <a:off x="1533125" y="2333125"/>
              <a:ext cx="62425" cy="53450"/>
            </a:xfrm>
            <a:custGeom>
              <a:rect b="b" l="l" r="r" t="t"/>
              <a:pathLst>
                <a:path extrusionOk="0" h="2138" w="2497">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9" name="Google Shape;3979;p69"/>
            <p:cNvSpPr/>
            <p:nvPr/>
          </p:nvSpPr>
          <p:spPr>
            <a:xfrm>
              <a:off x="1533125" y="2256925"/>
              <a:ext cx="62575" cy="53425"/>
            </a:xfrm>
            <a:custGeom>
              <a:rect b="b" l="l" r="r" t="t"/>
              <a:pathLst>
                <a:path extrusionOk="0" h="2137" w="2503">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0" name="Google Shape;3980;p69"/>
            <p:cNvSpPr/>
            <p:nvPr/>
          </p:nvSpPr>
          <p:spPr>
            <a:xfrm>
              <a:off x="1533125" y="2180700"/>
              <a:ext cx="62425" cy="53350"/>
            </a:xfrm>
            <a:custGeom>
              <a:rect b="b" l="l" r="r" t="t"/>
              <a:pathLst>
                <a:path extrusionOk="0" h="2134" w="2497">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1" name="Google Shape;3981;p69"/>
            <p:cNvSpPr/>
            <p:nvPr/>
          </p:nvSpPr>
          <p:spPr>
            <a:xfrm>
              <a:off x="1533125" y="21045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2" name="Google Shape;3982;p69"/>
            <p:cNvSpPr/>
            <p:nvPr/>
          </p:nvSpPr>
          <p:spPr>
            <a:xfrm>
              <a:off x="1533125" y="2028275"/>
              <a:ext cx="62425" cy="53450"/>
            </a:xfrm>
            <a:custGeom>
              <a:rect b="b" l="l" r="r" t="t"/>
              <a:pathLst>
                <a:path extrusionOk="0" h="2138" w="2497">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3" name="Google Shape;3983;p69"/>
            <p:cNvSpPr/>
            <p:nvPr/>
          </p:nvSpPr>
          <p:spPr>
            <a:xfrm>
              <a:off x="1533125" y="1952050"/>
              <a:ext cx="62425" cy="53450"/>
            </a:xfrm>
            <a:custGeom>
              <a:rect b="b" l="l" r="r" t="t"/>
              <a:pathLst>
                <a:path extrusionOk="0" h="2138" w="2497">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4" name="Google Shape;3984;p69"/>
            <p:cNvSpPr/>
            <p:nvPr/>
          </p:nvSpPr>
          <p:spPr>
            <a:xfrm>
              <a:off x="1533125" y="1876050"/>
              <a:ext cx="62425" cy="53275"/>
            </a:xfrm>
            <a:custGeom>
              <a:rect b="b" l="l" r="r" t="t"/>
              <a:pathLst>
                <a:path extrusionOk="0" h="2131" w="2497">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5" name="Google Shape;3985;p69"/>
            <p:cNvSpPr/>
            <p:nvPr/>
          </p:nvSpPr>
          <p:spPr>
            <a:xfrm>
              <a:off x="1533125"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6" name="Google Shape;3986;p69"/>
            <p:cNvSpPr/>
            <p:nvPr/>
          </p:nvSpPr>
          <p:spPr>
            <a:xfrm>
              <a:off x="1533125"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7" name="Google Shape;3987;p69"/>
            <p:cNvSpPr/>
            <p:nvPr/>
          </p:nvSpPr>
          <p:spPr>
            <a:xfrm>
              <a:off x="1533125" y="164740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8" name="Google Shape;3988;p69"/>
            <p:cNvSpPr/>
            <p:nvPr/>
          </p:nvSpPr>
          <p:spPr>
            <a:xfrm>
              <a:off x="1533125" y="134275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9" name="Google Shape;3989;p69"/>
            <p:cNvSpPr/>
            <p:nvPr/>
          </p:nvSpPr>
          <p:spPr>
            <a:xfrm>
              <a:off x="1456925"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0" name="Google Shape;3990;p69"/>
            <p:cNvSpPr/>
            <p:nvPr/>
          </p:nvSpPr>
          <p:spPr>
            <a:xfrm>
              <a:off x="1456925" y="2790200"/>
              <a:ext cx="62425" cy="53350"/>
            </a:xfrm>
            <a:custGeom>
              <a:rect b="b" l="l" r="r" t="t"/>
              <a:pathLst>
                <a:path extrusionOk="0" h="2134" w="2497">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1" name="Google Shape;3991;p69"/>
            <p:cNvSpPr/>
            <p:nvPr/>
          </p:nvSpPr>
          <p:spPr>
            <a:xfrm>
              <a:off x="145692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2" name="Google Shape;3992;p69"/>
            <p:cNvSpPr/>
            <p:nvPr/>
          </p:nvSpPr>
          <p:spPr>
            <a:xfrm>
              <a:off x="1456925"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3" name="Google Shape;3993;p69"/>
            <p:cNvSpPr/>
            <p:nvPr/>
          </p:nvSpPr>
          <p:spPr>
            <a:xfrm>
              <a:off x="1456925" y="2561575"/>
              <a:ext cx="62425" cy="53425"/>
            </a:xfrm>
            <a:custGeom>
              <a:rect b="b" l="l" r="r" t="t"/>
              <a:pathLst>
                <a:path extrusionOk="0" h="2137" w="2497">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4" name="Google Shape;3994;p69"/>
            <p:cNvSpPr/>
            <p:nvPr/>
          </p:nvSpPr>
          <p:spPr>
            <a:xfrm>
              <a:off x="1456925" y="2485550"/>
              <a:ext cx="62425" cy="53300"/>
            </a:xfrm>
            <a:custGeom>
              <a:rect b="b" l="l" r="r" t="t"/>
              <a:pathLst>
                <a:path extrusionOk="0" h="2132" w="2497">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5" name="Google Shape;3995;p69"/>
            <p:cNvSpPr/>
            <p:nvPr/>
          </p:nvSpPr>
          <p:spPr>
            <a:xfrm>
              <a:off x="1456925" y="2409350"/>
              <a:ext cx="62425" cy="53350"/>
            </a:xfrm>
            <a:custGeom>
              <a:rect b="b" l="l" r="r" t="t"/>
              <a:pathLst>
                <a:path extrusionOk="0" h="2134"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6" name="Google Shape;3996;p69"/>
            <p:cNvSpPr/>
            <p:nvPr/>
          </p:nvSpPr>
          <p:spPr>
            <a:xfrm>
              <a:off x="1456925"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7" name="Google Shape;3997;p69"/>
            <p:cNvSpPr/>
            <p:nvPr/>
          </p:nvSpPr>
          <p:spPr>
            <a:xfrm>
              <a:off x="145692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8" name="Google Shape;3998;p69"/>
            <p:cNvSpPr/>
            <p:nvPr/>
          </p:nvSpPr>
          <p:spPr>
            <a:xfrm>
              <a:off x="1456925" y="2180700"/>
              <a:ext cx="62425" cy="53350"/>
            </a:xfrm>
            <a:custGeom>
              <a:rect b="b" l="l" r="r" t="t"/>
              <a:pathLst>
                <a:path extrusionOk="0" h="2134" w="2497">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9" name="Google Shape;3999;p69"/>
            <p:cNvSpPr/>
            <p:nvPr/>
          </p:nvSpPr>
          <p:spPr>
            <a:xfrm>
              <a:off x="145692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0" name="Google Shape;4000;p69"/>
            <p:cNvSpPr/>
            <p:nvPr/>
          </p:nvSpPr>
          <p:spPr>
            <a:xfrm>
              <a:off x="1456925" y="2028275"/>
              <a:ext cx="62425" cy="53450"/>
            </a:xfrm>
            <a:custGeom>
              <a:rect b="b" l="l" r="r" t="t"/>
              <a:pathLst>
                <a:path extrusionOk="0" h="2138" w="2497">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1" name="Google Shape;4001;p69"/>
            <p:cNvSpPr/>
            <p:nvPr/>
          </p:nvSpPr>
          <p:spPr>
            <a:xfrm>
              <a:off x="1456925" y="1952050"/>
              <a:ext cx="62425" cy="53450"/>
            </a:xfrm>
            <a:custGeom>
              <a:rect b="b" l="l" r="r" t="t"/>
              <a:pathLst>
                <a:path extrusionOk="0" h="2138" w="2497">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2" name="Google Shape;4002;p69"/>
            <p:cNvSpPr/>
            <p:nvPr/>
          </p:nvSpPr>
          <p:spPr>
            <a:xfrm>
              <a:off x="145692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3" name="Google Shape;4003;p69"/>
            <p:cNvSpPr/>
            <p:nvPr/>
          </p:nvSpPr>
          <p:spPr>
            <a:xfrm>
              <a:off x="1456925" y="1799850"/>
              <a:ext cx="62425" cy="53325"/>
            </a:xfrm>
            <a:custGeom>
              <a:rect b="b" l="l" r="r" t="t"/>
              <a:pathLst>
                <a:path extrusionOk="0" h="2133"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4" name="Google Shape;4004;p69"/>
            <p:cNvSpPr/>
            <p:nvPr/>
          </p:nvSpPr>
          <p:spPr>
            <a:xfrm>
              <a:off x="145692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5" name="Google Shape;4005;p69"/>
            <p:cNvSpPr/>
            <p:nvPr/>
          </p:nvSpPr>
          <p:spPr>
            <a:xfrm>
              <a:off x="1456925" y="1647400"/>
              <a:ext cx="62425" cy="53450"/>
            </a:xfrm>
            <a:custGeom>
              <a:rect b="b" l="l" r="r" t="t"/>
              <a:pathLst>
                <a:path extrusionOk="0" h="2138" w="2497">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6" name="Google Shape;4006;p69"/>
            <p:cNvSpPr/>
            <p:nvPr/>
          </p:nvSpPr>
          <p:spPr>
            <a:xfrm>
              <a:off x="1456925" y="1571400"/>
              <a:ext cx="62425" cy="53250"/>
            </a:xfrm>
            <a:custGeom>
              <a:rect b="b" l="l" r="r" t="t"/>
              <a:pathLst>
                <a:path extrusionOk="0" h="2130" w="2497">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7" name="Google Shape;4007;p69"/>
            <p:cNvSpPr/>
            <p:nvPr/>
          </p:nvSpPr>
          <p:spPr>
            <a:xfrm>
              <a:off x="1456925" y="1266550"/>
              <a:ext cx="62425" cy="53450"/>
            </a:xfrm>
            <a:custGeom>
              <a:rect b="b" l="l" r="r" t="t"/>
              <a:pathLst>
                <a:path extrusionOk="0" h="2138" w="2497">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8" name="Google Shape;4008;p69"/>
            <p:cNvSpPr/>
            <p:nvPr/>
          </p:nvSpPr>
          <p:spPr>
            <a:xfrm>
              <a:off x="1380900"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9" name="Google Shape;4009;p69"/>
            <p:cNvSpPr/>
            <p:nvPr/>
          </p:nvSpPr>
          <p:spPr>
            <a:xfrm>
              <a:off x="1380900"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0" name="Google Shape;4010;p69"/>
            <p:cNvSpPr/>
            <p:nvPr/>
          </p:nvSpPr>
          <p:spPr>
            <a:xfrm>
              <a:off x="1380900"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1" name="Google Shape;4011;p69"/>
            <p:cNvSpPr/>
            <p:nvPr/>
          </p:nvSpPr>
          <p:spPr>
            <a:xfrm>
              <a:off x="13809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2" name="Google Shape;4012;p69"/>
            <p:cNvSpPr/>
            <p:nvPr/>
          </p:nvSpPr>
          <p:spPr>
            <a:xfrm>
              <a:off x="1380900"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3" name="Google Shape;4013;p69"/>
            <p:cNvSpPr/>
            <p:nvPr/>
          </p:nvSpPr>
          <p:spPr>
            <a:xfrm>
              <a:off x="13809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4" name="Google Shape;4014;p69"/>
            <p:cNvSpPr/>
            <p:nvPr/>
          </p:nvSpPr>
          <p:spPr>
            <a:xfrm>
              <a:off x="13809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5" name="Google Shape;4015;p69"/>
            <p:cNvSpPr/>
            <p:nvPr/>
          </p:nvSpPr>
          <p:spPr>
            <a:xfrm>
              <a:off x="1380900"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6" name="Google Shape;4016;p69"/>
            <p:cNvSpPr/>
            <p:nvPr/>
          </p:nvSpPr>
          <p:spPr>
            <a:xfrm>
              <a:off x="13809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7" name="Google Shape;4017;p69"/>
            <p:cNvSpPr/>
            <p:nvPr/>
          </p:nvSpPr>
          <p:spPr>
            <a:xfrm>
              <a:off x="13809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8" name="Google Shape;4018;p69"/>
            <p:cNvSpPr/>
            <p:nvPr/>
          </p:nvSpPr>
          <p:spPr>
            <a:xfrm>
              <a:off x="13809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9" name="Google Shape;4019;p69"/>
            <p:cNvSpPr/>
            <p:nvPr/>
          </p:nvSpPr>
          <p:spPr>
            <a:xfrm>
              <a:off x="13809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0" name="Google Shape;4020;p69"/>
            <p:cNvSpPr/>
            <p:nvPr/>
          </p:nvSpPr>
          <p:spPr>
            <a:xfrm>
              <a:off x="13809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1" name="Google Shape;4021;p69"/>
            <p:cNvSpPr/>
            <p:nvPr/>
          </p:nvSpPr>
          <p:spPr>
            <a:xfrm>
              <a:off x="13809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2" name="Google Shape;4022;p69"/>
            <p:cNvSpPr/>
            <p:nvPr/>
          </p:nvSpPr>
          <p:spPr>
            <a:xfrm>
              <a:off x="13809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3" name="Google Shape;4023;p69"/>
            <p:cNvSpPr/>
            <p:nvPr/>
          </p:nvSpPr>
          <p:spPr>
            <a:xfrm>
              <a:off x="138090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4" name="Google Shape;4024;p69"/>
            <p:cNvSpPr/>
            <p:nvPr/>
          </p:nvSpPr>
          <p:spPr>
            <a:xfrm>
              <a:off x="13809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5" name="Google Shape;4025;p69"/>
            <p:cNvSpPr/>
            <p:nvPr/>
          </p:nvSpPr>
          <p:spPr>
            <a:xfrm>
              <a:off x="13809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6" name="Google Shape;4026;p69"/>
            <p:cNvSpPr/>
            <p:nvPr/>
          </p:nvSpPr>
          <p:spPr>
            <a:xfrm>
              <a:off x="13047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7" name="Google Shape;4027;p69"/>
            <p:cNvSpPr/>
            <p:nvPr/>
          </p:nvSpPr>
          <p:spPr>
            <a:xfrm>
              <a:off x="130470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8" name="Google Shape;4028;p69"/>
            <p:cNvSpPr/>
            <p:nvPr/>
          </p:nvSpPr>
          <p:spPr>
            <a:xfrm>
              <a:off x="130470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9" name="Google Shape;4029;p69"/>
            <p:cNvSpPr/>
            <p:nvPr/>
          </p:nvSpPr>
          <p:spPr>
            <a:xfrm>
              <a:off x="13047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0" name="Google Shape;4030;p69"/>
            <p:cNvSpPr/>
            <p:nvPr/>
          </p:nvSpPr>
          <p:spPr>
            <a:xfrm>
              <a:off x="130470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1" name="Google Shape;4031;p69"/>
            <p:cNvSpPr/>
            <p:nvPr/>
          </p:nvSpPr>
          <p:spPr>
            <a:xfrm>
              <a:off x="130470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2" name="Google Shape;4032;p69"/>
            <p:cNvSpPr/>
            <p:nvPr/>
          </p:nvSpPr>
          <p:spPr>
            <a:xfrm>
              <a:off x="13047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3" name="Google Shape;4033;p69"/>
            <p:cNvSpPr/>
            <p:nvPr/>
          </p:nvSpPr>
          <p:spPr>
            <a:xfrm>
              <a:off x="13047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4" name="Google Shape;4034;p69"/>
            <p:cNvSpPr/>
            <p:nvPr/>
          </p:nvSpPr>
          <p:spPr>
            <a:xfrm>
              <a:off x="13047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5" name="Google Shape;4035;p69"/>
            <p:cNvSpPr/>
            <p:nvPr/>
          </p:nvSpPr>
          <p:spPr>
            <a:xfrm>
              <a:off x="13047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6" name="Google Shape;4036;p69"/>
            <p:cNvSpPr/>
            <p:nvPr/>
          </p:nvSpPr>
          <p:spPr>
            <a:xfrm>
              <a:off x="1304700" y="17998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7" name="Google Shape;4037;p69"/>
            <p:cNvSpPr/>
            <p:nvPr/>
          </p:nvSpPr>
          <p:spPr>
            <a:xfrm>
              <a:off x="13047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8" name="Google Shape;4038;p69"/>
            <p:cNvSpPr/>
            <p:nvPr/>
          </p:nvSpPr>
          <p:spPr>
            <a:xfrm>
              <a:off x="130470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9" name="Google Shape;4039;p69"/>
            <p:cNvSpPr/>
            <p:nvPr/>
          </p:nvSpPr>
          <p:spPr>
            <a:xfrm>
              <a:off x="130470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0" name="Google Shape;4040;p69"/>
            <p:cNvSpPr/>
            <p:nvPr/>
          </p:nvSpPr>
          <p:spPr>
            <a:xfrm>
              <a:off x="13047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1" name="Google Shape;4041;p69"/>
            <p:cNvSpPr/>
            <p:nvPr/>
          </p:nvSpPr>
          <p:spPr>
            <a:xfrm>
              <a:off x="13047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2" name="Google Shape;4042;p69"/>
            <p:cNvSpPr/>
            <p:nvPr/>
          </p:nvSpPr>
          <p:spPr>
            <a:xfrm>
              <a:off x="1304700" y="11905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3" name="Google Shape;4043;p69"/>
            <p:cNvSpPr/>
            <p:nvPr/>
          </p:nvSpPr>
          <p:spPr>
            <a:xfrm>
              <a:off x="12284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4" name="Google Shape;4044;p69"/>
            <p:cNvSpPr/>
            <p:nvPr/>
          </p:nvSpPr>
          <p:spPr>
            <a:xfrm>
              <a:off x="12284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5" name="Google Shape;4045;p69"/>
            <p:cNvSpPr/>
            <p:nvPr/>
          </p:nvSpPr>
          <p:spPr>
            <a:xfrm>
              <a:off x="12284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6" name="Google Shape;4046;p69"/>
            <p:cNvSpPr/>
            <p:nvPr/>
          </p:nvSpPr>
          <p:spPr>
            <a:xfrm>
              <a:off x="12284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7" name="Google Shape;4047;p69"/>
            <p:cNvSpPr/>
            <p:nvPr/>
          </p:nvSpPr>
          <p:spPr>
            <a:xfrm>
              <a:off x="1228475"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8" name="Google Shape;4048;p69"/>
            <p:cNvSpPr/>
            <p:nvPr/>
          </p:nvSpPr>
          <p:spPr>
            <a:xfrm>
              <a:off x="1228475"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9" name="Google Shape;4049;p69"/>
            <p:cNvSpPr/>
            <p:nvPr/>
          </p:nvSpPr>
          <p:spPr>
            <a:xfrm>
              <a:off x="1228475"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0" name="Google Shape;4050;p69"/>
            <p:cNvSpPr/>
            <p:nvPr/>
          </p:nvSpPr>
          <p:spPr>
            <a:xfrm>
              <a:off x="12284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1" name="Google Shape;4051;p69"/>
            <p:cNvSpPr/>
            <p:nvPr/>
          </p:nvSpPr>
          <p:spPr>
            <a:xfrm>
              <a:off x="12284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2" name="Google Shape;4052;p69"/>
            <p:cNvSpPr/>
            <p:nvPr/>
          </p:nvSpPr>
          <p:spPr>
            <a:xfrm>
              <a:off x="12284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3" name="Google Shape;4053;p69"/>
            <p:cNvSpPr/>
            <p:nvPr/>
          </p:nvSpPr>
          <p:spPr>
            <a:xfrm>
              <a:off x="12284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4" name="Google Shape;4054;p69"/>
            <p:cNvSpPr/>
            <p:nvPr/>
          </p:nvSpPr>
          <p:spPr>
            <a:xfrm>
              <a:off x="122847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5" name="Google Shape;4055;p69"/>
            <p:cNvSpPr/>
            <p:nvPr/>
          </p:nvSpPr>
          <p:spPr>
            <a:xfrm>
              <a:off x="12284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6" name="Google Shape;4056;p69"/>
            <p:cNvSpPr/>
            <p:nvPr/>
          </p:nvSpPr>
          <p:spPr>
            <a:xfrm>
              <a:off x="12284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7" name="Google Shape;4057;p69"/>
            <p:cNvSpPr/>
            <p:nvPr/>
          </p:nvSpPr>
          <p:spPr>
            <a:xfrm>
              <a:off x="12284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8" name="Google Shape;4058;p69"/>
            <p:cNvSpPr/>
            <p:nvPr/>
          </p:nvSpPr>
          <p:spPr>
            <a:xfrm>
              <a:off x="12284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9" name="Google Shape;4059;p69"/>
            <p:cNvSpPr/>
            <p:nvPr/>
          </p:nvSpPr>
          <p:spPr>
            <a:xfrm>
              <a:off x="1228475"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0" name="Google Shape;4060;p69"/>
            <p:cNvSpPr/>
            <p:nvPr/>
          </p:nvSpPr>
          <p:spPr>
            <a:xfrm>
              <a:off x="12284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1" name="Google Shape;4061;p69"/>
            <p:cNvSpPr/>
            <p:nvPr/>
          </p:nvSpPr>
          <p:spPr>
            <a:xfrm>
              <a:off x="1152275" y="2561575"/>
              <a:ext cx="62400" cy="53425"/>
            </a:xfrm>
            <a:custGeom>
              <a:rect b="b" l="l" r="r" t="t"/>
              <a:pathLst>
                <a:path extrusionOk="0" h="2137" w="2496">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2" name="Google Shape;4062;p69"/>
            <p:cNvSpPr/>
            <p:nvPr/>
          </p:nvSpPr>
          <p:spPr>
            <a:xfrm>
              <a:off x="1152275" y="2485550"/>
              <a:ext cx="62400" cy="53300"/>
            </a:xfrm>
            <a:custGeom>
              <a:rect b="b" l="l" r="r" t="t"/>
              <a:pathLst>
                <a:path extrusionOk="0" h="2132" w="2496">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3" name="Google Shape;4063;p69"/>
            <p:cNvSpPr/>
            <p:nvPr/>
          </p:nvSpPr>
          <p:spPr>
            <a:xfrm>
              <a:off x="1152275" y="2409350"/>
              <a:ext cx="62400" cy="53350"/>
            </a:xfrm>
            <a:custGeom>
              <a:rect b="b" l="l" r="r" t="t"/>
              <a:pathLst>
                <a:path extrusionOk="0" h="2134" w="2496">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4" name="Google Shape;4064;p69"/>
            <p:cNvSpPr/>
            <p:nvPr/>
          </p:nvSpPr>
          <p:spPr>
            <a:xfrm>
              <a:off x="1152275"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5" name="Google Shape;4065;p69"/>
            <p:cNvSpPr/>
            <p:nvPr/>
          </p:nvSpPr>
          <p:spPr>
            <a:xfrm>
              <a:off x="11522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6" name="Google Shape;4066;p69"/>
            <p:cNvSpPr/>
            <p:nvPr/>
          </p:nvSpPr>
          <p:spPr>
            <a:xfrm>
              <a:off x="1152275" y="2180700"/>
              <a:ext cx="62400" cy="53350"/>
            </a:xfrm>
            <a:custGeom>
              <a:rect b="b" l="l" r="r" t="t"/>
              <a:pathLst>
                <a:path extrusionOk="0" h="2134" w="2496">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7" name="Google Shape;4067;p69"/>
            <p:cNvSpPr/>
            <p:nvPr/>
          </p:nvSpPr>
          <p:spPr>
            <a:xfrm>
              <a:off x="1152275" y="210450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8" name="Google Shape;4068;p69"/>
            <p:cNvSpPr/>
            <p:nvPr/>
          </p:nvSpPr>
          <p:spPr>
            <a:xfrm>
              <a:off x="1152275"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9" name="Google Shape;4069;p69"/>
            <p:cNvSpPr/>
            <p:nvPr/>
          </p:nvSpPr>
          <p:spPr>
            <a:xfrm>
              <a:off x="1152275"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0" name="Google Shape;4070;p69"/>
            <p:cNvSpPr/>
            <p:nvPr/>
          </p:nvSpPr>
          <p:spPr>
            <a:xfrm>
              <a:off x="1152275"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1" name="Google Shape;4071;p69"/>
            <p:cNvSpPr/>
            <p:nvPr/>
          </p:nvSpPr>
          <p:spPr>
            <a:xfrm>
              <a:off x="1152275" y="179985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2" name="Google Shape;4072;p69"/>
            <p:cNvSpPr/>
            <p:nvPr/>
          </p:nvSpPr>
          <p:spPr>
            <a:xfrm>
              <a:off x="1152275" y="1723625"/>
              <a:ext cx="62400" cy="53350"/>
            </a:xfrm>
            <a:custGeom>
              <a:rect b="b" l="l" r="r" t="t"/>
              <a:pathLst>
                <a:path extrusionOk="0" h="2134" w="2496">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3" name="Google Shape;4073;p69"/>
            <p:cNvSpPr/>
            <p:nvPr/>
          </p:nvSpPr>
          <p:spPr>
            <a:xfrm>
              <a:off x="11522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4" name="Google Shape;4074;p69"/>
            <p:cNvSpPr/>
            <p:nvPr/>
          </p:nvSpPr>
          <p:spPr>
            <a:xfrm>
              <a:off x="1152275"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5" name="Google Shape;4075;p69"/>
            <p:cNvSpPr/>
            <p:nvPr/>
          </p:nvSpPr>
          <p:spPr>
            <a:xfrm>
              <a:off x="1152275"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6" name="Google Shape;4076;p69"/>
            <p:cNvSpPr/>
            <p:nvPr/>
          </p:nvSpPr>
          <p:spPr>
            <a:xfrm>
              <a:off x="1076050"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7" name="Google Shape;4077;p69"/>
            <p:cNvSpPr/>
            <p:nvPr/>
          </p:nvSpPr>
          <p:spPr>
            <a:xfrm>
              <a:off x="10760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8" name="Google Shape;4078;p69"/>
            <p:cNvSpPr/>
            <p:nvPr/>
          </p:nvSpPr>
          <p:spPr>
            <a:xfrm>
              <a:off x="10760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9" name="Google Shape;4079;p69"/>
            <p:cNvSpPr/>
            <p:nvPr/>
          </p:nvSpPr>
          <p:spPr>
            <a:xfrm>
              <a:off x="10760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0" name="Google Shape;4080;p69"/>
            <p:cNvSpPr/>
            <p:nvPr/>
          </p:nvSpPr>
          <p:spPr>
            <a:xfrm>
              <a:off x="1076050"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1" name="Google Shape;4081;p69"/>
            <p:cNvSpPr/>
            <p:nvPr/>
          </p:nvSpPr>
          <p:spPr>
            <a:xfrm>
              <a:off x="10760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2" name="Google Shape;4082;p69"/>
            <p:cNvSpPr/>
            <p:nvPr/>
          </p:nvSpPr>
          <p:spPr>
            <a:xfrm>
              <a:off x="1076050"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3" name="Google Shape;4083;p69"/>
            <p:cNvSpPr/>
            <p:nvPr/>
          </p:nvSpPr>
          <p:spPr>
            <a:xfrm>
              <a:off x="10760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4" name="Google Shape;4084;p69"/>
            <p:cNvSpPr/>
            <p:nvPr/>
          </p:nvSpPr>
          <p:spPr>
            <a:xfrm>
              <a:off x="10760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5" name="Google Shape;4085;p69"/>
            <p:cNvSpPr/>
            <p:nvPr/>
          </p:nvSpPr>
          <p:spPr>
            <a:xfrm>
              <a:off x="10760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6" name="Google Shape;4086;p69"/>
            <p:cNvSpPr/>
            <p:nvPr/>
          </p:nvSpPr>
          <p:spPr>
            <a:xfrm>
              <a:off x="1076050"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7" name="Google Shape;4087;p69"/>
            <p:cNvSpPr/>
            <p:nvPr/>
          </p:nvSpPr>
          <p:spPr>
            <a:xfrm>
              <a:off x="1076050" y="1571400"/>
              <a:ext cx="62425" cy="53250"/>
            </a:xfrm>
            <a:custGeom>
              <a:rect b="b" l="l" r="r" t="t"/>
              <a:pathLst>
                <a:path extrusionOk="0" h="2130" w="2497">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8" name="Google Shape;4088;p69"/>
            <p:cNvSpPr/>
            <p:nvPr/>
          </p:nvSpPr>
          <p:spPr>
            <a:xfrm>
              <a:off x="1076050"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9" name="Google Shape;4089;p69"/>
            <p:cNvSpPr/>
            <p:nvPr/>
          </p:nvSpPr>
          <p:spPr>
            <a:xfrm>
              <a:off x="1076050"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0" name="Google Shape;4090;p69"/>
            <p:cNvSpPr/>
            <p:nvPr/>
          </p:nvSpPr>
          <p:spPr>
            <a:xfrm>
              <a:off x="1076050"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1" name="Google Shape;4091;p69"/>
            <p:cNvSpPr/>
            <p:nvPr/>
          </p:nvSpPr>
          <p:spPr>
            <a:xfrm>
              <a:off x="1000050"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2" name="Google Shape;4092;p69"/>
            <p:cNvSpPr/>
            <p:nvPr/>
          </p:nvSpPr>
          <p:spPr>
            <a:xfrm>
              <a:off x="1000050" y="2028275"/>
              <a:ext cx="62200" cy="53450"/>
            </a:xfrm>
            <a:custGeom>
              <a:rect b="b" l="l" r="r" t="t"/>
              <a:pathLst>
                <a:path extrusionOk="0" h="2138" w="2488">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3" name="Google Shape;4093;p69"/>
            <p:cNvSpPr/>
            <p:nvPr/>
          </p:nvSpPr>
          <p:spPr>
            <a:xfrm>
              <a:off x="1000050"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4" name="Google Shape;4094;p69"/>
            <p:cNvSpPr/>
            <p:nvPr/>
          </p:nvSpPr>
          <p:spPr>
            <a:xfrm>
              <a:off x="1000050"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5" name="Google Shape;4095;p69"/>
            <p:cNvSpPr/>
            <p:nvPr/>
          </p:nvSpPr>
          <p:spPr>
            <a:xfrm>
              <a:off x="10000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6" name="Google Shape;4096;p69"/>
            <p:cNvSpPr/>
            <p:nvPr/>
          </p:nvSpPr>
          <p:spPr>
            <a:xfrm>
              <a:off x="1000050"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7" name="Google Shape;4097;p69"/>
            <p:cNvSpPr/>
            <p:nvPr/>
          </p:nvSpPr>
          <p:spPr>
            <a:xfrm>
              <a:off x="1000050" y="164740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8" name="Google Shape;4098;p69"/>
            <p:cNvSpPr/>
            <p:nvPr/>
          </p:nvSpPr>
          <p:spPr>
            <a:xfrm>
              <a:off x="1000050"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9" name="Google Shape;4099;p69"/>
            <p:cNvSpPr/>
            <p:nvPr/>
          </p:nvSpPr>
          <p:spPr>
            <a:xfrm>
              <a:off x="1000050" y="134275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0" name="Google Shape;4100;p69"/>
            <p:cNvSpPr/>
            <p:nvPr/>
          </p:nvSpPr>
          <p:spPr>
            <a:xfrm>
              <a:off x="92382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1" name="Google Shape;4101;p69"/>
            <p:cNvSpPr/>
            <p:nvPr/>
          </p:nvSpPr>
          <p:spPr>
            <a:xfrm>
              <a:off x="92382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2" name="Google Shape;4102;p69"/>
            <p:cNvSpPr/>
            <p:nvPr/>
          </p:nvSpPr>
          <p:spPr>
            <a:xfrm>
              <a:off x="923825"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3" name="Google Shape;4103;p69"/>
            <p:cNvSpPr/>
            <p:nvPr/>
          </p:nvSpPr>
          <p:spPr>
            <a:xfrm>
              <a:off x="92382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4" name="Google Shape;4104;p69"/>
            <p:cNvSpPr/>
            <p:nvPr/>
          </p:nvSpPr>
          <p:spPr>
            <a:xfrm>
              <a:off x="92382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5" name="Google Shape;4105;p69"/>
            <p:cNvSpPr/>
            <p:nvPr/>
          </p:nvSpPr>
          <p:spPr>
            <a:xfrm>
              <a:off x="92382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6" name="Google Shape;4106;p69"/>
            <p:cNvSpPr/>
            <p:nvPr/>
          </p:nvSpPr>
          <p:spPr>
            <a:xfrm>
              <a:off x="92382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7" name="Google Shape;4107;p69"/>
            <p:cNvSpPr/>
            <p:nvPr/>
          </p:nvSpPr>
          <p:spPr>
            <a:xfrm>
              <a:off x="8476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8" name="Google Shape;4108;p69"/>
            <p:cNvSpPr/>
            <p:nvPr/>
          </p:nvSpPr>
          <p:spPr>
            <a:xfrm>
              <a:off x="8476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9" name="Google Shape;4109;p69"/>
            <p:cNvSpPr/>
            <p:nvPr/>
          </p:nvSpPr>
          <p:spPr>
            <a:xfrm>
              <a:off x="8476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0" name="Google Shape;4110;p69"/>
            <p:cNvSpPr/>
            <p:nvPr/>
          </p:nvSpPr>
          <p:spPr>
            <a:xfrm>
              <a:off x="8476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1" name="Google Shape;4111;p69"/>
            <p:cNvSpPr/>
            <p:nvPr/>
          </p:nvSpPr>
          <p:spPr>
            <a:xfrm>
              <a:off x="8476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2" name="Google Shape;4112;p69"/>
            <p:cNvSpPr/>
            <p:nvPr/>
          </p:nvSpPr>
          <p:spPr>
            <a:xfrm>
              <a:off x="8476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3" name="Google Shape;4113;p69"/>
            <p:cNvSpPr/>
            <p:nvPr/>
          </p:nvSpPr>
          <p:spPr>
            <a:xfrm>
              <a:off x="771400"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4" name="Google Shape;4114;p69"/>
            <p:cNvSpPr/>
            <p:nvPr/>
          </p:nvSpPr>
          <p:spPr>
            <a:xfrm>
              <a:off x="771400"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5" name="Google Shape;4115;p69"/>
            <p:cNvSpPr/>
            <p:nvPr/>
          </p:nvSpPr>
          <p:spPr>
            <a:xfrm>
              <a:off x="7714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6" name="Google Shape;4116;p69"/>
            <p:cNvSpPr/>
            <p:nvPr/>
          </p:nvSpPr>
          <p:spPr>
            <a:xfrm>
              <a:off x="771400"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7" name="Google Shape;4117;p69"/>
            <p:cNvSpPr/>
            <p:nvPr/>
          </p:nvSpPr>
          <p:spPr>
            <a:xfrm>
              <a:off x="695200" y="1799850"/>
              <a:ext cx="62200" cy="53325"/>
            </a:xfrm>
            <a:custGeom>
              <a:rect b="b" l="l" r="r" t="t"/>
              <a:pathLst>
                <a:path extrusionOk="0" h="2133" w="2488">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8" name="Google Shape;4118;p69"/>
            <p:cNvSpPr/>
            <p:nvPr/>
          </p:nvSpPr>
          <p:spPr>
            <a:xfrm>
              <a:off x="695200" y="1723625"/>
              <a:ext cx="62200" cy="53350"/>
            </a:xfrm>
            <a:custGeom>
              <a:rect b="b" l="l" r="r" t="t"/>
              <a:pathLst>
                <a:path extrusionOk="0" h="2134" w="2488">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9" name="Google Shape;4119;p69"/>
            <p:cNvSpPr/>
            <p:nvPr/>
          </p:nvSpPr>
          <p:spPr>
            <a:xfrm>
              <a:off x="69520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0" name="Google Shape;4120;p69"/>
            <p:cNvSpPr/>
            <p:nvPr/>
          </p:nvSpPr>
          <p:spPr>
            <a:xfrm>
              <a:off x="695200" y="1571400"/>
              <a:ext cx="62200" cy="53250"/>
            </a:xfrm>
            <a:custGeom>
              <a:rect b="b" l="l" r="r" t="t"/>
              <a:pathLst>
                <a:path extrusionOk="0" h="2130" w="2488">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1" name="Google Shape;4121;p69"/>
            <p:cNvSpPr/>
            <p:nvPr/>
          </p:nvSpPr>
          <p:spPr>
            <a:xfrm>
              <a:off x="6189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2" name="Google Shape;4122;p69"/>
            <p:cNvSpPr/>
            <p:nvPr/>
          </p:nvSpPr>
          <p:spPr>
            <a:xfrm>
              <a:off x="6189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3" name="Google Shape;4123;p69"/>
            <p:cNvSpPr/>
            <p:nvPr/>
          </p:nvSpPr>
          <p:spPr>
            <a:xfrm>
              <a:off x="618975" y="1647400"/>
              <a:ext cx="62225" cy="53450"/>
            </a:xfrm>
            <a:custGeom>
              <a:rect b="b" l="l" r="r" t="t"/>
              <a:pathLst>
                <a:path extrusionOk="0" h="2138" w="2489">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4" name="Google Shape;4124;p69"/>
            <p:cNvSpPr/>
            <p:nvPr/>
          </p:nvSpPr>
          <p:spPr>
            <a:xfrm>
              <a:off x="6189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5" name="Google Shape;4125;p69"/>
            <p:cNvSpPr/>
            <p:nvPr/>
          </p:nvSpPr>
          <p:spPr>
            <a:xfrm>
              <a:off x="542775"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6" name="Google Shape;4126;p69"/>
            <p:cNvSpPr/>
            <p:nvPr/>
          </p:nvSpPr>
          <p:spPr>
            <a:xfrm>
              <a:off x="542775"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7" name="Google Shape;4127;p69"/>
            <p:cNvSpPr/>
            <p:nvPr/>
          </p:nvSpPr>
          <p:spPr>
            <a:xfrm>
              <a:off x="5427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8" name="Google Shape;4128;p69"/>
            <p:cNvSpPr/>
            <p:nvPr/>
          </p:nvSpPr>
          <p:spPr>
            <a:xfrm>
              <a:off x="542775" y="1571400"/>
              <a:ext cx="62400" cy="53250"/>
            </a:xfrm>
            <a:custGeom>
              <a:rect b="b" l="l" r="r" t="t"/>
              <a:pathLst>
                <a:path extrusionOk="0" h="2130" w="2496">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9" name="Google Shape;4129;p69"/>
            <p:cNvSpPr/>
            <p:nvPr/>
          </p:nvSpPr>
          <p:spPr>
            <a:xfrm>
              <a:off x="466550" y="1799850"/>
              <a:ext cx="62425" cy="53325"/>
            </a:xfrm>
            <a:custGeom>
              <a:rect b="b" l="l" r="r" t="t"/>
              <a:pathLst>
                <a:path extrusionOk="0" h="2133" w="2497">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0" name="Google Shape;4130;p69"/>
            <p:cNvSpPr/>
            <p:nvPr/>
          </p:nvSpPr>
          <p:spPr>
            <a:xfrm>
              <a:off x="466550" y="1723625"/>
              <a:ext cx="62425" cy="53350"/>
            </a:xfrm>
            <a:custGeom>
              <a:rect b="b" l="l" r="r" t="t"/>
              <a:pathLst>
                <a:path extrusionOk="0" h="2134" w="2497">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1" name="Google Shape;4131;p69"/>
            <p:cNvSpPr/>
            <p:nvPr/>
          </p:nvSpPr>
          <p:spPr>
            <a:xfrm>
              <a:off x="466550" y="1647400"/>
              <a:ext cx="62425" cy="53450"/>
            </a:xfrm>
            <a:custGeom>
              <a:rect b="b" l="l" r="r" t="t"/>
              <a:pathLst>
                <a:path extrusionOk="0" h="2138" w="2497">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2" name="Google Shape;4132;p69"/>
            <p:cNvSpPr/>
            <p:nvPr/>
          </p:nvSpPr>
          <p:spPr>
            <a:xfrm>
              <a:off x="466550" y="1571400"/>
              <a:ext cx="62425" cy="53250"/>
            </a:xfrm>
            <a:custGeom>
              <a:rect b="b" l="l" r="r" t="t"/>
              <a:pathLst>
                <a:path extrusionOk="0" h="2130" w="2497">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3" name="Google Shape;4133;p69"/>
            <p:cNvSpPr/>
            <p:nvPr/>
          </p:nvSpPr>
          <p:spPr>
            <a:xfrm>
              <a:off x="390550" y="1876050"/>
              <a:ext cx="62350" cy="53275"/>
            </a:xfrm>
            <a:custGeom>
              <a:rect b="b" l="l" r="r" t="t"/>
              <a:pathLst>
                <a:path extrusionOk="0" h="2131" w="2494">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4" name="Google Shape;4134;p69"/>
            <p:cNvSpPr/>
            <p:nvPr/>
          </p:nvSpPr>
          <p:spPr>
            <a:xfrm>
              <a:off x="390550" y="1799825"/>
              <a:ext cx="62350" cy="53300"/>
            </a:xfrm>
            <a:custGeom>
              <a:rect b="b" l="l" r="r" t="t"/>
              <a:pathLst>
                <a:path extrusionOk="0" h="2132" w="2494">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5" name="Google Shape;4135;p69"/>
            <p:cNvSpPr/>
            <p:nvPr/>
          </p:nvSpPr>
          <p:spPr>
            <a:xfrm>
              <a:off x="390550" y="1723625"/>
              <a:ext cx="62400" cy="53350"/>
            </a:xfrm>
            <a:custGeom>
              <a:rect b="b" l="l" r="r" t="t"/>
              <a:pathLst>
                <a:path extrusionOk="0" h="2134" w="2496">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6" name="Google Shape;4136;p69"/>
            <p:cNvSpPr/>
            <p:nvPr/>
          </p:nvSpPr>
          <p:spPr>
            <a:xfrm>
              <a:off x="39055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7" name="Google Shape;4137;p69"/>
            <p:cNvSpPr/>
            <p:nvPr/>
          </p:nvSpPr>
          <p:spPr>
            <a:xfrm>
              <a:off x="390550" y="1571400"/>
              <a:ext cx="62350" cy="53275"/>
            </a:xfrm>
            <a:custGeom>
              <a:rect b="b" l="l" r="r" t="t"/>
              <a:pathLst>
                <a:path extrusionOk="0" h="2131" w="2494">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8" name="Google Shape;4138;p69"/>
            <p:cNvSpPr/>
            <p:nvPr/>
          </p:nvSpPr>
          <p:spPr>
            <a:xfrm>
              <a:off x="314325" y="1952050"/>
              <a:ext cx="62225" cy="53450"/>
            </a:xfrm>
            <a:custGeom>
              <a:rect b="b" l="l" r="r" t="t"/>
              <a:pathLst>
                <a:path extrusionOk="0" h="2138" w="2489">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9" name="Google Shape;4139;p69"/>
            <p:cNvSpPr/>
            <p:nvPr/>
          </p:nvSpPr>
          <p:spPr>
            <a:xfrm>
              <a:off x="314325" y="1876050"/>
              <a:ext cx="62225" cy="53275"/>
            </a:xfrm>
            <a:custGeom>
              <a:rect b="b" l="l" r="r" t="t"/>
              <a:pathLst>
                <a:path extrusionOk="0" h="2131" w="2489">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0" name="Google Shape;4140;p69"/>
            <p:cNvSpPr/>
            <p:nvPr/>
          </p:nvSpPr>
          <p:spPr>
            <a:xfrm>
              <a:off x="314325" y="1799850"/>
              <a:ext cx="62225" cy="53325"/>
            </a:xfrm>
            <a:custGeom>
              <a:rect b="b" l="l" r="r" t="t"/>
              <a:pathLst>
                <a:path extrusionOk="0" h="2133" w="2489">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1" name="Google Shape;4141;p69"/>
            <p:cNvSpPr/>
            <p:nvPr/>
          </p:nvSpPr>
          <p:spPr>
            <a:xfrm>
              <a:off x="314325" y="1723625"/>
              <a:ext cx="62225" cy="53350"/>
            </a:xfrm>
            <a:custGeom>
              <a:rect b="b" l="l" r="r" t="t"/>
              <a:pathLst>
                <a:path extrusionOk="0" h="2134" w="2489">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2" name="Google Shape;4142;p69"/>
            <p:cNvSpPr/>
            <p:nvPr/>
          </p:nvSpPr>
          <p:spPr>
            <a:xfrm>
              <a:off x="314325" y="1647400"/>
              <a:ext cx="62225" cy="53450"/>
            </a:xfrm>
            <a:custGeom>
              <a:rect b="b" l="l" r="r" t="t"/>
              <a:pathLst>
                <a:path extrusionOk="0" h="2138" w="2489">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3" name="Google Shape;4143;p69"/>
            <p:cNvSpPr/>
            <p:nvPr/>
          </p:nvSpPr>
          <p:spPr>
            <a:xfrm>
              <a:off x="314325" y="1571400"/>
              <a:ext cx="62150" cy="53250"/>
            </a:xfrm>
            <a:custGeom>
              <a:rect b="b" l="l" r="r" t="t"/>
              <a:pathLst>
                <a:path extrusionOk="0" h="2130" w="2486">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4" name="Google Shape;4144;p69"/>
            <p:cNvSpPr/>
            <p:nvPr/>
          </p:nvSpPr>
          <p:spPr>
            <a:xfrm>
              <a:off x="238125"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5" name="Google Shape;4145;p69"/>
            <p:cNvSpPr/>
            <p:nvPr/>
          </p:nvSpPr>
          <p:spPr>
            <a:xfrm>
              <a:off x="238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6" name="Google Shape;4146;p69"/>
            <p:cNvSpPr/>
            <p:nvPr/>
          </p:nvSpPr>
          <p:spPr>
            <a:xfrm>
              <a:off x="238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7" name="Google Shape;4147;p69"/>
            <p:cNvSpPr/>
            <p:nvPr/>
          </p:nvSpPr>
          <p:spPr>
            <a:xfrm>
              <a:off x="2381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8" name="Google Shape;4148;p69"/>
            <p:cNvSpPr/>
            <p:nvPr/>
          </p:nvSpPr>
          <p:spPr>
            <a:xfrm>
              <a:off x="4427825" y="26377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9" name="Google Shape;4149;p69"/>
            <p:cNvSpPr/>
            <p:nvPr/>
          </p:nvSpPr>
          <p:spPr>
            <a:xfrm>
              <a:off x="4427825" y="2714000"/>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0" name="Google Shape;4150;p69"/>
            <p:cNvSpPr/>
            <p:nvPr/>
          </p:nvSpPr>
          <p:spPr>
            <a:xfrm>
              <a:off x="4504050"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1" name="Google Shape;4151;p69"/>
            <p:cNvSpPr/>
            <p:nvPr/>
          </p:nvSpPr>
          <p:spPr>
            <a:xfrm>
              <a:off x="450405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2" name="Google Shape;4152;p69"/>
            <p:cNvSpPr/>
            <p:nvPr/>
          </p:nvSpPr>
          <p:spPr>
            <a:xfrm>
              <a:off x="458025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3" name="Google Shape;4153;p69"/>
            <p:cNvSpPr/>
            <p:nvPr/>
          </p:nvSpPr>
          <p:spPr>
            <a:xfrm>
              <a:off x="450405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4" name="Google Shape;4154;p69"/>
            <p:cNvSpPr/>
            <p:nvPr/>
          </p:nvSpPr>
          <p:spPr>
            <a:xfrm>
              <a:off x="5113350" y="14952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5" name="Google Shape;4155;p69"/>
            <p:cNvSpPr/>
            <p:nvPr/>
          </p:nvSpPr>
          <p:spPr>
            <a:xfrm>
              <a:off x="5113350" y="1571400"/>
              <a:ext cx="62400" cy="53250"/>
            </a:xfrm>
            <a:custGeom>
              <a:rect b="b" l="l" r="r" t="t"/>
              <a:pathLst>
                <a:path extrusionOk="0" h="2130" w="2496">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6" name="Google Shape;4156;p69"/>
            <p:cNvSpPr/>
            <p:nvPr/>
          </p:nvSpPr>
          <p:spPr>
            <a:xfrm>
              <a:off x="5113350" y="164740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7" name="Google Shape;4157;p69"/>
            <p:cNvSpPr/>
            <p:nvPr/>
          </p:nvSpPr>
          <p:spPr>
            <a:xfrm>
              <a:off x="5113350" y="172362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8" name="Google Shape;4158;p69"/>
            <p:cNvSpPr/>
            <p:nvPr/>
          </p:nvSpPr>
          <p:spPr>
            <a:xfrm>
              <a:off x="5113350" y="179985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9" name="Google Shape;4159;p69"/>
            <p:cNvSpPr/>
            <p:nvPr/>
          </p:nvSpPr>
          <p:spPr>
            <a:xfrm>
              <a:off x="5113350" y="1876050"/>
              <a:ext cx="62400" cy="53350"/>
            </a:xfrm>
            <a:custGeom>
              <a:rect b="b" l="l" r="r" t="t"/>
              <a:pathLst>
                <a:path extrusionOk="0" h="2134" w="2496">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0" name="Google Shape;4160;p69"/>
            <p:cNvSpPr/>
            <p:nvPr/>
          </p:nvSpPr>
          <p:spPr>
            <a:xfrm>
              <a:off x="5113350" y="1952050"/>
              <a:ext cx="62400" cy="53450"/>
            </a:xfrm>
            <a:custGeom>
              <a:rect b="b" l="l" r="r" t="t"/>
              <a:pathLst>
                <a:path extrusionOk="0" h="2138" w="2496">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1" name="Google Shape;4161;p69"/>
            <p:cNvSpPr/>
            <p:nvPr/>
          </p:nvSpPr>
          <p:spPr>
            <a:xfrm>
              <a:off x="5113350" y="2028275"/>
              <a:ext cx="62400" cy="53450"/>
            </a:xfrm>
            <a:custGeom>
              <a:rect b="b" l="l" r="r" t="t"/>
              <a:pathLst>
                <a:path extrusionOk="0" h="2138" w="2496">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2" name="Google Shape;4162;p69"/>
            <p:cNvSpPr/>
            <p:nvPr/>
          </p:nvSpPr>
          <p:spPr>
            <a:xfrm>
              <a:off x="5113350" y="21045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3" name="Google Shape;4163;p69"/>
            <p:cNvSpPr/>
            <p:nvPr/>
          </p:nvSpPr>
          <p:spPr>
            <a:xfrm>
              <a:off x="5113350" y="2180700"/>
              <a:ext cx="62400" cy="53350"/>
            </a:xfrm>
            <a:custGeom>
              <a:rect b="b" l="l" r="r" t="t"/>
              <a:pathLst>
                <a:path extrusionOk="0" h="2134" w="2496">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4" name="Google Shape;4164;p69"/>
            <p:cNvSpPr/>
            <p:nvPr/>
          </p:nvSpPr>
          <p:spPr>
            <a:xfrm>
              <a:off x="5113350" y="2256925"/>
              <a:ext cx="62550" cy="53425"/>
            </a:xfrm>
            <a:custGeom>
              <a:rect b="b" l="l" r="r" t="t"/>
              <a:pathLst>
                <a:path extrusionOk="0" h="2137" w="2502">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5" name="Google Shape;4165;p69"/>
            <p:cNvSpPr/>
            <p:nvPr/>
          </p:nvSpPr>
          <p:spPr>
            <a:xfrm>
              <a:off x="5113350" y="2333125"/>
              <a:ext cx="62400" cy="53450"/>
            </a:xfrm>
            <a:custGeom>
              <a:rect b="b" l="l" r="r" t="t"/>
              <a:pathLst>
                <a:path extrusionOk="0" h="2138" w="2496">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6" name="Google Shape;4166;p69"/>
            <p:cNvSpPr/>
            <p:nvPr/>
          </p:nvSpPr>
          <p:spPr>
            <a:xfrm>
              <a:off x="5113350" y="2409350"/>
              <a:ext cx="62400" cy="53350"/>
            </a:xfrm>
            <a:custGeom>
              <a:rect b="b" l="l" r="r" t="t"/>
              <a:pathLst>
                <a:path extrusionOk="0" h="2134"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7" name="Google Shape;4167;p69"/>
            <p:cNvSpPr/>
            <p:nvPr/>
          </p:nvSpPr>
          <p:spPr>
            <a:xfrm>
              <a:off x="5113350" y="2485550"/>
              <a:ext cx="62400" cy="53300"/>
            </a:xfrm>
            <a:custGeom>
              <a:rect b="b" l="l" r="r" t="t"/>
              <a:pathLst>
                <a:path extrusionOk="0" h="2132" w="2496">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8" name="Google Shape;4168;p69"/>
            <p:cNvSpPr/>
            <p:nvPr/>
          </p:nvSpPr>
          <p:spPr>
            <a:xfrm>
              <a:off x="473247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9" name="Google Shape;4169;p69"/>
            <p:cNvSpPr/>
            <p:nvPr/>
          </p:nvSpPr>
          <p:spPr>
            <a:xfrm>
              <a:off x="473247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0" name="Google Shape;4170;p69"/>
            <p:cNvSpPr/>
            <p:nvPr/>
          </p:nvSpPr>
          <p:spPr>
            <a:xfrm>
              <a:off x="4732475" y="164740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1" name="Google Shape;4171;p69"/>
            <p:cNvSpPr/>
            <p:nvPr/>
          </p:nvSpPr>
          <p:spPr>
            <a:xfrm>
              <a:off x="473247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2" name="Google Shape;4172;p69"/>
            <p:cNvSpPr/>
            <p:nvPr/>
          </p:nvSpPr>
          <p:spPr>
            <a:xfrm>
              <a:off x="473247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3" name="Google Shape;4173;p69"/>
            <p:cNvSpPr/>
            <p:nvPr/>
          </p:nvSpPr>
          <p:spPr>
            <a:xfrm>
              <a:off x="4732475" y="1876050"/>
              <a:ext cx="62425" cy="53350"/>
            </a:xfrm>
            <a:custGeom>
              <a:rect b="b" l="l" r="r" t="t"/>
              <a:pathLst>
                <a:path extrusionOk="0" h="2134" w="2497">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4" name="Google Shape;4174;p69"/>
            <p:cNvSpPr/>
            <p:nvPr/>
          </p:nvSpPr>
          <p:spPr>
            <a:xfrm>
              <a:off x="4732475" y="1952050"/>
              <a:ext cx="62425" cy="53450"/>
            </a:xfrm>
            <a:custGeom>
              <a:rect b="b" l="l" r="r" t="t"/>
              <a:pathLst>
                <a:path extrusionOk="0" h="2138" w="2497">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5" name="Google Shape;4175;p69"/>
            <p:cNvSpPr/>
            <p:nvPr/>
          </p:nvSpPr>
          <p:spPr>
            <a:xfrm>
              <a:off x="4732475" y="2028275"/>
              <a:ext cx="62425" cy="53450"/>
            </a:xfrm>
            <a:custGeom>
              <a:rect b="b" l="l" r="r" t="t"/>
              <a:pathLst>
                <a:path extrusionOk="0" h="2138" w="2497">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6" name="Google Shape;4176;p69"/>
            <p:cNvSpPr/>
            <p:nvPr/>
          </p:nvSpPr>
          <p:spPr>
            <a:xfrm>
              <a:off x="4732475" y="21045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7" name="Google Shape;4177;p69"/>
            <p:cNvSpPr/>
            <p:nvPr/>
          </p:nvSpPr>
          <p:spPr>
            <a:xfrm>
              <a:off x="4732475" y="2180700"/>
              <a:ext cx="62425" cy="53350"/>
            </a:xfrm>
            <a:custGeom>
              <a:rect b="b" l="l" r="r" t="t"/>
              <a:pathLst>
                <a:path extrusionOk="0" h="2134" w="2497">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8" name="Google Shape;4178;p69"/>
            <p:cNvSpPr/>
            <p:nvPr/>
          </p:nvSpPr>
          <p:spPr>
            <a:xfrm>
              <a:off x="4732475" y="2256925"/>
              <a:ext cx="62575" cy="53425"/>
            </a:xfrm>
            <a:custGeom>
              <a:rect b="b" l="l" r="r" t="t"/>
              <a:pathLst>
                <a:path extrusionOk="0" h="2137" w="2503">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9" name="Google Shape;4179;p69"/>
            <p:cNvSpPr/>
            <p:nvPr/>
          </p:nvSpPr>
          <p:spPr>
            <a:xfrm>
              <a:off x="4732475" y="2333125"/>
              <a:ext cx="62425" cy="53450"/>
            </a:xfrm>
            <a:custGeom>
              <a:rect b="b" l="l" r="r" t="t"/>
              <a:pathLst>
                <a:path extrusionOk="0" h="2138" w="2497">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0" name="Google Shape;4180;p69"/>
            <p:cNvSpPr/>
            <p:nvPr/>
          </p:nvSpPr>
          <p:spPr>
            <a:xfrm>
              <a:off x="4351600" y="2256925"/>
              <a:ext cx="62575" cy="53425"/>
            </a:xfrm>
            <a:custGeom>
              <a:rect b="b" l="l" r="r" t="t"/>
              <a:pathLst>
                <a:path extrusionOk="0" h="2137" w="2503">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1" name="Google Shape;4181;p69"/>
            <p:cNvSpPr/>
            <p:nvPr/>
          </p:nvSpPr>
          <p:spPr>
            <a:xfrm>
              <a:off x="4351600" y="2485550"/>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2" name="Google Shape;4182;p69"/>
            <p:cNvSpPr/>
            <p:nvPr/>
          </p:nvSpPr>
          <p:spPr>
            <a:xfrm>
              <a:off x="4351600" y="240935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3" name="Google Shape;4183;p69"/>
            <p:cNvSpPr/>
            <p:nvPr/>
          </p:nvSpPr>
          <p:spPr>
            <a:xfrm>
              <a:off x="4351600" y="23331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4" name="Google Shape;4184;p69"/>
            <p:cNvSpPr/>
            <p:nvPr/>
          </p:nvSpPr>
          <p:spPr>
            <a:xfrm>
              <a:off x="4427825" y="2256925"/>
              <a:ext cx="62575" cy="53425"/>
            </a:xfrm>
            <a:custGeom>
              <a:rect b="b" l="l" r="r" t="t"/>
              <a:pathLst>
                <a:path extrusionOk="0" h="2137" w="2503">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5" name="Google Shape;4185;p69"/>
            <p:cNvSpPr/>
            <p:nvPr/>
          </p:nvSpPr>
          <p:spPr>
            <a:xfrm>
              <a:off x="4427825" y="2333125"/>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6" name="Google Shape;4186;p69"/>
            <p:cNvSpPr/>
            <p:nvPr/>
          </p:nvSpPr>
          <p:spPr>
            <a:xfrm>
              <a:off x="45040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7" name="Google Shape;4187;p69"/>
            <p:cNvSpPr/>
            <p:nvPr/>
          </p:nvSpPr>
          <p:spPr>
            <a:xfrm>
              <a:off x="450405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8" name="Google Shape;4188;p69"/>
            <p:cNvSpPr/>
            <p:nvPr/>
          </p:nvSpPr>
          <p:spPr>
            <a:xfrm>
              <a:off x="450405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9" name="Google Shape;4189;p69"/>
            <p:cNvSpPr/>
            <p:nvPr/>
          </p:nvSpPr>
          <p:spPr>
            <a:xfrm>
              <a:off x="450405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0" name="Google Shape;4190;p69"/>
            <p:cNvSpPr/>
            <p:nvPr/>
          </p:nvSpPr>
          <p:spPr>
            <a:xfrm>
              <a:off x="4504050" y="1876050"/>
              <a:ext cx="62200" cy="53350"/>
            </a:xfrm>
            <a:custGeom>
              <a:rect b="b" l="l" r="r" t="t"/>
              <a:pathLst>
                <a:path extrusionOk="0" h="2134" w="2488">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1" name="Google Shape;4191;p69"/>
            <p:cNvSpPr/>
            <p:nvPr/>
          </p:nvSpPr>
          <p:spPr>
            <a:xfrm>
              <a:off x="45040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2" name="Google Shape;4192;p69"/>
            <p:cNvSpPr/>
            <p:nvPr/>
          </p:nvSpPr>
          <p:spPr>
            <a:xfrm>
              <a:off x="450405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3" name="Google Shape;4193;p69"/>
            <p:cNvSpPr/>
            <p:nvPr/>
          </p:nvSpPr>
          <p:spPr>
            <a:xfrm>
              <a:off x="450405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4" name="Google Shape;4194;p69"/>
            <p:cNvSpPr/>
            <p:nvPr/>
          </p:nvSpPr>
          <p:spPr>
            <a:xfrm>
              <a:off x="450405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5" name="Google Shape;4195;p69"/>
            <p:cNvSpPr/>
            <p:nvPr/>
          </p:nvSpPr>
          <p:spPr>
            <a:xfrm>
              <a:off x="450405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6" name="Google Shape;4196;p69"/>
            <p:cNvSpPr/>
            <p:nvPr/>
          </p:nvSpPr>
          <p:spPr>
            <a:xfrm>
              <a:off x="450405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7" name="Google Shape;4197;p69"/>
            <p:cNvSpPr/>
            <p:nvPr/>
          </p:nvSpPr>
          <p:spPr>
            <a:xfrm>
              <a:off x="4504050"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8" name="Google Shape;4198;p69"/>
            <p:cNvSpPr/>
            <p:nvPr/>
          </p:nvSpPr>
          <p:spPr>
            <a:xfrm>
              <a:off x="458025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9" name="Google Shape;4199;p69"/>
            <p:cNvSpPr/>
            <p:nvPr/>
          </p:nvSpPr>
          <p:spPr>
            <a:xfrm>
              <a:off x="458025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0" name="Google Shape;4200;p69"/>
            <p:cNvSpPr/>
            <p:nvPr/>
          </p:nvSpPr>
          <p:spPr>
            <a:xfrm>
              <a:off x="458025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1" name="Google Shape;4201;p69"/>
            <p:cNvSpPr/>
            <p:nvPr/>
          </p:nvSpPr>
          <p:spPr>
            <a:xfrm>
              <a:off x="458025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2" name="Google Shape;4202;p69"/>
            <p:cNvSpPr/>
            <p:nvPr/>
          </p:nvSpPr>
          <p:spPr>
            <a:xfrm>
              <a:off x="4580250"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3" name="Google Shape;4203;p69"/>
            <p:cNvSpPr/>
            <p:nvPr/>
          </p:nvSpPr>
          <p:spPr>
            <a:xfrm>
              <a:off x="458025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4" name="Google Shape;4204;p69"/>
            <p:cNvSpPr/>
            <p:nvPr/>
          </p:nvSpPr>
          <p:spPr>
            <a:xfrm>
              <a:off x="458025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5" name="Google Shape;4205;p69"/>
            <p:cNvSpPr/>
            <p:nvPr/>
          </p:nvSpPr>
          <p:spPr>
            <a:xfrm>
              <a:off x="458025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6" name="Google Shape;4206;p69"/>
            <p:cNvSpPr/>
            <p:nvPr/>
          </p:nvSpPr>
          <p:spPr>
            <a:xfrm>
              <a:off x="458025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7" name="Google Shape;4207;p69"/>
            <p:cNvSpPr/>
            <p:nvPr/>
          </p:nvSpPr>
          <p:spPr>
            <a:xfrm>
              <a:off x="4580250" y="2256925"/>
              <a:ext cx="62350" cy="53425"/>
            </a:xfrm>
            <a:custGeom>
              <a:rect b="b" l="l" r="r" t="t"/>
              <a:pathLst>
                <a:path extrusionOk="0" h="2137" w="2494">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8" name="Google Shape;4208;p69"/>
            <p:cNvSpPr/>
            <p:nvPr/>
          </p:nvSpPr>
          <p:spPr>
            <a:xfrm>
              <a:off x="458025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9" name="Google Shape;4209;p69"/>
            <p:cNvSpPr/>
            <p:nvPr/>
          </p:nvSpPr>
          <p:spPr>
            <a:xfrm>
              <a:off x="458025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0" name="Google Shape;4210;p69"/>
            <p:cNvSpPr/>
            <p:nvPr/>
          </p:nvSpPr>
          <p:spPr>
            <a:xfrm>
              <a:off x="465647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1" name="Google Shape;4211;p69"/>
            <p:cNvSpPr/>
            <p:nvPr/>
          </p:nvSpPr>
          <p:spPr>
            <a:xfrm>
              <a:off x="465647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2" name="Google Shape;4212;p69"/>
            <p:cNvSpPr/>
            <p:nvPr/>
          </p:nvSpPr>
          <p:spPr>
            <a:xfrm>
              <a:off x="4656475" y="17236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3" name="Google Shape;4213;p69"/>
            <p:cNvSpPr/>
            <p:nvPr/>
          </p:nvSpPr>
          <p:spPr>
            <a:xfrm>
              <a:off x="465647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4" name="Google Shape;4214;p69"/>
            <p:cNvSpPr/>
            <p:nvPr/>
          </p:nvSpPr>
          <p:spPr>
            <a:xfrm>
              <a:off x="465647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5" name="Google Shape;4215;p69"/>
            <p:cNvSpPr/>
            <p:nvPr/>
          </p:nvSpPr>
          <p:spPr>
            <a:xfrm>
              <a:off x="4656475"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6" name="Google Shape;4216;p69"/>
            <p:cNvSpPr/>
            <p:nvPr/>
          </p:nvSpPr>
          <p:spPr>
            <a:xfrm>
              <a:off x="46564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7" name="Google Shape;4217;p69"/>
            <p:cNvSpPr/>
            <p:nvPr/>
          </p:nvSpPr>
          <p:spPr>
            <a:xfrm>
              <a:off x="4656475" y="21045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8" name="Google Shape;4218;p69"/>
            <p:cNvSpPr/>
            <p:nvPr/>
          </p:nvSpPr>
          <p:spPr>
            <a:xfrm>
              <a:off x="4656475" y="2180700"/>
              <a:ext cx="62200" cy="53350"/>
            </a:xfrm>
            <a:custGeom>
              <a:rect b="b" l="l" r="r" t="t"/>
              <a:pathLst>
                <a:path extrusionOk="0" h="2134" w="2488">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9" name="Google Shape;4219;p69"/>
            <p:cNvSpPr/>
            <p:nvPr/>
          </p:nvSpPr>
          <p:spPr>
            <a:xfrm>
              <a:off x="465647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0" name="Google Shape;4220;p69"/>
            <p:cNvSpPr/>
            <p:nvPr/>
          </p:nvSpPr>
          <p:spPr>
            <a:xfrm>
              <a:off x="4656475" y="2333125"/>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1" name="Google Shape;4221;p69"/>
            <p:cNvSpPr/>
            <p:nvPr/>
          </p:nvSpPr>
          <p:spPr>
            <a:xfrm>
              <a:off x="4656475" y="240935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2" name="Google Shape;4222;p69"/>
            <p:cNvSpPr/>
            <p:nvPr/>
          </p:nvSpPr>
          <p:spPr>
            <a:xfrm>
              <a:off x="4732475" y="2409350"/>
              <a:ext cx="62425" cy="53350"/>
            </a:xfrm>
            <a:custGeom>
              <a:rect b="b" l="l" r="r" t="t"/>
              <a:pathLst>
                <a:path extrusionOk="0" h="2134"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3" name="Google Shape;4223;p69"/>
            <p:cNvSpPr/>
            <p:nvPr/>
          </p:nvSpPr>
          <p:spPr>
            <a:xfrm>
              <a:off x="4732475" y="2485550"/>
              <a:ext cx="62425" cy="53300"/>
            </a:xfrm>
            <a:custGeom>
              <a:rect b="b" l="l" r="r" t="t"/>
              <a:pathLst>
                <a:path extrusionOk="0" h="2132" w="2497">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4" name="Google Shape;4224;p69"/>
            <p:cNvSpPr/>
            <p:nvPr/>
          </p:nvSpPr>
          <p:spPr>
            <a:xfrm>
              <a:off x="48087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5" name="Google Shape;4225;p69"/>
            <p:cNvSpPr/>
            <p:nvPr/>
          </p:nvSpPr>
          <p:spPr>
            <a:xfrm>
              <a:off x="4808700"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6" name="Google Shape;4226;p69"/>
            <p:cNvSpPr/>
            <p:nvPr/>
          </p:nvSpPr>
          <p:spPr>
            <a:xfrm>
              <a:off x="480870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7" name="Google Shape;4227;p69"/>
            <p:cNvSpPr/>
            <p:nvPr/>
          </p:nvSpPr>
          <p:spPr>
            <a:xfrm>
              <a:off x="48087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8" name="Google Shape;4228;p69"/>
            <p:cNvSpPr/>
            <p:nvPr/>
          </p:nvSpPr>
          <p:spPr>
            <a:xfrm>
              <a:off x="4808700"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9" name="Google Shape;4229;p69"/>
            <p:cNvSpPr/>
            <p:nvPr/>
          </p:nvSpPr>
          <p:spPr>
            <a:xfrm>
              <a:off x="4808700"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0" name="Google Shape;4230;p69"/>
            <p:cNvSpPr/>
            <p:nvPr/>
          </p:nvSpPr>
          <p:spPr>
            <a:xfrm>
              <a:off x="4808700"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1" name="Google Shape;4231;p69"/>
            <p:cNvSpPr/>
            <p:nvPr/>
          </p:nvSpPr>
          <p:spPr>
            <a:xfrm>
              <a:off x="4808700"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2" name="Google Shape;4232;p69"/>
            <p:cNvSpPr/>
            <p:nvPr/>
          </p:nvSpPr>
          <p:spPr>
            <a:xfrm>
              <a:off x="4808700" y="21045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3" name="Google Shape;4233;p69"/>
            <p:cNvSpPr/>
            <p:nvPr/>
          </p:nvSpPr>
          <p:spPr>
            <a:xfrm>
              <a:off x="4808700" y="2180700"/>
              <a:ext cx="62400" cy="53350"/>
            </a:xfrm>
            <a:custGeom>
              <a:rect b="b" l="l" r="r" t="t"/>
              <a:pathLst>
                <a:path extrusionOk="0" h="2134" w="2496">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4" name="Google Shape;4234;p69"/>
            <p:cNvSpPr/>
            <p:nvPr/>
          </p:nvSpPr>
          <p:spPr>
            <a:xfrm>
              <a:off x="4808700" y="2256925"/>
              <a:ext cx="62550" cy="53425"/>
            </a:xfrm>
            <a:custGeom>
              <a:rect b="b" l="l" r="r" t="t"/>
              <a:pathLst>
                <a:path extrusionOk="0" h="2137" w="2502">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5" name="Google Shape;4235;p69"/>
            <p:cNvSpPr/>
            <p:nvPr/>
          </p:nvSpPr>
          <p:spPr>
            <a:xfrm>
              <a:off x="4808700"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6" name="Google Shape;4236;p69"/>
            <p:cNvSpPr/>
            <p:nvPr/>
          </p:nvSpPr>
          <p:spPr>
            <a:xfrm>
              <a:off x="4808700" y="2409350"/>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7" name="Google Shape;4237;p69"/>
            <p:cNvSpPr/>
            <p:nvPr/>
          </p:nvSpPr>
          <p:spPr>
            <a:xfrm>
              <a:off x="4808700" y="2485550"/>
              <a:ext cx="62400" cy="53300"/>
            </a:xfrm>
            <a:custGeom>
              <a:rect b="b" l="l" r="r" t="t"/>
              <a:pathLst>
                <a:path extrusionOk="0" h="2132" w="2496">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8" name="Google Shape;4238;p69"/>
            <p:cNvSpPr/>
            <p:nvPr/>
          </p:nvSpPr>
          <p:spPr>
            <a:xfrm>
              <a:off x="48849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9" name="Google Shape;4239;p69"/>
            <p:cNvSpPr/>
            <p:nvPr/>
          </p:nvSpPr>
          <p:spPr>
            <a:xfrm>
              <a:off x="48849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0" name="Google Shape;4240;p69"/>
            <p:cNvSpPr/>
            <p:nvPr/>
          </p:nvSpPr>
          <p:spPr>
            <a:xfrm>
              <a:off x="48849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1" name="Google Shape;4241;p69"/>
            <p:cNvSpPr/>
            <p:nvPr/>
          </p:nvSpPr>
          <p:spPr>
            <a:xfrm>
              <a:off x="48849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2" name="Google Shape;4242;p69"/>
            <p:cNvSpPr/>
            <p:nvPr/>
          </p:nvSpPr>
          <p:spPr>
            <a:xfrm>
              <a:off x="48849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3" name="Google Shape;4243;p69"/>
            <p:cNvSpPr/>
            <p:nvPr/>
          </p:nvSpPr>
          <p:spPr>
            <a:xfrm>
              <a:off x="4884900"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4" name="Google Shape;4244;p69"/>
            <p:cNvSpPr/>
            <p:nvPr/>
          </p:nvSpPr>
          <p:spPr>
            <a:xfrm>
              <a:off x="488490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5" name="Google Shape;4245;p69"/>
            <p:cNvSpPr/>
            <p:nvPr/>
          </p:nvSpPr>
          <p:spPr>
            <a:xfrm>
              <a:off x="488490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6" name="Google Shape;4246;p69"/>
            <p:cNvSpPr/>
            <p:nvPr/>
          </p:nvSpPr>
          <p:spPr>
            <a:xfrm>
              <a:off x="48849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7" name="Google Shape;4247;p69"/>
            <p:cNvSpPr/>
            <p:nvPr/>
          </p:nvSpPr>
          <p:spPr>
            <a:xfrm>
              <a:off x="48849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8" name="Google Shape;4248;p69"/>
            <p:cNvSpPr/>
            <p:nvPr/>
          </p:nvSpPr>
          <p:spPr>
            <a:xfrm>
              <a:off x="48849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9" name="Google Shape;4249;p69"/>
            <p:cNvSpPr/>
            <p:nvPr/>
          </p:nvSpPr>
          <p:spPr>
            <a:xfrm>
              <a:off x="488490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0" name="Google Shape;4250;p69"/>
            <p:cNvSpPr/>
            <p:nvPr/>
          </p:nvSpPr>
          <p:spPr>
            <a:xfrm>
              <a:off x="48849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1" name="Google Shape;4251;p69"/>
            <p:cNvSpPr/>
            <p:nvPr/>
          </p:nvSpPr>
          <p:spPr>
            <a:xfrm>
              <a:off x="48849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2" name="Google Shape;4252;p69"/>
            <p:cNvSpPr/>
            <p:nvPr/>
          </p:nvSpPr>
          <p:spPr>
            <a:xfrm>
              <a:off x="4884900"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3" name="Google Shape;4253;p69"/>
            <p:cNvSpPr/>
            <p:nvPr/>
          </p:nvSpPr>
          <p:spPr>
            <a:xfrm>
              <a:off x="49611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4" name="Google Shape;4254;p69"/>
            <p:cNvSpPr/>
            <p:nvPr/>
          </p:nvSpPr>
          <p:spPr>
            <a:xfrm>
              <a:off x="4961125"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5" name="Google Shape;4255;p69"/>
            <p:cNvSpPr/>
            <p:nvPr/>
          </p:nvSpPr>
          <p:spPr>
            <a:xfrm>
              <a:off x="4961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6" name="Google Shape;4256;p69"/>
            <p:cNvSpPr/>
            <p:nvPr/>
          </p:nvSpPr>
          <p:spPr>
            <a:xfrm>
              <a:off x="4961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7" name="Google Shape;4257;p69"/>
            <p:cNvSpPr/>
            <p:nvPr/>
          </p:nvSpPr>
          <p:spPr>
            <a:xfrm>
              <a:off x="49611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8" name="Google Shape;4258;p69"/>
            <p:cNvSpPr/>
            <p:nvPr/>
          </p:nvSpPr>
          <p:spPr>
            <a:xfrm>
              <a:off x="49611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9" name="Google Shape;4259;p69"/>
            <p:cNvSpPr/>
            <p:nvPr/>
          </p:nvSpPr>
          <p:spPr>
            <a:xfrm>
              <a:off x="4961125"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0" name="Google Shape;4260;p69"/>
            <p:cNvSpPr/>
            <p:nvPr/>
          </p:nvSpPr>
          <p:spPr>
            <a:xfrm>
              <a:off x="4961125"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1" name="Google Shape;4261;p69"/>
            <p:cNvSpPr/>
            <p:nvPr/>
          </p:nvSpPr>
          <p:spPr>
            <a:xfrm>
              <a:off x="4961125"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2" name="Google Shape;4262;p69"/>
            <p:cNvSpPr/>
            <p:nvPr/>
          </p:nvSpPr>
          <p:spPr>
            <a:xfrm>
              <a:off x="496112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3" name="Google Shape;4263;p69"/>
            <p:cNvSpPr/>
            <p:nvPr/>
          </p:nvSpPr>
          <p:spPr>
            <a:xfrm>
              <a:off x="4961125"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4" name="Google Shape;4264;p69"/>
            <p:cNvSpPr/>
            <p:nvPr/>
          </p:nvSpPr>
          <p:spPr>
            <a:xfrm>
              <a:off x="4961125"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5" name="Google Shape;4265;p69"/>
            <p:cNvSpPr/>
            <p:nvPr/>
          </p:nvSpPr>
          <p:spPr>
            <a:xfrm>
              <a:off x="4961125" y="2485550"/>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6" name="Google Shape;4266;p69"/>
            <p:cNvSpPr/>
            <p:nvPr/>
          </p:nvSpPr>
          <p:spPr>
            <a:xfrm>
              <a:off x="4961125"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7" name="Google Shape;4267;p69"/>
            <p:cNvSpPr/>
            <p:nvPr/>
          </p:nvSpPr>
          <p:spPr>
            <a:xfrm>
              <a:off x="50373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8" name="Google Shape;4268;p69"/>
            <p:cNvSpPr/>
            <p:nvPr/>
          </p:nvSpPr>
          <p:spPr>
            <a:xfrm>
              <a:off x="503732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9" name="Google Shape;4269;p69"/>
            <p:cNvSpPr/>
            <p:nvPr/>
          </p:nvSpPr>
          <p:spPr>
            <a:xfrm>
              <a:off x="50373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0" name="Google Shape;4270;p69"/>
            <p:cNvSpPr/>
            <p:nvPr/>
          </p:nvSpPr>
          <p:spPr>
            <a:xfrm>
              <a:off x="50373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1" name="Google Shape;4271;p69"/>
            <p:cNvSpPr/>
            <p:nvPr/>
          </p:nvSpPr>
          <p:spPr>
            <a:xfrm>
              <a:off x="5037325"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2" name="Google Shape;4272;p69"/>
            <p:cNvSpPr/>
            <p:nvPr/>
          </p:nvSpPr>
          <p:spPr>
            <a:xfrm>
              <a:off x="50373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3" name="Google Shape;4273;p69"/>
            <p:cNvSpPr/>
            <p:nvPr/>
          </p:nvSpPr>
          <p:spPr>
            <a:xfrm>
              <a:off x="50373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4" name="Google Shape;4274;p69"/>
            <p:cNvSpPr/>
            <p:nvPr/>
          </p:nvSpPr>
          <p:spPr>
            <a:xfrm>
              <a:off x="50373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5" name="Google Shape;4275;p69"/>
            <p:cNvSpPr/>
            <p:nvPr/>
          </p:nvSpPr>
          <p:spPr>
            <a:xfrm>
              <a:off x="50373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6" name="Google Shape;4276;p69"/>
            <p:cNvSpPr/>
            <p:nvPr/>
          </p:nvSpPr>
          <p:spPr>
            <a:xfrm>
              <a:off x="5037325"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7" name="Google Shape;4277;p69"/>
            <p:cNvSpPr/>
            <p:nvPr/>
          </p:nvSpPr>
          <p:spPr>
            <a:xfrm>
              <a:off x="50373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8" name="Google Shape;4278;p69"/>
            <p:cNvSpPr/>
            <p:nvPr/>
          </p:nvSpPr>
          <p:spPr>
            <a:xfrm>
              <a:off x="50373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9" name="Google Shape;4279;p69"/>
            <p:cNvSpPr/>
            <p:nvPr/>
          </p:nvSpPr>
          <p:spPr>
            <a:xfrm>
              <a:off x="5037325"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0" name="Google Shape;4280;p69"/>
            <p:cNvSpPr/>
            <p:nvPr/>
          </p:nvSpPr>
          <p:spPr>
            <a:xfrm>
              <a:off x="50373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1" name="Google Shape;4281;p69"/>
            <p:cNvSpPr/>
            <p:nvPr/>
          </p:nvSpPr>
          <p:spPr>
            <a:xfrm>
              <a:off x="5113350" y="2561575"/>
              <a:ext cx="62400" cy="53425"/>
            </a:xfrm>
            <a:custGeom>
              <a:rect b="b" l="l" r="r" t="t"/>
              <a:pathLst>
                <a:path extrusionOk="0" h="2137" w="2496">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2" name="Google Shape;4282;p69"/>
            <p:cNvSpPr/>
            <p:nvPr/>
          </p:nvSpPr>
          <p:spPr>
            <a:xfrm>
              <a:off x="5113350" y="2637775"/>
              <a:ext cx="62400" cy="53450"/>
            </a:xfrm>
            <a:custGeom>
              <a:rect b="b" l="l" r="r" t="t"/>
              <a:pathLst>
                <a:path extrusionOk="0" h="2138" w="2496">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3" name="Google Shape;4283;p69"/>
            <p:cNvSpPr/>
            <p:nvPr/>
          </p:nvSpPr>
          <p:spPr>
            <a:xfrm>
              <a:off x="518955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4" name="Google Shape;4284;p69"/>
            <p:cNvSpPr/>
            <p:nvPr/>
          </p:nvSpPr>
          <p:spPr>
            <a:xfrm>
              <a:off x="5189550" y="1495200"/>
              <a:ext cx="62225" cy="53325"/>
            </a:xfrm>
            <a:custGeom>
              <a:rect b="b" l="l" r="r" t="t"/>
              <a:pathLst>
                <a:path extrusionOk="0" h="2133" w="2489">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5" name="Google Shape;4285;p69"/>
            <p:cNvSpPr/>
            <p:nvPr/>
          </p:nvSpPr>
          <p:spPr>
            <a:xfrm>
              <a:off x="5189550" y="1571400"/>
              <a:ext cx="62225" cy="53300"/>
            </a:xfrm>
            <a:custGeom>
              <a:rect b="b" l="l" r="r" t="t"/>
              <a:pathLst>
                <a:path extrusionOk="0" h="2132" w="2489">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6" name="Google Shape;4286;p69"/>
            <p:cNvSpPr/>
            <p:nvPr/>
          </p:nvSpPr>
          <p:spPr>
            <a:xfrm>
              <a:off x="5189550" y="1647400"/>
              <a:ext cx="62225" cy="53450"/>
            </a:xfrm>
            <a:custGeom>
              <a:rect b="b" l="l" r="r" t="t"/>
              <a:pathLst>
                <a:path extrusionOk="0" h="2138" w="2489">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7" name="Google Shape;4287;p69"/>
            <p:cNvSpPr/>
            <p:nvPr/>
          </p:nvSpPr>
          <p:spPr>
            <a:xfrm>
              <a:off x="5189550" y="172362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8" name="Google Shape;4288;p69"/>
            <p:cNvSpPr/>
            <p:nvPr/>
          </p:nvSpPr>
          <p:spPr>
            <a:xfrm>
              <a:off x="5189550" y="1799850"/>
              <a:ext cx="62225" cy="53325"/>
            </a:xfrm>
            <a:custGeom>
              <a:rect b="b" l="l" r="r" t="t"/>
              <a:pathLst>
                <a:path extrusionOk="0" h="2133"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9" name="Google Shape;4289;p69"/>
            <p:cNvSpPr/>
            <p:nvPr/>
          </p:nvSpPr>
          <p:spPr>
            <a:xfrm>
              <a:off x="5189550" y="1876050"/>
              <a:ext cx="62225" cy="53300"/>
            </a:xfrm>
            <a:custGeom>
              <a:rect b="b" l="l" r="r" t="t"/>
              <a:pathLst>
                <a:path extrusionOk="0" h="2132" w="2489">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0" name="Google Shape;4290;p69"/>
            <p:cNvSpPr/>
            <p:nvPr/>
          </p:nvSpPr>
          <p:spPr>
            <a:xfrm>
              <a:off x="5189550" y="1952050"/>
              <a:ext cx="62225" cy="53450"/>
            </a:xfrm>
            <a:custGeom>
              <a:rect b="b" l="l" r="r" t="t"/>
              <a:pathLst>
                <a:path extrusionOk="0" h="2138" w="2489">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1" name="Google Shape;4291;p69"/>
            <p:cNvSpPr/>
            <p:nvPr/>
          </p:nvSpPr>
          <p:spPr>
            <a:xfrm>
              <a:off x="5189550" y="20282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2" name="Google Shape;4292;p69"/>
            <p:cNvSpPr/>
            <p:nvPr/>
          </p:nvSpPr>
          <p:spPr>
            <a:xfrm>
              <a:off x="5189550" y="2104500"/>
              <a:ext cx="62225" cy="53325"/>
            </a:xfrm>
            <a:custGeom>
              <a:rect b="b" l="l" r="r" t="t"/>
              <a:pathLst>
                <a:path extrusionOk="0" h="2133" w="2489">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3" name="Google Shape;4293;p69"/>
            <p:cNvSpPr/>
            <p:nvPr/>
          </p:nvSpPr>
          <p:spPr>
            <a:xfrm>
              <a:off x="5189550" y="2180700"/>
              <a:ext cx="62225" cy="53350"/>
            </a:xfrm>
            <a:custGeom>
              <a:rect b="b" l="l" r="r" t="t"/>
              <a:pathLst>
                <a:path extrusionOk="0" h="2134" w="2489">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4" name="Google Shape;4294;p69"/>
            <p:cNvSpPr/>
            <p:nvPr/>
          </p:nvSpPr>
          <p:spPr>
            <a:xfrm>
              <a:off x="5189550" y="2256925"/>
              <a:ext cx="62425" cy="53425"/>
            </a:xfrm>
            <a:custGeom>
              <a:rect b="b" l="l" r="r" t="t"/>
              <a:pathLst>
                <a:path extrusionOk="0" h="2137" w="2497">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5" name="Google Shape;4295;p69"/>
            <p:cNvSpPr/>
            <p:nvPr/>
          </p:nvSpPr>
          <p:spPr>
            <a:xfrm>
              <a:off x="5189550" y="2333125"/>
              <a:ext cx="62225" cy="53350"/>
            </a:xfrm>
            <a:custGeom>
              <a:rect b="b" l="l" r="r" t="t"/>
              <a:pathLst>
                <a:path extrusionOk="0" h="2134" w="2489">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6" name="Google Shape;4296;p69"/>
            <p:cNvSpPr/>
            <p:nvPr/>
          </p:nvSpPr>
          <p:spPr>
            <a:xfrm>
              <a:off x="5189550" y="2409350"/>
              <a:ext cx="62225" cy="53350"/>
            </a:xfrm>
            <a:custGeom>
              <a:rect b="b" l="l" r="r" t="t"/>
              <a:pathLst>
                <a:path extrusionOk="0" h="2134"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7" name="Google Shape;4297;p69"/>
            <p:cNvSpPr/>
            <p:nvPr/>
          </p:nvSpPr>
          <p:spPr>
            <a:xfrm>
              <a:off x="5189550"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8" name="Google Shape;4298;p69"/>
            <p:cNvSpPr/>
            <p:nvPr/>
          </p:nvSpPr>
          <p:spPr>
            <a:xfrm>
              <a:off x="5189550" y="2561575"/>
              <a:ext cx="62225" cy="53425"/>
            </a:xfrm>
            <a:custGeom>
              <a:rect b="b" l="l" r="r" t="t"/>
              <a:pathLst>
                <a:path extrusionOk="0" h="2137" w="2489">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9" name="Google Shape;4299;p69"/>
            <p:cNvSpPr/>
            <p:nvPr/>
          </p:nvSpPr>
          <p:spPr>
            <a:xfrm>
              <a:off x="5189550" y="2714000"/>
              <a:ext cx="62225" cy="53350"/>
            </a:xfrm>
            <a:custGeom>
              <a:rect b="b" l="l" r="r" t="t"/>
              <a:pathLst>
                <a:path extrusionOk="0" h="2134" w="2489">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0" name="Google Shape;4300;p69"/>
            <p:cNvSpPr/>
            <p:nvPr/>
          </p:nvSpPr>
          <p:spPr>
            <a:xfrm>
              <a:off x="5189550" y="2637775"/>
              <a:ext cx="62425" cy="53450"/>
            </a:xfrm>
            <a:custGeom>
              <a:rect b="b" l="l" r="r" t="t"/>
              <a:pathLst>
                <a:path extrusionOk="0" h="2138" w="2497">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1" name="Google Shape;4301;p69"/>
            <p:cNvSpPr/>
            <p:nvPr/>
          </p:nvSpPr>
          <p:spPr>
            <a:xfrm>
              <a:off x="5265775" y="1342750"/>
              <a:ext cx="62200" cy="53350"/>
            </a:xfrm>
            <a:custGeom>
              <a:rect b="b" l="l" r="r" t="t"/>
              <a:pathLst>
                <a:path extrusionOk="0" h="2134" w="2488">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2" name="Google Shape;4302;p69"/>
            <p:cNvSpPr/>
            <p:nvPr/>
          </p:nvSpPr>
          <p:spPr>
            <a:xfrm>
              <a:off x="5265775" y="14189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3" name="Google Shape;4303;p69"/>
            <p:cNvSpPr/>
            <p:nvPr/>
          </p:nvSpPr>
          <p:spPr>
            <a:xfrm>
              <a:off x="5265775" y="149520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4" name="Google Shape;4304;p69"/>
            <p:cNvSpPr/>
            <p:nvPr/>
          </p:nvSpPr>
          <p:spPr>
            <a:xfrm>
              <a:off x="5265775" y="1571400"/>
              <a:ext cx="62200" cy="53300"/>
            </a:xfrm>
            <a:custGeom>
              <a:rect b="b" l="l" r="r" t="t"/>
              <a:pathLst>
                <a:path extrusionOk="0" h="2132" w="2488">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5" name="Google Shape;4305;p69"/>
            <p:cNvSpPr/>
            <p:nvPr/>
          </p:nvSpPr>
          <p:spPr>
            <a:xfrm>
              <a:off x="5265775" y="1647400"/>
              <a:ext cx="62200" cy="53450"/>
            </a:xfrm>
            <a:custGeom>
              <a:rect b="b" l="l" r="r" t="t"/>
              <a:pathLst>
                <a:path extrusionOk="0" h="2138" w="2488">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6" name="Google Shape;4306;p69"/>
            <p:cNvSpPr/>
            <p:nvPr/>
          </p:nvSpPr>
          <p:spPr>
            <a:xfrm>
              <a:off x="5265775" y="172362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7" name="Google Shape;4307;p69"/>
            <p:cNvSpPr/>
            <p:nvPr/>
          </p:nvSpPr>
          <p:spPr>
            <a:xfrm>
              <a:off x="5265775" y="179985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8" name="Google Shape;4308;p69"/>
            <p:cNvSpPr/>
            <p:nvPr/>
          </p:nvSpPr>
          <p:spPr>
            <a:xfrm>
              <a:off x="5265775" y="1876050"/>
              <a:ext cx="62200" cy="53300"/>
            </a:xfrm>
            <a:custGeom>
              <a:rect b="b" l="l" r="r" t="t"/>
              <a:pathLst>
                <a:path extrusionOk="0" h="2132" w="2488">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9" name="Google Shape;4309;p69"/>
            <p:cNvSpPr/>
            <p:nvPr/>
          </p:nvSpPr>
          <p:spPr>
            <a:xfrm>
              <a:off x="5265775" y="1952050"/>
              <a:ext cx="62200" cy="53450"/>
            </a:xfrm>
            <a:custGeom>
              <a:rect b="b" l="l" r="r" t="t"/>
              <a:pathLst>
                <a:path extrusionOk="0" h="2138" w="2488">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0" name="Google Shape;4310;p69"/>
            <p:cNvSpPr/>
            <p:nvPr/>
          </p:nvSpPr>
          <p:spPr>
            <a:xfrm>
              <a:off x="5265775" y="20282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1" name="Google Shape;4311;p69"/>
            <p:cNvSpPr/>
            <p:nvPr/>
          </p:nvSpPr>
          <p:spPr>
            <a:xfrm>
              <a:off x="5265775" y="2104500"/>
              <a:ext cx="62200" cy="53325"/>
            </a:xfrm>
            <a:custGeom>
              <a:rect b="b" l="l" r="r" t="t"/>
              <a:pathLst>
                <a:path extrusionOk="0" h="2133" w="2488">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2" name="Google Shape;4312;p69"/>
            <p:cNvSpPr/>
            <p:nvPr/>
          </p:nvSpPr>
          <p:spPr>
            <a:xfrm>
              <a:off x="5265775" y="2180700"/>
              <a:ext cx="62200" cy="53350"/>
            </a:xfrm>
            <a:custGeom>
              <a:rect b="b" l="l" r="r" t="t"/>
              <a:pathLst>
                <a:path extrusionOk="0" h="2134" w="2488">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3" name="Google Shape;4313;p69"/>
            <p:cNvSpPr/>
            <p:nvPr/>
          </p:nvSpPr>
          <p:spPr>
            <a:xfrm>
              <a:off x="5265775" y="2256925"/>
              <a:ext cx="62400" cy="53425"/>
            </a:xfrm>
            <a:custGeom>
              <a:rect b="b" l="l" r="r" t="t"/>
              <a:pathLst>
                <a:path extrusionOk="0" h="2137" w="2496">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4" name="Google Shape;4314;p69"/>
            <p:cNvSpPr/>
            <p:nvPr/>
          </p:nvSpPr>
          <p:spPr>
            <a:xfrm>
              <a:off x="5265775" y="2333125"/>
              <a:ext cx="62200" cy="53350"/>
            </a:xfrm>
            <a:custGeom>
              <a:rect b="b" l="l" r="r" t="t"/>
              <a:pathLst>
                <a:path extrusionOk="0" h="2134" w="2488">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5" name="Google Shape;4315;p69"/>
            <p:cNvSpPr/>
            <p:nvPr/>
          </p:nvSpPr>
          <p:spPr>
            <a:xfrm>
              <a:off x="5265775" y="2409350"/>
              <a:ext cx="62200" cy="53350"/>
            </a:xfrm>
            <a:custGeom>
              <a:rect b="b" l="l" r="r" t="t"/>
              <a:pathLst>
                <a:path extrusionOk="0" h="2134" w="2488">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6" name="Google Shape;4316;p69"/>
            <p:cNvSpPr/>
            <p:nvPr/>
          </p:nvSpPr>
          <p:spPr>
            <a:xfrm>
              <a:off x="5265775" y="2485550"/>
              <a:ext cx="62200" cy="53350"/>
            </a:xfrm>
            <a:custGeom>
              <a:rect b="b" l="l" r="r" t="t"/>
              <a:pathLst>
                <a:path extrusionOk="0" h="2134" w="2488">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7" name="Google Shape;4317;p69"/>
            <p:cNvSpPr/>
            <p:nvPr/>
          </p:nvSpPr>
          <p:spPr>
            <a:xfrm>
              <a:off x="5265775" y="2561575"/>
              <a:ext cx="62200" cy="53425"/>
            </a:xfrm>
            <a:custGeom>
              <a:rect b="b" l="l" r="r" t="t"/>
              <a:pathLst>
                <a:path extrusionOk="0" h="2137" w="2488">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8" name="Google Shape;4318;p69"/>
            <p:cNvSpPr/>
            <p:nvPr/>
          </p:nvSpPr>
          <p:spPr>
            <a:xfrm>
              <a:off x="5265775"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9" name="Google Shape;4319;p69"/>
            <p:cNvSpPr/>
            <p:nvPr/>
          </p:nvSpPr>
          <p:spPr>
            <a:xfrm>
              <a:off x="5341975"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0" name="Google Shape;4320;p69"/>
            <p:cNvSpPr/>
            <p:nvPr/>
          </p:nvSpPr>
          <p:spPr>
            <a:xfrm>
              <a:off x="5341975"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1" name="Google Shape;4321;p69"/>
            <p:cNvSpPr/>
            <p:nvPr/>
          </p:nvSpPr>
          <p:spPr>
            <a:xfrm>
              <a:off x="5341975" y="14952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2" name="Google Shape;4322;p69"/>
            <p:cNvSpPr/>
            <p:nvPr/>
          </p:nvSpPr>
          <p:spPr>
            <a:xfrm>
              <a:off x="5341975" y="1571400"/>
              <a:ext cx="62375" cy="53250"/>
            </a:xfrm>
            <a:custGeom>
              <a:rect b="b" l="l" r="r" t="t"/>
              <a:pathLst>
                <a:path extrusionOk="0" h="2130" w="2495">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3" name="Google Shape;4323;p69"/>
            <p:cNvSpPr/>
            <p:nvPr/>
          </p:nvSpPr>
          <p:spPr>
            <a:xfrm>
              <a:off x="5341975"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4" name="Google Shape;4324;p69"/>
            <p:cNvSpPr/>
            <p:nvPr/>
          </p:nvSpPr>
          <p:spPr>
            <a:xfrm>
              <a:off x="5341975"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5" name="Google Shape;4325;p69"/>
            <p:cNvSpPr/>
            <p:nvPr/>
          </p:nvSpPr>
          <p:spPr>
            <a:xfrm>
              <a:off x="5341975"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6" name="Google Shape;4326;p69"/>
            <p:cNvSpPr/>
            <p:nvPr/>
          </p:nvSpPr>
          <p:spPr>
            <a:xfrm>
              <a:off x="5341975" y="1876050"/>
              <a:ext cx="62425" cy="53275"/>
            </a:xfrm>
            <a:custGeom>
              <a:rect b="b" l="l" r="r" t="t"/>
              <a:pathLst>
                <a:path extrusionOk="0" h="2131" w="2497">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7" name="Google Shape;4327;p69"/>
            <p:cNvSpPr/>
            <p:nvPr/>
          </p:nvSpPr>
          <p:spPr>
            <a:xfrm>
              <a:off x="5341975"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8" name="Google Shape;4328;p69"/>
            <p:cNvSpPr/>
            <p:nvPr/>
          </p:nvSpPr>
          <p:spPr>
            <a:xfrm>
              <a:off x="5341975"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9" name="Google Shape;4329;p69"/>
            <p:cNvSpPr/>
            <p:nvPr/>
          </p:nvSpPr>
          <p:spPr>
            <a:xfrm>
              <a:off x="5341975"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0" name="Google Shape;4330;p69"/>
            <p:cNvSpPr/>
            <p:nvPr/>
          </p:nvSpPr>
          <p:spPr>
            <a:xfrm>
              <a:off x="5341975"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1" name="Google Shape;4331;p69"/>
            <p:cNvSpPr/>
            <p:nvPr/>
          </p:nvSpPr>
          <p:spPr>
            <a:xfrm>
              <a:off x="5341975" y="2256925"/>
              <a:ext cx="62575" cy="53425"/>
            </a:xfrm>
            <a:custGeom>
              <a:rect b="b" l="l" r="r" t="t"/>
              <a:pathLst>
                <a:path extrusionOk="0" h="2137" w="2503">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2" name="Google Shape;4332;p69"/>
            <p:cNvSpPr/>
            <p:nvPr/>
          </p:nvSpPr>
          <p:spPr>
            <a:xfrm>
              <a:off x="5341975"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3" name="Google Shape;4333;p69"/>
            <p:cNvSpPr/>
            <p:nvPr/>
          </p:nvSpPr>
          <p:spPr>
            <a:xfrm>
              <a:off x="5341975" y="2485550"/>
              <a:ext cx="62425" cy="53300"/>
            </a:xfrm>
            <a:custGeom>
              <a:rect b="b" l="l" r="r" t="t"/>
              <a:pathLst>
                <a:path extrusionOk="0" h="2132" w="2497">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4" name="Google Shape;4334;p69"/>
            <p:cNvSpPr/>
            <p:nvPr/>
          </p:nvSpPr>
          <p:spPr>
            <a:xfrm>
              <a:off x="5341975"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5" name="Google Shape;4335;p69"/>
            <p:cNvSpPr/>
            <p:nvPr/>
          </p:nvSpPr>
          <p:spPr>
            <a:xfrm>
              <a:off x="5341975"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6" name="Google Shape;4336;p69"/>
            <p:cNvSpPr/>
            <p:nvPr/>
          </p:nvSpPr>
          <p:spPr>
            <a:xfrm>
              <a:off x="5418200" y="134275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7" name="Google Shape;4337;p69"/>
            <p:cNvSpPr/>
            <p:nvPr/>
          </p:nvSpPr>
          <p:spPr>
            <a:xfrm>
              <a:off x="5418200"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8" name="Google Shape;4338;p69"/>
            <p:cNvSpPr/>
            <p:nvPr/>
          </p:nvSpPr>
          <p:spPr>
            <a:xfrm>
              <a:off x="5418200"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9" name="Google Shape;4339;p69"/>
            <p:cNvSpPr/>
            <p:nvPr/>
          </p:nvSpPr>
          <p:spPr>
            <a:xfrm>
              <a:off x="5418200"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0" name="Google Shape;4340;p69"/>
            <p:cNvSpPr/>
            <p:nvPr/>
          </p:nvSpPr>
          <p:spPr>
            <a:xfrm>
              <a:off x="5418200" y="164740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1" name="Google Shape;4341;p69"/>
            <p:cNvSpPr/>
            <p:nvPr/>
          </p:nvSpPr>
          <p:spPr>
            <a:xfrm>
              <a:off x="5418200"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2" name="Google Shape;4342;p69"/>
            <p:cNvSpPr/>
            <p:nvPr/>
          </p:nvSpPr>
          <p:spPr>
            <a:xfrm>
              <a:off x="5418200"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3" name="Google Shape;4343;p69"/>
            <p:cNvSpPr/>
            <p:nvPr/>
          </p:nvSpPr>
          <p:spPr>
            <a:xfrm>
              <a:off x="5418200"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4" name="Google Shape;4344;p69"/>
            <p:cNvSpPr/>
            <p:nvPr/>
          </p:nvSpPr>
          <p:spPr>
            <a:xfrm>
              <a:off x="5418200"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5" name="Google Shape;4345;p69"/>
            <p:cNvSpPr/>
            <p:nvPr/>
          </p:nvSpPr>
          <p:spPr>
            <a:xfrm>
              <a:off x="5418200"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6" name="Google Shape;4346;p69"/>
            <p:cNvSpPr/>
            <p:nvPr/>
          </p:nvSpPr>
          <p:spPr>
            <a:xfrm>
              <a:off x="5418200"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7" name="Google Shape;4347;p69"/>
            <p:cNvSpPr/>
            <p:nvPr/>
          </p:nvSpPr>
          <p:spPr>
            <a:xfrm>
              <a:off x="5418200"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8" name="Google Shape;4348;p69"/>
            <p:cNvSpPr/>
            <p:nvPr/>
          </p:nvSpPr>
          <p:spPr>
            <a:xfrm>
              <a:off x="5418200"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9" name="Google Shape;4349;p69"/>
            <p:cNvSpPr/>
            <p:nvPr/>
          </p:nvSpPr>
          <p:spPr>
            <a:xfrm>
              <a:off x="5418200"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0" name="Google Shape;4350;p69"/>
            <p:cNvSpPr/>
            <p:nvPr/>
          </p:nvSpPr>
          <p:spPr>
            <a:xfrm>
              <a:off x="5418200" y="2485550"/>
              <a:ext cx="62425" cy="53300"/>
            </a:xfrm>
            <a:custGeom>
              <a:rect b="b" l="l" r="r" t="t"/>
              <a:pathLst>
                <a:path extrusionOk="0" h="2132" w="2497">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1" name="Google Shape;4351;p69"/>
            <p:cNvSpPr/>
            <p:nvPr/>
          </p:nvSpPr>
          <p:spPr>
            <a:xfrm>
              <a:off x="5418200"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2" name="Google Shape;4352;p69"/>
            <p:cNvSpPr/>
            <p:nvPr/>
          </p:nvSpPr>
          <p:spPr>
            <a:xfrm>
              <a:off x="5418200"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3" name="Google Shape;4353;p69"/>
            <p:cNvSpPr/>
            <p:nvPr/>
          </p:nvSpPr>
          <p:spPr>
            <a:xfrm>
              <a:off x="5418200"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4" name="Google Shape;4354;p69"/>
            <p:cNvSpPr/>
            <p:nvPr/>
          </p:nvSpPr>
          <p:spPr>
            <a:xfrm>
              <a:off x="5494400" y="1266550"/>
              <a:ext cx="62225" cy="53450"/>
            </a:xfrm>
            <a:custGeom>
              <a:rect b="b" l="l" r="r" t="t"/>
              <a:pathLst>
                <a:path extrusionOk="0" h="2138" w="2489">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5" name="Google Shape;4355;p69"/>
            <p:cNvSpPr/>
            <p:nvPr/>
          </p:nvSpPr>
          <p:spPr>
            <a:xfrm>
              <a:off x="5494400"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6" name="Google Shape;4356;p69"/>
            <p:cNvSpPr/>
            <p:nvPr/>
          </p:nvSpPr>
          <p:spPr>
            <a:xfrm>
              <a:off x="54944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7" name="Google Shape;4357;p69"/>
            <p:cNvSpPr/>
            <p:nvPr/>
          </p:nvSpPr>
          <p:spPr>
            <a:xfrm>
              <a:off x="54944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8" name="Google Shape;4358;p69"/>
            <p:cNvSpPr/>
            <p:nvPr/>
          </p:nvSpPr>
          <p:spPr>
            <a:xfrm>
              <a:off x="5494400" y="1571400"/>
              <a:ext cx="62225" cy="53250"/>
            </a:xfrm>
            <a:custGeom>
              <a:rect b="b" l="l" r="r" t="t"/>
              <a:pathLst>
                <a:path extrusionOk="0" h="2130" w="2489">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9" name="Google Shape;4359;p69"/>
            <p:cNvSpPr/>
            <p:nvPr/>
          </p:nvSpPr>
          <p:spPr>
            <a:xfrm>
              <a:off x="63323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0" name="Google Shape;4360;p69"/>
            <p:cNvSpPr/>
            <p:nvPr/>
          </p:nvSpPr>
          <p:spPr>
            <a:xfrm>
              <a:off x="63323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1" name="Google Shape;4361;p69"/>
            <p:cNvSpPr/>
            <p:nvPr/>
          </p:nvSpPr>
          <p:spPr>
            <a:xfrm>
              <a:off x="6408350" y="1418975"/>
              <a:ext cx="62425" cy="53350"/>
            </a:xfrm>
            <a:custGeom>
              <a:rect b="b" l="l" r="r" t="t"/>
              <a:pathLst>
                <a:path extrusionOk="0" h="2134" w="2497">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2" name="Google Shape;4362;p69"/>
            <p:cNvSpPr/>
            <p:nvPr/>
          </p:nvSpPr>
          <p:spPr>
            <a:xfrm>
              <a:off x="6408350" y="14952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3" name="Google Shape;4363;p69"/>
            <p:cNvSpPr/>
            <p:nvPr/>
          </p:nvSpPr>
          <p:spPr>
            <a:xfrm>
              <a:off x="6484575" y="1342750"/>
              <a:ext cx="62425" cy="53450"/>
            </a:xfrm>
            <a:custGeom>
              <a:rect b="b" l="l" r="r" t="t"/>
              <a:pathLst>
                <a:path extrusionOk="0" h="2138" w="2497">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4" name="Google Shape;4364;p69"/>
            <p:cNvSpPr/>
            <p:nvPr/>
          </p:nvSpPr>
          <p:spPr>
            <a:xfrm>
              <a:off x="6484575" y="1418975"/>
              <a:ext cx="62425" cy="53350"/>
            </a:xfrm>
            <a:custGeom>
              <a:rect b="b" l="l" r="r" t="t"/>
              <a:pathLst>
                <a:path extrusionOk="0" h="2134" w="2497">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5" name="Google Shape;4365;p69"/>
            <p:cNvSpPr/>
            <p:nvPr/>
          </p:nvSpPr>
          <p:spPr>
            <a:xfrm>
              <a:off x="6484575" y="1495200"/>
              <a:ext cx="62425" cy="53325"/>
            </a:xfrm>
            <a:custGeom>
              <a:rect b="b" l="l" r="r" t="t"/>
              <a:pathLst>
                <a:path extrusionOk="0" h="2133"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6" name="Google Shape;4366;p69"/>
            <p:cNvSpPr/>
            <p:nvPr/>
          </p:nvSpPr>
          <p:spPr>
            <a:xfrm>
              <a:off x="65608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7" name="Google Shape;4367;p69"/>
            <p:cNvSpPr/>
            <p:nvPr/>
          </p:nvSpPr>
          <p:spPr>
            <a:xfrm>
              <a:off x="65608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8" name="Google Shape;4368;p69"/>
            <p:cNvSpPr/>
            <p:nvPr/>
          </p:nvSpPr>
          <p:spPr>
            <a:xfrm>
              <a:off x="663700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9" name="Google Shape;4369;p69"/>
            <p:cNvSpPr/>
            <p:nvPr/>
          </p:nvSpPr>
          <p:spPr>
            <a:xfrm>
              <a:off x="7094075" y="14952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0" name="Google Shape;4370;p69"/>
            <p:cNvSpPr/>
            <p:nvPr/>
          </p:nvSpPr>
          <p:spPr>
            <a:xfrm>
              <a:off x="671322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1" name="Google Shape;4371;p69"/>
            <p:cNvSpPr/>
            <p:nvPr/>
          </p:nvSpPr>
          <p:spPr>
            <a:xfrm>
              <a:off x="678922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2" name="Google Shape;4372;p69"/>
            <p:cNvSpPr/>
            <p:nvPr/>
          </p:nvSpPr>
          <p:spPr>
            <a:xfrm>
              <a:off x="686565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3" name="Google Shape;4373;p69"/>
            <p:cNvSpPr/>
            <p:nvPr/>
          </p:nvSpPr>
          <p:spPr>
            <a:xfrm>
              <a:off x="701787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4" name="Google Shape;4374;p69"/>
            <p:cNvSpPr/>
            <p:nvPr/>
          </p:nvSpPr>
          <p:spPr>
            <a:xfrm>
              <a:off x="69418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5" name="Google Shape;4375;p69"/>
            <p:cNvSpPr/>
            <p:nvPr/>
          </p:nvSpPr>
          <p:spPr>
            <a:xfrm>
              <a:off x="68656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6" name="Google Shape;4376;p69"/>
            <p:cNvSpPr/>
            <p:nvPr/>
          </p:nvSpPr>
          <p:spPr>
            <a:xfrm>
              <a:off x="678922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7" name="Google Shape;4377;p69"/>
            <p:cNvSpPr/>
            <p:nvPr/>
          </p:nvSpPr>
          <p:spPr>
            <a:xfrm>
              <a:off x="671322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8" name="Google Shape;4378;p69"/>
            <p:cNvSpPr/>
            <p:nvPr/>
          </p:nvSpPr>
          <p:spPr>
            <a:xfrm>
              <a:off x="6637000" y="1495200"/>
              <a:ext cx="62225" cy="53325"/>
            </a:xfrm>
            <a:custGeom>
              <a:rect b="b" l="l" r="r" t="t"/>
              <a:pathLst>
                <a:path extrusionOk="0" h="2133" w="2489">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9" name="Google Shape;4379;p69"/>
            <p:cNvSpPr/>
            <p:nvPr/>
          </p:nvSpPr>
          <p:spPr>
            <a:xfrm>
              <a:off x="6637000" y="1571400"/>
              <a:ext cx="62225" cy="53250"/>
            </a:xfrm>
            <a:custGeom>
              <a:rect b="b" l="l" r="r" t="t"/>
              <a:pathLst>
                <a:path extrusionOk="0" h="2130" w="2489">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0" name="Google Shape;4380;p69"/>
            <p:cNvSpPr/>
            <p:nvPr/>
          </p:nvSpPr>
          <p:spPr>
            <a:xfrm>
              <a:off x="65608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1" name="Google Shape;4381;p69"/>
            <p:cNvSpPr/>
            <p:nvPr/>
          </p:nvSpPr>
          <p:spPr>
            <a:xfrm>
              <a:off x="6484575" y="1571400"/>
              <a:ext cx="62425" cy="53250"/>
            </a:xfrm>
            <a:custGeom>
              <a:rect b="b" l="l" r="r" t="t"/>
              <a:pathLst>
                <a:path extrusionOk="0" h="2130" w="2497">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2" name="Google Shape;4382;p69"/>
            <p:cNvSpPr/>
            <p:nvPr/>
          </p:nvSpPr>
          <p:spPr>
            <a:xfrm>
              <a:off x="6408350" y="1571400"/>
              <a:ext cx="62425" cy="53250"/>
            </a:xfrm>
            <a:custGeom>
              <a:rect b="b" l="l" r="r" t="t"/>
              <a:pathLst>
                <a:path extrusionOk="0" h="2130" w="2497">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3" name="Google Shape;4383;p69"/>
            <p:cNvSpPr/>
            <p:nvPr/>
          </p:nvSpPr>
          <p:spPr>
            <a:xfrm>
              <a:off x="63323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4" name="Google Shape;4384;p69"/>
            <p:cNvSpPr/>
            <p:nvPr/>
          </p:nvSpPr>
          <p:spPr>
            <a:xfrm>
              <a:off x="587527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5" name="Google Shape;4385;p69"/>
            <p:cNvSpPr/>
            <p:nvPr/>
          </p:nvSpPr>
          <p:spPr>
            <a:xfrm>
              <a:off x="587527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6" name="Google Shape;4386;p69"/>
            <p:cNvSpPr/>
            <p:nvPr/>
          </p:nvSpPr>
          <p:spPr>
            <a:xfrm>
              <a:off x="59514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7" name="Google Shape;4387;p69"/>
            <p:cNvSpPr/>
            <p:nvPr/>
          </p:nvSpPr>
          <p:spPr>
            <a:xfrm>
              <a:off x="59514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8" name="Google Shape;4388;p69"/>
            <p:cNvSpPr/>
            <p:nvPr/>
          </p:nvSpPr>
          <p:spPr>
            <a:xfrm>
              <a:off x="59514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9" name="Google Shape;4389;p69"/>
            <p:cNvSpPr/>
            <p:nvPr/>
          </p:nvSpPr>
          <p:spPr>
            <a:xfrm>
              <a:off x="595147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0" name="Google Shape;4390;p69"/>
            <p:cNvSpPr/>
            <p:nvPr/>
          </p:nvSpPr>
          <p:spPr>
            <a:xfrm>
              <a:off x="595147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1" name="Google Shape;4391;p69"/>
            <p:cNvSpPr/>
            <p:nvPr/>
          </p:nvSpPr>
          <p:spPr>
            <a:xfrm>
              <a:off x="595147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2" name="Google Shape;4392;p69"/>
            <p:cNvSpPr/>
            <p:nvPr/>
          </p:nvSpPr>
          <p:spPr>
            <a:xfrm>
              <a:off x="5951475"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3" name="Google Shape;4393;p69"/>
            <p:cNvSpPr/>
            <p:nvPr/>
          </p:nvSpPr>
          <p:spPr>
            <a:xfrm>
              <a:off x="595147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4" name="Google Shape;4394;p69"/>
            <p:cNvSpPr/>
            <p:nvPr/>
          </p:nvSpPr>
          <p:spPr>
            <a:xfrm>
              <a:off x="595147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5" name="Google Shape;4395;p69"/>
            <p:cNvSpPr/>
            <p:nvPr/>
          </p:nvSpPr>
          <p:spPr>
            <a:xfrm>
              <a:off x="6027500" y="141897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6" name="Google Shape;4396;p69"/>
            <p:cNvSpPr/>
            <p:nvPr/>
          </p:nvSpPr>
          <p:spPr>
            <a:xfrm>
              <a:off x="6027500" y="14952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7" name="Google Shape;4397;p69"/>
            <p:cNvSpPr/>
            <p:nvPr/>
          </p:nvSpPr>
          <p:spPr>
            <a:xfrm>
              <a:off x="6027500" y="1571400"/>
              <a:ext cx="62425" cy="53250"/>
            </a:xfrm>
            <a:custGeom>
              <a:rect b="b" l="l" r="r" t="t"/>
              <a:pathLst>
                <a:path extrusionOk="0" h="2130" w="2497">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8" name="Google Shape;4398;p69"/>
            <p:cNvSpPr/>
            <p:nvPr/>
          </p:nvSpPr>
          <p:spPr>
            <a:xfrm>
              <a:off x="6027500" y="164740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9" name="Google Shape;4399;p69"/>
            <p:cNvSpPr/>
            <p:nvPr/>
          </p:nvSpPr>
          <p:spPr>
            <a:xfrm>
              <a:off x="6027500" y="172362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0" name="Google Shape;4400;p69"/>
            <p:cNvSpPr/>
            <p:nvPr/>
          </p:nvSpPr>
          <p:spPr>
            <a:xfrm>
              <a:off x="6027500" y="179985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1" name="Google Shape;4401;p69"/>
            <p:cNvSpPr/>
            <p:nvPr/>
          </p:nvSpPr>
          <p:spPr>
            <a:xfrm>
              <a:off x="6027500" y="1876050"/>
              <a:ext cx="62425" cy="53350"/>
            </a:xfrm>
            <a:custGeom>
              <a:rect b="b" l="l" r="r" t="t"/>
              <a:pathLst>
                <a:path extrusionOk="0" h="2134" w="2497">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2" name="Google Shape;4402;p69"/>
            <p:cNvSpPr/>
            <p:nvPr/>
          </p:nvSpPr>
          <p:spPr>
            <a:xfrm>
              <a:off x="6027500" y="1952050"/>
              <a:ext cx="62425" cy="53450"/>
            </a:xfrm>
            <a:custGeom>
              <a:rect b="b" l="l" r="r" t="t"/>
              <a:pathLst>
                <a:path extrusionOk="0" h="2138" w="2497">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3" name="Google Shape;4403;p69"/>
            <p:cNvSpPr/>
            <p:nvPr/>
          </p:nvSpPr>
          <p:spPr>
            <a:xfrm>
              <a:off x="6103700"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4" name="Google Shape;4404;p69"/>
            <p:cNvSpPr/>
            <p:nvPr/>
          </p:nvSpPr>
          <p:spPr>
            <a:xfrm>
              <a:off x="6103700" y="14952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5" name="Google Shape;4405;p69"/>
            <p:cNvSpPr/>
            <p:nvPr/>
          </p:nvSpPr>
          <p:spPr>
            <a:xfrm>
              <a:off x="6103700"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6" name="Google Shape;4406;p69"/>
            <p:cNvSpPr/>
            <p:nvPr/>
          </p:nvSpPr>
          <p:spPr>
            <a:xfrm>
              <a:off x="6103700"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7" name="Google Shape;4407;p69"/>
            <p:cNvSpPr/>
            <p:nvPr/>
          </p:nvSpPr>
          <p:spPr>
            <a:xfrm>
              <a:off x="6103700" y="172362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8" name="Google Shape;4408;p69"/>
            <p:cNvSpPr/>
            <p:nvPr/>
          </p:nvSpPr>
          <p:spPr>
            <a:xfrm>
              <a:off x="6103700" y="17998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9" name="Google Shape;4409;p69"/>
            <p:cNvSpPr/>
            <p:nvPr/>
          </p:nvSpPr>
          <p:spPr>
            <a:xfrm>
              <a:off x="6103700" y="1876050"/>
              <a:ext cx="62425" cy="53275"/>
            </a:xfrm>
            <a:custGeom>
              <a:rect b="b" l="l" r="r" t="t"/>
              <a:pathLst>
                <a:path extrusionOk="0" h="2131" w="2497">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0" name="Google Shape;4410;p69"/>
            <p:cNvSpPr/>
            <p:nvPr/>
          </p:nvSpPr>
          <p:spPr>
            <a:xfrm>
              <a:off x="6103700"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1" name="Google Shape;4411;p69"/>
            <p:cNvSpPr/>
            <p:nvPr/>
          </p:nvSpPr>
          <p:spPr>
            <a:xfrm>
              <a:off x="61799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2" name="Google Shape;4412;p69"/>
            <p:cNvSpPr/>
            <p:nvPr/>
          </p:nvSpPr>
          <p:spPr>
            <a:xfrm>
              <a:off x="61799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3" name="Google Shape;4413;p69"/>
            <p:cNvSpPr/>
            <p:nvPr/>
          </p:nvSpPr>
          <p:spPr>
            <a:xfrm>
              <a:off x="61799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4" name="Google Shape;4414;p69"/>
            <p:cNvSpPr/>
            <p:nvPr/>
          </p:nvSpPr>
          <p:spPr>
            <a:xfrm>
              <a:off x="6256150" y="141897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5" name="Google Shape;4415;p69"/>
            <p:cNvSpPr/>
            <p:nvPr/>
          </p:nvSpPr>
          <p:spPr>
            <a:xfrm>
              <a:off x="6256150" y="149520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6" name="Google Shape;4416;p69"/>
            <p:cNvSpPr/>
            <p:nvPr/>
          </p:nvSpPr>
          <p:spPr>
            <a:xfrm>
              <a:off x="6256150" y="1571400"/>
              <a:ext cx="62200" cy="53250"/>
            </a:xfrm>
            <a:custGeom>
              <a:rect b="b" l="l" r="r" t="t"/>
              <a:pathLst>
                <a:path extrusionOk="0" h="2130" w="2488">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7" name="Google Shape;4417;p69"/>
            <p:cNvSpPr/>
            <p:nvPr/>
          </p:nvSpPr>
          <p:spPr>
            <a:xfrm>
              <a:off x="625615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8" name="Google Shape;4418;p69"/>
            <p:cNvSpPr/>
            <p:nvPr/>
          </p:nvSpPr>
          <p:spPr>
            <a:xfrm>
              <a:off x="61799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9" name="Google Shape;4419;p69"/>
            <p:cNvSpPr/>
            <p:nvPr/>
          </p:nvSpPr>
          <p:spPr>
            <a:xfrm>
              <a:off x="61799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0" name="Google Shape;4420;p69"/>
            <p:cNvSpPr/>
            <p:nvPr/>
          </p:nvSpPr>
          <p:spPr>
            <a:xfrm>
              <a:off x="617992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1" name="Google Shape;4421;p69"/>
            <p:cNvSpPr/>
            <p:nvPr/>
          </p:nvSpPr>
          <p:spPr>
            <a:xfrm>
              <a:off x="61799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2" name="Google Shape;4422;p69"/>
            <p:cNvSpPr/>
            <p:nvPr/>
          </p:nvSpPr>
          <p:spPr>
            <a:xfrm>
              <a:off x="61799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3" name="Google Shape;4423;p69"/>
            <p:cNvSpPr/>
            <p:nvPr/>
          </p:nvSpPr>
          <p:spPr>
            <a:xfrm>
              <a:off x="61799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4" name="Google Shape;4424;p69"/>
            <p:cNvSpPr/>
            <p:nvPr/>
          </p:nvSpPr>
          <p:spPr>
            <a:xfrm>
              <a:off x="6103700"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5" name="Google Shape;4425;p69"/>
            <p:cNvSpPr/>
            <p:nvPr/>
          </p:nvSpPr>
          <p:spPr>
            <a:xfrm>
              <a:off x="6027500" y="2028275"/>
              <a:ext cx="62425" cy="53450"/>
            </a:xfrm>
            <a:custGeom>
              <a:rect b="b" l="l" r="r" t="t"/>
              <a:pathLst>
                <a:path extrusionOk="0" h="2138" w="2497">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6" name="Google Shape;4426;p69"/>
            <p:cNvSpPr/>
            <p:nvPr/>
          </p:nvSpPr>
          <p:spPr>
            <a:xfrm>
              <a:off x="6027500" y="21045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7" name="Google Shape;4427;p69"/>
            <p:cNvSpPr/>
            <p:nvPr/>
          </p:nvSpPr>
          <p:spPr>
            <a:xfrm>
              <a:off x="595147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8" name="Google Shape;4428;p69"/>
            <p:cNvSpPr/>
            <p:nvPr/>
          </p:nvSpPr>
          <p:spPr>
            <a:xfrm>
              <a:off x="5494400" y="164740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9" name="Google Shape;4429;p69"/>
            <p:cNvSpPr/>
            <p:nvPr/>
          </p:nvSpPr>
          <p:spPr>
            <a:xfrm>
              <a:off x="54944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0" name="Google Shape;4430;p69"/>
            <p:cNvSpPr/>
            <p:nvPr/>
          </p:nvSpPr>
          <p:spPr>
            <a:xfrm>
              <a:off x="54944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1" name="Google Shape;4431;p69"/>
            <p:cNvSpPr/>
            <p:nvPr/>
          </p:nvSpPr>
          <p:spPr>
            <a:xfrm>
              <a:off x="5494400" y="1876050"/>
              <a:ext cx="62225" cy="53300"/>
            </a:xfrm>
            <a:custGeom>
              <a:rect b="b" l="l" r="r" t="t"/>
              <a:pathLst>
                <a:path extrusionOk="0" h="2132" w="2489">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2" name="Google Shape;4432;p69"/>
            <p:cNvSpPr/>
            <p:nvPr/>
          </p:nvSpPr>
          <p:spPr>
            <a:xfrm>
              <a:off x="5494400" y="1952050"/>
              <a:ext cx="62225" cy="53450"/>
            </a:xfrm>
            <a:custGeom>
              <a:rect b="b" l="l" r="r" t="t"/>
              <a:pathLst>
                <a:path extrusionOk="0" h="2138" w="2489">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3" name="Google Shape;4433;p69"/>
            <p:cNvSpPr/>
            <p:nvPr/>
          </p:nvSpPr>
          <p:spPr>
            <a:xfrm>
              <a:off x="5494400"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4" name="Google Shape;4434;p69"/>
            <p:cNvSpPr/>
            <p:nvPr/>
          </p:nvSpPr>
          <p:spPr>
            <a:xfrm>
              <a:off x="54944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5" name="Google Shape;4435;p69"/>
            <p:cNvSpPr/>
            <p:nvPr/>
          </p:nvSpPr>
          <p:spPr>
            <a:xfrm>
              <a:off x="54944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6" name="Google Shape;4436;p69"/>
            <p:cNvSpPr/>
            <p:nvPr/>
          </p:nvSpPr>
          <p:spPr>
            <a:xfrm>
              <a:off x="54944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7" name="Google Shape;4437;p69"/>
            <p:cNvSpPr/>
            <p:nvPr/>
          </p:nvSpPr>
          <p:spPr>
            <a:xfrm>
              <a:off x="5494400"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8" name="Google Shape;4438;p69"/>
            <p:cNvSpPr/>
            <p:nvPr/>
          </p:nvSpPr>
          <p:spPr>
            <a:xfrm>
              <a:off x="54944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9" name="Google Shape;4439;p69"/>
            <p:cNvSpPr/>
            <p:nvPr/>
          </p:nvSpPr>
          <p:spPr>
            <a:xfrm>
              <a:off x="5494400" y="2561575"/>
              <a:ext cx="62225" cy="53425"/>
            </a:xfrm>
            <a:custGeom>
              <a:rect b="b" l="l" r="r" t="t"/>
              <a:pathLst>
                <a:path extrusionOk="0" h="2137" w="2489">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0" name="Google Shape;4440;p69"/>
            <p:cNvSpPr/>
            <p:nvPr/>
          </p:nvSpPr>
          <p:spPr>
            <a:xfrm>
              <a:off x="5494400" y="2637775"/>
              <a:ext cx="62225" cy="53450"/>
            </a:xfrm>
            <a:custGeom>
              <a:rect b="b" l="l" r="r" t="t"/>
              <a:pathLst>
                <a:path extrusionOk="0" h="2138" w="2489">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1" name="Google Shape;4441;p69"/>
            <p:cNvSpPr/>
            <p:nvPr/>
          </p:nvSpPr>
          <p:spPr>
            <a:xfrm>
              <a:off x="549440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2" name="Google Shape;4442;p69"/>
            <p:cNvSpPr/>
            <p:nvPr/>
          </p:nvSpPr>
          <p:spPr>
            <a:xfrm>
              <a:off x="549440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3" name="Google Shape;4443;p69"/>
            <p:cNvSpPr/>
            <p:nvPr/>
          </p:nvSpPr>
          <p:spPr>
            <a:xfrm>
              <a:off x="5570625" y="1266550"/>
              <a:ext cx="62200" cy="53450"/>
            </a:xfrm>
            <a:custGeom>
              <a:rect b="b" l="l" r="r" t="t"/>
              <a:pathLst>
                <a:path extrusionOk="0" h="2138" w="2488">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4" name="Google Shape;4444;p69"/>
            <p:cNvSpPr/>
            <p:nvPr/>
          </p:nvSpPr>
          <p:spPr>
            <a:xfrm>
              <a:off x="5570625" y="134275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5" name="Google Shape;4445;p69"/>
            <p:cNvSpPr/>
            <p:nvPr/>
          </p:nvSpPr>
          <p:spPr>
            <a:xfrm>
              <a:off x="5570625" y="141897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6" name="Google Shape;4446;p69"/>
            <p:cNvSpPr/>
            <p:nvPr/>
          </p:nvSpPr>
          <p:spPr>
            <a:xfrm>
              <a:off x="5570625" y="1495200"/>
              <a:ext cx="62200" cy="53325"/>
            </a:xfrm>
            <a:custGeom>
              <a:rect b="b" l="l" r="r" t="t"/>
              <a:pathLst>
                <a:path extrusionOk="0" h="2133" w="2488">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7" name="Google Shape;4447;p69"/>
            <p:cNvSpPr/>
            <p:nvPr/>
          </p:nvSpPr>
          <p:spPr>
            <a:xfrm>
              <a:off x="5570625" y="1571400"/>
              <a:ext cx="62200" cy="53250"/>
            </a:xfrm>
            <a:custGeom>
              <a:rect b="b" l="l" r="r" t="t"/>
              <a:pathLst>
                <a:path extrusionOk="0" h="2130" w="2488">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8" name="Google Shape;4448;p69"/>
            <p:cNvSpPr/>
            <p:nvPr/>
          </p:nvSpPr>
          <p:spPr>
            <a:xfrm>
              <a:off x="5570625" y="164740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9" name="Google Shape;4449;p69"/>
            <p:cNvSpPr/>
            <p:nvPr/>
          </p:nvSpPr>
          <p:spPr>
            <a:xfrm>
              <a:off x="5570625"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0" name="Google Shape;4450;p69"/>
            <p:cNvSpPr/>
            <p:nvPr/>
          </p:nvSpPr>
          <p:spPr>
            <a:xfrm>
              <a:off x="5570625"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1" name="Google Shape;4451;p69"/>
            <p:cNvSpPr/>
            <p:nvPr/>
          </p:nvSpPr>
          <p:spPr>
            <a:xfrm>
              <a:off x="5570625" y="187605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2" name="Google Shape;4452;p69"/>
            <p:cNvSpPr/>
            <p:nvPr/>
          </p:nvSpPr>
          <p:spPr>
            <a:xfrm>
              <a:off x="5570625" y="1952050"/>
              <a:ext cx="62200" cy="53450"/>
            </a:xfrm>
            <a:custGeom>
              <a:rect b="b" l="l" r="r" t="t"/>
              <a:pathLst>
                <a:path extrusionOk="0" h="2138" w="2488">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3" name="Google Shape;4453;p69"/>
            <p:cNvSpPr/>
            <p:nvPr/>
          </p:nvSpPr>
          <p:spPr>
            <a:xfrm>
              <a:off x="5570625" y="2028275"/>
              <a:ext cx="62200" cy="53450"/>
            </a:xfrm>
            <a:custGeom>
              <a:rect b="b" l="l" r="r" t="t"/>
              <a:pathLst>
                <a:path extrusionOk="0" h="2138" w="2488">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4" name="Google Shape;4454;p69"/>
            <p:cNvSpPr/>
            <p:nvPr/>
          </p:nvSpPr>
          <p:spPr>
            <a:xfrm>
              <a:off x="5570625"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5" name="Google Shape;4455;p69"/>
            <p:cNvSpPr/>
            <p:nvPr/>
          </p:nvSpPr>
          <p:spPr>
            <a:xfrm>
              <a:off x="5570625" y="218070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6" name="Google Shape;4456;p69"/>
            <p:cNvSpPr/>
            <p:nvPr/>
          </p:nvSpPr>
          <p:spPr>
            <a:xfrm>
              <a:off x="5570625" y="2256925"/>
              <a:ext cx="62425" cy="53425"/>
            </a:xfrm>
            <a:custGeom>
              <a:rect b="b" l="l" r="r" t="t"/>
              <a:pathLst>
                <a:path extrusionOk="0" h="2137" w="2497">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7" name="Google Shape;4457;p69"/>
            <p:cNvSpPr/>
            <p:nvPr/>
          </p:nvSpPr>
          <p:spPr>
            <a:xfrm>
              <a:off x="5570625" y="2333125"/>
              <a:ext cx="62200" cy="53450"/>
            </a:xfrm>
            <a:custGeom>
              <a:rect b="b" l="l" r="r" t="t"/>
              <a:pathLst>
                <a:path extrusionOk="0" h="2138" w="2488">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8" name="Google Shape;4458;p69"/>
            <p:cNvSpPr/>
            <p:nvPr/>
          </p:nvSpPr>
          <p:spPr>
            <a:xfrm>
              <a:off x="5570625" y="2485550"/>
              <a:ext cx="62200" cy="53300"/>
            </a:xfrm>
            <a:custGeom>
              <a:rect b="b" l="l" r="r" t="t"/>
              <a:pathLst>
                <a:path extrusionOk="0" h="2132" w="2488">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9" name="Google Shape;4459;p69"/>
            <p:cNvSpPr/>
            <p:nvPr/>
          </p:nvSpPr>
          <p:spPr>
            <a:xfrm>
              <a:off x="5570625" y="2561575"/>
              <a:ext cx="62200" cy="53425"/>
            </a:xfrm>
            <a:custGeom>
              <a:rect b="b" l="l" r="r" t="t"/>
              <a:pathLst>
                <a:path extrusionOk="0" h="2137" w="2488">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0" name="Google Shape;4460;p69"/>
            <p:cNvSpPr/>
            <p:nvPr/>
          </p:nvSpPr>
          <p:spPr>
            <a:xfrm>
              <a:off x="55706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1" name="Google Shape;4461;p69"/>
            <p:cNvSpPr/>
            <p:nvPr/>
          </p:nvSpPr>
          <p:spPr>
            <a:xfrm>
              <a:off x="5570625" y="2866425"/>
              <a:ext cx="62200" cy="53275"/>
            </a:xfrm>
            <a:custGeom>
              <a:rect b="b" l="l" r="r" t="t"/>
              <a:pathLst>
                <a:path extrusionOk="0" h="2131" w="2488">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2" name="Google Shape;4462;p69"/>
            <p:cNvSpPr/>
            <p:nvPr/>
          </p:nvSpPr>
          <p:spPr>
            <a:xfrm>
              <a:off x="5570625" y="2790200"/>
              <a:ext cx="62200" cy="53350"/>
            </a:xfrm>
            <a:custGeom>
              <a:rect b="b" l="l" r="r" t="t"/>
              <a:pathLst>
                <a:path extrusionOk="0" h="2134" w="2488">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3" name="Google Shape;4463;p69"/>
            <p:cNvSpPr/>
            <p:nvPr/>
          </p:nvSpPr>
          <p:spPr>
            <a:xfrm>
              <a:off x="5570625"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4" name="Google Shape;4464;p69"/>
            <p:cNvSpPr/>
            <p:nvPr/>
          </p:nvSpPr>
          <p:spPr>
            <a:xfrm>
              <a:off x="56468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5" name="Google Shape;4465;p69"/>
            <p:cNvSpPr/>
            <p:nvPr/>
          </p:nvSpPr>
          <p:spPr>
            <a:xfrm>
              <a:off x="56468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6" name="Google Shape;4466;p69"/>
            <p:cNvSpPr/>
            <p:nvPr/>
          </p:nvSpPr>
          <p:spPr>
            <a:xfrm>
              <a:off x="56468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7" name="Google Shape;4467;p69"/>
            <p:cNvSpPr/>
            <p:nvPr/>
          </p:nvSpPr>
          <p:spPr>
            <a:xfrm>
              <a:off x="564682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8" name="Google Shape;4468;p69"/>
            <p:cNvSpPr/>
            <p:nvPr/>
          </p:nvSpPr>
          <p:spPr>
            <a:xfrm>
              <a:off x="56468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9" name="Google Shape;4469;p69"/>
            <p:cNvSpPr/>
            <p:nvPr/>
          </p:nvSpPr>
          <p:spPr>
            <a:xfrm>
              <a:off x="56468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0" name="Google Shape;4470;p69"/>
            <p:cNvSpPr/>
            <p:nvPr/>
          </p:nvSpPr>
          <p:spPr>
            <a:xfrm>
              <a:off x="5646825" y="1876050"/>
              <a:ext cx="62225" cy="53350"/>
            </a:xfrm>
            <a:custGeom>
              <a:rect b="b" l="l" r="r" t="t"/>
              <a:pathLst>
                <a:path extrusionOk="0" h="2134" w="2489">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1" name="Google Shape;4471;p69"/>
            <p:cNvSpPr/>
            <p:nvPr/>
          </p:nvSpPr>
          <p:spPr>
            <a:xfrm>
              <a:off x="56468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2" name="Google Shape;4472;p69"/>
            <p:cNvSpPr/>
            <p:nvPr/>
          </p:nvSpPr>
          <p:spPr>
            <a:xfrm>
              <a:off x="56468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3" name="Google Shape;4473;p69"/>
            <p:cNvSpPr/>
            <p:nvPr/>
          </p:nvSpPr>
          <p:spPr>
            <a:xfrm>
              <a:off x="56468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4" name="Google Shape;4474;p69"/>
            <p:cNvSpPr/>
            <p:nvPr/>
          </p:nvSpPr>
          <p:spPr>
            <a:xfrm>
              <a:off x="56468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5" name="Google Shape;4475;p69"/>
            <p:cNvSpPr/>
            <p:nvPr/>
          </p:nvSpPr>
          <p:spPr>
            <a:xfrm>
              <a:off x="5646825"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6" name="Google Shape;4476;p69"/>
            <p:cNvSpPr/>
            <p:nvPr/>
          </p:nvSpPr>
          <p:spPr>
            <a:xfrm>
              <a:off x="56468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7" name="Google Shape;4477;p69"/>
            <p:cNvSpPr/>
            <p:nvPr/>
          </p:nvSpPr>
          <p:spPr>
            <a:xfrm>
              <a:off x="5646825" y="2485550"/>
              <a:ext cx="62225" cy="53300"/>
            </a:xfrm>
            <a:custGeom>
              <a:rect b="b" l="l" r="r" t="t"/>
              <a:pathLst>
                <a:path extrusionOk="0" h="2132" w="2489">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8" name="Google Shape;4478;p69"/>
            <p:cNvSpPr/>
            <p:nvPr/>
          </p:nvSpPr>
          <p:spPr>
            <a:xfrm>
              <a:off x="56468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9" name="Google Shape;4479;p69"/>
            <p:cNvSpPr/>
            <p:nvPr/>
          </p:nvSpPr>
          <p:spPr>
            <a:xfrm>
              <a:off x="56468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0" name="Google Shape;4480;p69"/>
            <p:cNvSpPr/>
            <p:nvPr/>
          </p:nvSpPr>
          <p:spPr>
            <a:xfrm>
              <a:off x="5646825" y="2637775"/>
              <a:ext cx="62225" cy="53450"/>
            </a:xfrm>
            <a:custGeom>
              <a:rect b="b" l="l" r="r" t="t"/>
              <a:pathLst>
                <a:path extrusionOk="0" h="2138" w="2489">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1" name="Google Shape;4481;p69"/>
            <p:cNvSpPr/>
            <p:nvPr/>
          </p:nvSpPr>
          <p:spPr>
            <a:xfrm>
              <a:off x="5723050"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2" name="Google Shape;4482;p69"/>
            <p:cNvSpPr/>
            <p:nvPr/>
          </p:nvSpPr>
          <p:spPr>
            <a:xfrm>
              <a:off x="5723050"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3" name="Google Shape;4483;p69"/>
            <p:cNvSpPr/>
            <p:nvPr/>
          </p:nvSpPr>
          <p:spPr>
            <a:xfrm>
              <a:off x="5723050" y="1571400"/>
              <a:ext cx="62150" cy="53250"/>
            </a:xfrm>
            <a:custGeom>
              <a:rect b="b" l="l" r="r" t="t"/>
              <a:pathLst>
                <a:path extrusionOk="0" h="2130" w="2486">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4" name="Google Shape;4484;p69"/>
            <p:cNvSpPr/>
            <p:nvPr/>
          </p:nvSpPr>
          <p:spPr>
            <a:xfrm>
              <a:off x="5723050"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5" name="Google Shape;4485;p69"/>
            <p:cNvSpPr/>
            <p:nvPr/>
          </p:nvSpPr>
          <p:spPr>
            <a:xfrm>
              <a:off x="5723050" y="17236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6" name="Google Shape;4486;p69"/>
            <p:cNvSpPr/>
            <p:nvPr/>
          </p:nvSpPr>
          <p:spPr>
            <a:xfrm>
              <a:off x="5723050" y="17998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7" name="Google Shape;4487;p69"/>
            <p:cNvSpPr/>
            <p:nvPr/>
          </p:nvSpPr>
          <p:spPr>
            <a:xfrm>
              <a:off x="5723050"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8" name="Google Shape;4488;p69"/>
            <p:cNvSpPr/>
            <p:nvPr/>
          </p:nvSpPr>
          <p:spPr>
            <a:xfrm>
              <a:off x="5723050"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9" name="Google Shape;4489;p69"/>
            <p:cNvSpPr/>
            <p:nvPr/>
          </p:nvSpPr>
          <p:spPr>
            <a:xfrm>
              <a:off x="5723050"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0" name="Google Shape;4490;p69"/>
            <p:cNvSpPr/>
            <p:nvPr/>
          </p:nvSpPr>
          <p:spPr>
            <a:xfrm>
              <a:off x="5723050"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1" name="Google Shape;4491;p69"/>
            <p:cNvSpPr/>
            <p:nvPr/>
          </p:nvSpPr>
          <p:spPr>
            <a:xfrm>
              <a:off x="5723050"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2" name="Google Shape;4492;p69"/>
            <p:cNvSpPr/>
            <p:nvPr/>
          </p:nvSpPr>
          <p:spPr>
            <a:xfrm>
              <a:off x="57230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3" name="Google Shape;4493;p69"/>
            <p:cNvSpPr/>
            <p:nvPr/>
          </p:nvSpPr>
          <p:spPr>
            <a:xfrm>
              <a:off x="5723050"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4" name="Google Shape;4494;p69"/>
            <p:cNvSpPr/>
            <p:nvPr/>
          </p:nvSpPr>
          <p:spPr>
            <a:xfrm>
              <a:off x="5722850" y="2485550"/>
              <a:ext cx="62425" cy="53300"/>
            </a:xfrm>
            <a:custGeom>
              <a:rect b="b" l="l" r="r" t="t"/>
              <a:pathLst>
                <a:path extrusionOk="0" h="2132" w="2497">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5" name="Google Shape;4495;p69"/>
            <p:cNvSpPr/>
            <p:nvPr/>
          </p:nvSpPr>
          <p:spPr>
            <a:xfrm>
              <a:off x="5723050"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6" name="Google Shape;4496;p69"/>
            <p:cNvSpPr/>
            <p:nvPr/>
          </p:nvSpPr>
          <p:spPr>
            <a:xfrm>
              <a:off x="5722850" y="2637775"/>
              <a:ext cx="62425" cy="53450"/>
            </a:xfrm>
            <a:custGeom>
              <a:rect b="b" l="l" r="r" t="t"/>
              <a:pathLst>
                <a:path extrusionOk="0" h="2138" w="2497">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7" name="Google Shape;4497;p69"/>
            <p:cNvSpPr/>
            <p:nvPr/>
          </p:nvSpPr>
          <p:spPr>
            <a:xfrm>
              <a:off x="5799275" y="141897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8" name="Google Shape;4498;p69"/>
            <p:cNvSpPr/>
            <p:nvPr/>
          </p:nvSpPr>
          <p:spPr>
            <a:xfrm>
              <a:off x="5799275" y="149520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9" name="Google Shape;4499;p69"/>
            <p:cNvSpPr/>
            <p:nvPr/>
          </p:nvSpPr>
          <p:spPr>
            <a:xfrm>
              <a:off x="5799275" y="1571400"/>
              <a:ext cx="62150" cy="53275"/>
            </a:xfrm>
            <a:custGeom>
              <a:rect b="b" l="l" r="r" t="t"/>
              <a:pathLst>
                <a:path extrusionOk="0" h="2131" w="2486">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0" name="Google Shape;4500;p69"/>
            <p:cNvSpPr/>
            <p:nvPr/>
          </p:nvSpPr>
          <p:spPr>
            <a:xfrm>
              <a:off x="5799275" y="164740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1" name="Google Shape;4501;p69"/>
            <p:cNvSpPr/>
            <p:nvPr/>
          </p:nvSpPr>
          <p:spPr>
            <a:xfrm>
              <a:off x="5799275" y="172362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2" name="Google Shape;4502;p69"/>
            <p:cNvSpPr/>
            <p:nvPr/>
          </p:nvSpPr>
          <p:spPr>
            <a:xfrm>
              <a:off x="5799275" y="1799825"/>
              <a:ext cx="62150" cy="53300"/>
            </a:xfrm>
            <a:custGeom>
              <a:rect b="b" l="l" r="r" t="t"/>
              <a:pathLst>
                <a:path extrusionOk="0" h="2132" w="2486">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3" name="Google Shape;4503;p69"/>
            <p:cNvSpPr/>
            <p:nvPr/>
          </p:nvSpPr>
          <p:spPr>
            <a:xfrm>
              <a:off x="5799275" y="187605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4" name="Google Shape;4504;p69"/>
            <p:cNvSpPr/>
            <p:nvPr/>
          </p:nvSpPr>
          <p:spPr>
            <a:xfrm>
              <a:off x="5799275" y="1952050"/>
              <a:ext cx="62200" cy="53500"/>
            </a:xfrm>
            <a:custGeom>
              <a:rect b="b" l="l" r="r" t="t"/>
              <a:pathLst>
                <a:path extrusionOk="0" h="2140" w="2488">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5" name="Google Shape;4505;p69"/>
            <p:cNvSpPr/>
            <p:nvPr/>
          </p:nvSpPr>
          <p:spPr>
            <a:xfrm>
              <a:off x="5799275" y="2028275"/>
              <a:ext cx="62200" cy="53450"/>
            </a:xfrm>
            <a:custGeom>
              <a:rect b="b" l="l" r="r" t="t"/>
              <a:pathLst>
                <a:path extrusionOk="0" h="2138" w="2488">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6" name="Google Shape;4506;p69"/>
            <p:cNvSpPr/>
            <p:nvPr/>
          </p:nvSpPr>
          <p:spPr>
            <a:xfrm>
              <a:off x="587527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7" name="Google Shape;4507;p69"/>
            <p:cNvSpPr/>
            <p:nvPr/>
          </p:nvSpPr>
          <p:spPr>
            <a:xfrm>
              <a:off x="587527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8" name="Google Shape;4508;p69"/>
            <p:cNvSpPr/>
            <p:nvPr/>
          </p:nvSpPr>
          <p:spPr>
            <a:xfrm>
              <a:off x="587527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9" name="Google Shape;4509;p69"/>
            <p:cNvSpPr/>
            <p:nvPr/>
          </p:nvSpPr>
          <p:spPr>
            <a:xfrm>
              <a:off x="587527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0" name="Google Shape;4510;p69"/>
            <p:cNvSpPr/>
            <p:nvPr/>
          </p:nvSpPr>
          <p:spPr>
            <a:xfrm>
              <a:off x="587527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1" name="Google Shape;4511;p69"/>
            <p:cNvSpPr/>
            <p:nvPr/>
          </p:nvSpPr>
          <p:spPr>
            <a:xfrm>
              <a:off x="587527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2" name="Google Shape;4512;p69"/>
            <p:cNvSpPr/>
            <p:nvPr/>
          </p:nvSpPr>
          <p:spPr>
            <a:xfrm>
              <a:off x="5875275" y="1876050"/>
              <a:ext cx="62225" cy="53350"/>
            </a:xfrm>
            <a:custGeom>
              <a:rect b="b" l="l" r="r" t="t"/>
              <a:pathLst>
                <a:path extrusionOk="0" h="2134" w="2489">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3" name="Google Shape;4513;p69"/>
            <p:cNvSpPr/>
            <p:nvPr/>
          </p:nvSpPr>
          <p:spPr>
            <a:xfrm>
              <a:off x="587527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4" name="Google Shape;4514;p69"/>
            <p:cNvSpPr/>
            <p:nvPr/>
          </p:nvSpPr>
          <p:spPr>
            <a:xfrm>
              <a:off x="587527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5" name="Google Shape;4515;p69"/>
            <p:cNvSpPr/>
            <p:nvPr/>
          </p:nvSpPr>
          <p:spPr>
            <a:xfrm>
              <a:off x="587527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6" name="Google Shape;4516;p69"/>
            <p:cNvSpPr/>
            <p:nvPr/>
          </p:nvSpPr>
          <p:spPr>
            <a:xfrm>
              <a:off x="5799275" y="2104500"/>
              <a:ext cx="62200" cy="53325"/>
            </a:xfrm>
            <a:custGeom>
              <a:rect b="b" l="l" r="r" t="t"/>
              <a:pathLst>
                <a:path extrusionOk="0" h="2133"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7" name="Google Shape;4517;p69"/>
            <p:cNvSpPr/>
            <p:nvPr/>
          </p:nvSpPr>
          <p:spPr>
            <a:xfrm>
              <a:off x="5799275" y="218070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8" name="Google Shape;4518;p69"/>
            <p:cNvSpPr/>
            <p:nvPr/>
          </p:nvSpPr>
          <p:spPr>
            <a:xfrm>
              <a:off x="5799275" y="2256925"/>
              <a:ext cx="62350" cy="53425"/>
            </a:xfrm>
            <a:custGeom>
              <a:rect b="b" l="l" r="r" t="t"/>
              <a:pathLst>
                <a:path extrusionOk="0" h="2137" w="2494">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9" name="Google Shape;4519;p69"/>
            <p:cNvSpPr/>
            <p:nvPr/>
          </p:nvSpPr>
          <p:spPr>
            <a:xfrm>
              <a:off x="5799275" y="2333125"/>
              <a:ext cx="62200" cy="53450"/>
            </a:xfrm>
            <a:custGeom>
              <a:rect b="b" l="l" r="r" t="t"/>
              <a:pathLst>
                <a:path extrusionOk="0" h="2138" w="2488">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0" name="Google Shape;4520;p69"/>
            <p:cNvSpPr/>
            <p:nvPr/>
          </p:nvSpPr>
          <p:spPr>
            <a:xfrm>
              <a:off x="5799050" y="2637775"/>
              <a:ext cx="62425" cy="53450"/>
            </a:xfrm>
            <a:custGeom>
              <a:rect b="b" l="l" r="r" t="t"/>
              <a:pathLst>
                <a:path extrusionOk="0" h="2138" w="2497">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1" name="Google Shape;4521;p69"/>
            <p:cNvSpPr/>
            <p:nvPr/>
          </p:nvSpPr>
          <p:spPr>
            <a:xfrm>
              <a:off x="5799275" y="2561575"/>
              <a:ext cx="62200" cy="53425"/>
            </a:xfrm>
            <a:custGeom>
              <a:rect b="b" l="l" r="r" t="t"/>
              <a:pathLst>
                <a:path extrusionOk="0" h="2137" w="2488">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2" name="Google Shape;4522;p69"/>
            <p:cNvSpPr/>
            <p:nvPr/>
          </p:nvSpPr>
          <p:spPr>
            <a:xfrm>
              <a:off x="5799050" y="2485550"/>
              <a:ext cx="62425" cy="53300"/>
            </a:xfrm>
            <a:custGeom>
              <a:rect b="b" l="l" r="r" t="t"/>
              <a:pathLst>
                <a:path extrusionOk="0" h="2132" w="2497">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3" name="Google Shape;4523;p69"/>
            <p:cNvSpPr/>
            <p:nvPr/>
          </p:nvSpPr>
          <p:spPr>
            <a:xfrm>
              <a:off x="5799275" y="240935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4" name="Google Shape;4524;p69"/>
            <p:cNvSpPr/>
            <p:nvPr/>
          </p:nvSpPr>
          <p:spPr>
            <a:xfrm>
              <a:off x="5723050"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5" name="Google Shape;4525;p69"/>
            <p:cNvSpPr/>
            <p:nvPr/>
          </p:nvSpPr>
          <p:spPr>
            <a:xfrm>
              <a:off x="56468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6" name="Google Shape;4526;p69"/>
            <p:cNvSpPr/>
            <p:nvPr/>
          </p:nvSpPr>
          <p:spPr>
            <a:xfrm>
              <a:off x="5570625" y="240935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7" name="Google Shape;4527;p69"/>
            <p:cNvSpPr/>
            <p:nvPr/>
          </p:nvSpPr>
          <p:spPr>
            <a:xfrm>
              <a:off x="54944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8" name="Google Shape;4528;p69"/>
            <p:cNvSpPr/>
            <p:nvPr/>
          </p:nvSpPr>
          <p:spPr>
            <a:xfrm>
              <a:off x="5418200" y="240935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9" name="Google Shape;4529;p69"/>
            <p:cNvSpPr/>
            <p:nvPr/>
          </p:nvSpPr>
          <p:spPr>
            <a:xfrm>
              <a:off x="5341975"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0" name="Google Shape;4530;p69"/>
            <p:cNvSpPr/>
            <p:nvPr/>
          </p:nvSpPr>
          <p:spPr>
            <a:xfrm>
              <a:off x="6027500" y="3399500"/>
              <a:ext cx="62425" cy="53350"/>
            </a:xfrm>
            <a:custGeom>
              <a:rect b="b" l="l" r="r" t="t"/>
              <a:pathLst>
                <a:path extrusionOk="0" h="2134" w="2497">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1" name="Google Shape;4531;p69"/>
            <p:cNvSpPr/>
            <p:nvPr/>
          </p:nvSpPr>
          <p:spPr>
            <a:xfrm>
              <a:off x="6027500" y="33233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2" name="Google Shape;4532;p69"/>
            <p:cNvSpPr/>
            <p:nvPr/>
          </p:nvSpPr>
          <p:spPr>
            <a:xfrm>
              <a:off x="6103700"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3" name="Google Shape;4533;p69"/>
            <p:cNvSpPr/>
            <p:nvPr/>
          </p:nvSpPr>
          <p:spPr>
            <a:xfrm>
              <a:off x="6103700" y="3094850"/>
              <a:ext cx="62425" cy="53350"/>
            </a:xfrm>
            <a:custGeom>
              <a:rect b="b" l="l" r="r" t="t"/>
              <a:pathLst>
                <a:path extrusionOk="0" h="2134" w="2497">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4" name="Google Shape;4534;p69"/>
            <p:cNvSpPr/>
            <p:nvPr/>
          </p:nvSpPr>
          <p:spPr>
            <a:xfrm>
              <a:off x="5951475"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5" name="Google Shape;4535;p69"/>
            <p:cNvSpPr/>
            <p:nvPr/>
          </p:nvSpPr>
          <p:spPr>
            <a:xfrm>
              <a:off x="595147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6" name="Google Shape;4536;p69"/>
            <p:cNvSpPr/>
            <p:nvPr/>
          </p:nvSpPr>
          <p:spPr>
            <a:xfrm>
              <a:off x="587527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7" name="Google Shape;4537;p69"/>
            <p:cNvSpPr/>
            <p:nvPr/>
          </p:nvSpPr>
          <p:spPr>
            <a:xfrm>
              <a:off x="587527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8" name="Google Shape;4538;p69"/>
            <p:cNvSpPr/>
            <p:nvPr/>
          </p:nvSpPr>
          <p:spPr>
            <a:xfrm>
              <a:off x="587527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9" name="Google Shape;4539;p69"/>
            <p:cNvSpPr/>
            <p:nvPr/>
          </p:nvSpPr>
          <p:spPr>
            <a:xfrm>
              <a:off x="5799125" y="3399500"/>
              <a:ext cx="62350" cy="53450"/>
            </a:xfrm>
            <a:custGeom>
              <a:rect b="b" l="l" r="r" t="t"/>
              <a:pathLst>
                <a:path extrusionOk="0" h="2138" w="2494">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0" name="Google Shape;4540;p69"/>
            <p:cNvSpPr/>
            <p:nvPr/>
          </p:nvSpPr>
          <p:spPr>
            <a:xfrm>
              <a:off x="5799125" y="3323300"/>
              <a:ext cx="62350" cy="53425"/>
            </a:xfrm>
            <a:custGeom>
              <a:rect b="b" l="l" r="r" t="t"/>
              <a:pathLst>
                <a:path extrusionOk="0" h="2137" w="2494">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1" name="Google Shape;4541;p69"/>
            <p:cNvSpPr/>
            <p:nvPr/>
          </p:nvSpPr>
          <p:spPr>
            <a:xfrm>
              <a:off x="6027500" y="355192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2" name="Google Shape;4542;p69"/>
            <p:cNvSpPr/>
            <p:nvPr/>
          </p:nvSpPr>
          <p:spPr>
            <a:xfrm>
              <a:off x="5951475"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3" name="Google Shape;4543;p69"/>
            <p:cNvSpPr/>
            <p:nvPr/>
          </p:nvSpPr>
          <p:spPr>
            <a:xfrm>
              <a:off x="587527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4" name="Google Shape;4544;p69"/>
            <p:cNvSpPr/>
            <p:nvPr/>
          </p:nvSpPr>
          <p:spPr>
            <a:xfrm>
              <a:off x="5799050" y="3551925"/>
              <a:ext cx="62375" cy="53300"/>
            </a:xfrm>
            <a:custGeom>
              <a:rect b="b" l="l" r="r" t="t"/>
              <a:pathLst>
                <a:path extrusionOk="0" h="2132" w="2495">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5" name="Google Shape;4545;p69"/>
            <p:cNvSpPr/>
            <p:nvPr/>
          </p:nvSpPr>
          <p:spPr>
            <a:xfrm>
              <a:off x="5723050" y="3551925"/>
              <a:ext cx="62150" cy="53300"/>
            </a:xfrm>
            <a:custGeom>
              <a:rect b="b" l="l" r="r" t="t"/>
              <a:pathLst>
                <a:path extrusionOk="0" h="2132" w="2486">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6" name="Google Shape;4546;p69"/>
            <p:cNvSpPr/>
            <p:nvPr/>
          </p:nvSpPr>
          <p:spPr>
            <a:xfrm>
              <a:off x="5723050"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7" name="Google Shape;4547;p69"/>
            <p:cNvSpPr/>
            <p:nvPr/>
          </p:nvSpPr>
          <p:spPr>
            <a:xfrm>
              <a:off x="56468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8" name="Google Shape;4548;p69"/>
            <p:cNvSpPr/>
            <p:nvPr/>
          </p:nvSpPr>
          <p:spPr>
            <a:xfrm>
              <a:off x="5646700" y="3399500"/>
              <a:ext cx="62350" cy="53350"/>
            </a:xfrm>
            <a:custGeom>
              <a:rect b="b" l="l" r="r" t="t"/>
              <a:pathLst>
                <a:path extrusionOk="0" h="2134" w="2494">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9" name="Google Shape;4549;p69"/>
            <p:cNvSpPr/>
            <p:nvPr/>
          </p:nvSpPr>
          <p:spPr>
            <a:xfrm>
              <a:off x="5570475" y="3399500"/>
              <a:ext cx="62350" cy="53350"/>
            </a:xfrm>
            <a:custGeom>
              <a:rect b="b" l="l" r="r" t="t"/>
              <a:pathLst>
                <a:path extrusionOk="0" h="2134" w="2494">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0" name="Google Shape;4550;p69"/>
            <p:cNvSpPr/>
            <p:nvPr/>
          </p:nvSpPr>
          <p:spPr>
            <a:xfrm>
              <a:off x="5570475"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1" name="Google Shape;4551;p69"/>
            <p:cNvSpPr/>
            <p:nvPr/>
          </p:nvSpPr>
          <p:spPr>
            <a:xfrm>
              <a:off x="5494275" y="3323300"/>
              <a:ext cx="62350" cy="53425"/>
            </a:xfrm>
            <a:custGeom>
              <a:rect b="b" l="l" r="r" t="t"/>
              <a:pathLst>
                <a:path extrusionOk="0" h="2137" w="2494">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2" name="Google Shape;4552;p69"/>
            <p:cNvSpPr/>
            <p:nvPr/>
          </p:nvSpPr>
          <p:spPr>
            <a:xfrm>
              <a:off x="5494275" y="3247075"/>
              <a:ext cx="62350" cy="53500"/>
            </a:xfrm>
            <a:custGeom>
              <a:rect b="b" l="l" r="r" t="t"/>
              <a:pathLst>
                <a:path extrusionOk="0" h="2140" w="2494">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3" name="Google Shape;4553;p69"/>
            <p:cNvSpPr/>
            <p:nvPr/>
          </p:nvSpPr>
          <p:spPr>
            <a:xfrm>
              <a:off x="5646700" y="3247075"/>
              <a:ext cx="62350" cy="53450"/>
            </a:xfrm>
            <a:custGeom>
              <a:rect b="b" l="l" r="r" t="t"/>
              <a:pathLst>
                <a:path extrusionOk="0" h="2138" w="2494">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4" name="Google Shape;4554;p69"/>
            <p:cNvSpPr/>
            <p:nvPr/>
          </p:nvSpPr>
          <p:spPr>
            <a:xfrm>
              <a:off x="5570625" y="3171075"/>
              <a:ext cx="62200" cy="53350"/>
            </a:xfrm>
            <a:custGeom>
              <a:rect b="b" l="l" r="r" t="t"/>
              <a:pathLst>
                <a:path extrusionOk="0" h="2134" w="2488">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5" name="Google Shape;4555;p69"/>
            <p:cNvSpPr/>
            <p:nvPr/>
          </p:nvSpPr>
          <p:spPr>
            <a:xfrm>
              <a:off x="5494400"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6" name="Google Shape;4556;p69"/>
            <p:cNvSpPr/>
            <p:nvPr/>
          </p:nvSpPr>
          <p:spPr>
            <a:xfrm>
              <a:off x="732252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7" name="Google Shape;4557;p69"/>
            <p:cNvSpPr/>
            <p:nvPr/>
          </p:nvSpPr>
          <p:spPr>
            <a:xfrm>
              <a:off x="72465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8" name="Google Shape;4558;p69"/>
            <p:cNvSpPr/>
            <p:nvPr/>
          </p:nvSpPr>
          <p:spPr>
            <a:xfrm>
              <a:off x="72465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9" name="Google Shape;4559;p69"/>
            <p:cNvSpPr/>
            <p:nvPr/>
          </p:nvSpPr>
          <p:spPr>
            <a:xfrm>
              <a:off x="71703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0" name="Google Shape;4560;p69"/>
            <p:cNvSpPr/>
            <p:nvPr/>
          </p:nvSpPr>
          <p:spPr>
            <a:xfrm>
              <a:off x="71703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1" name="Google Shape;4561;p69"/>
            <p:cNvSpPr/>
            <p:nvPr/>
          </p:nvSpPr>
          <p:spPr>
            <a:xfrm>
              <a:off x="7094075"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2" name="Google Shape;4562;p69"/>
            <p:cNvSpPr/>
            <p:nvPr/>
          </p:nvSpPr>
          <p:spPr>
            <a:xfrm>
              <a:off x="7094075" y="141897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3" name="Google Shape;4563;p69"/>
            <p:cNvSpPr/>
            <p:nvPr/>
          </p:nvSpPr>
          <p:spPr>
            <a:xfrm>
              <a:off x="7017875" y="1571400"/>
              <a:ext cx="62400" cy="53250"/>
            </a:xfrm>
            <a:custGeom>
              <a:rect b="b" l="l" r="r" t="t"/>
              <a:pathLst>
                <a:path extrusionOk="0" h="2130" w="2496">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4" name="Google Shape;4564;p69"/>
            <p:cNvSpPr/>
            <p:nvPr/>
          </p:nvSpPr>
          <p:spPr>
            <a:xfrm>
              <a:off x="7017875" y="1418975"/>
              <a:ext cx="62400" cy="53350"/>
            </a:xfrm>
            <a:custGeom>
              <a:rect b="b" l="l" r="r" t="t"/>
              <a:pathLst>
                <a:path extrusionOk="0" h="2134" w="2496">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5" name="Google Shape;4565;p69"/>
            <p:cNvSpPr/>
            <p:nvPr/>
          </p:nvSpPr>
          <p:spPr>
            <a:xfrm>
              <a:off x="694185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6" name="Google Shape;4566;p69"/>
            <p:cNvSpPr/>
            <p:nvPr/>
          </p:nvSpPr>
          <p:spPr>
            <a:xfrm>
              <a:off x="69418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7" name="Google Shape;4567;p69"/>
            <p:cNvSpPr/>
            <p:nvPr/>
          </p:nvSpPr>
          <p:spPr>
            <a:xfrm>
              <a:off x="69418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8" name="Google Shape;4568;p69"/>
            <p:cNvSpPr/>
            <p:nvPr/>
          </p:nvSpPr>
          <p:spPr>
            <a:xfrm>
              <a:off x="69418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9" name="Google Shape;4569;p69"/>
            <p:cNvSpPr/>
            <p:nvPr/>
          </p:nvSpPr>
          <p:spPr>
            <a:xfrm>
              <a:off x="68656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0" name="Google Shape;4570;p69"/>
            <p:cNvSpPr/>
            <p:nvPr/>
          </p:nvSpPr>
          <p:spPr>
            <a:xfrm>
              <a:off x="686565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1" name="Google Shape;4571;p69"/>
            <p:cNvSpPr/>
            <p:nvPr/>
          </p:nvSpPr>
          <p:spPr>
            <a:xfrm>
              <a:off x="68656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2" name="Google Shape;4572;p69"/>
            <p:cNvSpPr/>
            <p:nvPr/>
          </p:nvSpPr>
          <p:spPr>
            <a:xfrm>
              <a:off x="68656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3" name="Google Shape;4573;p69"/>
            <p:cNvSpPr/>
            <p:nvPr/>
          </p:nvSpPr>
          <p:spPr>
            <a:xfrm>
              <a:off x="678922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4" name="Google Shape;4574;p69"/>
            <p:cNvSpPr/>
            <p:nvPr/>
          </p:nvSpPr>
          <p:spPr>
            <a:xfrm>
              <a:off x="678922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5" name="Google Shape;4575;p69"/>
            <p:cNvSpPr/>
            <p:nvPr/>
          </p:nvSpPr>
          <p:spPr>
            <a:xfrm>
              <a:off x="678922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6" name="Google Shape;4576;p69"/>
            <p:cNvSpPr/>
            <p:nvPr/>
          </p:nvSpPr>
          <p:spPr>
            <a:xfrm>
              <a:off x="6789225" y="134275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7" name="Google Shape;4577;p69"/>
            <p:cNvSpPr/>
            <p:nvPr/>
          </p:nvSpPr>
          <p:spPr>
            <a:xfrm>
              <a:off x="671322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8" name="Google Shape;4578;p69"/>
            <p:cNvSpPr/>
            <p:nvPr/>
          </p:nvSpPr>
          <p:spPr>
            <a:xfrm>
              <a:off x="671322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9" name="Google Shape;4579;p69"/>
            <p:cNvSpPr/>
            <p:nvPr/>
          </p:nvSpPr>
          <p:spPr>
            <a:xfrm>
              <a:off x="671322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0" name="Google Shape;4580;p69"/>
            <p:cNvSpPr/>
            <p:nvPr/>
          </p:nvSpPr>
          <p:spPr>
            <a:xfrm>
              <a:off x="671322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1" name="Google Shape;4581;p69"/>
            <p:cNvSpPr/>
            <p:nvPr/>
          </p:nvSpPr>
          <p:spPr>
            <a:xfrm>
              <a:off x="671322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2" name="Google Shape;4582;p69"/>
            <p:cNvSpPr/>
            <p:nvPr/>
          </p:nvSpPr>
          <p:spPr>
            <a:xfrm>
              <a:off x="6637000" y="164740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3" name="Google Shape;4583;p69"/>
            <p:cNvSpPr/>
            <p:nvPr/>
          </p:nvSpPr>
          <p:spPr>
            <a:xfrm>
              <a:off x="6637000" y="134275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4" name="Google Shape;4584;p69"/>
            <p:cNvSpPr/>
            <p:nvPr/>
          </p:nvSpPr>
          <p:spPr>
            <a:xfrm>
              <a:off x="6560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5" name="Google Shape;4585;p69"/>
            <p:cNvSpPr/>
            <p:nvPr/>
          </p:nvSpPr>
          <p:spPr>
            <a:xfrm>
              <a:off x="656080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6" name="Google Shape;4586;p69"/>
            <p:cNvSpPr/>
            <p:nvPr/>
          </p:nvSpPr>
          <p:spPr>
            <a:xfrm>
              <a:off x="6560800" y="1266550"/>
              <a:ext cx="62200" cy="53450"/>
            </a:xfrm>
            <a:custGeom>
              <a:rect b="b" l="l" r="r" t="t"/>
              <a:pathLst>
                <a:path extrusionOk="0" h="2138" w="2488">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7" name="Google Shape;4587;p69"/>
            <p:cNvSpPr/>
            <p:nvPr/>
          </p:nvSpPr>
          <p:spPr>
            <a:xfrm>
              <a:off x="6484575" y="1647400"/>
              <a:ext cx="62425" cy="53450"/>
            </a:xfrm>
            <a:custGeom>
              <a:rect b="b" l="l" r="r" t="t"/>
              <a:pathLst>
                <a:path extrusionOk="0" h="2138" w="2497">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8" name="Google Shape;4588;p69"/>
            <p:cNvSpPr/>
            <p:nvPr/>
          </p:nvSpPr>
          <p:spPr>
            <a:xfrm>
              <a:off x="6484575" y="1266550"/>
              <a:ext cx="62425" cy="53450"/>
            </a:xfrm>
            <a:custGeom>
              <a:rect b="b" l="l" r="r" t="t"/>
              <a:pathLst>
                <a:path extrusionOk="0" h="2138" w="2497">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9" name="Google Shape;4589;p69"/>
            <p:cNvSpPr/>
            <p:nvPr/>
          </p:nvSpPr>
          <p:spPr>
            <a:xfrm>
              <a:off x="6408350" y="2333125"/>
              <a:ext cx="62425" cy="53450"/>
            </a:xfrm>
            <a:custGeom>
              <a:rect b="b" l="l" r="r" t="t"/>
              <a:pathLst>
                <a:path extrusionOk="0" h="2138" w="2497">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0" name="Google Shape;4590;p69"/>
            <p:cNvSpPr/>
            <p:nvPr/>
          </p:nvSpPr>
          <p:spPr>
            <a:xfrm>
              <a:off x="6408350" y="2256925"/>
              <a:ext cx="62575" cy="53425"/>
            </a:xfrm>
            <a:custGeom>
              <a:rect b="b" l="l" r="r" t="t"/>
              <a:pathLst>
                <a:path extrusionOk="0" h="2137" w="2503">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1" name="Google Shape;4591;p69"/>
            <p:cNvSpPr/>
            <p:nvPr/>
          </p:nvSpPr>
          <p:spPr>
            <a:xfrm>
              <a:off x="6408350" y="21045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2" name="Google Shape;4592;p69"/>
            <p:cNvSpPr/>
            <p:nvPr/>
          </p:nvSpPr>
          <p:spPr>
            <a:xfrm>
              <a:off x="6408350" y="179985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3" name="Google Shape;4593;p69"/>
            <p:cNvSpPr/>
            <p:nvPr/>
          </p:nvSpPr>
          <p:spPr>
            <a:xfrm>
              <a:off x="6408350" y="164740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4" name="Google Shape;4594;p69"/>
            <p:cNvSpPr/>
            <p:nvPr/>
          </p:nvSpPr>
          <p:spPr>
            <a:xfrm>
              <a:off x="6408350" y="134275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5" name="Google Shape;4595;p69"/>
            <p:cNvSpPr/>
            <p:nvPr/>
          </p:nvSpPr>
          <p:spPr>
            <a:xfrm>
              <a:off x="6408350" y="1266550"/>
              <a:ext cx="62425" cy="53450"/>
            </a:xfrm>
            <a:custGeom>
              <a:rect b="b" l="l" r="r" t="t"/>
              <a:pathLst>
                <a:path extrusionOk="0" h="2138" w="2497">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6" name="Google Shape;4596;p69"/>
            <p:cNvSpPr/>
            <p:nvPr/>
          </p:nvSpPr>
          <p:spPr>
            <a:xfrm>
              <a:off x="63323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7" name="Google Shape;4597;p69"/>
            <p:cNvSpPr/>
            <p:nvPr/>
          </p:nvSpPr>
          <p:spPr>
            <a:xfrm>
              <a:off x="63323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8" name="Google Shape;4598;p69"/>
            <p:cNvSpPr/>
            <p:nvPr/>
          </p:nvSpPr>
          <p:spPr>
            <a:xfrm>
              <a:off x="63323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9" name="Google Shape;4599;p69"/>
            <p:cNvSpPr/>
            <p:nvPr/>
          </p:nvSpPr>
          <p:spPr>
            <a:xfrm>
              <a:off x="633235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0" name="Google Shape;4600;p69"/>
            <p:cNvSpPr/>
            <p:nvPr/>
          </p:nvSpPr>
          <p:spPr>
            <a:xfrm>
              <a:off x="633235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1" name="Google Shape;4601;p69"/>
            <p:cNvSpPr/>
            <p:nvPr/>
          </p:nvSpPr>
          <p:spPr>
            <a:xfrm>
              <a:off x="63323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2" name="Google Shape;4602;p69"/>
            <p:cNvSpPr/>
            <p:nvPr/>
          </p:nvSpPr>
          <p:spPr>
            <a:xfrm>
              <a:off x="63323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3" name="Google Shape;4603;p69"/>
            <p:cNvSpPr/>
            <p:nvPr/>
          </p:nvSpPr>
          <p:spPr>
            <a:xfrm>
              <a:off x="6256150" y="2485550"/>
              <a:ext cx="62200" cy="53300"/>
            </a:xfrm>
            <a:custGeom>
              <a:rect b="b" l="l" r="r" t="t"/>
              <a:pathLst>
                <a:path extrusionOk="0" h="2132" w="2488">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4" name="Google Shape;4604;p69"/>
            <p:cNvSpPr/>
            <p:nvPr/>
          </p:nvSpPr>
          <p:spPr>
            <a:xfrm>
              <a:off x="6256150" y="2409350"/>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5" name="Google Shape;4605;p69"/>
            <p:cNvSpPr/>
            <p:nvPr/>
          </p:nvSpPr>
          <p:spPr>
            <a:xfrm>
              <a:off x="6256150" y="2028275"/>
              <a:ext cx="62200" cy="53450"/>
            </a:xfrm>
            <a:custGeom>
              <a:rect b="b" l="l" r="r" t="t"/>
              <a:pathLst>
                <a:path extrusionOk="0" h="2138" w="2488">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6" name="Google Shape;4606;p69"/>
            <p:cNvSpPr/>
            <p:nvPr/>
          </p:nvSpPr>
          <p:spPr>
            <a:xfrm>
              <a:off x="6256150" y="1952050"/>
              <a:ext cx="62200" cy="53450"/>
            </a:xfrm>
            <a:custGeom>
              <a:rect b="b" l="l" r="r" t="t"/>
              <a:pathLst>
                <a:path extrusionOk="0" h="2138" w="2488">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7" name="Google Shape;4607;p69"/>
            <p:cNvSpPr/>
            <p:nvPr/>
          </p:nvSpPr>
          <p:spPr>
            <a:xfrm>
              <a:off x="6256150" y="1876050"/>
              <a:ext cx="62200" cy="53350"/>
            </a:xfrm>
            <a:custGeom>
              <a:rect b="b" l="l" r="r" t="t"/>
              <a:pathLst>
                <a:path extrusionOk="0" h="2134" w="2488">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8" name="Google Shape;4608;p69"/>
            <p:cNvSpPr/>
            <p:nvPr/>
          </p:nvSpPr>
          <p:spPr>
            <a:xfrm>
              <a:off x="6256150" y="179985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9" name="Google Shape;4609;p69"/>
            <p:cNvSpPr/>
            <p:nvPr/>
          </p:nvSpPr>
          <p:spPr>
            <a:xfrm>
              <a:off x="6256150" y="172362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0" name="Google Shape;4610;p69"/>
            <p:cNvSpPr/>
            <p:nvPr/>
          </p:nvSpPr>
          <p:spPr>
            <a:xfrm>
              <a:off x="6256150" y="134275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1" name="Google Shape;4611;p69"/>
            <p:cNvSpPr/>
            <p:nvPr/>
          </p:nvSpPr>
          <p:spPr>
            <a:xfrm>
              <a:off x="617992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2" name="Google Shape;4612;p69"/>
            <p:cNvSpPr/>
            <p:nvPr/>
          </p:nvSpPr>
          <p:spPr>
            <a:xfrm>
              <a:off x="617992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3" name="Google Shape;4613;p69"/>
            <p:cNvSpPr/>
            <p:nvPr/>
          </p:nvSpPr>
          <p:spPr>
            <a:xfrm>
              <a:off x="617992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4" name="Google Shape;4614;p69"/>
            <p:cNvSpPr/>
            <p:nvPr/>
          </p:nvSpPr>
          <p:spPr>
            <a:xfrm>
              <a:off x="617992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5" name="Google Shape;4615;p69"/>
            <p:cNvSpPr/>
            <p:nvPr/>
          </p:nvSpPr>
          <p:spPr>
            <a:xfrm>
              <a:off x="6103700"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6" name="Google Shape;4616;p69"/>
            <p:cNvSpPr/>
            <p:nvPr/>
          </p:nvSpPr>
          <p:spPr>
            <a:xfrm>
              <a:off x="6103700"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7" name="Google Shape;4617;p69"/>
            <p:cNvSpPr/>
            <p:nvPr/>
          </p:nvSpPr>
          <p:spPr>
            <a:xfrm>
              <a:off x="6103700"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8" name="Google Shape;4618;p69"/>
            <p:cNvSpPr/>
            <p:nvPr/>
          </p:nvSpPr>
          <p:spPr>
            <a:xfrm>
              <a:off x="6103700" y="21045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9" name="Google Shape;4619;p69"/>
            <p:cNvSpPr/>
            <p:nvPr/>
          </p:nvSpPr>
          <p:spPr>
            <a:xfrm>
              <a:off x="6103700" y="1342750"/>
              <a:ext cx="62425" cy="53450"/>
            </a:xfrm>
            <a:custGeom>
              <a:rect b="b" l="l" r="r" t="t"/>
              <a:pathLst>
                <a:path extrusionOk="0" h="2138" w="2497">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0" name="Google Shape;4620;p69"/>
            <p:cNvSpPr/>
            <p:nvPr/>
          </p:nvSpPr>
          <p:spPr>
            <a:xfrm>
              <a:off x="6027500" y="2180700"/>
              <a:ext cx="62425" cy="53350"/>
            </a:xfrm>
            <a:custGeom>
              <a:rect b="b" l="l" r="r" t="t"/>
              <a:pathLst>
                <a:path extrusionOk="0" h="2134" w="2497">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1" name="Google Shape;4621;p69"/>
            <p:cNvSpPr/>
            <p:nvPr/>
          </p:nvSpPr>
          <p:spPr>
            <a:xfrm>
              <a:off x="6027500" y="134275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2" name="Google Shape;4622;p69"/>
            <p:cNvSpPr/>
            <p:nvPr/>
          </p:nvSpPr>
          <p:spPr>
            <a:xfrm>
              <a:off x="5951475"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3" name="Google Shape;4623;p69"/>
            <p:cNvSpPr/>
            <p:nvPr/>
          </p:nvSpPr>
          <p:spPr>
            <a:xfrm>
              <a:off x="595147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4" name="Google Shape;4624;p69"/>
            <p:cNvSpPr/>
            <p:nvPr/>
          </p:nvSpPr>
          <p:spPr>
            <a:xfrm>
              <a:off x="595147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5" name="Google Shape;4625;p69"/>
            <p:cNvSpPr/>
            <p:nvPr/>
          </p:nvSpPr>
          <p:spPr>
            <a:xfrm>
              <a:off x="595147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6" name="Google Shape;4626;p69"/>
            <p:cNvSpPr/>
            <p:nvPr/>
          </p:nvSpPr>
          <p:spPr>
            <a:xfrm>
              <a:off x="59514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7" name="Google Shape;4627;p69"/>
            <p:cNvSpPr/>
            <p:nvPr/>
          </p:nvSpPr>
          <p:spPr>
            <a:xfrm>
              <a:off x="587527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8" name="Google Shape;4628;p69"/>
            <p:cNvSpPr/>
            <p:nvPr/>
          </p:nvSpPr>
          <p:spPr>
            <a:xfrm>
              <a:off x="5875275" y="2637775"/>
              <a:ext cx="62225" cy="53450"/>
            </a:xfrm>
            <a:custGeom>
              <a:rect b="b" l="l" r="r" t="t"/>
              <a:pathLst>
                <a:path extrusionOk="0" h="2138" w="2489">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9" name="Google Shape;4629;p69"/>
            <p:cNvSpPr/>
            <p:nvPr/>
          </p:nvSpPr>
          <p:spPr>
            <a:xfrm>
              <a:off x="5875275" y="2561575"/>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0" name="Google Shape;4630;p69"/>
            <p:cNvSpPr/>
            <p:nvPr/>
          </p:nvSpPr>
          <p:spPr>
            <a:xfrm>
              <a:off x="587527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1" name="Google Shape;4631;p69"/>
            <p:cNvSpPr/>
            <p:nvPr/>
          </p:nvSpPr>
          <p:spPr>
            <a:xfrm>
              <a:off x="5875275"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2" name="Google Shape;4632;p69"/>
            <p:cNvSpPr/>
            <p:nvPr/>
          </p:nvSpPr>
          <p:spPr>
            <a:xfrm>
              <a:off x="587527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3" name="Google Shape;4633;p69"/>
            <p:cNvSpPr/>
            <p:nvPr/>
          </p:nvSpPr>
          <p:spPr>
            <a:xfrm>
              <a:off x="587527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4" name="Google Shape;4634;p69"/>
            <p:cNvSpPr/>
            <p:nvPr/>
          </p:nvSpPr>
          <p:spPr>
            <a:xfrm>
              <a:off x="5799275" y="2714000"/>
              <a:ext cx="62200" cy="53350"/>
            </a:xfrm>
            <a:custGeom>
              <a:rect b="b" l="l" r="r" t="t"/>
              <a:pathLst>
                <a:path extrusionOk="0" h="2134"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5" name="Google Shape;4635;p69"/>
            <p:cNvSpPr/>
            <p:nvPr/>
          </p:nvSpPr>
          <p:spPr>
            <a:xfrm>
              <a:off x="5799275" y="134275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6" name="Google Shape;4636;p69"/>
            <p:cNvSpPr/>
            <p:nvPr/>
          </p:nvSpPr>
          <p:spPr>
            <a:xfrm>
              <a:off x="5799125" y="1190550"/>
              <a:ext cx="62350" cy="53425"/>
            </a:xfrm>
            <a:custGeom>
              <a:rect b="b" l="l" r="r" t="t"/>
              <a:pathLst>
                <a:path extrusionOk="0" h="2137" w="2494">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7" name="Google Shape;4637;p69"/>
            <p:cNvSpPr/>
            <p:nvPr/>
          </p:nvSpPr>
          <p:spPr>
            <a:xfrm>
              <a:off x="5723050"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8" name="Google Shape;4638;p69"/>
            <p:cNvSpPr/>
            <p:nvPr/>
          </p:nvSpPr>
          <p:spPr>
            <a:xfrm>
              <a:off x="5723050"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9" name="Google Shape;4639;p69"/>
            <p:cNvSpPr/>
            <p:nvPr/>
          </p:nvSpPr>
          <p:spPr>
            <a:xfrm>
              <a:off x="5723050" y="2942425"/>
              <a:ext cx="62225" cy="53450"/>
            </a:xfrm>
            <a:custGeom>
              <a:rect b="b" l="l" r="r" t="t"/>
              <a:pathLst>
                <a:path extrusionOk="0" h="2138" w="2489">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0" name="Google Shape;4640;p69"/>
            <p:cNvSpPr/>
            <p:nvPr/>
          </p:nvSpPr>
          <p:spPr>
            <a:xfrm>
              <a:off x="5723050" y="271400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1" name="Google Shape;4641;p69"/>
            <p:cNvSpPr/>
            <p:nvPr/>
          </p:nvSpPr>
          <p:spPr>
            <a:xfrm>
              <a:off x="5723050" y="134275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2" name="Google Shape;4642;p69"/>
            <p:cNvSpPr/>
            <p:nvPr/>
          </p:nvSpPr>
          <p:spPr>
            <a:xfrm>
              <a:off x="5722900" y="1190550"/>
              <a:ext cx="62375" cy="53425"/>
            </a:xfrm>
            <a:custGeom>
              <a:rect b="b" l="l" r="r" t="t"/>
              <a:pathLst>
                <a:path extrusionOk="0" h="2137" w="2495">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3" name="Google Shape;4643;p69"/>
            <p:cNvSpPr/>
            <p:nvPr/>
          </p:nvSpPr>
          <p:spPr>
            <a:xfrm>
              <a:off x="56468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4" name="Google Shape;4644;p69"/>
            <p:cNvSpPr/>
            <p:nvPr/>
          </p:nvSpPr>
          <p:spPr>
            <a:xfrm>
              <a:off x="5646825" y="2866425"/>
              <a:ext cx="62225" cy="53275"/>
            </a:xfrm>
            <a:custGeom>
              <a:rect b="b" l="l" r="r" t="t"/>
              <a:pathLst>
                <a:path extrusionOk="0" h="2131" w="2489">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5" name="Google Shape;4645;p69"/>
            <p:cNvSpPr/>
            <p:nvPr/>
          </p:nvSpPr>
          <p:spPr>
            <a:xfrm>
              <a:off x="56468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6" name="Google Shape;4646;p69"/>
            <p:cNvSpPr/>
            <p:nvPr/>
          </p:nvSpPr>
          <p:spPr>
            <a:xfrm>
              <a:off x="56468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7" name="Google Shape;4647;p69"/>
            <p:cNvSpPr/>
            <p:nvPr/>
          </p:nvSpPr>
          <p:spPr>
            <a:xfrm>
              <a:off x="56468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8" name="Google Shape;4648;p69"/>
            <p:cNvSpPr/>
            <p:nvPr/>
          </p:nvSpPr>
          <p:spPr>
            <a:xfrm>
              <a:off x="5646700" y="119055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9" name="Google Shape;4649;p69"/>
            <p:cNvSpPr/>
            <p:nvPr/>
          </p:nvSpPr>
          <p:spPr>
            <a:xfrm>
              <a:off x="5570625" y="3018650"/>
              <a:ext cx="62200" cy="53425"/>
            </a:xfrm>
            <a:custGeom>
              <a:rect b="b" l="l" r="r" t="t"/>
              <a:pathLst>
                <a:path extrusionOk="0" h="2137" w="2488">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0" name="Google Shape;4650;p69"/>
            <p:cNvSpPr/>
            <p:nvPr/>
          </p:nvSpPr>
          <p:spPr>
            <a:xfrm>
              <a:off x="5570625" y="2942425"/>
              <a:ext cx="62200" cy="53450"/>
            </a:xfrm>
            <a:custGeom>
              <a:rect b="b" l="l" r="r" t="t"/>
              <a:pathLst>
                <a:path extrusionOk="0" h="2138" w="2488">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1" name="Google Shape;4651;p69"/>
            <p:cNvSpPr/>
            <p:nvPr/>
          </p:nvSpPr>
          <p:spPr>
            <a:xfrm>
              <a:off x="5570475" y="1190550"/>
              <a:ext cx="62350" cy="53325"/>
            </a:xfrm>
            <a:custGeom>
              <a:rect b="b" l="l" r="r" t="t"/>
              <a:pathLst>
                <a:path extrusionOk="0" h="2133" w="2494">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2" name="Google Shape;4652;p69"/>
            <p:cNvSpPr/>
            <p:nvPr/>
          </p:nvSpPr>
          <p:spPr>
            <a:xfrm>
              <a:off x="5494400" y="29424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3" name="Google Shape;4653;p69"/>
            <p:cNvSpPr/>
            <p:nvPr/>
          </p:nvSpPr>
          <p:spPr>
            <a:xfrm>
              <a:off x="549440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4" name="Google Shape;4654;p69"/>
            <p:cNvSpPr/>
            <p:nvPr/>
          </p:nvSpPr>
          <p:spPr>
            <a:xfrm>
              <a:off x="5494275" y="1190550"/>
              <a:ext cx="62350" cy="53325"/>
            </a:xfrm>
            <a:custGeom>
              <a:rect b="b" l="l" r="r" t="t"/>
              <a:pathLst>
                <a:path extrusionOk="0" h="2133" w="2494">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5" name="Google Shape;4655;p69"/>
            <p:cNvSpPr/>
            <p:nvPr/>
          </p:nvSpPr>
          <p:spPr>
            <a:xfrm>
              <a:off x="5418200"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6" name="Google Shape;4656;p69"/>
            <p:cNvSpPr/>
            <p:nvPr/>
          </p:nvSpPr>
          <p:spPr>
            <a:xfrm>
              <a:off x="5418200"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7" name="Google Shape;4657;p69"/>
            <p:cNvSpPr/>
            <p:nvPr/>
          </p:nvSpPr>
          <p:spPr>
            <a:xfrm>
              <a:off x="5418200" y="1266550"/>
              <a:ext cx="62425" cy="53450"/>
            </a:xfrm>
            <a:custGeom>
              <a:rect b="b" l="l" r="r" t="t"/>
              <a:pathLst>
                <a:path extrusionOk="0" h="2138" w="2497">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8" name="Google Shape;4658;p69"/>
            <p:cNvSpPr/>
            <p:nvPr/>
          </p:nvSpPr>
          <p:spPr>
            <a:xfrm>
              <a:off x="5418200" y="11905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9" name="Google Shape;4659;p69"/>
            <p:cNvSpPr/>
            <p:nvPr/>
          </p:nvSpPr>
          <p:spPr>
            <a:xfrm>
              <a:off x="5341975"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0" name="Google Shape;4660;p69"/>
            <p:cNvSpPr/>
            <p:nvPr/>
          </p:nvSpPr>
          <p:spPr>
            <a:xfrm>
              <a:off x="5341975"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1" name="Google Shape;4661;p69"/>
            <p:cNvSpPr/>
            <p:nvPr/>
          </p:nvSpPr>
          <p:spPr>
            <a:xfrm>
              <a:off x="5265775" y="2790200"/>
              <a:ext cx="62200" cy="53350"/>
            </a:xfrm>
            <a:custGeom>
              <a:rect b="b" l="l" r="r" t="t"/>
              <a:pathLst>
                <a:path extrusionOk="0" h="2134" w="2488">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2" name="Google Shape;4662;p69"/>
            <p:cNvSpPr/>
            <p:nvPr/>
          </p:nvSpPr>
          <p:spPr>
            <a:xfrm>
              <a:off x="5265775" y="2714000"/>
              <a:ext cx="62200" cy="53350"/>
            </a:xfrm>
            <a:custGeom>
              <a:rect b="b" l="l" r="r" t="t"/>
              <a:pathLst>
                <a:path extrusionOk="0" h="2134" w="2488">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3" name="Google Shape;4663;p69"/>
            <p:cNvSpPr/>
            <p:nvPr/>
          </p:nvSpPr>
          <p:spPr>
            <a:xfrm>
              <a:off x="5265775" y="1266550"/>
              <a:ext cx="62200" cy="53450"/>
            </a:xfrm>
            <a:custGeom>
              <a:rect b="b" l="l" r="r" t="t"/>
              <a:pathLst>
                <a:path extrusionOk="0" h="2138" w="2488">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4" name="Google Shape;4664;p69"/>
            <p:cNvSpPr/>
            <p:nvPr/>
          </p:nvSpPr>
          <p:spPr>
            <a:xfrm>
              <a:off x="5189550"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5" name="Google Shape;4665;p69"/>
            <p:cNvSpPr/>
            <p:nvPr/>
          </p:nvSpPr>
          <p:spPr>
            <a:xfrm>
              <a:off x="5189550" y="2790200"/>
              <a:ext cx="62225" cy="53350"/>
            </a:xfrm>
            <a:custGeom>
              <a:rect b="b" l="l" r="r" t="t"/>
              <a:pathLst>
                <a:path extrusionOk="0" h="2134" w="2489">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6" name="Google Shape;4666;p69"/>
            <p:cNvSpPr/>
            <p:nvPr/>
          </p:nvSpPr>
          <p:spPr>
            <a:xfrm>
              <a:off x="5189550" y="1342750"/>
              <a:ext cx="62225" cy="53350"/>
            </a:xfrm>
            <a:custGeom>
              <a:rect b="b" l="l" r="r" t="t"/>
              <a:pathLst>
                <a:path extrusionOk="0" h="2134" w="2489">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7" name="Google Shape;4667;p69"/>
            <p:cNvSpPr/>
            <p:nvPr/>
          </p:nvSpPr>
          <p:spPr>
            <a:xfrm>
              <a:off x="5113350" y="3094850"/>
              <a:ext cx="62400" cy="53350"/>
            </a:xfrm>
            <a:custGeom>
              <a:rect b="b" l="l" r="r" t="t"/>
              <a:pathLst>
                <a:path extrusionOk="0" h="2134" w="2496">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8" name="Google Shape;4668;p69"/>
            <p:cNvSpPr/>
            <p:nvPr/>
          </p:nvSpPr>
          <p:spPr>
            <a:xfrm>
              <a:off x="5113350" y="3018650"/>
              <a:ext cx="62400" cy="53425"/>
            </a:xfrm>
            <a:custGeom>
              <a:rect b="b" l="l" r="r" t="t"/>
              <a:pathLst>
                <a:path extrusionOk="0" h="2137" w="2496">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9" name="Google Shape;4669;p69"/>
            <p:cNvSpPr/>
            <p:nvPr/>
          </p:nvSpPr>
          <p:spPr>
            <a:xfrm>
              <a:off x="5113350" y="2942425"/>
              <a:ext cx="62400" cy="53450"/>
            </a:xfrm>
            <a:custGeom>
              <a:rect b="b" l="l" r="r" t="t"/>
              <a:pathLst>
                <a:path extrusionOk="0" h="2138" w="2496">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0" name="Google Shape;4670;p69"/>
            <p:cNvSpPr/>
            <p:nvPr/>
          </p:nvSpPr>
          <p:spPr>
            <a:xfrm>
              <a:off x="5113350" y="2866425"/>
              <a:ext cx="62400" cy="53275"/>
            </a:xfrm>
            <a:custGeom>
              <a:rect b="b" l="l" r="r" t="t"/>
              <a:pathLst>
                <a:path extrusionOk="0" h="2131" w="2496">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1" name="Google Shape;4671;p69"/>
            <p:cNvSpPr/>
            <p:nvPr/>
          </p:nvSpPr>
          <p:spPr>
            <a:xfrm>
              <a:off x="5113350" y="2790200"/>
              <a:ext cx="62400" cy="53350"/>
            </a:xfrm>
            <a:custGeom>
              <a:rect b="b" l="l" r="r" t="t"/>
              <a:pathLst>
                <a:path extrusionOk="0" h="2134" w="2496">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2" name="Google Shape;4672;p69"/>
            <p:cNvSpPr/>
            <p:nvPr/>
          </p:nvSpPr>
          <p:spPr>
            <a:xfrm>
              <a:off x="5113350" y="2714000"/>
              <a:ext cx="62400" cy="53350"/>
            </a:xfrm>
            <a:custGeom>
              <a:rect b="b" l="l" r="r" t="t"/>
              <a:pathLst>
                <a:path extrusionOk="0" h="2134" w="2496">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3" name="Google Shape;4673;p69"/>
            <p:cNvSpPr/>
            <p:nvPr/>
          </p:nvSpPr>
          <p:spPr>
            <a:xfrm>
              <a:off x="5113350" y="141897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4" name="Google Shape;4674;p69"/>
            <p:cNvSpPr/>
            <p:nvPr/>
          </p:nvSpPr>
          <p:spPr>
            <a:xfrm>
              <a:off x="5113350" y="134275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5" name="Google Shape;4675;p69"/>
            <p:cNvSpPr/>
            <p:nvPr/>
          </p:nvSpPr>
          <p:spPr>
            <a:xfrm>
              <a:off x="50373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6" name="Google Shape;4676;p69"/>
            <p:cNvSpPr/>
            <p:nvPr/>
          </p:nvSpPr>
          <p:spPr>
            <a:xfrm>
              <a:off x="503732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7" name="Google Shape;4677;p69"/>
            <p:cNvSpPr/>
            <p:nvPr/>
          </p:nvSpPr>
          <p:spPr>
            <a:xfrm>
              <a:off x="5037325" y="2866425"/>
              <a:ext cx="62225" cy="53275"/>
            </a:xfrm>
            <a:custGeom>
              <a:rect b="b" l="l" r="r" t="t"/>
              <a:pathLst>
                <a:path extrusionOk="0" h="2131" w="2489">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8" name="Google Shape;4678;p69"/>
            <p:cNvSpPr/>
            <p:nvPr/>
          </p:nvSpPr>
          <p:spPr>
            <a:xfrm>
              <a:off x="50373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9" name="Google Shape;4679;p69"/>
            <p:cNvSpPr/>
            <p:nvPr/>
          </p:nvSpPr>
          <p:spPr>
            <a:xfrm>
              <a:off x="50373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0" name="Google Shape;4680;p69"/>
            <p:cNvSpPr/>
            <p:nvPr/>
          </p:nvSpPr>
          <p:spPr>
            <a:xfrm>
              <a:off x="5037325"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1" name="Google Shape;4681;p69"/>
            <p:cNvSpPr/>
            <p:nvPr/>
          </p:nvSpPr>
          <p:spPr>
            <a:xfrm>
              <a:off x="50373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2" name="Google Shape;4682;p69"/>
            <p:cNvSpPr/>
            <p:nvPr/>
          </p:nvSpPr>
          <p:spPr>
            <a:xfrm>
              <a:off x="4961125"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3" name="Google Shape;4683;p69"/>
            <p:cNvSpPr/>
            <p:nvPr/>
          </p:nvSpPr>
          <p:spPr>
            <a:xfrm>
              <a:off x="49611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4" name="Google Shape;4684;p69"/>
            <p:cNvSpPr/>
            <p:nvPr/>
          </p:nvSpPr>
          <p:spPr>
            <a:xfrm>
              <a:off x="49611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5" name="Google Shape;4685;p69"/>
            <p:cNvSpPr/>
            <p:nvPr/>
          </p:nvSpPr>
          <p:spPr>
            <a:xfrm>
              <a:off x="49611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6" name="Google Shape;4686;p69"/>
            <p:cNvSpPr/>
            <p:nvPr/>
          </p:nvSpPr>
          <p:spPr>
            <a:xfrm>
              <a:off x="49611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7" name="Google Shape;4687;p69"/>
            <p:cNvSpPr/>
            <p:nvPr/>
          </p:nvSpPr>
          <p:spPr>
            <a:xfrm>
              <a:off x="49611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8" name="Google Shape;4688;p69"/>
            <p:cNvSpPr/>
            <p:nvPr/>
          </p:nvSpPr>
          <p:spPr>
            <a:xfrm>
              <a:off x="4884900" y="2637775"/>
              <a:ext cx="62225" cy="53450"/>
            </a:xfrm>
            <a:custGeom>
              <a:rect b="b" l="l" r="r" t="t"/>
              <a:pathLst>
                <a:path extrusionOk="0" h="2138" w="2489">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9" name="Google Shape;4689;p69"/>
            <p:cNvSpPr/>
            <p:nvPr/>
          </p:nvSpPr>
          <p:spPr>
            <a:xfrm>
              <a:off x="48849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0" name="Google Shape;4690;p69"/>
            <p:cNvSpPr/>
            <p:nvPr/>
          </p:nvSpPr>
          <p:spPr>
            <a:xfrm>
              <a:off x="48849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1" name="Google Shape;4691;p69"/>
            <p:cNvSpPr/>
            <p:nvPr/>
          </p:nvSpPr>
          <p:spPr>
            <a:xfrm>
              <a:off x="488490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2" name="Google Shape;4692;p69"/>
            <p:cNvSpPr/>
            <p:nvPr/>
          </p:nvSpPr>
          <p:spPr>
            <a:xfrm>
              <a:off x="4808700" y="2637775"/>
              <a:ext cx="62400" cy="53450"/>
            </a:xfrm>
            <a:custGeom>
              <a:rect b="b" l="l" r="r" t="t"/>
              <a:pathLst>
                <a:path extrusionOk="0" h="2138" w="2496">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3" name="Google Shape;4693;p69"/>
            <p:cNvSpPr/>
            <p:nvPr/>
          </p:nvSpPr>
          <p:spPr>
            <a:xfrm>
              <a:off x="4808700" y="2561575"/>
              <a:ext cx="62400" cy="53425"/>
            </a:xfrm>
            <a:custGeom>
              <a:rect b="b" l="l" r="r" t="t"/>
              <a:pathLst>
                <a:path extrusionOk="0" h="2137" w="2496">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4" name="Google Shape;4694;p69"/>
            <p:cNvSpPr/>
            <p:nvPr/>
          </p:nvSpPr>
          <p:spPr>
            <a:xfrm>
              <a:off x="4808700" y="141897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5" name="Google Shape;4695;p69"/>
            <p:cNvSpPr/>
            <p:nvPr/>
          </p:nvSpPr>
          <p:spPr>
            <a:xfrm>
              <a:off x="48087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6" name="Google Shape;4696;p69"/>
            <p:cNvSpPr/>
            <p:nvPr/>
          </p:nvSpPr>
          <p:spPr>
            <a:xfrm>
              <a:off x="4808700" y="11905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7" name="Google Shape;4697;p69"/>
            <p:cNvSpPr/>
            <p:nvPr/>
          </p:nvSpPr>
          <p:spPr>
            <a:xfrm>
              <a:off x="4808700" y="1038125"/>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8" name="Google Shape;4698;p69"/>
            <p:cNvSpPr/>
            <p:nvPr/>
          </p:nvSpPr>
          <p:spPr>
            <a:xfrm>
              <a:off x="4732475" y="27902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9" name="Google Shape;4699;p69"/>
            <p:cNvSpPr/>
            <p:nvPr/>
          </p:nvSpPr>
          <p:spPr>
            <a:xfrm>
              <a:off x="4732475" y="2714000"/>
              <a:ext cx="62425" cy="53350"/>
            </a:xfrm>
            <a:custGeom>
              <a:rect b="b" l="l" r="r" t="t"/>
              <a:pathLst>
                <a:path extrusionOk="0" h="2134" w="2497">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0" name="Google Shape;4700;p69"/>
            <p:cNvSpPr/>
            <p:nvPr/>
          </p:nvSpPr>
          <p:spPr>
            <a:xfrm>
              <a:off x="4732475" y="2561575"/>
              <a:ext cx="62425" cy="53425"/>
            </a:xfrm>
            <a:custGeom>
              <a:rect b="b" l="l" r="r" t="t"/>
              <a:pathLst>
                <a:path extrusionOk="0" h="2137" w="2497">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1" name="Google Shape;4701;p69"/>
            <p:cNvSpPr/>
            <p:nvPr/>
          </p:nvSpPr>
          <p:spPr>
            <a:xfrm>
              <a:off x="473247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2" name="Google Shape;4702;p69"/>
            <p:cNvSpPr/>
            <p:nvPr/>
          </p:nvSpPr>
          <p:spPr>
            <a:xfrm>
              <a:off x="4732475" y="11905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3" name="Google Shape;4703;p69"/>
            <p:cNvSpPr/>
            <p:nvPr/>
          </p:nvSpPr>
          <p:spPr>
            <a:xfrm>
              <a:off x="4656475" y="2866425"/>
              <a:ext cx="62200" cy="53275"/>
            </a:xfrm>
            <a:custGeom>
              <a:rect b="b" l="l" r="r" t="t"/>
              <a:pathLst>
                <a:path extrusionOk="0" h="2131" w="2488">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4" name="Google Shape;4704;p69"/>
            <p:cNvSpPr/>
            <p:nvPr/>
          </p:nvSpPr>
          <p:spPr>
            <a:xfrm>
              <a:off x="4656475" y="27902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5" name="Google Shape;4705;p69"/>
            <p:cNvSpPr/>
            <p:nvPr/>
          </p:nvSpPr>
          <p:spPr>
            <a:xfrm>
              <a:off x="4656475" y="271400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6" name="Google Shape;4706;p69"/>
            <p:cNvSpPr/>
            <p:nvPr/>
          </p:nvSpPr>
          <p:spPr>
            <a:xfrm>
              <a:off x="4656475" y="2485550"/>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7" name="Google Shape;4707;p69"/>
            <p:cNvSpPr/>
            <p:nvPr/>
          </p:nvSpPr>
          <p:spPr>
            <a:xfrm>
              <a:off x="465647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8" name="Google Shape;4708;p69"/>
            <p:cNvSpPr/>
            <p:nvPr/>
          </p:nvSpPr>
          <p:spPr>
            <a:xfrm>
              <a:off x="465647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9" name="Google Shape;4709;p69"/>
            <p:cNvSpPr/>
            <p:nvPr/>
          </p:nvSpPr>
          <p:spPr>
            <a:xfrm>
              <a:off x="46564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0" name="Google Shape;4710;p69"/>
            <p:cNvSpPr/>
            <p:nvPr/>
          </p:nvSpPr>
          <p:spPr>
            <a:xfrm>
              <a:off x="4656475" y="1038125"/>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1" name="Google Shape;4711;p69"/>
            <p:cNvSpPr/>
            <p:nvPr/>
          </p:nvSpPr>
          <p:spPr>
            <a:xfrm>
              <a:off x="4580250" y="29424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2" name="Google Shape;4712;p69"/>
            <p:cNvSpPr/>
            <p:nvPr/>
          </p:nvSpPr>
          <p:spPr>
            <a:xfrm>
              <a:off x="458025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3" name="Google Shape;4713;p69"/>
            <p:cNvSpPr/>
            <p:nvPr/>
          </p:nvSpPr>
          <p:spPr>
            <a:xfrm>
              <a:off x="458025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4" name="Google Shape;4714;p69"/>
            <p:cNvSpPr/>
            <p:nvPr/>
          </p:nvSpPr>
          <p:spPr>
            <a:xfrm>
              <a:off x="4580250"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5" name="Google Shape;4715;p69"/>
            <p:cNvSpPr/>
            <p:nvPr/>
          </p:nvSpPr>
          <p:spPr>
            <a:xfrm>
              <a:off x="458025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6" name="Google Shape;4716;p69"/>
            <p:cNvSpPr/>
            <p:nvPr/>
          </p:nvSpPr>
          <p:spPr>
            <a:xfrm>
              <a:off x="45802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7" name="Google Shape;4717;p69"/>
            <p:cNvSpPr/>
            <p:nvPr/>
          </p:nvSpPr>
          <p:spPr>
            <a:xfrm>
              <a:off x="45802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8" name="Google Shape;4718;p69"/>
            <p:cNvSpPr/>
            <p:nvPr/>
          </p:nvSpPr>
          <p:spPr>
            <a:xfrm>
              <a:off x="45802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9" name="Google Shape;4719;p69"/>
            <p:cNvSpPr/>
            <p:nvPr/>
          </p:nvSpPr>
          <p:spPr>
            <a:xfrm>
              <a:off x="450405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0" name="Google Shape;4720;p69"/>
            <p:cNvSpPr/>
            <p:nvPr/>
          </p:nvSpPr>
          <p:spPr>
            <a:xfrm>
              <a:off x="4504050"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1" name="Google Shape;4721;p69"/>
            <p:cNvSpPr/>
            <p:nvPr/>
          </p:nvSpPr>
          <p:spPr>
            <a:xfrm>
              <a:off x="45040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2" name="Google Shape;4722;p69"/>
            <p:cNvSpPr/>
            <p:nvPr/>
          </p:nvSpPr>
          <p:spPr>
            <a:xfrm>
              <a:off x="450405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3" name="Google Shape;4723;p69"/>
            <p:cNvSpPr/>
            <p:nvPr/>
          </p:nvSpPr>
          <p:spPr>
            <a:xfrm>
              <a:off x="45040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4" name="Google Shape;4724;p69"/>
            <p:cNvSpPr/>
            <p:nvPr/>
          </p:nvSpPr>
          <p:spPr>
            <a:xfrm>
              <a:off x="45040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5" name="Google Shape;4725;p69"/>
            <p:cNvSpPr/>
            <p:nvPr/>
          </p:nvSpPr>
          <p:spPr>
            <a:xfrm>
              <a:off x="4427825" y="2942425"/>
              <a:ext cx="62425" cy="53450"/>
            </a:xfrm>
            <a:custGeom>
              <a:rect b="b" l="l" r="r" t="t"/>
              <a:pathLst>
                <a:path extrusionOk="0" h="2138" w="2497">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6" name="Google Shape;4726;p69"/>
            <p:cNvSpPr/>
            <p:nvPr/>
          </p:nvSpPr>
          <p:spPr>
            <a:xfrm>
              <a:off x="4427825" y="2866425"/>
              <a:ext cx="62425" cy="53275"/>
            </a:xfrm>
            <a:custGeom>
              <a:rect b="b" l="l" r="r" t="t"/>
              <a:pathLst>
                <a:path extrusionOk="0" h="2131" w="2497">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7" name="Google Shape;4727;p69"/>
            <p:cNvSpPr/>
            <p:nvPr/>
          </p:nvSpPr>
          <p:spPr>
            <a:xfrm>
              <a:off x="4427825" y="2790200"/>
              <a:ext cx="62425" cy="53350"/>
            </a:xfrm>
            <a:custGeom>
              <a:rect b="b" l="l" r="r" t="t"/>
              <a:pathLst>
                <a:path extrusionOk="0" h="2134" w="2497">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8" name="Google Shape;4728;p69"/>
            <p:cNvSpPr/>
            <p:nvPr/>
          </p:nvSpPr>
          <p:spPr>
            <a:xfrm>
              <a:off x="4427825" y="2561575"/>
              <a:ext cx="62425" cy="53425"/>
            </a:xfrm>
            <a:custGeom>
              <a:rect b="b" l="l" r="r" t="t"/>
              <a:pathLst>
                <a:path extrusionOk="0" h="2137" w="2497">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9" name="Google Shape;4729;p69"/>
            <p:cNvSpPr/>
            <p:nvPr/>
          </p:nvSpPr>
          <p:spPr>
            <a:xfrm>
              <a:off x="4427825" y="2485550"/>
              <a:ext cx="62425" cy="53300"/>
            </a:xfrm>
            <a:custGeom>
              <a:rect b="b" l="l" r="r" t="t"/>
              <a:pathLst>
                <a:path extrusionOk="0" h="2132" w="2497">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0" name="Google Shape;4730;p69"/>
            <p:cNvSpPr/>
            <p:nvPr/>
          </p:nvSpPr>
          <p:spPr>
            <a:xfrm>
              <a:off x="4427825" y="2409350"/>
              <a:ext cx="62425" cy="53350"/>
            </a:xfrm>
            <a:custGeom>
              <a:rect b="b" l="l" r="r" t="t"/>
              <a:pathLst>
                <a:path extrusionOk="0" h="2134"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1" name="Google Shape;4731;p69"/>
            <p:cNvSpPr/>
            <p:nvPr/>
          </p:nvSpPr>
          <p:spPr>
            <a:xfrm>
              <a:off x="435160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2" name="Google Shape;4732;p69"/>
            <p:cNvSpPr/>
            <p:nvPr/>
          </p:nvSpPr>
          <p:spPr>
            <a:xfrm>
              <a:off x="435160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3" name="Google Shape;4733;p69"/>
            <p:cNvSpPr/>
            <p:nvPr/>
          </p:nvSpPr>
          <p:spPr>
            <a:xfrm>
              <a:off x="4351600" y="2637775"/>
              <a:ext cx="62425" cy="53450"/>
            </a:xfrm>
            <a:custGeom>
              <a:rect b="b" l="l" r="r" t="t"/>
              <a:pathLst>
                <a:path extrusionOk="0" h="2138" w="2497">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4" name="Google Shape;4734;p69"/>
            <p:cNvSpPr/>
            <p:nvPr/>
          </p:nvSpPr>
          <p:spPr>
            <a:xfrm>
              <a:off x="4351600" y="2561575"/>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5" name="Google Shape;4735;p69"/>
            <p:cNvSpPr/>
            <p:nvPr/>
          </p:nvSpPr>
          <p:spPr>
            <a:xfrm>
              <a:off x="4275600" y="26377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6" name="Google Shape;4736;p69"/>
            <p:cNvSpPr/>
            <p:nvPr/>
          </p:nvSpPr>
          <p:spPr>
            <a:xfrm>
              <a:off x="42756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7" name="Google Shape;4737;p69"/>
            <p:cNvSpPr/>
            <p:nvPr/>
          </p:nvSpPr>
          <p:spPr>
            <a:xfrm>
              <a:off x="427560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8" name="Google Shape;4738;p69"/>
            <p:cNvSpPr/>
            <p:nvPr/>
          </p:nvSpPr>
          <p:spPr>
            <a:xfrm>
              <a:off x="42756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9" name="Google Shape;4739;p69"/>
            <p:cNvSpPr/>
            <p:nvPr/>
          </p:nvSpPr>
          <p:spPr>
            <a:xfrm>
              <a:off x="42756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0" name="Google Shape;4740;p69"/>
            <p:cNvSpPr/>
            <p:nvPr/>
          </p:nvSpPr>
          <p:spPr>
            <a:xfrm>
              <a:off x="4275600" y="2256925"/>
              <a:ext cx="62350" cy="53425"/>
            </a:xfrm>
            <a:custGeom>
              <a:rect b="b" l="l" r="r" t="t"/>
              <a:pathLst>
                <a:path extrusionOk="0" h="2137" w="2494">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1" name="Google Shape;4741;p69"/>
            <p:cNvSpPr/>
            <p:nvPr/>
          </p:nvSpPr>
          <p:spPr>
            <a:xfrm>
              <a:off x="419940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2" name="Google Shape;4742;p69"/>
            <p:cNvSpPr/>
            <p:nvPr/>
          </p:nvSpPr>
          <p:spPr>
            <a:xfrm>
              <a:off x="41994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3" name="Google Shape;4743;p69"/>
            <p:cNvSpPr/>
            <p:nvPr/>
          </p:nvSpPr>
          <p:spPr>
            <a:xfrm>
              <a:off x="419940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4" name="Google Shape;4744;p69"/>
            <p:cNvSpPr/>
            <p:nvPr/>
          </p:nvSpPr>
          <p:spPr>
            <a:xfrm>
              <a:off x="4123175" y="23331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5" name="Google Shape;4745;p69"/>
            <p:cNvSpPr/>
            <p:nvPr/>
          </p:nvSpPr>
          <p:spPr>
            <a:xfrm>
              <a:off x="4123175" y="2256925"/>
              <a:ext cx="62350" cy="53425"/>
            </a:xfrm>
            <a:custGeom>
              <a:rect b="b" l="l" r="r" t="t"/>
              <a:pathLst>
                <a:path extrusionOk="0" h="2137" w="2494">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46" name="Google Shape;4746;p69"/>
          <p:cNvGrpSpPr/>
          <p:nvPr/>
        </p:nvGrpSpPr>
        <p:grpSpPr>
          <a:xfrm>
            <a:off x="5834043" y="994977"/>
            <a:ext cx="2590840" cy="1380235"/>
            <a:chOff x="233350" y="949250"/>
            <a:chExt cx="7137300" cy="3802300"/>
          </a:xfrm>
        </p:grpSpPr>
        <p:sp>
          <p:nvSpPr>
            <p:cNvPr id="4747" name="Google Shape;4747;p69"/>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8" name="Google Shape;4748;p69"/>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9" name="Google Shape;4749;p69"/>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0" name="Google Shape;4750;p69"/>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1" name="Google Shape;4751;p69"/>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2" name="Google Shape;4752;p69"/>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3" name="Google Shape;4753;p69"/>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4" name="Google Shape;4754;p69"/>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5" name="Google Shape;4755;p69"/>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6" name="Google Shape;4756;p69"/>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7" name="Google Shape;4757;p69"/>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8" name="Google Shape;4758;p69"/>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9" name="Google Shape;4759;p69"/>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0" name="Google Shape;4760;p69"/>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1" name="Google Shape;4761;p69"/>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2" name="Google Shape;4762;p69"/>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3" name="Google Shape;4763;p69"/>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4" name="Google Shape;4764;p69"/>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5" name="Google Shape;4765;p69"/>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6" name="Google Shape;4766;p69"/>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7" name="Google Shape;4767;p69"/>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8" name="Google Shape;4768;p69"/>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9" name="Google Shape;4769;p69"/>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0" name="Google Shape;4770;p69"/>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1" name="Google Shape;4771;p69"/>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2" name="Google Shape;4772;p69"/>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3" name="Google Shape;4773;p69"/>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4" name="Google Shape;4774;p69"/>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5" name="Google Shape;4775;p69"/>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6" name="Google Shape;4776;p69"/>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7" name="Google Shape;4777;p69"/>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8" name="Google Shape;4778;p69"/>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9" name="Google Shape;4779;p69"/>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0" name="Google Shape;4780;p69"/>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1" name="Google Shape;4781;p69"/>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2" name="Google Shape;4782;p69"/>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3" name="Google Shape;4783;p69"/>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4" name="Google Shape;4784;p69"/>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5" name="Google Shape;4785;p69"/>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6" name="Google Shape;4786;p69"/>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7" name="Google Shape;4787;p69"/>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8" name="Google Shape;4788;p69"/>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9" name="Google Shape;4789;p69"/>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0" name="Google Shape;4790;p69"/>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1" name="Google Shape;4791;p69"/>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2" name="Google Shape;4792;p69"/>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3" name="Google Shape;4793;p69"/>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4" name="Google Shape;4794;p69"/>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5" name="Google Shape;4795;p69"/>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6" name="Google Shape;4796;p69"/>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7" name="Google Shape;4797;p69"/>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98" name="Google Shape;4798;p69"/>
          <p:cNvGrpSpPr/>
          <p:nvPr/>
        </p:nvGrpSpPr>
        <p:grpSpPr>
          <a:xfrm>
            <a:off x="7648472" y="3039750"/>
            <a:ext cx="104231" cy="320340"/>
            <a:chOff x="7564426" y="3224343"/>
            <a:chExt cx="119985" cy="368801"/>
          </a:xfrm>
        </p:grpSpPr>
        <p:sp>
          <p:nvSpPr>
            <p:cNvPr id="4799" name="Google Shape;4799;p69"/>
            <p:cNvSpPr/>
            <p:nvPr/>
          </p:nvSpPr>
          <p:spPr>
            <a:xfrm>
              <a:off x="7564426" y="3224379"/>
              <a:ext cx="119985" cy="368765"/>
            </a:xfrm>
            <a:custGeom>
              <a:rect b="b" l="l" r="r" t="t"/>
              <a:pathLst>
                <a:path extrusionOk="0" h="40557" w="13196">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0" name="Google Shape;4800;p69"/>
            <p:cNvSpPr/>
            <p:nvPr/>
          </p:nvSpPr>
          <p:spPr>
            <a:xfrm>
              <a:off x="7564426" y="3224343"/>
              <a:ext cx="119985" cy="368801"/>
            </a:xfrm>
            <a:custGeom>
              <a:rect b="b" l="l" r="r" t="t"/>
              <a:pathLst>
                <a:path extrusionOk="0" h="40561" w="13196">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01" name="Google Shape;4801;p69"/>
          <p:cNvGrpSpPr/>
          <p:nvPr/>
        </p:nvGrpSpPr>
        <p:grpSpPr>
          <a:xfrm>
            <a:off x="7347961" y="3033852"/>
            <a:ext cx="189489" cy="332132"/>
            <a:chOff x="8370831" y="3202002"/>
            <a:chExt cx="218129" cy="382376"/>
          </a:xfrm>
        </p:grpSpPr>
        <p:sp>
          <p:nvSpPr>
            <p:cNvPr id="4802" name="Google Shape;4802;p69"/>
            <p:cNvSpPr/>
            <p:nvPr/>
          </p:nvSpPr>
          <p:spPr>
            <a:xfrm>
              <a:off x="8370831" y="3202002"/>
              <a:ext cx="218129" cy="382376"/>
            </a:xfrm>
            <a:custGeom>
              <a:rect b="b" l="l" r="r" t="t"/>
              <a:pathLst>
                <a:path extrusionOk="0" h="42054" w="2399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3" name="Google Shape;4803;p69"/>
            <p:cNvSpPr/>
            <p:nvPr/>
          </p:nvSpPr>
          <p:spPr>
            <a:xfrm>
              <a:off x="8397745" y="3226607"/>
              <a:ext cx="164347" cy="152181"/>
            </a:xfrm>
            <a:custGeom>
              <a:rect b="b" l="l" r="r" t="t"/>
              <a:pathLst>
                <a:path extrusionOk="0" h="16737" w="18075">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04" name="Google Shape;4804;p69"/>
          <p:cNvGrpSpPr/>
          <p:nvPr/>
        </p:nvGrpSpPr>
        <p:grpSpPr>
          <a:xfrm>
            <a:off x="8071350" y="3444984"/>
            <a:ext cx="309429" cy="267000"/>
            <a:chOff x="6742064" y="3750480"/>
            <a:chExt cx="399315" cy="344560"/>
          </a:xfrm>
        </p:grpSpPr>
        <p:sp>
          <p:nvSpPr>
            <p:cNvPr id="4805" name="Google Shape;4805;p69"/>
            <p:cNvSpPr/>
            <p:nvPr/>
          </p:nvSpPr>
          <p:spPr>
            <a:xfrm>
              <a:off x="6742064" y="3750480"/>
              <a:ext cx="399315" cy="344560"/>
            </a:xfrm>
            <a:custGeom>
              <a:rect b="b" l="l" r="r" t="t"/>
              <a:pathLst>
                <a:path extrusionOk="0" h="37895" w="43917">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6" name="Google Shape;4806;p69"/>
            <p:cNvSpPr/>
            <p:nvPr/>
          </p:nvSpPr>
          <p:spPr>
            <a:xfrm>
              <a:off x="6764168" y="3772584"/>
              <a:ext cx="355108" cy="176549"/>
            </a:xfrm>
            <a:custGeom>
              <a:rect b="b" l="l" r="r" t="t"/>
              <a:pathLst>
                <a:path extrusionOk="0" h="19417" w="39055">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07" name="Google Shape;4807;p69"/>
          <p:cNvGrpSpPr/>
          <p:nvPr/>
        </p:nvGrpSpPr>
        <p:grpSpPr>
          <a:xfrm>
            <a:off x="7610369" y="3796031"/>
            <a:ext cx="180437" cy="281608"/>
            <a:chOff x="7248525" y="3739696"/>
            <a:chExt cx="230531" cy="359790"/>
          </a:xfrm>
        </p:grpSpPr>
        <p:sp>
          <p:nvSpPr>
            <p:cNvPr id="4808" name="Google Shape;4808;p69"/>
            <p:cNvSpPr/>
            <p:nvPr/>
          </p:nvSpPr>
          <p:spPr>
            <a:xfrm>
              <a:off x="7248525" y="3739696"/>
              <a:ext cx="230531" cy="359790"/>
            </a:xfrm>
            <a:custGeom>
              <a:rect b="b" l="l" r="r" t="t"/>
              <a:pathLst>
                <a:path extrusionOk="0" h="39570" w="25354">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9" name="Google Shape;4809;p69"/>
            <p:cNvSpPr/>
            <p:nvPr/>
          </p:nvSpPr>
          <p:spPr>
            <a:xfrm>
              <a:off x="7271639" y="3762810"/>
              <a:ext cx="184350" cy="184387"/>
            </a:xfrm>
            <a:custGeom>
              <a:rect b="b" l="l" r="r" t="t"/>
              <a:pathLst>
                <a:path extrusionOk="0" h="20279" w="20275">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10" name="Google Shape;4810;p69"/>
          <p:cNvGrpSpPr/>
          <p:nvPr/>
        </p:nvGrpSpPr>
        <p:grpSpPr>
          <a:xfrm>
            <a:off x="7856288" y="3439255"/>
            <a:ext cx="162896" cy="278710"/>
            <a:chOff x="7601242" y="3729267"/>
            <a:chExt cx="222566" cy="380803"/>
          </a:xfrm>
        </p:grpSpPr>
        <p:sp>
          <p:nvSpPr>
            <p:cNvPr id="4811" name="Google Shape;4811;p69"/>
            <p:cNvSpPr/>
            <p:nvPr/>
          </p:nvSpPr>
          <p:spPr>
            <a:xfrm>
              <a:off x="7601242" y="3729267"/>
              <a:ext cx="222566" cy="380803"/>
            </a:xfrm>
            <a:custGeom>
              <a:rect b="b" l="l" r="r" t="t"/>
              <a:pathLst>
                <a:path extrusionOk="0" h="41881" w="24478">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2" name="Google Shape;4812;p69"/>
            <p:cNvSpPr/>
            <p:nvPr/>
          </p:nvSpPr>
          <p:spPr>
            <a:xfrm>
              <a:off x="7621200" y="3748625"/>
              <a:ext cx="182696" cy="177276"/>
            </a:xfrm>
            <a:custGeom>
              <a:rect b="b" l="l" r="r" t="t"/>
              <a:pathLst>
                <a:path extrusionOk="0" h="19497" w="20093">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13" name="Google Shape;4813;p69"/>
          <p:cNvSpPr/>
          <p:nvPr/>
        </p:nvSpPr>
        <p:spPr>
          <a:xfrm>
            <a:off x="7822314" y="3051612"/>
            <a:ext cx="230844" cy="296575"/>
          </a:xfrm>
          <a:custGeom>
            <a:rect b="b" l="l" r="r" t="t"/>
            <a:pathLst>
              <a:path extrusionOk="0" h="37553" w="2923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14" name="Google Shape;4814;p69"/>
          <p:cNvGrpSpPr/>
          <p:nvPr/>
        </p:nvGrpSpPr>
        <p:grpSpPr>
          <a:xfrm>
            <a:off x="7345934" y="3440396"/>
            <a:ext cx="193543" cy="275990"/>
            <a:chOff x="8304647" y="3738687"/>
            <a:chExt cx="225076" cy="320956"/>
          </a:xfrm>
        </p:grpSpPr>
        <p:sp>
          <p:nvSpPr>
            <p:cNvPr id="4815" name="Google Shape;4815;p69"/>
            <p:cNvSpPr/>
            <p:nvPr/>
          </p:nvSpPr>
          <p:spPr>
            <a:xfrm>
              <a:off x="8335725" y="3738687"/>
              <a:ext cx="12248" cy="309245"/>
            </a:xfrm>
            <a:custGeom>
              <a:rect b="b" l="l" r="r" t="t"/>
              <a:pathLst>
                <a:path extrusionOk="0" h="34011" w="1347">
                  <a:moveTo>
                    <a:pt x="0" y="0"/>
                  </a:moveTo>
                  <a:lnTo>
                    <a:pt x="0" y="34010"/>
                  </a:lnTo>
                  <a:lnTo>
                    <a:pt x="1347" y="34010"/>
                  </a:lnTo>
                  <a:lnTo>
                    <a:pt x="1347"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6" name="Google Shape;4816;p69"/>
            <p:cNvSpPr/>
            <p:nvPr/>
          </p:nvSpPr>
          <p:spPr>
            <a:xfrm>
              <a:off x="8337943" y="3738687"/>
              <a:ext cx="191779" cy="86151"/>
            </a:xfrm>
            <a:custGeom>
              <a:rect b="b" l="l" r="r" t="t"/>
              <a:pathLst>
                <a:path extrusionOk="0" h="9475" w="21092">
                  <a:moveTo>
                    <a:pt x="1" y="0"/>
                  </a:moveTo>
                  <a:lnTo>
                    <a:pt x="432" y="9475"/>
                  </a:lnTo>
                  <a:lnTo>
                    <a:pt x="21092" y="9475"/>
                  </a:lnTo>
                  <a:lnTo>
                    <a:pt x="17648" y="4524"/>
                  </a:lnTo>
                  <a:lnTo>
                    <a:pt x="21092"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7" name="Google Shape;4817;p69"/>
            <p:cNvSpPr/>
            <p:nvPr/>
          </p:nvSpPr>
          <p:spPr>
            <a:xfrm>
              <a:off x="8304647" y="4044004"/>
              <a:ext cx="76341" cy="15639"/>
            </a:xfrm>
            <a:custGeom>
              <a:rect b="b" l="l" r="r" t="t"/>
              <a:pathLst>
                <a:path extrusionOk="0" h="1720" w="8396">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18" name="Google Shape;4818;p69"/>
          <p:cNvGrpSpPr/>
          <p:nvPr/>
        </p:nvGrpSpPr>
        <p:grpSpPr>
          <a:xfrm>
            <a:off x="7618426" y="3440396"/>
            <a:ext cx="178492" cy="275990"/>
            <a:chOff x="8615101" y="3738687"/>
            <a:chExt cx="207573" cy="320956"/>
          </a:xfrm>
        </p:grpSpPr>
        <p:sp>
          <p:nvSpPr>
            <p:cNvPr id="4819" name="Google Shape;4819;p69"/>
            <p:cNvSpPr/>
            <p:nvPr/>
          </p:nvSpPr>
          <p:spPr>
            <a:xfrm>
              <a:off x="8646134" y="3738687"/>
              <a:ext cx="12248" cy="309245"/>
            </a:xfrm>
            <a:custGeom>
              <a:rect b="b" l="l" r="r" t="t"/>
              <a:pathLst>
                <a:path extrusionOk="0" h="34011" w="1347">
                  <a:moveTo>
                    <a:pt x="0" y="0"/>
                  </a:moveTo>
                  <a:lnTo>
                    <a:pt x="0" y="34010"/>
                  </a:lnTo>
                  <a:lnTo>
                    <a:pt x="1347" y="34010"/>
                  </a:lnTo>
                  <a:lnTo>
                    <a:pt x="134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0" name="Google Shape;4820;p69"/>
            <p:cNvSpPr/>
            <p:nvPr/>
          </p:nvSpPr>
          <p:spPr>
            <a:xfrm>
              <a:off x="8615101" y="4044004"/>
              <a:ext cx="76332" cy="15639"/>
            </a:xfrm>
            <a:custGeom>
              <a:rect b="b" l="l" r="r" t="t"/>
              <a:pathLst>
                <a:path extrusionOk="0" h="1720" w="8395">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1" name="Google Shape;4821;p69"/>
            <p:cNvSpPr/>
            <p:nvPr/>
          </p:nvSpPr>
          <p:spPr>
            <a:xfrm>
              <a:off x="8651953" y="3738687"/>
              <a:ext cx="170721" cy="99808"/>
            </a:xfrm>
            <a:custGeom>
              <a:rect b="b" l="l" r="r" t="t"/>
              <a:pathLst>
                <a:path extrusionOk="0" h="10977" w="18776">
                  <a:moveTo>
                    <a:pt x="707" y="0"/>
                  </a:moveTo>
                  <a:lnTo>
                    <a:pt x="0" y="10977"/>
                  </a:lnTo>
                  <a:lnTo>
                    <a:pt x="18776" y="4360"/>
                  </a:lnTo>
                  <a:lnTo>
                    <a:pt x="70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22" name="Google Shape;4822;p69"/>
          <p:cNvSpPr/>
          <p:nvPr/>
        </p:nvSpPr>
        <p:spPr>
          <a:xfrm>
            <a:off x="8114866" y="3030279"/>
            <a:ext cx="222397" cy="288694"/>
          </a:xfrm>
          <a:custGeom>
            <a:rect b="b" l="l" r="r" t="t"/>
            <a:pathLst>
              <a:path extrusionOk="0" h="3648" w="281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23" name="Google Shape;4823;p69"/>
          <p:cNvGrpSpPr/>
          <p:nvPr/>
        </p:nvGrpSpPr>
        <p:grpSpPr>
          <a:xfrm>
            <a:off x="6013131" y="3561884"/>
            <a:ext cx="557670" cy="511283"/>
            <a:chOff x="6015419" y="3716859"/>
            <a:chExt cx="557671" cy="511283"/>
          </a:xfrm>
        </p:grpSpPr>
        <p:sp>
          <p:nvSpPr>
            <p:cNvPr id="4824" name="Google Shape;4824;p69"/>
            <p:cNvSpPr/>
            <p:nvPr/>
          </p:nvSpPr>
          <p:spPr>
            <a:xfrm>
              <a:off x="6015419" y="3716859"/>
              <a:ext cx="557671" cy="511283"/>
            </a:xfrm>
            <a:custGeom>
              <a:rect b="b" l="l" r="r" t="t"/>
              <a:pathLst>
                <a:path extrusionOk="0" h="88649" w="9665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25" name="Google Shape;4825;p69"/>
            <p:cNvGrpSpPr/>
            <p:nvPr/>
          </p:nvGrpSpPr>
          <p:grpSpPr>
            <a:xfrm>
              <a:off x="6036094" y="3716980"/>
              <a:ext cx="529860" cy="510468"/>
              <a:chOff x="6036094" y="3716980"/>
              <a:chExt cx="529860" cy="510468"/>
            </a:xfrm>
          </p:grpSpPr>
          <p:sp>
            <p:nvSpPr>
              <p:cNvPr id="4826" name="Google Shape;4826;p69"/>
              <p:cNvSpPr/>
              <p:nvPr/>
            </p:nvSpPr>
            <p:spPr>
              <a:xfrm>
                <a:off x="6220140" y="3716980"/>
                <a:ext cx="80065" cy="64273"/>
              </a:xfrm>
              <a:custGeom>
                <a:rect b="b" l="l" r="r" t="t"/>
                <a:pathLst>
                  <a:path extrusionOk="0" h="11144" w="13876">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7" name="Google Shape;4827;p69"/>
              <p:cNvSpPr/>
              <p:nvPr/>
            </p:nvSpPr>
            <p:spPr>
              <a:xfrm>
                <a:off x="6368562" y="3771936"/>
                <a:ext cx="39115" cy="36745"/>
              </a:xfrm>
              <a:custGeom>
                <a:rect b="b" l="l" r="r" t="t"/>
                <a:pathLst>
                  <a:path extrusionOk="0" h="6371" w="6779">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8" name="Google Shape;4828;p69"/>
              <p:cNvSpPr/>
              <p:nvPr/>
            </p:nvSpPr>
            <p:spPr>
              <a:xfrm>
                <a:off x="6304793" y="3747169"/>
                <a:ext cx="25088" cy="13311"/>
              </a:xfrm>
              <a:custGeom>
                <a:rect b="b" l="l" r="r" t="t"/>
                <a:pathLst>
                  <a:path extrusionOk="0" h="2308" w="4348">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9" name="Google Shape;4829;p69"/>
              <p:cNvSpPr/>
              <p:nvPr/>
            </p:nvSpPr>
            <p:spPr>
              <a:xfrm>
                <a:off x="6365182" y="3787492"/>
                <a:ext cx="18025" cy="16582"/>
              </a:xfrm>
              <a:custGeom>
                <a:rect b="b" l="l" r="r" t="t"/>
                <a:pathLst>
                  <a:path extrusionOk="0" h="2875" w="3124">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0" name="Google Shape;4830;p69"/>
              <p:cNvSpPr/>
              <p:nvPr/>
            </p:nvSpPr>
            <p:spPr>
              <a:xfrm>
                <a:off x="6367131" y="3727108"/>
                <a:ext cx="198823" cy="438001"/>
              </a:xfrm>
              <a:custGeom>
                <a:rect b="b" l="l" r="r" t="t"/>
                <a:pathLst>
                  <a:path extrusionOk="0" h="75943" w="34458">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1" name="Google Shape;4831;p69"/>
              <p:cNvSpPr/>
              <p:nvPr/>
            </p:nvSpPr>
            <p:spPr>
              <a:xfrm>
                <a:off x="6036094" y="3734681"/>
                <a:ext cx="181628" cy="303024"/>
              </a:xfrm>
              <a:custGeom>
                <a:rect b="b" l="l" r="r" t="t"/>
                <a:pathLst>
                  <a:path extrusionOk="0" h="52540" w="31478">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2" name="Google Shape;4832;p69"/>
              <p:cNvSpPr/>
              <p:nvPr/>
            </p:nvSpPr>
            <p:spPr>
              <a:xfrm>
                <a:off x="6143575" y="4010833"/>
                <a:ext cx="186233" cy="216616"/>
              </a:xfrm>
              <a:custGeom>
                <a:rect b="b" l="l" r="r" t="t"/>
                <a:pathLst>
                  <a:path extrusionOk="0" h="37558" w="32276">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3" name="Google Shape;4833;p69"/>
              <p:cNvSpPr/>
              <p:nvPr/>
            </p:nvSpPr>
            <p:spPr>
              <a:xfrm>
                <a:off x="6110513" y="3969114"/>
                <a:ext cx="33997" cy="13957"/>
              </a:xfrm>
              <a:custGeom>
                <a:rect b="b" l="l" r="r" t="t"/>
                <a:pathLst>
                  <a:path extrusionOk="0" h="2420" w="5892">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4" name="Google Shape;4834;p69"/>
              <p:cNvSpPr/>
              <p:nvPr/>
            </p:nvSpPr>
            <p:spPr>
              <a:xfrm>
                <a:off x="6151865" y="3979381"/>
                <a:ext cx="35739" cy="11875"/>
              </a:xfrm>
              <a:custGeom>
                <a:rect b="b" l="l" r="r" t="t"/>
                <a:pathLst>
                  <a:path extrusionOk="0" h="2059" w="6194">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5" name="Google Shape;4835;p69"/>
              <p:cNvSpPr/>
              <p:nvPr/>
            </p:nvSpPr>
            <p:spPr>
              <a:xfrm>
                <a:off x="6203762" y="3831292"/>
                <a:ext cx="19768" cy="12285"/>
              </a:xfrm>
              <a:custGeom>
                <a:rect b="b" l="l" r="r" t="t"/>
                <a:pathLst>
                  <a:path extrusionOk="0" h="2130" w="3426">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836" name="Google Shape;4836;p69"/>
          <p:cNvGrpSpPr/>
          <p:nvPr/>
        </p:nvGrpSpPr>
        <p:grpSpPr>
          <a:xfrm>
            <a:off x="6642016" y="2918653"/>
            <a:ext cx="576302" cy="511871"/>
            <a:chOff x="6644304" y="3073628"/>
            <a:chExt cx="576302" cy="511871"/>
          </a:xfrm>
        </p:grpSpPr>
        <p:sp>
          <p:nvSpPr>
            <p:cNvPr id="4837" name="Google Shape;4837;p69"/>
            <p:cNvSpPr/>
            <p:nvPr/>
          </p:nvSpPr>
          <p:spPr>
            <a:xfrm>
              <a:off x="6644304" y="3073628"/>
              <a:ext cx="576302" cy="511871"/>
            </a:xfrm>
            <a:custGeom>
              <a:rect b="b" l="l" r="r" t="t"/>
              <a:pathLst>
                <a:path extrusionOk="0" h="88751" w="99879">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38" name="Google Shape;4838;p69"/>
            <p:cNvGrpSpPr/>
            <p:nvPr/>
          </p:nvGrpSpPr>
          <p:grpSpPr>
            <a:xfrm>
              <a:off x="6712169" y="3085440"/>
              <a:ext cx="481622" cy="494913"/>
              <a:chOff x="6712169" y="3085440"/>
              <a:chExt cx="481622" cy="494913"/>
            </a:xfrm>
          </p:grpSpPr>
          <p:sp>
            <p:nvSpPr>
              <p:cNvPr id="4839" name="Google Shape;4839;p69"/>
              <p:cNvSpPr/>
              <p:nvPr/>
            </p:nvSpPr>
            <p:spPr>
              <a:xfrm>
                <a:off x="6712169" y="3085440"/>
                <a:ext cx="238757" cy="315615"/>
              </a:xfrm>
              <a:custGeom>
                <a:rect b="b" l="l" r="r" t="t"/>
                <a:pathLst>
                  <a:path extrusionOk="0" h="54723" w="41379">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0" name="Google Shape;4840;p69"/>
              <p:cNvSpPr/>
              <p:nvPr/>
            </p:nvSpPr>
            <p:spPr>
              <a:xfrm>
                <a:off x="6913100" y="3367694"/>
                <a:ext cx="190537" cy="212659"/>
              </a:xfrm>
              <a:custGeom>
                <a:rect b="b" l="l" r="r" t="t"/>
                <a:pathLst>
                  <a:path extrusionOk="0" h="36872" w="33022">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1" name="Google Shape;4841;p69"/>
              <p:cNvSpPr/>
              <p:nvPr/>
            </p:nvSpPr>
            <p:spPr>
              <a:xfrm>
                <a:off x="7135734" y="3186037"/>
                <a:ext cx="58058" cy="152383"/>
              </a:xfrm>
              <a:custGeom>
                <a:rect b="b" l="l" r="r" t="t"/>
                <a:pathLst>
                  <a:path extrusionOk="0" h="26421" w="10062">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2" name="Google Shape;4842;p69"/>
              <p:cNvSpPr/>
              <p:nvPr/>
            </p:nvSpPr>
            <p:spPr>
              <a:xfrm>
                <a:off x="6870416" y="3332822"/>
                <a:ext cx="47510" cy="11685"/>
              </a:xfrm>
              <a:custGeom>
                <a:rect b="b" l="l" r="r" t="t"/>
                <a:pathLst>
                  <a:path extrusionOk="0" h="2026" w="8234">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3" name="Google Shape;4843;p69"/>
              <p:cNvSpPr/>
              <p:nvPr/>
            </p:nvSpPr>
            <p:spPr>
              <a:xfrm>
                <a:off x="6925590" y="3336277"/>
                <a:ext cx="38094" cy="14228"/>
              </a:xfrm>
              <a:custGeom>
                <a:rect b="b" l="l" r="r" t="t"/>
                <a:pathLst>
                  <a:path extrusionOk="0" h="2467" w="6602">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44" name="Google Shape;4844;p69"/>
            <p:cNvSpPr/>
            <p:nvPr/>
          </p:nvSpPr>
          <p:spPr>
            <a:xfrm>
              <a:off x="6867451" y="3073651"/>
              <a:ext cx="102383" cy="56919"/>
            </a:xfrm>
            <a:custGeom>
              <a:rect b="b" l="l" r="r" t="t"/>
              <a:pathLst>
                <a:path extrusionOk="0" h="9869" w="17744">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5" name="Google Shape;4845;p69"/>
            <p:cNvSpPr/>
            <p:nvPr/>
          </p:nvSpPr>
          <p:spPr>
            <a:xfrm>
              <a:off x="7069097" y="3119476"/>
              <a:ext cx="78535" cy="76898"/>
            </a:xfrm>
            <a:custGeom>
              <a:rect b="b" l="l" r="r" t="t"/>
              <a:pathLst>
                <a:path extrusionOk="0" h="13333" w="13611">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6" name="Google Shape;4846;p69"/>
            <p:cNvSpPr/>
            <p:nvPr/>
          </p:nvSpPr>
          <p:spPr>
            <a:xfrm>
              <a:off x="6946266" y="3181844"/>
              <a:ext cx="21095" cy="14742"/>
            </a:xfrm>
            <a:custGeom>
              <a:rect b="b" l="l" r="r" t="t"/>
              <a:pathLst>
                <a:path extrusionOk="0" h="2556" w="3656">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47" name="Google Shape;4847;p69"/>
          <p:cNvSpPr/>
          <p:nvPr/>
        </p:nvSpPr>
        <p:spPr>
          <a:xfrm>
            <a:off x="6986051" y="2935281"/>
            <a:ext cx="24269" cy="11004"/>
          </a:xfrm>
          <a:custGeom>
            <a:rect b="b" l="l" r="r" t="t"/>
            <a:pathLst>
              <a:path extrusionOk="0" h="1908" w="4206">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48" name="Google Shape;4848;p69"/>
          <p:cNvGrpSpPr/>
          <p:nvPr/>
        </p:nvGrpSpPr>
        <p:grpSpPr>
          <a:xfrm>
            <a:off x="6649867" y="3561648"/>
            <a:ext cx="560631" cy="511352"/>
            <a:chOff x="6652154" y="3716623"/>
            <a:chExt cx="560631" cy="511352"/>
          </a:xfrm>
        </p:grpSpPr>
        <p:sp>
          <p:nvSpPr>
            <p:cNvPr id="4849" name="Google Shape;4849;p69"/>
            <p:cNvSpPr/>
            <p:nvPr/>
          </p:nvSpPr>
          <p:spPr>
            <a:xfrm>
              <a:off x="6652154" y="3716623"/>
              <a:ext cx="560631" cy="511352"/>
            </a:xfrm>
            <a:custGeom>
              <a:rect b="b" l="l" r="r" t="t"/>
              <a:pathLst>
                <a:path extrusionOk="0" h="88661" w="97163">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50" name="Google Shape;4850;p69"/>
            <p:cNvGrpSpPr/>
            <p:nvPr/>
          </p:nvGrpSpPr>
          <p:grpSpPr>
            <a:xfrm>
              <a:off x="6669657" y="3716715"/>
              <a:ext cx="466779" cy="464290"/>
              <a:chOff x="6669657" y="3716715"/>
              <a:chExt cx="466779" cy="464290"/>
            </a:xfrm>
          </p:grpSpPr>
          <p:sp>
            <p:nvSpPr>
              <p:cNvPr id="4851" name="Google Shape;4851;p69"/>
              <p:cNvSpPr/>
              <p:nvPr/>
            </p:nvSpPr>
            <p:spPr>
              <a:xfrm>
                <a:off x="6669657" y="3716715"/>
                <a:ext cx="386382" cy="464290"/>
              </a:xfrm>
              <a:custGeom>
                <a:rect b="b" l="l" r="r" t="t"/>
                <a:pathLst>
                  <a:path extrusionOk="0" h="80501" w="66964">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2" name="Google Shape;4852;p69"/>
              <p:cNvSpPr/>
              <p:nvPr/>
            </p:nvSpPr>
            <p:spPr>
              <a:xfrm>
                <a:off x="7010819" y="4061082"/>
                <a:ext cx="117645" cy="102137"/>
              </a:xfrm>
              <a:custGeom>
                <a:rect b="b" l="l" r="r" t="t"/>
                <a:pathLst>
                  <a:path extrusionOk="0" h="17709" w="20389">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3" name="Google Shape;4853;p69"/>
              <p:cNvSpPr/>
              <p:nvPr/>
            </p:nvSpPr>
            <p:spPr>
              <a:xfrm>
                <a:off x="6995058" y="4000087"/>
                <a:ext cx="41059" cy="51071"/>
              </a:xfrm>
              <a:custGeom>
                <a:rect b="b" l="l" r="r" t="t"/>
                <a:pathLst>
                  <a:path extrusionOk="0" h="8855" w="7116">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4" name="Google Shape;4854;p69"/>
              <p:cNvSpPr/>
              <p:nvPr/>
            </p:nvSpPr>
            <p:spPr>
              <a:xfrm>
                <a:off x="7078892" y="4018504"/>
                <a:ext cx="57544" cy="36030"/>
              </a:xfrm>
              <a:custGeom>
                <a:rect b="b" l="l" r="r" t="t"/>
                <a:pathLst>
                  <a:path extrusionOk="0" h="6247" w="9973">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5" name="Google Shape;4855;p69"/>
              <p:cNvSpPr/>
              <p:nvPr/>
            </p:nvSpPr>
            <p:spPr>
              <a:xfrm>
                <a:off x="7051663" y="3806456"/>
                <a:ext cx="38503" cy="70819"/>
              </a:xfrm>
              <a:custGeom>
                <a:rect b="b" l="l" r="r" t="t"/>
                <a:pathLst>
                  <a:path extrusionOk="0" h="12279" w="6673">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6" name="Google Shape;4856;p69"/>
              <p:cNvSpPr/>
              <p:nvPr/>
            </p:nvSpPr>
            <p:spPr>
              <a:xfrm>
                <a:off x="6984824" y="4061618"/>
                <a:ext cx="42081" cy="8893"/>
              </a:xfrm>
              <a:custGeom>
                <a:rect b="b" l="l" r="r" t="t"/>
                <a:pathLst>
                  <a:path extrusionOk="0" h="1542" w="7293">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7" name="Google Shape;4857;p69"/>
              <p:cNvSpPr/>
              <p:nvPr/>
            </p:nvSpPr>
            <p:spPr>
              <a:xfrm>
                <a:off x="7035181" y="4030478"/>
                <a:ext cx="15469" cy="21703"/>
              </a:xfrm>
              <a:custGeom>
                <a:rect b="b" l="l" r="r" t="t"/>
                <a:pathLst>
                  <a:path extrusionOk="0" h="3763" w="2681">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8" name="Google Shape;4858;p69"/>
              <p:cNvSpPr/>
              <p:nvPr/>
            </p:nvSpPr>
            <p:spPr>
              <a:xfrm>
                <a:off x="7045011" y="3983609"/>
                <a:ext cx="19047" cy="18121"/>
              </a:xfrm>
              <a:custGeom>
                <a:rect b="b" l="l" r="r" t="t"/>
                <a:pathLst>
                  <a:path extrusionOk="0" h="3142" w="3301">
                    <a:moveTo>
                      <a:pt x="3301" y="0"/>
                    </a:moveTo>
                    <a:lnTo>
                      <a:pt x="0" y="1455"/>
                    </a:lnTo>
                    <a:lnTo>
                      <a:pt x="550" y="2520"/>
                    </a:lnTo>
                    <a:lnTo>
                      <a:pt x="1154" y="1793"/>
                    </a:lnTo>
                    <a:lnTo>
                      <a:pt x="2804" y="3141"/>
                    </a:lnTo>
                    <a:lnTo>
                      <a:pt x="3301"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9" name="Google Shape;4859;p69"/>
              <p:cNvSpPr/>
              <p:nvPr/>
            </p:nvSpPr>
            <p:spPr>
              <a:xfrm>
                <a:off x="7034362" y="3943182"/>
                <a:ext cx="9734" cy="24570"/>
              </a:xfrm>
              <a:custGeom>
                <a:rect b="b" l="l" r="r" t="t"/>
                <a:pathLst>
                  <a:path extrusionOk="0" h="4260" w="1687">
                    <a:moveTo>
                      <a:pt x="249" y="1"/>
                    </a:moveTo>
                    <a:cubicBezTo>
                      <a:pt x="1" y="2627"/>
                      <a:pt x="1" y="2627"/>
                      <a:pt x="977" y="4259"/>
                    </a:cubicBezTo>
                    <a:cubicBezTo>
                      <a:pt x="1687" y="1261"/>
                      <a:pt x="1687" y="1261"/>
                      <a:pt x="249"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0" name="Google Shape;4860;p69"/>
              <p:cNvSpPr/>
              <p:nvPr/>
            </p:nvSpPr>
            <p:spPr>
              <a:xfrm>
                <a:off x="6724214" y="4015234"/>
                <a:ext cx="1131" cy="513"/>
              </a:xfrm>
              <a:custGeom>
                <a:rect b="b" l="l" r="r" t="t"/>
                <a:pathLst>
                  <a:path extrusionOk="0" h="89" w="196">
                    <a:moveTo>
                      <a:pt x="196" y="0"/>
                    </a:moveTo>
                    <a:lnTo>
                      <a:pt x="1" y="89"/>
                    </a:lnTo>
                    <a:lnTo>
                      <a:pt x="1" y="89"/>
                    </a:lnTo>
                    <a:lnTo>
                      <a:pt x="196" y="18"/>
                    </a:lnTo>
                    <a:lnTo>
                      <a:pt x="196"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1" name="Google Shape;4861;p69"/>
              <p:cNvSpPr/>
              <p:nvPr/>
            </p:nvSpPr>
            <p:spPr>
              <a:xfrm>
                <a:off x="7071623" y="3755083"/>
                <a:ext cx="16589" cy="16380"/>
              </a:xfrm>
              <a:custGeom>
                <a:rect b="b" l="l" r="r" t="t"/>
                <a:pathLst>
                  <a:path extrusionOk="0" h="2840" w="2875">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2" name="Google Shape;4862;p69"/>
              <p:cNvSpPr/>
              <p:nvPr/>
            </p:nvSpPr>
            <p:spPr>
              <a:xfrm>
                <a:off x="6722575" y="4015741"/>
                <a:ext cx="1541" cy="727"/>
              </a:xfrm>
              <a:custGeom>
                <a:rect b="b" l="l" r="r" t="t"/>
                <a:pathLst>
                  <a:path extrusionOk="0" h="126" w="267">
                    <a:moveTo>
                      <a:pt x="267" y="1"/>
                    </a:moveTo>
                    <a:cubicBezTo>
                      <a:pt x="178" y="36"/>
                      <a:pt x="89" y="72"/>
                      <a:pt x="1" y="125"/>
                    </a:cubicBezTo>
                    <a:cubicBezTo>
                      <a:pt x="107" y="90"/>
                      <a:pt x="178" y="36"/>
                      <a:pt x="26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3" name="Google Shape;4863;p69"/>
              <p:cNvSpPr/>
              <p:nvPr/>
            </p:nvSpPr>
            <p:spPr>
              <a:xfrm>
                <a:off x="6772321" y="4116142"/>
                <a:ext cx="30927" cy="46769"/>
              </a:xfrm>
              <a:custGeom>
                <a:rect b="b" l="l" r="r" t="t"/>
                <a:pathLst>
                  <a:path extrusionOk="0" h="8109" w="536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864" name="Google Shape;4864;p69"/>
          <p:cNvGrpSpPr/>
          <p:nvPr/>
        </p:nvGrpSpPr>
        <p:grpSpPr>
          <a:xfrm>
            <a:off x="7843958" y="3843056"/>
            <a:ext cx="187557" cy="187557"/>
            <a:chOff x="8565775" y="671075"/>
            <a:chExt cx="441000" cy="441000"/>
          </a:xfrm>
        </p:grpSpPr>
        <p:sp>
          <p:nvSpPr>
            <p:cNvPr id="4865" name="Google Shape;4865;p69"/>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6" name="Google Shape;4866;p69"/>
            <p:cNvSpPr/>
            <p:nvPr/>
          </p:nvSpPr>
          <p:spPr>
            <a:xfrm>
              <a:off x="8706625" y="811925"/>
              <a:ext cx="159300" cy="159300"/>
            </a:xfrm>
            <a:prstGeom prst="ellipse">
              <a:avLst/>
            </a:pr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67" name="Google Shape;4867;p69"/>
          <p:cNvSpPr/>
          <p:nvPr/>
        </p:nvSpPr>
        <p:spPr>
          <a:xfrm>
            <a:off x="8145172" y="3838977"/>
            <a:ext cx="193683" cy="195716"/>
          </a:xfrm>
          <a:custGeom>
            <a:rect b="b" l="l" r="r" t="t"/>
            <a:pathLst>
              <a:path extrusionOk="0" h="196207" w="194168">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8" name="Google Shape;4868;p69"/>
          <p:cNvSpPr/>
          <p:nvPr/>
        </p:nvSpPr>
        <p:spPr>
          <a:xfrm flipH="1">
            <a:off x="7353411" y="3805432"/>
            <a:ext cx="178589" cy="262805"/>
          </a:xfrm>
          <a:custGeom>
            <a:rect b="b" l="l" r="r" t="t"/>
            <a:pathLst>
              <a:path extrusionOk="0" h="195758" w="133027">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69" name="Google Shape;4869;p69"/>
          <p:cNvGrpSpPr/>
          <p:nvPr/>
        </p:nvGrpSpPr>
        <p:grpSpPr>
          <a:xfrm>
            <a:off x="5997813" y="2921275"/>
            <a:ext cx="587871" cy="512373"/>
            <a:chOff x="6000100" y="3076250"/>
            <a:chExt cx="587871" cy="512373"/>
          </a:xfrm>
        </p:grpSpPr>
        <p:sp>
          <p:nvSpPr>
            <p:cNvPr id="4870" name="Google Shape;4870;p69"/>
            <p:cNvSpPr/>
            <p:nvPr/>
          </p:nvSpPr>
          <p:spPr>
            <a:xfrm>
              <a:off x="6000100" y="3076250"/>
              <a:ext cx="587871" cy="512373"/>
            </a:xfrm>
            <a:custGeom>
              <a:rect b="b" l="l" r="r" t="t"/>
              <a:pathLst>
                <a:path extrusionOk="0" h="88838" w="101884">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71" name="Google Shape;4871;p69"/>
            <p:cNvGrpSpPr/>
            <p:nvPr/>
          </p:nvGrpSpPr>
          <p:grpSpPr>
            <a:xfrm>
              <a:off x="6031360" y="3076713"/>
              <a:ext cx="539107" cy="480965"/>
              <a:chOff x="6031360" y="3076713"/>
              <a:chExt cx="539107" cy="480965"/>
            </a:xfrm>
          </p:grpSpPr>
          <p:sp>
            <p:nvSpPr>
              <p:cNvPr id="4872" name="Google Shape;4872;p69"/>
              <p:cNvSpPr/>
              <p:nvPr/>
            </p:nvSpPr>
            <p:spPr>
              <a:xfrm>
                <a:off x="6160232" y="3107767"/>
                <a:ext cx="410235" cy="449911"/>
              </a:xfrm>
              <a:custGeom>
                <a:rect b="b" l="l" r="r" t="t"/>
                <a:pathLst>
                  <a:path extrusionOk="0" h="78008" w="71098">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3" name="Google Shape;4873;p69"/>
              <p:cNvSpPr/>
              <p:nvPr/>
            </p:nvSpPr>
            <p:spPr>
              <a:xfrm>
                <a:off x="6031360" y="3319580"/>
                <a:ext cx="62149" cy="151155"/>
              </a:xfrm>
              <a:custGeom>
                <a:rect b="b" l="l" r="r" t="t"/>
                <a:pathLst>
                  <a:path extrusionOk="0" h="26208" w="10771">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4" name="Google Shape;4874;p69"/>
              <p:cNvSpPr/>
              <p:nvPr/>
            </p:nvSpPr>
            <p:spPr>
              <a:xfrm>
                <a:off x="6189159" y="3076713"/>
                <a:ext cx="117131" cy="35868"/>
              </a:xfrm>
              <a:custGeom>
                <a:rect b="b" l="l" r="r" t="t"/>
                <a:pathLst>
                  <a:path extrusionOk="0" h="6219" w="2030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5" name="Google Shape;4875;p69"/>
              <p:cNvSpPr/>
              <p:nvPr/>
            </p:nvSpPr>
            <p:spPr>
              <a:xfrm>
                <a:off x="6350006" y="3503923"/>
                <a:ext cx="45156" cy="42581"/>
              </a:xfrm>
              <a:custGeom>
                <a:rect b="b" l="l" r="r" t="t"/>
                <a:pathLst>
                  <a:path extrusionOk="0" h="7383" w="7826">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6" name="Google Shape;4876;p69"/>
              <p:cNvSpPr/>
              <p:nvPr/>
            </p:nvSpPr>
            <p:spPr>
              <a:xfrm>
                <a:off x="6262180" y="3141947"/>
                <a:ext cx="28469" cy="38688"/>
              </a:xfrm>
              <a:custGeom>
                <a:rect b="b" l="l" r="r" t="t"/>
                <a:pathLst>
                  <a:path extrusionOk="0" h="6708" w="4934">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7" name="Google Shape;4877;p69"/>
              <p:cNvSpPr/>
              <p:nvPr/>
            </p:nvSpPr>
            <p:spPr>
              <a:xfrm>
                <a:off x="6251907" y="3101042"/>
                <a:ext cx="26011" cy="13686"/>
              </a:xfrm>
              <a:custGeom>
                <a:rect b="b" l="l" r="r" t="t"/>
                <a:pathLst>
                  <a:path extrusionOk="0" h="2373" w="4508">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8" name="Google Shape;4878;p69"/>
              <p:cNvSpPr/>
              <p:nvPr/>
            </p:nvSpPr>
            <p:spPr>
              <a:xfrm>
                <a:off x="6250613" y="3155645"/>
                <a:ext cx="21609" cy="17008"/>
              </a:xfrm>
              <a:custGeom>
                <a:rect b="b" l="l" r="r" t="t"/>
                <a:pathLst>
                  <a:path extrusionOk="0" h="2949" w="3745">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879" name="Google Shape;4879;p69"/>
          <p:cNvGrpSpPr/>
          <p:nvPr/>
        </p:nvGrpSpPr>
        <p:grpSpPr>
          <a:xfrm>
            <a:off x="3574273" y="2854307"/>
            <a:ext cx="2241344" cy="1330656"/>
            <a:chOff x="3597785" y="3065882"/>
            <a:chExt cx="2241344" cy="1330656"/>
          </a:xfrm>
        </p:grpSpPr>
        <p:grpSp>
          <p:nvGrpSpPr>
            <p:cNvPr id="4880" name="Google Shape;4880;p69"/>
            <p:cNvGrpSpPr/>
            <p:nvPr/>
          </p:nvGrpSpPr>
          <p:grpSpPr>
            <a:xfrm>
              <a:off x="5296908" y="3937355"/>
              <a:ext cx="143198" cy="32380"/>
              <a:chOff x="5296908" y="3937355"/>
              <a:chExt cx="143198" cy="32380"/>
            </a:xfrm>
          </p:grpSpPr>
          <p:sp>
            <p:nvSpPr>
              <p:cNvPr id="4881" name="Google Shape;4881;p69"/>
              <p:cNvSpPr/>
              <p:nvPr/>
            </p:nvSpPr>
            <p:spPr>
              <a:xfrm>
                <a:off x="5319457" y="3952794"/>
                <a:ext cx="111895" cy="8"/>
              </a:xfrm>
              <a:custGeom>
                <a:rect b="b" l="l" r="r" t="t"/>
                <a:pathLst>
                  <a:path extrusionOk="0" fill="none" h="1" w="14227">
                    <a:moveTo>
                      <a:pt x="1" y="0"/>
                    </a:moveTo>
                    <a:lnTo>
                      <a:pt x="142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82" name="Google Shape;4882;p69"/>
              <p:cNvGrpSpPr/>
              <p:nvPr/>
            </p:nvGrpSpPr>
            <p:grpSpPr>
              <a:xfrm>
                <a:off x="5402331" y="3937355"/>
                <a:ext cx="37776" cy="32380"/>
                <a:chOff x="5402331" y="3937355"/>
                <a:chExt cx="37776" cy="32380"/>
              </a:xfrm>
            </p:grpSpPr>
            <p:sp>
              <p:nvSpPr>
                <p:cNvPr id="4883" name="Google Shape;4883;p69"/>
                <p:cNvSpPr/>
                <p:nvPr/>
              </p:nvSpPr>
              <p:spPr>
                <a:xfrm>
                  <a:off x="5402331" y="3937355"/>
                  <a:ext cx="37776" cy="32380"/>
                </a:xfrm>
                <a:custGeom>
                  <a:rect b="b" l="l" r="r" t="t"/>
                  <a:pathLst>
                    <a:path extrusionOk="0" h="4117" w="4803">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4" name="Google Shape;4884;p69"/>
                <p:cNvSpPr/>
                <p:nvPr/>
              </p:nvSpPr>
              <p:spPr>
                <a:xfrm>
                  <a:off x="5415174" y="3946990"/>
                  <a:ext cx="15321" cy="13064"/>
                </a:xfrm>
                <a:custGeom>
                  <a:rect b="b" l="l" r="r" t="t"/>
                  <a:pathLst>
                    <a:path extrusionOk="0" h="1661" w="1948">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85" name="Google Shape;4885;p69"/>
              <p:cNvGrpSpPr/>
              <p:nvPr/>
            </p:nvGrpSpPr>
            <p:grpSpPr>
              <a:xfrm>
                <a:off x="5296908" y="3937355"/>
                <a:ext cx="37783" cy="32380"/>
                <a:chOff x="5296908" y="3937355"/>
                <a:chExt cx="37783" cy="32380"/>
              </a:xfrm>
            </p:grpSpPr>
            <p:sp>
              <p:nvSpPr>
                <p:cNvPr id="4886" name="Google Shape;4886;p69"/>
                <p:cNvSpPr/>
                <p:nvPr/>
              </p:nvSpPr>
              <p:spPr>
                <a:xfrm>
                  <a:off x="5296908" y="3937355"/>
                  <a:ext cx="37783" cy="32380"/>
                </a:xfrm>
                <a:custGeom>
                  <a:rect b="b" l="l" r="r" t="t"/>
                  <a:pathLst>
                    <a:path extrusionOk="0" h="4117" w="4804">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7" name="Google Shape;4887;p69"/>
                <p:cNvSpPr/>
                <p:nvPr/>
              </p:nvSpPr>
              <p:spPr>
                <a:xfrm>
                  <a:off x="5309846" y="3946990"/>
                  <a:ext cx="15235" cy="13064"/>
                </a:xfrm>
                <a:custGeom>
                  <a:rect b="b" l="l" r="r" t="t"/>
                  <a:pathLst>
                    <a:path extrusionOk="0" h="1661" w="1937">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888" name="Google Shape;4888;p69"/>
            <p:cNvGrpSpPr/>
            <p:nvPr/>
          </p:nvGrpSpPr>
          <p:grpSpPr>
            <a:xfrm>
              <a:off x="4724163" y="3119631"/>
              <a:ext cx="120838" cy="84218"/>
              <a:chOff x="4724163" y="3119631"/>
              <a:chExt cx="120838" cy="84218"/>
            </a:xfrm>
          </p:grpSpPr>
          <p:grpSp>
            <p:nvGrpSpPr>
              <p:cNvPr id="4889" name="Google Shape;4889;p69"/>
              <p:cNvGrpSpPr/>
              <p:nvPr/>
            </p:nvGrpSpPr>
            <p:grpSpPr>
              <a:xfrm>
                <a:off x="4746712" y="3132773"/>
                <a:ext cx="86869" cy="56424"/>
                <a:chOff x="4746712" y="3132773"/>
                <a:chExt cx="86869" cy="56424"/>
              </a:xfrm>
            </p:grpSpPr>
            <p:sp>
              <p:nvSpPr>
                <p:cNvPr id="4890" name="Google Shape;4890;p69"/>
                <p:cNvSpPr/>
                <p:nvPr/>
              </p:nvSpPr>
              <p:spPr>
                <a:xfrm>
                  <a:off x="4746712" y="3132773"/>
                  <a:ext cx="86869" cy="56424"/>
                </a:xfrm>
                <a:custGeom>
                  <a:rect b="b" l="l" r="r" t="t"/>
                  <a:pathLst>
                    <a:path extrusionOk="0" fill="none" h="7174" w="11045">
                      <a:moveTo>
                        <a:pt x="0" y="1597"/>
                      </a:moveTo>
                      <a:cubicBezTo>
                        <a:pt x="242" y="1743"/>
                        <a:pt x="3532" y="7174"/>
                        <a:pt x="3532" y="7174"/>
                      </a:cubicBezTo>
                      <a:lnTo>
                        <a:pt x="6290" y="3315"/>
                      </a:lnTo>
                      <a:lnTo>
                        <a:pt x="11044" y="1"/>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1" name="Google Shape;4891;p69"/>
                <p:cNvSpPr/>
                <p:nvPr/>
              </p:nvSpPr>
              <p:spPr>
                <a:xfrm>
                  <a:off x="4746712" y="3145334"/>
                  <a:ext cx="49479" cy="13520"/>
                </a:xfrm>
                <a:custGeom>
                  <a:rect b="b" l="l" r="r" t="t"/>
                  <a:pathLst>
                    <a:path extrusionOk="0" fill="none" h="1719" w="6291">
                      <a:moveTo>
                        <a:pt x="0" y="0"/>
                      </a:moveTo>
                      <a:lnTo>
                        <a:pt x="6290" y="171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92" name="Google Shape;4892;p69"/>
              <p:cNvGrpSpPr/>
              <p:nvPr/>
            </p:nvGrpSpPr>
            <p:grpSpPr>
              <a:xfrm>
                <a:off x="4773634" y="3143336"/>
                <a:ext cx="37776" cy="32451"/>
                <a:chOff x="4773634" y="3143336"/>
                <a:chExt cx="37776" cy="32451"/>
              </a:xfrm>
            </p:grpSpPr>
            <p:sp>
              <p:nvSpPr>
                <p:cNvPr id="4893" name="Google Shape;4893;p69"/>
                <p:cNvSpPr/>
                <p:nvPr/>
              </p:nvSpPr>
              <p:spPr>
                <a:xfrm>
                  <a:off x="4773634" y="3143336"/>
                  <a:ext cx="37776" cy="32451"/>
                </a:xfrm>
                <a:custGeom>
                  <a:rect b="b" l="l" r="r" t="t"/>
                  <a:pathLst>
                    <a:path extrusionOk="0" h="4126" w="4803">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4" name="Google Shape;4894;p69"/>
                <p:cNvSpPr/>
                <p:nvPr/>
              </p:nvSpPr>
              <p:spPr>
                <a:xfrm>
                  <a:off x="4788664" y="3153041"/>
                  <a:ext cx="13048" cy="13040"/>
                </a:xfrm>
                <a:custGeom>
                  <a:rect b="b" l="l" r="r" t="t"/>
                  <a:pathLst>
                    <a:path extrusionOk="0" h="1658" w="1659">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95" name="Google Shape;4895;p69"/>
              <p:cNvGrpSpPr/>
              <p:nvPr/>
            </p:nvGrpSpPr>
            <p:grpSpPr>
              <a:xfrm>
                <a:off x="4724163" y="3131248"/>
                <a:ext cx="37776" cy="32459"/>
                <a:chOff x="4724163" y="3131248"/>
                <a:chExt cx="37776" cy="32459"/>
              </a:xfrm>
            </p:grpSpPr>
            <p:sp>
              <p:nvSpPr>
                <p:cNvPr id="4896" name="Google Shape;4896;p69"/>
                <p:cNvSpPr/>
                <p:nvPr/>
              </p:nvSpPr>
              <p:spPr>
                <a:xfrm>
                  <a:off x="4724163" y="3131248"/>
                  <a:ext cx="37776" cy="32459"/>
                </a:xfrm>
                <a:custGeom>
                  <a:rect b="b" l="l" r="r" t="t"/>
                  <a:pathLst>
                    <a:path extrusionOk="0" h="4127" w="4803">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7" name="Google Shape;4897;p69"/>
                <p:cNvSpPr/>
                <p:nvPr/>
              </p:nvSpPr>
              <p:spPr>
                <a:xfrm>
                  <a:off x="4739288" y="3140953"/>
                  <a:ext cx="13040" cy="13048"/>
                </a:xfrm>
                <a:custGeom>
                  <a:rect b="b" l="l" r="r" t="t"/>
                  <a:pathLst>
                    <a:path extrusionOk="0" h="1659" w="1658">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98" name="Google Shape;4898;p69"/>
              <p:cNvGrpSpPr/>
              <p:nvPr/>
            </p:nvGrpSpPr>
            <p:grpSpPr>
              <a:xfrm>
                <a:off x="4755081" y="3176054"/>
                <a:ext cx="32357" cy="27795"/>
                <a:chOff x="4755081" y="3176054"/>
                <a:chExt cx="32357" cy="27795"/>
              </a:xfrm>
            </p:grpSpPr>
            <p:sp>
              <p:nvSpPr>
                <p:cNvPr id="4899" name="Google Shape;4899;p69"/>
                <p:cNvSpPr/>
                <p:nvPr/>
              </p:nvSpPr>
              <p:spPr>
                <a:xfrm>
                  <a:off x="4755081" y="3176054"/>
                  <a:ext cx="32357" cy="27795"/>
                </a:xfrm>
                <a:custGeom>
                  <a:rect b="b" l="l" r="r" t="t"/>
                  <a:pathLst>
                    <a:path extrusionOk="0" h="3534" w="4114">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0" name="Google Shape;4900;p69"/>
                <p:cNvSpPr/>
                <p:nvPr/>
              </p:nvSpPr>
              <p:spPr>
                <a:xfrm>
                  <a:off x="4767924" y="3185768"/>
                  <a:ext cx="9902" cy="8392"/>
                </a:xfrm>
                <a:custGeom>
                  <a:rect b="b" l="l" r="r" t="t"/>
                  <a:pathLst>
                    <a:path extrusionOk="0" h="1067" w="1259">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01" name="Google Shape;4901;p69"/>
              <p:cNvGrpSpPr/>
              <p:nvPr/>
            </p:nvGrpSpPr>
            <p:grpSpPr>
              <a:xfrm>
                <a:off x="4812550" y="3119631"/>
                <a:ext cx="32451" cy="27803"/>
                <a:chOff x="4812550" y="3119631"/>
                <a:chExt cx="32451" cy="27803"/>
              </a:xfrm>
            </p:grpSpPr>
            <p:sp>
              <p:nvSpPr>
                <p:cNvPr id="4902" name="Google Shape;4902;p69"/>
                <p:cNvSpPr/>
                <p:nvPr/>
              </p:nvSpPr>
              <p:spPr>
                <a:xfrm>
                  <a:off x="4812550" y="3119631"/>
                  <a:ext cx="32451" cy="27803"/>
                </a:xfrm>
                <a:custGeom>
                  <a:rect b="b" l="l" r="r" t="t"/>
                  <a:pathLst>
                    <a:path extrusionOk="0" h="3535" w="4126">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3" name="Google Shape;4903;p69"/>
                <p:cNvSpPr/>
                <p:nvPr/>
              </p:nvSpPr>
              <p:spPr>
                <a:xfrm>
                  <a:off x="4826912" y="3129352"/>
                  <a:ext cx="8478" cy="8376"/>
                </a:xfrm>
                <a:custGeom>
                  <a:rect b="b" l="l" r="r" t="t"/>
                  <a:pathLst>
                    <a:path extrusionOk="0" h="1065" w="1078">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904" name="Google Shape;4904;p69"/>
            <p:cNvGrpSpPr/>
            <p:nvPr/>
          </p:nvGrpSpPr>
          <p:grpSpPr>
            <a:xfrm>
              <a:off x="5382826" y="4027197"/>
              <a:ext cx="268967" cy="250422"/>
              <a:chOff x="5382826" y="4027197"/>
              <a:chExt cx="268967" cy="250422"/>
            </a:xfrm>
          </p:grpSpPr>
          <p:grpSp>
            <p:nvGrpSpPr>
              <p:cNvPr id="4905" name="Google Shape;4905;p69"/>
              <p:cNvGrpSpPr/>
              <p:nvPr/>
            </p:nvGrpSpPr>
            <p:grpSpPr>
              <a:xfrm>
                <a:off x="5405280" y="4042510"/>
                <a:ext cx="237570" cy="218647"/>
                <a:chOff x="5405280" y="4042510"/>
                <a:chExt cx="237570" cy="218647"/>
              </a:xfrm>
            </p:grpSpPr>
            <p:sp>
              <p:nvSpPr>
                <p:cNvPr id="4906" name="Google Shape;4906;p69"/>
                <p:cNvSpPr/>
                <p:nvPr/>
              </p:nvSpPr>
              <p:spPr>
                <a:xfrm>
                  <a:off x="5405280" y="4042510"/>
                  <a:ext cx="144999" cy="173832"/>
                </a:xfrm>
                <a:custGeom>
                  <a:rect b="b" l="l" r="r" t="t"/>
                  <a:pathLst>
                    <a:path extrusionOk="0" fill="none" h="22102" w="18436">
                      <a:moveTo>
                        <a:pt x="0" y="12037"/>
                      </a:moveTo>
                      <a:cubicBezTo>
                        <a:pt x="702" y="12073"/>
                        <a:pt x="12302" y="22101"/>
                        <a:pt x="12302" y="22101"/>
                      </a:cubicBezTo>
                      <a:lnTo>
                        <a:pt x="11819" y="13005"/>
                      </a:lnTo>
                      <a:lnTo>
                        <a:pt x="18435" y="1"/>
                      </a:lnTo>
                      <a:lnTo>
                        <a:pt x="0" y="125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7" name="Google Shape;4907;p69"/>
                <p:cNvSpPr/>
                <p:nvPr/>
              </p:nvSpPr>
              <p:spPr>
                <a:xfrm>
                  <a:off x="5502036" y="4125093"/>
                  <a:ext cx="134350" cy="135585"/>
                </a:xfrm>
                <a:custGeom>
                  <a:rect b="b" l="l" r="r" t="t"/>
                  <a:pathLst>
                    <a:path extrusionOk="0" fill="none" h="17239" w="17082">
                      <a:moveTo>
                        <a:pt x="13513" y="17239"/>
                      </a:moveTo>
                      <a:lnTo>
                        <a:pt x="12690" y="8614"/>
                      </a:lnTo>
                      <a:lnTo>
                        <a:pt x="17081" y="1"/>
                      </a:lnTo>
                      <a:lnTo>
                        <a:pt x="0" y="2021"/>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8" name="Google Shape;4908;p69"/>
                <p:cNvSpPr/>
                <p:nvPr/>
              </p:nvSpPr>
              <p:spPr>
                <a:xfrm>
                  <a:off x="5543704" y="4042990"/>
                  <a:ext cx="99146" cy="81639"/>
                </a:xfrm>
                <a:custGeom>
                  <a:rect b="b" l="l" r="r" t="t"/>
                  <a:pathLst>
                    <a:path extrusionOk="0" fill="none" h="10380" w="12606">
                      <a:moveTo>
                        <a:pt x="1" y="0"/>
                      </a:moveTo>
                      <a:lnTo>
                        <a:pt x="12606" y="1037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9" name="Google Shape;4909;p69"/>
                <p:cNvSpPr/>
                <p:nvPr/>
              </p:nvSpPr>
              <p:spPr>
                <a:xfrm>
                  <a:off x="5501941" y="4140980"/>
                  <a:ext cx="103708" cy="51862"/>
                </a:xfrm>
                <a:custGeom>
                  <a:rect b="b" l="l" r="r" t="t"/>
                  <a:pathLst>
                    <a:path extrusionOk="0" fill="none" h="6594" w="13186">
                      <a:moveTo>
                        <a:pt x="13186" y="6594"/>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0" name="Google Shape;4910;p69"/>
                <p:cNvSpPr/>
                <p:nvPr/>
              </p:nvSpPr>
              <p:spPr>
                <a:xfrm>
                  <a:off x="5495854" y="4211010"/>
                  <a:ext cx="105989" cy="50147"/>
                </a:xfrm>
                <a:custGeom>
                  <a:rect b="b" l="l" r="r" t="t"/>
                  <a:pathLst>
                    <a:path extrusionOk="0" fill="none" h="6376" w="13476">
                      <a:moveTo>
                        <a:pt x="0" y="0"/>
                      </a:moveTo>
                      <a:lnTo>
                        <a:pt x="13476" y="637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1" name="Google Shape;4911;p69"/>
                <p:cNvSpPr/>
                <p:nvPr/>
              </p:nvSpPr>
              <p:spPr>
                <a:xfrm>
                  <a:off x="5405280" y="4134420"/>
                  <a:ext cx="96669" cy="6567"/>
                </a:xfrm>
                <a:custGeom>
                  <a:rect b="b" l="l" r="r" t="t"/>
                  <a:pathLst>
                    <a:path extrusionOk="0" fill="none" h="835" w="12291">
                      <a:moveTo>
                        <a:pt x="12290" y="835"/>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12" name="Google Shape;4912;p69"/>
              <p:cNvGrpSpPr/>
              <p:nvPr/>
            </p:nvGrpSpPr>
            <p:grpSpPr>
              <a:xfrm>
                <a:off x="5382826" y="4125549"/>
                <a:ext cx="37776" cy="32380"/>
                <a:chOff x="5382826" y="4125549"/>
                <a:chExt cx="37776" cy="32380"/>
              </a:xfrm>
            </p:grpSpPr>
            <p:sp>
              <p:nvSpPr>
                <p:cNvPr id="4913" name="Google Shape;4913;p69"/>
                <p:cNvSpPr/>
                <p:nvPr/>
              </p:nvSpPr>
              <p:spPr>
                <a:xfrm>
                  <a:off x="5382826" y="4125549"/>
                  <a:ext cx="37776" cy="32380"/>
                </a:xfrm>
                <a:custGeom>
                  <a:rect b="b" l="l" r="r" t="t"/>
                  <a:pathLst>
                    <a:path extrusionOk="0" h="4117" w="4803">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4" name="Google Shape;4914;p69"/>
                <p:cNvSpPr/>
                <p:nvPr/>
              </p:nvSpPr>
              <p:spPr>
                <a:xfrm>
                  <a:off x="5395669" y="4135176"/>
                  <a:ext cx="15227" cy="13072"/>
                </a:xfrm>
                <a:custGeom>
                  <a:rect b="b" l="l" r="r" t="t"/>
                  <a:pathLst>
                    <a:path extrusionOk="0" h="1662" w="1936">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15" name="Google Shape;4915;p69"/>
              <p:cNvGrpSpPr/>
              <p:nvPr/>
            </p:nvGrpSpPr>
            <p:grpSpPr>
              <a:xfrm>
                <a:off x="5475680" y="4195587"/>
                <a:ext cx="37783" cy="32364"/>
                <a:chOff x="5475680" y="4195587"/>
                <a:chExt cx="37783" cy="32364"/>
              </a:xfrm>
            </p:grpSpPr>
            <p:sp>
              <p:nvSpPr>
                <p:cNvPr id="4916" name="Google Shape;4916;p69"/>
                <p:cNvSpPr/>
                <p:nvPr/>
              </p:nvSpPr>
              <p:spPr>
                <a:xfrm>
                  <a:off x="5475680" y="4195587"/>
                  <a:ext cx="37783" cy="32364"/>
                </a:xfrm>
                <a:custGeom>
                  <a:rect b="b" l="l" r="r" t="t"/>
                  <a:pathLst>
                    <a:path extrusionOk="0" h="4115" w="4804">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7" name="Google Shape;4917;p69"/>
                <p:cNvSpPr/>
                <p:nvPr/>
              </p:nvSpPr>
              <p:spPr>
                <a:xfrm>
                  <a:off x="5488523" y="4205300"/>
                  <a:ext cx="15329" cy="13040"/>
                </a:xfrm>
                <a:custGeom>
                  <a:rect b="b" l="l" r="r" t="t"/>
                  <a:pathLst>
                    <a:path extrusionOk="0" h="1658" w="1949">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18" name="Google Shape;4918;p69"/>
              <p:cNvGrpSpPr/>
              <p:nvPr/>
            </p:nvGrpSpPr>
            <p:grpSpPr>
              <a:xfrm>
                <a:off x="5532575" y="4027197"/>
                <a:ext cx="33308" cy="32262"/>
                <a:chOff x="5532575" y="4027197"/>
                <a:chExt cx="33308" cy="32262"/>
              </a:xfrm>
            </p:grpSpPr>
            <p:sp>
              <p:nvSpPr>
                <p:cNvPr id="4919" name="Google Shape;4919;p69"/>
                <p:cNvSpPr/>
                <p:nvPr/>
              </p:nvSpPr>
              <p:spPr>
                <a:xfrm>
                  <a:off x="5532575" y="4027197"/>
                  <a:ext cx="33308" cy="32262"/>
                </a:xfrm>
                <a:custGeom>
                  <a:rect b="b" l="l" r="r" t="t"/>
                  <a:pathLst>
                    <a:path extrusionOk="0" h="4102" w="4235">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0" name="Google Shape;4920;p69"/>
                <p:cNvSpPr/>
                <p:nvPr/>
              </p:nvSpPr>
              <p:spPr>
                <a:xfrm>
                  <a:off x="5540661" y="4036792"/>
                  <a:ext cx="15502" cy="13064"/>
                </a:xfrm>
                <a:custGeom>
                  <a:rect b="b" l="l" r="r" t="t"/>
                  <a:pathLst>
                    <a:path extrusionOk="0" h="1661" w="1971">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21" name="Google Shape;4921;p69"/>
              <p:cNvGrpSpPr/>
              <p:nvPr/>
            </p:nvGrpSpPr>
            <p:grpSpPr>
              <a:xfrm>
                <a:off x="5590706" y="4245348"/>
                <a:ext cx="33497" cy="32270"/>
                <a:chOff x="5590706" y="4245348"/>
                <a:chExt cx="33497" cy="32270"/>
              </a:xfrm>
            </p:grpSpPr>
            <p:sp>
              <p:nvSpPr>
                <p:cNvPr id="4922" name="Google Shape;4922;p69"/>
                <p:cNvSpPr/>
                <p:nvPr/>
              </p:nvSpPr>
              <p:spPr>
                <a:xfrm>
                  <a:off x="5590706" y="4245348"/>
                  <a:ext cx="33497" cy="32270"/>
                </a:xfrm>
                <a:custGeom>
                  <a:rect b="b" l="l" r="r" t="t"/>
                  <a:pathLst>
                    <a:path extrusionOk="0" h="4103" w="4259">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3" name="Google Shape;4923;p69"/>
                <p:cNvSpPr/>
                <p:nvPr/>
              </p:nvSpPr>
              <p:spPr>
                <a:xfrm>
                  <a:off x="5598791" y="4254944"/>
                  <a:ext cx="15408" cy="13048"/>
                </a:xfrm>
                <a:custGeom>
                  <a:rect b="b" l="l" r="r" t="t"/>
                  <a:pathLst>
                    <a:path extrusionOk="0" h="1659" w="1959">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24" name="Google Shape;4924;p69"/>
              <p:cNvGrpSpPr/>
              <p:nvPr/>
            </p:nvGrpSpPr>
            <p:grpSpPr>
              <a:xfrm>
                <a:off x="5618681" y="4109677"/>
                <a:ext cx="33112" cy="32357"/>
                <a:chOff x="5618681" y="4109677"/>
                <a:chExt cx="33112" cy="32357"/>
              </a:xfrm>
            </p:grpSpPr>
            <p:sp>
              <p:nvSpPr>
                <p:cNvPr id="4925" name="Google Shape;4925;p69"/>
                <p:cNvSpPr/>
                <p:nvPr/>
              </p:nvSpPr>
              <p:spPr>
                <a:xfrm>
                  <a:off x="5618681" y="4109677"/>
                  <a:ext cx="33112" cy="32357"/>
                </a:xfrm>
                <a:custGeom>
                  <a:rect b="b" l="l" r="r" t="t"/>
                  <a:pathLst>
                    <a:path extrusionOk="0" h="4114" w="421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6" name="Google Shape;4926;p69"/>
                <p:cNvSpPr/>
                <p:nvPr/>
              </p:nvSpPr>
              <p:spPr>
                <a:xfrm>
                  <a:off x="5626767" y="4119280"/>
                  <a:ext cx="15494" cy="13056"/>
                </a:xfrm>
                <a:custGeom>
                  <a:rect b="b" l="l" r="r" t="t"/>
                  <a:pathLst>
                    <a:path extrusionOk="0" h="1660" w="197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27" name="Google Shape;4927;p69"/>
              <p:cNvGrpSpPr/>
              <p:nvPr/>
            </p:nvGrpSpPr>
            <p:grpSpPr>
              <a:xfrm>
                <a:off x="5479298" y="4128262"/>
                <a:ext cx="31405" cy="26906"/>
                <a:chOff x="5479298" y="4128262"/>
                <a:chExt cx="31405" cy="26906"/>
              </a:xfrm>
            </p:grpSpPr>
            <p:sp>
              <p:nvSpPr>
                <p:cNvPr id="4928" name="Google Shape;4928;p69"/>
                <p:cNvSpPr/>
                <p:nvPr/>
              </p:nvSpPr>
              <p:spPr>
                <a:xfrm>
                  <a:off x="5479298" y="4128262"/>
                  <a:ext cx="31405" cy="26906"/>
                </a:xfrm>
                <a:custGeom>
                  <a:rect b="b" l="l" r="r" t="t"/>
                  <a:pathLst>
                    <a:path extrusionOk="0" h="3421" w="3993">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9" name="Google Shape;4929;p69"/>
                <p:cNvSpPr/>
                <p:nvPr/>
              </p:nvSpPr>
              <p:spPr>
                <a:xfrm>
                  <a:off x="5493471" y="4137936"/>
                  <a:ext cx="7621" cy="7621"/>
                </a:xfrm>
                <a:custGeom>
                  <a:rect b="b" l="l" r="r" t="t"/>
                  <a:pathLst>
                    <a:path extrusionOk="0" h="969" w="969">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30" name="Google Shape;4930;p69"/>
              <p:cNvGrpSpPr/>
              <p:nvPr/>
            </p:nvGrpSpPr>
            <p:grpSpPr>
              <a:xfrm>
                <a:off x="5582903" y="4180116"/>
                <a:ext cx="31499" cy="26898"/>
                <a:chOff x="5582903" y="4180116"/>
                <a:chExt cx="31499" cy="26898"/>
              </a:xfrm>
            </p:grpSpPr>
            <p:sp>
              <p:nvSpPr>
                <p:cNvPr id="4931" name="Google Shape;4931;p69"/>
                <p:cNvSpPr/>
                <p:nvPr/>
              </p:nvSpPr>
              <p:spPr>
                <a:xfrm>
                  <a:off x="5582903" y="4180116"/>
                  <a:ext cx="31499" cy="26898"/>
                </a:xfrm>
                <a:custGeom>
                  <a:rect b="b" l="l" r="r" t="t"/>
                  <a:pathLst>
                    <a:path extrusionOk="0" h="3420" w="4005">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2" name="Google Shape;4932;p69"/>
                <p:cNvSpPr/>
                <p:nvPr/>
              </p:nvSpPr>
              <p:spPr>
                <a:xfrm>
                  <a:off x="5597084" y="4189790"/>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933" name="Google Shape;4933;p69"/>
            <p:cNvGrpSpPr/>
            <p:nvPr/>
          </p:nvGrpSpPr>
          <p:grpSpPr>
            <a:xfrm>
              <a:off x="3977681" y="3230323"/>
              <a:ext cx="94584" cy="84085"/>
              <a:chOff x="3977681" y="3230323"/>
              <a:chExt cx="94584" cy="84085"/>
            </a:xfrm>
          </p:grpSpPr>
          <p:grpSp>
            <p:nvGrpSpPr>
              <p:cNvPr id="4934" name="Google Shape;4934;p69"/>
              <p:cNvGrpSpPr/>
              <p:nvPr/>
            </p:nvGrpSpPr>
            <p:grpSpPr>
              <a:xfrm>
                <a:off x="4000135" y="3243041"/>
                <a:ext cx="59570" cy="57186"/>
                <a:chOff x="4000135" y="3243041"/>
                <a:chExt cx="59570" cy="57186"/>
              </a:xfrm>
            </p:grpSpPr>
            <p:sp>
              <p:nvSpPr>
                <p:cNvPr id="4935" name="Google Shape;4935;p69"/>
                <p:cNvSpPr/>
                <p:nvPr/>
              </p:nvSpPr>
              <p:spPr>
                <a:xfrm>
                  <a:off x="4000135" y="3243041"/>
                  <a:ext cx="59570" cy="57092"/>
                </a:xfrm>
                <a:custGeom>
                  <a:rect b="b" l="l" r="r" t="t"/>
                  <a:pathLst>
                    <a:path extrusionOk="0" fill="none" h="7259" w="7574">
                      <a:moveTo>
                        <a:pt x="1" y="2323"/>
                      </a:moveTo>
                      <a:lnTo>
                        <a:pt x="2577" y="7259"/>
                      </a:lnTo>
                      <a:lnTo>
                        <a:pt x="7573" y="4114"/>
                      </a:lnTo>
                      <a:lnTo>
                        <a:pt x="5541" y="1"/>
                      </a:lnTo>
                      <a:lnTo>
                        <a:pt x="352" y="232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6" name="Google Shape;4936;p69"/>
                <p:cNvSpPr/>
                <p:nvPr/>
              </p:nvSpPr>
              <p:spPr>
                <a:xfrm>
                  <a:off x="4024210" y="3246847"/>
                  <a:ext cx="15706" cy="53380"/>
                </a:xfrm>
                <a:custGeom>
                  <a:rect b="b" l="l" r="r" t="t"/>
                  <a:pathLst>
                    <a:path extrusionOk="0" fill="none" h="6787" w="1997">
                      <a:moveTo>
                        <a:pt x="0" y="6787"/>
                      </a:moveTo>
                      <a:lnTo>
                        <a:pt x="199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7" name="Google Shape;4937;p69"/>
                <p:cNvSpPr/>
                <p:nvPr/>
              </p:nvSpPr>
              <p:spPr>
                <a:xfrm>
                  <a:off x="4002896" y="3261311"/>
                  <a:ext cx="56809" cy="14086"/>
                </a:xfrm>
                <a:custGeom>
                  <a:rect b="b" l="l" r="r" t="t"/>
                  <a:pathLst>
                    <a:path extrusionOk="0" fill="none" h="1791" w="7223">
                      <a:moveTo>
                        <a:pt x="7222" y="1791"/>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38" name="Google Shape;4938;p69"/>
              <p:cNvGrpSpPr/>
              <p:nvPr/>
            </p:nvGrpSpPr>
            <p:grpSpPr>
              <a:xfrm>
                <a:off x="3977681" y="3245872"/>
                <a:ext cx="37783" cy="32380"/>
                <a:chOff x="3977681" y="3245872"/>
                <a:chExt cx="37783" cy="32380"/>
              </a:xfrm>
            </p:grpSpPr>
            <p:sp>
              <p:nvSpPr>
                <p:cNvPr id="4939" name="Google Shape;4939;p69"/>
                <p:cNvSpPr/>
                <p:nvPr/>
              </p:nvSpPr>
              <p:spPr>
                <a:xfrm>
                  <a:off x="3977681" y="3245872"/>
                  <a:ext cx="37783" cy="32380"/>
                </a:xfrm>
                <a:custGeom>
                  <a:rect b="b" l="l" r="r" t="t"/>
                  <a:pathLst>
                    <a:path extrusionOk="0" h="4117" w="4804">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0" name="Google Shape;4940;p69"/>
                <p:cNvSpPr/>
                <p:nvPr/>
              </p:nvSpPr>
              <p:spPr>
                <a:xfrm>
                  <a:off x="3992718" y="3255507"/>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41" name="Google Shape;4941;p69"/>
              <p:cNvGrpSpPr/>
              <p:nvPr/>
            </p:nvGrpSpPr>
            <p:grpSpPr>
              <a:xfrm>
                <a:off x="4040860" y="3262672"/>
                <a:ext cx="31405" cy="27001"/>
                <a:chOff x="4040860" y="3262672"/>
                <a:chExt cx="31405" cy="27001"/>
              </a:xfrm>
            </p:grpSpPr>
            <p:sp>
              <p:nvSpPr>
                <p:cNvPr id="4942" name="Google Shape;4942;p69"/>
                <p:cNvSpPr/>
                <p:nvPr/>
              </p:nvSpPr>
              <p:spPr>
                <a:xfrm>
                  <a:off x="4040860" y="3262672"/>
                  <a:ext cx="31405" cy="27001"/>
                </a:xfrm>
                <a:custGeom>
                  <a:rect b="b" l="l" r="r" t="t"/>
                  <a:pathLst>
                    <a:path extrusionOk="0" h="3433" w="3993">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3" name="Google Shape;4943;p69"/>
                <p:cNvSpPr/>
                <p:nvPr/>
              </p:nvSpPr>
              <p:spPr>
                <a:xfrm>
                  <a:off x="4054938" y="3272346"/>
                  <a:ext cx="7621" cy="7621"/>
                </a:xfrm>
                <a:custGeom>
                  <a:rect b="b" l="l" r="r" t="t"/>
                  <a:pathLst>
                    <a:path extrusionOk="0" h="969" w="969">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44" name="Google Shape;4944;p69"/>
              <p:cNvGrpSpPr/>
              <p:nvPr/>
            </p:nvGrpSpPr>
            <p:grpSpPr>
              <a:xfrm>
                <a:off x="4021072" y="3230323"/>
                <a:ext cx="31397" cy="26906"/>
                <a:chOff x="4021072" y="3230323"/>
                <a:chExt cx="31397" cy="26906"/>
              </a:xfrm>
            </p:grpSpPr>
            <p:sp>
              <p:nvSpPr>
                <p:cNvPr id="4945" name="Google Shape;4945;p69"/>
                <p:cNvSpPr/>
                <p:nvPr/>
              </p:nvSpPr>
              <p:spPr>
                <a:xfrm>
                  <a:off x="4021072" y="3230323"/>
                  <a:ext cx="31397" cy="26906"/>
                </a:xfrm>
                <a:custGeom>
                  <a:rect b="b" l="l" r="r" t="t"/>
                  <a:pathLst>
                    <a:path extrusionOk="0" h="3421" w="3992">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6" name="Google Shape;4946;p69"/>
                <p:cNvSpPr/>
                <p:nvPr/>
              </p:nvSpPr>
              <p:spPr>
                <a:xfrm>
                  <a:off x="4035245" y="3239997"/>
                  <a:ext cx="7621" cy="7621"/>
                </a:xfrm>
                <a:custGeom>
                  <a:rect b="b" l="l" r="r" t="t"/>
                  <a:pathLst>
                    <a:path extrusionOk="0" h="969" w="969">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47" name="Google Shape;4947;p69"/>
              <p:cNvGrpSpPr/>
              <p:nvPr/>
            </p:nvGrpSpPr>
            <p:grpSpPr>
              <a:xfrm>
                <a:off x="4001472" y="3287462"/>
                <a:ext cx="31499" cy="26945"/>
                <a:chOff x="4001472" y="3287462"/>
                <a:chExt cx="31499" cy="26945"/>
              </a:xfrm>
            </p:grpSpPr>
            <p:sp>
              <p:nvSpPr>
                <p:cNvPr id="4948" name="Google Shape;4948;p69"/>
                <p:cNvSpPr/>
                <p:nvPr/>
              </p:nvSpPr>
              <p:spPr>
                <a:xfrm>
                  <a:off x="4001472" y="3287462"/>
                  <a:ext cx="31499" cy="26945"/>
                </a:xfrm>
                <a:custGeom>
                  <a:rect b="b" l="l" r="r" t="t"/>
                  <a:pathLst>
                    <a:path extrusionOk="0" h="3426" w="4005">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9" name="Google Shape;4949;p69"/>
                <p:cNvSpPr/>
                <p:nvPr/>
              </p:nvSpPr>
              <p:spPr>
                <a:xfrm>
                  <a:off x="4014410" y="3297175"/>
                  <a:ext cx="8856" cy="7590"/>
                </a:xfrm>
                <a:custGeom>
                  <a:rect b="b" l="l" r="r" t="t"/>
                  <a:pathLst>
                    <a:path extrusionOk="0" h="965" w="1126">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950" name="Google Shape;4950;p69"/>
            <p:cNvGrpSpPr/>
            <p:nvPr/>
          </p:nvGrpSpPr>
          <p:grpSpPr>
            <a:xfrm>
              <a:off x="4084715" y="3258865"/>
              <a:ext cx="184961" cy="137268"/>
              <a:chOff x="4084715" y="3258865"/>
              <a:chExt cx="184961" cy="137268"/>
            </a:xfrm>
          </p:grpSpPr>
          <p:grpSp>
            <p:nvGrpSpPr>
              <p:cNvPr id="4951" name="Google Shape;4951;p69"/>
              <p:cNvGrpSpPr/>
              <p:nvPr/>
            </p:nvGrpSpPr>
            <p:grpSpPr>
              <a:xfrm>
                <a:off x="4107453" y="3271583"/>
                <a:ext cx="153470" cy="110275"/>
                <a:chOff x="4107453" y="3271583"/>
                <a:chExt cx="153470" cy="110275"/>
              </a:xfrm>
            </p:grpSpPr>
            <p:sp>
              <p:nvSpPr>
                <p:cNvPr id="4952" name="Google Shape;4952;p69"/>
                <p:cNvSpPr/>
                <p:nvPr/>
              </p:nvSpPr>
              <p:spPr>
                <a:xfrm>
                  <a:off x="4107453" y="3271583"/>
                  <a:ext cx="153470" cy="110275"/>
                </a:xfrm>
                <a:custGeom>
                  <a:rect b="b" l="l" r="r" t="t"/>
                  <a:pathLst>
                    <a:path extrusionOk="0" fill="none" h="14021" w="19513">
                      <a:moveTo>
                        <a:pt x="19513" y="14021"/>
                      </a:moveTo>
                      <a:lnTo>
                        <a:pt x="14844" y="968"/>
                      </a:lnTo>
                      <a:lnTo>
                        <a:pt x="5674" y="1"/>
                      </a:lnTo>
                      <a:lnTo>
                        <a:pt x="1" y="968"/>
                      </a:lnTo>
                      <a:lnTo>
                        <a:pt x="8977" y="2674"/>
                      </a:lnTo>
                      <a:lnTo>
                        <a:pt x="14360" y="10102"/>
                      </a:lnTo>
                      <a:lnTo>
                        <a:pt x="19029" y="140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3" name="Google Shape;4953;p69"/>
                <p:cNvSpPr/>
                <p:nvPr/>
              </p:nvSpPr>
              <p:spPr>
                <a:xfrm>
                  <a:off x="4155886" y="3271968"/>
                  <a:ext cx="22171" cy="20559"/>
                </a:xfrm>
                <a:custGeom>
                  <a:rect b="b" l="l" r="r" t="t"/>
                  <a:pathLst>
                    <a:path extrusionOk="0" fill="none" h="2614" w="2819">
                      <a:moveTo>
                        <a:pt x="2819" y="2613"/>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4" name="Google Shape;4954;p69"/>
                <p:cNvSpPr/>
                <p:nvPr/>
              </p:nvSpPr>
              <p:spPr>
                <a:xfrm>
                  <a:off x="4178049" y="3279196"/>
                  <a:ext cx="42345" cy="13331"/>
                </a:xfrm>
                <a:custGeom>
                  <a:rect b="b" l="l" r="r" t="t"/>
                  <a:pathLst>
                    <a:path extrusionOk="0" fill="none" h="1695" w="5384">
                      <a:moveTo>
                        <a:pt x="1" y="1694"/>
                      </a:moveTo>
                      <a:lnTo>
                        <a:pt x="538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5" name="Google Shape;4955;p69"/>
                <p:cNvSpPr/>
                <p:nvPr/>
              </p:nvSpPr>
              <p:spPr>
                <a:xfrm>
                  <a:off x="4220387" y="3279196"/>
                  <a:ext cx="8" cy="71745"/>
                </a:xfrm>
                <a:custGeom>
                  <a:rect b="b" l="l" r="r" t="t"/>
                  <a:pathLst>
                    <a:path extrusionOk="0" fill="none" h="9122" w="1">
                      <a:moveTo>
                        <a:pt x="1" y="0"/>
                      </a:moveTo>
                      <a:lnTo>
                        <a:pt x="1" y="91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56" name="Google Shape;4956;p69"/>
              <p:cNvGrpSpPr/>
              <p:nvPr/>
            </p:nvGrpSpPr>
            <p:grpSpPr>
              <a:xfrm>
                <a:off x="4136947" y="3258865"/>
                <a:ext cx="31499" cy="27001"/>
                <a:chOff x="4136947" y="3258865"/>
                <a:chExt cx="31499" cy="27001"/>
              </a:xfrm>
            </p:grpSpPr>
            <p:sp>
              <p:nvSpPr>
                <p:cNvPr id="4957" name="Google Shape;4957;p69"/>
                <p:cNvSpPr/>
                <p:nvPr/>
              </p:nvSpPr>
              <p:spPr>
                <a:xfrm>
                  <a:off x="4136947" y="3258865"/>
                  <a:ext cx="31499" cy="27001"/>
                </a:xfrm>
                <a:custGeom>
                  <a:rect b="b" l="l" r="r" t="t"/>
                  <a:pathLst>
                    <a:path extrusionOk="0" h="3433" w="4005">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8" name="Google Shape;4958;p69"/>
                <p:cNvSpPr/>
                <p:nvPr/>
              </p:nvSpPr>
              <p:spPr>
                <a:xfrm>
                  <a:off x="4151222" y="3268539"/>
                  <a:ext cx="7621" cy="7621"/>
                </a:xfrm>
                <a:custGeom>
                  <a:rect b="b" l="l" r="r" t="t"/>
                  <a:pathLst>
                    <a:path extrusionOk="0" h="969" w="969">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59" name="Google Shape;4959;p69"/>
              <p:cNvGrpSpPr/>
              <p:nvPr/>
            </p:nvGrpSpPr>
            <p:grpSpPr>
              <a:xfrm>
                <a:off x="4084715" y="3266478"/>
                <a:ext cx="31468" cy="26898"/>
                <a:chOff x="4084715" y="3266478"/>
                <a:chExt cx="31468" cy="26898"/>
              </a:xfrm>
            </p:grpSpPr>
            <p:sp>
              <p:nvSpPr>
                <p:cNvPr id="4960" name="Google Shape;4960;p69"/>
                <p:cNvSpPr/>
                <p:nvPr/>
              </p:nvSpPr>
              <p:spPr>
                <a:xfrm>
                  <a:off x="4084715" y="3266478"/>
                  <a:ext cx="31468" cy="26898"/>
                </a:xfrm>
                <a:custGeom>
                  <a:rect b="b" l="l" r="r" t="t"/>
                  <a:pathLst>
                    <a:path extrusionOk="0" h="3420" w="4001">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1" name="Google Shape;4961;p69"/>
                <p:cNvSpPr/>
                <p:nvPr/>
              </p:nvSpPr>
              <p:spPr>
                <a:xfrm>
                  <a:off x="4098896" y="3276152"/>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62" name="Google Shape;4962;p69"/>
              <p:cNvGrpSpPr/>
              <p:nvPr/>
            </p:nvGrpSpPr>
            <p:grpSpPr>
              <a:xfrm>
                <a:off x="4159213" y="3279849"/>
                <a:ext cx="31405" cy="26945"/>
                <a:chOff x="4159213" y="3279849"/>
                <a:chExt cx="31405" cy="26945"/>
              </a:xfrm>
            </p:grpSpPr>
            <p:sp>
              <p:nvSpPr>
                <p:cNvPr id="4963" name="Google Shape;4963;p69"/>
                <p:cNvSpPr/>
                <p:nvPr/>
              </p:nvSpPr>
              <p:spPr>
                <a:xfrm>
                  <a:off x="4159213" y="3279849"/>
                  <a:ext cx="31405" cy="26945"/>
                </a:xfrm>
                <a:custGeom>
                  <a:rect b="b" l="l" r="r" t="t"/>
                  <a:pathLst>
                    <a:path extrusionOk="0" h="3426" w="3993">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4" name="Google Shape;4964;p69"/>
                <p:cNvSpPr/>
                <p:nvPr/>
              </p:nvSpPr>
              <p:spPr>
                <a:xfrm>
                  <a:off x="4173385" y="3289570"/>
                  <a:ext cx="7621" cy="7613"/>
                </a:xfrm>
                <a:custGeom>
                  <a:rect b="b" l="l" r="r" t="t"/>
                  <a:pathLst>
                    <a:path extrusionOk="0" h="968"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65" name="Google Shape;4965;p69"/>
              <p:cNvGrpSpPr/>
              <p:nvPr/>
            </p:nvGrpSpPr>
            <p:grpSpPr>
              <a:xfrm>
                <a:off x="4201550" y="3266502"/>
                <a:ext cx="31405" cy="26883"/>
                <a:chOff x="4201550" y="3266502"/>
                <a:chExt cx="31405" cy="26883"/>
              </a:xfrm>
            </p:grpSpPr>
            <p:sp>
              <p:nvSpPr>
                <p:cNvPr id="4966" name="Google Shape;4966;p69"/>
                <p:cNvSpPr/>
                <p:nvPr/>
              </p:nvSpPr>
              <p:spPr>
                <a:xfrm>
                  <a:off x="4201550" y="3266502"/>
                  <a:ext cx="31405" cy="26883"/>
                </a:xfrm>
                <a:custGeom>
                  <a:rect b="b" l="l" r="r" t="t"/>
                  <a:pathLst>
                    <a:path extrusionOk="0" h="3418" w="3993">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7" name="Google Shape;4967;p69"/>
                <p:cNvSpPr/>
                <p:nvPr/>
              </p:nvSpPr>
              <p:spPr>
                <a:xfrm>
                  <a:off x="4214331" y="3276247"/>
                  <a:ext cx="8919" cy="7582"/>
                </a:xfrm>
                <a:custGeom>
                  <a:rect b="b" l="l" r="r" t="t"/>
                  <a:pathLst>
                    <a:path extrusionOk="0" h="964" w="1134">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68" name="Google Shape;4968;p69"/>
              <p:cNvGrpSpPr/>
              <p:nvPr/>
            </p:nvGrpSpPr>
            <p:grpSpPr>
              <a:xfrm>
                <a:off x="4201550" y="3338278"/>
                <a:ext cx="31405" cy="26930"/>
                <a:chOff x="4201550" y="3338278"/>
                <a:chExt cx="31405" cy="26930"/>
              </a:xfrm>
            </p:grpSpPr>
            <p:sp>
              <p:nvSpPr>
                <p:cNvPr id="4969" name="Google Shape;4969;p69"/>
                <p:cNvSpPr/>
                <p:nvPr/>
              </p:nvSpPr>
              <p:spPr>
                <a:xfrm>
                  <a:off x="4201550" y="3338278"/>
                  <a:ext cx="31405" cy="26930"/>
                </a:xfrm>
                <a:custGeom>
                  <a:rect b="b" l="l" r="r" t="t"/>
                  <a:pathLst>
                    <a:path extrusionOk="0" h="3424" w="3993">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0" name="Google Shape;4970;p69"/>
                <p:cNvSpPr/>
                <p:nvPr/>
              </p:nvSpPr>
              <p:spPr>
                <a:xfrm>
                  <a:off x="4214331" y="3347976"/>
                  <a:ext cx="8919" cy="7590"/>
                </a:xfrm>
                <a:custGeom>
                  <a:rect b="b" l="l" r="r" t="t"/>
                  <a:pathLst>
                    <a:path extrusionOk="0" h="965" w="1134">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71" name="Google Shape;4971;p69"/>
              <p:cNvGrpSpPr/>
              <p:nvPr/>
            </p:nvGrpSpPr>
            <p:grpSpPr>
              <a:xfrm>
                <a:off x="4238272" y="3369132"/>
                <a:ext cx="31405" cy="27001"/>
                <a:chOff x="4238272" y="3369132"/>
                <a:chExt cx="31405" cy="27001"/>
              </a:xfrm>
            </p:grpSpPr>
            <p:sp>
              <p:nvSpPr>
                <p:cNvPr id="4972" name="Google Shape;4972;p69"/>
                <p:cNvSpPr/>
                <p:nvPr/>
              </p:nvSpPr>
              <p:spPr>
                <a:xfrm>
                  <a:off x="4238272" y="3369132"/>
                  <a:ext cx="31405" cy="27001"/>
                </a:xfrm>
                <a:custGeom>
                  <a:rect b="b" l="l" r="r" t="t"/>
                  <a:pathLst>
                    <a:path extrusionOk="0" h="3433" w="3993">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3" name="Google Shape;4973;p69"/>
                <p:cNvSpPr/>
                <p:nvPr/>
              </p:nvSpPr>
              <p:spPr>
                <a:xfrm>
                  <a:off x="4251217" y="3378806"/>
                  <a:ext cx="8856" cy="7605"/>
                </a:xfrm>
                <a:custGeom>
                  <a:rect b="b" l="l" r="r" t="t"/>
                  <a:pathLst>
                    <a:path extrusionOk="0" h="967" w="1126">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974" name="Google Shape;4974;p69"/>
            <p:cNvGrpSpPr/>
            <p:nvPr/>
          </p:nvGrpSpPr>
          <p:grpSpPr>
            <a:xfrm>
              <a:off x="4068639" y="3200169"/>
              <a:ext cx="77643" cy="37272"/>
              <a:chOff x="4068639" y="3200169"/>
              <a:chExt cx="77643" cy="37272"/>
            </a:xfrm>
          </p:grpSpPr>
          <p:sp>
            <p:nvSpPr>
              <p:cNvPr id="4975" name="Google Shape;4975;p69"/>
              <p:cNvSpPr/>
              <p:nvPr/>
            </p:nvSpPr>
            <p:spPr>
              <a:xfrm>
                <a:off x="4087570" y="3212886"/>
                <a:ext cx="49958" cy="10374"/>
              </a:xfrm>
              <a:custGeom>
                <a:rect b="b" l="l" r="r" t="t"/>
                <a:pathLst>
                  <a:path extrusionOk="0" fill="none" h="1319" w="6352">
                    <a:moveTo>
                      <a:pt x="1" y="1319"/>
                    </a:moveTo>
                    <a:lnTo>
                      <a:pt x="635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76" name="Google Shape;4976;p69"/>
              <p:cNvGrpSpPr/>
              <p:nvPr/>
            </p:nvGrpSpPr>
            <p:grpSpPr>
              <a:xfrm>
                <a:off x="4114878" y="3200169"/>
                <a:ext cx="31405" cy="26993"/>
                <a:chOff x="4114878" y="3200169"/>
                <a:chExt cx="31405" cy="26993"/>
              </a:xfrm>
            </p:grpSpPr>
            <p:sp>
              <p:nvSpPr>
                <p:cNvPr id="4977" name="Google Shape;4977;p69"/>
                <p:cNvSpPr/>
                <p:nvPr/>
              </p:nvSpPr>
              <p:spPr>
                <a:xfrm>
                  <a:off x="4114878" y="3200169"/>
                  <a:ext cx="31405" cy="26993"/>
                </a:xfrm>
                <a:custGeom>
                  <a:rect b="b" l="l" r="r" t="t"/>
                  <a:pathLst>
                    <a:path extrusionOk="0" h="3432" w="3993">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8" name="Google Shape;4978;p69"/>
                <p:cNvSpPr/>
                <p:nvPr/>
              </p:nvSpPr>
              <p:spPr>
                <a:xfrm>
                  <a:off x="4127721" y="3209835"/>
                  <a:ext cx="8950" cy="7684"/>
                </a:xfrm>
                <a:custGeom>
                  <a:rect b="b" l="l" r="r" t="t"/>
                  <a:pathLst>
                    <a:path extrusionOk="0" h="977" w="1138">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79" name="Google Shape;4979;p69"/>
              <p:cNvGrpSpPr/>
              <p:nvPr/>
            </p:nvGrpSpPr>
            <p:grpSpPr>
              <a:xfrm>
                <a:off x="4068639" y="3210535"/>
                <a:ext cx="31499" cy="26906"/>
                <a:chOff x="4068639" y="3210535"/>
                <a:chExt cx="31499" cy="26906"/>
              </a:xfrm>
            </p:grpSpPr>
            <p:sp>
              <p:nvSpPr>
                <p:cNvPr id="4980" name="Google Shape;4980;p69"/>
                <p:cNvSpPr/>
                <p:nvPr/>
              </p:nvSpPr>
              <p:spPr>
                <a:xfrm>
                  <a:off x="4068639" y="3210535"/>
                  <a:ext cx="31499" cy="26906"/>
                </a:xfrm>
                <a:custGeom>
                  <a:rect b="b" l="l" r="r" t="t"/>
                  <a:pathLst>
                    <a:path extrusionOk="0" h="3421" w="4005">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1" name="Google Shape;4981;p69"/>
                <p:cNvSpPr/>
                <p:nvPr/>
              </p:nvSpPr>
              <p:spPr>
                <a:xfrm>
                  <a:off x="4081577" y="3220209"/>
                  <a:ext cx="8856" cy="7582"/>
                </a:xfrm>
                <a:custGeom>
                  <a:rect b="b" l="l" r="r" t="t"/>
                  <a:pathLst>
                    <a:path extrusionOk="0" h="964" w="1126">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982" name="Google Shape;4982;p69"/>
            <p:cNvGrpSpPr/>
            <p:nvPr/>
          </p:nvGrpSpPr>
          <p:grpSpPr>
            <a:xfrm>
              <a:off x="3869702" y="3066935"/>
              <a:ext cx="382664" cy="190294"/>
              <a:chOff x="3869702" y="3066935"/>
              <a:chExt cx="382664" cy="190294"/>
            </a:xfrm>
          </p:grpSpPr>
          <p:grpSp>
            <p:nvGrpSpPr>
              <p:cNvPr id="4983" name="Google Shape;4983;p69"/>
              <p:cNvGrpSpPr/>
              <p:nvPr/>
            </p:nvGrpSpPr>
            <p:grpSpPr>
              <a:xfrm>
                <a:off x="3888633" y="3082351"/>
                <a:ext cx="351172" cy="160698"/>
                <a:chOff x="3888633" y="3082351"/>
                <a:chExt cx="351172" cy="160698"/>
              </a:xfrm>
            </p:grpSpPr>
            <p:sp>
              <p:nvSpPr>
                <p:cNvPr id="4984" name="Google Shape;4984;p69"/>
                <p:cNvSpPr/>
                <p:nvPr/>
              </p:nvSpPr>
              <p:spPr>
                <a:xfrm>
                  <a:off x="3892440" y="3082351"/>
                  <a:ext cx="347366" cy="160698"/>
                </a:xfrm>
                <a:custGeom>
                  <a:rect b="b" l="l" r="r" t="t"/>
                  <a:pathLst>
                    <a:path extrusionOk="0" fill="none" h="20432" w="44166">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5" name="Google Shape;4985;p69"/>
                <p:cNvSpPr/>
                <p:nvPr/>
              </p:nvSpPr>
              <p:spPr>
                <a:xfrm>
                  <a:off x="3888633" y="3172924"/>
                  <a:ext cx="72979" cy="70124"/>
                </a:xfrm>
                <a:custGeom>
                  <a:rect b="b" l="l" r="r" t="t"/>
                  <a:pathLst>
                    <a:path extrusionOk="0" fill="none" h="8916" w="9279">
                      <a:moveTo>
                        <a:pt x="0" y="8916"/>
                      </a:moveTo>
                      <a:lnTo>
                        <a:pt x="9279" y="6883"/>
                      </a:lnTo>
                      <a:lnTo>
                        <a:pt x="704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6" name="Google Shape;4986;p69"/>
                <p:cNvSpPr/>
                <p:nvPr/>
              </p:nvSpPr>
              <p:spPr>
                <a:xfrm>
                  <a:off x="3960370" y="3203653"/>
                  <a:ext cx="79547" cy="19607"/>
                </a:xfrm>
                <a:custGeom>
                  <a:rect b="b" l="l" r="r" t="t"/>
                  <a:pathLst>
                    <a:path extrusionOk="0" fill="none" h="2493" w="10114">
                      <a:moveTo>
                        <a:pt x="0" y="2493"/>
                      </a:moveTo>
                      <a:lnTo>
                        <a:pt x="1011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7" name="Google Shape;4987;p69"/>
                <p:cNvSpPr/>
                <p:nvPr/>
              </p:nvSpPr>
              <p:spPr>
                <a:xfrm>
                  <a:off x="4043613" y="3161504"/>
                  <a:ext cx="108474" cy="42156"/>
                </a:xfrm>
                <a:custGeom>
                  <a:rect b="b" l="l" r="r" t="t"/>
                  <a:pathLst>
                    <a:path extrusionOk="0" fill="none" h="5360" w="13792">
                      <a:moveTo>
                        <a:pt x="1" y="5360"/>
                      </a:moveTo>
                      <a:lnTo>
                        <a:pt x="1379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8" name="Google Shape;4988;p69"/>
                <p:cNvSpPr/>
                <p:nvPr/>
              </p:nvSpPr>
              <p:spPr>
                <a:xfrm>
                  <a:off x="4152079" y="3082351"/>
                  <a:ext cx="17224" cy="82968"/>
                </a:xfrm>
                <a:custGeom>
                  <a:rect b="b" l="l" r="r" t="t"/>
                  <a:pathLst>
                    <a:path extrusionOk="0" fill="none" h="10549" w="2190">
                      <a:moveTo>
                        <a:pt x="0" y="10549"/>
                      </a:moveTo>
                      <a:lnTo>
                        <a:pt x="219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9" name="Google Shape;4989;p69"/>
                <p:cNvSpPr/>
                <p:nvPr/>
              </p:nvSpPr>
              <p:spPr>
                <a:xfrm>
                  <a:off x="4169296" y="3082351"/>
                  <a:ext cx="25797" cy="63557"/>
                </a:xfrm>
                <a:custGeom>
                  <a:rect b="b" l="l" r="r" t="t"/>
                  <a:pathLst>
                    <a:path extrusionOk="0" fill="none" h="8081" w="3280">
                      <a:moveTo>
                        <a:pt x="1" y="0"/>
                      </a:moveTo>
                      <a:lnTo>
                        <a:pt x="3279" y="808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90" name="Google Shape;4990;p69"/>
              <p:cNvGrpSpPr/>
              <p:nvPr/>
            </p:nvGrpSpPr>
            <p:grpSpPr>
              <a:xfrm>
                <a:off x="4143703" y="3066935"/>
                <a:ext cx="37783" cy="32357"/>
                <a:chOff x="4143703" y="3066935"/>
                <a:chExt cx="37783" cy="32357"/>
              </a:xfrm>
            </p:grpSpPr>
            <p:sp>
              <p:nvSpPr>
                <p:cNvPr id="4991" name="Google Shape;4991;p69"/>
                <p:cNvSpPr/>
                <p:nvPr/>
              </p:nvSpPr>
              <p:spPr>
                <a:xfrm>
                  <a:off x="4143703" y="3066935"/>
                  <a:ext cx="37783" cy="32357"/>
                </a:xfrm>
                <a:custGeom>
                  <a:rect b="b" l="l" r="r" t="t"/>
                  <a:pathLst>
                    <a:path extrusionOk="0" h="4114" w="4804">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2" name="Google Shape;4992;p69"/>
                <p:cNvSpPr/>
                <p:nvPr/>
              </p:nvSpPr>
              <p:spPr>
                <a:xfrm>
                  <a:off x="4158741" y="3076641"/>
                  <a:ext cx="13040" cy="13040"/>
                </a:xfrm>
                <a:custGeom>
                  <a:rect b="b" l="l" r="r" t="t"/>
                  <a:pathLst>
                    <a:path extrusionOk="0" h="1658" w="1658">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93" name="Google Shape;4993;p69"/>
              <p:cNvGrpSpPr/>
              <p:nvPr/>
            </p:nvGrpSpPr>
            <p:grpSpPr>
              <a:xfrm>
                <a:off x="4044565" y="3103563"/>
                <a:ext cx="37783" cy="32451"/>
                <a:chOff x="4044565" y="3103563"/>
                <a:chExt cx="37783" cy="32451"/>
              </a:xfrm>
            </p:grpSpPr>
            <p:sp>
              <p:nvSpPr>
                <p:cNvPr id="4994" name="Google Shape;4994;p69"/>
                <p:cNvSpPr/>
                <p:nvPr/>
              </p:nvSpPr>
              <p:spPr>
                <a:xfrm>
                  <a:off x="4044565" y="3103563"/>
                  <a:ext cx="37783" cy="32451"/>
                </a:xfrm>
                <a:custGeom>
                  <a:rect b="b" l="l" r="r" t="t"/>
                  <a:pathLst>
                    <a:path extrusionOk="0" h="4126" w="4804">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5" name="Google Shape;4995;p69"/>
                <p:cNvSpPr/>
                <p:nvPr/>
              </p:nvSpPr>
              <p:spPr>
                <a:xfrm>
                  <a:off x="4059602" y="3113268"/>
                  <a:ext cx="13040" cy="13048"/>
                </a:xfrm>
                <a:custGeom>
                  <a:rect b="b" l="l" r="r" t="t"/>
                  <a:pathLst>
                    <a:path extrusionOk="0" h="1659" w="1658">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96" name="Google Shape;4996;p69"/>
              <p:cNvGrpSpPr/>
              <p:nvPr/>
            </p:nvGrpSpPr>
            <p:grpSpPr>
              <a:xfrm>
                <a:off x="4017454" y="3188237"/>
                <a:ext cx="37776" cy="32357"/>
                <a:chOff x="4017454" y="3188237"/>
                <a:chExt cx="37776" cy="32357"/>
              </a:xfrm>
            </p:grpSpPr>
            <p:sp>
              <p:nvSpPr>
                <p:cNvPr id="4997" name="Google Shape;4997;p69"/>
                <p:cNvSpPr/>
                <p:nvPr/>
              </p:nvSpPr>
              <p:spPr>
                <a:xfrm>
                  <a:off x="4017454" y="3188237"/>
                  <a:ext cx="37776" cy="32357"/>
                </a:xfrm>
                <a:custGeom>
                  <a:rect b="b" l="l" r="r" t="t"/>
                  <a:pathLst>
                    <a:path extrusionOk="0" h="4114" w="4803">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8" name="Google Shape;4998;p69"/>
                <p:cNvSpPr/>
                <p:nvPr/>
              </p:nvSpPr>
              <p:spPr>
                <a:xfrm>
                  <a:off x="4032484" y="3197943"/>
                  <a:ext cx="13040" cy="13048"/>
                </a:xfrm>
                <a:custGeom>
                  <a:rect b="b" l="l" r="r" t="t"/>
                  <a:pathLst>
                    <a:path extrusionOk="0" h="1659" w="1658">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99" name="Google Shape;4999;p69"/>
              <p:cNvGrpSpPr/>
              <p:nvPr/>
            </p:nvGrpSpPr>
            <p:grpSpPr>
              <a:xfrm>
                <a:off x="3921548" y="3157509"/>
                <a:ext cx="37783" cy="32357"/>
                <a:chOff x="3921548" y="3157509"/>
                <a:chExt cx="37783" cy="32357"/>
              </a:xfrm>
            </p:grpSpPr>
            <p:sp>
              <p:nvSpPr>
                <p:cNvPr id="5000" name="Google Shape;5000;p69"/>
                <p:cNvSpPr/>
                <p:nvPr/>
              </p:nvSpPr>
              <p:spPr>
                <a:xfrm>
                  <a:off x="3921548" y="3157509"/>
                  <a:ext cx="37783" cy="32357"/>
                </a:xfrm>
                <a:custGeom>
                  <a:rect b="b" l="l" r="r" t="t"/>
                  <a:pathLst>
                    <a:path extrusionOk="0" h="4114" w="4804">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1" name="Google Shape;5001;p69"/>
                <p:cNvSpPr/>
                <p:nvPr/>
              </p:nvSpPr>
              <p:spPr>
                <a:xfrm>
                  <a:off x="3936586" y="3167214"/>
                  <a:ext cx="13040" cy="13040"/>
                </a:xfrm>
                <a:custGeom>
                  <a:rect b="b" l="l" r="r" t="t"/>
                  <a:pathLst>
                    <a:path extrusionOk="0" h="1658" w="1658">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02" name="Google Shape;5002;p69"/>
              <p:cNvGrpSpPr/>
              <p:nvPr/>
            </p:nvGrpSpPr>
            <p:grpSpPr>
              <a:xfrm>
                <a:off x="3939056" y="3211620"/>
                <a:ext cx="37783" cy="32380"/>
                <a:chOff x="3939056" y="3211620"/>
                <a:chExt cx="37783" cy="32380"/>
              </a:xfrm>
            </p:grpSpPr>
            <p:sp>
              <p:nvSpPr>
                <p:cNvPr id="5003" name="Google Shape;5003;p69"/>
                <p:cNvSpPr/>
                <p:nvPr/>
              </p:nvSpPr>
              <p:spPr>
                <a:xfrm>
                  <a:off x="3939056" y="3211620"/>
                  <a:ext cx="37783" cy="32380"/>
                </a:xfrm>
                <a:custGeom>
                  <a:rect b="b" l="l" r="r" t="t"/>
                  <a:pathLst>
                    <a:path extrusionOk="0" h="4117" w="4804">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4" name="Google Shape;5004;p69"/>
                <p:cNvSpPr/>
                <p:nvPr/>
              </p:nvSpPr>
              <p:spPr>
                <a:xfrm>
                  <a:off x="3954188" y="3221255"/>
                  <a:ext cx="13040" cy="13040"/>
                </a:xfrm>
                <a:custGeom>
                  <a:rect b="b" l="l" r="r" t="t"/>
                  <a:pathLst>
                    <a:path extrusionOk="0" h="1658" w="1658">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05" name="Google Shape;5005;p69"/>
              <p:cNvGrpSpPr/>
              <p:nvPr/>
            </p:nvGrpSpPr>
            <p:grpSpPr>
              <a:xfrm>
                <a:off x="4176240" y="3136965"/>
                <a:ext cx="31405" cy="26930"/>
                <a:chOff x="4176240" y="3136965"/>
                <a:chExt cx="31405" cy="26930"/>
              </a:xfrm>
            </p:grpSpPr>
            <p:sp>
              <p:nvSpPr>
                <p:cNvPr id="5006" name="Google Shape;5006;p69"/>
                <p:cNvSpPr/>
                <p:nvPr/>
              </p:nvSpPr>
              <p:spPr>
                <a:xfrm>
                  <a:off x="4176240" y="3136965"/>
                  <a:ext cx="31405" cy="26930"/>
                </a:xfrm>
                <a:custGeom>
                  <a:rect b="b" l="l" r="r" t="t"/>
                  <a:pathLst>
                    <a:path extrusionOk="0" h="3424" w="3993">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7" name="Google Shape;5007;p69"/>
                <p:cNvSpPr/>
                <p:nvPr/>
              </p:nvSpPr>
              <p:spPr>
                <a:xfrm>
                  <a:off x="4190327" y="3146663"/>
                  <a:ext cx="7613" cy="7621"/>
                </a:xfrm>
                <a:custGeom>
                  <a:rect b="b" l="l" r="r" t="t"/>
                  <a:pathLst>
                    <a:path extrusionOk="0" h="969" w="968">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08" name="Google Shape;5008;p69"/>
              <p:cNvGrpSpPr/>
              <p:nvPr/>
            </p:nvGrpSpPr>
            <p:grpSpPr>
              <a:xfrm>
                <a:off x="4133148" y="3152593"/>
                <a:ext cx="31499" cy="27001"/>
                <a:chOff x="4133148" y="3152593"/>
                <a:chExt cx="31499" cy="27001"/>
              </a:xfrm>
            </p:grpSpPr>
            <p:sp>
              <p:nvSpPr>
                <p:cNvPr id="5009" name="Google Shape;5009;p69"/>
                <p:cNvSpPr/>
                <p:nvPr/>
              </p:nvSpPr>
              <p:spPr>
                <a:xfrm>
                  <a:off x="4133148" y="3152593"/>
                  <a:ext cx="31499" cy="27001"/>
                </a:xfrm>
                <a:custGeom>
                  <a:rect b="b" l="l" r="r" t="t"/>
                  <a:pathLst>
                    <a:path extrusionOk="0" h="3433" w="4005">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0" name="Google Shape;5010;p69"/>
                <p:cNvSpPr/>
                <p:nvPr/>
              </p:nvSpPr>
              <p:spPr>
                <a:xfrm>
                  <a:off x="4147321" y="3162267"/>
                  <a:ext cx="7621" cy="7621"/>
                </a:xfrm>
                <a:custGeom>
                  <a:rect b="b" l="l" r="r" t="t"/>
                  <a:pathLst>
                    <a:path extrusionOk="0" h="969" w="969">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11" name="Google Shape;5011;p69"/>
              <p:cNvGrpSpPr/>
              <p:nvPr/>
            </p:nvGrpSpPr>
            <p:grpSpPr>
              <a:xfrm>
                <a:off x="4220866" y="3073534"/>
                <a:ext cx="31499" cy="26898"/>
                <a:chOff x="4220866" y="3073534"/>
                <a:chExt cx="31499" cy="26898"/>
              </a:xfrm>
            </p:grpSpPr>
            <p:sp>
              <p:nvSpPr>
                <p:cNvPr id="5012" name="Google Shape;5012;p69"/>
                <p:cNvSpPr/>
                <p:nvPr/>
              </p:nvSpPr>
              <p:spPr>
                <a:xfrm>
                  <a:off x="4220866" y="3073534"/>
                  <a:ext cx="31499" cy="26898"/>
                </a:xfrm>
                <a:custGeom>
                  <a:rect b="b" l="l" r="r" t="t"/>
                  <a:pathLst>
                    <a:path extrusionOk="0" h="3420" w="4005">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3" name="Google Shape;5013;p69"/>
                <p:cNvSpPr/>
                <p:nvPr/>
              </p:nvSpPr>
              <p:spPr>
                <a:xfrm>
                  <a:off x="4235039" y="3083114"/>
                  <a:ext cx="7621" cy="7613"/>
                </a:xfrm>
                <a:custGeom>
                  <a:rect b="b" l="l" r="r" t="t"/>
                  <a:pathLst>
                    <a:path extrusionOk="0" h="968" w="969">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14" name="Google Shape;5014;p69"/>
              <p:cNvGrpSpPr/>
              <p:nvPr/>
            </p:nvGrpSpPr>
            <p:grpSpPr>
              <a:xfrm>
                <a:off x="3869702" y="3230323"/>
                <a:ext cx="31499" cy="26906"/>
                <a:chOff x="3869702" y="3230323"/>
                <a:chExt cx="31499" cy="26906"/>
              </a:xfrm>
            </p:grpSpPr>
            <p:sp>
              <p:nvSpPr>
                <p:cNvPr id="5015" name="Google Shape;5015;p69"/>
                <p:cNvSpPr/>
                <p:nvPr/>
              </p:nvSpPr>
              <p:spPr>
                <a:xfrm>
                  <a:off x="3869702" y="3230323"/>
                  <a:ext cx="31499" cy="26906"/>
                </a:xfrm>
                <a:custGeom>
                  <a:rect b="b" l="l" r="r" t="t"/>
                  <a:pathLst>
                    <a:path extrusionOk="0" h="3421" w="4005">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6" name="Google Shape;5016;p69"/>
                <p:cNvSpPr/>
                <p:nvPr/>
              </p:nvSpPr>
              <p:spPr>
                <a:xfrm>
                  <a:off x="3883875" y="3239997"/>
                  <a:ext cx="7621" cy="7621"/>
                </a:xfrm>
                <a:custGeom>
                  <a:rect b="b" l="l" r="r" t="t"/>
                  <a:pathLst>
                    <a:path extrusionOk="0" h="969" w="969">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017" name="Google Shape;5017;p69"/>
            <p:cNvGrpSpPr/>
            <p:nvPr/>
          </p:nvGrpSpPr>
          <p:grpSpPr>
            <a:xfrm>
              <a:off x="4271383" y="3065882"/>
              <a:ext cx="304556" cy="341663"/>
              <a:chOff x="4271383" y="3065882"/>
              <a:chExt cx="304556" cy="341663"/>
            </a:xfrm>
          </p:grpSpPr>
          <p:grpSp>
            <p:nvGrpSpPr>
              <p:cNvPr id="5018" name="Google Shape;5018;p69"/>
              <p:cNvGrpSpPr/>
              <p:nvPr/>
            </p:nvGrpSpPr>
            <p:grpSpPr>
              <a:xfrm>
                <a:off x="4293838" y="3078639"/>
                <a:ext cx="269353" cy="311973"/>
                <a:chOff x="4293838" y="3078639"/>
                <a:chExt cx="269353" cy="311973"/>
              </a:xfrm>
            </p:grpSpPr>
            <p:sp>
              <p:nvSpPr>
                <p:cNvPr id="5019" name="Google Shape;5019;p69"/>
                <p:cNvSpPr/>
                <p:nvPr/>
              </p:nvSpPr>
              <p:spPr>
                <a:xfrm>
                  <a:off x="4293838" y="3078639"/>
                  <a:ext cx="269353" cy="311973"/>
                </a:xfrm>
                <a:custGeom>
                  <a:rect b="b" l="l" r="r" t="t"/>
                  <a:pathLst>
                    <a:path extrusionOk="0" fill="none" h="39666" w="34247">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0" name="Google Shape;5020;p69"/>
                <p:cNvSpPr/>
                <p:nvPr/>
              </p:nvSpPr>
              <p:spPr>
                <a:xfrm>
                  <a:off x="4306965" y="3099473"/>
                  <a:ext cx="62519" cy="69652"/>
                </a:xfrm>
                <a:custGeom>
                  <a:rect b="b" l="l" r="r" t="t"/>
                  <a:pathLst>
                    <a:path extrusionOk="0" fill="none" h="8856" w="7949">
                      <a:moveTo>
                        <a:pt x="1" y="1"/>
                      </a:moveTo>
                      <a:lnTo>
                        <a:pt x="7948" y="885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1" name="Google Shape;5021;p69"/>
                <p:cNvSpPr/>
                <p:nvPr/>
              </p:nvSpPr>
              <p:spPr>
                <a:xfrm>
                  <a:off x="4369476" y="3169118"/>
                  <a:ext cx="26072" cy="98666"/>
                </a:xfrm>
                <a:custGeom>
                  <a:rect b="b" l="l" r="r" t="t"/>
                  <a:pathLst>
                    <a:path extrusionOk="0" fill="none" h="12545" w="3315">
                      <a:moveTo>
                        <a:pt x="0" y="1"/>
                      </a:moveTo>
                      <a:lnTo>
                        <a:pt x="3315" y="1254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2" name="Google Shape;5022;p69"/>
                <p:cNvSpPr/>
                <p:nvPr/>
              </p:nvSpPr>
              <p:spPr>
                <a:xfrm>
                  <a:off x="4399347" y="3078639"/>
                  <a:ext cx="60041" cy="110558"/>
                </a:xfrm>
                <a:custGeom>
                  <a:rect b="b" l="l" r="r" t="t"/>
                  <a:pathLst>
                    <a:path extrusionOk="0" fill="none" h="14057" w="7634">
                      <a:moveTo>
                        <a:pt x="7634" y="14057"/>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3" name="Google Shape;5023;p69"/>
                <p:cNvSpPr/>
                <p:nvPr/>
              </p:nvSpPr>
              <p:spPr>
                <a:xfrm>
                  <a:off x="4373282" y="3169118"/>
                  <a:ext cx="82299" cy="20079"/>
                </a:xfrm>
                <a:custGeom>
                  <a:rect b="b" l="l" r="r" t="t"/>
                  <a:pathLst>
                    <a:path extrusionOk="0" fill="none" h="2553" w="10464">
                      <a:moveTo>
                        <a:pt x="0" y="1"/>
                      </a:moveTo>
                      <a:lnTo>
                        <a:pt x="10464" y="255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4" name="Google Shape;5024;p69"/>
                <p:cNvSpPr/>
                <p:nvPr/>
              </p:nvSpPr>
              <p:spPr>
                <a:xfrm>
                  <a:off x="4369476" y="3078639"/>
                  <a:ext cx="29879" cy="90487"/>
                </a:xfrm>
                <a:custGeom>
                  <a:rect b="b" l="l" r="r" t="t"/>
                  <a:pathLst>
                    <a:path extrusionOk="0" fill="none" h="11505" w="3799">
                      <a:moveTo>
                        <a:pt x="0" y="11505"/>
                      </a:moveTo>
                      <a:lnTo>
                        <a:pt x="379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5" name="Google Shape;5025;p69"/>
                <p:cNvSpPr/>
                <p:nvPr/>
              </p:nvSpPr>
              <p:spPr>
                <a:xfrm>
                  <a:off x="4293932" y="3169118"/>
                  <a:ext cx="75551" cy="41110"/>
                </a:xfrm>
                <a:custGeom>
                  <a:rect b="b" l="l" r="r" t="t"/>
                  <a:pathLst>
                    <a:path extrusionOk="0" fill="none" h="5227" w="9606">
                      <a:moveTo>
                        <a:pt x="1" y="5226"/>
                      </a:moveTo>
                      <a:lnTo>
                        <a:pt x="9605"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6" name="Google Shape;5026;p69"/>
                <p:cNvSpPr/>
                <p:nvPr/>
              </p:nvSpPr>
              <p:spPr>
                <a:xfrm>
                  <a:off x="4350159" y="3267776"/>
                  <a:ext cx="45389" cy="27032"/>
                </a:xfrm>
                <a:custGeom>
                  <a:rect b="b" l="l" r="r" t="t"/>
                  <a:pathLst>
                    <a:path extrusionOk="0" fill="none" h="3437" w="5771">
                      <a:moveTo>
                        <a:pt x="1" y="3436"/>
                      </a:moveTo>
                      <a:lnTo>
                        <a:pt x="577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7" name="Google Shape;5027;p69"/>
                <p:cNvSpPr/>
                <p:nvPr/>
              </p:nvSpPr>
              <p:spPr>
                <a:xfrm>
                  <a:off x="4395540" y="3267776"/>
                  <a:ext cx="38830" cy="76031"/>
                </a:xfrm>
                <a:custGeom>
                  <a:rect b="b" l="l" r="r" t="t"/>
                  <a:pathLst>
                    <a:path extrusionOk="0" fill="none" h="9667" w="4937">
                      <a:moveTo>
                        <a:pt x="1" y="1"/>
                      </a:moveTo>
                      <a:lnTo>
                        <a:pt x="4936" y="96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8" name="Google Shape;5028;p69"/>
                <p:cNvSpPr/>
                <p:nvPr/>
              </p:nvSpPr>
              <p:spPr>
                <a:xfrm>
                  <a:off x="4360439" y="3267776"/>
                  <a:ext cx="35109" cy="121978"/>
                </a:xfrm>
                <a:custGeom>
                  <a:rect b="b" l="l" r="r" t="t"/>
                  <a:pathLst>
                    <a:path extrusionOk="0" fill="none" h="15509" w="4464">
                      <a:moveTo>
                        <a:pt x="0" y="15509"/>
                      </a:moveTo>
                      <a:lnTo>
                        <a:pt x="446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9" name="Google Shape;5029;p69"/>
                <p:cNvSpPr/>
                <p:nvPr/>
              </p:nvSpPr>
              <p:spPr>
                <a:xfrm>
                  <a:off x="4293932" y="3210220"/>
                  <a:ext cx="101616" cy="57564"/>
                </a:xfrm>
                <a:custGeom>
                  <a:rect b="b" l="l" r="r" t="t"/>
                  <a:pathLst>
                    <a:path extrusionOk="0" fill="none" h="7319" w="12920">
                      <a:moveTo>
                        <a:pt x="1" y="0"/>
                      </a:moveTo>
                      <a:lnTo>
                        <a:pt x="12920" y="73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0" name="Google Shape;5030;p69"/>
                <p:cNvSpPr/>
                <p:nvPr/>
              </p:nvSpPr>
              <p:spPr>
                <a:xfrm>
                  <a:off x="4395540" y="3186436"/>
                  <a:ext cx="66420" cy="79735"/>
                </a:xfrm>
                <a:custGeom>
                  <a:rect b="b" l="l" r="r" t="t"/>
                  <a:pathLst>
                    <a:path extrusionOk="0" fill="none" h="10138" w="8445">
                      <a:moveTo>
                        <a:pt x="8444" y="0"/>
                      </a:moveTo>
                      <a:lnTo>
                        <a:pt x="1" y="1013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1" name="Google Shape;5031;p69"/>
                <p:cNvSpPr/>
                <p:nvPr/>
              </p:nvSpPr>
              <p:spPr>
                <a:xfrm>
                  <a:off x="4459380" y="3189669"/>
                  <a:ext cx="41873" cy="123402"/>
                </a:xfrm>
                <a:custGeom>
                  <a:rect b="b" l="l" r="r" t="t"/>
                  <a:pathLst>
                    <a:path extrusionOk="0" fill="none" h="15690" w="5324">
                      <a:moveTo>
                        <a:pt x="1" y="0"/>
                      </a:moveTo>
                      <a:lnTo>
                        <a:pt x="5323" y="1569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2" name="Google Shape;5032;p69"/>
                <p:cNvSpPr/>
                <p:nvPr/>
              </p:nvSpPr>
              <p:spPr>
                <a:xfrm>
                  <a:off x="4395540" y="3267776"/>
                  <a:ext cx="105713" cy="45295"/>
                </a:xfrm>
                <a:custGeom>
                  <a:rect b="b" l="l" r="r" t="t"/>
                  <a:pathLst>
                    <a:path extrusionOk="0" fill="none" h="5759" w="13441">
                      <a:moveTo>
                        <a:pt x="1" y="1"/>
                      </a:moveTo>
                      <a:lnTo>
                        <a:pt x="13440" y="575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3" name="Google Shape;5033;p69"/>
                <p:cNvSpPr/>
                <p:nvPr/>
              </p:nvSpPr>
              <p:spPr>
                <a:xfrm>
                  <a:off x="4501246" y="3223252"/>
                  <a:ext cx="46435" cy="89818"/>
                </a:xfrm>
                <a:custGeom>
                  <a:rect b="b" l="l" r="r" t="t"/>
                  <a:pathLst>
                    <a:path extrusionOk="0" fill="none" h="11420" w="5904">
                      <a:moveTo>
                        <a:pt x="0" y="11420"/>
                      </a:moveTo>
                      <a:lnTo>
                        <a:pt x="590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4" name="Google Shape;5034;p69"/>
                <p:cNvSpPr/>
                <p:nvPr/>
              </p:nvSpPr>
              <p:spPr>
                <a:xfrm>
                  <a:off x="4459671" y="3104231"/>
                  <a:ext cx="58421" cy="84966"/>
                </a:xfrm>
                <a:custGeom>
                  <a:rect b="b" l="l" r="r" t="t"/>
                  <a:pathLst>
                    <a:path extrusionOk="0" fill="none" h="10803" w="7428">
                      <a:moveTo>
                        <a:pt x="0" y="10803"/>
                      </a:moveTo>
                      <a:lnTo>
                        <a:pt x="7428"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5" name="Google Shape;5035;p69"/>
                <p:cNvSpPr/>
                <p:nvPr/>
              </p:nvSpPr>
              <p:spPr>
                <a:xfrm>
                  <a:off x="4459671" y="3189189"/>
                  <a:ext cx="86586" cy="36737"/>
                </a:xfrm>
                <a:custGeom>
                  <a:rect b="b" l="l" r="r" t="t"/>
                  <a:pathLst>
                    <a:path extrusionOk="0" fill="none" h="4671" w="11009">
                      <a:moveTo>
                        <a:pt x="0" y="1"/>
                      </a:moveTo>
                      <a:lnTo>
                        <a:pt x="11008" y="467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36" name="Google Shape;5036;p69"/>
              <p:cNvGrpSpPr/>
              <p:nvPr/>
            </p:nvGrpSpPr>
            <p:grpSpPr>
              <a:xfrm>
                <a:off x="4538164" y="3342061"/>
                <a:ext cx="37776" cy="32380"/>
                <a:chOff x="4538164" y="3342061"/>
                <a:chExt cx="37776" cy="32380"/>
              </a:xfrm>
            </p:grpSpPr>
            <p:sp>
              <p:nvSpPr>
                <p:cNvPr id="5037" name="Google Shape;5037;p69"/>
                <p:cNvSpPr/>
                <p:nvPr/>
              </p:nvSpPr>
              <p:spPr>
                <a:xfrm>
                  <a:off x="4538164" y="3342061"/>
                  <a:ext cx="37776" cy="32380"/>
                </a:xfrm>
                <a:custGeom>
                  <a:rect b="b" l="l" r="r" t="t"/>
                  <a:pathLst>
                    <a:path extrusionOk="0" h="4117" w="4803">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8" name="Google Shape;5038;p69"/>
                <p:cNvSpPr/>
                <p:nvPr/>
              </p:nvSpPr>
              <p:spPr>
                <a:xfrm>
                  <a:off x="4553194" y="3351790"/>
                  <a:ext cx="13040" cy="13040"/>
                </a:xfrm>
                <a:custGeom>
                  <a:rect b="b" l="l" r="r" t="t"/>
                  <a:pathLst>
                    <a:path extrusionOk="0" h="1658" w="1658">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39" name="Google Shape;5039;p69"/>
              <p:cNvGrpSpPr/>
              <p:nvPr/>
            </p:nvGrpSpPr>
            <p:grpSpPr>
              <a:xfrm>
                <a:off x="4271383" y="3194742"/>
                <a:ext cx="37783" cy="32420"/>
                <a:chOff x="4271383" y="3194742"/>
                <a:chExt cx="37783" cy="32420"/>
              </a:xfrm>
            </p:grpSpPr>
            <p:sp>
              <p:nvSpPr>
                <p:cNvPr id="5040" name="Google Shape;5040;p69"/>
                <p:cNvSpPr/>
                <p:nvPr/>
              </p:nvSpPr>
              <p:spPr>
                <a:xfrm>
                  <a:off x="4271383" y="3194742"/>
                  <a:ext cx="37783" cy="32420"/>
                </a:xfrm>
                <a:custGeom>
                  <a:rect b="b" l="l" r="r" t="t"/>
                  <a:pathLst>
                    <a:path extrusionOk="0" h="4122" w="4804">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1" name="Google Shape;5041;p69"/>
                <p:cNvSpPr/>
                <p:nvPr/>
              </p:nvSpPr>
              <p:spPr>
                <a:xfrm>
                  <a:off x="4286516" y="3204416"/>
                  <a:ext cx="13040" cy="13040"/>
                </a:xfrm>
                <a:custGeom>
                  <a:rect b="b" l="l" r="r" t="t"/>
                  <a:pathLst>
                    <a:path extrusionOk="0" h="1658" w="1658">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42" name="Google Shape;5042;p69"/>
              <p:cNvGrpSpPr/>
              <p:nvPr/>
            </p:nvGrpSpPr>
            <p:grpSpPr>
              <a:xfrm>
                <a:off x="4284416" y="3084058"/>
                <a:ext cx="37783" cy="32357"/>
                <a:chOff x="4284416" y="3084058"/>
                <a:chExt cx="37783" cy="32357"/>
              </a:xfrm>
            </p:grpSpPr>
            <p:sp>
              <p:nvSpPr>
                <p:cNvPr id="5043" name="Google Shape;5043;p69"/>
                <p:cNvSpPr/>
                <p:nvPr/>
              </p:nvSpPr>
              <p:spPr>
                <a:xfrm>
                  <a:off x="4284416" y="3084058"/>
                  <a:ext cx="37783" cy="32357"/>
                </a:xfrm>
                <a:custGeom>
                  <a:rect b="b" l="l" r="r" t="t"/>
                  <a:pathLst>
                    <a:path extrusionOk="0" h="4114" w="4804">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4" name="Google Shape;5044;p69"/>
                <p:cNvSpPr/>
                <p:nvPr/>
              </p:nvSpPr>
              <p:spPr>
                <a:xfrm>
                  <a:off x="4299548" y="3093763"/>
                  <a:ext cx="13040" cy="13048"/>
                </a:xfrm>
                <a:custGeom>
                  <a:rect b="b" l="l" r="r" t="t"/>
                  <a:pathLst>
                    <a:path extrusionOk="0" h="1659" w="1658">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45" name="Google Shape;5045;p69"/>
              <p:cNvGrpSpPr/>
              <p:nvPr/>
            </p:nvGrpSpPr>
            <p:grpSpPr>
              <a:xfrm>
                <a:off x="4478697" y="3297561"/>
                <a:ext cx="37776" cy="32451"/>
                <a:chOff x="4478697" y="3297561"/>
                <a:chExt cx="37776" cy="32451"/>
              </a:xfrm>
            </p:grpSpPr>
            <p:sp>
              <p:nvSpPr>
                <p:cNvPr id="5046" name="Google Shape;5046;p69"/>
                <p:cNvSpPr/>
                <p:nvPr/>
              </p:nvSpPr>
              <p:spPr>
                <a:xfrm>
                  <a:off x="4478697" y="3297561"/>
                  <a:ext cx="37776" cy="32451"/>
                </a:xfrm>
                <a:custGeom>
                  <a:rect b="b" l="l" r="r" t="t"/>
                  <a:pathLst>
                    <a:path extrusionOk="0" h="4126" w="4803">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7" name="Google Shape;5047;p69"/>
                <p:cNvSpPr/>
                <p:nvPr/>
              </p:nvSpPr>
              <p:spPr>
                <a:xfrm>
                  <a:off x="4493727" y="3307361"/>
                  <a:ext cx="13048" cy="13040"/>
                </a:xfrm>
                <a:custGeom>
                  <a:rect b="b" l="l" r="r" t="t"/>
                  <a:pathLst>
                    <a:path extrusionOk="0" h="1658" w="1659">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48" name="Google Shape;5048;p69"/>
              <p:cNvGrpSpPr/>
              <p:nvPr/>
            </p:nvGrpSpPr>
            <p:grpSpPr>
              <a:xfrm>
                <a:off x="4411813" y="3331711"/>
                <a:ext cx="37776" cy="32451"/>
                <a:chOff x="4411813" y="3331711"/>
                <a:chExt cx="37776" cy="32451"/>
              </a:xfrm>
            </p:grpSpPr>
            <p:sp>
              <p:nvSpPr>
                <p:cNvPr id="5049" name="Google Shape;5049;p69"/>
                <p:cNvSpPr/>
                <p:nvPr/>
              </p:nvSpPr>
              <p:spPr>
                <a:xfrm>
                  <a:off x="4411813" y="3331711"/>
                  <a:ext cx="37776" cy="32451"/>
                </a:xfrm>
                <a:custGeom>
                  <a:rect b="b" l="l" r="r" t="t"/>
                  <a:pathLst>
                    <a:path extrusionOk="0" h="4126" w="4803">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0" name="Google Shape;5050;p69"/>
                <p:cNvSpPr/>
                <p:nvPr/>
              </p:nvSpPr>
              <p:spPr>
                <a:xfrm>
                  <a:off x="4426937" y="3341416"/>
                  <a:ext cx="13048" cy="13048"/>
                </a:xfrm>
                <a:custGeom>
                  <a:rect b="b" l="l" r="r" t="t"/>
                  <a:pathLst>
                    <a:path extrusionOk="0" h="1659" w="1659">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51" name="Google Shape;5051;p69"/>
              <p:cNvGrpSpPr/>
              <p:nvPr/>
            </p:nvGrpSpPr>
            <p:grpSpPr>
              <a:xfrm>
                <a:off x="4337984" y="3375188"/>
                <a:ext cx="37776" cy="32357"/>
                <a:chOff x="4337984" y="3375188"/>
                <a:chExt cx="37776" cy="32357"/>
              </a:xfrm>
            </p:grpSpPr>
            <p:sp>
              <p:nvSpPr>
                <p:cNvPr id="5052" name="Google Shape;5052;p69"/>
                <p:cNvSpPr/>
                <p:nvPr/>
              </p:nvSpPr>
              <p:spPr>
                <a:xfrm>
                  <a:off x="4337984" y="3375188"/>
                  <a:ext cx="37776" cy="32357"/>
                </a:xfrm>
                <a:custGeom>
                  <a:rect b="b" l="l" r="r" t="t"/>
                  <a:pathLst>
                    <a:path extrusionOk="0" h="4114" w="4803">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3" name="Google Shape;5053;p69"/>
                <p:cNvSpPr/>
                <p:nvPr/>
              </p:nvSpPr>
              <p:spPr>
                <a:xfrm>
                  <a:off x="4353108" y="3384894"/>
                  <a:ext cx="13048" cy="13048"/>
                </a:xfrm>
                <a:custGeom>
                  <a:rect b="b" l="l" r="r" t="t"/>
                  <a:pathLst>
                    <a:path extrusionOk="0" h="1659" w="1659">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54" name="Google Shape;5054;p69"/>
              <p:cNvGrpSpPr/>
              <p:nvPr/>
            </p:nvGrpSpPr>
            <p:grpSpPr>
              <a:xfrm>
                <a:off x="4494867" y="3090530"/>
                <a:ext cx="37878" cy="32451"/>
                <a:chOff x="4494867" y="3090530"/>
                <a:chExt cx="37878" cy="32451"/>
              </a:xfrm>
            </p:grpSpPr>
            <p:sp>
              <p:nvSpPr>
                <p:cNvPr id="5055" name="Google Shape;5055;p69"/>
                <p:cNvSpPr/>
                <p:nvPr/>
              </p:nvSpPr>
              <p:spPr>
                <a:xfrm>
                  <a:off x="4494867" y="3090530"/>
                  <a:ext cx="37878" cy="32451"/>
                </a:xfrm>
                <a:custGeom>
                  <a:rect b="b" l="l" r="r" t="t"/>
                  <a:pathLst>
                    <a:path extrusionOk="0" h="4126" w="4816">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6" name="Google Shape;5056;p69"/>
                <p:cNvSpPr/>
                <p:nvPr/>
              </p:nvSpPr>
              <p:spPr>
                <a:xfrm>
                  <a:off x="4510000" y="3100236"/>
                  <a:ext cx="13040" cy="13040"/>
                </a:xfrm>
                <a:custGeom>
                  <a:rect b="b" l="l" r="r" t="t"/>
                  <a:pathLst>
                    <a:path extrusionOk="0" h="1658" w="1658">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57" name="Google Shape;5057;p69"/>
              <p:cNvGrpSpPr/>
              <p:nvPr/>
            </p:nvGrpSpPr>
            <p:grpSpPr>
              <a:xfrm>
                <a:off x="4525124" y="3207774"/>
                <a:ext cx="37783" cy="32420"/>
                <a:chOff x="4525124" y="3207774"/>
                <a:chExt cx="37783" cy="32420"/>
              </a:xfrm>
            </p:grpSpPr>
            <p:sp>
              <p:nvSpPr>
                <p:cNvPr id="5058" name="Google Shape;5058;p69"/>
                <p:cNvSpPr/>
                <p:nvPr/>
              </p:nvSpPr>
              <p:spPr>
                <a:xfrm>
                  <a:off x="4525124" y="3207774"/>
                  <a:ext cx="37783" cy="32420"/>
                </a:xfrm>
                <a:custGeom>
                  <a:rect b="b" l="l" r="r" t="t"/>
                  <a:pathLst>
                    <a:path extrusionOk="0" h="4122" w="4804">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9" name="Google Shape;5059;p69"/>
                <p:cNvSpPr/>
                <p:nvPr/>
              </p:nvSpPr>
              <p:spPr>
                <a:xfrm>
                  <a:off x="4540256" y="3217448"/>
                  <a:ext cx="13040" cy="13040"/>
                </a:xfrm>
                <a:custGeom>
                  <a:rect b="b" l="l" r="r" t="t"/>
                  <a:pathLst>
                    <a:path extrusionOk="0" h="1658" w="1658">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60" name="Google Shape;5060;p69"/>
              <p:cNvGrpSpPr/>
              <p:nvPr/>
            </p:nvGrpSpPr>
            <p:grpSpPr>
              <a:xfrm>
                <a:off x="4440544" y="3176479"/>
                <a:ext cx="31499" cy="26898"/>
                <a:chOff x="4440544" y="3176479"/>
                <a:chExt cx="31499" cy="26898"/>
              </a:xfrm>
            </p:grpSpPr>
            <p:sp>
              <p:nvSpPr>
                <p:cNvPr id="5061" name="Google Shape;5061;p69"/>
                <p:cNvSpPr/>
                <p:nvPr/>
              </p:nvSpPr>
              <p:spPr>
                <a:xfrm>
                  <a:off x="4440544" y="3176479"/>
                  <a:ext cx="31499" cy="26898"/>
                </a:xfrm>
                <a:custGeom>
                  <a:rect b="b" l="l" r="r" t="t"/>
                  <a:pathLst>
                    <a:path extrusionOk="0" h="3420" w="4005">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2" name="Google Shape;5062;p69"/>
                <p:cNvSpPr/>
                <p:nvPr/>
              </p:nvSpPr>
              <p:spPr>
                <a:xfrm>
                  <a:off x="4454724" y="3186145"/>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63" name="Google Shape;5063;p69"/>
              <p:cNvGrpSpPr/>
              <p:nvPr/>
            </p:nvGrpSpPr>
            <p:grpSpPr>
              <a:xfrm>
                <a:off x="4350545" y="3156400"/>
                <a:ext cx="31405" cy="27001"/>
                <a:chOff x="4350545" y="3156400"/>
                <a:chExt cx="31405" cy="27001"/>
              </a:xfrm>
            </p:grpSpPr>
            <p:sp>
              <p:nvSpPr>
                <p:cNvPr id="5064" name="Google Shape;5064;p69"/>
                <p:cNvSpPr/>
                <p:nvPr/>
              </p:nvSpPr>
              <p:spPr>
                <a:xfrm>
                  <a:off x="4350545" y="3156400"/>
                  <a:ext cx="31405" cy="27001"/>
                </a:xfrm>
                <a:custGeom>
                  <a:rect b="b" l="l" r="r" t="t"/>
                  <a:pathLst>
                    <a:path extrusionOk="0" h="3433" w="3993">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5" name="Google Shape;5065;p69"/>
                <p:cNvSpPr/>
                <p:nvPr/>
              </p:nvSpPr>
              <p:spPr>
                <a:xfrm>
                  <a:off x="4364717" y="3166074"/>
                  <a:ext cx="7621" cy="7621"/>
                </a:xfrm>
                <a:custGeom>
                  <a:rect b="b" l="l" r="r" t="t"/>
                  <a:pathLst>
                    <a:path extrusionOk="0" h="969" w="969">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66" name="Google Shape;5066;p69"/>
              <p:cNvGrpSpPr/>
              <p:nvPr/>
            </p:nvGrpSpPr>
            <p:grpSpPr>
              <a:xfrm>
                <a:off x="4376703" y="3255058"/>
                <a:ext cx="31405" cy="27001"/>
                <a:chOff x="4376703" y="3255058"/>
                <a:chExt cx="31405" cy="27001"/>
              </a:xfrm>
            </p:grpSpPr>
            <p:sp>
              <p:nvSpPr>
                <p:cNvPr id="5067" name="Google Shape;5067;p69"/>
                <p:cNvSpPr/>
                <p:nvPr/>
              </p:nvSpPr>
              <p:spPr>
                <a:xfrm>
                  <a:off x="4376703" y="3255058"/>
                  <a:ext cx="31405" cy="27001"/>
                </a:xfrm>
                <a:custGeom>
                  <a:rect b="b" l="l" r="r" t="t"/>
                  <a:pathLst>
                    <a:path extrusionOk="0" h="3433" w="3993">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8" name="Google Shape;5068;p69"/>
                <p:cNvSpPr/>
                <p:nvPr/>
              </p:nvSpPr>
              <p:spPr>
                <a:xfrm>
                  <a:off x="4390884" y="3264732"/>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69" name="Google Shape;5069;p69"/>
              <p:cNvGrpSpPr/>
              <p:nvPr/>
            </p:nvGrpSpPr>
            <p:grpSpPr>
              <a:xfrm>
                <a:off x="4331322" y="3283656"/>
                <a:ext cx="31405" cy="26945"/>
                <a:chOff x="4331322" y="3283656"/>
                <a:chExt cx="31405" cy="26945"/>
              </a:xfrm>
            </p:grpSpPr>
            <p:sp>
              <p:nvSpPr>
                <p:cNvPr id="5070" name="Google Shape;5070;p69"/>
                <p:cNvSpPr/>
                <p:nvPr/>
              </p:nvSpPr>
              <p:spPr>
                <a:xfrm>
                  <a:off x="4331322" y="3283656"/>
                  <a:ext cx="31405" cy="26945"/>
                </a:xfrm>
                <a:custGeom>
                  <a:rect b="b" l="l" r="r" t="t"/>
                  <a:pathLst>
                    <a:path extrusionOk="0" h="3426" w="3993">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1" name="Google Shape;5071;p69"/>
                <p:cNvSpPr/>
                <p:nvPr/>
              </p:nvSpPr>
              <p:spPr>
                <a:xfrm>
                  <a:off x="4345503" y="3293274"/>
                  <a:ext cx="7613" cy="7621"/>
                </a:xfrm>
                <a:custGeom>
                  <a:rect b="b" l="l" r="r" t="t"/>
                  <a:pathLst>
                    <a:path extrusionOk="0" h="969" w="968">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72" name="Google Shape;5072;p69"/>
              <p:cNvGrpSpPr/>
              <p:nvPr/>
            </p:nvGrpSpPr>
            <p:grpSpPr>
              <a:xfrm>
                <a:off x="4380510" y="3065882"/>
                <a:ext cx="31405" cy="26938"/>
                <a:chOff x="4380510" y="3065882"/>
                <a:chExt cx="31405" cy="26938"/>
              </a:xfrm>
            </p:grpSpPr>
            <p:sp>
              <p:nvSpPr>
                <p:cNvPr id="5073" name="Google Shape;5073;p69"/>
                <p:cNvSpPr/>
                <p:nvPr/>
              </p:nvSpPr>
              <p:spPr>
                <a:xfrm>
                  <a:off x="4380510" y="3065882"/>
                  <a:ext cx="31405" cy="26938"/>
                </a:xfrm>
                <a:custGeom>
                  <a:rect b="b" l="l" r="r" t="t"/>
                  <a:pathLst>
                    <a:path extrusionOk="0" h="3425" w="3993">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4" name="Google Shape;5074;p69"/>
                <p:cNvSpPr/>
                <p:nvPr/>
              </p:nvSpPr>
              <p:spPr>
                <a:xfrm>
                  <a:off x="4393354" y="3075500"/>
                  <a:ext cx="8950" cy="7676"/>
                </a:xfrm>
                <a:custGeom>
                  <a:rect b="b" l="l" r="r" t="t"/>
                  <a:pathLst>
                    <a:path extrusionOk="0" h="976" w="1138">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075" name="Google Shape;5075;p69"/>
            <p:cNvGrpSpPr/>
            <p:nvPr/>
          </p:nvGrpSpPr>
          <p:grpSpPr>
            <a:xfrm>
              <a:off x="4558998" y="3188237"/>
              <a:ext cx="1280131" cy="1052746"/>
              <a:chOff x="4558998" y="3188237"/>
              <a:chExt cx="1280131" cy="1052746"/>
            </a:xfrm>
          </p:grpSpPr>
          <p:sp>
            <p:nvSpPr>
              <p:cNvPr id="5076" name="Google Shape;5076;p69"/>
              <p:cNvSpPr/>
              <p:nvPr/>
            </p:nvSpPr>
            <p:spPr>
              <a:xfrm>
                <a:off x="4916156" y="3750813"/>
                <a:ext cx="8" cy="8"/>
              </a:xfrm>
              <a:custGeom>
                <a:rect b="b" l="l" r="r" t="t"/>
                <a:pathLst>
                  <a:path extrusionOk="0" fill="none" h="1" w="1">
                    <a:moveTo>
                      <a:pt x="0" y="0"/>
                    </a:move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77" name="Google Shape;5077;p69"/>
              <p:cNvGrpSpPr/>
              <p:nvPr/>
            </p:nvGrpSpPr>
            <p:grpSpPr>
              <a:xfrm>
                <a:off x="4579164" y="3203653"/>
                <a:ext cx="1244833" cy="1020397"/>
                <a:chOff x="4579164" y="3203653"/>
                <a:chExt cx="1244833" cy="1020397"/>
              </a:xfrm>
            </p:grpSpPr>
            <p:sp>
              <p:nvSpPr>
                <p:cNvPr id="5078" name="Google Shape;5078;p69"/>
                <p:cNvSpPr/>
                <p:nvPr/>
              </p:nvSpPr>
              <p:spPr>
                <a:xfrm>
                  <a:off x="5490144" y="3482892"/>
                  <a:ext cx="58995" cy="4955"/>
                </a:xfrm>
                <a:custGeom>
                  <a:rect b="b" l="l" r="r" t="t"/>
                  <a:pathLst>
                    <a:path extrusionOk="0" fill="none" h="630" w="7501">
                      <a:moveTo>
                        <a:pt x="0" y="630"/>
                      </a:moveTo>
                      <a:lnTo>
                        <a:pt x="750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9" name="Google Shape;5079;p69"/>
                <p:cNvSpPr/>
                <p:nvPr/>
              </p:nvSpPr>
              <p:spPr>
                <a:xfrm>
                  <a:off x="5490616" y="3482892"/>
                  <a:ext cx="66137" cy="77360"/>
                </a:xfrm>
                <a:custGeom>
                  <a:rect b="b" l="l" r="r" t="t"/>
                  <a:pathLst>
                    <a:path extrusionOk="0" fill="none" h="9836" w="8409">
                      <a:moveTo>
                        <a:pt x="1" y="1"/>
                      </a:moveTo>
                      <a:lnTo>
                        <a:pt x="8408" y="98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80" name="Google Shape;5080;p69"/>
                <p:cNvGrpSpPr/>
                <p:nvPr/>
              </p:nvGrpSpPr>
              <p:grpSpPr>
                <a:xfrm>
                  <a:off x="4579164" y="3203653"/>
                  <a:ext cx="1244833" cy="1020397"/>
                  <a:chOff x="4579164" y="3203653"/>
                  <a:chExt cx="1244833" cy="1020397"/>
                </a:xfrm>
              </p:grpSpPr>
              <p:sp>
                <p:nvSpPr>
                  <p:cNvPr id="5081" name="Google Shape;5081;p69"/>
                  <p:cNvSpPr/>
                  <p:nvPr/>
                </p:nvSpPr>
                <p:spPr>
                  <a:xfrm>
                    <a:off x="4787909" y="3833395"/>
                    <a:ext cx="69267" cy="22266"/>
                  </a:xfrm>
                  <a:custGeom>
                    <a:rect b="b" l="l" r="r" t="t"/>
                    <a:pathLst>
                      <a:path extrusionOk="0" fill="none" h="2831" w="8807">
                        <a:moveTo>
                          <a:pt x="8806" y="0"/>
                        </a:moveTo>
                        <a:lnTo>
                          <a:pt x="0" y="283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2" name="Google Shape;5082;p69"/>
                  <p:cNvSpPr/>
                  <p:nvPr/>
                </p:nvSpPr>
                <p:spPr>
                  <a:xfrm>
                    <a:off x="4857263" y="3819695"/>
                    <a:ext cx="69936" cy="14181"/>
                  </a:xfrm>
                  <a:custGeom>
                    <a:rect b="b" l="l" r="r" t="t"/>
                    <a:pathLst>
                      <a:path extrusionOk="0" fill="none" h="1803" w="8892">
                        <a:moveTo>
                          <a:pt x="1" y="1803"/>
                        </a:moveTo>
                        <a:lnTo>
                          <a:pt x="889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83" name="Google Shape;5083;p69"/>
                  <p:cNvGrpSpPr/>
                  <p:nvPr/>
                </p:nvGrpSpPr>
                <p:grpSpPr>
                  <a:xfrm>
                    <a:off x="4579164" y="3203653"/>
                    <a:ext cx="1244833" cy="1020397"/>
                    <a:chOff x="4579164" y="3203653"/>
                    <a:chExt cx="1244833" cy="1020397"/>
                  </a:xfrm>
                </p:grpSpPr>
                <p:sp>
                  <p:nvSpPr>
                    <p:cNvPr id="5084" name="Google Shape;5084;p69"/>
                    <p:cNvSpPr/>
                    <p:nvPr/>
                  </p:nvSpPr>
                  <p:spPr>
                    <a:xfrm>
                      <a:off x="4930329" y="3363965"/>
                      <a:ext cx="23894" cy="102764"/>
                    </a:xfrm>
                    <a:custGeom>
                      <a:rect b="b" l="l" r="r" t="t"/>
                      <a:pathLst>
                        <a:path extrusionOk="0" fill="none" h="13066" w="3038">
                          <a:moveTo>
                            <a:pt x="3037" y="13065"/>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5" name="Google Shape;5085;p69"/>
                    <p:cNvSpPr/>
                    <p:nvPr/>
                  </p:nvSpPr>
                  <p:spPr>
                    <a:xfrm>
                      <a:off x="4849846" y="3385948"/>
                      <a:ext cx="104085" cy="79256"/>
                    </a:xfrm>
                    <a:custGeom>
                      <a:rect b="b" l="l" r="r" t="t"/>
                      <a:pathLst>
                        <a:path extrusionOk="0" fill="none" h="10077" w="13234">
                          <a:moveTo>
                            <a:pt x="0" y="0"/>
                          </a:moveTo>
                          <a:lnTo>
                            <a:pt x="13234" y="1007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6" name="Google Shape;5086;p69"/>
                    <p:cNvSpPr/>
                    <p:nvPr/>
                  </p:nvSpPr>
                  <p:spPr>
                    <a:xfrm>
                      <a:off x="4849650" y="3306598"/>
                      <a:ext cx="45869" cy="79358"/>
                    </a:xfrm>
                    <a:custGeom>
                      <a:rect b="b" l="l" r="r" t="t"/>
                      <a:pathLst>
                        <a:path extrusionOk="0" fill="none" h="10090" w="5832">
                          <a:moveTo>
                            <a:pt x="5831" y="0"/>
                          </a:moveTo>
                          <a:lnTo>
                            <a:pt x="1" y="1008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7" name="Google Shape;5087;p69"/>
                    <p:cNvSpPr/>
                    <p:nvPr/>
                  </p:nvSpPr>
                  <p:spPr>
                    <a:xfrm>
                      <a:off x="4849650" y="3361299"/>
                      <a:ext cx="84305" cy="24657"/>
                    </a:xfrm>
                    <a:custGeom>
                      <a:rect b="b" l="l" r="r" t="t"/>
                      <a:pathLst>
                        <a:path extrusionOk="0" fill="none" h="3135" w="10719">
                          <a:moveTo>
                            <a:pt x="1" y="3134"/>
                          </a:moveTo>
                          <a:lnTo>
                            <a:pt x="1071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8" name="Google Shape;5088;p69"/>
                    <p:cNvSpPr/>
                    <p:nvPr/>
                  </p:nvSpPr>
                  <p:spPr>
                    <a:xfrm>
                      <a:off x="4789616" y="3306598"/>
                      <a:ext cx="19702" cy="54709"/>
                    </a:xfrm>
                    <a:custGeom>
                      <a:rect b="b" l="l" r="r" t="t"/>
                      <a:pathLst>
                        <a:path extrusionOk="0" fill="none" h="6956" w="2505">
                          <a:moveTo>
                            <a:pt x="2505" y="6956"/>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9" name="Google Shape;5089;p69"/>
                    <p:cNvSpPr/>
                    <p:nvPr/>
                  </p:nvSpPr>
                  <p:spPr>
                    <a:xfrm>
                      <a:off x="4738242" y="3357500"/>
                      <a:ext cx="74883" cy="10280"/>
                    </a:xfrm>
                    <a:custGeom>
                      <a:rect b="b" l="l" r="r" t="t"/>
                      <a:pathLst>
                        <a:path extrusionOk="0" fill="none" h="1307" w="9521">
                          <a:moveTo>
                            <a:pt x="1" y="1307"/>
                          </a:moveTo>
                          <a:lnTo>
                            <a:pt x="952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0" name="Google Shape;5090;p69"/>
                    <p:cNvSpPr/>
                    <p:nvPr/>
                  </p:nvSpPr>
                  <p:spPr>
                    <a:xfrm>
                      <a:off x="4710274" y="3357500"/>
                      <a:ext cx="99044" cy="63557"/>
                    </a:xfrm>
                    <a:custGeom>
                      <a:rect b="b" l="l" r="r" t="t"/>
                      <a:pathLst>
                        <a:path extrusionOk="0" fill="none" h="8081" w="12593">
                          <a:moveTo>
                            <a:pt x="0" y="8081"/>
                          </a:moveTo>
                          <a:lnTo>
                            <a:pt x="1259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1" name="Google Shape;5091;p69"/>
                    <p:cNvSpPr/>
                    <p:nvPr/>
                  </p:nvSpPr>
                  <p:spPr>
                    <a:xfrm>
                      <a:off x="4809310" y="3306598"/>
                      <a:ext cx="87443" cy="50910"/>
                    </a:xfrm>
                    <a:custGeom>
                      <a:rect b="b" l="l" r="r" t="t"/>
                      <a:pathLst>
                        <a:path extrusionOk="0" fill="none" h="6473" w="11118">
                          <a:moveTo>
                            <a:pt x="1" y="6472"/>
                          </a:moveTo>
                          <a:lnTo>
                            <a:pt x="1111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92" name="Google Shape;5092;p69"/>
                    <p:cNvGrpSpPr/>
                    <p:nvPr/>
                  </p:nvGrpSpPr>
                  <p:grpSpPr>
                    <a:xfrm>
                      <a:off x="4579164" y="3203653"/>
                      <a:ext cx="1244833" cy="1020397"/>
                      <a:chOff x="4579164" y="3203653"/>
                      <a:chExt cx="1244833" cy="1020397"/>
                    </a:xfrm>
                  </p:grpSpPr>
                  <p:sp>
                    <p:nvSpPr>
                      <p:cNvPr id="5093" name="Google Shape;5093;p69"/>
                      <p:cNvSpPr/>
                      <p:nvPr/>
                    </p:nvSpPr>
                    <p:spPr>
                      <a:xfrm>
                        <a:off x="4617986" y="3614284"/>
                        <a:ext cx="53002" cy="21031"/>
                      </a:xfrm>
                      <a:custGeom>
                        <a:rect b="b" l="l" r="r" t="t"/>
                        <a:pathLst>
                          <a:path extrusionOk="0" fill="none" h="2674" w="6739">
                            <a:moveTo>
                              <a:pt x="0" y="0"/>
                            </a:moveTo>
                            <a:lnTo>
                              <a:pt x="6738" y="267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4" name="Google Shape;5094;p69"/>
                      <p:cNvSpPr/>
                      <p:nvPr/>
                    </p:nvSpPr>
                    <p:spPr>
                      <a:xfrm>
                        <a:off x="4624545" y="3589069"/>
                        <a:ext cx="43682" cy="63180"/>
                      </a:xfrm>
                      <a:custGeom>
                        <a:rect b="b" l="l" r="r" t="t"/>
                        <a:pathLst>
                          <a:path extrusionOk="0" fill="none" h="8033" w="5554">
                            <a:moveTo>
                              <a:pt x="1" y="8033"/>
                            </a:moveTo>
                            <a:lnTo>
                              <a:pt x="555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5" name="Google Shape;5095;p69"/>
                      <p:cNvSpPr/>
                      <p:nvPr/>
                    </p:nvSpPr>
                    <p:spPr>
                      <a:xfrm>
                        <a:off x="4668220" y="3517907"/>
                        <a:ext cx="112178" cy="71170"/>
                      </a:xfrm>
                      <a:custGeom>
                        <a:rect b="b" l="l" r="r" t="t"/>
                        <a:pathLst>
                          <a:path extrusionOk="0" fill="none" h="9049" w="14263">
                            <a:moveTo>
                              <a:pt x="0" y="9049"/>
                            </a:moveTo>
                            <a:lnTo>
                              <a:pt x="1426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6" name="Google Shape;5096;p69"/>
                      <p:cNvSpPr/>
                      <p:nvPr/>
                    </p:nvSpPr>
                    <p:spPr>
                      <a:xfrm>
                        <a:off x="4706562" y="3516766"/>
                        <a:ext cx="77455" cy="79924"/>
                      </a:xfrm>
                      <a:custGeom>
                        <a:rect b="b" l="l" r="r" t="t"/>
                        <a:pathLst>
                          <a:path extrusionOk="0" fill="none" h="10162" w="9848">
                            <a:moveTo>
                              <a:pt x="0" y="10161"/>
                            </a:moveTo>
                            <a:lnTo>
                              <a:pt x="984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7" name="Google Shape;5097;p69"/>
                      <p:cNvSpPr/>
                      <p:nvPr/>
                    </p:nvSpPr>
                    <p:spPr>
                      <a:xfrm>
                        <a:off x="4763646" y="3516766"/>
                        <a:ext cx="20370" cy="52806"/>
                      </a:xfrm>
                      <a:custGeom>
                        <a:rect b="b" l="l" r="r" t="t"/>
                        <a:pathLst>
                          <a:path extrusionOk="0" fill="none" h="6714" w="2590">
                            <a:moveTo>
                              <a:pt x="0" y="6714"/>
                            </a:moveTo>
                            <a:lnTo>
                              <a:pt x="258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8" name="Google Shape;5098;p69"/>
                      <p:cNvSpPr/>
                      <p:nvPr/>
                    </p:nvSpPr>
                    <p:spPr>
                      <a:xfrm>
                        <a:off x="4783151" y="3520565"/>
                        <a:ext cx="45861" cy="97432"/>
                      </a:xfrm>
                      <a:custGeom>
                        <a:rect b="b" l="l" r="r" t="t"/>
                        <a:pathLst>
                          <a:path extrusionOk="0" fill="none" h="12388" w="5831">
                            <a:moveTo>
                              <a:pt x="5831" y="12388"/>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9" name="Google Shape;5099;p69"/>
                      <p:cNvSpPr/>
                      <p:nvPr/>
                    </p:nvSpPr>
                    <p:spPr>
                      <a:xfrm>
                        <a:off x="4738242" y="3483175"/>
                        <a:ext cx="44917" cy="37398"/>
                      </a:xfrm>
                      <a:custGeom>
                        <a:rect b="b" l="l" r="r" t="t"/>
                        <a:pathLst>
                          <a:path extrusionOk="0" fill="none" h="4755" w="5711">
                            <a:moveTo>
                              <a:pt x="1" y="1"/>
                            </a:moveTo>
                            <a:lnTo>
                              <a:pt x="5710" y="475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0" name="Google Shape;5100;p69"/>
                      <p:cNvSpPr/>
                      <p:nvPr/>
                    </p:nvSpPr>
                    <p:spPr>
                      <a:xfrm>
                        <a:off x="4704941" y="3501823"/>
                        <a:ext cx="78217" cy="18750"/>
                      </a:xfrm>
                      <a:custGeom>
                        <a:rect b="b" l="l" r="r" t="t"/>
                        <a:pathLst>
                          <a:path extrusionOk="0" fill="none" h="2384" w="9945">
                            <a:moveTo>
                              <a:pt x="1" y="1"/>
                            </a:moveTo>
                            <a:lnTo>
                              <a:pt x="9944" y="238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1" name="Google Shape;5101;p69"/>
                      <p:cNvSpPr/>
                      <p:nvPr/>
                    </p:nvSpPr>
                    <p:spPr>
                      <a:xfrm>
                        <a:off x="4668220" y="3520565"/>
                        <a:ext cx="115796" cy="19324"/>
                      </a:xfrm>
                      <a:custGeom>
                        <a:rect b="b" l="l" r="r" t="t"/>
                        <a:pathLst>
                          <a:path extrusionOk="0" fill="none" h="2457" w="14723">
                            <a:moveTo>
                              <a:pt x="0" y="2457"/>
                            </a:moveTo>
                            <a:lnTo>
                              <a:pt x="14722"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2" name="Google Shape;5102;p69"/>
                      <p:cNvSpPr/>
                      <p:nvPr/>
                    </p:nvSpPr>
                    <p:spPr>
                      <a:xfrm>
                        <a:off x="4813117" y="3462915"/>
                        <a:ext cx="40347" cy="51193"/>
                      </a:xfrm>
                      <a:custGeom>
                        <a:rect b="b" l="l" r="r" t="t"/>
                        <a:pathLst>
                          <a:path extrusionOk="0" fill="none" h="6509" w="5130">
                            <a:moveTo>
                              <a:pt x="5130" y="6508"/>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3" name="Google Shape;5103;p69"/>
                      <p:cNvSpPr/>
                      <p:nvPr/>
                    </p:nvSpPr>
                    <p:spPr>
                      <a:xfrm>
                        <a:off x="4787807" y="3462915"/>
                        <a:ext cx="25317" cy="55000"/>
                      </a:xfrm>
                      <a:custGeom>
                        <a:rect b="b" l="l" r="r" t="t"/>
                        <a:pathLst>
                          <a:path extrusionOk="0" fill="none" h="6993" w="3219">
                            <a:moveTo>
                              <a:pt x="1" y="6992"/>
                            </a:moveTo>
                            <a:lnTo>
                              <a:pt x="321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4" name="Google Shape;5104;p69"/>
                      <p:cNvSpPr/>
                      <p:nvPr/>
                    </p:nvSpPr>
                    <p:spPr>
                      <a:xfrm>
                        <a:off x="4781342" y="3514100"/>
                        <a:ext cx="72311" cy="6953"/>
                      </a:xfrm>
                      <a:custGeom>
                        <a:rect b="b" l="l" r="r" t="t"/>
                        <a:pathLst>
                          <a:path extrusionOk="0" fill="none" h="884" w="9194">
                            <a:moveTo>
                              <a:pt x="0" y="883"/>
                            </a:moveTo>
                            <a:lnTo>
                              <a:pt x="919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5" name="Google Shape;5105;p69"/>
                      <p:cNvSpPr/>
                      <p:nvPr/>
                    </p:nvSpPr>
                    <p:spPr>
                      <a:xfrm>
                        <a:off x="4853645" y="3514100"/>
                        <a:ext cx="26175" cy="59184"/>
                      </a:xfrm>
                      <a:custGeom>
                        <a:rect b="b" l="l" r="r" t="t"/>
                        <a:pathLst>
                          <a:path extrusionOk="0" fill="none" h="7525" w="3328">
                            <a:moveTo>
                              <a:pt x="1" y="0"/>
                            </a:moveTo>
                            <a:lnTo>
                              <a:pt x="3328" y="752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6" name="Google Shape;5106;p69"/>
                      <p:cNvSpPr/>
                      <p:nvPr/>
                    </p:nvSpPr>
                    <p:spPr>
                      <a:xfrm>
                        <a:off x="4827392" y="3514100"/>
                        <a:ext cx="26261" cy="100381"/>
                      </a:xfrm>
                      <a:custGeom>
                        <a:rect b="b" l="l" r="r" t="t"/>
                        <a:pathLst>
                          <a:path extrusionOk="0" fill="none" h="12763" w="3339">
                            <a:moveTo>
                              <a:pt x="3339" y="0"/>
                            </a:moveTo>
                            <a:lnTo>
                              <a:pt x="0" y="1276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07" name="Google Shape;5107;p69"/>
                      <p:cNvGrpSpPr/>
                      <p:nvPr/>
                    </p:nvGrpSpPr>
                    <p:grpSpPr>
                      <a:xfrm>
                        <a:off x="4579164" y="3203653"/>
                        <a:ext cx="1244833" cy="1020397"/>
                        <a:chOff x="4579164" y="3203653"/>
                        <a:chExt cx="1244833" cy="1020397"/>
                      </a:xfrm>
                    </p:grpSpPr>
                    <p:sp>
                      <p:nvSpPr>
                        <p:cNvPr id="5108" name="Google Shape;5108;p69"/>
                        <p:cNvSpPr/>
                        <p:nvPr/>
                      </p:nvSpPr>
                      <p:spPr>
                        <a:xfrm>
                          <a:off x="4879812" y="3466721"/>
                          <a:ext cx="74411" cy="106563"/>
                        </a:xfrm>
                        <a:custGeom>
                          <a:rect b="b" l="l" r="r" t="t"/>
                          <a:pathLst>
                            <a:path extrusionOk="0" fill="none" h="13549" w="9461">
                              <a:moveTo>
                                <a:pt x="1" y="13549"/>
                              </a:moveTo>
                              <a:lnTo>
                                <a:pt x="946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9" name="Google Shape;5109;p69"/>
                        <p:cNvSpPr/>
                        <p:nvPr/>
                      </p:nvSpPr>
                      <p:spPr>
                        <a:xfrm>
                          <a:off x="4954215" y="3408017"/>
                          <a:ext cx="105989" cy="58712"/>
                        </a:xfrm>
                        <a:custGeom>
                          <a:rect b="b" l="l" r="r" t="t"/>
                          <a:pathLst>
                            <a:path extrusionOk="0" fill="none" h="7465" w="13476">
                              <a:moveTo>
                                <a:pt x="0" y="7464"/>
                              </a:moveTo>
                              <a:lnTo>
                                <a:pt x="1347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0" name="Google Shape;5110;p69"/>
                        <p:cNvSpPr/>
                        <p:nvPr/>
                      </p:nvSpPr>
                      <p:spPr>
                        <a:xfrm>
                          <a:off x="4953924" y="3465195"/>
                          <a:ext cx="119792" cy="54811"/>
                        </a:xfrm>
                        <a:custGeom>
                          <a:rect b="b" l="l" r="r" t="t"/>
                          <a:pathLst>
                            <a:path extrusionOk="0" fill="none" h="6969" w="15231">
                              <a:moveTo>
                                <a:pt x="1" y="1"/>
                              </a:moveTo>
                              <a:lnTo>
                                <a:pt x="15231" y="696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1" name="Google Shape;5111;p69"/>
                        <p:cNvSpPr/>
                        <p:nvPr/>
                      </p:nvSpPr>
                      <p:spPr>
                        <a:xfrm>
                          <a:off x="5073708" y="3521045"/>
                          <a:ext cx="26938" cy="71839"/>
                        </a:xfrm>
                        <a:custGeom>
                          <a:rect b="b" l="l" r="r" t="t"/>
                          <a:pathLst>
                            <a:path extrusionOk="0" fill="none" h="9134" w="3425">
                              <a:moveTo>
                                <a:pt x="1" y="0"/>
                              </a:moveTo>
                              <a:lnTo>
                                <a:pt x="3424" y="913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2" name="Google Shape;5112;p69"/>
                        <p:cNvSpPr/>
                        <p:nvPr/>
                      </p:nvSpPr>
                      <p:spPr>
                        <a:xfrm>
                          <a:off x="5100637" y="3586309"/>
                          <a:ext cx="26741" cy="81167"/>
                        </a:xfrm>
                        <a:custGeom>
                          <a:rect b="b" l="l" r="r" t="t"/>
                          <a:pathLst>
                            <a:path extrusionOk="0" fill="none" h="10320" w="3400">
                              <a:moveTo>
                                <a:pt x="3399" y="10319"/>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3" name="Google Shape;5113;p69"/>
                        <p:cNvSpPr/>
                        <p:nvPr/>
                      </p:nvSpPr>
                      <p:spPr>
                        <a:xfrm>
                          <a:off x="5088549" y="3252840"/>
                          <a:ext cx="693968" cy="520624"/>
                        </a:xfrm>
                        <a:custGeom>
                          <a:rect b="b" l="l" r="r" t="t"/>
                          <a:pathLst>
                            <a:path extrusionOk="0" fill="none" h="66195" w="88235">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4" name="Google Shape;5114;p69"/>
                        <p:cNvSpPr/>
                        <p:nvPr/>
                      </p:nvSpPr>
                      <p:spPr>
                        <a:xfrm>
                          <a:off x="5060203" y="3203653"/>
                          <a:ext cx="544588" cy="316354"/>
                        </a:xfrm>
                        <a:custGeom>
                          <a:rect b="b" l="l" r="r" t="t"/>
                          <a:pathLst>
                            <a:path extrusionOk="0" fill="none" h="40223" w="69242">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5" name="Google Shape;5115;p69"/>
                        <p:cNvSpPr/>
                        <p:nvPr/>
                      </p:nvSpPr>
                      <p:spPr>
                        <a:xfrm>
                          <a:off x="5127371" y="3507533"/>
                          <a:ext cx="124739" cy="267835"/>
                        </a:xfrm>
                        <a:custGeom>
                          <a:rect b="b" l="l" r="r" t="t"/>
                          <a:pathLst>
                            <a:path extrusionOk="0" fill="none" h="34054" w="15860">
                              <a:moveTo>
                                <a:pt x="9266" y="1"/>
                              </a:moveTo>
                              <a:lnTo>
                                <a:pt x="10101" y="14396"/>
                              </a:lnTo>
                              <a:lnTo>
                                <a:pt x="15859" y="34053"/>
                              </a:lnTo>
                              <a:lnTo>
                                <a:pt x="0" y="19851"/>
                              </a:lnTo>
                              <a:lnTo>
                                <a:pt x="1234" y="336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6" name="Google Shape;5116;p69"/>
                        <p:cNvSpPr/>
                        <p:nvPr/>
                      </p:nvSpPr>
                      <p:spPr>
                        <a:xfrm>
                          <a:off x="5100637" y="3507533"/>
                          <a:ext cx="99618" cy="78784"/>
                        </a:xfrm>
                        <a:custGeom>
                          <a:rect b="b" l="l" r="r" t="t"/>
                          <a:pathLst>
                            <a:path extrusionOk="0" fill="none" h="10017" w="12666">
                              <a:moveTo>
                                <a:pt x="0" y="10017"/>
                              </a:moveTo>
                              <a:lnTo>
                                <a:pt x="12665"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7" name="Google Shape;5117;p69"/>
                        <p:cNvSpPr/>
                        <p:nvPr/>
                      </p:nvSpPr>
                      <p:spPr>
                        <a:xfrm>
                          <a:off x="5200248" y="3501068"/>
                          <a:ext cx="156514" cy="6473"/>
                        </a:xfrm>
                        <a:custGeom>
                          <a:rect b="b" l="l" r="r" t="t"/>
                          <a:pathLst>
                            <a:path extrusionOk="0" fill="none" h="823" w="19900">
                              <a:moveTo>
                                <a:pt x="0" y="823"/>
                              </a:moveTo>
                              <a:lnTo>
                                <a:pt x="1990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8" name="Google Shape;5118;p69"/>
                        <p:cNvSpPr/>
                        <p:nvPr/>
                      </p:nvSpPr>
                      <p:spPr>
                        <a:xfrm>
                          <a:off x="5127371" y="3507533"/>
                          <a:ext cx="72885" cy="155853"/>
                        </a:xfrm>
                        <a:custGeom>
                          <a:rect b="b" l="l" r="r" t="t"/>
                          <a:pathLst>
                            <a:path extrusionOk="0" fill="none" h="19816" w="9267">
                              <a:moveTo>
                                <a:pt x="9266" y="1"/>
                              </a:moveTo>
                              <a:lnTo>
                                <a:pt x="0" y="1981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9" name="Google Shape;5119;p69"/>
                        <p:cNvSpPr/>
                        <p:nvPr/>
                      </p:nvSpPr>
                      <p:spPr>
                        <a:xfrm>
                          <a:off x="5352947" y="3384139"/>
                          <a:ext cx="126265" cy="117692"/>
                        </a:xfrm>
                        <a:custGeom>
                          <a:rect b="b" l="l" r="r" t="t"/>
                          <a:pathLst>
                            <a:path extrusionOk="0" fill="none" h="14964" w="16054">
                              <a:moveTo>
                                <a:pt x="1" y="14964"/>
                              </a:moveTo>
                              <a:lnTo>
                                <a:pt x="1605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0" name="Google Shape;5120;p69"/>
                        <p:cNvSpPr/>
                        <p:nvPr/>
                      </p:nvSpPr>
                      <p:spPr>
                        <a:xfrm>
                          <a:off x="5356753" y="3246375"/>
                          <a:ext cx="61567" cy="254700"/>
                        </a:xfrm>
                        <a:custGeom>
                          <a:rect b="b" l="l" r="r" t="t"/>
                          <a:pathLst>
                            <a:path extrusionOk="0" fill="none" h="32384" w="7828">
                              <a:moveTo>
                                <a:pt x="1" y="32383"/>
                              </a:moveTo>
                              <a:lnTo>
                                <a:pt x="78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1" name="Google Shape;5121;p69"/>
                        <p:cNvSpPr/>
                        <p:nvPr/>
                      </p:nvSpPr>
                      <p:spPr>
                        <a:xfrm>
                          <a:off x="5352947" y="3486698"/>
                          <a:ext cx="141483" cy="10571"/>
                        </a:xfrm>
                        <a:custGeom>
                          <a:rect b="b" l="l" r="r" t="t"/>
                          <a:pathLst>
                            <a:path extrusionOk="0" fill="none" h="1344" w="17989">
                              <a:moveTo>
                                <a:pt x="1" y="1343"/>
                              </a:moveTo>
                              <a:lnTo>
                                <a:pt x="1798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2" name="Google Shape;5122;p69"/>
                        <p:cNvSpPr/>
                        <p:nvPr/>
                      </p:nvSpPr>
                      <p:spPr>
                        <a:xfrm>
                          <a:off x="5353898" y="3501068"/>
                          <a:ext cx="18089" cy="136725"/>
                        </a:xfrm>
                        <a:custGeom>
                          <a:rect b="b" l="l" r="r" t="t"/>
                          <a:pathLst>
                            <a:path extrusionOk="0" fill="none" h="17384" w="2300">
                              <a:moveTo>
                                <a:pt x="1" y="0"/>
                              </a:moveTo>
                              <a:lnTo>
                                <a:pt x="2299" y="1738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3" name="Google Shape;5123;p69"/>
                        <p:cNvSpPr/>
                        <p:nvPr/>
                      </p:nvSpPr>
                      <p:spPr>
                        <a:xfrm>
                          <a:off x="5206721" y="3620749"/>
                          <a:ext cx="102379" cy="98863"/>
                        </a:xfrm>
                        <a:custGeom>
                          <a:rect b="b" l="l" r="r" t="t"/>
                          <a:pathLst>
                            <a:path extrusionOk="0" fill="none" h="12570" w="13017">
                              <a:moveTo>
                                <a:pt x="0" y="1"/>
                              </a:moveTo>
                              <a:lnTo>
                                <a:pt x="13016" y="125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4" name="Google Shape;5124;p69"/>
                        <p:cNvSpPr/>
                        <p:nvPr/>
                      </p:nvSpPr>
                      <p:spPr>
                        <a:xfrm>
                          <a:off x="5293102" y="3715798"/>
                          <a:ext cx="15997" cy="101238"/>
                        </a:xfrm>
                        <a:custGeom>
                          <a:rect b="b" l="l" r="r" t="t"/>
                          <a:pathLst>
                            <a:path extrusionOk="0" fill="none" h="12872" w="2034">
                              <a:moveTo>
                                <a:pt x="2033" y="0"/>
                              </a:moveTo>
                              <a:lnTo>
                                <a:pt x="1" y="1287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5" name="Google Shape;5125;p69"/>
                        <p:cNvSpPr/>
                        <p:nvPr/>
                      </p:nvSpPr>
                      <p:spPr>
                        <a:xfrm>
                          <a:off x="5127371" y="3659854"/>
                          <a:ext cx="92862" cy="134539"/>
                        </a:xfrm>
                        <a:custGeom>
                          <a:rect b="b" l="l" r="r" t="t"/>
                          <a:pathLst>
                            <a:path extrusionOk="0" fill="none" h="17106" w="11807">
                              <a:moveTo>
                                <a:pt x="11807" y="17105"/>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6" name="Google Shape;5126;p69"/>
                        <p:cNvSpPr/>
                        <p:nvPr/>
                      </p:nvSpPr>
                      <p:spPr>
                        <a:xfrm>
                          <a:off x="5479203" y="3327149"/>
                          <a:ext cx="150615" cy="56998"/>
                        </a:xfrm>
                        <a:custGeom>
                          <a:rect b="b" l="l" r="r" t="t"/>
                          <a:pathLst>
                            <a:path extrusionOk="0" fill="none" h="7247" w="19150">
                              <a:moveTo>
                                <a:pt x="19149" y="0"/>
                              </a:moveTo>
                              <a:lnTo>
                                <a:pt x="0" y="72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7" name="Google Shape;5127;p69"/>
                        <p:cNvSpPr/>
                        <p:nvPr/>
                      </p:nvSpPr>
                      <p:spPr>
                        <a:xfrm>
                          <a:off x="5371980" y="3633790"/>
                          <a:ext cx="59373" cy="4003"/>
                        </a:xfrm>
                        <a:custGeom>
                          <a:rect b="b" l="l" r="r" t="t"/>
                          <a:pathLst>
                            <a:path extrusionOk="0" fill="none" h="509" w="7549">
                              <a:moveTo>
                                <a:pt x="0" y="508"/>
                              </a:moveTo>
                              <a:lnTo>
                                <a:pt x="754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8" name="Google Shape;5128;p69"/>
                        <p:cNvSpPr/>
                        <p:nvPr/>
                      </p:nvSpPr>
                      <p:spPr>
                        <a:xfrm>
                          <a:off x="5352947" y="3497261"/>
                          <a:ext cx="78406" cy="136536"/>
                        </a:xfrm>
                        <a:custGeom>
                          <a:rect b="b" l="l" r="r" t="t"/>
                          <a:pathLst>
                            <a:path extrusionOk="0" fill="none" h="17360" w="9969">
                              <a:moveTo>
                                <a:pt x="9969" y="17359"/>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9" name="Google Shape;5129;p69"/>
                        <p:cNvSpPr/>
                        <p:nvPr/>
                      </p:nvSpPr>
                      <p:spPr>
                        <a:xfrm>
                          <a:off x="4917296" y="3466721"/>
                          <a:ext cx="40733" cy="122356"/>
                        </a:xfrm>
                        <a:custGeom>
                          <a:rect b="b" l="l" r="r" t="t"/>
                          <a:pathLst>
                            <a:path extrusionOk="0" fill="none" h="15557" w="5179">
                              <a:moveTo>
                                <a:pt x="1" y="15557"/>
                              </a:moveTo>
                              <a:lnTo>
                                <a:pt x="517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0" name="Google Shape;5130;p69"/>
                        <p:cNvSpPr/>
                        <p:nvPr/>
                      </p:nvSpPr>
                      <p:spPr>
                        <a:xfrm>
                          <a:off x="5060203" y="3408017"/>
                          <a:ext cx="111416" cy="19513"/>
                        </a:xfrm>
                        <a:custGeom>
                          <a:rect b="b" l="l" r="r" t="t"/>
                          <a:pathLst>
                            <a:path extrusionOk="0" fill="none" h="2481" w="14166">
                              <a:moveTo>
                                <a:pt x="0" y="0"/>
                              </a:moveTo>
                              <a:lnTo>
                                <a:pt x="14165" y="248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1" name="Google Shape;5131;p69"/>
                        <p:cNvSpPr/>
                        <p:nvPr/>
                      </p:nvSpPr>
                      <p:spPr>
                        <a:xfrm>
                          <a:off x="5127371" y="3620749"/>
                          <a:ext cx="79358" cy="42636"/>
                        </a:xfrm>
                        <a:custGeom>
                          <a:rect b="b" l="l" r="r" t="t"/>
                          <a:pathLst>
                            <a:path extrusionOk="0" fill="none" h="5421" w="10090">
                              <a:moveTo>
                                <a:pt x="0" y="5420"/>
                              </a:moveTo>
                              <a:lnTo>
                                <a:pt x="1008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32" name="Google Shape;5132;p69"/>
                        <p:cNvGrpSpPr/>
                        <p:nvPr/>
                      </p:nvGrpSpPr>
                      <p:grpSpPr>
                        <a:xfrm>
                          <a:off x="4579164" y="3203653"/>
                          <a:ext cx="1244833" cy="1020397"/>
                          <a:chOff x="4579164" y="3203653"/>
                          <a:chExt cx="1244833" cy="1020397"/>
                        </a:xfrm>
                      </p:grpSpPr>
                      <p:sp>
                        <p:nvSpPr>
                          <p:cNvPr id="5133" name="Google Shape;5133;p69"/>
                          <p:cNvSpPr/>
                          <p:nvPr/>
                        </p:nvSpPr>
                        <p:spPr>
                          <a:xfrm>
                            <a:off x="4949551" y="3708185"/>
                            <a:ext cx="37972" cy="3815"/>
                          </a:xfrm>
                          <a:custGeom>
                            <a:rect b="b" l="l" r="r" t="t"/>
                            <a:pathLst>
                              <a:path extrusionOk="0" fill="none" h="485" w="4828">
                                <a:moveTo>
                                  <a:pt x="0" y="1"/>
                                </a:moveTo>
                                <a:lnTo>
                                  <a:pt x="4827" y="48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34" name="Google Shape;5134;p69"/>
                          <p:cNvGrpSpPr/>
                          <p:nvPr/>
                        </p:nvGrpSpPr>
                        <p:grpSpPr>
                          <a:xfrm>
                            <a:off x="4579164" y="3203653"/>
                            <a:ext cx="1244833" cy="1020397"/>
                            <a:chOff x="4579164" y="3203653"/>
                            <a:chExt cx="1244833" cy="1020397"/>
                          </a:xfrm>
                        </p:grpSpPr>
                        <p:sp>
                          <p:nvSpPr>
                            <p:cNvPr id="5135" name="Google Shape;5135;p69"/>
                            <p:cNvSpPr/>
                            <p:nvPr/>
                          </p:nvSpPr>
                          <p:spPr>
                            <a:xfrm>
                              <a:off x="4953357" y="3586309"/>
                              <a:ext cx="147288" cy="121884"/>
                            </a:xfrm>
                            <a:custGeom>
                              <a:rect b="b" l="l" r="r" t="t"/>
                              <a:pathLst>
                                <a:path extrusionOk="0" fill="none" h="15497" w="18727">
                                  <a:moveTo>
                                    <a:pt x="18726" y="1"/>
                                  </a:moveTo>
                                  <a:lnTo>
                                    <a:pt x="0" y="1549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6" name="Google Shape;5136;p69"/>
                            <p:cNvSpPr/>
                            <p:nvPr/>
                          </p:nvSpPr>
                          <p:spPr>
                            <a:xfrm>
                              <a:off x="4987515" y="3592876"/>
                              <a:ext cx="113130" cy="119123"/>
                            </a:xfrm>
                            <a:custGeom>
                              <a:rect b="b" l="l" r="r" t="t"/>
                              <a:pathLst>
                                <a:path extrusionOk="0" fill="none" h="15146" w="14384">
                                  <a:moveTo>
                                    <a:pt x="0" y="15146"/>
                                  </a:moveTo>
                                  <a:lnTo>
                                    <a:pt x="1438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7" name="Google Shape;5137;p69"/>
                            <p:cNvSpPr/>
                            <p:nvPr/>
                          </p:nvSpPr>
                          <p:spPr>
                            <a:xfrm>
                              <a:off x="4913395" y="3708185"/>
                              <a:ext cx="39970" cy="45389"/>
                            </a:xfrm>
                            <a:custGeom>
                              <a:rect b="b" l="l" r="r" t="t"/>
                              <a:pathLst>
                                <a:path extrusionOk="0" fill="none" h="5771" w="5082">
                                  <a:moveTo>
                                    <a:pt x="1" y="5771"/>
                                  </a:moveTo>
                                  <a:lnTo>
                                    <a:pt x="508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8" name="Google Shape;5138;p69"/>
                            <p:cNvSpPr/>
                            <p:nvPr/>
                          </p:nvSpPr>
                          <p:spPr>
                            <a:xfrm>
                              <a:off x="4888943" y="3704378"/>
                              <a:ext cx="60616" cy="26080"/>
                            </a:xfrm>
                            <a:custGeom>
                              <a:rect b="b" l="l" r="r" t="t"/>
                              <a:pathLst>
                                <a:path extrusionOk="0" fill="none" h="3316" w="7707">
                                  <a:moveTo>
                                    <a:pt x="1" y="3315"/>
                                  </a:moveTo>
                                  <a:lnTo>
                                    <a:pt x="770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9" name="Google Shape;5139;p69"/>
                            <p:cNvSpPr/>
                            <p:nvPr/>
                          </p:nvSpPr>
                          <p:spPr>
                            <a:xfrm>
                              <a:off x="4917296" y="3589069"/>
                              <a:ext cx="32262" cy="119123"/>
                            </a:xfrm>
                            <a:custGeom>
                              <a:rect b="b" l="l" r="r" t="t"/>
                              <a:pathLst>
                                <a:path extrusionOk="0" fill="none" h="15146" w="4102">
                                  <a:moveTo>
                                    <a:pt x="1" y="1"/>
                                  </a:moveTo>
                                  <a:lnTo>
                                    <a:pt x="4101" y="151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0" name="Google Shape;5140;p69"/>
                            <p:cNvSpPr/>
                            <p:nvPr/>
                          </p:nvSpPr>
                          <p:spPr>
                            <a:xfrm>
                              <a:off x="4949551" y="3708185"/>
                              <a:ext cx="22840" cy="72885"/>
                            </a:xfrm>
                            <a:custGeom>
                              <a:rect b="b" l="l" r="r" t="t"/>
                              <a:pathLst>
                                <a:path extrusionOk="0" fill="none" h="9267" w="2904">
                                  <a:moveTo>
                                    <a:pt x="0" y="1"/>
                                  </a:moveTo>
                                  <a:lnTo>
                                    <a:pt x="2904" y="926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1" name="Google Shape;5141;p69"/>
                            <p:cNvSpPr/>
                            <p:nvPr/>
                          </p:nvSpPr>
                          <p:spPr>
                            <a:xfrm>
                              <a:off x="4912066" y="3752237"/>
                              <a:ext cx="60325" cy="28833"/>
                            </a:xfrm>
                            <a:custGeom>
                              <a:rect b="b" l="l" r="r" t="t"/>
                              <a:pathLst>
                                <a:path extrusionOk="0" fill="none" h="3666" w="7670">
                                  <a:moveTo>
                                    <a:pt x="0" y="1"/>
                                  </a:moveTo>
                                  <a:lnTo>
                                    <a:pt x="7670" y="36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42" name="Google Shape;5142;p69"/>
                            <p:cNvGrpSpPr/>
                            <p:nvPr/>
                          </p:nvGrpSpPr>
                          <p:grpSpPr>
                            <a:xfrm>
                              <a:off x="4579164" y="3203653"/>
                              <a:ext cx="1244833" cy="1020397"/>
                              <a:chOff x="4579164" y="3203653"/>
                              <a:chExt cx="1244833" cy="1020397"/>
                            </a:xfrm>
                          </p:grpSpPr>
                          <p:sp>
                            <p:nvSpPr>
                              <p:cNvPr id="5143" name="Google Shape;5143;p69"/>
                              <p:cNvSpPr/>
                              <p:nvPr/>
                            </p:nvSpPr>
                            <p:spPr>
                              <a:xfrm>
                                <a:off x="4590301" y="3738347"/>
                                <a:ext cx="92956" cy="91722"/>
                              </a:xfrm>
                              <a:custGeom>
                                <a:rect b="b" l="l" r="r" t="t"/>
                                <a:pathLst>
                                  <a:path extrusionOk="0" fill="none" h="11662" w="11819">
                                    <a:moveTo>
                                      <a:pt x="0" y="0"/>
                                    </a:moveTo>
                                    <a:lnTo>
                                      <a:pt x="11819" y="1166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4" name="Google Shape;5144;p69"/>
                              <p:cNvSpPr/>
                              <p:nvPr/>
                            </p:nvSpPr>
                            <p:spPr>
                              <a:xfrm>
                                <a:off x="4683250" y="3652241"/>
                                <a:ext cx="33591" cy="177828"/>
                              </a:xfrm>
                              <a:custGeom>
                                <a:rect b="b" l="l" r="r" t="t"/>
                                <a:pathLst>
                                  <a:path extrusionOk="0" fill="none" h="22610" w="4271">
                                    <a:moveTo>
                                      <a:pt x="1" y="22610"/>
                                    </a:moveTo>
                                    <a:lnTo>
                                      <a:pt x="427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5" name="Google Shape;5145;p69"/>
                              <p:cNvSpPr/>
                              <p:nvPr/>
                            </p:nvSpPr>
                            <p:spPr>
                              <a:xfrm>
                                <a:off x="4716833" y="3652241"/>
                                <a:ext cx="70982" cy="207707"/>
                              </a:xfrm>
                              <a:custGeom>
                                <a:rect b="b" l="l" r="r" t="t"/>
                                <a:pathLst>
                                  <a:path extrusionOk="0" fill="none" h="26409" w="9025">
                                    <a:moveTo>
                                      <a:pt x="1" y="1"/>
                                    </a:moveTo>
                                    <a:lnTo>
                                      <a:pt x="9025" y="2640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6" name="Google Shape;5146;p69"/>
                              <p:cNvSpPr/>
                              <p:nvPr/>
                            </p:nvSpPr>
                            <p:spPr>
                              <a:xfrm>
                                <a:off x="4813117" y="3694578"/>
                                <a:ext cx="44154" cy="139297"/>
                              </a:xfrm>
                              <a:custGeom>
                                <a:rect b="b" l="l" r="r" t="t"/>
                                <a:pathLst>
                                  <a:path extrusionOk="0" fill="none" h="17711" w="5614">
                                    <a:moveTo>
                                      <a:pt x="5614" y="17711"/>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7" name="Google Shape;5147;p69"/>
                              <p:cNvSpPr/>
                              <p:nvPr/>
                            </p:nvSpPr>
                            <p:spPr>
                              <a:xfrm>
                                <a:off x="4787807" y="3694578"/>
                                <a:ext cx="25317" cy="165369"/>
                              </a:xfrm>
                              <a:custGeom>
                                <a:rect b="b" l="l" r="r" t="t"/>
                                <a:pathLst>
                                  <a:path extrusionOk="0" fill="none" h="21026" w="3219">
                                    <a:moveTo>
                                      <a:pt x="3219" y="1"/>
                                    </a:moveTo>
                                    <a:lnTo>
                                      <a:pt x="1" y="2102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8" name="Google Shape;5148;p69"/>
                              <p:cNvSpPr/>
                              <p:nvPr/>
                            </p:nvSpPr>
                            <p:spPr>
                              <a:xfrm>
                                <a:off x="4683250" y="3830061"/>
                                <a:ext cx="106374" cy="25223"/>
                              </a:xfrm>
                              <a:custGeom>
                                <a:rect b="b" l="l" r="r" t="t"/>
                                <a:pathLst>
                                  <a:path extrusionOk="0" fill="none" h="3207" w="13525">
                                    <a:moveTo>
                                      <a:pt x="1" y="1"/>
                                    </a:moveTo>
                                    <a:lnTo>
                                      <a:pt x="13525" y="320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9" name="Google Shape;5149;p69"/>
                              <p:cNvSpPr/>
                              <p:nvPr/>
                            </p:nvSpPr>
                            <p:spPr>
                              <a:xfrm>
                                <a:off x="4670980" y="3830061"/>
                                <a:ext cx="12277" cy="79263"/>
                              </a:xfrm>
                              <a:custGeom>
                                <a:rect b="b" l="l" r="r" t="t"/>
                                <a:pathLst>
                                  <a:path extrusionOk="0" fill="none" h="10078" w="1561">
                                    <a:moveTo>
                                      <a:pt x="1561" y="1"/>
                                    </a:moveTo>
                                    <a:lnTo>
                                      <a:pt x="0" y="1007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0" name="Google Shape;5150;p69"/>
                              <p:cNvSpPr/>
                              <p:nvPr/>
                            </p:nvSpPr>
                            <p:spPr>
                              <a:xfrm>
                                <a:off x="4583828" y="3830061"/>
                                <a:ext cx="99429" cy="34543"/>
                              </a:xfrm>
                              <a:custGeom>
                                <a:rect b="b" l="l" r="r" t="t"/>
                                <a:pathLst>
                                  <a:path extrusionOk="0" fill="none" h="4392" w="12642">
                                    <a:moveTo>
                                      <a:pt x="0" y="4392"/>
                                    </a:moveTo>
                                    <a:lnTo>
                                      <a:pt x="12642"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1" name="Google Shape;5151;p69"/>
                              <p:cNvSpPr/>
                              <p:nvPr/>
                            </p:nvSpPr>
                            <p:spPr>
                              <a:xfrm>
                                <a:off x="4683250" y="3830061"/>
                                <a:ext cx="50336" cy="117983"/>
                              </a:xfrm>
                              <a:custGeom>
                                <a:rect b="b" l="l" r="r" t="t"/>
                                <a:pathLst>
                                  <a:path extrusionOk="0" fill="none" h="15001" w="6400">
                                    <a:moveTo>
                                      <a:pt x="1" y="1"/>
                                    </a:moveTo>
                                    <a:lnTo>
                                      <a:pt x="6400" y="1500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2" name="Google Shape;5152;p69"/>
                              <p:cNvSpPr/>
                              <p:nvPr/>
                            </p:nvSpPr>
                            <p:spPr>
                              <a:xfrm>
                                <a:off x="4733578" y="3855276"/>
                                <a:ext cx="56046" cy="92768"/>
                              </a:xfrm>
                              <a:custGeom>
                                <a:rect b="b" l="l" r="r" t="t"/>
                                <a:pathLst>
                                  <a:path extrusionOk="0" fill="none" h="11795" w="7126">
                                    <a:moveTo>
                                      <a:pt x="1" y="11795"/>
                                    </a:moveTo>
                                    <a:lnTo>
                                      <a:pt x="712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3" name="Google Shape;5153;p69"/>
                              <p:cNvSpPr/>
                              <p:nvPr/>
                            </p:nvSpPr>
                            <p:spPr>
                              <a:xfrm>
                                <a:off x="4888943" y="3730450"/>
                                <a:ext cx="34928" cy="89252"/>
                              </a:xfrm>
                              <a:custGeom>
                                <a:rect b="b" l="l" r="r" t="t"/>
                                <a:pathLst>
                                  <a:path extrusionOk="0" fill="none" h="11348" w="4441">
                                    <a:moveTo>
                                      <a:pt x="4440" y="11347"/>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4" name="Google Shape;5154;p69"/>
                              <p:cNvSpPr/>
                              <p:nvPr/>
                            </p:nvSpPr>
                            <p:spPr>
                              <a:xfrm>
                                <a:off x="4590301" y="3667468"/>
                                <a:ext cx="49762" cy="70887"/>
                              </a:xfrm>
                              <a:custGeom>
                                <a:rect b="b" l="l" r="r" t="t"/>
                                <a:pathLst>
                                  <a:path extrusionOk="0" fill="none" h="9013" w="6327">
                                    <a:moveTo>
                                      <a:pt x="0" y="9012"/>
                                    </a:moveTo>
                                    <a:lnTo>
                                      <a:pt x="63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5" name="Google Shape;5155;p69"/>
                              <p:cNvSpPr/>
                              <p:nvPr/>
                            </p:nvSpPr>
                            <p:spPr>
                              <a:xfrm>
                                <a:off x="4640338" y="3648536"/>
                                <a:ext cx="80593" cy="20268"/>
                              </a:xfrm>
                              <a:custGeom>
                                <a:rect b="b" l="l" r="r" t="t"/>
                                <a:pathLst>
                                  <a:path extrusionOk="0" fill="none" h="2577" w="10247">
                                    <a:moveTo>
                                      <a:pt x="1" y="2577"/>
                                    </a:moveTo>
                                    <a:lnTo>
                                      <a:pt x="1024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56" name="Google Shape;5156;p69"/>
                              <p:cNvGrpSpPr/>
                              <p:nvPr/>
                            </p:nvGrpSpPr>
                            <p:grpSpPr>
                              <a:xfrm>
                                <a:off x="4579164" y="3203653"/>
                                <a:ext cx="1244833" cy="1020397"/>
                                <a:chOff x="4579164" y="3203653"/>
                                <a:chExt cx="1244833" cy="1020397"/>
                              </a:xfrm>
                            </p:grpSpPr>
                            <p:sp>
                              <p:nvSpPr>
                                <p:cNvPr id="5157" name="Google Shape;5157;p69"/>
                                <p:cNvSpPr/>
                                <p:nvPr/>
                              </p:nvSpPr>
                              <p:spPr>
                                <a:xfrm>
                                  <a:off x="4753083" y="3966015"/>
                                  <a:ext cx="92964" cy="53765"/>
                                </a:xfrm>
                                <a:custGeom>
                                  <a:rect b="b" l="l" r="r" t="t"/>
                                  <a:pathLst>
                                    <a:path extrusionOk="0" fill="none" h="6836" w="11820">
                                      <a:moveTo>
                                        <a:pt x="1" y="6836"/>
                                      </a:moveTo>
                                      <a:lnTo>
                                        <a:pt x="1181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8" name="Google Shape;5158;p69"/>
                                <p:cNvSpPr/>
                                <p:nvPr/>
                              </p:nvSpPr>
                              <p:spPr>
                                <a:xfrm>
                                  <a:off x="4846040" y="3952794"/>
                                  <a:ext cx="103519" cy="13135"/>
                                </a:xfrm>
                                <a:custGeom>
                                  <a:rect b="b" l="l" r="r" t="t"/>
                                  <a:pathLst>
                                    <a:path extrusionOk="0" fill="none" h="1670" w="13162">
                                      <a:moveTo>
                                        <a:pt x="13161" y="0"/>
                                      </a:moveTo>
                                      <a:lnTo>
                                        <a:pt x="0" y="167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9" name="Google Shape;5159;p69"/>
                                <p:cNvSpPr/>
                                <p:nvPr/>
                              </p:nvSpPr>
                              <p:spPr>
                                <a:xfrm>
                                  <a:off x="4846040" y="3962216"/>
                                  <a:ext cx="64800" cy="128066"/>
                                </a:xfrm>
                                <a:custGeom>
                                  <a:rect b="b" l="l" r="r" t="t"/>
                                  <a:pathLst>
                                    <a:path extrusionOk="0" fill="none" h="16283" w="8239">
                                      <a:moveTo>
                                        <a:pt x="0" y="0"/>
                                      </a:moveTo>
                                      <a:lnTo>
                                        <a:pt x="8238" y="1628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0" name="Google Shape;5160;p69"/>
                                <p:cNvSpPr/>
                                <p:nvPr/>
                              </p:nvSpPr>
                              <p:spPr>
                                <a:xfrm>
                                  <a:off x="4842233" y="3962216"/>
                                  <a:ext cx="3815" cy="164787"/>
                                </a:xfrm>
                                <a:custGeom>
                                  <a:rect b="b" l="l" r="r" t="t"/>
                                  <a:pathLst>
                                    <a:path extrusionOk="0" fill="none" h="20952" w="485">
                                      <a:moveTo>
                                        <a:pt x="0" y="20952"/>
                                      </a:moveTo>
                                      <a:lnTo>
                                        <a:pt x="48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1" name="Google Shape;5161;p69"/>
                                <p:cNvSpPr/>
                                <p:nvPr/>
                              </p:nvSpPr>
                              <p:spPr>
                                <a:xfrm>
                                  <a:off x="4842233" y="4123189"/>
                                  <a:ext cx="37587" cy="53002"/>
                                </a:xfrm>
                                <a:custGeom>
                                  <a:rect b="b" l="l" r="r" t="t"/>
                                  <a:pathLst>
                                    <a:path extrusionOk="0" fill="none" h="6739" w="4779">
                                      <a:moveTo>
                                        <a:pt x="4779" y="6739"/>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2" name="Google Shape;5162;p69"/>
                                <p:cNvSpPr/>
                                <p:nvPr/>
                              </p:nvSpPr>
                              <p:spPr>
                                <a:xfrm>
                                  <a:off x="4770779" y="4118525"/>
                                  <a:ext cx="71461" cy="4672"/>
                                </a:xfrm>
                                <a:custGeom>
                                  <a:rect b="b" l="l" r="r" t="t"/>
                                  <a:pathLst>
                                    <a:path extrusionOk="0" fill="none" h="594" w="9086">
                                      <a:moveTo>
                                        <a:pt x="9085" y="594"/>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3" name="Google Shape;5163;p69"/>
                                <p:cNvSpPr/>
                                <p:nvPr/>
                              </p:nvSpPr>
                              <p:spPr>
                                <a:xfrm>
                                  <a:off x="4842233" y="4090274"/>
                                  <a:ext cx="68606" cy="32923"/>
                                </a:xfrm>
                                <a:custGeom>
                                  <a:rect b="b" l="l" r="r" t="t"/>
                                  <a:pathLst>
                                    <a:path extrusionOk="0" fill="none" h="4186" w="8723">
                                      <a:moveTo>
                                        <a:pt x="0" y="4186"/>
                                      </a:moveTo>
                                      <a:lnTo>
                                        <a:pt x="872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64" name="Google Shape;5164;p69"/>
                                <p:cNvGrpSpPr/>
                                <p:nvPr/>
                              </p:nvGrpSpPr>
                              <p:grpSpPr>
                                <a:xfrm>
                                  <a:off x="4579164" y="3203653"/>
                                  <a:ext cx="1244833" cy="1020397"/>
                                  <a:chOff x="4579164" y="3203653"/>
                                  <a:chExt cx="1244833" cy="1020397"/>
                                </a:xfrm>
                              </p:grpSpPr>
                              <p:sp>
                                <p:nvSpPr>
                                  <p:cNvPr id="5165" name="Google Shape;5165;p69"/>
                                  <p:cNvSpPr/>
                                  <p:nvPr/>
                                </p:nvSpPr>
                                <p:spPr>
                                  <a:xfrm>
                                    <a:off x="4788476" y="3855276"/>
                                    <a:ext cx="57572" cy="110747"/>
                                  </a:xfrm>
                                  <a:custGeom>
                                    <a:rect b="b" l="l" r="r" t="t"/>
                                    <a:pathLst>
                                      <a:path extrusionOk="0" fill="none" h="14081" w="7320">
                                        <a:moveTo>
                                          <a:pt x="7319" y="14081"/>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6" name="Google Shape;5166;p69"/>
                                  <p:cNvSpPr/>
                                  <p:nvPr/>
                                </p:nvSpPr>
                                <p:spPr>
                                  <a:xfrm>
                                    <a:off x="4846040" y="3833867"/>
                                    <a:ext cx="11231" cy="132156"/>
                                  </a:xfrm>
                                  <a:custGeom>
                                    <a:rect b="b" l="l" r="r" t="t"/>
                                    <a:pathLst>
                                      <a:path extrusionOk="0" fill="none" h="16803" w="1428">
                                        <a:moveTo>
                                          <a:pt x="0" y="16803"/>
                                        </a:moveTo>
                                        <a:lnTo>
                                          <a:pt x="1428"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7" name="Google Shape;5167;p69"/>
                                  <p:cNvSpPr/>
                                  <p:nvPr/>
                                </p:nvSpPr>
                                <p:spPr>
                                  <a:xfrm>
                                    <a:off x="4761554" y="3854796"/>
                                    <a:ext cx="26261" cy="164984"/>
                                  </a:xfrm>
                                  <a:custGeom>
                                    <a:rect b="b" l="l" r="r" t="t"/>
                                    <a:pathLst>
                                      <a:path extrusionOk="0" fill="none" h="20977" w="3339">
                                        <a:moveTo>
                                          <a:pt x="0" y="20977"/>
                                        </a:moveTo>
                                        <a:lnTo>
                                          <a:pt x="333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8" name="Google Shape;5168;p69"/>
                                  <p:cNvSpPr/>
                                  <p:nvPr/>
                                </p:nvSpPr>
                                <p:spPr>
                                  <a:xfrm>
                                    <a:off x="4846991" y="3818263"/>
                                    <a:ext cx="74025" cy="146242"/>
                                  </a:xfrm>
                                  <a:custGeom>
                                    <a:rect b="b" l="l" r="r" t="t"/>
                                    <a:pathLst>
                                      <a:path extrusionOk="0" fill="none" h="18594" w="9412">
                                        <a:moveTo>
                                          <a:pt x="0" y="18593"/>
                                        </a:moveTo>
                                        <a:lnTo>
                                          <a:pt x="941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9" name="Google Shape;5169;p69"/>
                                  <p:cNvSpPr/>
                                  <p:nvPr/>
                                </p:nvSpPr>
                                <p:spPr>
                                  <a:xfrm>
                                    <a:off x="4927191" y="3823305"/>
                                    <a:ext cx="22368" cy="129497"/>
                                  </a:xfrm>
                                  <a:custGeom>
                                    <a:rect b="b" l="l" r="r" t="t"/>
                                    <a:pathLst>
                                      <a:path extrusionOk="0" fill="none" h="16465" w="2844">
                                        <a:moveTo>
                                          <a:pt x="1" y="1"/>
                                        </a:moveTo>
                                        <a:lnTo>
                                          <a:pt x="2843" y="1646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70" name="Google Shape;5170;p69"/>
                                  <p:cNvGrpSpPr/>
                                  <p:nvPr/>
                                </p:nvGrpSpPr>
                                <p:grpSpPr>
                                  <a:xfrm>
                                    <a:off x="4579164" y="3203653"/>
                                    <a:ext cx="1244833" cy="1020397"/>
                                    <a:chOff x="4579164" y="3203653"/>
                                    <a:chExt cx="1244833" cy="1020397"/>
                                  </a:xfrm>
                                </p:grpSpPr>
                                <p:sp>
                                  <p:nvSpPr>
                                    <p:cNvPr id="5171" name="Google Shape;5171;p69"/>
                                    <p:cNvSpPr/>
                                    <p:nvPr/>
                                  </p:nvSpPr>
                                  <p:spPr>
                                    <a:xfrm>
                                      <a:off x="4579164" y="3652241"/>
                                      <a:ext cx="422626" cy="571809"/>
                                    </a:xfrm>
                                    <a:custGeom>
                                      <a:rect b="b" l="l" r="r" t="t"/>
                                      <a:pathLst>
                                        <a:path extrusionOk="0" fill="none" h="72703" w="53735">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2" name="Google Shape;5172;p69"/>
                                    <p:cNvSpPr/>
                                    <p:nvPr/>
                                  </p:nvSpPr>
                                  <p:spPr>
                                    <a:xfrm>
                                      <a:off x="4617986" y="3203653"/>
                                      <a:ext cx="1206011" cy="684357"/>
                                    </a:xfrm>
                                    <a:custGeom>
                                      <a:rect b="b" l="l" r="r" t="t"/>
                                      <a:pathLst>
                                        <a:path extrusionOk="0" fill="none" h="87013" w="153339">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3" name="Google Shape;5173;p69"/>
                                    <p:cNvSpPr/>
                                    <p:nvPr/>
                                  </p:nvSpPr>
                                  <p:spPr>
                                    <a:xfrm>
                                      <a:off x="4906356" y="3466721"/>
                                      <a:ext cx="194289" cy="358880"/>
                                    </a:xfrm>
                                    <a:custGeom>
                                      <a:rect b="b" l="l" r="r" t="t"/>
                                      <a:pathLst>
                                        <a:path extrusionOk="0" fill="none" h="45630" w="24703">
                                          <a:moveTo>
                                            <a:pt x="8396" y="39968"/>
                                          </a:moveTo>
                                          <a:lnTo>
                                            <a:pt x="9835" y="45629"/>
                                          </a:lnTo>
                                          <a:lnTo>
                                            <a:pt x="11626" y="36786"/>
                                          </a:lnTo>
                                          <a:lnTo>
                                            <a:pt x="5492" y="30218"/>
                                          </a:lnTo>
                                          <a:lnTo>
                                            <a:pt x="1" y="25016"/>
                                          </a:lnTo>
                                          <a:lnTo>
                                            <a:pt x="1392" y="16040"/>
                                          </a:lnTo>
                                          <a:lnTo>
                                            <a:pt x="24702" y="15206"/>
                                          </a:lnTo>
                                          <a:lnTo>
                                            <a:pt x="647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4" name="Google Shape;5174;p69"/>
                                    <p:cNvSpPr/>
                                    <p:nvPr/>
                                  </p:nvSpPr>
                                  <p:spPr>
                                    <a:xfrm>
                                      <a:off x="4972383" y="3756043"/>
                                      <a:ext cx="25412" cy="25026"/>
                                    </a:xfrm>
                                    <a:custGeom>
                                      <a:rect b="b" l="l" r="r" t="t"/>
                                      <a:pathLst>
                                        <a:path extrusionOk="0" fill="none" h="3182" w="3231">
                                          <a:moveTo>
                                            <a:pt x="1" y="3182"/>
                                          </a:moveTo>
                                          <a:lnTo>
                                            <a:pt x="323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
                          <p:nvSpPr>
                            <p:cNvPr id="5175" name="Google Shape;5175;p69"/>
                            <p:cNvSpPr/>
                            <p:nvPr/>
                          </p:nvSpPr>
                          <p:spPr>
                            <a:xfrm>
                              <a:off x="4890375" y="3688019"/>
                              <a:ext cx="5144" cy="43769"/>
                            </a:xfrm>
                            <a:custGeom>
                              <a:rect b="b" l="l" r="r" t="t"/>
                              <a:pathLst>
                                <a:path extrusionOk="0" fill="none" h="5565" w="654">
                                  <a:moveTo>
                                    <a:pt x="653" y="0"/>
                                  </a:moveTo>
                                  <a:lnTo>
                                    <a:pt x="0" y="556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6" name="Google Shape;5176;p69"/>
                            <p:cNvSpPr/>
                            <p:nvPr/>
                          </p:nvSpPr>
                          <p:spPr>
                            <a:xfrm>
                              <a:off x="4899317" y="3688019"/>
                              <a:ext cx="54048" cy="20174"/>
                            </a:xfrm>
                            <a:custGeom>
                              <a:rect b="b" l="l" r="r" t="t"/>
                              <a:pathLst>
                                <a:path extrusionOk="0" fill="none" h="2565" w="6872">
                                  <a:moveTo>
                                    <a:pt x="0" y="0"/>
                                  </a:moveTo>
                                  <a:lnTo>
                                    <a:pt x="6871" y="256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7" name="Google Shape;5177;p69"/>
                            <p:cNvSpPr/>
                            <p:nvPr/>
                          </p:nvSpPr>
                          <p:spPr>
                            <a:xfrm>
                              <a:off x="4862690" y="3700571"/>
                              <a:ext cx="27693" cy="31216"/>
                            </a:xfrm>
                            <a:custGeom>
                              <a:rect b="b" l="l" r="r" t="t"/>
                              <a:pathLst>
                                <a:path extrusionOk="0" fill="none" h="3969" w="3521">
                                  <a:moveTo>
                                    <a:pt x="0" y="1"/>
                                  </a:moveTo>
                                  <a:lnTo>
                                    <a:pt x="3520" y="39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5178" name="Google Shape;5178;p69"/>
                        <p:cNvSpPr/>
                        <p:nvPr/>
                      </p:nvSpPr>
                      <p:spPr>
                        <a:xfrm>
                          <a:off x="4953924" y="3297081"/>
                          <a:ext cx="146053" cy="168122"/>
                        </a:xfrm>
                        <a:custGeom>
                          <a:rect b="b" l="l" r="r" t="t"/>
                          <a:pathLst>
                            <a:path extrusionOk="0" fill="none" h="21376" w="18570">
                              <a:moveTo>
                                <a:pt x="1" y="21376"/>
                              </a:moveTo>
                              <a:lnTo>
                                <a:pt x="1856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grpSp>
            <p:nvGrpSpPr>
              <p:cNvPr id="5179" name="Google Shape;5179;p69"/>
              <p:cNvGrpSpPr/>
              <p:nvPr/>
            </p:nvGrpSpPr>
            <p:grpSpPr>
              <a:xfrm>
                <a:off x="4595437" y="3598775"/>
                <a:ext cx="37776" cy="32451"/>
                <a:chOff x="4595437" y="3598775"/>
                <a:chExt cx="37776" cy="32451"/>
              </a:xfrm>
            </p:grpSpPr>
            <p:sp>
              <p:nvSpPr>
                <p:cNvPr id="5180" name="Google Shape;5180;p69"/>
                <p:cNvSpPr/>
                <p:nvPr/>
              </p:nvSpPr>
              <p:spPr>
                <a:xfrm>
                  <a:off x="4595437" y="3598775"/>
                  <a:ext cx="37776" cy="32451"/>
                </a:xfrm>
                <a:custGeom>
                  <a:rect b="b" l="l" r="r" t="t"/>
                  <a:pathLst>
                    <a:path extrusionOk="0" h="4126" w="4803">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1" name="Google Shape;5181;p69"/>
                <p:cNvSpPr/>
                <p:nvPr/>
              </p:nvSpPr>
              <p:spPr>
                <a:xfrm>
                  <a:off x="4610561" y="3608480"/>
                  <a:ext cx="13040" cy="13040"/>
                </a:xfrm>
                <a:custGeom>
                  <a:rect b="b" l="l" r="r" t="t"/>
                  <a:pathLst>
                    <a:path extrusionOk="0" h="1658" w="1658">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82" name="Google Shape;5182;p69"/>
              <p:cNvGrpSpPr/>
              <p:nvPr/>
            </p:nvGrpSpPr>
            <p:grpSpPr>
              <a:xfrm>
                <a:off x="4641864" y="3524443"/>
                <a:ext cx="37776" cy="32380"/>
                <a:chOff x="4641864" y="3524443"/>
                <a:chExt cx="37776" cy="32380"/>
              </a:xfrm>
            </p:grpSpPr>
            <p:sp>
              <p:nvSpPr>
                <p:cNvPr id="5183" name="Google Shape;5183;p69"/>
                <p:cNvSpPr/>
                <p:nvPr/>
              </p:nvSpPr>
              <p:spPr>
                <a:xfrm>
                  <a:off x="4641864" y="3524443"/>
                  <a:ext cx="37776" cy="32380"/>
                </a:xfrm>
                <a:custGeom>
                  <a:rect b="b" l="l" r="r" t="t"/>
                  <a:pathLst>
                    <a:path extrusionOk="0" h="4117" w="4803">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4" name="Google Shape;5184;p69"/>
                <p:cNvSpPr/>
                <p:nvPr/>
              </p:nvSpPr>
              <p:spPr>
                <a:xfrm>
                  <a:off x="4656988" y="3534077"/>
                  <a:ext cx="13048" cy="13040"/>
                </a:xfrm>
                <a:custGeom>
                  <a:rect b="b" l="l" r="r" t="t"/>
                  <a:pathLst>
                    <a:path extrusionOk="0" h="1658" w="1659">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85" name="Google Shape;5185;p69"/>
              <p:cNvGrpSpPr/>
              <p:nvPr/>
            </p:nvGrpSpPr>
            <p:grpSpPr>
              <a:xfrm>
                <a:off x="4648431" y="3893901"/>
                <a:ext cx="37776" cy="32357"/>
                <a:chOff x="4648431" y="3893901"/>
                <a:chExt cx="37776" cy="32357"/>
              </a:xfrm>
            </p:grpSpPr>
            <p:sp>
              <p:nvSpPr>
                <p:cNvPr id="5186" name="Google Shape;5186;p69"/>
                <p:cNvSpPr/>
                <p:nvPr/>
              </p:nvSpPr>
              <p:spPr>
                <a:xfrm>
                  <a:off x="4648431" y="3893901"/>
                  <a:ext cx="37776" cy="32357"/>
                </a:xfrm>
                <a:custGeom>
                  <a:rect b="b" l="l" r="r" t="t"/>
                  <a:pathLst>
                    <a:path extrusionOk="0" h="4114" w="4803">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7" name="Google Shape;5187;p69"/>
                <p:cNvSpPr/>
                <p:nvPr/>
              </p:nvSpPr>
              <p:spPr>
                <a:xfrm>
                  <a:off x="4663556" y="3903606"/>
                  <a:ext cx="13040" cy="13040"/>
                </a:xfrm>
                <a:custGeom>
                  <a:rect b="b" l="l" r="r" t="t"/>
                  <a:pathLst>
                    <a:path extrusionOk="0" h="1658" w="1658">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88" name="Google Shape;5188;p69"/>
              <p:cNvGrpSpPr/>
              <p:nvPr/>
            </p:nvGrpSpPr>
            <p:grpSpPr>
              <a:xfrm>
                <a:off x="4567752" y="3722908"/>
                <a:ext cx="37870" cy="32380"/>
                <a:chOff x="4567752" y="3722908"/>
                <a:chExt cx="37870" cy="32380"/>
              </a:xfrm>
            </p:grpSpPr>
            <p:sp>
              <p:nvSpPr>
                <p:cNvPr id="5189" name="Google Shape;5189;p69"/>
                <p:cNvSpPr/>
                <p:nvPr/>
              </p:nvSpPr>
              <p:spPr>
                <a:xfrm>
                  <a:off x="4567752" y="3722908"/>
                  <a:ext cx="37870" cy="32380"/>
                </a:xfrm>
                <a:custGeom>
                  <a:rect b="b" l="l" r="r" t="t"/>
                  <a:pathLst>
                    <a:path extrusionOk="0" h="4117" w="4815">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0" name="Google Shape;5190;p69"/>
                <p:cNvSpPr/>
                <p:nvPr/>
              </p:nvSpPr>
              <p:spPr>
                <a:xfrm>
                  <a:off x="4580690" y="3732543"/>
                  <a:ext cx="15227" cy="13064"/>
                </a:xfrm>
                <a:custGeom>
                  <a:rect b="b" l="l" r="r" t="t"/>
                  <a:pathLst>
                    <a:path extrusionOk="0" h="1661" w="1936">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91" name="Google Shape;5191;p69"/>
              <p:cNvGrpSpPr/>
              <p:nvPr/>
            </p:nvGrpSpPr>
            <p:grpSpPr>
              <a:xfrm>
                <a:off x="4617506" y="3652052"/>
                <a:ext cx="37783" cy="32357"/>
                <a:chOff x="4617506" y="3652052"/>
                <a:chExt cx="37783" cy="32357"/>
              </a:xfrm>
            </p:grpSpPr>
            <p:sp>
              <p:nvSpPr>
                <p:cNvPr id="5192" name="Google Shape;5192;p69"/>
                <p:cNvSpPr/>
                <p:nvPr/>
              </p:nvSpPr>
              <p:spPr>
                <a:xfrm>
                  <a:off x="4617506" y="3652052"/>
                  <a:ext cx="37783" cy="32357"/>
                </a:xfrm>
                <a:custGeom>
                  <a:rect b="b" l="l" r="r" t="t"/>
                  <a:pathLst>
                    <a:path extrusionOk="0" h="4114" w="4804">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3" name="Google Shape;5193;p69"/>
                <p:cNvSpPr/>
                <p:nvPr/>
              </p:nvSpPr>
              <p:spPr>
                <a:xfrm>
                  <a:off x="4632638" y="3661758"/>
                  <a:ext cx="13040" cy="13040"/>
                </a:xfrm>
                <a:custGeom>
                  <a:rect b="b" l="l" r="r" t="t"/>
                  <a:pathLst>
                    <a:path extrusionOk="0" h="1658" w="1658">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94" name="Google Shape;5194;p69"/>
              <p:cNvGrpSpPr/>
              <p:nvPr/>
            </p:nvGrpSpPr>
            <p:grpSpPr>
              <a:xfrm>
                <a:off x="4739005" y="3554149"/>
                <a:ext cx="37870" cy="32357"/>
                <a:chOff x="4739005" y="3554149"/>
                <a:chExt cx="37870" cy="32357"/>
              </a:xfrm>
            </p:grpSpPr>
            <p:sp>
              <p:nvSpPr>
                <p:cNvPr id="5195" name="Google Shape;5195;p69"/>
                <p:cNvSpPr/>
                <p:nvPr/>
              </p:nvSpPr>
              <p:spPr>
                <a:xfrm>
                  <a:off x="4739005" y="3554149"/>
                  <a:ext cx="37870" cy="32357"/>
                </a:xfrm>
                <a:custGeom>
                  <a:rect b="b" l="l" r="r" t="t"/>
                  <a:pathLst>
                    <a:path extrusionOk="0" h="4114" w="4815">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6" name="Google Shape;5196;p69"/>
                <p:cNvSpPr/>
                <p:nvPr/>
              </p:nvSpPr>
              <p:spPr>
                <a:xfrm>
                  <a:off x="4751943" y="3563854"/>
                  <a:ext cx="15227" cy="13048"/>
                </a:xfrm>
                <a:custGeom>
                  <a:rect b="b" l="l" r="r" t="t"/>
                  <a:pathLst>
                    <a:path extrusionOk="0" h="1659" w="1936">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97" name="Google Shape;5197;p69"/>
              <p:cNvGrpSpPr/>
              <p:nvPr/>
            </p:nvGrpSpPr>
            <p:grpSpPr>
              <a:xfrm>
                <a:off x="4806557" y="3630258"/>
                <a:ext cx="37776" cy="32364"/>
                <a:chOff x="4806557" y="3630258"/>
                <a:chExt cx="37776" cy="32364"/>
              </a:xfrm>
            </p:grpSpPr>
            <p:sp>
              <p:nvSpPr>
                <p:cNvPr id="5198" name="Google Shape;5198;p69"/>
                <p:cNvSpPr/>
                <p:nvPr/>
              </p:nvSpPr>
              <p:spPr>
                <a:xfrm>
                  <a:off x="4806557" y="3630258"/>
                  <a:ext cx="37776" cy="32364"/>
                </a:xfrm>
                <a:custGeom>
                  <a:rect b="b" l="l" r="r" t="t"/>
                  <a:pathLst>
                    <a:path extrusionOk="0" h="4115" w="4803">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9" name="Google Shape;5199;p69"/>
                <p:cNvSpPr/>
                <p:nvPr/>
              </p:nvSpPr>
              <p:spPr>
                <a:xfrm>
                  <a:off x="4819495" y="3639972"/>
                  <a:ext cx="15227" cy="13040"/>
                </a:xfrm>
                <a:custGeom>
                  <a:rect b="b" l="l" r="r" t="t"/>
                  <a:pathLst>
                    <a:path extrusionOk="0" h="1658" w="1936">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00" name="Google Shape;5200;p69"/>
              <p:cNvGrpSpPr/>
              <p:nvPr/>
            </p:nvGrpSpPr>
            <p:grpSpPr>
              <a:xfrm>
                <a:off x="4737007" y="4004357"/>
                <a:ext cx="37870" cy="32357"/>
                <a:chOff x="4737007" y="4004357"/>
                <a:chExt cx="37870" cy="32357"/>
              </a:xfrm>
            </p:grpSpPr>
            <p:sp>
              <p:nvSpPr>
                <p:cNvPr id="5201" name="Google Shape;5201;p69"/>
                <p:cNvSpPr/>
                <p:nvPr/>
              </p:nvSpPr>
              <p:spPr>
                <a:xfrm>
                  <a:off x="4737007" y="4004357"/>
                  <a:ext cx="37870" cy="32357"/>
                </a:xfrm>
                <a:custGeom>
                  <a:rect b="b" l="l" r="r" t="t"/>
                  <a:pathLst>
                    <a:path extrusionOk="0" h="4114" w="4815">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2" name="Google Shape;5202;p69"/>
                <p:cNvSpPr/>
                <p:nvPr/>
              </p:nvSpPr>
              <p:spPr>
                <a:xfrm>
                  <a:off x="4752131" y="4014062"/>
                  <a:ext cx="13040" cy="13048"/>
                </a:xfrm>
                <a:custGeom>
                  <a:rect b="b" l="l" r="r" t="t"/>
                  <a:pathLst>
                    <a:path extrusionOk="0" h="1659" w="1658">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03" name="Google Shape;5203;p69"/>
              <p:cNvGrpSpPr/>
              <p:nvPr/>
            </p:nvGrpSpPr>
            <p:grpSpPr>
              <a:xfrm>
                <a:off x="4773634" y="4208627"/>
                <a:ext cx="37776" cy="32357"/>
                <a:chOff x="4773634" y="4208627"/>
                <a:chExt cx="37776" cy="32357"/>
              </a:xfrm>
            </p:grpSpPr>
            <p:sp>
              <p:nvSpPr>
                <p:cNvPr id="5204" name="Google Shape;5204;p69"/>
                <p:cNvSpPr/>
                <p:nvPr/>
              </p:nvSpPr>
              <p:spPr>
                <a:xfrm>
                  <a:off x="4773634" y="4208627"/>
                  <a:ext cx="37776" cy="32357"/>
                </a:xfrm>
                <a:custGeom>
                  <a:rect b="b" l="l" r="r" t="t"/>
                  <a:pathLst>
                    <a:path extrusionOk="0" h="4114" w="4803">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5" name="Google Shape;5205;p69"/>
                <p:cNvSpPr/>
                <p:nvPr/>
              </p:nvSpPr>
              <p:spPr>
                <a:xfrm>
                  <a:off x="4788664" y="4218332"/>
                  <a:ext cx="13048" cy="13040"/>
                </a:xfrm>
                <a:custGeom>
                  <a:rect b="b" l="l" r="r" t="t"/>
                  <a:pathLst>
                    <a:path extrusionOk="0" h="1658" w="1659">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06" name="Google Shape;5206;p69"/>
              <p:cNvGrpSpPr/>
              <p:nvPr/>
            </p:nvGrpSpPr>
            <p:grpSpPr>
              <a:xfrm>
                <a:off x="4888282" y="4074764"/>
                <a:ext cx="37776" cy="32451"/>
                <a:chOff x="4888282" y="4074764"/>
                <a:chExt cx="37776" cy="32451"/>
              </a:xfrm>
            </p:grpSpPr>
            <p:sp>
              <p:nvSpPr>
                <p:cNvPr id="5207" name="Google Shape;5207;p69"/>
                <p:cNvSpPr/>
                <p:nvPr/>
              </p:nvSpPr>
              <p:spPr>
                <a:xfrm>
                  <a:off x="4888282" y="4074764"/>
                  <a:ext cx="37776" cy="32451"/>
                </a:xfrm>
                <a:custGeom>
                  <a:rect b="b" l="l" r="r" t="t"/>
                  <a:pathLst>
                    <a:path extrusionOk="0" h="4126" w="4803">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8" name="Google Shape;5208;p69"/>
                <p:cNvSpPr/>
                <p:nvPr/>
              </p:nvSpPr>
              <p:spPr>
                <a:xfrm>
                  <a:off x="4901220" y="4084470"/>
                  <a:ext cx="15227" cy="13064"/>
                </a:xfrm>
                <a:custGeom>
                  <a:rect b="b" l="l" r="r" t="t"/>
                  <a:pathLst>
                    <a:path extrusionOk="0" h="1661" w="1936">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09" name="Google Shape;5209;p69"/>
              <p:cNvGrpSpPr/>
              <p:nvPr/>
            </p:nvGrpSpPr>
            <p:grpSpPr>
              <a:xfrm>
                <a:off x="4901315" y="3804271"/>
                <a:ext cx="37776" cy="32364"/>
                <a:chOff x="4901315" y="3804271"/>
                <a:chExt cx="37776" cy="32364"/>
              </a:xfrm>
            </p:grpSpPr>
            <p:sp>
              <p:nvSpPr>
                <p:cNvPr id="5210" name="Google Shape;5210;p69"/>
                <p:cNvSpPr/>
                <p:nvPr/>
              </p:nvSpPr>
              <p:spPr>
                <a:xfrm>
                  <a:off x="4901315" y="3804271"/>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1" name="Google Shape;5211;p69"/>
                <p:cNvSpPr/>
                <p:nvPr/>
              </p:nvSpPr>
              <p:spPr>
                <a:xfrm>
                  <a:off x="4914253" y="3813985"/>
                  <a:ext cx="15235" cy="13040"/>
                </a:xfrm>
                <a:custGeom>
                  <a:rect b="b" l="l" r="r" t="t"/>
                  <a:pathLst>
                    <a:path extrusionOk="0" h="1658" w="1937">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12" name="Google Shape;5212;p69"/>
              <p:cNvGrpSpPr/>
              <p:nvPr/>
            </p:nvGrpSpPr>
            <p:grpSpPr>
              <a:xfrm>
                <a:off x="4866394" y="3715035"/>
                <a:ext cx="37846" cy="32357"/>
                <a:chOff x="4866394" y="3715035"/>
                <a:chExt cx="37846" cy="32357"/>
              </a:xfrm>
            </p:grpSpPr>
            <p:sp>
              <p:nvSpPr>
                <p:cNvPr id="5213" name="Google Shape;5213;p69"/>
                <p:cNvSpPr/>
                <p:nvPr/>
              </p:nvSpPr>
              <p:spPr>
                <a:xfrm>
                  <a:off x="4866394" y="3715035"/>
                  <a:ext cx="37846" cy="32357"/>
                </a:xfrm>
                <a:custGeom>
                  <a:rect b="b" l="l" r="r" t="t"/>
                  <a:pathLst>
                    <a:path extrusionOk="0" h="4114" w="4812">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4" name="Google Shape;5214;p69"/>
                <p:cNvSpPr/>
                <p:nvPr/>
              </p:nvSpPr>
              <p:spPr>
                <a:xfrm>
                  <a:off x="4879340" y="3724646"/>
                  <a:ext cx="15227" cy="13103"/>
                </a:xfrm>
                <a:custGeom>
                  <a:rect b="b" l="l" r="r" t="t"/>
                  <a:pathLst>
                    <a:path extrusionOk="0" h="1666" w="1936">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15" name="Google Shape;5215;p69"/>
              <p:cNvGrpSpPr/>
              <p:nvPr/>
            </p:nvGrpSpPr>
            <p:grpSpPr>
              <a:xfrm>
                <a:off x="4979233" y="3839798"/>
                <a:ext cx="37878" cy="32420"/>
                <a:chOff x="4979233" y="3839798"/>
                <a:chExt cx="37878" cy="32420"/>
              </a:xfrm>
            </p:grpSpPr>
            <p:sp>
              <p:nvSpPr>
                <p:cNvPr id="5216" name="Google Shape;5216;p69"/>
                <p:cNvSpPr/>
                <p:nvPr/>
              </p:nvSpPr>
              <p:spPr>
                <a:xfrm>
                  <a:off x="4979233" y="3839798"/>
                  <a:ext cx="37878" cy="32420"/>
                </a:xfrm>
                <a:custGeom>
                  <a:rect b="b" l="l" r="r" t="t"/>
                  <a:pathLst>
                    <a:path extrusionOk="0" h="4122" w="4816">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7" name="Google Shape;5217;p69"/>
                <p:cNvSpPr/>
                <p:nvPr/>
              </p:nvSpPr>
              <p:spPr>
                <a:xfrm>
                  <a:off x="4994366" y="3849472"/>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18" name="Google Shape;5218;p69"/>
              <p:cNvGrpSpPr/>
              <p:nvPr/>
            </p:nvGrpSpPr>
            <p:grpSpPr>
              <a:xfrm>
                <a:off x="4790662" y="3679147"/>
                <a:ext cx="37783" cy="32380"/>
                <a:chOff x="4790662" y="3679147"/>
                <a:chExt cx="37783" cy="32380"/>
              </a:xfrm>
            </p:grpSpPr>
            <p:sp>
              <p:nvSpPr>
                <p:cNvPr id="5219" name="Google Shape;5219;p69"/>
                <p:cNvSpPr/>
                <p:nvPr/>
              </p:nvSpPr>
              <p:spPr>
                <a:xfrm>
                  <a:off x="4790662" y="3679147"/>
                  <a:ext cx="37783" cy="32380"/>
                </a:xfrm>
                <a:custGeom>
                  <a:rect b="b" l="l" r="r" t="t"/>
                  <a:pathLst>
                    <a:path extrusionOk="0" h="4117" w="4804">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0" name="Google Shape;5220;p69"/>
                <p:cNvSpPr/>
                <p:nvPr/>
              </p:nvSpPr>
              <p:spPr>
                <a:xfrm>
                  <a:off x="4803506" y="3688774"/>
                  <a:ext cx="15235" cy="13072"/>
                </a:xfrm>
                <a:custGeom>
                  <a:rect b="b" l="l" r="r" t="t"/>
                  <a:pathLst>
                    <a:path extrusionOk="0" h="1662" w="1937">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21" name="Google Shape;5221;p69"/>
              <p:cNvGrpSpPr/>
              <p:nvPr/>
            </p:nvGrpSpPr>
            <p:grpSpPr>
              <a:xfrm>
                <a:off x="4857263" y="3557861"/>
                <a:ext cx="37776" cy="32357"/>
                <a:chOff x="4857263" y="3557861"/>
                <a:chExt cx="37776" cy="32357"/>
              </a:xfrm>
            </p:grpSpPr>
            <p:sp>
              <p:nvSpPr>
                <p:cNvPr id="5222" name="Google Shape;5222;p69"/>
                <p:cNvSpPr/>
                <p:nvPr/>
              </p:nvSpPr>
              <p:spPr>
                <a:xfrm>
                  <a:off x="4857263" y="3557861"/>
                  <a:ext cx="37776" cy="32357"/>
                </a:xfrm>
                <a:custGeom>
                  <a:rect b="b" l="l" r="r" t="t"/>
                  <a:pathLst>
                    <a:path extrusionOk="0" h="4114" w="4803">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3" name="Google Shape;5223;p69"/>
                <p:cNvSpPr/>
                <p:nvPr/>
              </p:nvSpPr>
              <p:spPr>
                <a:xfrm>
                  <a:off x="4870106" y="3567566"/>
                  <a:ext cx="15329" cy="13040"/>
                </a:xfrm>
                <a:custGeom>
                  <a:rect b="b" l="l" r="r" t="t"/>
                  <a:pathLst>
                    <a:path extrusionOk="0" h="1658" w="1949">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24" name="Google Shape;5224;p69"/>
              <p:cNvGrpSpPr/>
              <p:nvPr/>
            </p:nvGrpSpPr>
            <p:grpSpPr>
              <a:xfrm>
                <a:off x="4883902" y="3648033"/>
                <a:ext cx="37783" cy="32380"/>
                <a:chOff x="4883902" y="3648033"/>
                <a:chExt cx="37783" cy="32380"/>
              </a:xfrm>
            </p:grpSpPr>
            <p:sp>
              <p:nvSpPr>
                <p:cNvPr id="5225" name="Google Shape;5225;p69"/>
                <p:cNvSpPr/>
                <p:nvPr/>
              </p:nvSpPr>
              <p:spPr>
                <a:xfrm>
                  <a:off x="4883902" y="3648033"/>
                  <a:ext cx="37783" cy="32380"/>
                </a:xfrm>
                <a:custGeom>
                  <a:rect b="b" l="l" r="r" t="t"/>
                  <a:pathLst>
                    <a:path extrusionOk="0" h="4117" w="4804">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6" name="Google Shape;5226;p69"/>
                <p:cNvSpPr/>
                <p:nvPr/>
              </p:nvSpPr>
              <p:spPr>
                <a:xfrm>
                  <a:off x="4896745" y="3657668"/>
                  <a:ext cx="15329" cy="13009"/>
                </a:xfrm>
                <a:custGeom>
                  <a:rect b="b" l="l" r="r" t="t"/>
                  <a:pathLst>
                    <a:path extrusionOk="0" h="1654" w="1949">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27" name="Google Shape;5227;p69"/>
              <p:cNvGrpSpPr/>
              <p:nvPr/>
            </p:nvGrpSpPr>
            <p:grpSpPr>
              <a:xfrm>
                <a:off x="4907780" y="3347220"/>
                <a:ext cx="37878" cy="32357"/>
                <a:chOff x="4907780" y="3347220"/>
                <a:chExt cx="37878" cy="32357"/>
              </a:xfrm>
            </p:grpSpPr>
            <p:sp>
              <p:nvSpPr>
                <p:cNvPr id="5228" name="Google Shape;5228;p69"/>
                <p:cNvSpPr/>
                <p:nvPr/>
              </p:nvSpPr>
              <p:spPr>
                <a:xfrm>
                  <a:off x="4907780" y="3347220"/>
                  <a:ext cx="37878" cy="32357"/>
                </a:xfrm>
                <a:custGeom>
                  <a:rect b="b" l="l" r="r" t="t"/>
                  <a:pathLst>
                    <a:path extrusionOk="0" h="4114" w="4816">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9" name="Google Shape;5229;p69"/>
                <p:cNvSpPr/>
                <p:nvPr/>
              </p:nvSpPr>
              <p:spPr>
                <a:xfrm>
                  <a:off x="4922912" y="3356926"/>
                  <a:ext cx="13040" cy="13040"/>
                </a:xfrm>
                <a:custGeom>
                  <a:rect b="b" l="l" r="r" t="t"/>
                  <a:pathLst>
                    <a:path extrusionOk="0" h="1658" w="1658">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30" name="Google Shape;5230;p69"/>
              <p:cNvGrpSpPr/>
              <p:nvPr/>
            </p:nvGrpSpPr>
            <p:grpSpPr>
              <a:xfrm>
                <a:off x="5065048" y="3738150"/>
                <a:ext cx="37783" cy="32364"/>
                <a:chOff x="5065048" y="3738150"/>
                <a:chExt cx="37783" cy="32364"/>
              </a:xfrm>
            </p:grpSpPr>
            <p:sp>
              <p:nvSpPr>
                <p:cNvPr id="5231" name="Google Shape;5231;p69"/>
                <p:cNvSpPr/>
                <p:nvPr/>
              </p:nvSpPr>
              <p:spPr>
                <a:xfrm>
                  <a:off x="5065048" y="3738150"/>
                  <a:ext cx="37783" cy="32364"/>
                </a:xfrm>
                <a:custGeom>
                  <a:rect b="b" l="l" r="r" t="t"/>
                  <a:pathLst>
                    <a:path extrusionOk="0" h="4115" w="4804">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2" name="Google Shape;5232;p69"/>
                <p:cNvSpPr/>
                <p:nvPr/>
              </p:nvSpPr>
              <p:spPr>
                <a:xfrm>
                  <a:off x="5077994" y="3747761"/>
                  <a:ext cx="15227" cy="13072"/>
                </a:xfrm>
                <a:custGeom>
                  <a:rect b="b" l="l" r="r" t="t"/>
                  <a:pathLst>
                    <a:path extrusionOk="0" h="1662" w="1936">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33" name="Google Shape;5233;p69"/>
              <p:cNvGrpSpPr/>
              <p:nvPr/>
            </p:nvGrpSpPr>
            <p:grpSpPr>
              <a:xfrm>
                <a:off x="5071616" y="3284615"/>
                <a:ext cx="37783" cy="32357"/>
                <a:chOff x="5071616" y="3284615"/>
                <a:chExt cx="37783" cy="32357"/>
              </a:xfrm>
            </p:grpSpPr>
            <p:sp>
              <p:nvSpPr>
                <p:cNvPr id="5234" name="Google Shape;5234;p69"/>
                <p:cNvSpPr/>
                <p:nvPr/>
              </p:nvSpPr>
              <p:spPr>
                <a:xfrm>
                  <a:off x="5071616" y="3284615"/>
                  <a:ext cx="37783" cy="32357"/>
                </a:xfrm>
                <a:custGeom>
                  <a:rect b="b" l="l" r="r" t="t"/>
                  <a:pathLst>
                    <a:path extrusionOk="0" h="4114" w="4804">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5" name="Google Shape;5235;p69"/>
                <p:cNvSpPr/>
                <p:nvPr/>
              </p:nvSpPr>
              <p:spPr>
                <a:xfrm>
                  <a:off x="5086646" y="3294320"/>
                  <a:ext cx="13048" cy="13048"/>
                </a:xfrm>
                <a:custGeom>
                  <a:rect b="b" l="l" r="r" t="t"/>
                  <a:pathLst>
                    <a:path extrusionOk="0" h="1659" w="1659">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36" name="Google Shape;5236;p69"/>
              <p:cNvGrpSpPr/>
              <p:nvPr/>
            </p:nvGrpSpPr>
            <p:grpSpPr>
              <a:xfrm>
                <a:off x="5389291" y="3759921"/>
                <a:ext cx="37783" cy="32380"/>
                <a:chOff x="5389291" y="3759921"/>
                <a:chExt cx="37783" cy="32380"/>
              </a:xfrm>
            </p:grpSpPr>
            <p:sp>
              <p:nvSpPr>
                <p:cNvPr id="5237" name="Google Shape;5237;p69"/>
                <p:cNvSpPr/>
                <p:nvPr/>
              </p:nvSpPr>
              <p:spPr>
                <a:xfrm>
                  <a:off x="5389291" y="3759921"/>
                  <a:ext cx="37783" cy="32380"/>
                </a:xfrm>
                <a:custGeom>
                  <a:rect b="b" l="l" r="r" t="t"/>
                  <a:pathLst>
                    <a:path extrusionOk="0" h="4117" w="4804">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8" name="Google Shape;5238;p69"/>
                <p:cNvSpPr/>
                <p:nvPr/>
              </p:nvSpPr>
              <p:spPr>
                <a:xfrm>
                  <a:off x="5402229" y="3769555"/>
                  <a:ext cx="15235" cy="13064"/>
                </a:xfrm>
                <a:custGeom>
                  <a:rect b="b" l="l" r="r" t="t"/>
                  <a:pathLst>
                    <a:path extrusionOk="0" h="1661" w="1937">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39" name="Google Shape;5239;p69"/>
              <p:cNvGrpSpPr/>
              <p:nvPr/>
            </p:nvGrpSpPr>
            <p:grpSpPr>
              <a:xfrm>
                <a:off x="5431534" y="3632932"/>
                <a:ext cx="37878" cy="32451"/>
                <a:chOff x="5431534" y="3632932"/>
                <a:chExt cx="37878" cy="32451"/>
              </a:xfrm>
            </p:grpSpPr>
            <p:sp>
              <p:nvSpPr>
                <p:cNvPr id="5240" name="Google Shape;5240;p69"/>
                <p:cNvSpPr/>
                <p:nvPr/>
              </p:nvSpPr>
              <p:spPr>
                <a:xfrm>
                  <a:off x="5431534" y="3632932"/>
                  <a:ext cx="37878" cy="32451"/>
                </a:xfrm>
                <a:custGeom>
                  <a:rect b="b" l="l" r="r" t="t"/>
                  <a:pathLst>
                    <a:path extrusionOk="0" h="4126" w="4816">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1" name="Google Shape;5241;p69"/>
                <p:cNvSpPr/>
                <p:nvPr/>
              </p:nvSpPr>
              <p:spPr>
                <a:xfrm>
                  <a:off x="5444472" y="3642638"/>
                  <a:ext cx="15235" cy="13064"/>
                </a:xfrm>
                <a:custGeom>
                  <a:rect b="b" l="l" r="r" t="t"/>
                  <a:pathLst>
                    <a:path extrusionOk="0" h="1661" w="1937">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42" name="Google Shape;5242;p69"/>
              <p:cNvGrpSpPr/>
              <p:nvPr/>
            </p:nvGrpSpPr>
            <p:grpSpPr>
              <a:xfrm>
                <a:off x="5540755" y="3544829"/>
                <a:ext cx="37783" cy="32357"/>
                <a:chOff x="5540755" y="3544829"/>
                <a:chExt cx="37783" cy="32357"/>
              </a:xfrm>
            </p:grpSpPr>
            <p:sp>
              <p:nvSpPr>
                <p:cNvPr id="5243" name="Google Shape;5243;p69"/>
                <p:cNvSpPr/>
                <p:nvPr/>
              </p:nvSpPr>
              <p:spPr>
                <a:xfrm>
                  <a:off x="5540755" y="3544829"/>
                  <a:ext cx="37783" cy="32357"/>
                </a:xfrm>
                <a:custGeom>
                  <a:rect b="b" l="l" r="r" t="t"/>
                  <a:pathLst>
                    <a:path extrusionOk="0" h="4114" w="4804">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4" name="Google Shape;5244;p69"/>
                <p:cNvSpPr/>
                <p:nvPr/>
              </p:nvSpPr>
              <p:spPr>
                <a:xfrm>
                  <a:off x="5553693" y="3554534"/>
                  <a:ext cx="15235" cy="13040"/>
                </a:xfrm>
                <a:custGeom>
                  <a:rect b="b" l="l" r="r" t="t"/>
                  <a:pathLst>
                    <a:path extrusionOk="0" h="1658" w="1937">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45" name="Google Shape;5245;p69"/>
              <p:cNvGrpSpPr/>
              <p:nvPr/>
            </p:nvGrpSpPr>
            <p:grpSpPr>
              <a:xfrm>
                <a:off x="5579293" y="3412107"/>
                <a:ext cx="37776" cy="32357"/>
                <a:chOff x="5579293" y="3412107"/>
                <a:chExt cx="37776" cy="32357"/>
              </a:xfrm>
            </p:grpSpPr>
            <p:sp>
              <p:nvSpPr>
                <p:cNvPr id="5246" name="Google Shape;5246;p69"/>
                <p:cNvSpPr/>
                <p:nvPr/>
              </p:nvSpPr>
              <p:spPr>
                <a:xfrm>
                  <a:off x="5579293" y="3412107"/>
                  <a:ext cx="37776" cy="32357"/>
                </a:xfrm>
                <a:custGeom>
                  <a:rect b="b" l="l" r="r" t="t"/>
                  <a:pathLst>
                    <a:path extrusionOk="0" h="4114" w="4803">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7" name="Google Shape;5247;p69"/>
                <p:cNvSpPr/>
                <p:nvPr/>
              </p:nvSpPr>
              <p:spPr>
                <a:xfrm>
                  <a:off x="5594418" y="3421812"/>
                  <a:ext cx="13040" cy="13040"/>
                </a:xfrm>
                <a:custGeom>
                  <a:rect b="b" l="l" r="r" t="t"/>
                  <a:pathLst>
                    <a:path extrusionOk="0" h="1658" w="1658">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48" name="Google Shape;5248;p69"/>
              <p:cNvGrpSpPr/>
              <p:nvPr/>
            </p:nvGrpSpPr>
            <p:grpSpPr>
              <a:xfrm>
                <a:off x="5801346" y="3284615"/>
                <a:ext cx="37783" cy="32357"/>
                <a:chOff x="5801346" y="3284615"/>
                <a:chExt cx="37783" cy="32357"/>
              </a:xfrm>
            </p:grpSpPr>
            <p:sp>
              <p:nvSpPr>
                <p:cNvPr id="5249" name="Google Shape;5249;p69"/>
                <p:cNvSpPr/>
                <p:nvPr/>
              </p:nvSpPr>
              <p:spPr>
                <a:xfrm>
                  <a:off x="5801346" y="3284615"/>
                  <a:ext cx="37783" cy="32357"/>
                </a:xfrm>
                <a:custGeom>
                  <a:rect b="b" l="l" r="r" t="t"/>
                  <a:pathLst>
                    <a:path extrusionOk="0" h="4114" w="4804">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0" name="Google Shape;5250;p69"/>
                <p:cNvSpPr/>
                <p:nvPr/>
              </p:nvSpPr>
              <p:spPr>
                <a:xfrm>
                  <a:off x="5816478" y="3294320"/>
                  <a:ext cx="13040" cy="13048"/>
                </a:xfrm>
                <a:custGeom>
                  <a:rect b="b" l="l" r="r" t="t"/>
                  <a:pathLst>
                    <a:path extrusionOk="0" h="1659" w="1658">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51" name="Google Shape;5251;p69"/>
              <p:cNvGrpSpPr/>
              <p:nvPr/>
            </p:nvGrpSpPr>
            <p:grpSpPr>
              <a:xfrm>
                <a:off x="5763578" y="3399067"/>
                <a:ext cx="37776" cy="32364"/>
                <a:chOff x="5763578" y="3399067"/>
                <a:chExt cx="37776" cy="32364"/>
              </a:xfrm>
            </p:grpSpPr>
            <p:sp>
              <p:nvSpPr>
                <p:cNvPr id="5252" name="Google Shape;5252;p69"/>
                <p:cNvSpPr/>
                <p:nvPr/>
              </p:nvSpPr>
              <p:spPr>
                <a:xfrm>
                  <a:off x="5763578" y="3399067"/>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3" name="Google Shape;5253;p69"/>
                <p:cNvSpPr/>
                <p:nvPr/>
              </p:nvSpPr>
              <p:spPr>
                <a:xfrm>
                  <a:off x="5776516" y="3408780"/>
                  <a:ext cx="15235" cy="13040"/>
                </a:xfrm>
                <a:custGeom>
                  <a:rect b="b" l="l" r="r" t="t"/>
                  <a:pathLst>
                    <a:path extrusionOk="0" h="1658" w="1937">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54" name="Google Shape;5254;p69"/>
              <p:cNvGrpSpPr/>
              <p:nvPr/>
            </p:nvGrpSpPr>
            <p:grpSpPr>
              <a:xfrm>
                <a:off x="5395858" y="3230952"/>
                <a:ext cx="37776" cy="32364"/>
                <a:chOff x="5395858" y="3230952"/>
                <a:chExt cx="37776" cy="32364"/>
              </a:xfrm>
            </p:grpSpPr>
            <p:sp>
              <p:nvSpPr>
                <p:cNvPr id="5255" name="Google Shape;5255;p69"/>
                <p:cNvSpPr/>
                <p:nvPr/>
              </p:nvSpPr>
              <p:spPr>
                <a:xfrm>
                  <a:off x="5395858" y="3230952"/>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6" name="Google Shape;5256;p69"/>
                <p:cNvSpPr/>
                <p:nvPr/>
              </p:nvSpPr>
              <p:spPr>
                <a:xfrm>
                  <a:off x="5408702" y="3240571"/>
                  <a:ext cx="15227" cy="13064"/>
                </a:xfrm>
                <a:custGeom>
                  <a:rect b="b" l="l" r="r" t="t"/>
                  <a:pathLst>
                    <a:path extrusionOk="0" h="1661" w="1936">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57" name="Google Shape;5257;p69"/>
              <p:cNvGrpSpPr/>
              <p:nvPr/>
            </p:nvGrpSpPr>
            <p:grpSpPr>
              <a:xfrm>
                <a:off x="5264088" y="3188237"/>
                <a:ext cx="37776" cy="32357"/>
                <a:chOff x="5264088" y="3188237"/>
                <a:chExt cx="37776" cy="32357"/>
              </a:xfrm>
            </p:grpSpPr>
            <p:sp>
              <p:nvSpPr>
                <p:cNvPr id="5258" name="Google Shape;5258;p69"/>
                <p:cNvSpPr/>
                <p:nvPr/>
              </p:nvSpPr>
              <p:spPr>
                <a:xfrm>
                  <a:off x="5264088" y="3188237"/>
                  <a:ext cx="37776" cy="32357"/>
                </a:xfrm>
                <a:custGeom>
                  <a:rect b="b" l="l" r="r" t="t"/>
                  <a:pathLst>
                    <a:path extrusionOk="0" h="4114" w="4803">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9" name="Google Shape;5259;p69"/>
                <p:cNvSpPr/>
                <p:nvPr/>
              </p:nvSpPr>
              <p:spPr>
                <a:xfrm>
                  <a:off x="5279212" y="3197943"/>
                  <a:ext cx="13048" cy="13048"/>
                </a:xfrm>
                <a:custGeom>
                  <a:rect b="b" l="l" r="r" t="t"/>
                  <a:pathLst>
                    <a:path extrusionOk="0" h="1659" w="1659">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60" name="Google Shape;5260;p69"/>
              <p:cNvGrpSpPr/>
              <p:nvPr/>
            </p:nvGrpSpPr>
            <p:grpSpPr>
              <a:xfrm>
                <a:off x="5585758" y="3237425"/>
                <a:ext cx="37878" cy="32357"/>
                <a:chOff x="5585758" y="3237425"/>
                <a:chExt cx="37878" cy="32357"/>
              </a:xfrm>
            </p:grpSpPr>
            <p:sp>
              <p:nvSpPr>
                <p:cNvPr id="5261" name="Google Shape;5261;p69"/>
                <p:cNvSpPr/>
                <p:nvPr/>
              </p:nvSpPr>
              <p:spPr>
                <a:xfrm>
                  <a:off x="5585758" y="3237425"/>
                  <a:ext cx="37878" cy="32357"/>
                </a:xfrm>
                <a:custGeom>
                  <a:rect b="b" l="l" r="r" t="t"/>
                  <a:pathLst>
                    <a:path extrusionOk="0" h="4114" w="4816">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2" name="Google Shape;5262;p69"/>
                <p:cNvSpPr/>
                <p:nvPr/>
              </p:nvSpPr>
              <p:spPr>
                <a:xfrm>
                  <a:off x="5598696" y="3247130"/>
                  <a:ext cx="15235" cy="13048"/>
                </a:xfrm>
                <a:custGeom>
                  <a:rect b="b" l="l" r="r" t="t"/>
                  <a:pathLst>
                    <a:path extrusionOk="0" h="1659" w="1937">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63" name="Google Shape;5263;p69"/>
              <p:cNvGrpSpPr/>
              <p:nvPr/>
            </p:nvGrpSpPr>
            <p:grpSpPr>
              <a:xfrm>
                <a:off x="4874196" y="3291088"/>
                <a:ext cx="37878" cy="32451"/>
                <a:chOff x="4874196" y="3291088"/>
                <a:chExt cx="37878" cy="32451"/>
              </a:xfrm>
            </p:grpSpPr>
            <p:sp>
              <p:nvSpPr>
                <p:cNvPr id="5264" name="Google Shape;5264;p69"/>
                <p:cNvSpPr/>
                <p:nvPr/>
              </p:nvSpPr>
              <p:spPr>
                <a:xfrm>
                  <a:off x="4874196" y="3291088"/>
                  <a:ext cx="37878" cy="32451"/>
                </a:xfrm>
                <a:custGeom>
                  <a:rect b="b" l="l" r="r" t="t"/>
                  <a:pathLst>
                    <a:path extrusionOk="0" h="4126" w="4816">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5" name="Google Shape;5265;p69"/>
                <p:cNvSpPr/>
                <p:nvPr/>
              </p:nvSpPr>
              <p:spPr>
                <a:xfrm>
                  <a:off x="4889328" y="3300793"/>
                  <a:ext cx="13040" cy="13040"/>
                </a:xfrm>
                <a:custGeom>
                  <a:rect b="b" l="l" r="r" t="t"/>
                  <a:pathLst>
                    <a:path extrusionOk="0" h="1658" w="1658">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66" name="Google Shape;5266;p69"/>
              <p:cNvGrpSpPr/>
              <p:nvPr/>
            </p:nvGrpSpPr>
            <p:grpSpPr>
              <a:xfrm>
                <a:off x="5197770" y="3785466"/>
                <a:ext cx="37783" cy="32427"/>
                <a:chOff x="5197770" y="3785466"/>
                <a:chExt cx="37783" cy="32427"/>
              </a:xfrm>
            </p:grpSpPr>
            <p:sp>
              <p:nvSpPr>
                <p:cNvPr id="5267" name="Google Shape;5267;p69"/>
                <p:cNvSpPr/>
                <p:nvPr/>
              </p:nvSpPr>
              <p:spPr>
                <a:xfrm>
                  <a:off x="5197770" y="3785466"/>
                  <a:ext cx="37783" cy="32427"/>
                </a:xfrm>
                <a:custGeom>
                  <a:rect b="b" l="l" r="r" t="t"/>
                  <a:pathLst>
                    <a:path extrusionOk="0" h="4123" w="4804">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8" name="Google Shape;5268;p69"/>
                <p:cNvSpPr/>
                <p:nvPr/>
              </p:nvSpPr>
              <p:spPr>
                <a:xfrm>
                  <a:off x="5212808" y="3795148"/>
                  <a:ext cx="13040" cy="13040"/>
                </a:xfrm>
                <a:custGeom>
                  <a:rect b="b" l="l" r="r" t="t"/>
                  <a:pathLst>
                    <a:path extrusionOk="0" h="1658" w="1658">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69" name="Google Shape;5269;p69"/>
              <p:cNvGrpSpPr/>
              <p:nvPr/>
            </p:nvGrpSpPr>
            <p:grpSpPr>
              <a:xfrm>
                <a:off x="5177699" y="3492117"/>
                <a:ext cx="37776" cy="32357"/>
                <a:chOff x="5177699" y="3492117"/>
                <a:chExt cx="37776" cy="32357"/>
              </a:xfrm>
            </p:grpSpPr>
            <p:sp>
              <p:nvSpPr>
                <p:cNvPr id="5270" name="Google Shape;5270;p69"/>
                <p:cNvSpPr/>
                <p:nvPr/>
              </p:nvSpPr>
              <p:spPr>
                <a:xfrm>
                  <a:off x="5177699" y="3492117"/>
                  <a:ext cx="37776" cy="32357"/>
                </a:xfrm>
                <a:custGeom>
                  <a:rect b="b" l="l" r="r" t="t"/>
                  <a:pathLst>
                    <a:path extrusionOk="0" h="4114" w="4803">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1" name="Google Shape;5271;p69"/>
                <p:cNvSpPr/>
                <p:nvPr/>
              </p:nvSpPr>
              <p:spPr>
                <a:xfrm>
                  <a:off x="5192823" y="3501823"/>
                  <a:ext cx="13048" cy="13048"/>
                </a:xfrm>
                <a:custGeom>
                  <a:rect b="b" l="l" r="r" t="t"/>
                  <a:pathLst>
                    <a:path extrusionOk="0" h="1659" w="1659">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72" name="Google Shape;5272;p69"/>
              <p:cNvGrpSpPr/>
              <p:nvPr/>
            </p:nvGrpSpPr>
            <p:grpSpPr>
              <a:xfrm>
                <a:off x="5349431" y="3622346"/>
                <a:ext cx="37870" cy="32380"/>
                <a:chOff x="5349431" y="3622346"/>
                <a:chExt cx="37870" cy="32380"/>
              </a:xfrm>
            </p:grpSpPr>
            <p:sp>
              <p:nvSpPr>
                <p:cNvPr id="5273" name="Google Shape;5273;p69"/>
                <p:cNvSpPr/>
                <p:nvPr/>
              </p:nvSpPr>
              <p:spPr>
                <a:xfrm>
                  <a:off x="5349431" y="3622346"/>
                  <a:ext cx="37870" cy="32380"/>
                </a:xfrm>
                <a:custGeom>
                  <a:rect b="b" l="l" r="r" t="t"/>
                  <a:pathLst>
                    <a:path extrusionOk="0" h="4117" w="4815">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4" name="Google Shape;5274;p69"/>
                <p:cNvSpPr/>
                <p:nvPr/>
              </p:nvSpPr>
              <p:spPr>
                <a:xfrm>
                  <a:off x="5362369" y="3632075"/>
                  <a:ext cx="15227" cy="13040"/>
                </a:xfrm>
                <a:custGeom>
                  <a:rect b="b" l="l" r="r" t="t"/>
                  <a:pathLst>
                    <a:path extrusionOk="0" h="1658" w="1936">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75" name="Google Shape;5275;p69"/>
              <p:cNvGrpSpPr/>
              <p:nvPr/>
            </p:nvGrpSpPr>
            <p:grpSpPr>
              <a:xfrm>
                <a:off x="5068855" y="3563980"/>
                <a:ext cx="53954" cy="46223"/>
                <a:chOff x="5068855" y="3563980"/>
                <a:chExt cx="53954" cy="46223"/>
              </a:xfrm>
            </p:grpSpPr>
            <p:sp>
              <p:nvSpPr>
                <p:cNvPr id="5276" name="Google Shape;5276;p69"/>
                <p:cNvSpPr/>
                <p:nvPr/>
              </p:nvSpPr>
              <p:spPr>
                <a:xfrm>
                  <a:off x="5068855" y="3563980"/>
                  <a:ext cx="53954" cy="46223"/>
                </a:xfrm>
                <a:custGeom>
                  <a:rect b="b" l="l" r="r" t="t"/>
                  <a:pathLst>
                    <a:path extrusionOk="0" h="5877" w="686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7" name="Google Shape;5277;p69"/>
                <p:cNvSpPr/>
                <p:nvPr/>
              </p:nvSpPr>
              <p:spPr>
                <a:xfrm>
                  <a:off x="5086268" y="3573654"/>
                  <a:ext cx="26835" cy="26843"/>
                </a:xfrm>
                <a:custGeom>
                  <a:rect b="b" l="l" r="r" t="t"/>
                  <a:pathLst>
                    <a:path extrusionOk="0" h="3413" w="3412">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78" name="Google Shape;5278;p69"/>
              <p:cNvGrpSpPr/>
              <p:nvPr/>
            </p:nvGrpSpPr>
            <p:grpSpPr>
              <a:xfrm>
                <a:off x="5037654" y="3392507"/>
                <a:ext cx="37870" cy="32451"/>
                <a:chOff x="5037654" y="3392507"/>
                <a:chExt cx="37870" cy="32451"/>
              </a:xfrm>
            </p:grpSpPr>
            <p:sp>
              <p:nvSpPr>
                <p:cNvPr id="5279" name="Google Shape;5279;p69"/>
                <p:cNvSpPr/>
                <p:nvPr/>
              </p:nvSpPr>
              <p:spPr>
                <a:xfrm>
                  <a:off x="5037654" y="3392507"/>
                  <a:ext cx="37870" cy="32451"/>
                </a:xfrm>
                <a:custGeom>
                  <a:rect b="b" l="l" r="r" t="t"/>
                  <a:pathLst>
                    <a:path extrusionOk="0" h="4126" w="4815">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0" name="Google Shape;5280;p69"/>
                <p:cNvSpPr/>
                <p:nvPr/>
              </p:nvSpPr>
              <p:spPr>
                <a:xfrm>
                  <a:off x="5050592" y="3402213"/>
                  <a:ext cx="15227" cy="13064"/>
                </a:xfrm>
                <a:custGeom>
                  <a:rect b="b" l="l" r="r" t="t"/>
                  <a:pathLst>
                    <a:path extrusionOk="0" h="1661" w="1936">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81" name="Google Shape;5281;p69"/>
              <p:cNvGrpSpPr/>
              <p:nvPr/>
            </p:nvGrpSpPr>
            <p:grpSpPr>
              <a:xfrm>
                <a:off x="5456560" y="3368629"/>
                <a:ext cx="37870" cy="32451"/>
                <a:chOff x="5456560" y="3368629"/>
                <a:chExt cx="37870" cy="32451"/>
              </a:xfrm>
            </p:grpSpPr>
            <p:sp>
              <p:nvSpPr>
                <p:cNvPr id="5282" name="Google Shape;5282;p69"/>
                <p:cNvSpPr/>
                <p:nvPr/>
              </p:nvSpPr>
              <p:spPr>
                <a:xfrm>
                  <a:off x="5456560" y="3368629"/>
                  <a:ext cx="37870" cy="32451"/>
                </a:xfrm>
                <a:custGeom>
                  <a:rect b="b" l="l" r="r" t="t"/>
                  <a:pathLst>
                    <a:path extrusionOk="0" h="4126" w="4815">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3" name="Google Shape;5283;p69"/>
                <p:cNvSpPr/>
                <p:nvPr/>
              </p:nvSpPr>
              <p:spPr>
                <a:xfrm>
                  <a:off x="5469498" y="3378334"/>
                  <a:ext cx="15227" cy="13064"/>
                </a:xfrm>
                <a:custGeom>
                  <a:rect b="b" l="l" r="r" t="t"/>
                  <a:pathLst>
                    <a:path extrusionOk="0" h="1661" w="1936">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84" name="Google Shape;5284;p69"/>
              <p:cNvGrpSpPr/>
              <p:nvPr/>
            </p:nvGrpSpPr>
            <p:grpSpPr>
              <a:xfrm>
                <a:off x="4755749" y="3501516"/>
                <a:ext cx="46246" cy="39608"/>
                <a:chOff x="4755749" y="3501516"/>
                <a:chExt cx="46246" cy="39608"/>
              </a:xfrm>
            </p:grpSpPr>
            <p:sp>
              <p:nvSpPr>
                <p:cNvPr id="5285" name="Google Shape;5285;p69"/>
                <p:cNvSpPr/>
                <p:nvPr/>
              </p:nvSpPr>
              <p:spPr>
                <a:xfrm>
                  <a:off x="4755749" y="3501516"/>
                  <a:ext cx="46246" cy="39608"/>
                </a:xfrm>
                <a:custGeom>
                  <a:rect b="b" l="l" r="r" t="t"/>
                  <a:pathLst>
                    <a:path extrusionOk="0" h="5036" w="588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6" name="Google Shape;5286;p69"/>
                <p:cNvSpPr/>
                <p:nvPr/>
              </p:nvSpPr>
              <p:spPr>
                <a:xfrm>
                  <a:off x="4768687" y="3511245"/>
                  <a:ext cx="23697" cy="20221"/>
                </a:xfrm>
                <a:custGeom>
                  <a:rect b="b" l="l" r="r" t="t"/>
                  <a:pathLst>
                    <a:path extrusionOk="0" h="2571" w="3013">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87" name="Google Shape;5287;p69"/>
              <p:cNvGrpSpPr/>
              <p:nvPr/>
            </p:nvGrpSpPr>
            <p:grpSpPr>
              <a:xfrm>
                <a:off x="4681346" y="3485582"/>
                <a:ext cx="37783" cy="32427"/>
                <a:chOff x="4681346" y="3485582"/>
                <a:chExt cx="37783" cy="32427"/>
              </a:xfrm>
            </p:grpSpPr>
            <p:sp>
              <p:nvSpPr>
                <p:cNvPr id="5288" name="Google Shape;5288;p69"/>
                <p:cNvSpPr/>
                <p:nvPr/>
              </p:nvSpPr>
              <p:spPr>
                <a:xfrm>
                  <a:off x="4681346" y="3485582"/>
                  <a:ext cx="37783" cy="32427"/>
                </a:xfrm>
                <a:custGeom>
                  <a:rect b="b" l="l" r="r" t="t"/>
                  <a:pathLst>
                    <a:path extrusionOk="0" h="4123" w="4804">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9" name="Google Shape;5289;p69"/>
                <p:cNvSpPr/>
                <p:nvPr/>
              </p:nvSpPr>
              <p:spPr>
                <a:xfrm>
                  <a:off x="4696479" y="3495263"/>
                  <a:ext cx="13040" cy="13040"/>
                </a:xfrm>
                <a:custGeom>
                  <a:rect b="b" l="l" r="r" t="t"/>
                  <a:pathLst>
                    <a:path extrusionOk="0" h="1658" w="1658">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90" name="Google Shape;5290;p69"/>
              <p:cNvGrpSpPr/>
              <p:nvPr/>
            </p:nvGrpSpPr>
            <p:grpSpPr>
              <a:xfrm>
                <a:off x="4767067" y="3291088"/>
                <a:ext cx="37878" cy="32451"/>
                <a:chOff x="4767067" y="3291088"/>
                <a:chExt cx="37878" cy="32451"/>
              </a:xfrm>
            </p:grpSpPr>
            <p:sp>
              <p:nvSpPr>
                <p:cNvPr id="5291" name="Google Shape;5291;p69"/>
                <p:cNvSpPr/>
                <p:nvPr/>
              </p:nvSpPr>
              <p:spPr>
                <a:xfrm>
                  <a:off x="4767067" y="3291088"/>
                  <a:ext cx="37878" cy="32451"/>
                </a:xfrm>
                <a:custGeom>
                  <a:rect b="b" l="l" r="r" t="t"/>
                  <a:pathLst>
                    <a:path extrusionOk="0" h="4126" w="4816">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2" name="Google Shape;5292;p69"/>
                <p:cNvSpPr/>
                <p:nvPr/>
              </p:nvSpPr>
              <p:spPr>
                <a:xfrm>
                  <a:off x="4780036" y="3300888"/>
                  <a:ext cx="15203" cy="13009"/>
                </a:xfrm>
                <a:custGeom>
                  <a:rect b="b" l="l" r="r" t="t"/>
                  <a:pathLst>
                    <a:path extrusionOk="0" h="1654" w="1933">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93" name="Google Shape;5293;p69"/>
              <p:cNvGrpSpPr/>
              <p:nvPr/>
            </p:nvGrpSpPr>
            <p:grpSpPr>
              <a:xfrm>
                <a:off x="4687819" y="3405539"/>
                <a:ext cx="37776" cy="32451"/>
                <a:chOff x="4687819" y="3405539"/>
                <a:chExt cx="37776" cy="32451"/>
              </a:xfrm>
            </p:grpSpPr>
            <p:sp>
              <p:nvSpPr>
                <p:cNvPr id="5294" name="Google Shape;5294;p69"/>
                <p:cNvSpPr/>
                <p:nvPr/>
              </p:nvSpPr>
              <p:spPr>
                <a:xfrm>
                  <a:off x="4687819" y="3405539"/>
                  <a:ext cx="37776" cy="32451"/>
                </a:xfrm>
                <a:custGeom>
                  <a:rect b="b" l="l" r="r" t="t"/>
                  <a:pathLst>
                    <a:path extrusionOk="0" h="4126" w="4803">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5" name="Google Shape;5295;p69"/>
                <p:cNvSpPr/>
                <p:nvPr/>
              </p:nvSpPr>
              <p:spPr>
                <a:xfrm>
                  <a:off x="4702944" y="3415245"/>
                  <a:ext cx="13040" cy="13048"/>
                </a:xfrm>
                <a:custGeom>
                  <a:rect b="b" l="l" r="r" t="t"/>
                  <a:pathLst>
                    <a:path extrusionOk="0" h="1659" w="1658">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96" name="Google Shape;5296;p69"/>
              <p:cNvGrpSpPr/>
              <p:nvPr/>
            </p:nvGrpSpPr>
            <p:grpSpPr>
              <a:xfrm>
                <a:off x="4923101" y="3444809"/>
                <a:ext cx="52813" cy="45318"/>
                <a:chOff x="4923101" y="3444809"/>
                <a:chExt cx="52813" cy="45318"/>
              </a:xfrm>
            </p:grpSpPr>
            <p:sp>
              <p:nvSpPr>
                <p:cNvPr id="5297" name="Google Shape;5297;p69"/>
                <p:cNvSpPr/>
                <p:nvPr/>
              </p:nvSpPr>
              <p:spPr>
                <a:xfrm>
                  <a:off x="4923101" y="3444809"/>
                  <a:ext cx="52813" cy="45318"/>
                </a:xfrm>
                <a:custGeom>
                  <a:rect b="b" l="l" r="r" t="t"/>
                  <a:pathLst>
                    <a:path extrusionOk="0" h="5762" w="6715">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8" name="Google Shape;5298;p69"/>
                <p:cNvSpPr/>
                <p:nvPr/>
              </p:nvSpPr>
              <p:spPr>
                <a:xfrm>
                  <a:off x="4936039" y="3454538"/>
                  <a:ext cx="30265" cy="25915"/>
                </a:xfrm>
                <a:custGeom>
                  <a:rect b="b" l="l" r="r" t="t"/>
                  <a:pathLst>
                    <a:path extrusionOk="0" h="3295" w="3848">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99" name="Google Shape;5299;p69"/>
              <p:cNvGrpSpPr/>
              <p:nvPr/>
            </p:nvGrpSpPr>
            <p:grpSpPr>
              <a:xfrm>
                <a:off x="4846040" y="3654750"/>
                <a:ext cx="31405" cy="26993"/>
                <a:chOff x="4846040" y="3654750"/>
                <a:chExt cx="31405" cy="26993"/>
              </a:xfrm>
            </p:grpSpPr>
            <p:sp>
              <p:nvSpPr>
                <p:cNvPr id="5300" name="Google Shape;5300;p69"/>
                <p:cNvSpPr/>
                <p:nvPr/>
              </p:nvSpPr>
              <p:spPr>
                <a:xfrm>
                  <a:off x="4846040" y="3654750"/>
                  <a:ext cx="31405" cy="26993"/>
                </a:xfrm>
                <a:custGeom>
                  <a:rect b="b" l="l" r="r" t="t"/>
                  <a:pathLst>
                    <a:path extrusionOk="0" h="3432" w="3993">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1" name="Google Shape;5301;p69"/>
                <p:cNvSpPr/>
                <p:nvPr/>
              </p:nvSpPr>
              <p:spPr>
                <a:xfrm>
                  <a:off x="4858883" y="3664424"/>
                  <a:ext cx="8856" cy="7676"/>
                </a:xfrm>
                <a:custGeom>
                  <a:rect b="b" l="l" r="r" t="t"/>
                  <a:pathLst>
                    <a:path extrusionOk="0" h="976" w="1126">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02" name="Google Shape;5302;p69"/>
              <p:cNvGrpSpPr/>
              <p:nvPr/>
            </p:nvGrpSpPr>
            <p:grpSpPr>
              <a:xfrm>
                <a:off x="4925673" y="3691700"/>
                <a:ext cx="40253" cy="34472"/>
                <a:chOff x="4925673" y="3691700"/>
                <a:chExt cx="40253" cy="34472"/>
              </a:xfrm>
            </p:grpSpPr>
            <p:sp>
              <p:nvSpPr>
                <p:cNvPr id="5303" name="Google Shape;5303;p69"/>
                <p:cNvSpPr/>
                <p:nvPr/>
              </p:nvSpPr>
              <p:spPr>
                <a:xfrm>
                  <a:off x="4925673" y="3691700"/>
                  <a:ext cx="40253" cy="34472"/>
                </a:xfrm>
                <a:custGeom>
                  <a:rect b="b" l="l" r="r" t="t"/>
                  <a:pathLst>
                    <a:path extrusionOk="0" h="4383" w="5118">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4" name="Google Shape;5304;p69"/>
                <p:cNvSpPr/>
                <p:nvPr/>
              </p:nvSpPr>
              <p:spPr>
                <a:xfrm>
                  <a:off x="4938516" y="3701334"/>
                  <a:ext cx="17704" cy="15187"/>
                </a:xfrm>
                <a:custGeom>
                  <a:rect b="b" l="l" r="r" t="t"/>
                  <a:pathLst>
                    <a:path extrusionOk="0" h="1931" w="2251">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05" name="Google Shape;5305;p69"/>
              <p:cNvGrpSpPr/>
              <p:nvPr/>
            </p:nvGrpSpPr>
            <p:grpSpPr>
              <a:xfrm>
                <a:off x="4894653" y="3740848"/>
                <a:ext cx="31405" cy="26906"/>
                <a:chOff x="4894653" y="3740848"/>
                <a:chExt cx="31405" cy="26906"/>
              </a:xfrm>
            </p:grpSpPr>
            <p:sp>
              <p:nvSpPr>
                <p:cNvPr id="5306" name="Google Shape;5306;p69"/>
                <p:cNvSpPr/>
                <p:nvPr/>
              </p:nvSpPr>
              <p:spPr>
                <a:xfrm>
                  <a:off x="4894653" y="3740848"/>
                  <a:ext cx="31405" cy="26906"/>
                </a:xfrm>
                <a:custGeom>
                  <a:rect b="b" l="l" r="r" t="t"/>
                  <a:pathLst>
                    <a:path extrusionOk="0" h="3421" w="3993">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7" name="Google Shape;5307;p69"/>
                <p:cNvSpPr/>
                <p:nvPr/>
              </p:nvSpPr>
              <p:spPr>
                <a:xfrm>
                  <a:off x="4907497" y="3750522"/>
                  <a:ext cx="8950" cy="7605"/>
                </a:xfrm>
                <a:custGeom>
                  <a:rect b="b" l="l" r="r" t="t"/>
                  <a:pathLst>
                    <a:path extrusionOk="0" h="967" w="1138">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08" name="Google Shape;5308;p69"/>
              <p:cNvGrpSpPr/>
              <p:nvPr/>
            </p:nvGrpSpPr>
            <p:grpSpPr>
              <a:xfrm>
                <a:off x="4962300" y="3696348"/>
                <a:ext cx="38255" cy="32773"/>
                <a:chOff x="4962300" y="3696348"/>
                <a:chExt cx="38255" cy="32773"/>
              </a:xfrm>
            </p:grpSpPr>
            <p:sp>
              <p:nvSpPr>
                <p:cNvPr id="5309" name="Google Shape;5309;p69"/>
                <p:cNvSpPr/>
                <p:nvPr/>
              </p:nvSpPr>
              <p:spPr>
                <a:xfrm>
                  <a:off x="4962300" y="3696348"/>
                  <a:ext cx="38255" cy="32773"/>
                </a:xfrm>
                <a:custGeom>
                  <a:rect b="b" l="l" r="r" t="t"/>
                  <a:pathLst>
                    <a:path extrusionOk="0" h="4167" w="4864">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0" name="Google Shape;5310;p69"/>
                <p:cNvSpPr/>
                <p:nvPr/>
              </p:nvSpPr>
              <p:spPr>
                <a:xfrm>
                  <a:off x="4975238" y="3706093"/>
                  <a:ext cx="15612" cy="13386"/>
                </a:xfrm>
                <a:custGeom>
                  <a:rect b="b" l="l" r="r" t="t"/>
                  <a:pathLst>
                    <a:path extrusionOk="0" h="1702" w="1985">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11" name="Google Shape;5311;p69"/>
              <p:cNvGrpSpPr/>
              <p:nvPr/>
            </p:nvGrpSpPr>
            <p:grpSpPr>
              <a:xfrm>
                <a:off x="4980185" y="3743349"/>
                <a:ext cx="31499" cy="26969"/>
                <a:chOff x="4980185" y="3743349"/>
                <a:chExt cx="31499" cy="26969"/>
              </a:xfrm>
            </p:grpSpPr>
            <p:sp>
              <p:nvSpPr>
                <p:cNvPr id="5312" name="Google Shape;5312;p69"/>
                <p:cNvSpPr/>
                <p:nvPr/>
              </p:nvSpPr>
              <p:spPr>
                <a:xfrm>
                  <a:off x="4980185" y="3743349"/>
                  <a:ext cx="31499" cy="26969"/>
                </a:xfrm>
                <a:custGeom>
                  <a:rect b="b" l="l" r="r" t="t"/>
                  <a:pathLst>
                    <a:path extrusionOk="0" h="3429" w="4005">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3" name="Google Shape;5313;p69"/>
                <p:cNvSpPr/>
                <p:nvPr/>
              </p:nvSpPr>
              <p:spPr>
                <a:xfrm>
                  <a:off x="4993123" y="3753094"/>
                  <a:ext cx="8856" cy="7605"/>
                </a:xfrm>
                <a:custGeom>
                  <a:rect b="b" l="l" r="r" t="t"/>
                  <a:pathLst>
                    <a:path extrusionOk="0" h="967" w="1126">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14" name="Google Shape;5314;p69"/>
              <p:cNvGrpSpPr/>
              <p:nvPr/>
            </p:nvGrpSpPr>
            <p:grpSpPr>
              <a:xfrm>
                <a:off x="5013768" y="3734312"/>
                <a:ext cx="31499" cy="26969"/>
                <a:chOff x="5013768" y="3734312"/>
                <a:chExt cx="31499" cy="26969"/>
              </a:xfrm>
            </p:grpSpPr>
            <p:sp>
              <p:nvSpPr>
                <p:cNvPr id="5315" name="Google Shape;5315;p69"/>
                <p:cNvSpPr/>
                <p:nvPr/>
              </p:nvSpPr>
              <p:spPr>
                <a:xfrm>
                  <a:off x="5013768" y="3734312"/>
                  <a:ext cx="31499" cy="26969"/>
                </a:xfrm>
                <a:custGeom>
                  <a:rect b="b" l="l" r="r" t="t"/>
                  <a:pathLst>
                    <a:path extrusionOk="0" h="3429" w="4005">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6" name="Google Shape;5316;p69"/>
                <p:cNvSpPr/>
                <p:nvPr/>
              </p:nvSpPr>
              <p:spPr>
                <a:xfrm>
                  <a:off x="5028043" y="3743963"/>
                  <a:ext cx="7621" cy="7613"/>
                </a:xfrm>
                <a:custGeom>
                  <a:rect b="b" l="l" r="r" t="t"/>
                  <a:pathLst>
                    <a:path extrusionOk="0" h="968"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17" name="Google Shape;5317;p69"/>
              <p:cNvGrpSpPr/>
              <p:nvPr/>
            </p:nvGrpSpPr>
            <p:grpSpPr>
              <a:xfrm>
                <a:off x="5036703" y="3764545"/>
                <a:ext cx="31499" cy="26898"/>
                <a:chOff x="5036703" y="3764545"/>
                <a:chExt cx="31499" cy="26898"/>
              </a:xfrm>
            </p:grpSpPr>
            <p:sp>
              <p:nvSpPr>
                <p:cNvPr id="5318" name="Google Shape;5318;p69"/>
                <p:cNvSpPr/>
                <p:nvPr/>
              </p:nvSpPr>
              <p:spPr>
                <a:xfrm>
                  <a:off x="5036703" y="3764545"/>
                  <a:ext cx="31499" cy="26898"/>
                </a:xfrm>
                <a:custGeom>
                  <a:rect b="b" l="l" r="r" t="t"/>
                  <a:pathLst>
                    <a:path extrusionOk="0" h="3420" w="4005">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9" name="Google Shape;5319;p69"/>
                <p:cNvSpPr/>
                <p:nvPr/>
              </p:nvSpPr>
              <p:spPr>
                <a:xfrm>
                  <a:off x="5049641" y="3774211"/>
                  <a:ext cx="8856" cy="7605"/>
                </a:xfrm>
                <a:custGeom>
                  <a:rect b="b" l="l" r="r" t="t"/>
                  <a:pathLst>
                    <a:path extrusionOk="0" h="967" w="1126">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20" name="Google Shape;5320;p69"/>
              <p:cNvGrpSpPr/>
              <p:nvPr/>
            </p:nvGrpSpPr>
            <p:grpSpPr>
              <a:xfrm>
                <a:off x="4953546" y="3768352"/>
                <a:ext cx="31405" cy="26898"/>
                <a:chOff x="4953546" y="3768352"/>
                <a:chExt cx="31405" cy="26898"/>
              </a:xfrm>
            </p:grpSpPr>
            <p:sp>
              <p:nvSpPr>
                <p:cNvPr id="5321" name="Google Shape;5321;p69"/>
                <p:cNvSpPr/>
                <p:nvPr/>
              </p:nvSpPr>
              <p:spPr>
                <a:xfrm>
                  <a:off x="4953546" y="3768352"/>
                  <a:ext cx="31405" cy="26898"/>
                </a:xfrm>
                <a:custGeom>
                  <a:rect b="b" l="l" r="r" t="t"/>
                  <a:pathLst>
                    <a:path extrusionOk="0" h="3420" w="3993">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2" name="Google Shape;5322;p69"/>
                <p:cNvSpPr/>
                <p:nvPr/>
              </p:nvSpPr>
              <p:spPr>
                <a:xfrm>
                  <a:off x="4966390" y="3778018"/>
                  <a:ext cx="8950" cy="7684"/>
                </a:xfrm>
                <a:custGeom>
                  <a:rect b="b" l="l" r="r" t="t"/>
                  <a:pathLst>
                    <a:path extrusionOk="0" h="977" w="1138">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23" name="Google Shape;5323;p69"/>
              <p:cNvGrpSpPr/>
              <p:nvPr/>
            </p:nvGrpSpPr>
            <p:grpSpPr>
              <a:xfrm>
                <a:off x="4964770" y="3814016"/>
                <a:ext cx="31499" cy="26993"/>
                <a:chOff x="4964770" y="3814016"/>
                <a:chExt cx="31499" cy="26993"/>
              </a:xfrm>
            </p:grpSpPr>
            <p:sp>
              <p:nvSpPr>
                <p:cNvPr id="5324" name="Google Shape;5324;p69"/>
                <p:cNvSpPr/>
                <p:nvPr/>
              </p:nvSpPr>
              <p:spPr>
                <a:xfrm>
                  <a:off x="4964770" y="3814016"/>
                  <a:ext cx="31499" cy="26993"/>
                </a:xfrm>
                <a:custGeom>
                  <a:rect b="b" l="l" r="r" t="t"/>
                  <a:pathLst>
                    <a:path extrusionOk="0" h="3432" w="4005">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5" name="Google Shape;5325;p69"/>
                <p:cNvSpPr/>
                <p:nvPr/>
              </p:nvSpPr>
              <p:spPr>
                <a:xfrm>
                  <a:off x="4977715" y="3823690"/>
                  <a:ext cx="8856" cy="7676"/>
                </a:xfrm>
                <a:custGeom>
                  <a:rect b="b" l="l" r="r" t="t"/>
                  <a:pathLst>
                    <a:path extrusionOk="0" h="976" w="1126">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26" name="Google Shape;5326;p69"/>
              <p:cNvGrpSpPr/>
              <p:nvPr/>
            </p:nvGrpSpPr>
            <p:grpSpPr>
              <a:xfrm>
                <a:off x="4923290" y="3800504"/>
                <a:ext cx="31468" cy="26898"/>
                <a:chOff x="4923290" y="3800504"/>
                <a:chExt cx="31468" cy="26898"/>
              </a:xfrm>
            </p:grpSpPr>
            <p:sp>
              <p:nvSpPr>
                <p:cNvPr id="5327" name="Google Shape;5327;p69"/>
                <p:cNvSpPr/>
                <p:nvPr/>
              </p:nvSpPr>
              <p:spPr>
                <a:xfrm>
                  <a:off x="4923290" y="3800504"/>
                  <a:ext cx="31468" cy="26898"/>
                </a:xfrm>
                <a:custGeom>
                  <a:rect b="b" l="l" r="r" t="t"/>
                  <a:pathLst>
                    <a:path extrusionOk="0" h="3420" w="4001">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8" name="Google Shape;5328;p69"/>
                <p:cNvSpPr/>
                <p:nvPr/>
              </p:nvSpPr>
              <p:spPr>
                <a:xfrm>
                  <a:off x="4937470" y="3810178"/>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29" name="Google Shape;5329;p69"/>
              <p:cNvGrpSpPr/>
              <p:nvPr/>
            </p:nvGrpSpPr>
            <p:grpSpPr>
              <a:xfrm>
                <a:off x="5108534" y="3650943"/>
                <a:ext cx="31405" cy="26993"/>
                <a:chOff x="5108534" y="3650943"/>
                <a:chExt cx="31405" cy="26993"/>
              </a:xfrm>
            </p:grpSpPr>
            <p:sp>
              <p:nvSpPr>
                <p:cNvPr id="5330" name="Google Shape;5330;p69"/>
                <p:cNvSpPr/>
                <p:nvPr/>
              </p:nvSpPr>
              <p:spPr>
                <a:xfrm>
                  <a:off x="5108534" y="3650943"/>
                  <a:ext cx="31405" cy="26993"/>
                </a:xfrm>
                <a:custGeom>
                  <a:rect b="b" l="l" r="r" t="t"/>
                  <a:pathLst>
                    <a:path extrusionOk="0" h="3432" w="3993">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1" name="Google Shape;5331;p69"/>
                <p:cNvSpPr/>
                <p:nvPr/>
              </p:nvSpPr>
              <p:spPr>
                <a:xfrm>
                  <a:off x="5122707" y="3660617"/>
                  <a:ext cx="7621" cy="7621"/>
                </a:xfrm>
                <a:custGeom>
                  <a:rect b="b" l="l" r="r" t="t"/>
                  <a:pathLst>
                    <a:path extrusionOk="0" h="969" w="969">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32" name="Google Shape;5332;p69"/>
              <p:cNvGrpSpPr/>
              <p:nvPr/>
            </p:nvGrpSpPr>
            <p:grpSpPr>
              <a:xfrm>
                <a:off x="5119380" y="3760739"/>
                <a:ext cx="31499" cy="26993"/>
                <a:chOff x="5119380" y="3760739"/>
                <a:chExt cx="31499" cy="26993"/>
              </a:xfrm>
            </p:grpSpPr>
            <p:sp>
              <p:nvSpPr>
                <p:cNvPr id="5333" name="Google Shape;5333;p69"/>
                <p:cNvSpPr/>
                <p:nvPr/>
              </p:nvSpPr>
              <p:spPr>
                <a:xfrm>
                  <a:off x="5119380" y="3760739"/>
                  <a:ext cx="31499" cy="26993"/>
                </a:xfrm>
                <a:custGeom>
                  <a:rect b="b" l="l" r="r" t="t"/>
                  <a:pathLst>
                    <a:path extrusionOk="0" h="3432" w="4005">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4" name="Google Shape;5334;p69"/>
                <p:cNvSpPr/>
                <p:nvPr/>
              </p:nvSpPr>
              <p:spPr>
                <a:xfrm>
                  <a:off x="5132318" y="3770405"/>
                  <a:ext cx="8856" cy="7653"/>
                </a:xfrm>
                <a:custGeom>
                  <a:rect b="b" l="l" r="r" t="t"/>
                  <a:pathLst>
                    <a:path extrusionOk="0" h="973" w="1126">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35" name="Google Shape;5335;p69"/>
              <p:cNvGrpSpPr/>
              <p:nvPr/>
            </p:nvGrpSpPr>
            <p:grpSpPr>
              <a:xfrm>
                <a:off x="5119380" y="3788235"/>
                <a:ext cx="31499" cy="26993"/>
                <a:chOff x="5119380" y="3788235"/>
                <a:chExt cx="31499" cy="26993"/>
              </a:xfrm>
            </p:grpSpPr>
            <p:sp>
              <p:nvSpPr>
                <p:cNvPr id="5336" name="Google Shape;5336;p69"/>
                <p:cNvSpPr/>
                <p:nvPr/>
              </p:nvSpPr>
              <p:spPr>
                <a:xfrm>
                  <a:off x="5119380" y="3788235"/>
                  <a:ext cx="31499" cy="26993"/>
                </a:xfrm>
                <a:custGeom>
                  <a:rect b="b" l="l" r="r" t="t"/>
                  <a:pathLst>
                    <a:path extrusionOk="0" h="3432" w="4005">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7" name="Google Shape;5337;p69"/>
                <p:cNvSpPr/>
                <p:nvPr/>
              </p:nvSpPr>
              <p:spPr>
                <a:xfrm>
                  <a:off x="5132318" y="3797901"/>
                  <a:ext cx="8856" cy="7605"/>
                </a:xfrm>
                <a:custGeom>
                  <a:rect b="b" l="l" r="r" t="t"/>
                  <a:pathLst>
                    <a:path extrusionOk="0" h="967" w="1126">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38" name="Google Shape;5338;p69"/>
              <p:cNvGrpSpPr/>
              <p:nvPr/>
            </p:nvGrpSpPr>
            <p:grpSpPr>
              <a:xfrm>
                <a:off x="5158005" y="3875284"/>
                <a:ext cx="31405" cy="27001"/>
                <a:chOff x="5158005" y="3875284"/>
                <a:chExt cx="31405" cy="27001"/>
              </a:xfrm>
            </p:grpSpPr>
            <p:sp>
              <p:nvSpPr>
                <p:cNvPr id="5339" name="Google Shape;5339;p69"/>
                <p:cNvSpPr/>
                <p:nvPr/>
              </p:nvSpPr>
              <p:spPr>
                <a:xfrm>
                  <a:off x="5158005" y="3875284"/>
                  <a:ext cx="31405" cy="27001"/>
                </a:xfrm>
                <a:custGeom>
                  <a:rect b="b" l="l" r="r" t="t"/>
                  <a:pathLst>
                    <a:path extrusionOk="0" h="3433" w="3993">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0" name="Google Shape;5340;p69"/>
                <p:cNvSpPr/>
                <p:nvPr/>
              </p:nvSpPr>
              <p:spPr>
                <a:xfrm>
                  <a:off x="5170848" y="3884958"/>
                  <a:ext cx="8950" cy="7645"/>
                </a:xfrm>
                <a:custGeom>
                  <a:rect b="b" l="l" r="r" t="t"/>
                  <a:pathLst>
                    <a:path extrusionOk="0" h="972" w="1138">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41" name="Google Shape;5341;p69"/>
              <p:cNvGrpSpPr/>
              <p:nvPr/>
            </p:nvGrpSpPr>
            <p:grpSpPr>
              <a:xfrm>
                <a:off x="5233163" y="3764545"/>
                <a:ext cx="31499" cy="26898"/>
                <a:chOff x="5233163" y="3764545"/>
                <a:chExt cx="31499" cy="26898"/>
              </a:xfrm>
            </p:grpSpPr>
            <p:sp>
              <p:nvSpPr>
                <p:cNvPr id="5342" name="Google Shape;5342;p69"/>
                <p:cNvSpPr/>
                <p:nvPr/>
              </p:nvSpPr>
              <p:spPr>
                <a:xfrm>
                  <a:off x="5233163" y="3764545"/>
                  <a:ext cx="31499" cy="26898"/>
                </a:xfrm>
                <a:custGeom>
                  <a:rect b="b" l="l" r="r" t="t"/>
                  <a:pathLst>
                    <a:path extrusionOk="0" h="3420" w="4005">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3" name="Google Shape;5343;p69"/>
                <p:cNvSpPr/>
                <p:nvPr/>
              </p:nvSpPr>
              <p:spPr>
                <a:xfrm>
                  <a:off x="5246108" y="3774211"/>
                  <a:ext cx="8856" cy="7590"/>
                </a:xfrm>
                <a:custGeom>
                  <a:rect b="b" l="l" r="r" t="t"/>
                  <a:pathLst>
                    <a:path extrusionOk="0" h="965" w="1126">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44" name="Google Shape;5344;p69"/>
              <p:cNvGrpSpPr/>
              <p:nvPr/>
            </p:nvGrpSpPr>
            <p:grpSpPr>
              <a:xfrm>
                <a:off x="5276168" y="3805545"/>
                <a:ext cx="31499" cy="26906"/>
                <a:chOff x="5276168" y="3805545"/>
                <a:chExt cx="31499" cy="26906"/>
              </a:xfrm>
            </p:grpSpPr>
            <p:sp>
              <p:nvSpPr>
                <p:cNvPr id="5345" name="Google Shape;5345;p69"/>
                <p:cNvSpPr/>
                <p:nvPr/>
              </p:nvSpPr>
              <p:spPr>
                <a:xfrm>
                  <a:off x="5276168" y="3805545"/>
                  <a:ext cx="31499" cy="26906"/>
                </a:xfrm>
                <a:custGeom>
                  <a:rect b="b" l="l" r="r" t="t"/>
                  <a:pathLst>
                    <a:path extrusionOk="0" h="3421" w="4005">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6" name="Google Shape;5346;p69"/>
                <p:cNvSpPr/>
                <p:nvPr/>
              </p:nvSpPr>
              <p:spPr>
                <a:xfrm>
                  <a:off x="5289106" y="3815219"/>
                  <a:ext cx="8856" cy="7605"/>
                </a:xfrm>
                <a:custGeom>
                  <a:rect b="b" l="l" r="r" t="t"/>
                  <a:pathLst>
                    <a:path extrusionOk="0" h="967" w="1126">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47" name="Google Shape;5347;p69"/>
              <p:cNvGrpSpPr/>
              <p:nvPr/>
            </p:nvGrpSpPr>
            <p:grpSpPr>
              <a:xfrm>
                <a:off x="5294053" y="3851933"/>
                <a:ext cx="31405" cy="26945"/>
                <a:chOff x="5294053" y="3851933"/>
                <a:chExt cx="31405" cy="26945"/>
              </a:xfrm>
            </p:grpSpPr>
            <p:sp>
              <p:nvSpPr>
                <p:cNvPr id="5348" name="Google Shape;5348;p69"/>
                <p:cNvSpPr/>
                <p:nvPr/>
              </p:nvSpPr>
              <p:spPr>
                <a:xfrm>
                  <a:off x="5294053" y="3851933"/>
                  <a:ext cx="31405" cy="26945"/>
                </a:xfrm>
                <a:custGeom>
                  <a:rect b="b" l="l" r="r" t="t"/>
                  <a:pathLst>
                    <a:path extrusionOk="0" h="3426" w="3993">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9" name="Google Shape;5349;p69"/>
                <p:cNvSpPr/>
                <p:nvPr/>
              </p:nvSpPr>
              <p:spPr>
                <a:xfrm>
                  <a:off x="5308234" y="3861552"/>
                  <a:ext cx="7621" cy="7621"/>
                </a:xfrm>
                <a:custGeom>
                  <a:rect b="b" l="l" r="r" t="t"/>
                  <a:pathLst>
                    <a:path extrusionOk="0" h="969" w="969">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50" name="Google Shape;5350;p69"/>
              <p:cNvGrpSpPr/>
              <p:nvPr/>
            </p:nvGrpSpPr>
            <p:grpSpPr>
              <a:xfrm>
                <a:off x="5341723" y="3851902"/>
                <a:ext cx="31405" cy="26977"/>
                <a:chOff x="5341723" y="3851902"/>
                <a:chExt cx="31405" cy="26977"/>
              </a:xfrm>
            </p:grpSpPr>
            <p:sp>
              <p:nvSpPr>
                <p:cNvPr id="5351" name="Google Shape;5351;p69"/>
                <p:cNvSpPr/>
                <p:nvPr/>
              </p:nvSpPr>
              <p:spPr>
                <a:xfrm>
                  <a:off x="5341723" y="3851902"/>
                  <a:ext cx="31405" cy="26977"/>
                </a:xfrm>
                <a:custGeom>
                  <a:rect b="b" l="l" r="r" t="t"/>
                  <a:pathLst>
                    <a:path extrusionOk="0" h="3430" w="3993">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2" name="Google Shape;5352;p69"/>
                <p:cNvSpPr/>
                <p:nvPr/>
              </p:nvSpPr>
              <p:spPr>
                <a:xfrm>
                  <a:off x="5354567" y="3861647"/>
                  <a:ext cx="8950" cy="7590"/>
                </a:xfrm>
                <a:custGeom>
                  <a:rect b="b" l="l" r="r" t="t"/>
                  <a:pathLst>
                    <a:path extrusionOk="0" h="965" w="1138">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53" name="Google Shape;5353;p69"/>
              <p:cNvGrpSpPr/>
              <p:nvPr/>
            </p:nvGrpSpPr>
            <p:grpSpPr>
              <a:xfrm>
                <a:off x="5054871" y="3507855"/>
                <a:ext cx="31405" cy="26993"/>
                <a:chOff x="5054871" y="3507855"/>
                <a:chExt cx="31405" cy="26993"/>
              </a:xfrm>
            </p:grpSpPr>
            <p:sp>
              <p:nvSpPr>
                <p:cNvPr id="5354" name="Google Shape;5354;p69"/>
                <p:cNvSpPr/>
                <p:nvPr/>
              </p:nvSpPr>
              <p:spPr>
                <a:xfrm>
                  <a:off x="5054871" y="3507855"/>
                  <a:ext cx="31405" cy="26993"/>
                </a:xfrm>
                <a:custGeom>
                  <a:rect b="b" l="l" r="r" t="t"/>
                  <a:pathLst>
                    <a:path extrusionOk="0" h="3432" w="3993">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5" name="Google Shape;5355;p69"/>
                <p:cNvSpPr/>
                <p:nvPr/>
              </p:nvSpPr>
              <p:spPr>
                <a:xfrm>
                  <a:off x="5067715" y="3517521"/>
                  <a:ext cx="8950" cy="7605"/>
                </a:xfrm>
                <a:custGeom>
                  <a:rect b="b" l="l" r="r" t="t"/>
                  <a:pathLst>
                    <a:path extrusionOk="0" h="967" w="1138">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56" name="Google Shape;5356;p69"/>
              <p:cNvGrpSpPr/>
              <p:nvPr/>
            </p:nvGrpSpPr>
            <p:grpSpPr>
              <a:xfrm>
                <a:off x="4876579" y="3675325"/>
                <a:ext cx="31405" cy="26969"/>
                <a:chOff x="4876579" y="3675325"/>
                <a:chExt cx="31405" cy="26969"/>
              </a:xfrm>
            </p:grpSpPr>
            <p:sp>
              <p:nvSpPr>
                <p:cNvPr id="5357" name="Google Shape;5357;p69"/>
                <p:cNvSpPr/>
                <p:nvPr/>
              </p:nvSpPr>
              <p:spPr>
                <a:xfrm>
                  <a:off x="4876579" y="3675325"/>
                  <a:ext cx="31405" cy="26969"/>
                </a:xfrm>
                <a:custGeom>
                  <a:rect b="b" l="l" r="r" t="t"/>
                  <a:pathLst>
                    <a:path extrusionOk="0" h="3429" w="3993">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8" name="Google Shape;5358;p69"/>
                <p:cNvSpPr/>
                <p:nvPr/>
              </p:nvSpPr>
              <p:spPr>
                <a:xfrm>
                  <a:off x="4889517" y="3684975"/>
                  <a:ext cx="8856" cy="7676"/>
                </a:xfrm>
                <a:custGeom>
                  <a:rect b="b" l="l" r="r" t="t"/>
                  <a:pathLst>
                    <a:path extrusionOk="0" h="976" w="1126">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59" name="Google Shape;5359;p69"/>
              <p:cNvGrpSpPr/>
              <p:nvPr/>
            </p:nvGrpSpPr>
            <p:grpSpPr>
              <a:xfrm>
                <a:off x="4842233" y="3688333"/>
                <a:ext cx="31405" cy="26993"/>
                <a:chOff x="4842233" y="3688333"/>
                <a:chExt cx="31405" cy="26993"/>
              </a:xfrm>
            </p:grpSpPr>
            <p:sp>
              <p:nvSpPr>
                <p:cNvPr id="5360" name="Google Shape;5360;p69"/>
                <p:cNvSpPr/>
                <p:nvPr/>
              </p:nvSpPr>
              <p:spPr>
                <a:xfrm>
                  <a:off x="4842233" y="3688333"/>
                  <a:ext cx="31405" cy="26993"/>
                </a:xfrm>
                <a:custGeom>
                  <a:rect b="b" l="l" r="r" t="t"/>
                  <a:pathLst>
                    <a:path extrusionOk="0" h="3432" w="3993">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1" name="Google Shape;5361;p69"/>
                <p:cNvSpPr/>
                <p:nvPr/>
              </p:nvSpPr>
              <p:spPr>
                <a:xfrm>
                  <a:off x="4855076" y="3698094"/>
                  <a:ext cx="8856" cy="7590"/>
                </a:xfrm>
                <a:custGeom>
                  <a:rect b="b" l="l" r="r" t="t"/>
                  <a:pathLst>
                    <a:path extrusionOk="0" h="965" w="1126">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62" name="Google Shape;5362;p69"/>
              <p:cNvGrpSpPr/>
              <p:nvPr/>
            </p:nvGrpSpPr>
            <p:grpSpPr>
              <a:xfrm>
                <a:off x="5187876" y="3608032"/>
                <a:ext cx="31405" cy="27001"/>
                <a:chOff x="5187876" y="3608032"/>
                <a:chExt cx="31405" cy="27001"/>
              </a:xfrm>
            </p:grpSpPr>
            <p:sp>
              <p:nvSpPr>
                <p:cNvPr id="5363" name="Google Shape;5363;p69"/>
                <p:cNvSpPr/>
                <p:nvPr/>
              </p:nvSpPr>
              <p:spPr>
                <a:xfrm>
                  <a:off x="5187876" y="3608032"/>
                  <a:ext cx="31405" cy="27001"/>
                </a:xfrm>
                <a:custGeom>
                  <a:rect b="b" l="l" r="r" t="t"/>
                  <a:pathLst>
                    <a:path extrusionOk="0" h="3433" w="3993">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4" name="Google Shape;5364;p69"/>
                <p:cNvSpPr/>
                <p:nvPr/>
              </p:nvSpPr>
              <p:spPr>
                <a:xfrm>
                  <a:off x="5202057" y="3617706"/>
                  <a:ext cx="7621" cy="7621"/>
                </a:xfrm>
                <a:custGeom>
                  <a:rect b="b" l="l" r="r" t="t"/>
                  <a:pathLst>
                    <a:path extrusionOk="0" h="969" w="969">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65" name="Google Shape;5365;p69"/>
              <p:cNvSpPr/>
              <p:nvPr/>
            </p:nvSpPr>
            <p:spPr>
              <a:xfrm>
                <a:off x="5142589" y="3410030"/>
                <a:ext cx="42542" cy="36525"/>
              </a:xfrm>
              <a:custGeom>
                <a:rect b="b" l="l" r="r" t="t"/>
                <a:pathLst>
                  <a:path extrusionOk="0" h="4644" w="5409">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6" name="Google Shape;5366;p69"/>
              <p:cNvSpPr/>
              <p:nvPr/>
            </p:nvSpPr>
            <p:spPr>
              <a:xfrm>
                <a:off x="5158382" y="3419720"/>
                <a:ext cx="17138" cy="17130"/>
              </a:xfrm>
              <a:custGeom>
                <a:rect b="b" l="l" r="r" t="t"/>
                <a:pathLst>
                  <a:path extrusionOk="0" h="2178" w="2179">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67" name="Google Shape;5367;p69"/>
              <p:cNvGrpSpPr/>
              <p:nvPr/>
            </p:nvGrpSpPr>
            <p:grpSpPr>
              <a:xfrm>
                <a:off x="5269224" y="3304167"/>
                <a:ext cx="40253" cy="34402"/>
                <a:chOff x="5269224" y="3304167"/>
                <a:chExt cx="40253" cy="34402"/>
              </a:xfrm>
            </p:grpSpPr>
            <p:sp>
              <p:nvSpPr>
                <p:cNvPr id="5368" name="Google Shape;5368;p69"/>
                <p:cNvSpPr/>
                <p:nvPr/>
              </p:nvSpPr>
              <p:spPr>
                <a:xfrm>
                  <a:off x="5269224" y="3304167"/>
                  <a:ext cx="40253" cy="34402"/>
                </a:xfrm>
                <a:custGeom>
                  <a:rect b="b" l="l" r="r" t="t"/>
                  <a:pathLst>
                    <a:path extrusionOk="0" h="4374" w="5118">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9" name="Google Shape;5369;p69"/>
                <p:cNvSpPr/>
                <p:nvPr/>
              </p:nvSpPr>
              <p:spPr>
                <a:xfrm>
                  <a:off x="5284639" y="3313826"/>
                  <a:ext cx="15132" cy="15140"/>
                </a:xfrm>
                <a:custGeom>
                  <a:rect b="b" l="l" r="r" t="t"/>
                  <a:pathLst>
                    <a:path extrusionOk="0" h="1925" w="1924">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70" name="Google Shape;5370;p69"/>
              <p:cNvGrpSpPr/>
              <p:nvPr/>
            </p:nvGrpSpPr>
            <p:grpSpPr>
              <a:xfrm>
                <a:off x="5327354" y="3476615"/>
                <a:ext cx="49864" cy="42723"/>
                <a:chOff x="5327354" y="3476615"/>
                <a:chExt cx="49864" cy="42723"/>
              </a:xfrm>
            </p:grpSpPr>
            <p:sp>
              <p:nvSpPr>
                <p:cNvPr id="5371" name="Google Shape;5371;p69"/>
                <p:cNvSpPr/>
                <p:nvPr/>
              </p:nvSpPr>
              <p:spPr>
                <a:xfrm>
                  <a:off x="5327354" y="3476615"/>
                  <a:ext cx="49864" cy="42723"/>
                </a:xfrm>
                <a:custGeom>
                  <a:rect b="b" l="l" r="r" t="t"/>
                  <a:pathLst>
                    <a:path extrusionOk="0" h="5432" w="634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2" name="Google Shape;5372;p69"/>
                <p:cNvSpPr/>
                <p:nvPr/>
              </p:nvSpPr>
              <p:spPr>
                <a:xfrm>
                  <a:off x="5340197" y="3486321"/>
                  <a:ext cx="27315" cy="23406"/>
                </a:xfrm>
                <a:custGeom>
                  <a:rect b="b" l="l" r="r" t="t"/>
                  <a:pathLst>
                    <a:path extrusionOk="0" h="2976" w="3473">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73" name="Google Shape;5373;p69"/>
              <p:cNvSpPr/>
              <p:nvPr/>
            </p:nvSpPr>
            <p:spPr>
              <a:xfrm>
                <a:off x="5290255" y="3703080"/>
                <a:ext cx="31397" cy="26898"/>
              </a:xfrm>
              <a:custGeom>
                <a:rect b="b" l="l" r="r" t="t"/>
                <a:pathLst>
                  <a:path extrusionOk="0" h="3420" w="3992">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4" name="Google Shape;5374;p69"/>
              <p:cNvSpPr/>
              <p:nvPr/>
            </p:nvSpPr>
            <p:spPr>
              <a:xfrm>
                <a:off x="5304427" y="3712754"/>
                <a:ext cx="7621" cy="7621"/>
              </a:xfrm>
              <a:custGeom>
                <a:rect b="b" l="l" r="r" t="t"/>
                <a:pathLst>
                  <a:path extrusionOk="0" h="969"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75" name="Google Shape;5375;p69"/>
              <p:cNvGrpSpPr/>
              <p:nvPr/>
            </p:nvGrpSpPr>
            <p:grpSpPr>
              <a:xfrm>
                <a:off x="5341723" y="3775957"/>
                <a:ext cx="31405" cy="26898"/>
                <a:chOff x="5341723" y="3775957"/>
                <a:chExt cx="31405" cy="26898"/>
              </a:xfrm>
            </p:grpSpPr>
            <p:sp>
              <p:nvSpPr>
                <p:cNvPr id="5376" name="Google Shape;5376;p69"/>
                <p:cNvSpPr/>
                <p:nvPr/>
              </p:nvSpPr>
              <p:spPr>
                <a:xfrm>
                  <a:off x="5341723" y="3775957"/>
                  <a:ext cx="31405" cy="26898"/>
                </a:xfrm>
                <a:custGeom>
                  <a:rect b="b" l="l" r="r" t="t"/>
                  <a:pathLst>
                    <a:path extrusionOk="0" h="3420" w="3993">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7" name="Google Shape;5377;p69"/>
                <p:cNvSpPr/>
                <p:nvPr/>
              </p:nvSpPr>
              <p:spPr>
                <a:xfrm>
                  <a:off x="5354567" y="3785631"/>
                  <a:ext cx="8950" cy="7605"/>
                </a:xfrm>
                <a:custGeom>
                  <a:rect b="b" l="l" r="r" t="t"/>
                  <a:pathLst>
                    <a:path extrusionOk="0" h="967" w="1138">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78" name="Google Shape;5378;p69"/>
              <p:cNvGrpSpPr/>
              <p:nvPr/>
            </p:nvGrpSpPr>
            <p:grpSpPr>
              <a:xfrm>
                <a:off x="5439053" y="3699274"/>
                <a:ext cx="31405" cy="26898"/>
                <a:chOff x="5439053" y="3699274"/>
                <a:chExt cx="31405" cy="26898"/>
              </a:xfrm>
            </p:grpSpPr>
            <p:sp>
              <p:nvSpPr>
                <p:cNvPr id="5379" name="Google Shape;5379;p69"/>
                <p:cNvSpPr/>
                <p:nvPr/>
              </p:nvSpPr>
              <p:spPr>
                <a:xfrm>
                  <a:off x="5439053" y="3699274"/>
                  <a:ext cx="31405" cy="26898"/>
                </a:xfrm>
                <a:custGeom>
                  <a:rect b="b" l="l" r="r" t="t"/>
                  <a:pathLst>
                    <a:path extrusionOk="0" h="3420" w="3993">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0" name="Google Shape;5380;p69"/>
                <p:cNvSpPr/>
                <p:nvPr/>
              </p:nvSpPr>
              <p:spPr>
                <a:xfrm>
                  <a:off x="5453225" y="3708948"/>
                  <a:ext cx="7621" cy="7621"/>
                </a:xfrm>
                <a:custGeom>
                  <a:rect b="b" l="l" r="r" t="t"/>
                  <a:pathLst>
                    <a:path extrusionOk="0" h="969"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81" name="Google Shape;5381;p69"/>
              <p:cNvGrpSpPr/>
              <p:nvPr/>
            </p:nvGrpSpPr>
            <p:grpSpPr>
              <a:xfrm>
                <a:off x="5412414" y="3622307"/>
                <a:ext cx="31499" cy="26993"/>
                <a:chOff x="5412414" y="3622307"/>
                <a:chExt cx="31499" cy="26993"/>
              </a:xfrm>
            </p:grpSpPr>
            <p:sp>
              <p:nvSpPr>
                <p:cNvPr id="5382" name="Google Shape;5382;p69"/>
                <p:cNvSpPr/>
                <p:nvPr/>
              </p:nvSpPr>
              <p:spPr>
                <a:xfrm>
                  <a:off x="5412414" y="3622307"/>
                  <a:ext cx="31499" cy="26993"/>
                </a:xfrm>
                <a:custGeom>
                  <a:rect b="b" l="l" r="r" t="t"/>
                  <a:pathLst>
                    <a:path extrusionOk="0" h="3432" w="4005">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3" name="Google Shape;5383;p69"/>
                <p:cNvSpPr/>
                <p:nvPr/>
              </p:nvSpPr>
              <p:spPr>
                <a:xfrm>
                  <a:off x="5426681" y="3632075"/>
                  <a:ext cx="7527" cy="7519"/>
                </a:xfrm>
                <a:custGeom>
                  <a:rect b="b" l="l" r="r" t="t"/>
                  <a:pathLst>
                    <a:path extrusionOk="0" h="956" w="957">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84" name="Google Shape;5384;p69"/>
              <p:cNvGrpSpPr/>
              <p:nvPr/>
            </p:nvGrpSpPr>
            <p:grpSpPr>
              <a:xfrm>
                <a:off x="5476254" y="3473949"/>
                <a:ext cx="26835" cy="26930"/>
                <a:chOff x="5476254" y="3473949"/>
                <a:chExt cx="26835" cy="26930"/>
              </a:xfrm>
            </p:grpSpPr>
            <p:sp>
              <p:nvSpPr>
                <p:cNvPr id="5385" name="Google Shape;5385;p69"/>
                <p:cNvSpPr/>
                <p:nvPr/>
              </p:nvSpPr>
              <p:spPr>
                <a:xfrm>
                  <a:off x="5476254" y="3473949"/>
                  <a:ext cx="26835" cy="26930"/>
                </a:xfrm>
                <a:custGeom>
                  <a:rect b="b" l="l" r="r" t="t"/>
                  <a:pathLst>
                    <a:path extrusionOk="0" h="3424" w="3412">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6" name="Google Shape;5386;p69"/>
                <p:cNvSpPr/>
                <p:nvPr/>
              </p:nvSpPr>
              <p:spPr>
                <a:xfrm>
                  <a:off x="5485857" y="3483655"/>
                  <a:ext cx="7621" cy="7621"/>
                </a:xfrm>
                <a:custGeom>
                  <a:rect b="b" l="l" r="r" t="t"/>
                  <a:pathLst>
                    <a:path extrusionOk="0" h="969"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87" name="Google Shape;5387;p69"/>
              <p:cNvGrpSpPr/>
              <p:nvPr/>
            </p:nvGrpSpPr>
            <p:grpSpPr>
              <a:xfrm>
                <a:off x="5564547" y="3481594"/>
                <a:ext cx="31397" cy="26898"/>
                <a:chOff x="5564547" y="3481594"/>
                <a:chExt cx="31397" cy="26898"/>
              </a:xfrm>
            </p:grpSpPr>
            <p:sp>
              <p:nvSpPr>
                <p:cNvPr id="5388" name="Google Shape;5388;p69"/>
                <p:cNvSpPr/>
                <p:nvPr/>
              </p:nvSpPr>
              <p:spPr>
                <a:xfrm>
                  <a:off x="5564547" y="3481594"/>
                  <a:ext cx="31397" cy="26898"/>
                </a:xfrm>
                <a:custGeom>
                  <a:rect b="b" l="l" r="r" t="t"/>
                  <a:pathLst>
                    <a:path extrusionOk="0" h="3420" w="3992">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9" name="Google Shape;5389;p69"/>
                <p:cNvSpPr/>
                <p:nvPr/>
              </p:nvSpPr>
              <p:spPr>
                <a:xfrm>
                  <a:off x="5578719" y="3491268"/>
                  <a:ext cx="7621" cy="7613"/>
                </a:xfrm>
                <a:custGeom>
                  <a:rect b="b" l="l" r="r" t="t"/>
                  <a:pathLst>
                    <a:path extrusionOk="0" h="968"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90" name="Google Shape;5390;p69"/>
              <p:cNvGrpSpPr/>
              <p:nvPr/>
            </p:nvGrpSpPr>
            <p:grpSpPr>
              <a:xfrm>
                <a:off x="5534101" y="3470174"/>
                <a:ext cx="31397" cy="26906"/>
                <a:chOff x="5534101" y="3470174"/>
                <a:chExt cx="31397" cy="26906"/>
              </a:xfrm>
            </p:grpSpPr>
            <p:sp>
              <p:nvSpPr>
                <p:cNvPr id="5391" name="Google Shape;5391;p69"/>
                <p:cNvSpPr/>
                <p:nvPr/>
              </p:nvSpPr>
              <p:spPr>
                <a:xfrm>
                  <a:off x="5534101" y="3470174"/>
                  <a:ext cx="31397" cy="26906"/>
                </a:xfrm>
                <a:custGeom>
                  <a:rect b="b" l="l" r="r" t="t"/>
                  <a:pathLst>
                    <a:path extrusionOk="0" h="3421" w="3992">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2" name="Google Shape;5392;p69"/>
                <p:cNvSpPr/>
                <p:nvPr/>
              </p:nvSpPr>
              <p:spPr>
                <a:xfrm>
                  <a:off x="5546945" y="3479848"/>
                  <a:ext cx="8950" cy="7582"/>
                </a:xfrm>
                <a:custGeom>
                  <a:rect b="b" l="l" r="r" t="t"/>
                  <a:pathLst>
                    <a:path extrusionOk="0" h="964" w="1138">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93" name="Google Shape;5393;p69"/>
              <p:cNvGrpSpPr/>
              <p:nvPr/>
            </p:nvGrpSpPr>
            <p:grpSpPr>
              <a:xfrm>
                <a:off x="5610879" y="3314486"/>
                <a:ext cx="31499" cy="26938"/>
                <a:chOff x="5610879" y="3314486"/>
                <a:chExt cx="31499" cy="26938"/>
              </a:xfrm>
            </p:grpSpPr>
            <p:sp>
              <p:nvSpPr>
                <p:cNvPr id="5394" name="Google Shape;5394;p69"/>
                <p:cNvSpPr/>
                <p:nvPr/>
              </p:nvSpPr>
              <p:spPr>
                <a:xfrm>
                  <a:off x="5610879" y="3314486"/>
                  <a:ext cx="31499" cy="26938"/>
                </a:xfrm>
                <a:custGeom>
                  <a:rect b="b" l="l" r="r" t="t"/>
                  <a:pathLst>
                    <a:path extrusionOk="0" h="3425" w="4005">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5" name="Google Shape;5395;p69"/>
                <p:cNvSpPr/>
                <p:nvPr/>
              </p:nvSpPr>
              <p:spPr>
                <a:xfrm>
                  <a:off x="5623817" y="3324192"/>
                  <a:ext cx="8950" cy="7590"/>
                </a:xfrm>
                <a:custGeom>
                  <a:rect b="b" l="l" r="r" t="t"/>
                  <a:pathLst>
                    <a:path extrusionOk="0" h="965" w="1138">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96" name="Google Shape;5396;p69"/>
              <p:cNvGrpSpPr/>
              <p:nvPr/>
            </p:nvGrpSpPr>
            <p:grpSpPr>
              <a:xfrm>
                <a:off x="4834525" y="3501382"/>
                <a:ext cx="31499" cy="26898"/>
                <a:chOff x="4834525" y="3501382"/>
                <a:chExt cx="31499" cy="26898"/>
              </a:xfrm>
            </p:grpSpPr>
            <p:sp>
              <p:nvSpPr>
                <p:cNvPr id="5397" name="Google Shape;5397;p69"/>
                <p:cNvSpPr/>
                <p:nvPr/>
              </p:nvSpPr>
              <p:spPr>
                <a:xfrm>
                  <a:off x="4834525" y="3501382"/>
                  <a:ext cx="31499" cy="26898"/>
                </a:xfrm>
                <a:custGeom>
                  <a:rect b="b" l="l" r="r" t="t"/>
                  <a:pathLst>
                    <a:path extrusionOk="0" h="3420" w="4005">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8" name="Google Shape;5398;p69"/>
                <p:cNvSpPr/>
                <p:nvPr/>
              </p:nvSpPr>
              <p:spPr>
                <a:xfrm>
                  <a:off x="4847463" y="3511056"/>
                  <a:ext cx="8950" cy="7605"/>
                </a:xfrm>
                <a:custGeom>
                  <a:rect b="b" l="l" r="r" t="t"/>
                  <a:pathLst>
                    <a:path extrusionOk="0" h="967" w="1138">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99" name="Google Shape;5399;p69"/>
              <p:cNvGrpSpPr/>
              <p:nvPr/>
            </p:nvGrpSpPr>
            <p:grpSpPr>
              <a:xfrm>
                <a:off x="4898460" y="3580158"/>
                <a:ext cx="31405" cy="26898"/>
                <a:chOff x="4898460" y="3580158"/>
                <a:chExt cx="31405" cy="26898"/>
              </a:xfrm>
            </p:grpSpPr>
            <p:sp>
              <p:nvSpPr>
                <p:cNvPr id="5400" name="Google Shape;5400;p69"/>
                <p:cNvSpPr/>
                <p:nvPr/>
              </p:nvSpPr>
              <p:spPr>
                <a:xfrm>
                  <a:off x="4898460" y="3580158"/>
                  <a:ext cx="31405" cy="26898"/>
                </a:xfrm>
                <a:custGeom>
                  <a:rect b="b" l="l" r="r" t="t"/>
                  <a:pathLst>
                    <a:path extrusionOk="0" h="3420" w="3993">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1" name="Google Shape;5401;p69"/>
                <p:cNvSpPr/>
                <p:nvPr/>
              </p:nvSpPr>
              <p:spPr>
                <a:xfrm>
                  <a:off x="4911303" y="3589832"/>
                  <a:ext cx="8950" cy="7605"/>
                </a:xfrm>
                <a:custGeom>
                  <a:rect b="b" l="l" r="r" t="t"/>
                  <a:pathLst>
                    <a:path extrusionOk="0" h="967" w="1138">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02" name="Google Shape;5402;p69"/>
              <p:cNvGrpSpPr/>
              <p:nvPr/>
            </p:nvGrpSpPr>
            <p:grpSpPr>
              <a:xfrm>
                <a:off x="4882667" y="3608032"/>
                <a:ext cx="31499" cy="27001"/>
                <a:chOff x="4882667" y="3608032"/>
                <a:chExt cx="31499" cy="27001"/>
              </a:xfrm>
            </p:grpSpPr>
            <p:sp>
              <p:nvSpPr>
                <p:cNvPr id="5403" name="Google Shape;5403;p69"/>
                <p:cNvSpPr/>
                <p:nvPr/>
              </p:nvSpPr>
              <p:spPr>
                <a:xfrm>
                  <a:off x="4882667" y="3608032"/>
                  <a:ext cx="31499" cy="27001"/>
                </a:xfrm>
                <a:custGeom>
                  <a:rect b="b" l="l" r="r" t="t"/>
                  <a:pathLst>
                    <a:path extrusionOk="0" h="3433" w="4005">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4" name="Google Shape;5404;p69"/>
                <p:cNvSpPr/>
                <p:nvPr/>
              </p:nvSpPr>
              <p:spPr>
                <a:xfrm>
                  <a:off x="4895605" y="3617706"/>
                  <a:ext cx="8950" cy="7653"/>
                </a:xfrm>
                <a:custGeom>
                  <a:rect b="b" l="l" r="r" t="t"/>
                  <a:pathLst>
                    <a:path extrusionOk="0" h="973" w="1138">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05" name="Google Shape;5405;p69"/>
              <p:cNvGrpSpPr/>
              <p:nvPr/>
            </p:nvGrpSpPr>
            <p:grpSpPr>
              <a:xfrm>
                <a:off x="4843373" y="3631407"/>
                <a:ext cx="16273" cy="16186"/>
                <a:chOff x="4843373" y="3631407"/>
                <a:chExt cx="16273" cy="16186"/>
              </a:xfrm>
            </p:grpSpPr>
            <p:sp>
              <p:nvSpPr>
                <p:cNvPr id="5406" name="Google Shape;5406;p69"/>
                <p:cNvSpPr/>
                <p:nvPr/>
              </p:nvSpPr>
              <p:spPr>
                <a:xfrm>
                  <a:off x="4843373" y="3631407"/>
                  <a:ext cx="16273" cy="16186"/>
                </a:xfrm>
                <a:custGeom>
                  <a:rect b="b" l="l" r="r" t="t"/>
                  <a:pathLst>
                    <a:path extrusionOk="0" h="2058" w="2069">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7" name="Google Shape;5407;p69"/>
                <p:cNvSpPr/>
                <p:nvPr/>
              </p:nvSpPr>
              <p:spPr>
                <a:xfrm>
                  <a:off x="4849178" y="3637211"/>
                  <a:ext cx="4672" cy="4577"/>
                </a:xfrm>
                <a:custGeom>
                  <a:rect b="b" l="l" r="r" t="t"/>
                  <a:pathLst>
                    <a:path extrusionOk="0" h="582" w="594">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08" name="Google Shape;5408;p69"/>
              <p:cNvGrpSpPr/>
              <p:nvPr/>
            </p:nvGrpSpPr>
            <p:grpSpPr>
              <a:xfrm>
                <a:off x="4727773" y="3591578"/>
                <a:ext cx="31499" cy="26898"/>
                <a:chOff x="4727773" y="3591578"/>
                <a:chExt cx="31499" cy="26898"/>
              </a:xfrm>
            </p:grpSpPr>
            <p:sp>
              <p:nvSpPr>
                <p:cNvPr id="5409" name="Google Shape;5409;p69"/>
                <p:cNvSpPr/>
                <p:nvPr/>
              </p:nvSpPr>
              <p:spPr>
                <a:xfrm>
                  <a:off x="4727773" y="3591578"/>
                  <a:ext cx="31499" cy="26898"/>
                </a:xfrm>
                <a:custGeom>
                  <a:rect b="b" l="l" r="r" t="t"/>
                  <a:pathLst>
                    <a:path extrusionOk="0" h="3420" w="4005">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0" name="Google Shape;5410;p69"/>
                <p:cNvSpPr/>
                <p:nvPr/>
              </p:nvSpPr>
              <p:spPr>
                <a:xfrm>
                  <a:off x="4740719" y="3601244"/>
                  <a:ext cx="8856" cy="7590"/>
                </a:xfrm>
                <a:custGeom>
                  <a:rect b="b" l="l" r="r" t="t"/>
                  <a:pathLst>
                    <a:path extrusionOk="0" h="965" w="1126">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11" name="Google Shape;5411;p69"/>
              <p:cNvSpPr/>
              <p:nvPr/>
            </p:nvSpPr>
            <p:spPr>
              <a:xfrm>
                <a:off x="4652041" y="3622590"/>
                <a:ext cx="31405" cy="26906"/>
              </a:xfrm>
              <a:custGeom>
                <a:rect b="b" l="l" r="r" t="t"/>
                <a:pathLst>
                  <a:path extrusionOk="0" h="3421" w="3993">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2" name="Google Shape;5412;p69"/>
              <p:cNvSpPr/>
              <p:nvPr/>
            </p:nvSpPr>
            <p:spPr>
              <a:xfrm>
                <a:off x="4666222" y="3632264"/>
                <a:ext cx="7613" cy="7621"/>
              </a:xfrm>
              <a:custGeom>
                <a:rect b="b" l="l" r="r" t="t"/>
                <a:pathLst>
                  <a:path extrusionOk="0" h="969" w="968">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13" name="Google Shape;5413;p69"/>
              <p:cNvGrpSpPr/>
              <p:nvPr/>
            </p:nvGrpSpPr>
            <p:grpSpPr>
              <a:xfrm>
                <a:off x="4609421" y="3577398"/>
                <a:ext cx="31499" cy="27001"/>
                <a:chOff x="4609421" y="3577398"/>
                <a:chExt cx="31499" cy="27001"/>
              </a:xfrm>
            </p:grpSpPr>
            <p:sp>
              <p:nvSpPr>
                <p:cNvPr id="5414" name="Google Shape;5414;p69"/>
                <p:cNvSpPr/>
                <p:nvPr/>
              </p:nvSpPr>
              <p:spPr>
                <a:xfrm>
                  <a:off x="4609421" y="3577398"/>
                  <a:ext cx="31499" cy="27001"/>
                </a:xfrm>
                <a:custGeom>
                  <a:rect b="b" l="l" r="r" t="t"/>
                  <a:pathLst>
                    <a:path extrusionOk="0" h="3433" w="4005">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5" name="Google Shape;5415;p69"/>
                <p:cNvSpPr/>
                <p:nvPr/>
              </p:nvSpPr>
              <p:spPr>
                <a:xfrm>
                  <a:off x="4623594" y="3587072"/>
                  <a:ext cx="7621" cy="7621"/>
                </a:xfrm>
                <a:custGeom>
                  <a:rect b="b" l="l" r="r" t="t"/>
                  <a:pathLst>
                    <a:path extrusionOk="0" h="969" w="969">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16" name="Google Shape;5416;p69"/>
              <p:cNvGrpSpPr/>
              <p:nvPr/>
            </p:nvGrpSpPr>
            <p:grpSpPr>
              <a:xfrm>
                <a:off x="4649289" y="3577398"/>
                <a:ext cx="31499" cy="27001"/>
                <a:chOff x="4649289" y="3577398"/>
                <a:chExt cx="31499" cy="27001"/>
              </a:xfrm>
            </p:grpSpPr>
            <p:sp>
              <p:nvSpPr>
                <p:cNvPr id="5417" name="Google Shape;5417;p69"/>
                <p:cNvSpPr/>
                <p:nvPr/>
              </p:nvSpPr>
              <p:spPr>
                <a:xfrm>
                  <a:off x="4649289" y="3577398"/>
                  <a:ext cx="31499" cy="27001"/>
                </a:xfrm>
                <a:custGeom>
                  <a:rect b="b" l="l" r="r" t="t"/>
                  <a:pathLst>
                    <a:path extrusionOk="0" h="3433" w="4005">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8" name="Google Shape;5418;p69"/>
                <p:cNvSpPr/>
                <p:nvPr/>
              </p:nvSpPr>
              <p:spPr>
                <a:xfrm>
                  <a:off x="4662227" y="3587072"/>
                  <a:ext cx="8856" cy="7676"/>
                </a:xfrm>
                <a:custGeom>
                  <a:rect b="b" l="l" r="r" t="t"/>
                  <a:pathLst>
                    <a:path extrusionOk="0" h="976" w="1126">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19" name="Google Shape;5419;p69"/>
              <p:cNvGrpSpPr/>
              <p:nvPr/>
            </p:nvGrpSpPr>
            <p:grpSpPr>
              <a:xfrm>
                <a:off x="4605614" y="3639523"/>
                <a:ext cx="31499" cy="26906"/>
                <a:chOff x="4605614" y="3639523"/>
                <a:chExt cx="31499" cy="26906"/>
              </a:xfrm>
            </p:grpSpPr>
            <p:sp>
              <p:nvSpPr>
                <p:cNvPr id="5420" name="Google Shape;5420;p69"/>
                <p:cNvSpPr/>
                <p:nvPr/>
              </p:nvSpPr>
              <p:spPr>
                <a:xfrm>
                  <a:off x="4605614" y="3639523"/>
                  <a:ext cx="31499" cy="26906"/>
                </a:xfrm>
                <a:custGeom>
                  <a:rect b="b" l="l" r="r" t="t"/>
                  <a:pathLst>
                    <a:path extrusionOk="0" h="3421" w="4005">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1" name="Google Shape;5421;p69"/>
                <p:cNvSpPr/>
                <p:nvPr/>
              </p:nvSpPr>
              <p:spPr>
                <a:xfrm>
                  <a:off x="4619795" y="3649197"/>
                  <a:ext cx="7613" cy="7621"/>
                </a:xfrm>
                <a:custGeom>
                  <a:rect b="b" l="l" r="r" t="t"/>
                  <a:pathLst>
                    <a:path extrusionOk="0" h="969" w="968">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22" name="Google Shape;5422;p69"/>
              <p:cNvGrpSpPr/>
              <p:nvPr/>
            </p:nvGrpSpPr>
            <p:grpSpPr>
              <a:xfrm>
                <a:off x="4785149" y="3618846"/>
                <a:ext cx="26930" cy="26843"/>
                <a:chOff x="4785149" y="3618846"/>
                <a:chExt cx="26930" cy="26843"/>
              </a:xfrm>
            </p:grpSpPr>
            <p:sp>
              <p:nvSpPr>
                <p:cNvPr id="5423" name="Google Shape;5423;p69"/>
                <p:cNvSpPr/>
                <p:nvPr/>
              </p:nvSpPr>
              <p:spPr>
                <a:xfrm>
                  <a:off x="4785149" y="3618846"/>
                  <a:ext cx="26930" cy="26843"/>
                </a:xfrm>
                <a:custGeom>
                  <a:rect b="b" l="l" r="r" t="t"/>
                  <a:pathLst>
                    <a:path extrusionOk="0" h="3413" w="3424">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4" name="Google Shape;5424;p69"/>
                <p:cNvSpPr/>
                <p:nvPr/>
              </p:nvSpPr>
              <p:spPr>
                <a:xfrm>
                  <a:off x="4793611" y="3628457"/>
                  <a:ext cx="8856" cy="7590"/>
                </a:xfrm>
                <a:custGeom>
                  <a:rect b="b" l="l" r="r" t="t"/>
                  <a:pathLst>
                    <a:path extrusionOk="0" h="965" w="1126">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25" name="Google Shape;5425;p69"/>
              <p:cNvGrpSpPr/>
              <p:nvPr/>
            </p:nvGrpSpPr>
            <p:grpSpPr>
              <a:xfrm>
                <a:off x="4810167" y="3601567"/>
                <a:ext cx="31405" cy="26898"/>
                <a:chOff x="4810167" y="3601567"/>
                <a:chExt cx="31405" cy="26898"/>
              </a:xfrm>
            </p:grpSpPr>
            <p:sp>
              <p:nvSpPr>
                <p:cNvPr id="5426" name="Google Shape;5426;p69"/>
                <p:cNvSpPr/>
                <p:nvPr/>
              </p:nvSpPr>
              <p:spPr>
                <a:xfrm>
                  <a:off x="4810167" y="3601567"/>
                  <a:ext cx="31405" cy="26898"/>
                </a:xfrm>
                <a:custGeom>
                  <a:rect b="b" l="l" r="r" t="t"/>
                  <a:pathLst>
                    <a:path extrusionOk="0" h="3420" w="3993">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7" name="Google Shape;5427;p69"/>
                <p:cNvSpPr/>
                <p:nvPr/>
              </p:nvSpPr>
              <p:spPr>
                <a:xfrm>
                  <a:off x="4824348" y="3611241"/>
                  <a:ext cx="7613" cy="7613"/>
                </a:xfrm>
                <a:custGeom>
                  <a:rect b="b" l="l" r="r" t="t"/>
                  <a:pathLst>
                    <a:path extrusionOk="0" h="968"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28" name="Google Shape;5428;p69"/>
              <p:cNvGrpSpPr/>
              <p:nvPr/>
            </p:nvGrpSpPr>
            <p:grpSpPr>
              <a:xfrm>
                <a:off x="4831002" y="3373230"/>
                <a:ext cx="31405" cy="26898"/>
                <a:chOff x="4831002" y="3373230"/>
                <a:chExt cx="31405" cy="26898"/>
              </a:xfrm>
            </p:grpSpPr>
            <p:sp>
              <p:nvSpPr>
                <p:cNvPr id="5429" name="Google Shape;5429;p69"/>
                <p:cNvSpPr/>
                <p:nvPr/>
              </p:nvSpPr>
              <p:spPr>
                <a:xfrm>
                  <a:off x="4831002" y="3373230"/>
                  <a:ext cx="31405" cy="26898"/>
                </a:xfrm>
                <a:custGeom>
                  <a:rect b="b" l="l" r="r" t="t"/>
                  <a:pathLst>
                    <a:path extrusionOk="0" h="3420" w="3993">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0" name="Google Shape;5430;p69"/>
                <p:cNvSpPr/>
                <p:nvPr/>
              </p:nvSpPr>
              <p:spPr>
                <a:xfrm>
                  <a:off x="4845182" y="3382896"/>
                  <a:ext cx="7519" cy="7621"/>
                </a:xfrm>
                <a:custGeom>
                  <a:rect b="b" l="l" r="r" t="t"/>
                  <a:pathLst>
                    <a:path extrusionOk="0" h="969" w="956">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31" name="Google Shape;5431;p69"/>
              <p:cNvGrpSpPr/>
              <p:nvPr/>
            </p:nvGrpSpPr>
            <p:grpSpPr>
              <a:xfrm>
                <a:off x="4719311" y="3355054"/>
                <a:ext cx="31499" cy="27001"/>
                <a:chOff x="4719311" y="3355054"/>
                <a:chExt cx="31499" cy="27001"/>
              </a:xfrm>
            </p:grpSpPr>
            <p:sp>
              <p:nvSpPr>
                <p:cNvPr id="5432" name="Google Shape;5432;p69"/>
                <p:cNvSpPr/>
                <p:nvPr/>
              </p:nvSpPr>
              <p:spPr>
                <a:xfrm>
                  <a:off x="4719311" y="3355054"/>
                  <a:ext cx="31499" cy="27001"/>
                </a:xfrm>
                <a:custGeom>
                  <a:rect b="b" l="l" r="r" t="t"/>
                  <a:pathLst>
                    <a:path extrusionOk="0" h="3433" w="4005">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3" name="Google Shape;5433;p69"/>
                <p:cNvSpPr/>
                <p:nvPr/>
              </p:nvSpPr>
              <p:spPr>
                <a:xfrm>
                  <a:off x="4733578" y="3364822"/>
                  <a:ext cx="7527" cy="7527"/>
                </a:xfrm>
                <a:custGeom>
                  <a:rect b="b" l="l" r="r" t="t"/>
                  <a:pathLst>
                    <a:path extrusionOk="0" h="957" w="957">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34" name="Google Shape;5434;p69"/>
              <p:cNvGrpSpPr/>
              <p:nvPr/>
            </p:nvGrpSpPr>
            <p:grpSpPr>
              <a:xfrm>
                <a:off x="4798755" y="3450260"/>
                <a:ext cx="26930" cy="26930"/>
                <a:chOff x="4798755" y="3450260"/>
                <a:chExt cx="26930" cy="26930"/>
              </a:xfrm>
            </p:grpSpPr>
            <p:sp>
              <p:nvSpPr>
                <p:cNvPr id="5435" name="Google Shape;5435;p69"/>
                <p:cNvSpPr/>
                <p:nvPr/>
              </p:nvSpPr>
              <p:spPr>
                <a:xfrm>
                  <a:off x="4798755" y="3450260"/>
                  <a:ext cx="26930" cy="26930"/>
                </a:xfrm>
                <a:custGeom>
                  <a:rect b="b" l="l" r="r" t="t"/>
                  <a:pathLst>
                    <a:path extrusionOk="0" h="3424" w="3424">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6" name="Google Shape;5436;p69"/>
                <p:cNvSpPr/>
                <p:nvPr/>
              </p:nvSpPr>
              <p:spPr>
                <a:xfrm>
                  <a:off x="4807218" y="3459871"/>
                  <a:ext cx="8856" cy="7605"/>
                </a:xfrm>
                <a:custGeom>
                  <a:rect b="b" l="l" r="r" t="t"/>
                  <a:pathLst>
                    <a:path extrusionOk="0" h="967" w="1126">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37" name="Google Shape;5437;p69"/>
              <p:cNvGrpSpPr/>
              <p:nvPr/>
            </p:nvGrpSpPr>
            <p:grpSpPr>
              <a:xfrm>
                <a:off x="4645576" y="3467555"/>
                <a:ext cx="31405" cy="26953"/>
                <a:chOff x="4645576" y="3467555"/>
                <a:chExt cx="31405" cy="26953"/>
              </a:xfrm>
            </p:grpSpPr>
            <p:sp>
              <p:nvSpPr>
                <p:cNvPr id="5438" name="Google Shape;5438;p69"/>
                <p:cNvSpPr/>
                <p:nvPr/>
              </p:nvSpPr>
              <p:spPr>
                <a:xfrm>
                  <a:off x="4645576" y="3467555"/>
                  <a:ext cx="31405" cy="26953"/>
                </a:xfrm>
                <a:custGeom>
                  <a:rect b="b" l="l" r="r" t="t"/>
                  <a:pathLst>
                    <a:path extrusionOk="0" h="3427" w="3993">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9" name="Google Shape;5439;p69"/>
                <p:cNvSpPr/>
                <p:nvPr/>
              </p:nvSpPr>
              <p:spPr>
                <a:xfrm>
                  <a:off x="4659749" y="3477182"/>
                  <a:ext cx="7527" cy="7621"/>
                </a:xfrm>
                <a:custGeom>
                  <a:rect b="b" l="l" r="r" t="t"/>
                  <a:pathLst>
                    <a:path extrusionOk="0" h="969" w="957">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40" name="Google Shape;5440;p69"/>
              <p:cNvGrpSpPr/>
              <p:nvPr/>
            </p:nvGrpSpPr>
            <p:grpSpPr>
              <a:xfrm>
                <a:off x="4687631" y="3583965"/>
                <a:ext cx="31499" cy="26898"/>
                <a:chOff x="4687631" y="3583965"/>
                <a:chExt cx="31499" cy="26898"/>
              </a:xfrm>
            </p:grpSpPr>
            <p:sp>
              <p:nvSpPr>
                <p:cNvPr id="5441" name="Google Shape;5441;p69"/>
                <p:cNvSpPr/>
                <p:nvPr/>
              </p:nvSpPr>
              <p:spPr>
                <a:xfrm>
                  <a:off x="4687631" y="3583965"/>
                  <a:ext cx="31499" cy="26898"/>
                </a:xfrm>
                <a:custGeom>
                  <a:rect b="b" l="l" r="r" t="t"/>
                  <a:pathLst>
                    <a:path extrusionOk="0" h="3420" w="4005">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2" name="Google Shape;5442;p69"/>
                <p:cNvSpPr/>
                <p:nvPr/>
              </p:nvSpPr>
              <p:spPr>
                <a:xfrm>
                  <a:off x="4700568" y="3593639"/>
                  <a:ext cx="8950" cy="7582"/>
                </a:xfrm>
                <a:custGeom>
                  <a:rect b="b" l="l" r="r" t="t"/>
                  <a:pathLst>
                    <a:path extrusionOk="0" h="964" w="1138">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43" name="Google Shape;5443;p69"/>
              <p:cNvGrpSpPr/>
              <p:nvPr/>
            </p:nvGrpSpPr>
            <p:grpSpPr>
              <a:xfrm>
                <a:off x="4719311" y="3471314"/>
                <a:ext cx="31499" cy="27001"/>
                <a:chOff x="4719311" y="3471314"/>
                <a:chExt cx="31499" cy="27001"/>
              </a:xfrm>
            </p:grpSpPr>
            <p:sp>
              <p:nvSpPr>
                <p:cNvPr id="5444" name="Google Shape;5444;p69"/>
                <p:cNvSpPr/>
                <p:nvPr/>
              </p:nvSpPr>
              <p:spPr>
                <a:xfrm>
                  <a:off x="4719311" y="3471314"/>
                  <a:ext cx="31499" cy="27001"/>
                </a:xfrm>
                <a:custGeom>
                  <a:rect b="b" l="l" r="r" t="t"/>
                  <a:pathLst>
                    <a:path extrusionOk="0" h="3433" w="4005">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5" name="Google Shape;5445;p69"/>
                <p:cNvSpPr/>
                <p:nvPr/>
              </p:nvSpPr>
              <p:spPr>
                <a:xfrm>
                  <a:off x="4732249" y="3480988"/>
                  <a:ext cx="8856" cy="7605"/>
                </a:xfrm>
                <a:custGeom>
                  <a:rect b="b" l="l" r="r" t="t"/>
                  <a:pathLst>
                    <a:path extrusionOk="0" h="967" w="1126">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46" name="Google Shape;5446;p69"/>
              <p:cNvGrpSpPr/>
              <p:nvPr/>
            </p:nvGrpSpPr>
            <p:grpSpPr>
              <a:xfrm>
                <a:off x="4719311" y="3434404"/>
                <a:ext cx="31499" cy="26898"/>
                <a:chOff x="4719311" y="3434404"/>
                <a:chExt cx="31499" cy="26898"/>
              </a:xfrm>
            </p:grpSpPr>
            <p:sp>
              <p:nvSpPr>
                <p:cNvPr id="5447" name="Google Shape;5447;p69"/>
                <p:cNvSpPr/>
                <p:nvPr/>
              </p:nvSpPr>
              <p:spPr>
                <a:xfrm>
                  <a:off x="4719311" y="3434404"/>
                  <a:ext cx="31499" cy="26898"/>
                </a:xfrm>
                <a:custGeom>
                  <a:rect b="b" l="l" r="r" t="t"/>
                  <a:pathLst>
                    <a:path extrusionOk="0" h="3420" w="4005">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8" name="Google Shape;5448;p69"/>
                <p:cNvSpPr/>
                <p:nvPr/>
              </p:nvSpPr>
              <p:spPr>
                <a:xfrm>
                  <a:off x="4732249" y="3444078"/>
                  <a:ext cx="8856" cy="7582"/>
                </a:xfrm>
                <a:custGeom>
                  <a:rect b="b" l="l" r="r" t="t"/>
                  <a:pathLst>
                    <a:path extrusionOk="0" h="964" w="1126">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49" name="Google Shape;5449;p69"/>
              <p:cNvGrpSpPr/>
              <p:nvPr/>
            </p:nvGrpSpPr>
            <p:grpSpPr>
              <a:xfrm>
                <a:off x="4768876" y="3401772"/>
                <a:ext cx="31499" cy="26898"/>
                <a:chOff x="4768876" y="3401772"/>
                <a:chExt cx="31499" cy="26898"/>
              </a:xfrm>
            </p:grpSpPr>
            <p:sp>
              <p:nvSpPr>
                <p:cNvPr id="5450" name="Google Shape;5450;p69"/>
                <p:cNvSpPr/>
                <p:nvPr/>
              </p:nvSpPr>
              <p:spPr>
                <a:xfrm>
                  <a:off x="4768876" y="3401772"/>
                  <a:ext cx="31499" cy="26898"/>
                </a:xfrm>
                <a:custGeom>
                  <a:rect b="b" l="l" r="r" t="t"/>
                  <a:pathLst>
                    <a:path extrusionOk="0" h="3420" w="4005">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1" name="Google Shape;5451;p69"/>
                <p:cNvSpPr/>
                <p:nvPr/>
              </p:nvSpPr>
              <p:spPr>
                <a:xfrm>
                  <a:off x="4783057" y="3411438"/>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52" name="Google Shape;5452;p69"/>
              <p:cNvGrpSpPr/>
              <p:nvPr/>
            </p:nvGrpSpPr>
            <p:grpSpPr>
              <a:xfrm>
                <a:off x="4762214" y="3471377"/>
                <a:ext cx="26938" cy="26938"/>
                <a:chOff x="4762214" y="3471377"/>
                <a:chExt cx="26938" cy="26938"/>
              </a:xfrm>
            </p:grpSpPr>
            <p:sp>
              <p:nvSpPr>
                <p:cNvPr id="5453" name="Google Shape;5453;p69"/>
                <p:cNvSpPr/>
                <p:nvPr/>
              </p:nvSpPr>
              <p:spPr>
                <a:xfrm>
                  <a:off x="4762214" y="3471377"/>
                  <a:ext cx="26938" cy="26938"/>
                </a:xfrm>
                <a:custGeom>
                  <a:rect b="b" l="l" r="r" t="t"/>
                  <a:pathLst>
                    <a:path extrusionOk="0" h="3425" w="3425">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4" name="Google Shape;5454;p69"/>
                <p:cNvSpPr/>
                <p:nvPr/>
              </p:nvSpPr>
              <p:spPr>
                <a:xfrm>
                  <a:off x="4770591" y="3480988"/>
                  <a:ext cx="8856" cy="7605"/>
                </a:xfrm>
                <a:custGeom>
                  <a:rect b="b" l="l" r="r" t="t"/>
                  <a:pathLst>
                    <a:path extrusionOk="0" h="967" w="1126">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55" name="Google Shape;5455;p69"/>
              <p:cNvGrpSpPr/>
              <p:nvPr/>
            </p:nvGrpSpPr>
            <p:grpSpPr>
              <a:xfrm>
                <a:off x="4790473" y="3344782"/>
                <a:ext cx="31405" cy="26898"/>
                <a:chOff x="4790473" y="3344782"/>
                <a:chExt cx="31405" cy="26898"/>
              </a:xfrm>
            </p:grpSpPr>
            <p:sp>
              <p:nvSpPr>
                <p:cNvPr id="5456" name="Google Shape;5456;p69"/>
                <p:cNvSpPr/>
                <p:nvPr/>
              </p:nvSpPr>
              <p:spPr>
                <a:xfrm>
                  <a:off x="4790473" y="3344782"/>
                  <a:ext cx="31405" cy="26898"/>
                </a:xfrm>
                <a:custGeom>
                  <a:rect b="b" l="l" r="r" t="t"/>
                  <a:pathLst>
                    <a:path extrusionOk="0" h="3420" w="3993">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7" name="Google Shape;5457;p69"/>
                <p:cNvSpPr/>
                <p:nvPr/>
              </p:nvSpPr>
              <p:spPr>
                <a:xfrm>
                  <a:off x="4804654" y="3354456"/>
                  <a:ext cx="7613" cy="7613"/>
                </a:xfrm>
                <a:custGeom>
                  <a:rect b="b" l="l" r="r" t="t"/>
                  <a:pathLst>
                    <a:path extrusionOk="0" h="968"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58" name="Google Shape;5458;p69"/>
              <p:cNvGrpSpPr/>
              <p:nvPr/>
            </p:nvGrpSpPr>
            <p:grpSpPr>
              <a:xfrm>
                <a:off x="4823774" y="3950733"/>
                <a:ext cx="37398" cy="32034"/>
                <a:chOff x="4823774" y="3950733"/>
                <a:chExt cx="37398" cy="32034"/>
              </a:xfrm>
            </p:grpSpPr>
            <p:sp>
              <p:nvSpPr>
                <p:cNvPr id="5459" name="Google Shape;5459;p69"/>
                <p:cNvSpPr/>
                <p:nvPr/>
              </p:nvSpPr>
              <p:spPr>
                <a:xfrm>
                  <a:off x="4823774" y="3950733"/>
                  <a:ext cx="37398" cy="32034"/>
                </a:xfrm>
                <a:custGeom>
                  <a:rect b="b" l="l" r="r" t="t"/>
                  <a:pathLst>
                    <a:path extrusionOk="0" h="4073" w="4755">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0" name="Google Shape;5460;p69"/>
                <p:cNvSpPr/>
                <p:nvPr/>
              </p:nvSpPr>
              <p:spPr>
                <a:xfrm>
                  <a:off x="4836617" y="3960407"/>
                  <a:ext cx="14849" cy="12718"/>
                </a:xfrm>
                <a:custGeom>
                  <a:rect b="b" l="l" r="r" t="t"/>
                  <a:pathLst>
                    <a:path extrusionOk="0" h="1617" w="1888">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61" name="Google Shape;5461;p69"/>
              <p:cNvGrpSpPr/>
              <p:nvPr/>
            </p:nvGrpSpPr>
            <p:grpSpPr>
              <a:xfrm>
                <a:off x="4823396" y="4110566"/>
                <a:ext cx="31405" cy="26906"/>
                <a:chOff x="4823396" y="4110566"/>
                <a:chExt cx="31405" cy="26906"/>
              </a:xfrm>
            </p:grpSpPr>
            <p:sp>
              <p:nvSpPr>
                <p:cNvPr id="5462" name="Google Shape;5462;p69"/>
                <p:cNvSpPr/>
                <p:nvPr/>
              </p:nvSpPr>
              <p:spPr>
                <a:xfrm>
                  <a:off x="4823396" y="4110566"/>
                  <a:ext cx="31405" cy="26906"/>
                </a:xfrm>
                <a:custGeom>
                  <a:rect b="b" l="l" r="r" t="t"/>
                  <a:pathLst>
                    <a:path extrusionOk="0" h="3421" w="3993">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3" name="Google Shape;5463;p69"/>
                <p:cNvSpPr/>
                <p:nvPr/>
              </p:nvSpPr>
              <p:spPr>
                <a:xfrm>
                  <a:off x="4836240" y="4120145"/>
                  <a:ext cx="8950" cy="7684"/>
                </a:xfrm>
                <a:custGeom>
                  <a:rect b="b" l="l" r="r" t="t"/>
                  <a:pathLst>
                    <a:path extrusionOk="0" h="977" w="1138">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64" name="Google Shape;5464;p69"/>
              <p:cNvGrpSpPr/>
              <p:nvPr/>
            </p:nvGrpSpPr>
            <p:grpSpPr>
              <a:xfrm>
                <a:off x="4838332" y="3821150"/>
                <a:ext cx="31499" cy="26898"/>
                <a:chOff x="4838332" y="3821150"/>
                <a:chExt cx="31499" cy="26898"/>
              </a:xfrm>
            </p:grpSpPr>
            <p:sp>
              <p:nvSpPr>
                <p:cNvPr id="5465" name="Google Shape;5465;p69"/>
                <p:cNvSpPr/>
                <p:nvPr/>
              </p:nvSpPr>
              <p:spPr>
                <a:xfrm>
                  <a:off x="4838332" y="3821150"/>
                  <a:ext cx="31499" cy="26898"/>
                </a:xfrm>
                <a:custGeom>
                  <a:rect b="b" l="l" r="r" t="t"/>
                  <a:pathLst>
                    <a:path extrusionOk="0" h="3420" w="4005">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6" name="Google Shape;5466;p69"/>
                <p:cNvSpPr/>
                <p:nvPr/>
              </p:nvSpPr>
              <p:spPr>
                <a:xfrm>
                  <a:off x="4851270" y="3830824"/>
                  <a:ext cx="8950" cy="7582"/>
                </a:xfrm>
                <a:custGeom>
                  <a:rect b="b" l="l" r="r" t="t"/>
                  <a:pathLst>
                    <a:path extrusionOk="0" h="964" w="1138">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67" name="Google Shape;5467;p69"/>
              <p:cNvGrpSpPr/>
              <p:nvPr/>
            </p:nvGrpSpPr>
            <p:grpSpPr>
              <a:xfrm>
                <a:off x="4661275" y="3815007"/>
                <a:ext cx="36824" cy="31523"/>
                <a:chOff x="4661275" y="3815007"/>
                <a:chExt cx="36824" cy="31523"/>
              </a:xfrm>
            </p:grpSpPr>
            <p:sp>
              <p:nvSpPr>
                <p:cNvPr id="5468" name="Google Shape;5468;p69"/>
                <p:cNvSpPr/>
                <p:nvPr/>
              </p:nvSpPr>
              <p:spPr>
                <a:xfrm>
                  <a:off x="4661275" y="3815007"/>
                  <a:ext cx="36824" cy="31523"/>
                </a:xfrm>
                <a:custGeom>
                  <a:rect b="b" l="l" r="r" t="t"/>
                  <a:pathLst>
                    <a:path extrusionOk="0" h="4008" w="4682">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9" name="Google Shape;5469;p69"/>
                <p:cNvSpPr/>
                <p:nvPr/>
              </p:nvSpPr>
              <p:spPr>
                <a:xfrm>
                  <a:off x="4676211" y="3824736"/>
                  <a:ext cx="12183" cy="12183"/>
                </a:xfrm>
                <a:custGeom>
                  <a:rect b="b" l="l" r="r" t="t"/>
                  <a:pathLst>
                    <a:path extrusionOk="0" h="1549" w="1549">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70" name="Google Shape;5470;p69"/>
              <p:cNvGrpSpPr/>
              <p:nvPr/>
            </p:nvGrpSpPr>
            <p:grpSpPr>
              <a:xfrm>
                <a:off x="4558998" y="3851037"/>
                <a:ext cx="33591" cy="28699"/>
                <a:chOff x="4558998" y="3851037"/>
                <a:chExt cx="33591" cy="28699"/>
              </a:xfrm>
            </p:grpSpPr>
            <p:sp>
              <p:nvSpPr>
                <p:cNvPr id="5471" name="Google Shape;5471;p69"/>
                <p:cNvSpPr/>
                <p:nvPr/>
              </p:nvSpPr>
              <p:spPr>
                <a:xfrm>
                  <a:off x="4558998" y="3851037"/>
                  <a:ext cx="33591" cy="28699"/>
                </a:xfrm>
                <a:custGeom>
                  <a:rect b="b" l="l" r="r" t="t"/>
                  <a:pathLst>
                    <a:path extrusionOk="0" h="3649" w="4271">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2" name="Google Shape;5472;p69"/>
                <p:cNvSpPr/>
                <p:nvPr/>
              </p:nvSpPr>
              <p:spPr>
                <a:xfrm>
                  <a:off x="4573557" y="3860695"/>
                  <a:ext cx="9328" cy="9430"/>
                </a:xfrm>
                <a:custGeom>
                  <a:rect b="b" l="l" r="r" t="t"/>
                  <a:pathLst>
                    <a:path extrusionOk="0" h="1199" w="1186">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73" name="Google Shape;5473;p69"/>
              <p:cNvGrpSpPr/>
              <p:nvPr/>
            </p:nvGrpSpPr>
            <p:grpSpPr>
              <a:xfrm>
                <a:off x="4696762" y="3638587"/>
                <a:ext cx="33591" cy="28794"/>
                <a:chOff x="4696762" y="3638587"/>
                <a:chExt cx="33591" cy="28794"/>
              </a:xfrm>
            </p:grpSpPr>
            <p:sp>
              <p:nvSpPr>
                <p:cNvPr id="5474" name="Google Shape;5474;p69"/>
                <p:cNvSpPr/>
                <p:nvPr/>
              </p:nvSpPr>
              <p:spPr>
                <a:xfrm>
                  <a:off x="4696762" y="3638587"/>
                  <a:ext cx="33591" cy="28794"/>
                </a:xfrm>
                <a:custGeom>
                  <a:rect b="b" l="l" r="r" t="t"/>
                  <a:pathLst>
                    <a:path extrusionOk="0" h="3661" w="4271">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5" name="Google Shape;5475;p69"/>
                <p:cNvSpPr/>
                <p:nvPr/>
              </p:nvSpPr>
              <p:spPr>
                <a:xfrm>
                  <a:off x="4711320" y="3648245"/>
                  <a:ext cx="9328" cy="9430"/>
                </a:xfrm>
                <a:custGeom>
                  <a:rect b="b" l="l" r="r" t="t"/>
                  <a:pathLst>
                    <a:path extrusionOk="0" h="1199" w="1186">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76" name="Google Shape;5476;p69"/>
              <p:cNvGrpSpPr/>
              <p:nvPr/>
            </p:nvGrpSpPr>
            <p:grpSpPr>
              <a:xfrm>
                <a:off x="4929479" y="3939140"/>
                <a:ext cx="33497" cy="28692"/>
                <a:chOff x="4929479" y="3939140"/>
                <a:chExt cx="33497" cy="28692"/>
              </a:xfrm>
            </p:grpSpPr>
            <p:sp>
              <p:nvSpPr>
                <p:cNvPr id="5477" name="Google Shape;5477;p69"/>
                <p:cNvSpPr/>
                <p:nvPr/>
              </p:nvSpPr>
              <p:spPr>
                <a:xfrm>
                  <a:off x="4929479" y="3939140"/>
                  <a:ext cx="33497" cy="28692"/>
                </a:xfrm>
                <a:custGeom>
                  <a:rect b="b" l="l" r="r" t="t"/>
                  <a:pathLst>
                    <a:path extrusionOk="0" h="3648" w="4259">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8" name="Google Shape;5478;p69"/>
                <p:cNvSpPr/>
                <p:nvPr/>
              </p:nvSpPr>
              <p:spPr>
                <a:xfrm>
                  <a:off x="4943935" y="3948893"/>
                  <a:ext cx="9430" cy="9328"/>
                </a:xfrm>
                <a:custGeom>
                  <a:rect b="b" l="l" r="r" t="t"/>
                  <a:pathLst>
                    <a:path extrusionOk="0" h="1186" w="1199">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79" name="Google Shape;5479;p69"/>
              <p:cNvGrpSpPr/>
              <p:nvPr/>
            </p:nvGrpSpPr>
            <p:grpSpPr>
              <a:xfrm>
                <a:off x="4907119" y="3986039"/>
                <a:ext cx="33497" cy="28699"/>
                <a:chOff x="4907119" y="3986039"/>
                <a:chExt cx="33497" cy="28699"/>
              </a:xfrm>
            </p:grpSpPr>
            <p:sp>
              <p:nvSpPr>
                <p:cNvPr id="5480" name="Google Shape;5480;p69"/>
                <p:cNvSpPr/>
                <p:nvPr/>
              </p:nvSpPr>
              <p:spPr>
                <a:xfrm>
                  <a:off x="4907119" y="3986039"/>
                  <a:ext cx="33497" cy="28699"/>
                </a:xfrm>
                <a:custGeom>
                  <a:rect b="b" l="l" r="r" t="t"/>
                  <a:pathLst>
                    <a:path extrusionOk="0" h="3649" w="4259">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1" name="Google Shape;5481;p69"/>
                <p:cNvSpPr/>
                <p:nvPr/>
              </p:nvSpPr>
              <p:spPr>
                <a:xfrm>
                  <a:off x="4921583" y="3995705"/>
                  <a:ext cx="9422" cy="9328"/>
                </a:xfrm>
                <a:custGeom>
                  <a:rect b="b" l="l" r="r" t="t"/>
                  <a:pathLst>
                    <a:path extrusionOk="0" h="1186" w="1198">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82" name="Google Shape;5482;p69"/>
              <p:cNvGrpSpPr/>
              <p:nvPr/>
            </p:nvGrpSpPr>
            <p:grpSpPr>
              <a:xfrm>
                <a:off x="4911783" y="4048102"/>
                <a:ext cx="33591" cy="28762"/>
                <a:chOff x="4911783" y="4048102"/>
                <a:chExt cx="33591" cy="28762"/>
              </a:xfrm>
            </p:grpSpPr>
            <p:sp>
              <p:nvSpPr>
                <p:cNvPr id="5483" name="Google Shape;5483;p69"/>
                <p:cNvSpPr/>
                <p:nvPr/>
              </p:nvSpPr>
              <p:spPr>
                <a:xfrm>
                  <a:off x="4911783" y="4048102"/>
                  <a:ext cx="33591" cy="28762"/>
                </a:xfrm>
                <a:custGeom>
                  <a:rect b="b" l="l" r="r" t="t"/>
                  <a:pathLst>
                    <a:path extrusionOk="0" h="3657" w="4271">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4" name="Google Shape;5484;p69"/>
                <p:cNvSpPr/>
                <p:nvPr/>
              </p:nvSpPr>
              <p:spPr>
                <a:xfrm>
                  <a:off x="4926333" y="4057831"/>
                  <a:ext cx="9336" cy="9328"/>
                </a:xfrm>
                <a:custGeom>
                  <a:rect b="b" l="l" r="r" t="t"/>
                  <a:pathLst>
                    <a:path extrusionOk="0" h="1186" w="1187">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85" name="Google Shape;5485;p69"/>
              <p:cNvSpPr/>
              <p:nvPr/>
            </p:nvSpPr>
            <p:spPr>
              <a:xfrm>
                <a:off x="4713506" y="3934476"/>
                <a:ext cx="33497" cy="28692"/>
              </a:xfrm>
              <a:custGeom>
                <a:rect b="b" l="l" r="r" t="t"/>
                <a:pathLst>
                  <a:path extrusionOk="0" h="3648" w="4259">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6" name="Google Shape;5486;p69"/>
              <p:cNvSpPr/>
              <p:nvPr/>
            </p:nvSpPr>
            <p:spPr>
              <a:xfrm>
                <a:off x="4727970" y="3944135"/>
                <a:ext cx="9328" cy="9430"/>
              </a:xfrm>
              <a:custGeom>
                <a:rect b="b" l="l" r="r" t="t"/>
                <a:pathLst>
                  <a:path extrusionOk="0" h="1199" w="1186">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87" name="Google Shape;5487;p69"/>
              <p:cNvGrpSpPr/>
              <p:nvPr/>
            </p:nvGrpSpPr>
            <p:grpSpPr>
              <a:xfrm>
                <a:off x="4762623" y="3837847"/>
                <a:ext cx="42416" cy="36273"/>
                <a:chOff x="4762623" y="3837847"/>
                <a:chExt cx="42416" cy="36273"/>
              </a:xfrm>
            </p:grpSpPr>
            <p:sp>
              <p:nvSpPr>
                <p:cNvPr id="5488" name="Google Shape;5488;p69"/>
                <p:cNvSpPr/>
                <p:nvPr/>
              </p:nvSpPr>
              <p:spPr>
                <a:xfrm>
                  <a:off x="4762623" y="3837847"/>
                  <a:ext cx="42416" cy="36273"/>
                </a:xfrm>
                <a:custGeom>
                  <a:rect b="b" l="l" r="r" t="t"/>
                  <a:pathLst>
                    <a:path extrusionOk="0" h="4612" w="5393">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9" name="Google Shape;5489;p69"/>
                <p:cNvSpPr/>
                <p:nvPr/>
              </p:nvSpPr>
              <p:spPr>
                <a:xfrm>
                  <a:off x="4775538" y="3847568"/>
                  <a:ext cx="19796" cy="16957"/>
                </a:xfrm>
                <a:custGeom>
                  <a:rect b="b" l="l" r="r" t="t"/>
                  <a:pathLst>
                    <a:path extrusionOk="0" h="2156" w="2517">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90" name="Google Shape;5490;p69"/>
              <p:cNvGrpSpPr/>
              <p:nvPr/>
            </p:nvGrpSpPr>
            <p:grpSpPr>
              <a:xfrm>
                <a:off x="4746044" y="4104966"/>
                <a:ext cx="33497" cy="28699"/>
                <a:chOff x="4746044" y="4104966"/>
                <a:chExt cx="33497" cy="28699"/>
              </a:xfrm>
            </p:grpSpPr>
            <p:sp>
              <p:nvSpPr>
                <p:cNvPr id="5491" name="Google Shape;5491;p69"/>
                <p:cNvSpPr/>
                <p:nvPr/>
              </p:nvSpPr>
              <p:spPr>
                <a:xfrm>
                  <a:off x="4746044" y="4104966"/>
                  <a:ext cx="33497" cy="28699"/>
                </a:xfrm>
                <a:custGeom>
                  <a:rect b="b" l="l" r="r" t="t"/>
                  <a:pathLst>
                    <a:path extrusionOk="0" h="3649" w="4259">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2" name="Google Shape;5492;p69"/>
                <p:cNvSpPr/>
                <p:nvPr/>
              </p:nvSpPr>
              <p:spPr>
                <a:xfrm>
                  <a:off x="4758887" y="4114632"/>
                  <a:ext cx="11042" cy="9375"/>
                </a:xfrm>
                <a:custGeom>
                  <a:rect b="b" l="l" r="r" t="t"/>
                  <a:pathLst>
                    <a:path extrusionOk="0" h="1192" w="1404">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93" name="Google Shape;5493;p69"/>
              <p:cNvGrpSpPr/>
              <p:nvPr/>
            </p:nvGrpSpPr>
            <p:grpSpPr>
              <a:xfrm>
                <a:off x="4859646" y="4162554"/>
                <a:ext cx="33591" cy="28762"/>
                <a:chOff x="4859646" y="4162554"/>
                <a:chExt cx="33591" cy="28762"/>
              </a:xfrm>
            </p:grpSpPr>
            <p:sp>
              <p:nvSpPr>
                <p:cNvPr id="5494" name="Google Shape;5494;p69"/>
                <p:cNvSpPr/>
                <p:nvPr/>
              </p:nvSpPr>
              <p:spPr>
                <a:xfrm>
                  <a:off x="4859646" y="4162554"/>
                  <a:ext cx="33591" cy="28762"/>
                </a:xfrm>
                <a:custGeom>
                  <a:rect b="b" l="l" r="r" t="t"/>
                  <a:pathLst>
                    <a:path extrusionOk="0" h="3657" w="4271">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5" name="Google Shape;5495;p69"/>
                <p:cNvSpPr/>
                <p:nvPr/>
              </p:nvSpPr>
              <p:spPr>
                <a:xfrm>
                  <a:off x="4874196" y="4172283"/>
                  <a:ext cx="9336" cy="9336"/>
                </a:xfrm>
                <a:custGeom>
                  <a:rect b="b" l="l" r="r" t="t"/>
                  <a:pathLst>
                    <a:path extrusionOk="0" h="1187" w="1187">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496" name="Google Shape;5496;p69"/>
            <p:cNvGrpSpPr/>
            <p:nvPr/>
          </p:nvGrpSpPr>
          <p:grpSpPr>
            <a:xfrm>
              <a:off x="3597785" y="3274438"/>
              <a:ext cx="855610" cy="1122100"/>
              <a:chOff x="3597785" y="3274438"/>
              <a:chExt cx="855610" cy="1122100"/>
            </a:xfrm>
          </p:grpSpPr>
          <p:grpSp>
            <p:nvGrpSpPr>
              <p:cNvPr id="5497" name="Google Shape;5497;p69"/>
              <p:cNvGrpSpPr/>
              <p:nvPr/>
            </p:nvGrpSpPr>
            <p:grpSpPr>
              <a:xfrm>
                <a:off x="3617857" y="3284717"/>
                <a:ext cx="826785" cy="1099165"/>
                <a:chOff x="3617857" y="3284717"/>
                <a:chExt cx="826785" cy="1099165"/>
              </a:xfrm>
            </p:grpSpPr>
            <p:sp>
              <p:nvSpPr>
                <p:cNvPr id="5498" name="Google Shape;5498;p69"/>
                <p:cNvSpPr/>
                <p:nvPr/>
              </p:nvSpPr>
              <p:spPr>
                <a:xfrm>
                  <a:off x="4155028" y="3869354"/>
                  <a:ext cx="289613" cy="514528"/>
                </a:xfrm>
                <a:custGeom>
                  <a:rect b="b" l="l" r="r" t="t"/>
                  <a:pathLst>
                    <a:path extrusionOk="0" fill="none" h="65420" w="36823">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9" name="Google Shape;5499;p69"/>
                <p:cNvSpPr/>
                <p:nvPr/>
              </p:nvSpPr>
              <p:spPr>
                <a:xfrm>
                  <a:off x="3617857" y="3284717"/>
                  <a:ext cx="662957" cy="685970"/>
                </a:xfrm>
                <a:custGeom>
                  <a:rect b="b" l="l" r="r" t="t"/>
                  <a:pathLst>
                    <a:path extrusionOk="0" fill="none" h="87218" w="84292">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0" name="Google Shape;5500;p69"/>
                <p:cNvSpPr/>
                <p:nvPr/>
              </p:nvSpPr>
              <p:spPr>
                <a:xfrm>
                  <a:off x="4230666" y="3943372"/>
                  <a:ext cx="15612" cy="77934"/>
                </a:xfrm>
                <a:custGeom>
                  <a:rect b="b" l="l" r="r" t="t"/>
                  <a:pathLst>
                    <a:path extrusionOk="0" fill="none" h="9909" w="1985">
                      <a:moveTo>
                        <a:pt x="1984" y="9908"/>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1" name="Google Shape;5501;p69"/>
                <p:cNvSpPr/>
                <p:nvPr/>
              </p:nvSpPr>
              <p:spPr>
                <a:xfrm>
                  <a:off x="4230666" y="3902843"/>
                  <a:ext cx="138817" cy="116937"/>
                </a:xfrm>
                <a:custGeom>
                  <a:rect b="b" l="l" r="r" t="t"/>
                  <a:pathLst>
                    <a:path extrusionOk="0" fill="none" h="14868" w="17650">
                      <a:moveTo>
                        <a:pt x="11952" y="14868"/>
                      </a:moveTo>
                      <a:lnTo>
                        <a:pt x="0" y="4670"/>
                      </a:lnTo>
                      <a:lnTo>
                        <a:pt x="9702" y="1"/>
                      </a:lnTo>
                      <a:lnTo>
                        <a:pt x="17649" y="7489"/>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2" name="Google Shape;5502;p69"/>
                <p:cNvSpPr/>
                <p:nvPr/>
              </p:nvSpPr>
              <p:spPr>
                <a:xfrm>
                  <a:off x="4234473" y="3939573"/>
                  <a:ext cx="143953" cy="22171"/>
                </a:xfrm>
                <a:custGeom>
                  <a:rect b="b" l="l" r="r" t="t"/>
                  <a:pathLst>
                    <a:path extrusionOk="0" fill="none" h="2819" w="18303">
                      <a:moveTo>
                        <a:pt x="0" y="0"/>
                      </a:moveTo>
                      <a:lnTo>
                        <a:pt x="18303" y="28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3" name="Google Shape;5503;p69"/>
                <p:cNvSpPr/>
                <p:nvPr/>
              </p:nvSpPr>
              <p:spPr>
                <a:xfrm>
                  <a:off x="4300405" y="4023579"/>
                  <a:ext cx="24264" cy="112650"/>
                </a:xfrm>
                <a:custGeom>
                  <a:rect b="b" l="l" r="r" t="t"/>
                  <a:pathLst>
                    <a:path extrusionOk="0" fill="none" h="14323" w="3085">
                      <a:moveTo>
                        <a:pt x="0" y="14323"/>
                      </a:moveTo>
                      <a:lnTo>
                        <a:pt x="3085"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4" name="Google Shape;5504;p69"/>
                <p:cNvSpPr/>
                <p:nvPr/>
              </p:nvSpPr>
              <p:spPr>
                <a:xfrm>
                  <a:off x="4324661" y="4019772"/>
                  <a:ext cx="40544" cy="140154"/>
                </a:xfrm>
                <a:custGeom>
                  <a:rect b="b" l="l" r="r" t="t"/>
                  <a:pathLst>
                    <a:path extrusionOk="0" fill="none" h="17820" w="5155">
                      <a:moveTo>
                        <a:pt x="1" y="1"/>
                      </a:moveTo>
                      <a:lnTo>
                        <a:pt x="5154" y="178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5" name="Google Shape;5505;p69"/>
                <p:cNvSpPr/>
                <p:nvPr/>
              </p:nvSpPr>
              <p:spPr>
                <a:xfrm>
                  <a:off x="4324661" y="4019772"/>
                  <a:ext cx="104282" cy="52522"/>
                </a:xfrm>
                <a:custGeom>
                  <a:rect b="b" l="l" r="r" t="t"/>
                  <a:pathLst>
                    <a:path extrusionOk="0" fill="none" h="6678" w="13259">
                      <a:moveTo>
                        <a:pt x="1" y="1"/>
                      </a:moveTo>
                      <a:lnTo>
                        <a:pt x="13259" y="667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6" name="Google Shape;5506;p69"/>
                <p:cNvSpPr/>
                <p:nvPr/>
              </p:nvSpPr>
              <p:spPr>
                <a:xfrm>
                  <a:off x="4328467" y="3989901"/>
                  <a:ext cx="113421" cy="29879"/>
                </a:xfrm>
                <a:custGeom>
                  <a:rect b="b" l="l" r="r" t="t"/>
                  <a:pathLst>
                    <a:path extrusionOk="0" fill="none" h="3799" w="14421">
                      <a:moveTo>
                        <a:pt x="14420" y="0"/>
                      </a:moveTo>
                      <a:lnTo>
                        <a:pt x="1" y="379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7" name="Google Shape;5507;p69"/>
                <p:cNvSpPr/>
                <p:nvPr/>
              </p:nvSpPr>
              <p:spPr>
                <a:xfrm>
                  <a:off x="4224193" y="4019772"/>
                  <a:ext cx="23886" cy="76975"/>
                </a:xfrm>
                <a:custGeom>
                  <a:rect b="b" l="l" r="r" t="t"/>
                  <a:pathLst>
                    <a:path extrusionOk="0" fill="none" h="9787" w="3037">
                      <a:moveTo>
                        <a:pt x="1" y="9787"/>
                      </a:moveTo>
                      <a:lnTo>
                        <a:pt x="3037"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8" name="Google Shape;5508;p69"/>
                <p:cNvSpPr/>
                <p:nvPr/>
              </p:nvSpPr>
              <p:spPr>
                <a:xfrm>
                  <a:off x="4248071" y="4019772"/>
                  <a:ext cx="52342" cy="116457"/>
                </a:xfrm>
                <a:custGeom>
                  <a:rect b="b" l="l" r="r" t="t"/>
                  <a:pathLst>
                    <a:path extrusionOk="0" fill="none" h="14807" w="6655">
                      <a:moveTo>
                        <a:pt x="1" y="1"/>
                      </a:moveTo>
                      <a:lnTo>
                        <a:pt x="6654" y="1480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9" name="Google Shape;5509;p69"/>
                <p:cNvSpPr/>
                <p:nvPr/>
              </p:nvSpPr>
              <p:spPr>
                <a:xfrm>
                  <a:off x="4300405" y="4138982"/>
                  <a:ext cx="6567" cy="119029"/>
                </a:xfrm>
                <a:custGeom>
                  <a:rect b="b" l="l" r="r" t="t"/>
                  <a:pathLst>
                    <a:path extrusionOk="0" fill="none" h="15134" w="835">
                      <a:moveTo>
                        <a:pt x="0" y="1"/>
                      </a:moveTo>
                      <a:lnTo>
                        <a:pt x="835" y="1513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0" name="Google Shape;5510;p69"/>
                <p:cNvSpPr/>
                <p:nvPr/>
              </p:nvSpPr>
              <p:spPr>
                <a:xfrm>
                  <a:off x="4219726" y="4200164"/>
                  <a:ext cx="85343" cy="60513"/>
                </a:xfrm>
                <a:custGeom>
                  <a:rect b="b" l="l" r="r" t="t"/>
                  <a:pathLst>
                    <a:path extrusionOk="0" fill="none" h="7694" w="10851">
                      <a:moveTo>
                        <a:pt x="0" y="0"/>
                      </a:moveTo>
                      <a:lnTo>
                        <a:pt x="10851" y="769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1" name="Google Shape;5511;p69"/>
                <p:cNvSpPr/>
                <p:nvPr/>
              </p:nvSpPr>
              <p:spPr>
                <a:xfrm>
                  <a:off x="4223430" y="4137275"/>
                  <a:ext cx="81930" cy="15132"/>
                </a:xfrm>
                <a:custGeom>
                  <a:rect b="b" l="l" r="r" t="t"/>
                  <a:pathLst>
                    <a:path extrusionOk="0" fill="none" h="1924" w="10417">
                      <a:moveTo>
                        <a:pt x="1" y="1923"/>
                      </a:moveTo>
                      <a:lnTo>
                        <a:pt x="1041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2" name="Google Shape;5512;p69"/>
                <p:cNvSpPr/>
                <p:nvPr/>
              </p:nvSpPr>
              <p:spPr>
                <a:xfrm>
                  <a:off x="4303638" y="4138982"/>
                  <a:ext cx="59947" cy="23894"/>
                </a:xfrm>
                <a:custGeom>
                  <a:rect b="b" l="l" r="r" t="t"/>
                  <a:pathLst>
                    <a:path extrusionOk="0" fill="none" h="3038" w="7622">
                      <a:moveTo>
                        <a:pt x="7621" y="3037"/>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3" name="Google Shape;5513;p69"/>
                <p:cNvSpPr/>
                <p:nvPr/>
              </p:nvSpPr>
              <p:spPr>
                <a:xfrm>
                  <a:off x="4201644" y="4267237"/>
                  <a:ext cx="39970" cy="77164"/>
                </a:xfrm>
                <a:custGeom>
                  <a:rect b="b" l="l" r="r" t="t"/>
                  <a:pathLst>
                    <a:path extrusionOk="0" fill="none" h="9811" w="5082">
                      <a:moveTo>
                        <a:pt x="1" y="0"/>
                      </a:moveTo>
                      <a:lnTo>
                        <a:pt x="5081" y="981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4" name="Google Shape;5514;p69"/>
                <p:cNvSpPr/>
                <p:nvPr/>
              </p:nvSpPr>
              <p:spPr>
                <a:xfrm>
                  <a:off x="4203831" y="4258003"/>
                  <a:ext cx="103142" cy="9241"/>
                </a:xfrm>
                <a:custGeom>
                  <a:rect b="b" l="l" r="r" t="t"/>
                  <a:pathLst>
                    <a:path extrusionOk="0" fill="none" h="1175" w="13114">
                      <a:moveTo>
                        <a:pt x="1" y="1174"/>
                      </a:moveTo>
                      <a:lnTo>
                        <a:pt x="1311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5" name="Google Shape;5515;p69"/>
                <p:cNvSpPr/>
                <p:nvPr/>
              </p:nvSpPr>
              <p:spPr>
                <a:xfrm>
                  <a:off x="4179001" y="3943372"/>
                  <a:ext cx="51673" cy="104951"/>
                </a:xfrm>
                <a:custGeom>
                  <a:rect b="b" l="l" r="r" t="t"/>
                  <a:pathLst>
                    <a:path extrusionOk="0" fill="none" h="13344" w="6570">
                      <a:moveTo>
                        <a:pt x="1" y="13344"/>
                      </a:moveTo>
                      <a:lnTo>
                        <a:pt x="656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6" name="Google Shape;5516;p69"/>
                <p:cNvSpPr/>
                <p:nvPr/>
              </p:nvSpPr>
              <p:spPr>
                <a:xfrm>
                  <a:off x="4248071" y="4019772"/>
                  <a:ext cx="76597" cy="8"/>
                </a:xfrm>
                <a:custGeom>
                  <a:rect b="b" l="l" r="r" t="t"/>
                  <a:pathLst>
                    <a:path extrusionOk="0" fill="none" h="1" w="9739">
                      <a:moveTo>
                        <a:pt x="1" y="1"/>
                      </a:moveTo>
                      <a:lnTo>
                        <a:pt x="973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7" name="Google Shape;5517;p69"/>
                <p:cNvSpPr/>
                <p:nvPr/>
              </p:nvSpPr>
              <p:spPr>
                <a:xfrm>
                  <a:off x="4219529" y="4138982"/>
                  <a:ext cx="84116" cy="63282"/>
                </a:xfrm>
                <a:custGeom>
                  <a:rect b="b" l="l" r="r" t="t"/>
                  <a:pathLst>
                    <a:path extrusionOk="0" fill="none" h="8046" w="10695">
                      <a:moveTo>
                        <a:pt x="1" y="8045"/>
                      </a:moveTo>
                      <a:lnTo>
                        <a:pt x="1069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8" name="Google Shape;5518;p69"/>
                <p:cNvSpPr/>
                <p:nvPr/>
              </p:nvSpPr>
              <p:spPr>
                <a:xfrm>
                  <a:off x="3654964" y="3289853"/>
                  <a:ext cx="46820" cy="63848"/>
                </a:xfrm>
                <a:custGeom>
                  <a:rect b="b" l="l" r="r" t="t"/>
                  <a:pathLst>
                    <a:path extrusionOk="0" fill="none" h="8118" w="5953">
                      <a:moveTo>
                        <a:pt x="1" y="0"/>
                      </a:moveTo>
                      <a:lnTo>
                        <a:pt x="5952" y="811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9" name="Google Shape;5519;p69"/>
                <p:cNvSpPr/>
                <p:nvPr/>
              </p:nvSpPr>
              <p:spPr>
                <a:xfrm>
                  <a:off x="3619760" y="3353693"/>
                  <a:ext cx="85736" cy="36730"/>
                </a:xfrm>
                <a:custGeom>
                  <a:rect b="b" l="l" r="r" t="t"/>
                  <a:pathLst>
                    <a:path extrusionOk="0" fill="none" h="4670" w="10901">
                      <a:moveTo>
                        <a:pt x="1" y="4670"/>
                      </a:moveTo>
                      <a:lnTo>
                        <a:pt x="1090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0" name="Google Shape;5520;p69"/>
                <p:cNvSpPr/>
                <p:nvPr/>
              </p:nvSpPr>
              <p:spPr>
                <a:xfrm>
                  <a:off x="3703011" y="3354739"/>
                  <a:ext cx="70415" cy="79350"/>
                </a:xfrm>
                <a:custGeom>
                  <a:rect b="b" l="l" r="r" t="t"/>
                  <a:pathLst>
                    <a:path extrusionOk="0" fill="none" h="10089" w="8953">
                      <a:moveTo>
                        <a:pt x="1" y="0"/>
                      </a:moveTo>
                      <a:lnTo>
                        <a:pt x="8952" y="1008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1" name="Google Shape;5521;p69"/>
                <p:cNvSpPr/>
                <p:nvPr/>
              </p:nvSpPr>
              <p:spPr>
                <a:xfrm>
                  <a:off x="3779884" y="3366443"/>
                  <a:ext cx="34449" cy="67647"/>
                </a:xfrm>
                <a:custGeom>
                  <a:rect b="b" l="l" r="r" t="t"/>
                  <a:pathLst>
                    <a:path extrusionOk="0" fill="none" h="8601" w="4380">
                      <a:moveTo>
                        <a:pt x="1" y="8601"/>
                      </a:moveTo>
                      <a:lnTo>
                        <a:pt x="438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2" name="Google Shape;5522;p69"/>
                <p:cNvSpPr/>
                <p:nvPr/>
              </p:nvSpPr>
              <p:spPr>
                <a:xfrm>
                  <a:off x="3701776" y="3353693"/>
                  <a:ext cx="116363" cy="12757"/>
                </a:xfrm>
                <a:custGeom>
                  <a:rect b="b" l="l" r="r" t="t"/>
                  <a:pathLst>
                    <a:path extrusionOk="0" fill="none" h="1622" w="14795">
                      <a:moveTo>
                        <a:pt x="14795" y="1621"/>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3" name="Google Shape;5523;p69"/>
                <p:cNvSpPr/>
                <p:nvPr/>
              </p:nvSpPr>
              <p:spPr>
                <a:xfrm>
                  <a:off x="3701776" y="3313063"/>
                  <a:ext cx="227204" cy="40638"/>
                </a:xfrm>
                <a:custGeom>
                  <a:rect b="b" l="l" r="r" t="t"/>
                  <a:pathLst>
                    <a:path extrusionOk="0" fill="none" h="5167" w="28888">
                      <a:moveTo>
                        <a:pt x="28887" y="1"/>
                      </a:moveTo>
                      <a:lnTo>
                        <a:pt x="0" y="51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4" name="Google Shape;5524;p69"/>
                <p:cNvSpPr/>
                <p:nvPr/>
              </p:nvSpPr>
              <p:spPr>
                <a:xfrm>
                  <a:off x="3888633" y="3313063"/>
                  <a:ext cx="40347" cy="114467"/>
                </a:xfrm>
                <a:custGeom>
                  <a:rect b="b" l="l" r="r" t="t"/>
                  <a:pathLst>
                    <a:path extrusionOk="0" fill="none" h="14554" w="5130">
                      <a:moveTo>
                        <a:pt x="5129" y="1"/>
                      </a:moveTo>
                      <a:lnTo>
                        <a:pt x="0" y="1455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5" name="Google Shape;5525;p69"/>
                <p:cNvSpPr/>
                <p:nvPr/>
              </p:nvSpPr>
              <p:spPr>
                <a:xfrm>
                  <a:off x="3814325" y="3366443"/>
                  <a:ext cx="74316" cy="61087"/>
                </a:xfrm>
                <a:custGeom>
                  <a:rect b="b" l="l" r="r" t="t"/>
                  <a:pathLst>
                    <a:path extrusionOk="0" fill="none" h="7767" w="9449">
                      <a:moveTo>
                        <a:pt x="1" y="0"/>
                      </a:moveTo>
                      <a:lnTo>
                        <a:pt x="9448" y="77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6" name="Google Shape;5526;p69"/>
                <p:cNvSpPr/>
                <p:nvPr/>
              </p:nvSpPr>
              <p:spPr>
                <a:xfrm>
                  <a:off x="3838399" y="3427522"/>
                  <a:ext cx="50242" cy="67749"/>
                </a:xfrm>
                <a:custGeom>
                  <a:rect b="b" l="l" r="r" t="t"/>
                  <a:pathLst>
                    <a:path extrusionOk="0" fill="none" h="8614" w="6388">
                      <a:moveTo>
                        <a:pt x="0" y="8613"/>
                      </a:moveTo>
                      <a:lnTo>
                        <a:pt x="638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7" name="Google Shape;5527;p69"/>
                <p:cNvSpPr/>
                <p:nvPr/>
              </p:nvSpPr>
              <p:spPr>
                <a:xfrm>
                  <a:off x="3814325" y="3313063"/>
                  <a:ext cx="114656" cy="53388"/>
                </a:xfrm>
                <a:custGeom>
                  <a:rect b="b" l="l" r="r" t="t"/>
                  <a:pathLst>
                    <a:path extrusionOk="0" fill="none" h="6788" w="14578">
                      <a:moveTo>
                        <a:pt x="1" y="6787"/>
                      </a:moveTo>
                      <a:lnTo>
                        <a:pt x="14577"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8" name="Google Shape;5528;p69"/>
                <p:cNvSpPr/>
                <p:nvPr/>
              </p:nvSpPr>
              <p:spPr>
                <a:xfrm>
                  <a:off x="3888633" y="3427522"/>
                  <a:ext cx="55377" cy="76212"/>
                </a:xfrm>
                <a:custGeom>
                  <a:rect b="b" l="l" r="r" t="t"/>
                  <a:pathLst>
                    <a:path extrusionOk="0" fill="none" h="9690" w="7041">
                      <a:moveTo>
                        <a:pt x="0" y="0"/>
                      </a:moveTo>
                      <a:lnTo>
                        <a:pt x="7041" y="969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9" name="Google Shape;5529;p69"/>
                <p:cNvSpPr/>
                <p:nvPr/>
              </p:nvSpPr>
              <p:spPr>
                <a:xfrm>
                  <a:off x="3944003" y="3406208"/>
                  <a:ext cx="40631" cy="97526"/>
                </a:xfrm>
                <a:custGeom>
                  <a:rect b="b" l="l" r="r" t="t"/>
                  <a:pathLst>
                    <a:path extrusionOk="0" fill="none" h="12400" w="5166">
                      <a:moveTo>
                        <a:pt x="1" y="12400"/>
                      </a:moveTo>
                      <a:lnTo>
                        <a:pt x="516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0" name="Google Shape;5530;p69"/>
                <p:cNvSpPr/>
                <p:nvPr/>
              </p:nvSpPr>
              <p:spPr>
                <a:xfrm>
                  <a:off x="3984625" y="3357500"/>
                  <a:ext cx="55291" cy="48716"/>
                </a:xfrm>
                <a:custGeom>
                  <a:rect b="b" l="l" r="r" t="t"/>
                  <a:pathLst>
                    <a:path extrusionOk="0" fill="none" h="6194" w="7030">
                      <a:moveTo>
                        <a:pt x="1" y="6194"/>
                      </a:moveTo>
                      <a:lnTo>
                        <a:pt x="702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1" name="Google Shape;5531;p69"/>
                <p:cNvSpPr/>
                <p:nvPr/>
              </p:nvSpPr>
              <p:spPr>
                <a:xfrm>
                  <a:off x="3888633" y="3406208"/>
                  <a:ext cx="96000" cy="21322"/>
                </a:xfrm>
                <a:custGeom>
                  <a:rect b="b" l="l" r="r" t="t"/>
                  <a:pathLst>
                    <a:path extrusionOk="0" fill="none" h="2711" w="12206">
                      <a:moveTo>
                        <a:pt x="0" y="2710"/>
                      </a:moveTo>
                      <a:lnTo>
                        <a:pt x="1220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2" name="Google Shape;5532;p69"/>
                <p:cNvSpPr/>
                <p:nvPr/>
              </p:nvSpPr>
              <p:spPr>
                <a:xfrm>
                  <a:off x="3984625" y="3406208"/>
                  <a:ext cx="42251" cy="136348"/>
                </a:xfrm>
                <a:custGeom>
                  <a:rect b="b" l="l" r="r" t="t"/>
                  <a:pathLst>
                    <a:path extrusionOk="0" fill="none" h="17336" w="5372">
                      <a:moveTo>
                        <a:pt x="1" y="1"/>
                      </a:moveTo>
                      <a:lnTo>
                        <a:pt x="5372" y="173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3" name="Google Shape;5533;p69"/>
                <p:cNvSpPr/>
                <p:nvPr/>
              </p:nvSpPr>
              <p:spPr>
                <a:xfrm>
                  <a:off x="4026868" y="3427522"/>
                  <a:ext cx="35597" cy="115033"/>
                </a:xfrm>
                <a:custGeom>
                  <a:rect b="b" l="l" r="r" t="t"/>
                  <a:pathLst>
                    <a:path extrusionOk="0" fill="none" h="14626" w="4526">
                      <a:moveTo>
                        <a:pt x="1" y="14625"/>
                      </a:moveTo>
                      <a:lnTo>
                        <a:pt x="4525"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4" name="Google Shape;5534;p69"/>
                <p:cNvSpPr/>
                <p:nvPr/>
              </p:nvSpPr>
              <p:spPr>
                <a:xfrm>
                  <a:off x="3876261" y="3542548"/>
                  <a:ext cx="150615" cy="52051"/>
                </a:xfrm>
                <a:custGeom>
                  <a:rect b="b" l="l" r="r" t="t"/>
                  <a:pathLst>
                    <a:path extrusionOk="0" fill="none" h="6618" w="19150">
                      <a:moveTo>
                        <a:pt x="1" y="6617"/>
                      </a:moveTo>
                      <a:lnTo>
                        <a:pt x="1915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5" name="Google Shape;5535;p69"/>
                <p:cNvSpPr/>
                <p:nvPr/>
              </p:nvSpPr>
              <p:spPr>
                <a:xfrm>
                  <a:off x="4006702" y="3542548"/>
                  <a:ext cx="20174" cy="99044"/>
                </a:xfrm>
                <a:custGeom>
                  <a:rect b="b" l="l" r="r" t="t"/>
                  <a:pathLst>
                    <a:path extrusionOk="0" fill="none" h="12593" w="2565">
                      <a:moveTo>
                        <a:pt x="2565" y="0"/>
                      </a:moveTo>
                      <a:lnTo>
                        <a:pt x="0" y="1259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6" name="Google Shape;5536;p69"/>
                <p:cNvSpPr/>
                <p:nvPr/>
              </p:nvSpPr>
              <p:spPr>
                <a:xfrm>
                  <a:off x="3912700" y="3641584"/>
                  <a:ext cx="97817" cy="41779"/>
                </a:xfrm>
                <a:custGeom>
                  <a:rect b="b" l="l" r="r" t="t"/>
                  <a:pathLst>
                    <a:path extrusionOk="0" fill="none" h="5312" w="12437">
                      <a:moveTo>
                        <a:pt x="1" y="5311"/>
                      </a:moveTo>
                      <a:lnTo>
                        <a:pt x="1243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7" name="Google Shape;5537;p69"/>
                <p:cNvSpPr/>
                <p:nvPr/>
              </p:nvSpPr>
              <p:spPr>
                <a:xfrm>
                  <a:off x="3875601" y="3503726"/>
                  <a:ext cx="68410" cy="89158"/>
                </a:xfrm>
                <a:custGeom>
                  <a:rect b="b" l="l" r="r" t="t"/>
                  <a:pathLst>
                    <a:path extrusionOk="0" fill="none" h="11336" w="8698">
                      <a:moveTo>
                        <a:pt x="8698" y="1"/>
                      </a:moveTo>
                      <a:lnTo>
                        <a:pt x="0" y="113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8" name="Google Shape;5538;p69"/>
                <p:cNvSpPr/>
                <p:nvPr/>
              </p:nvSpPr>
              <p:spPr>
                <a:xfrm>
                  <a:off x="3944003" y="3503726"/>
                  <a:ext cx="89441" cy="36163"/>
                </a:xfrm>
                <a:custGeom>
                  <a:rect b="b" l="l" r="r" t="t"/>
                  <a:pathLst>
                    <a:path extrusionOk="0" fill="none" h="4598" w="11372">
                      <a:moveTo>
                        <a:pt x="1" y="1"/>
                      </a:moveTo>
                      <a:lnTo>
                        <a:pt x="11372" y="459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9" name="Google Shape;5539;p69"/>
                <p:cNvSpPr/>
                <p:nvPr/>
              </p:nvSpPr>
              <p:spPr>
                <a:xfrm>
                  <a:off x="4033436" y="3490599"/>
                  <a:ext cx="132824" cy="49290"/>
                </a:xfrm>
                <a:custGeom>
                  <a:rect b="b" l="l" r="r" t="t"/>
                  <a:pathLst>
                    <a:path extrusionOk="0" fill="none" h="6267" w="16888">
                      <a:moveTo>
                        <a:pt x="1" y="6267"/>
                      </a:moveTo>
                      <a:lnTo>
                        <a:pt x="1688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0" name="Google Shape;5540;p69"/>
                <p:cNvSpPr/>
                <p:nvPr/>
              </p:nvSpPr>
              <p:spPr>
                <a:xfrm>
                  <a:off x="4166252" y="3490599"/>
                  <a:ext cx="73459" cy="95528"/>
                </a:xfrm>
                <a:custGeom>
                  <a:rect b="b" l="l" r="r" t="t"/>
                  <a:pathLst>
                    <a:path extrusionOk="0" fill="none" h="12146" w="9340">
                      <a:moveTo>
                        <a:pt x="1" y="0"/>
                      </a:moveTo>
                      <a:lnTo>
                        <a:pt x="9339" y="121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1" name="Google Shape;5541;p69"/>
                <p:cNvSpPr/>
                <p:nvPr/>
              </p:nvSpPr>
              <p:spPr>
                <a:xfrm>
                  <a:off x="4027726" y="3539882"/>
                  <a:ext cx="211985" cy="39970"/>
                </a:xfrm>
                <a:custGeom>
                  <a:rect b="b" l="l" r="r" t="t"/>
                  <a:pathLst>
                    <a:path extrusionOk="0" fill="none" h="5082" w="26953">
                      <a:moveTo>
                        <a:pt x="26952" y="5081"/>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2" name="Google Shape;5542;p69"/>
                <p:cNvSpPr/>
                <p:nvPr/>
              </p:nvSpPr>
              <p:spPr>
                <a:xfrm>
                  <a:off x="4027726" y="3539882"/>
                  <a:ext cx="99720" cy="174878"/>
                </a:xfrm>
                <a:custGeom>
                  <a:rect b="b" l="l" r="r" t="t"/>
                  <a:pathLst>
                    <a:path extrusionOk="0" fill="none" h="22235" w="12679">
                      <a:moveTo>
                        <a:pt x="1" y="1"/>
                      </a:moveTo>
                      <a:lnTo>
                        <a:pt x="12678" y="2223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3" name="Google Shape;5543;p69"/>
                <p:cNvSpPr/>
                <p:nvPr/>
              </p:nvSpPr>
              <p:spPr>
                <a:xfrm>
                  <a:off x="4027726" y="3539882"/>
                  <a:ext cx="159754" cy="111707"/>
                </a:xfrm>
                <a:custGeom>
                  <a:rect b="b" l="l" r="r" t="t"/>
                  <a:pathLst>
                    <a:path extrusionOk="0" fill="none" h="14203" w="20312">
                      <a:moveTo>
                        <a:pt x="1" y="1"/>
                      </a:moveTo>
                      <a:lnTo>
                        <a:pt x="20311" y="142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4" name="Google Shape;5544;p69"/>
                <p:cNvSpPr/>
                <p:nvPr/>
              </p:nvSpPr>
              <p:spPr>
                <a:xfrm>
                  <a:off x="4006702" y="3641584"/>
                  <a:ext cx="120743" cy="73176"/>
                </a:xfrm>
                <a:custGeom>
                  <a:rect b="b" l="l" r="r" t="t"/>
                  <a:pathLst>
                    <a:path extrusionOk="0" fill="none" h="9304" w="15352">
                      <a:moveTo>
                        <a:pt x="0" y="1"/>
                      </a:moveTo>
                      <a:lnTo>
                        <a:pt x="15351" y="930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5" name="Google Shape;5545;p69"/>
                <p:cNvSpPr/>
                <p:nvPr/>
              </p:nvSpPr>
              <p:spPr>
                <a:xfrm>
                  <a:off x="4006702" y="3641584"/>
                  <a:ext cx="39773" cy="140249"/>
                </a:xfrm>
                <a:custGeom>
                  <a:rect b="b" l="l" r="r" t="t"/>
                  <a:pathLst>
                    <a:path extrusionOk="0" fill="none" h="17832" w="5057">
                      <a:moveTo>
                        <a:pt x="5057" y="17832"/>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6" name="Google Shape;5546;p69"/>
                <p:cNvSpPr/>
                <p:nvPr/>
              </p:nvSpPr>
              <p:spPr>
                <a:xfrm>
                  <a:off x="3996423" y="3784585"/>
                  <a:ext cx="51862" cy="10280"/>
                </a:xfrm>
                <a:custGeom>
                  <a:rect b="b" l="l" r="r" t="t"/>
                  <a:pathLst>
                    <a:path extrusionOk="0" fill="none" h="1307" w="6594">
                      <a:moveTo>
                        <a:pt x="1" y="1307"/>
                      </a:moveTo>
                      <a:lnTo>
                        <a:pt x="659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7" name="Google Shape;5547;p69"/>
                <p:cNvSpPr/>
                <p:nvPr/>
              </p:nvSpPr>
              <p:spPr>
                <a:xfrm>
                  <a:off x="4048277" y="3784585"/>
                  <a:ext cx="47583" cy="68890"/>
                </a:xfrm>
                <a:custGeom>
                  <a:rect b="b" l="l" r="r" t="t"/>
                  <a:pathLst>
                    <a:path extrusionOk="0" fill="none" h="8759" w="6050">
                      <a:moveTo>
                        <a:pt x="1" y="0"/>
                      </a:moveTo>
                      <a:lnTo>
                        <a:pt x="6049" y="875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8" name="Google Shape;5548;p69"/>
                <p:cNvSpPr/>
                <p:nvPr/>
              </p:nvSpPr>
              <p:spPr>
                <a:xfrm>
                  <a:off x="4095947" y="3788392"/>
                  <a:ext cx="10280" cy="64894"/>
                </a:xfrm>
                <a:custGeom>
                  <a:rect b="b" l="l" r="r" t="t"/>
                  <a:pathLst>
                    <a:path extrusionOk="0" fill="none" h="8251" w="1307">
                      <a:moveTo>
                        <a:pt x="0" y="8250"/>
                      </a:moveTo>
                      <a:lnTo>
                        <a:pt x="130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9" name="Google Shape;5549;p69"/>
                <p:cNvSpPr/>
                <p:nvPr/>
              </p:nvSpPr>
              <p:spPr>
                <a:xfrm>
                  <a:off x="4095852" y="3853467"/>
                  <a:ext cx="45672" cy="15895"/>
                </a:xfrm>
                <a:custGeom>
                  <a:rect b="b" l="l" r="r" t="t"/>
                  <a:pathLst>
                    <a:path extrusionOk="0" fill="none" h="2021" w="5807">
                      <a:moveTo>
                        <a:pt x="0" y="0"/>
                      </a:moveTo>
                      <a:lnTo>
                        <a:pt x="5807" y="20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0" name="Google Shape;5550;p69"/>
                <p:cNvSpPr/>
                <p:nvPr/>
              </p:nvSpPr>
              <p:spPr>
                <a:xfrm>
                  <a:off x="4138567" y="3868308"/>
                  <a:ext cx="16469" cy="101710"/>
                </a:xfrm>
                <a:custGeom>
                  <a:rect b="b" l="l" r="r" t="t"/>
                  <a:pathLst>
                    <a:path extrusionOk="0" fill="none" h="12932" w="2094">
                      <a:moveTo>
                        <a:pt x="1" y="1"/>
                      </a:moveTo>
                      <a:lnTo>
                        <a:pt x="2093" y="1293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1" name="Google Shape;5551;p69"/>
                <p:cNvSpPr/>
                <p:nvPr/>
              </p:nvSpPr>
              <p:spPr>
                <a:xfrm>
                  <a:off x="3875601" y="3592876"/>
                  <a:ext cx="131110" cy="48716"/>
                </a:xfrm>
                <a:custGeom>
                  <a:rect b="b" l="l" r="r" t="t"/>
                  <a:pathLst>
                    <a:path extrusionOk="0" fill="none" h="6194" w="16670">
                      <a:moveTo>
                        <a:pt x="0" y="0"/>
                      </a:moveTo>
                      <a:lnTo>
                        <a:pt x="16669" y="619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2" name="Google Shape;5552;p69"/>
                <p:cNvSpPr/>
                <p:nvPr/>
              </p:nvSpPr>
              <p:spPr>
                <a:xfrm>
                  <a:off x="4164828" y="3394410"/>
                  <a:ext cx="26458" cy="93153"/>
                </a:xfrm>
                <a:custGeom>
                  <a:rect b="b" l="l" r="r" t="t"/>
                  <a:pathLst>
                    <a:path extrusionOk="0" fill="none" h="11844" w="3364">
                      <a:moveTo>
                        <a:pt x="0" y="11843"/>
                      </a:moveTo>
                      <a:lnTo>
                        <a:pt x="336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3" name="Google Shape;5553;p69"/>
                <p:cNvSpPr/>
                <p:nvPr/>
              </p:nvSpPr>
              <p:spPr>
                <a:xfrm>
                  <a:off x="4191278" y="3394410"/>
                  <a:ext cx="86586" cy="52719"/>
                </a:xfrm>
                <a:custGeom>
                  <a:rect b="b" l="l" r="r" t="t"/>
                  <a:pathLst>
                    <a:path extrusionOk="0" fill="none" h="6703" w="11009">
                      <a:moveTo>
                        <a:pt x="0" y="1"/>
                      </a:moveTo>
                      <a:lnTo>
                        <a:pt x="11008" y="67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54" name="Google Shape;5554;p69"/>
              <p:cNvGrpSpPr/>
              <p:nvPr/>
            </p:nvGrpSpPr>
            <p:grpSpPr>
              <a:xfrm>
                <a:off x="4180904" y="4251758"/>
                <a:ext cx="37783" cy="32420"/>
                <a:chOff x="4180904" y="4251758"/>
                <a:chExt cx="37783" cy="32420"/>
              </a:xfrm>
            </p:grpSpPr>
            <p:sp>
              <p:nvSpPr>
                <p:cNvPr id="5555" name="Google Shape;5555;p69"/>
                <p:cNvSpPr/>
                <p:nvPr/>
              </p:nvSpPr>
              <p:spPr>
                <a:xfrm>
                  <a:off x="4180904" y="4251758"/>
                  <a:ext cx="37783" cy="32420"/>
                </a:xfrm>
                <a:custGeom>
                  <a:rect b="b" l="l" r="r" t="t"/>
                  <a:pathLst>
                    <a:path extrusionOk="0" h="4122" w="4804">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6" name="Google Shape;5556;p69"/>
                <p:cNvSpPr/>
                <p:nvPr/>
              </p:nvSpPr>
              <p:spPr>
                <a:xfrm>
                  <a:off x="4196037" y="4261432"/>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57" name="Google Shape;5557;p69"/>
              <p:cNvGrpSpPr/>
              <p:nvPr/>
            </p:nvGrpSpPr>
            <p:grpSpPr>
              <a:xfrm>
                <a:off x="4201644" y="4081324"/>
                <a:ext cx="37783" cy="32364"/>
                <a:chOff x="4201644" y="4081324"/>
                <a:chExt cx="37783" cy="32364"/>
              </a:xfrm>
            </p:grpSpPr>
            <p:sp>
              <p:nvSpPr>
                <p:cNvPr id="5558" name="Google Shape;5558;p69"/>
                <p:cNvSpPr/>
                <p:nvPr/>
              </p:nvSpPr>
              <p:spPr>
                <a:xfrm>
                  <a:off x="4201644" y="4081324"/>
                  <a:ext cx="37783" cy="32364"/>
                </a:xfrm>
                <a:custGeom>
                  <a:rect b="b" l="l" r="r" t="t"/>
                  <a:pathLst>
                    <a:path extrusionOk="0" h="4115" w="4804">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9" name="Google Shape;5559;p69"/>
                <p:cNvSpPr/>
                <p:nvPr/>
              </p:nvSpPr>
              <p:spPr>
                <a:xfrm>
                  <a:off x="4214582" y="4091037"/>
                  <a:ext cx="15235" cy="13040"/>
                </a:xfrm>
                <a:custGeom>
                  <a:rect b="b" l="l" r="r" t="t"/>
                  <a:pathLst>
                    <a:path extrusionOk="0" h="1658" w="1937">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60" name="Google Shape;5560;p69"/>
              <p:cNvGrpSpPr/>
              <p:nvPr/>
            </p:nvGrpSpPr>
            <p:grpSpPr>
              <a:xfrm>
                <a:off x="4284416" y="3887428"/>
                <a:ext cx="37783" cy="32451"/>
                <a:chOff x="4284416" y="3887428"/>
                <a:chExt cx="37783" cy="32451"/>
              </a:xfrm>
            </p:grpSpPr>
            <p:sp>
              <p:nvSpPr>
                <p:cNvPr id="5561" name="Google Shape;5561;p69"/>
                <p:cNvSpPr/>
                <p:nvPr/>
              </p:nvSpPr>
              <p:spPr>
                <a:xfrm>
                  <a:off x="4284416" y="3887428"/>
                  <a:ext cx="37783" cy="32451"/>
                </a:xfrm>
                <a:custGeom>
                  <a:rect b="b" l="l" r="r" t="t"/>
                  <a:pathLst>
                    <a:path extrusionOk="0" h="4126" w="4804">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2" name="Google Shape;5562;p69"/>
                <p:cNvSpPr/>
                <p:nvPr/>
              </p:nvSpPr>
              <p:spPr>
                <a:xfrm>
                  <a:off x="4299548" y="3897039"/>
                  <a:ext cx="13040" cy="13048"/>
                </a:xfrm>
                <a:custGeom>
                  <a:rect b="b" l="l" r="r" t="t"/>
                  <a:pathLst>
                    <a:path extrusionOk="0" h="1659" w="1658">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63" name="Google Shape;5563;p69"/>
              <p:cNvGrpSpPr/>
              <p:nvPr/>
            </p:nvGrpSpPr>
            <p:grpSpPr>
              <a:xfrm>
                <a:off x="4223721" y="3860404"/>
                <a:ext cx="37870" cy="32364"/>
                <a:chOff x="4223721" y="3860404"/>
                <a:chExt cx="37870" cy="32364"/>
              </a:xfrm>
            </p:grpSpPr>
            <p:sp>
              <p:nvSpPr>
                <p:cNvPr id="5564" name="Google Shape;5564;p69"/>
                <p:cNvSpPr/>
                <p:nvPr/>
              </p:nvSpPr>
              <p:spPr>
                <a:xfrm>
                  <a:off x="4223721" y="3860404"/>
                  <a:ext cx="37870" cy="32364"/>
                </a:xfrm>
                <a:custGeom>
                  <a:rect b="b" l="l" r="r" t="t"/>
                  <a:pathLst>
                    <a:path extrusionOk="0" h="4115" w="4815">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5" name="Google Shape;5565;p69"/>
                <p:cNvSpPr/>
                <p:nvPr/>
              </p:nvSpPr>
              <p:spPr>
                <a:xfrm>
                  <a:off x="4238846" y="3870117"/>
                  <a:ext cx="13040" cy="13040"/>
                </a:xfrm>
                <a:custGeom>
                  <a:rect b="b" l="l" r="r" t="t"/>
                  <a:pathLst>
                    <a:path extrusionOk="0" h="1658" w="1658">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66" name="Google Shape;5566;p69"/>
              <p:cNvGrpSpPr/>
              <p:nvPr/>
            </p:nvGrpSpPr>
            <p:grpSpPr>
              <a:xfrm>
                <a:off x="4104889" y="3699242"/>
                <a:ext cx="37776" cy="32357"/>
                <a:chOff x="4104889" y="3699242"/>
                <a:chExt cx="37776" cy="32357"/>
              </a:xfrm>
            </p:grpSpPr>
            <p:sp>
              <p:nvSpPr>
                <p:cNvPr id="5567" name="Google Shape;5567;p69"/>
                <p:cNvSpPr/>
                <p:nvPr/>
              </p:nvSpPr>
              <p:spPr>
                <a:xfrm>
                  <a:off x="4104889" y="3699242"/>
                  <a:ext cx="37776" cy="32357"/>
                </a:xfrm>
                <a:custGeom>
                  <a:rect b="b" l="l" r="r" t="t"/>
                  <a:pathLst>
                    <a:path extrusionOk="0" h="4114" w="4803">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8" name="Google Shape;5568;p69"/>
                <p:cNvSpPr/>
                <p:nvPr/>
              </p:nvSpPr>
              <p:spPr>
                <a:xfrm>
                  <a:off x="4120013" y="3708948"/>
                  <a:ext cx="13040" cy="13040"/>
                </a:xfrm>
                <a:custGeom>
                  <a:rect b="b" l="l" r="r" t="t"/>
                  <a:pathLst>
                    <a:path extrusionOk="0" h="1658" w="1658">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69" name="Google Shape;5569;p69"/>
              <p:cNvGrpSpPr/>
              <p:nvPr/>
            </p:nvGrpSpPr>
            <p:grpSpPr>
              <a:xfrm>
                <a:off x="4143608" y="3475121"/>
                <a:ext cx="37878" cy="32420"/>
                <a:chOff x="4143608" y="3475121"/>
                <a:chExt cx="37878" cy="32420"/>
              </a:xfrm>
            </p:grpSpPr>
            <p:sp>
              <p:nvSpPr>
                <p:cNvPr id="5570" name="Google Shape;5570;p69"/>
                <p:cNvSpPr/>
                <p:nvPr/>
              </p:nvSpPr>
              <p:spPr>
                <a:xfrm>
                  <a:off x="4143608" y="3475121"/>
                  <a:ext cx="37878" cy="32420"/>
                </a:xfrm>
                <a:custGeom>
                  <a:rect b="b" l="l" r="r" t="t"/>
                  <a:pathLst>
                    <a:path extrusionOk="0" h="4122" w="4816">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1" name="Google Shape;5571;p69"/>
                <p:cNvSpPr/>
                <p:nvPr/>
              </p:nvSpPr>
              <p:spPr>
                <a:xfrm>
                  <a:off x="4158741" y="3484795"/>
                  <a:ext cx="13040" cy="13040"/>
                </a:xfrm>
                <a:custGeom>
                  <a:rect b="b" l="l" r="r" t="t"/>
                  <a:pathLst>
                    <a:path extrusionOk="0" h="1658" w="1658">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72" name="Google Shape;5572;p69"/>
              <p:cNvGrpSpPr/>
              <p:nvPr/>
            </p:nvGrpSpPr>
            <p:grpSpPr>
              <a:xfrm>
                <a:off x="4217248" y="3570893"/>
                <a:ext cx="37776" cy="32364"/>
                <a:chOff x="4217248" y="3570893"/>
                <a:chExt cx="37776" cy="32364"/>
              </a:xfrm>
            </p:grpSpPr>
            <p:sp>
              <p:nvSpPr>
                <p:cNvPr id="5573" name="Google Shape;5573;p69"/>
                <p:cNvSpPr/>
                <p:nvPr/>
              </p:nvSpPr>
              <p:spPr>
                <a:xfrm>
                  <a:off x="4217248" y="3570893"/>
                  <a:ext cx="37776" cy="32364"/>
                </a:xfrm>
                <a:custGeom>
                  <a:rect b="b" l="l" r="r" t="t"/>
                  <a:pathLst>
                    <a:path extrusionOk="0" h="4115" w="4803">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4" name="Google Shape;5574;p69"/>
                <p:cNvSpPr/>
                <p:nvPr/>
              </p:nvSpPr>
              <p:spPr>
                <a:xfrm>
                  <a:off x="4232373" y="3580599"/>
                  <a:ext cx="13048" cy="13048"/>
                </a:xfrm>
                <a:custGeom>
                  <a:rect b="b" l="l" r="r" t="t"/>
                  <a:pathLst>
                    <a:path extrusionOk="0" h="1659" w="1659">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75" name="Google Shape;5575;p69"/>
              <p:cNvGrpSpPr/>
              <p:nvPr/>
            </p:nvGrpSpPr>
            <p:grpSpPr>
              <a:xfrm>
                <a:off x="4255307" y="3431612"/>
                <a:ext cx="37776" cy="32451"/>
                <a:chOff x="4255307" y="3431612"/>
                <a:chExt cx="37776" cy="32451"/>
              </a:xfrm>
            </p:grpSpPr>
            <p:sp>
              <p:nvSpPr>
                <p:cNvPr id="5576" name="Google Shape;5576;p69"/>
                <p:cNvSpPr/>
                <p:nvPr/>
              </p:nvSpPr>
              <p:spPr>
                <a:xfrm>
                  <a:off x="4255307" y="3431612"/>
                  <a:ext cx="37776" cy="32451"/>
                </a:xfrm>
                <a:custGeom>
                  <a:rect b="b" l="l" r="r" t="t"/>
                  <a:pathLst>
                    <a:path extrusionOk="0" h="4126" w="4803">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7" name="Google Shape;5577;p69"/>
                <p:cNvSpPr/>
                <p:nvPr/>
              </p:nvSpPr>
              <p:spPr>
                <a:xfrm>
                  <a:off x="4270432" y="3441317"/>
                  <a:ext cx="13040" cy="13040"/>
                </a:xfrm>
                <a:custGeom>
                  <a:rect b="b" l="l" r="r" t="t"/>
                  <a:pathLst>
                    <a:path extrusionOk="0" h="1658" w="1658">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78" name="Google Shape;5578;p69"/>
              <p:cNvGrpSpPr/>
              <p:nvPr/>
            </p:nvGrpSpPr>
            <p:grpSpPr>
              <a:xfrm>
                <a:off x="3853052" y="3577398"/>
                <a:ext cx="37776" cy="32420"/>
                <a:chOff x="3853052" y="3577398"/>
                <a:chExt cx="37776" cy="32420"/>
              </a:xfrm>
            </p:grpSpPr>
            <p:sp>
              <p:nvSpPr>
                <p:cNvPr id="5579" name="Google Shape;5579;p69"/>
                <p:cNvSpPr/>
                <p:nvPr/>
              </p:nvSpPr>
              <p:spPr>
                <a:xfrm>
                  <a:off x="3853052" y="3577398"/>
                  <a:ext cx="37776" cy="32420"/>
                </a:xfrm>
                <a:custGeom>
                  <a:rect b="b" l="l" r="r" t="t"/>
                  <a:pathLst>
                    <a:path extrusionOk="0" h="4122" w="4803">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0" name="Google Shape;5580;p69"/>
                <p:cNvSpPr/>
                <p:nvPr/>
              </p:nvSpPr>
              <p:spPr>
                <a:xfrm>
                  <a:off x="3868176" y="3587072"/>
                  <a:ext cx="13040" cy="13040"/>
                </a:xfrm>
                <a:custGeom>
                  <a:rect b="b" l="l" r="r" t="t"/>
                  <a:pathLst>
                    <a:path extrusionOk="0" h="1658" w="1658">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81" name="Google Shape;5581;p69"/>
              <p:cNvGrpSpPr/>
              <p:nvPr/>
            </p:nvGrpSpPr>
            <p:grpSpPr>
              <a:xfrm>
                <a:off x="4039908" y="3412107"/>
                <a:ext cx="37776" cy="32357"/>
                <a:chOff x="4039908" y="3412107"/>
                <a:chExt cx="37776" cy="32357"/>
              </a:xfrm>
            </p:grpSpPr>
            <p:sp>
              <p:nvSpPr>
                <p:cNvPr id="5582" name="Google Shape;5582;p69"/>
                <p:cNvSpPr/>
                <p:nvPr/>
              </p:nvSpPr>
              <p:spPr>
                <a:xfrm>
                  <a:off x="4039908" y="3412107"/>
                  <a:ext cx="37776" cy="32357"/>
                </a:xfrm>
                <a:custGeom>
                  <a:rect b="b" l="l" r="r" t="t"/>
                  <a:pathLst>
                    <a:path extrusionOk="0" h="4114" w="4803">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3" name="Google Shape;5583;p69"/>
                <p:cNvSpPr/>
                <p:nvPr/>
              </p:nvSpPr>
              <p:spPr>
                <a:xfrm>
                  <a:off x="4055033" y="3421812"/>
                  <a:ext cx="13040" cy="13040"/>
                </a:xfrm>
                <a:custGeom>
                  <a:rect b="b" l="l" r="r" t="t"/>
                  <a:pathLst>
                    <a:path extrusionOk="0" h="1658" w="1658">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84" name="Google Shape;5584;p69"/>
              <p:cNvGrpSpPr/>
              <p:nvPr/>
            </p:nvGrpSpPr>
            <p:grpSpPr>
              <a:xfrm>
                <a:off x="4017360" y="3342061"/>
                <a:ext cx="37870" cy="32380"/>
                <a:chOff x="4017360" y="3342061"/>
                <a:chExt cx="37870" cy="32380"/>
              </a:xfrm>
            </p:grpSpPr>
            <p:sp>
              <p:nvSpPr>
                <p:cNvPr id="5585" name="Google Shape;5585;p69"/>
                <p:cNvSpPr/>
                <p:nvPr/>
              </p:nvSpPr>
              <p:spPr>
                <a:xfrm>
                  <a:off x="4017360" y="3342061"/>
                  <a:ext cx="37870" cy="32380"/>
                </a:xfrm>
                <a:custGeom>
                  <a:rect b="b" l="l" r="r" t="t"/>
                  <a:pathLst>
                    <a:path extrusionOk="0" h="4117" w="4815">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6" name="Google Shape;5586;p69"/>
                <p:cNvSpPr/>
                <p:nvPr/>
              </p:nvSpPr>
              <p:spPr>
                <a:xfrm>
                  <a:off x="4032484" y="3351790"/>
                  <a:ext cx="13040" cy="13040"/>
                </a:xfrm>
                <a:custGeom>
                  <a:rect b="b" l="l" r="r" t="t"/>
                  <a:pathLst>
                    <a:path extrusionOk="0" h="1658" w="1658">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87" name="Google Shape;5587;p69"/>
              <p:cNvSpPr/>
              <p:nvPr/>
            </p:nvSpPr>
            <p:spPr>
              <a:xfrm>
                <a:off x="3998712" y="3520180"/>
                <a:ext cx="47764" cy="40929"/>
              </a:xfrm>
              <a:custGeom>
                <a:rect b="b" l="l" r="r" t="t"/>
                <a:pathLst>
                  <a:path extrusionOk="0" h="5204" w="6073">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8" name="Google Shape;5588;p69"/>
              <p:cNvSpPr/>
              <p:nvPr/>
            </p:nvSpPr>
            <p:spPr>
              <a:xfrm>
                <a:off x="4011744" y="3529893"/>
                <a:ext cx="25026" cy="21448"/>
              </a:xfrm>
              <a:custGeom>
                <a:rect b="b" l="l" r="r" t="t"/>
                <a:pathLst>
                  <a:path extrusionOk="0" h="2727" w="3182">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89" name="Google Shape;5589;p69"/>
              <p:cNvGrpSpPr/>
              <p:nvPr/>
            </p:nvGrpSpPr>
            <p:grpSpPr>
              <a:xfrm>
                <a:off x="3750870" y="3418650"/>
                <a:ext cx="37776" cy="32380"/>
                <a:chOff x="3750870" y="3418650"/>
                <a:chExt cx="37776" cy="32380"/>
              </a:xfrm>
            </p:grpSpPr>
            <p:sp>
              <p:nvSpPr>
                <p:cNvPr id="5590" name="Google Shape;5590;p69"/>
                <p:cNvSpPr/>
                <p:nvPr/>
              </p:nvSpPr>
              <p:spPr>
                <a:xfrm>
                  <a:off x="3750870" y="3418650"/>
                  <a:ext cx="37776" cy="32380"/>
                </a:xfrm>
                <a:custGeom>
                  <a:rect b="b" l="l" r="r" t="t"/>
                  <a:pathLst>
                    <a:path extrusionOk="0" h="4117" w="4803">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1" name="Google Shape;5591;p69"/>
                <p:cNvSpPr/>
                <p:nvPr/>
              </p:nvSpPr>
              <p:spPr>
                <a:xfrm>
                  <a:off x="3765994" y="3428285"/>
                  <a:ext cx="13040" cy="13040"/>
                </a:xfrm>
                <a:custGeom>
                  <a:rect b="b" l="l" r="r" t="t"/>
                  <a:pathLst>
                    <a:path extrusionOk="0" h="1658" w="1658">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92" name="Google Shape;5592;p69"/>
              <p:cNvGrpSpPr/>
              <p:nvPr/>
            </p:nvGrpSpPr>
            <p:grpSpPr>
              <a:xfrm>
                <a:off x="3632509" y="3274438"/>
                <a:ext cx="37783" cy="32357"/>
                <a:chOff x="3632509" y="3274438"/>
                <a:chExt cx="37783" cy="32357"/>
              </a:xfrm>
            </p:grpSpPr>
            <p:sp>
              <p:nvSpPr>
                <p:cNvPr id="5593" name="Google Shape;5593;p69"/>
                <p:cNvSpPr/>
                <p:nvPr/>
              </p:nvSpPr>
              <p:spPr>
                <a:xfrm>
                  <a:off x="3632509" y="3274438"/>
                  <a:ext cx="37783" cy="32357"/>
                </a:xfrm>
                <a:custGeom>
                  <a:rect b="b" l="l" r="r" t="t"/>
                  <a:pathLst>
                    <a:path extrusionOk="0" h="4114" w="4804">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4" name="Google Shape;5594;p69"/>
                <p:cNvSpPr/>
                <p:nvPr/>
              </p:nvSpPr>
              <p:spPr>
                <a:xfrm>
                  <a:off x="3647547" y="3284049"/>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95" name="Google Shape;5595;p69"/>
              <p:cNvGrpSpPr/>
              <p:nvPr/>
            </p:nvGrpSpPr>
            <p:grpSpPr>
              <a:xfrm>
                <a:off x="3906424" y="3297561"/>
                <a:ext cx="37776" cy="32451"/>
                <a:chOff x="3906424" y="3297561"/>
                <a:chExt cx="37776" cy="32451"/>
              </a:xfrm>
            </p:grpSpPr>
            <p:sp>
              <p:nvSpPr>
                <p:cNvPr id="5596" name="Google Shape;5596;p69"/>
                <p:cNvSpPr/>
                <p:nvPr/>
              </p:nvSpPr>
              <p:spPr>
                <a:xfrm>
                  <a:off x="3906424" y="3297561"/>
                  <a:ext cx="37776" cy="32451"/>
                </a:xfrm>
                <a:custGeom>
                  <a:rect b="b" l="l" r="r" t="t"/>
                  <a:pathLst>
                    <a:path extrusionOk="0" h="4126" w="4803">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7" name="Google Shape;5597;p69"/>
                <p:cNvSpPr/>
                <p:nvPr/>
              </p:nvSpPr>
              <p:spPr>
                <a:xfrm>
                  <a:off x="3921548" y="3307361"/>
                  <a:ext cx="13048" cy="13040"/>
                </a:xfrm>
                <a:custGeom>
                  <a:rect b="b" l="l" r="r" t="t"/>
                  <a:pathLst>
                    <a:path extrusionOk="0" h="1658" w="1659">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98" name="Google Shape;5598;p69"/>
              <p:cNvGrpSpPr/>
              <p:nvPr/>
            </p:nvGrpSpPr>
            <p:grpSpPr>
              <a:xfrm>
                <a:off x="3866084" y="3412107"/>
                <a:ext cx="37776" cy="32357"/>
                <a:chOff x="3866084" y="3412107"/>
                <a:chExt cx="37776" cy="32357"/>
              </a:xfrm>
            </p:grpSpPr>
            <p:sp>
              <p:nvSpPr>
                <p:cNvPr id="5599" name="Google Shape;5599;p69"/>
                <p:cNvSpPr/>
                <p:nvPr/>
              </p:nvSpPr>
              <p:spPr>
                <a:xfrm>
                  <a:off x="3866084" y="3412107"/>
                  <a:ext cx="37776" cy="32357"/>
                </a:xfrm>
                <a:custGeom>
                  <a:rect b="b" l="l" r="r" t="t"/>
                  <a:pathLst>
                    <a:path extrusionOk="0" h="4114" w="4803">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0" name="Google Shape;5600;p69"/>
                <p:cNvSpPr/>
                <p:nvPr/>
              </p:nvSpPr>
              <p:spPr>
                <a:xfrm>
                  <a:off x="3881208" y="3421812"/>
                  <a:ext cx="13048" cy="13040"/>
                </a:xfrm>
                <a:custGeom>
                  <a:rect b="b" l="l" r="r" t="t"/>
                  <a:pathLst>
                    <a:path extrusionOk="0" h="1658" w="1659">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01" name="Google Shape;5601;p69"/>
              <p:cNvGrpSpPr/>
              <p:nvPr/>
            </p:nvGrpSpPr>
            <p:grpSpPr>
              <a:xfrm>
                <a:off x="4023919" y="3766409"/>
                <a:ext cx="37783" cy="32357"/>
                <a:chOff x="4023919" y="3766409"/>
                <a:chExt cx="37783" cy="32357"/>
              </a:xfrm>
            </p:grpSpPr>
            <p:sp>
              <p:nvSpPr>
                <p:cNvPr id="5602" name="Google Shape;5602;p69"/>
                <p:cNvSpPr/>
                <p:nvPr/>
              </p:nvSpPr>
              <p:spPr>
                <a:xfrm>
                  <a:off x="4023919" y="3766409"/>
                  <a:ext cx="37783" cy="32357"/>
                </a:xfrm>
                <a:custGeom>
                  <a:rect b="b" l="l" r="r" t="t"/>
                  <a:pathLst>
                    <a:path extrusionOk="0" h="4114" w="4804">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3" name="Google Shape;5603;p69"/>
                <p:cNvSpPr/>
                <p:nvPr/>
              </p:nvSpPr>
              <p:spPr>
                <a:xfrm>
                  <a:off x="4039051" y="3776115"/>
                  <a:ext cx="13040" cy="13048"/>
                </a:xfrm>
                <a:custGeom>
                  <a:rect b="b" l="l" r="r" t="t"/>
                  <a:pathLst>
                    <a:path extrusionOk="0" h="1659" w="1658">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04" name="Google Shape;5604;p69"/>
              <p:cNvGrpSpPr/>
              <p:nvPr/>
            </p:nvGrpSpPr>
            <p:grpSpPr>
              <a:xfrm>
                <a:off x="3973882" y="3779449"/>
                <a:ext cx="37776" cy="32357"/>
                <a:chOff x="3973882" y="3779449"/>
                <a:chExt cx="37776" cy="32357"/>
              </a:xfrm>
            </p:grpSpPr>
            <p:sp>
              <p:nvSpPr>
                <p:cNvPr id="5605" name="Google Shape;5605;p69"/>
                <p:cNvSpPr/>
                <p:nvPr/>
              </p:nvSpPr>
              <p:spPr>
                <a:xfrm>
                  <a:off x="3973882" y="3779449"/>
                  <a:ext cx="37776" cy="32357"/>
                </a:xfrm>
                <a:custGeom>
                  <a:rect b="b" l="l" r="r" t="t"/>
                  <a:pathLst>
                    <a:path extrusionOk="0" h="4114" w="4803">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6" name="Google Shape;5606;p69"/>
                <p:cNvSpPr/>
                <p:nvPr/>
              </p:nvSpPr>
              <p:spPr>
                <a:xfrm>
                  <a:off x="3989006" y="3789155"/>
                  <a:ext cx="13040" cy="13040"/>
                </a:xfrm>
                <a:custGeom>
                  <a:rect b="b" l="l" r="r" t="t"/>
                  <a:pathLst>
                    <a:path extrusionOk="0" h="1658" w="1658">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07" name="Google Shape;5607;p69"/>
              <p:cNvGrpSpPr/>
              <p:nvPr/>
            </p:nvGrpSpPr>
            <p:grpSpPr>
              <a:xfrm>
                <a:off x="4073398" y="3838028"/>
                <a:ext cx="37776" cy="32380"/>
                <a:chOff x="4073398" y="3838028"/>
                <a:chExt cx="37776" cy="32380"/>
              </a:xfrm>
            </p:grpSpPr>
            <p:sp>
              <p:nvSpPr>
                <p:cNvPr id="5608" name="Google Shape;5608;p69"/>
                <p:cNvSpPr/>
                <p:nvPr/>
              </p:nvSpPr>
              <p:spPr>
                <a:xfrm>
                  <a:off x="4073398" y="3838028"/>
                  <a:ext cx="37776" cy="32380"/>
                </a:xfrm>
                <a:custGeom>
                  <a:rect b="b" l="l" r="r" t="t"/>
                  <a:pathLst>
                    <a:path extrusionOk="0" h="4117" w="4803">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9" name="Google Shape;5609;p69"/>
                <p:cNvSpPr/>
                <p:nvPr/>
              </p:nvSpPr>
              <p:spPr>
                <a:xfrm>
                  <a:off x="4088428" y="3847663"/>
                  <a:ext cx="13040" cy="13040"/>
                </a:xfrm>
                <a:custGeom>
                  <a:rect b="b" l="l" r="r" t="t"/>
                  <a:pathLst>
                    <a:path extrusionOk="0" h="1658" w="1658">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10" name="Google Shape;5610;p69"/>
              <p:cNvGrpSpPr/>
              <p:nvPr/>
            </p:nvGrpSpPr>
            <p:grpSpPr>
              <a:xfrm>
                <a:off x="4342672" y="4144496"/>
                <a:ext cx="37752" cy="32364"/>
                <a:chOff x="4342672" y="4144496"/>
                <a:chExt cx="37752" cy="32364"/>
              </a:xfrm>
            </p:grpSpPr>
            <p:sp>
              <p:nvSpPr>
                <p:cNvPr id="5611" name="Google Shape;5611;p69"/>
                <p:cNvSpPr/>
                <p:nvPr/>
              </p:nvSpPr>
              <p:spPr>
                <a:xfrm>
                  <a:off x="4342672" y="4144496"/>
                  <a:ext cx="37752" cy="32364"/>
                </a:xfrm>
                <a:custGeom>
                  <a:rect b="b" l="l" r="r" t="t"/>
                  <a:pathLst>
                    <a:path extrusionOk="0" h="4115" w="480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2" name="Google Shape;5612;p69"/>
                <p:cNvSpPr/>
                <p:nvPr/>
              </p:nvSpPr>
              <p:spPr>
                <a:xfrm>
                  <a:off x="4355586" y="4154209"/>
                  <a:ext cx="15227" cy="13040"/>
                </a:xfrm>
                <a:custGeom>
                  <a:rect b="b" l="l" r="r" t="t"/>
                  <a:pathLst>
                    <a:path extrusionOk="0" h="1658" w="1936">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13" name="Google Shape;5613;p69"/>
              <p:cNvGrpSpPr/>
              <p:nvPr/>
            </p:nvGrpSpPr>
            <p:grpSpPr>
              <a:xfrm>
                <a:off x="4406386" y="4056872"/>
                <a:ext cx="37783" cy="32364"/>
                <a:chOff x="4406386" y="4056872"/>
                <a:chExt cx="37783" cy="32364"/>
              </a:xfrm>
            </p:grpSpPr>
            <p:sp>
              <p:nvSpPr>
                <p:cNvPr id="5614" name="Google Shape;5614;p69"/>
                <p:cNvSpPr/>
                <p:nvPr/>
              </p:nvSpPr>
              <p:spPr>
                <a:xfrm>
                  <a:off x="4406386" y="4056872"/>
                  <a:ext cx="37783" cy="32364"/>
                </a:xfrm>
                <a:custGeom>
                  <a:rect b="b" l="l" r="r" t="t"/>
                  <a:pathLst>
                    <a:path extrusionOk="0" h="4115" w="4804">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5" name="Google Shape;5615;p69"/>
                <p:cNvSpPr/>
                <p:nvPr/>
              </p:nvSpPr>
              <p:spPr>
                <a:xfrm>
                  <a:off x="4419332" y="4066577"/>
                  <a:ext cx="15227" cy="13017"/>
                </a:xfrm>
                <a:custGeom>
                  <a:rect b="b" l="l" r="r" t="t"/>
                  <a:pathLst>
                    <a:path extrusionOk="0" h="1655" w="1936">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16" name="Google Shape;5616;p69"/>
              <p:cNvGrpSpPr/>
              <p:nvPr/>
            </p:nvGrpSpPr>
            <p:grpSpPr>
              <a:xfrm>
                <a:off x="4284416" y="4245254"/>
                <a:ext cx="37783" cy="32357"/>
                <a:chOff x="4284416" y="4245254"/>
                <a:chExt cx="37783" cy="32357"/>
              </a:xfrm>
            </p:grpSpPr>
            <p:sp>
              <p:nvSpPr>
                <p:cNvPr id="5617" name="Google Shape;5617;p69"/>
                <p:cNvSpPr/>
                <p:nvPr/>
              </p:nvSpPr>
              <p:spPr>
                <a:xfrm>
                  <a:off x="4284416" y="4245254"/>
                  <a:ext cx="37783" cy="32357"/>
                </a:xfrm>
                <a:custGeom>
                  <a:rect b="b" l="l" r="r" t="t"/>
                  <a:pathLst>
                    <a:path extrusionOk="0" h="4114" w="4804">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8" name="Google Shape;5618;p69"/>
                <p:cNvSpPr/>
                <p:nvPr/>
              </p:nvSpPr>
              <p:spPr>
                <a:xfrm>
                  <a:off x="4299548" y="4254959"/>
                  <a:ext cx="13040" cy="13040"/>
                </a:xfrm>
                <a:custGeom>
                  <a:rect b="b" l="l" r="r" t="t"/>
                  <a:pathLst>
                    <a:path extrusionOk="0" h="1658" w="1658">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19" name="Google Shape;5619;p69"/>
              <p:cNvGrpSpPr/>
              <p:nvPr/>
            </p:nvGrpSpPr>
            <p:grpSpPr>
              <a:xfrm>
                <a:off x="4219057" y="4331258"/>
                <a:ext cx="37776" cy="32364"/>
                <a:chOff x="4219057" y="4331258"/>
                <a:chExt cx="37776" cy="32364"/>
              </a:xfrm>
            </p:grpSpPr>
            <p:sp>
              <p:nvSpPr>
                <p:cNvPr id="5620" name="Google Shape;5620;p69"/>
                <p:cNvSpPr/>
                <p:nvPr/>
              </p:nvSpPr>
              <p:spPr>
                <a:xfrm>
                  <a:off x="4219057" y="4331258"/>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1" name="Google Shape;5621;p69"/>
                <p:cNvSpPr/>
                <p:nvPr/>
              </p:nvSpPr>
              <p:spPr>
                <a:xfrm>
                  <a:off x="4231995" y="4340971"/>
                  <a:ext cx="15235" cy="13040"/>
                </a:xfrm>
                <a:custGeom>
                  <a:rect b="b" l="l" r="r" t="t"/>
                  <a:pathLst>
                    <a:path extrusionOk="0" h="1658" w="1937">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22" name="Google Shape;5622;p69"/>
              <p:cNvGrpSpPr/>
              <p:nvPr/>
            </p:nvGrpSpPr>
            <p:grpSpPr>
              <a:xfrm>
                <a:off x="4204122" y="4141688"/>
                <a:ext cx="33497" cy="28699"/>
                <a:chOff x="4204122" y="4141688"/>
                <a:chExt cx="33497" cy="28699"/>
              </a:xfrm>
            </p:grpSpPr>
            <p:sp>
              <p:nvSpPr>
                <p:cNvPr id="5623" name="Google Shape;5623;p69"/>
                <p:cNvSpPr/>
                <p:nvPr/>
              </p:nvSpPr>
              <p:spPr>
                <a:xfrm>
                  <a:off x="4204122" y="4141688"/>
                  <a:ext cx="33497" cy="28699"/>
                </a:xfrm>
                <a:custGeom>
                  <a:rect b="b" l="l" r="r" t="t"/>
                  <a:pathLst>
                    <a:path extrusionOk="0" h="3649" w="4259">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4" name="Google Shape;5624;p69"/>
                <p:cNvSpPr/>
                <p:nvPr/>
              </p:nvSpPr>
              <p:spPr>
                <a:xfrm>
                  <a:off x="4216965" y="4151259"/>
                  <a:ext cx="11042" cy="9399"/>
                </a:xfrm>
                <a:custGeom>
                  <a:rect b="b" l="l" r="r" t="t"/>
                  <a:pathLst>
                    <a:path extrusionOk="0" h="1195" w="1404">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25" name="Google Shape;5625;p69"/>
              <p:cNvGrpSpPr/>
              <p:nvPr/>
            </p:nvGrpSpPr>
            <p:grpSpPr>
              <a:xfrm>
                <a:off x="4301546" y="4003869"/>
                <a:ext cx="38916" cy="33324"/>
                <a:chOff x="4301546" y="4003869"/>
                <a:chExt cx="38916" cy="33324"/>
              </a:xfrm>
            </p:grpSpPr>
            <p:sp>
              <p:nvSpPr>
                <p:cNvPr id="5626" name="Google Shape;5626;p69"/>
                <p:cNvSpPr/>
                <p:nvPr/>
              </p:nvSpPr>
              <p:spPr>
                <a:xfrm>
                  <a:off x="4301546" y="4003869"/>
                  <a:ext cx="38916" cy="33324"/>
                </a:xfrm>
                <a:custGeom>
                  <a:rect b="b" l="l" r="r" t="t"/>
                  <a:pathLst>
                    <a:path extrusionOk="0" h="4237" w="4948">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7" name="Google Shape;5627;p69"/>
                <p:cNvSpPr/>
                <p:nvPr/>
              </p:nvSpPr>
              <p:spPr>
                <a:xfrm>
                  <a:off x="4314389" y="4013590"/>
                  <a:ext cx="16469" cy="14000"/>
                </a:xfrm>
                <a:custGeom>
                  <a:rect b="b" l="l" r="r" t="t"/>
                  <a:pathLst>
                    <a:path extrusionOk="0" h="1780" w="2094">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28" name="Google Shape;5628;p69"/>
              <p:cNvGrpSpPr/>
              <p:nvPr/>
            </p:nvGrpSpPr>
            <p:grpSpPr>
              <a:xfrm>
                <a:off x="4210681" y="3924669"/>
                <a:ext cx="36549" cy="31366"/>
                <a:chOff x="4210681" y="3924669"/>
                <a:chExt cx="36549" cy="31366"/>
              </a:xfrm>
            </p:grpSpPr>
            <p:sp>
              <p:nvSpPr>
                <p:cNvPr id="5629" name="Google Shape;5629;p69"/>
                <p:cNvSpPr/>
                <p:nvPr/>
              </p:nvSpPr>
              <p:spPr>
                <a:xfrm>
                  <a:off x="4210681" y="3924669"/>
                  <a:ext cx="36549" cy="31366"/>
                </a:xfrm>
                <a:custGeom>
                  <a:rect b="b" l="l" r="r" t="t"/>
                  <a:pathLst>
                    <a:path extrusionOk="0" h="3988" w="4647">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0" name="Google Shape;5630;p69"/>
                <p:cNvSpPr/>
                <p:nvPr/>
              </p:nvSpPr>
              <p:spPr>
                <a:xfrm>
                  <a:off x="4225625" y="3934335"/>
                  <a:ext cx="11994" cy="11994"/>
                </a:xfrm>
                <a:custGeom>
                  <a:rect b="b" l="l" r="r" t="t"/>
                  <a:pathLst>
                    <a:path extrusionOk="0" h="1525" w="1525">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31" name="Google Shape;5631;p69"/>
              <p:cNvGrpSpPr/>
              <p:nvPr/>
            </p:nvGrpSpPr>
            <p:grpSpPr>
              <a:xfrm>
                <a:off x="3987771" y="3628874"/>
                <a:ext cx="31499" cy="26993"/>
                <a:chOff x="3987771" y="3628874"/>
                <a:chExt cx="31499" cy="26993"/>
              </a:xfrm>
            </p:grpSpPr>
            <p:sp>
              <p:nvSpPr>
                <p:cNvPr id="5632" name="Google Shape;5632;p69"/>
                <p:cNvSpPr/>
                <p:nvPr/>
              </p:nvSpPr>
              <p:spPr>
                <a:xfrm>
                  <a:off x="3987771" y="3628874"/>
                  <a:ext cx="31499" cy="26993"/>
                </a:xfrm>
                <a:custGeom>
                  <a:rect b="b" l="l" r="r" t="t"/>
                  <a:pathLst>
                    <a:path extrusionOk="0" h="3432" w="4005">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3" name="Google Shape;5633;p69"/>
                <p:cNvSpPr/>
                <p:nvPr/>
              </p:nvSpPr>
              <p:spPr>
                <a:xfrm>
                  <a:off x="4000709" y="3638540"/>
                  <a:ext cx="8856" cy="7605"/>
                </a:xfrm>
                <a:custGeom>
                  <a:rect b="b" l="l" r="r" t="t"/>
                  <a:pathLst>
                    <a:path extrusionOk="0" h="967" w="1126">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34" name="Google Shape;5634;p69"/>
              <p:cNvGrpSpPr/>
              <p:nvPr/>
            </p:nvGrpSpPr>
            <p:grpSpPr>
              <a:xfrm>
                <a:off x="4087382" y="3775674"/>
                <a:ext cx="31405" cy="26898"/>
                <a:chOff x="4087382" y="3775674"/>
                <a:chExt cx="31405" cy="26898"/>
              </a:xfrm>
            </p:grpSpPr>
            <p:sp>
              <p:nvSpPr>
                <p:cNvPr id="5635" name="Google Shape;5635;p69"/>
                <p:cNvSpPr/>
                <p:nvPr/>
              </p:nvSpPr>
              <p:spPr>
                <a:xfrm>
                  <a:off x="4087382" y="3775674"/>
                  <a:ext cx="31405" cy="26898"/>
                </a:xfrm>
                <a:custGeom>
                  <a:rect b="b" l="l" r="r" t="t"/>
                  <a:pathLst>
                    <a:path extrusionOk="0" h="3420" w="3993">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6" name="Google Shape;5636;p69"/>
                <p:cNvSpPr/>
                <p:nvPr/>
              </p:nvSpPr>
              <p:spPr>
                <a:xfrm>
                  <a:off x="4101460" y="3785348"/>
                  <a:ext cx="7621" cy="7613"/>
                </a:xfrm>
                <a:custGeom>
                  <a:rect b="b" l="l" r="r" t="t"/>
                  <a:pathLst>
                    <a:path extrusionOk="0" h="968"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37" name="Google Shape;5637;p69"/>
              <p:cNvGrpSpPr/>
              <p:nvPr/>
            </p:nvGrpSpPr>
            <p:grpSpPr>
              <a:xfrm>
                <a:off x="4118873" y="3856637"/>
                <a:ext cx="31405" cy="26906"/>
                <a:chOff x="4118873" y="3856637"/>
                <a:chExt cx="31405" cy="26906"/>
              </a:xfrm>
            </p:grpSpPr>
            <p:sp>
              <p:nvSpPr>
                <p:cNvPr id="5638" name="Google Shape;5638;p69"/>
                <p:cNvSpPr/>
                <p:nvPr/>
              </p:nvSpPr>
              <p:spPr>
                <a:xfrm>
                  <a:off x="4118873" y="3856637"/>
                  <a:ext cx="31405" cy="26906"/>
                </a:xfrm>
                <a:custGeom>
                  <a:rect b="b" l="l" r="r" t="t"/>
                  <a:pathLst>
                    <a:path extrusionOk="0" h="3421" w="3993">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9" name="Google Shape;5639;p69"/>
                <p:cNvSpPr/>
                <p:nvPr/>
              </p:nvSpPr>
              <p:spPr>
                <a:xfrm>
                  <a:off x="4133046" y="3866310"/>
                  <a:ext cx="7621" cy="7621"/>
                </a:xfrm>
                <a:custGeom>
                  <a:rect b="b" l="l" r="r" t="t"/>
                  <a:pathLst>
                    <a:path extrusionOk="0" h="969" w="969">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40" name="Google Shape;5640;p69"/>
              <p:cNvGrpSpPr/>
              <p:nvPr/>
            </p:nvGrpSpPr>
            <p:grpSpPr>
              <a:xfrm>
                <a:off x="4168541" y="3639523"/>
                <a:ext cx="31499" cy="26906"/>
                <a:chOff x="4168541" y="3639523"/>
                <a:chExt cx="31499" cy="26906"/>
              </a:xfrm>
            </p:grpSpPr>
            <p:sp>
              <p:nvSpPr>
                <p:cNvPr id="5641" name="Google Shape;5641;p69"/>
                <p:cNvSpPr/>
                <p:nvPr/>
              </p:nvSpPr>
              <p:spPr>
                <a:xfrm>
                  <a:off x="4168541" y="3639523"/>
                  <a:ext cx="31499" cy="26906"/>
                </a:xfrm>
                <a:custGeom>
                  <a:rect b="b" l="l" r="r" t="t"/>
                  <a:pathLst>
                    <a:path extrusionOk="0" h="3421" w="4005">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2" name="Google Shape;5642;p69"/>
                <p:cNvSpPr/>
                <p:nvPr/>
              </p:nvSpPr>
              <p:spPr>
                <a:xfrm>
                  <a:off x="4182713" y="3649197"/>
                  <a:ext cx="7716" cy="7621"/>
                </a:xfrm>
                <a:custGeom>
                  <a:rect b="b" l="l" r="r" t="t"/>
                  <a:pathLst>
                    <a:path extrusionOk="0" h="969" w="981">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43" name="Google Shape;5643;p69"/>
              <p:cNvGrpSpPr/>
              <p:nvPr/>
            </p:nvGrpSpPr>
            <p:grpSpPr>
              <a:xfrm>
                <a:off x="3965789" y="3393545"/>
                <a:ext cx="31405" cy="26945"/>
                <a:chOff x="3965789" y="3393545"/>
                <a:chExt cx="31405" cy="26945"/>
              </a:xfrm>
            </p:grpSpPr>
            <p:sp>
              <p:nvSpPr>
                <p:cNvPr id="5644" name="Google Shape;5644;p69"/>
                <p:cNvSpPr/>
                <p:nvPr/>
              </p:nvSpPr>
              <p:spPr>
                <a:xfrm>
                  <a:off x="3965789" y="3393545"/>
                  <a:ext cx="31405" cy="26945"/>
                </a:xfrm>
                <a:custGeom>
                  <a:rect b="b" l="l" r="r" t="t"/>
                  <a:pathLst>
                    <a:path extrusionOk="0" h="3426" w="3993">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5" name="Google Shape;5645;p69"/>
                <p:cNvSpPr/>
                <p:nvPr/>
              </p:nvSpPr>
              <p:spPr>
                <a:xfrm>
                  <a:off x="3978632" y="3403259"/>
                  <a:ext cx="8950" cy="7590"/>
                </a:xfrm>
                <a:custGeom>
                  <a:rect b="b" l="l" r="r" t="t"/>
                  <a:pathLst>
                    <a:path extrusionOk="0" h="965" w="1138">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46" name="Google Shape;5646;p69"/>
              <p:cNvGrpSpPr/>
              <p:nvPr/>
            </p:nvGrpSpPr>
            <p:grpSpPr>
              <a:xfrm>
                <a:off x="3925166" y="3491008"/>
                <a:ext cx="31405" cy="27001"/>
                <a:chOff x="3925166" y="3491008"/>
                <a:chExt cx="31405" cy="27001"/>
              </a:xfrm>
            </p:grpSpPr>
            <p:sp>
              <p:nvSpPr>
                <p:cNvPr id="5647" name="Google Shape;5647;p69"/>
                <p:cNvSpPr/>
                <p:nvPr/>
              </p:nvSpPr>
              <p:spPr>
                <a:xfrm>
                  <a:off x="3925166" y="3491008"/>
                  <a:ext cx="31405" cy="27001"/>
                </a:xfrm>
                <a:custGeom>
                  <a:rect b="b" l="l" r="r" t="t"/>
                  <a:pathLst>
                    <a:path extrusionOk="0" h="3433" w="3993">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8" name="Google Shape;5648;p69"/>
                <p:cNvSpPr/>
                <p:nvPr/>
              </p:nvSpPr>
              <p:spPr>
                <a:xfrm>
                  <a:off x="3939339" y="3500682"/>
                  <a:ext cx="7621" cy="7621"/>
                </a:xfrm>
                <a:custGeom>
                  <a:rect b="b" l="l" r="r" t="t"/>
                  <a:pathLst>
                    <a:path extrusionOk="0" h="969" w="969">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49" name="Google Shape;5649;p69"/>
              <p:cNvGrpSpPr/>
              <p:nvPr/>
            </p:nvGrpSpPr>
            <p:grpSpPr>
              <a:xfrm>
                <a:off x="3682845" y="3340976"/>
                <a:ext cx="31397" cy="26898"/>
                <a:chOff x="3682845" y="3340976"/>
                <a:chExt cx="31397" cy="26898"/>
              </a:xfrm>
            </p:grpSpPr>
            <p:sp>
              <p:nvSpPr>
                <p:cNvPr id="5650" name="Google Shape;5650;p69"/>
                <p:cNvSpPr/>
                <p:nvPr/>
              </p:nvSpPr>
              <p:spPr>
                <a:xfrm>
                  <a:off x="3682845" y="3340976"/>
                  <a:ext cx="31397" cy="26898"/>
                </a:xfrm>
                <a:custGeom>
                  <a:rect b="b" l="l" r="r" t="t"/>
                  <a:pathLst>
                    <a:path extrusionOk="0" h="3420" w="3992">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1" name="Google Shape;5651;p69"/>
                <p:cNvSpPr/>
                <p:nvPr/>
              </p:nvSpPr>
              <p:spPr>
                <a:xfrm>
                  <a:off x="3695783" y="3350650"/>
                  <a:ext cx="8856" cy="7645"/>
                </a:xfrm>
                <a:custGeom>
                  <a:rect b="b" l="l" r="r" t="t"/>
                  <a:pathLst>
                    <a:path extrusionOk="0" h="972" w="1126">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52" name="Google Shape;5652;p69"/>
              <p:cNvGrpSpPr/>
              <p:nvPr/>
            </p:nvGrpSpPr>
            <p:grpSpPr>
              <a:xfrm>
                <a:off x="3795393" y="3353725"/>
                <a:ext cx="31499" cy="26993"/>
                <a:chOff x="3795393" y="3353725"/>
                <a:chExt cx="31499" cy="26993"/>
              </a:xfrm>
            </p:grpSpPr>
            <p:sp>
              <p:nvSpPr>
                <p:cNvPr id="5653" name="Google Shape;5653;p69"/>
                <p:cNvSpPr/>
                <p:nvPr/>
              </p:nvSpPr>
              <p:spPr>
                <a:xfrm>
                  <a:off x="3795393" y="3353725"/>
                  <a:ext cx="31499" cy="26993"/>
                </a:xfrm>
                <a:custGeom>
                  <a:rect b="b" l="l" r="r" t="t"/>
                  <a:pathLst>
                    <a:path extrusionOk="0" h="3432" w="4005">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4" name="Google Shape;5654;p69"/>
                <p:cNvSpPr/>
                <p:nvPr/>
              </p:nvSpPr>
              <p:spPr>
                <a:xfrm>
                  <a:off x="3809668" y="3363399"/>
                  <a:ext cx="7613" cy="7613"/>
                </a:xfrm>
                <a:custGeom>
                  <a:rect b="b" l="l" r="r" t="t"/>
                  <a:pathLst>
                    <a:path extrusionOk="0" h="968" w="968">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55" name="Google Shape;5655;p69"/>
              <p:cNvGrpSpPr/>
              <p:nvPr/>
            </p:nvGrpSpPr>
            <p:grpSpPr>
              <a:xfrm>
                <a:off x="4176909" y="4363221"/>
                <a:ext cx="38924" cy="33316"/>
                <a:chOff x="4176909" y="4363221"/>
                <a:chExt cx="38924" cy="33316"/>
              </a:xfrm>
            </p:grpSpPr>
            <p:sp>
              <p:nvSpPr>
                <p:cNvPr id="5656" name="Google Shape;5656;p69"/>
                <p:cNvSpPr/>
                <p:nvPr/>
              </p:nvSpPr>
              <p:spPr>
                <a:xfrm>
                  <a:off x="4176909" y="4363221"/>
                  <a:ext cx="38924" cy="33316"/>
                </a:xfrm>
                <a:custGeom>
                  <a:rect b="b" l="l" r="r" t="t"/>
                  <a:pathLst>
                    <a:path extrusionOk="0" h="4236" w="4949">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7" name="Google Shape;5657;p69"/>
                <p:cNvSpPr/>
                <p:nvPr/>
              </p:nvSpPr>
              <p:spPr>
                <a:xfrm>
                  <a:off x="4192230" y="4372934"/>
                  <a:ext cx="13897" cy="13992"/>
                </a:xfrm>
                <a:custGeom>
                  <a:rect b="b" l="l" r="r" t="t"/>
                  <a:pathLst>
                    <a:path extrusionOk="0" h="1779" w="1767">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58" name="Google Shape;5658;p69"/>
              <p:cNvGrpSpPr/>
              <p:nvPr/>
            </p:nvGrpSpPr>
            <p:grpSpPr>
              <a:xfrm>
                <a:off x="4226191" y="4007660"/>
                <a:ext cx="33560" cy="28770"/>
                <a:chOff x="4226191" y="4007660"/>
                <a:chExt cx="33560" cy="28770"/>
              </a:xfrm>
            </p:grpSpPr>
            <p:sp>
              <p:nvSpPr>
                <p:cNvPr id="5659" name="Google Shape;5659;p69"/>
                <p:cNvSpPr/>
                <p:nvPr/>
              </p:nvSpPr>
              <p:spPr>
                <a:xfrm>
                  <a:off x="4226191" y="4007660"/>
                  <a:ext cx="33560" cy="28770"/>
                </a:xfrm>
                <a:custGeom>
                  <a:rect b="b" l="l" r="r" t="t"/>
                  <a:pathLst>
                    <a:path extrusionOk="0" h="3658" w="4267">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0" name="Google Shape;5660;p69"/>
                <p:cNvSpPr/>
                <p:nvPr/>
              </p:nvSpPr>
              <p:spPr>
                <a:xfrm>
                  <a:off x="4239129" y="4017397"/>
                  <a:ext cx="10948" cy="9383"/>
                </a:xfrm>
                <a:custGeom>
                  <a:rect b="b" l="l" r="r" t="t"/>
                  <a:pathLst>
                    <a:path extrusionOk="0" h="1193" w="1392">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61" name="Google Shape;5661;p69"/>
              <p:cNvGrpSpPr/>
              <p:nvPr/>
            </p:nvGrpSpPr>
            <p:grpSpPr>
              <a:xfrm>
                <a:off x="3597785" y="3377045"/>
                <a:ext cx="33591" cy="28699"/>
                <a:chOff x="3597785" y="3377045"/>
                <a:chExt cx="33591" cy="28699"/>
              </a:xfrm>
            </p:grpSpPr>
            <p:sp>
              <p:nvSpPr>
                <p:cNvPr id="5662" name="Google Shape;5662;p69"/>
                <p:cNvSpPr/>
                <p:nvPr/>
              </p:nvSpPr>
              <p:spPr>
                <a:xfrm>
                  <a:off x="3597785" y="3377045"/>
                  <a:ext cx="33591" cy="28699"/>
                </a:xfrm>
                <a:custGeom>
                  <a:rect b="b" l="l" r="r" t="t"/>
                  <a:pathLst>
                    <a:path extrusionOk="0" h="3649" w="4271">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3" name="Google Shape;5663;p69"/>
                <p:cNvSpPr/>
                <p:nvPr/>
              </p:nvSpPr>
              <p:spPr>
                <a:xfrm>
                  <a:off x="3612343" y="3386703"/>
                  <a:ext cx="9328" cy="9336"/>
                </a:xfrm>
                <a:custGeom>
                  <a:rect b="b" l="l" r="r" t="t"/>
                  <a:pathLst>
                    <a:path extrusionOk="0" h="1187" w="1186">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64" name="Google Shape;5664;p69"/>
              <p:cNvGrpSpPr/>
              <p:nvPr/>
            </p:nvGrpSpPr>
            <p:grpSpPr>
              <a:xfrm>
                <a:off x="3887870" y="3669796"/>
                <a:ext cx="33591" cy="28692"/>
                <a:chOff x="3887870" y="3669796"/>
                <a:chExt cx="33591" cy="28692"/>
              </a:xfrm>
            </p:grpSpPr>
            <p:sp>
              <p:nvSpPr>
                <p:cNvPr id="5665" name="Google Shape;5665;p69"/>
                <p:cNvSpPr/>
                <p:nvPr/>
              </p:nvSpPr>
              <p:spPr>
                <a:xfrm>
                  <a:off x="3887870" y="3669796"/>
                  <a:ext cx="33591" cy="28692"/>
                </a:xfrm>
                <a:custGeom>
                  <a:rect b="b" l="l" r="r" t="t"/>
                  <a:pathLst>
                    <a:path extrusionOk="0" h="3648" w="4271">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6" name="Google Shape;5666;p69"/>
                <p:cNvSpPr/>
                <p:nvPr/>
              </p:nvSpPr>
              <p:spPr>
                <a:xfrm>
                  <a:off x="3902428" y="3679454"/>
                  <a:ext cx="9422" cy="9328"/>
                </a:xfrm>
                <a:custGeom>
                  <a:rect b="b" l="l" r="r" t="t"/>
                  <a:pathLst>
                    <a:path extrusionOk="0" h="1186" w="1198">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67" name="Google Shape;5667;p69"/>
              <p:cNvGrpSpPr/>
              <p:nvPr/>
            </p:nvGrpSpPr>
            <p:grpSpPr>
              <a:xfrm>
                <a:off x="3818320" y="3481625"/>
                <a:ext cx="33497" cy="28770"/>
                <a:chOff x="3818320" y="3481625"/>
                <a:chExt cx="33497" cy="28770"/>
              </a:xfrm>
            </p:grpSpPr>
            <p:sp>
              <p:nvSpPr>
                <p:cNvPr id="5668" name="Google Shape;5668;p69"/>
                <p:cNvSpPr/>
                <p:nvPr/>
              </p:nvSpPr>
              <p:spPr>
                <a:xfrm>
                  <a:off x="3818320" y="3481625"/>
                  <a:ext cx="33497" cy="28770"/>
                </a:xfrm>
                <a:custGeom>
                  <a:rect b="b" l="l" r="r" t="t"/>
                  <a:pathLst>
                    <a:path extrusionOk="0" h="3658" w="4259">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9" name="Google Shape;5669;p69"/>
                <p:cNvSpPr/>
                <p:nvPr/>
              </p:nvSpPr>
              <p:spPr>
                <a:xfrm>
                  <a:off x="3831258" y="3491362"/>
                  <a:ext cx="10956" cy="9375"/>
                </a:xfrm>
                <a:custGeom>
                  <a:rect b="b" l="l" r="r" t="t"/>
                  <a:pathLst>
                    <a:path extrusionOk="0" h="1192" w="1393">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70" name="Google Shape;5670;p69"/>
              <p:cNvGrpSpPr/>
              <p:nvPr/>
            </p:nvGrpSpPr>
            <p:grpSpPr>
              <a:xfrm>
                <a:off x="4278139" y="4120948"/>
                <a:ext cx="37492" cy="32129"/>
                <a:chOff x="4278139" y="4120948"/>
                <a:chExt cx="37492" cy="32129"/>
              </a:xfrm>
            </p:grpSpPr>
            <p:sp>
              <p:nvSpPr>
                <p:cNvPr id="5671" name="Google Shape;5671;p69"/>
                <p:cNvSpPr/>
                <p:nvPr/>
              </p:nvSpPr>
              <p:spPr>
                <a:xfrm>
                  <a:off x="4278139" y="4120948"/>
                  <a:ext cx="37492" cy="32129"/>
                </a:xfrm>
                <a:custGeom>
                  <a:rect b="b" l="l" r="r" t="t"/>
                  <a:pathLst>
                    <a:path extrusionOk="0" h="4085" w="4767">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2" name="Google Shape;5672;p69"/>
                <p:cNvSpPr/>
                <p:nvPr/>
              </p:nvSpPr>
              <p:spPr>
                <a:xfrm>
                  <a:off x="4290983" y="4130614"/>
                  <a:ext cx="14943" cy="12812"/>
                </a:xfrm>
                <a:custGeom>
                  <a:rect b="b" l="l" r="r" t="t"/>
                  <a:pathLst>
                    <a:path extrusionOk="0" h="1629" w="190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73" name="Google Shape;5673;p69"/>
              <p:cNvGrpSpPr/>
              <p:nvPr/>
            </p:nvGrpSpPr>
            <p:grpSpPr>
              <a:xfrm>
                <a:off x="4419898" y="3977388"/>
                <a:ext cx="33497" cy="28692"/>
                <a:chOff x="4419898" y="3977388"/>
                <a:chExt cx="33497" cy="28692"/>
              </a:xfrm>
            </p:grpSpPr>
            <p:sp>
              <p:nvSpPr>
                <p:cNvPr id="5674" name="Google Shape;5674;p69"/>
                <p:cNvSpPr/>
                <p:nvPr/>
              </p:nvSpPr>
              <p:spPr>
                <a:xfrm>
                  <a:off x="4419898" y="3977388"/>
                  <a:ext cx="33497" cy="28692"/>
                </a:xfrm>
                <a:custGeom>
                  <a:rect b="b" l="l" r="r" t="t"/>
                  <a:pathLst>
                    <a:path extrusionOk="0" h="3648" w="4259">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5" name="Google Shape;5675;p69"/>
                <p:cNvSpPr/>
                <p:nvPr/>
              </p:nvSpPr>
              <p:spPr>
                <a:xfrm>
                  <a:off x="4432742" y="3987046"/>
                  <a:ext cx="11042" cy="9399"/>
                </a:xfrm>
                <a:custGeom>
                  <a:rect b="b" l="l" r="r" t="t"/>
                  <a:pathLst>
                    <a:path extrusionOk="0" h="1195" w="1404">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76" name="Google Shape;5676;p69"/>
              <p:cNvGrpSpPr/>
              <p:nvPr/>
            </p:nvGrpSpPr>
            <p:grpSpPr>
              <a:xfrm>
                <a:off x="4158930" y="4034684"/>
                <a:ext cx="33497" cy="28762"/>
                <a:chOff x="4158930" y="4034684"/>
                <a:chExt cx="33497" cy="28762"/>
              </a:xfrm>
            </p:grpSpPr>
            <p:sp>
              <p:nvSpPr>
                <p:cNvPr id="5677" name="Google Shape;5677;p69"/>
                <p:cNvSpPr/>
                <p:nvPr/>
              </p:nvSpPr>
              <p:spPr>
                <a:xfrm>
                  <a:off x="4158930" y="4034684"/>
                  <a:ext cx="33497" cy="28762"/>
                </a:xfrm>
                <a:custGeom>
                  <a:rect b="b" l="l" r="r" t="t"/>
                  <a:pathLst>
                    <a:path extrusionOk="0" h="3657" w="4259">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8" name="Google Shape;5678;p69"/>
                <p:cNvSpPr/>
                <p:nvPr/>
              </p:nvSpPr>
              <p:spPr>
                <a:xfrm>
                  <a:off x="4173385" y="4044319"/>
                  <a:ext cx="9336" cy="9430"/>
                </a:xfrm>
                <a:custGeom>
                  <a:rect b="b" l="l" r="r" t="t"/>
                  <a:pathLst>
                    <a:path extrusionOk="0" h="1199" w="1187">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79" name="Google Shape;5679;p69"/>
              <p:cNvGrpSpPr/>
              <p:nvPr/>
            </p:nvGrpSpPr>
            <p:grpSpPr>
              <a:xfrm>
                <a:off x="4134949" y="3957049"/>
                <a:ext cx="33497" cy="28770"/>
                <a:chOff x="4134949" y="3957049"/>
                <a:chExt cx="33497" cy="28770"/>
              </a:xfrm>
            </p:grpSpPr>
            <p:sp>
              <p:nvSpPr>
                <p:cNvPr id="5680" name="Google Shape;5680;p69"/>
                <p:cNvSpPr/>
                <p:nvPr/>
              </p:nvSpPr>
              <p:spPr>
                <a:xfrm>
                  <a:off x="4134949" y="3957049"/>
                  <a:ext cx="33497" cy="28770"/>
                </a:xfrm>
                <a:custGeom>
                  <a:rect b="b" l="l" r="r" t="t"/>
                  <a:pathLst>
                    <a:path extrusionOk="0" h="3658" w="4259">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1" name="Google Shape;5681;p69"/>
                <p:cNvSpPr/>
                <p:nvPr/>
              </p:nvSpPr>
              <p:spPr>
                <a:xfrm>
                  <a:off x="4147793" y="3966778"/>
                  <a:ext cx="10956" cy="9383"/>
                </a:xfrm>
                <a:custGeom>
                  <a:rect b="b" l="l" r="r" t="t"/>
                  <a:pathLst>
                    <a:path extrusionOk="0" h="1193" w="1393">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82" name="Google Shape;5682;p69"/>
              <p:cNvGrpSpPr/>
              <p:nvPr/>
            </p:nvGrpSpPr>
            <p:grpSpPr>
              <a:xfrm>
                <a:off x="4193653" y="4184403"/>
                <a:ext cx="43580" cy="37264"/>
                <a:chOff x="4193653" y="4184403"/>
                <a:chExt cx="43580" cy="37264"/>
              </a:xfrm>
            </p:grpSpPr>
            <p:sp>
              <p:nvSpPr>
                <p:cNvPr id="5683" name="Google Shape;5683;p69"/>
                <p:cNvSpPr/>
                <p:nvPr/>
              </p:nvSpPr>
              <p:spPr>
                <a:xfrm>
                  <a:off x="4193653" y="4184403"/>
                  <a:ext cx="43580" cy="37264"/>
                </a:xfrm>
                <a:custGeom>
                  <a:rect b="b" l="l" r="r" t="t"/>
                  <a:pathLst>
                    <a:path extrusionOk="0" h="4738" w="5541">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4" name="Google Shape;5684;p69"/>
                <p:cNvSpPr/>
                <p:nvPr/>
              </p:nvSpPr>
              <p:spPr>
                <a:xfrm>
                  <a:off x="4206591" y="4194069"/>
                  <a:ext cx="20944" cy="17948"/>
                </a:xfrm>
                <a:custGeom>
                  <a:rect b="b" l="l" r="r" t="t"/>
                  <a:pathLst>
                    <a:path extrusionOk="0" h="2282" w="2663">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85" name="Google Shape;5685;p69"/>
              <p:cNvGrpSpPr/>
              <p:nvPr/>
            </p:nvGrpSpPr>
            <p:grpSpPr>
              <a:xfrm>
                <a:off x="4343600" y="3943844"/>
                <a:ext cx="43580" cy="37312"/>
                <a:chOff x="4343600" y="3943844"/>
                <a:chExt cx="43580" cy="37312"/>
              </a:xfrm>
            </p:grpSpPr>
            <p:sp>
              <p:nvSpPr>
                <p:cNvPr id="5686" name="Google Shape;5686;p69"/>
                <p:cNvSpPr/>
                <p:nvPr/>
              </p:nvSpPr>
              <p:spPr>
                <a:xfrm>
                  <a:off x="4343600" y="3943844"/>
                  <a:ext cx="43580" cy="37312"/>
                </a:xfrm>
                <a:custGeom>
                  <a:rect b="b" l="l" r="r" t="t"/>
                  <a:pathLst>
                    <a:path extrusionOk="0" h="4744" w="5541">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7" name="Google Shape;5687;p69"/>
                <p:cNvSpPr/>
                <p:nvPr/>
              </p:nvSpPr>
              <p:spPr>
                <a:xfrm>
                  <a:off x="4359581" y="3953557"/>
                  <a:ext cx="17893" cy="17893"/>
                </a:xfrm>
                <a:custGeom>
                  <a:rect b="b" l="l" r="r" t="t"/>
                  <a:pathLst>
                    <a:path extrusionOk="0" h="2275" w="2275">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88" name="Google Shape;5688;p69"/>
              <p:cNvGrpSpPr/>
              <p:nvPr/>
            </p:nvGrpSpPr>
            <p:grpSpPr>
              <a:xfrm>
                <a:off x="4172339" y="3381693"/>
                <a:ext cx="31499" cy="27001"/>
                <a:chOff x="4172339" y="3381693"/>
                <a:chExt cx="31499" cy="27001"/>
              </a:xfrm>
            </p:grpSpPr>
            <p:sp>
              <p:nvSpPr>
                <p:cNvPr id="5689" name="Google Shape;5689;p69"/>
                <p:cNvSpPr/>
                <p:nvPr/>
              </p:nvSpPr>
              <p:spPr>
                <a:xfrm>
                  <a:off x="4172339" y="3381693"/>
                  <a:ext cx="31499" cy="27001"/>
                </a:xfrm>
                <a:custGeom>
                  <a:rect b="b" l="l" r="r" t="t"/>
                  <a:pathLst>
                    <a:path extrusionOk="0" h="3433" w="4005">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0" name="Google Shape;5690;p69"/>
                <p:cNvSpPr/>
                <p:nvPr/>
              </p:nvSpPr>
              <p:spPr>
                <a:xfrm>
                  <a:off x="4185285" y="3391367"/>
                  <a:ext cx="8856" cy="7605"/>
                </a:xfrm>
                <a:custGeom>
                  <a:rect b="b" l="l" r="r" t="t"/>
                  <a:pathLst>
                    <a:path extrusionOk="0" h="967" w="1126">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94" name="Shape 5694"/>
        <p:cNvGrpSpPr/>
        <p:nvPr/>
      </p:nvGrpSpPr>
      <p:grpSpPr>
        <a:xfrm>
          <a:off x="0" y="0"/>
          <a:ext cx="0" cy="0"/>
          <a:chOff x="0" y="0"/>
          <a:chExt cx="0" cy="0"/>
        </a:xfrm>
      </p:grpSpPr>
      <p:grpSp>
        <p:nvGrpSpPr>
          <p:cNvPr id="5695" name="Google Shape;5695;p70"/>
          <p:cNvGrpSpPr/>
          <p:nvPr/>
        </p:nvGrpSpPr>
        <p:grpSpPr>
          <a:xfrm>
            <a:off x="729274" y="969771"/>
            <a:ext cx="2507799" cy="206239"/>
            <a:chOff x="106648" y="895722"/>
            <a:chExt cx="4481413" cy="374300"/>
          </a:xfrm>
        </p:grpSpPr>
        <p:grpSp>
          <p:nvGrpSpPr>
            <p:cNvPr id="5696" name="Google Shape;5696;p70"/>
            <p:cNvGrpSpPr/>
            <p:nvPr/>
          </p:nvGrpSpPr>
          <p:grpSpPr>
            <a:xfrm>
              <a:off x="2233276" y="895722"/>
              <a:ext cx="1082667" cy="223591"/>
              <a:chOff x="4808316" y="2800065"/>
              <a:chExt cx="1999386" cy="412910"/>
            </a:xfrm>
          </p:grpSpPr>
          <p:sp>
            <p:nvSpPr>
              <p:cNvPr id="5697" name="Google Shape;5697;p70"/>
              <p:cNvSpPr/>
              <p:nvPr/>
            </p:nvSpPr>
            <p:spPr>
              <a:xfrm>
                <a:off x="4849302"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98" name="Google Shape;5698;p70"/>
              <p:cNvGrpSpPr/>
              <p:nvPr/>
            </p:nvGrpSpPr>
            <p:grpSpPr>
              <a:xfrm>
                <a:off x="4808316" y="2800065"/>
                <a:ext cx="92400" cy="411825"/>
                <a:chOff x="845575" y="2563700"/>
                <a:chExt cx="92400" cy="411825"/>
              </a:xfrm>
            </p:grpSpPr>
            <p:cxnSp>
              <p:nvCxnSpPr>
                <p:cNvPr id="5699" name="Google Shape;5699;p70"/>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5700" name="Google Shape;5700;p70"/>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701" name="Google Shape;5701;p70"/>
            <p:cNvGrpSpPr/>
            <p:nvPr/>
          </p:nvGrpSpPr>
          <p:grpSpPr>
            <a:xfrm>
              <a:off x="106648" y="895722"/>
              <a:ext cx="1088401" cy="223591"/>
              <a:chOff x="881025" y="2800065"/>
              <a:chExt cx="2009975" cy="412910"/>
            </a:xfrm>
          </p:grpSpPr>
          <p:sp>
            <p:nvSpPr>
              <p:cNvPr id="5702" name="Google Shape;5702;p70"/>
              <p:cNvSpPr/>
              <p:nvPr/>
            </p:nvSpPr>
            <p:spPr>
              <a:xfrm>
                <a:off x="932600"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03" name="Google Shape;5703;p70"/>
              <p:cNvGrpSpPr/>
              <p:nvPr/>
            </p:nvGrpSpPr>
            <p:grpSpPr>
              <a:xfrm>
                <a:off x="881025" y="2800065"/>
                <a:ext cx="92400" cy="411825"/>
                <a:chOff x="845575" y="2563700"/>
                <a:chExt cx="92400" cy="411825"/>
              </a:xfrm>
            </p:grpSpPr>
            <p:cxnSp>
              <p:nvCxnSpPr>
                <p:cNvPr id="5704" name="Google Shape;5704;p70"/>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5705" name="Google Shape;5705;p70"/>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706" name="Google Shape;5706;p70"/>
            <p:cNvGrpSpPr/>
            <p:nvPr/>
          </p:nvGrpSpPr>
          <p:grpSpPr>
            <a:xfrm>
              <a:off x="1172346" y="1047018"/>
              <a:ext cx="1083151" cy="223003"/>
              <a:chOff x="2849073" y="3079467"/>
              <a:chExt cx="2000279" cy="411825"/>
            </a:xfrm>
          </p:grpSpPr>
          <p:sp>
            <p:nvSpPr>
              <p:cNvPr id="5707" name="Google Shape;5707;p70"/>
              <p:cNvSpPr/>
              <p:nvPr/>
            </p:nvSpPr>
            <p:spPr>
              <a:xfrm>
                <a:off x="2890952" y="3079475"/>
                <a:ext cx="19584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08" name="Google Shape;5708;p70"/>
              <p:cNvGrpSpPr/>
              <p:nvPr/>
            </p:nvGrpSpPr>
            <p:grpSpPr>
              <a:xfrm rot="10800000">
                <a:off x="2849073" y="3079467"/>
                <a:ext cx="92400" cy="411825"/>
                <a:chOff x="2070100" y="2563700"/>
                <a:chExt cx="92400" cy="411825"/>
              </a:xfrm>
            </p:grpSpPr>
            <p:cxnSp>
              <p:nvCxnSpPr>
                <p:cNvPr id="5709" name="Google Shape;5709;p70"/>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5710" name="Google Shape;5710;p70"/>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711" name="Google Shape;5711;p70"/>
            <p:cNvGrpSpPr/>
            <p:nvPr/>
          </p:nvGrpSpPr>
          <p:grpSpPr>
            <a:xfrm>
              <a:off x="3290132" y="1047018"/>
              <a:ext cx="1297929" cy="223003"/>
              <a:chOff x="6760035" y="3079467"/>
              <a:chExt cx="2396914" cy="411825"/>
            </a:xfrm>
          </p:grpSpPr>
          <p:sp>
            <p:nvSpPr>
              <p:cNvPr id="5712" name="Google Shape;5712;p70"/>
              <p:cNvSpPr/>
              <p:nvPr/>
            </p:nvSpPr>
            <p:spPr>
              <a:xfrm>
                <a:off x="6807650" y="3079475"/>
                <a:ext cx="23493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13" name="Google Shape;5713;p70"/>
              <p:cNvGrpSpPr/>
              <p:nvPr/>
            </p:nvGrpSpPr>
            <p:grpSpPr>
              <a:xfrm rot="10800000">
                <a:off x="6760035" y="3079467"/>
                <a:ext cx="92400" cy="411825"/>
                <a:chOff x="2070100" y="2563700"/>
                <a:chExt cx="92400" cy="411825"/>
              </a:xfrm>
            </p:grpSpPr>
            <p:cxnSp>
              <p:nvCxnSpPr>
                <p:cNvPr id="5714" name="Google Shape;5714;p70"/>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5715" name="Google Shape;5715;p70"/>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716" name="Google Shape;5716;p70"/>
          <p:cNvGrpSpPr/>
          <p:nvPr/>
        </p:nvGrpSpPr>
        <p:grpSpPr>
          <a:xfrm>
            <a:off x="2147036" y="3369142"/>
            <a:ext cx="1086701" cy="799429"/>
            <a:chOff x="2183288" y="3555572"/>
            <a:chExt cx="1136241" cy="835873"/>
          </a:xfrm>
        </p:grpSpPr>
        <p:sp>
          <p:nvSpPr>
            <p:cNvPr id="5717" name="Google Shape;5717;p70"/>
            <p:cNvSpPr/>
            <p:nvPr/>
          </p:nvSpPr>
          <p:spPr>
            <a:xfrm>
              <a:off x="2673740"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18" name="Google Shape;5718;p70"/>
            <p:cNvGrpSpPr/>
            <p:nvPr/>
          </p:nvGrpSpPr>
          <p:grpSpPr>
            <a:xfrm>
              <a:off x="2205895" y="3637269"/>
              <a:ext cx="1089848" cy="724993"/>
              <a:chOff x="2205895" y="3637269"/>
              <a:chExt cx="1089848" cy="724993"/>
            </a:xfrm>
          </p:grpSpPr>
          <p:sp>
            <p:nvSpPr>
              <p:cNvPr id="5719" name="Google Shape;5719;p70"/>
              <p:cNvSpPr/>
              <p:nvPr/>
            </p:nvSpPr>
            <p:spPr>
              <a:xfrm>
                <a:off x="2205895" y="4204394"/>
                <a:ext cx="555376" cy="157849"/>
              </a:xfrm>
              <a:custGeom>
                <a:rect b="b" l="l" r="r" t="t"/>
                <a:pathLst>
                  <a:path extrusionOk="0" h="36518" w="128485">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0" name="Google Shape;5720;p70"/>
              <p:cNvSpPr/>
              <p:nvPr/>
            </p:nvSpPr>
            <p:spPr>
              <a:xfrm>
                <a:off x="2206834" y="3993916"/>
                <a:ext cx="218757" cy="153401"/>
              </a:xfrm>
              <a:custGeom>
                <a:rect b="b" l="l" r="r" t="t"/>
                <a:pathLst>
                  <a:path extrusionOk="0" h="35489" w="50609">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1" name="Google Shape;5721;p70"/>
              <p:cNvSpPr/>
              <p:nvPr/>
            </p:nvSpPr>
            <p:spPr>
              <a:xfrm>
                <a:off x="2487003" y="3847747"/>
                <a:ext cx="808740" cy="157849"/>
              </a:xfrm>
              <a:custGeom>
                <a:rect b="b" l="l" r="r" t="t"/>
                <a:pathLst>
                  <a:path extrusionOk="0" h="36518" w="18710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2" name="Google Shape;5722;p70"/>
              <p:cNvSpPr/>
              <p:nvPr/>
            </p:nvSpPr>
            <p:spPr>
              <a:xfrm>
                <a:off x="2919192" y="3637269"/>
                <a:ext cx="375081" cy="148491"/>
              </a:xfrm>
              <a:custGeom>
                <a:rect b="b" l="l" r="r" t="t"/>
                <a:pathLst>
                  <a:path extrusionOk="0" h="34353" w="86774">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3" name="Google Shape;5723;p70"/>
              <p:cNvSpPr/>
              <p:nvPr/>
            </p:nvSpPr>
            <p:spPr>
              <a:xfrm>
                <a:off x="2233143" y="3637269"/>
                <a:ext cx="621199" cy="11697"/>
              </a:xfrm>
              <a:custGeom>
                <a:rect b="b" l="l" r="r" t="t"/>
                <a:pathLst>
                  <a:path extrusionOk="0" h="2706" w="143713">
                    <a:moveTo>
                      <a:pt x="0" y="0"/>
                    </a:moveTo>
                    <a:lnTo>
                      <a:pt x="0" y="2705"/>
                    </a:lnTo>
                    <a:lnTo>
                      <a:pt x="143712" y="2705"/>
                    </a:lnTo>
                    <a:lnTo>
                      <a:pt x="143712"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4" name="Google Shape;5724;p70"/>
              <p:cNvSpPr/>
              <p:nvPr/>
            </p:nvSpPr>
            <p:spPr>
              <a:xfrm>
                <a:off x="3004568"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25" name="Google Shape;5725;p70"/>
            <p:cNvSpPr/>
            <p:nvPr/>
          </p:nvSpPr>
          <p:spPr>
            <a:xfrm rot="5400000">
              <a:off x="2852961" y="3612770"/>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726" name="Google Shape;5726;p70"/>
            <p:cNvCxnSpPr/>
            <p:nvPr/>
          </p:nvCxnSpPr>
          <p:spPr>
            <a:xfrm>
              <a:off x="2887992" y="3555572"/>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5727" name="Google Shape;5727;p70"/>
            <p:cNvGrpSpPr/>
            <p:nvPr/>
          </p:nvGrpSpPr>
          <p:grpSpPr>
            <a:xfrm>
              <a:off x="3173850" y="3779426"/>
              <a:ext cx="145679" cy="70048"/>
              <a:chOff x="3173850" y="3779426"/>
              <a:chExt cx="145679" cy="70048"/>
            </a:xfrm>
          </p:grpSpPr>
          <p:cxnSp>
            <p:nvCxnSpPr>
              <p:cNvPr id="5728" name="Google Shape;5728;p70"/>
              <p:cNvCxnSpPr/>
              <p:nvPr/>
            </p:nvCxnSpPr>
            <p:spPr>
              <a:xfrm rot="10800000">
                <a:off x="3173850" y="3817250"/>
                <a:ext cx="94500" cy="0"/>
              </a:xfrm>
              <a:prstGeom prst="straightConnector1">
                <a:avLst/>
              </a:prstGeom>
              <a:noFill/>
              <a:ln cap="flat" cmpd="sng" w="9525">
                <a:solidFill>
                  <a:srgbClr val="BAC8D3"/>
                </a:solidFill>
                <a:prstDash val="solid"/>
                <a:round/>
                <a:headEnd len="med" w="med" type="none"/>
                <a:tailEnd len="med" w="med" type="diamond"/>
              </a:ln>
            </p:spPr>
          </p:cxnSp>
          <p:sp>
            <p:nvSpPr>
              <p:cNvPr id="5729" name="Google Shape;5729;p70"/>
              <p:cNvSpPr/>
              <p:nvPr/>
            </p:nvSpPr>
            <p:spPr>
              <a:xfrm rot="5400000">
                <a:off x="3254146" y="378409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30" name="Google Shape;5730;p70"/>
            <p:cNvGrpSpPr/>
            <p:nvPr/>
          </p:nvGrpSpPr>
          <p:grpSpPr>
            <a:xfrm>
              <a:off x="2183288" y="4139483"/>
              <a:ext cx="145133" cy="70048"/>
              <a:chOff x="2183288" y="4139483"/>
              <a:chExt cx="145133" cy="70048"/>
            </a:xfrm>
          </p:grpSpPr>
          <p:cxnSp>
            <p:nvCxnSpPr>
              <p:cNvPr id="5731" name="Google Shape;5731;p70"/>
              <p:cNvCxnSpPr/>
              <p:nvPr/>
            </p:nvCxnSpPr>
            <p:spPr>
              <a:xfrm rot="10800000">
                <a:off x="2239021" y="4174494"/>
                <a:ext cx="89400" cy="0"/>
              </a:xfrm>
              <a:prstGeom prst="straightConnector1">
                <a:avLst/>
              </a:prstGeom>
              <a:noFill/>
              <a:ln cap="flat" cmpd="sng" w="9525">
                <a:solidFill>
                  <a:srgbClr val="BAC8D3"/>
                </a:solidFill>
                <a:prstDash val="solid"/>
                <a:round/>
                <a:headEnd len="med" w="med" type="diamond"/>
                <a:tailEnd len="med" w="med" type="none"/>
              </a:ln>
            </p:spPr>
          </p:cxnSp>
          <p:sp>
            <p:nvSpPr>
              <p:cNvPr id="5732" name="Google Shape;5732;p70"/>
              <p:cNvSpPr/>
              <p:nvPr/>
            </p:nvSpPr>
            <p:spPr>
              <a:xfrm rot="5400000">
                <a:off x="2178622" y="4144149"/>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33" name="Google Shape;5733;p70"/>
            <p:cNvSpPr/>
            <p:nvPr/>
          </p:nvSpPr>
          <p:spPr>
            <a:xfrm rot="5400000">
              <a:off x="2420934" y="3967554"/>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734" name="Google Shape;5734;p70"/>
            <p:cNvCxnSpPr/>
            <p:nvPr/>
          </p:nvCxnSpPr>
          <p:spPr>
            <a:xfrm>
              <a:off x="2455973" y="3911736"/>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5735" name="Google Shape;5735;p70"/>
            <p:cNvGrpSpPr/>
            <p:nvPr/>
          </p:nvGrpSpPr>
          <p:grpSpPr>
            <a:xfrm>
              <a:off x="2943836" y="4268886"/>
              <a:ext cx="60717" cy="122559"/>
              <a:chOff x="2943836" y="4268886"/>
              <a:chExt cx="60717" cy="122559"/>
            </a:xfrm>
          </p:grpSpPr>
          <p:sp>
            <p:nvSpPr>
              <p:cNvPr id="5736" name="Google Shape;5736;p70"/>
              <p:cNvSpPr/>
              <p:nvPr/>
            </p:nvSpPr>
            <p:spPr>
              <a:xfrm rot="5400000">
                <a:off x="2939170" y="432606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737" name="Google Shape;5737;p70"/>
              <p:cNvCxnSpPr/>
              <p:nvPr/>
            </p:nvCxnSpPr>
            <p:spPr>
              <a:xfrm>
                <a:off x="2974204" y="4268886"/>
                <a:ext cx="0" cy="52500"/>
              </a:xfrm>
              <a:prstGeom prst="straightConnector1">
                <a:avLst/>
              </a:prstGeom>
              <a:noFill/>
              <a:ln cap="flat" cmpd="sng" w="9525">
                <a:solidFill>
                  <a:srgbClr val="BAC8D3"/>
                </a:solidFill>
                <a:prstDash val="solid"/>
                <a:round/>
                <a:headEnd len="med" w="med" type="diamond"/>
                <a:tailEnd len="med" w="med" type="none"/>
              </a:ln>
            </p:spPr>
          </p:cxnSp>
        </p:grpSp>
      </p:grpSp>
      <p:grpSp>
        <p:nvGrpSpPr>
          <p:cNvPr id="5738" name="Google Shape;5738;p70"/>
          <p:cNvGrpSpPr/>
          <p:nvPr/>
        </p:nvGrpSpPr>
        <p:grpSpPr>
          <a:xfrm>
            <a:off x="3409981" y="1290142"/>
            <a:ext cx="1675870" cy="758251"/>
            <a:chOff x="3530532" y="1496185"/>
            <a:chExt cx="1562000" cy="706730"/>
          </a:xfrm>
        </p:grpSpPr>
        <p:cxnSp>
          <p:nvCxnSpPr>
            <p:cNvPr id="5739" name="Google Shape;5739;p70"/>
            <p:cNvCxnSpPr/>
            <p:nvPr/>
          </p:nvCxnSpPr>
          <p:spPr>
            <a:xfrm>
              <a:off x="3583832" y="1857562"/>
              <a:ext cx="1508700" cy="0"/>
            </a:xfrm>
            <a:prstGeom prst="straightConnector1">
              <a:avLst/>
            </a:prstGeom>
            <a:noFill/>
            <a:ln cap="flat" cmpd="sng" w="28575">
              <a:solidFill>
                <a:srgbClr val="A5B7C6"/>
              </a:solidFill>
              <a:prstDash val="solid"/>
              <a:round/>
              <a:headEnd len="med" w="med" type="none"/>
              <a:tailEnd len="med" w="med" type="triangle"/>
            </a:ln>
          </p:spPr>
        </p:cxnSp>
        <p:grpSp>
          <p:nvGrpSpPr>
            <p:cNvPr id="5740" name="Google Shape;5740;p70"/>
            <p:cNvGrpSpPr/>
            <p:nvPr/>
          </p:nvGrpSpPr>
          <p:grpSpPr>
            <a:xfrm>
              <a:off x="3530532" y="1496185"/>
              <a:ext cx="323430" cy="463587"/>
              <a:chOff x="3530532" y="1496185"/>
              <a:chExt cx="323430" cy="463587"/>
            </a:xfrm>
          </p:grpSpPr>
          <p:grpSp>
            <p:nvGrpSpPr>
              <p:cNvPr id="5741" name="Google Shape;5741;p70"/>
              <p:cNvGrpSpPr/>
              <p:nvPr/>
            </p:nvGrpSpPr>
            <p:grpSpPr>
              <a:xfrm>
                <a:off x="3567462" y="1496185"/>
                <a:ext cx="286500" cy="361376"/>
                <a:chOff x="3567462" y="1496185"/>
                <a:chExt cx="286500" cy="361376"/>
              </a:xfrm>
            </p:grpSpPr>
            <p:cxnSp>
              <p:nvCxnSpPr>
                <p:cNvPr id="5742" name="Google Shape;5742;p70"/>
                <p:cNvCxnSpPr/>
                <p:nvPr/>
              </p:nvCxnSpPr>
              <p:spPr>
                <a:xfrm rot="10800000">
                  <a:off x="3626630"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5743" name="Google Shape;5743;p70"/>
                <p:cNvSpPr/>
                <p:nvPr/>
              </p:nvSpPr>
              <p:spPr>
                <a:xfrm>
                  <a:off x="3567462"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44" name="Google Shape;5744;p70"/>
              <p:cNvSpPr/>
              <p:nvPr/>
            </p:nvSpPr>
            <p:spPr>
              <a:xfrm>
                <a:off x="3530532"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45" name="Google Shape;5745;p70"/>
            <p:cNvGrpSpPr/>
            <p:nvPr/>
          </p:nvGrpSpPr>
          <p:grpSpPr>
            <a:xfrm>
              <a:off x="3891569" y="1779209"/>
              <a:ext cx="323945" cy="423706"/>
              <a:chOff x="3891569" y="1779209"/>
              <a:chExt cx="323945" cy="423706"/>
            </a:xfrm>
          </p:grpSpPr>
          <p:grpSp>
            <p:nvGrpSpPr>
              <p:cNvPr id="5746" name="Google Shape;5746;p70"/>
              <p:cNvGrpSpPr/>
              <p:nvPr/>
            </p:nvGrpSpPr>
            <p:grpSpPr>
              <a:xfrm>
                <a:off x="3929014" y="1881638"/>
                <a:ext cx="286500" cy="321278"/>
                <a:chOff x="3929014" y="1881638"/>
                <a:chExt cx="286500" cy="321278"/>
              </a:xfrm>
            </p:grpSpPr>
            <p:cxnSp>
              <p:nvCxnSpPr>
                <p:cNvPr id="5747" name="Google Shape;5747;p70"/>
                <p:cNvCxnSpPr/>
                <p:nvPr/>
              </p:nvCxnSpPr>
              <p:spPr>
                <a:xfrm rot="10800000">
                  <a:off x="3988388" y="1881638"/>
                  <a:ext cx="0" cy="291900"/>
                </a:xfrm>
                <a:prstGeom prst="straightConnector1">
                  <a:avLst/>
                </a:prstGeom>
                <a:noFill/>
                <a:ln cap="flat" cmpd="sng" w="28575">
                  <a:solidFill>
                    <a:srgbClr val="A5B7C6"/>
                  </a:solidFill>
                  <a:prstDash val="solid"/>
                  <a:round/>
                  <a:headEnd len="med" w="med" type="none"/>
                  <a:tailEnd len="med" w="med" type="none"/>
                </a:ln>
              </p:spPr>
            </p:cxnSp>
            <p:sp>
              <p:nvSpPr>
                <p:cNvPr id="5748" name="Google Shape;5748;p70"/>
                <p:cNvSpPr/>
                <p:nvPr/>
              </p:nvSpPr>
              <p:spPr>
                <a:xfrm>
                  <a:off x="3929014"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49" name="Google Shape;5749;p70"/>
              <p:cNvSpPr/>
              <p:nvPr/>
            </p:nvSpPr>
            <p:spPr>
              <a:xfrm>
                <a:off x="3891569" y="1779209"/>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50" name="Google Shape;5750;p70"/>
            <p:cNvGrpSpPr/>
            <p:nvPr/>
          </p:nvGrpSpPr>
          <p:grpSpPr>
            <a:xfrm>
              <a:off x="4252606" y="1496185"/>
              <a:ext cx="324721" cy="463587"/>
              <a:chOff x="4252606" y="1496185"/>
              <a:chExt cx="324721" cy="463587"/>
            </a:xfrm>
          </p:grpSpPr>
          <p:grpSp>
            <p:nvGrpSpPr>
              <p:cNvPr id="5751" name="Google Shape;5751;p70"/>
              <p:cNvGrpSpPr/>
              <p:nvPr/>
            </p:nvGrpSpPr>
            <p:grpSpPr>
              <a:xfrm>
                <a:off x="4290828" y="1496185"/>
                <a:ext cx="286500" cy="361376"/>
                <a:chOff x="4290828" y="1496185"/>
                <a:chExt cx="286500" cy="361376"/>
              </a:xfrm>
            </p:grpSpPr>
            <p:cxnSp>
              <p:nvCxnSpPr>
                <p:cNvPr id="5752" name="Google Shape;5752;p70"/>
                <p:cNvCxnSpPr/>
                <p:nvPr/>
              </p:nvCxnSpPr>
              <p:spPr>
                <a:xfrm rot="10800000">
                  <a:off x="4349995"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5753" name="Google Shape;5753;p70"/>
                <p:cNvSpPr/>
                <p:nvPr/>
              </p:nvSpPr>
              <p:spPr>
                <a:xfrm>
                  <a:off x="4290828"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54" name="Google Shape;5754;p70"/>
              <p:cNvSpPr/>
              <p:nvPr/>
            </p:nvSpPr>
            <p:spPr>
              <a:xfrm>
                <a:off x="4252606"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55" name="Google Shape;5755;p70"/>
            <p:cNvGrpSpPr/>
            <p:nvPr/>
          </p:nvGrpSpPr>
          <p:grpSpPr>
            <a:xfrm>
              <a:off x="4613643" y="1763716"/>
              <a:ext cx="325308" cy="439200"/>
              <a:chOff x="4613643" y="1763716"/>
              <a:chExt cx="325308" cy="439200"/>
            </a:xfrm>
          </p:grpSpPr>
          <p:grpSp>
            <p:nvGrpSpPr>
              <p:cNvPr id="5756" name="Google Shape;5756;p70"/>
              <p:cNvGrpSpPr/>
              <p:nvPr/>
            </p:nvGrpSpPr>
            <p:grpSpPr>
              <a:xfrm>
                <a:off x="4652451" y="1879538"/>
                <a:ext cx="286500" cy="323378"/>
                <a:chOff x="4652451" y="1879538"/>
                <a:chExt cx="286500" cy="323378"/>
              </a:xfrm>
            </p:grpSpPr>
            <p:cxnSp>
              <p:nvCxnSpPr>
                <p:cNvPr id="5757" name="Google Shape;5757;p70"/>
                <p:cNvCxnSpPr/>
                <p:nvPr/>
              </p:nvCxnSpPr>
              <p:spPr>
                <a:xfrm rot="10800000">
                  <a:off x="4707486" y="1879538"/>
                  <a:ext cx="0" cy="294000"/>
                </a:xfrm>
                <a:prstGeom prst="straightConnector1">
                  <a:avLst/>
                </a:prstGeom>
                <a:noFill/>
                <a:ln cap="flat" cmpd="sng" w="28575">
                  <a:solidFill>
                    <a:srgbClr val="A5B7C6"/>
                  </a:solidFill>
                  <a:prstDash val="solid"/>
                  <a:round/>
                  <a:headEnd len="med" w="med" type="none"/>
                  <a:tailEnd len="med" w="med" type="none"/>
                </a:ln>
              </p:spPr>
            </p:cxnSp>
            <p:sp>
              <p:nvSpPr>
                <p:cNvPr id="5758" name="Google Shape;5758;p70"/>
                <p:cNvSpPr/>
                <p:nvPr/>
              </p:nvSpPr>
              <p:spPr>
                <a:xfrm>
                  <a:off x="4652451"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59" name="Google Shape;5759;p70"/>
              <p:cNvSpPr/>
              <p:nvPr/>
            </p:nvSpPr>
            <p:spPr>
              <a:xfrm>
                <a:off x="4613643" y="1763716"/>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760" name="Google Shape;5760;p70"/>
          <p:cNvGrpSpPr/>
          <p:nvPr/>
        </p:nvGrpSpPr>
        <p:grpSpPr>
          <a:xfrm>
            <a:off x="3421841" y="2143768"/>
            <a:ext cx="1652173" cy="391517"/>
            <a:chOff x="3512551" y="2358270"/>
            <a:chExt cx="1597383" cy="378533"/>
          </a:xfrm>
        </p:grpSpPr>
        <p:cxnSp>
          <p:nvCxnSpPr>
            <p:cNvPr id="5761" name="Google Shape;5761;p70"/>
            <p:cNvCxnSpPr>
              <a:stCxn id="5762" idx="6"/>
              <a:endCxn id="5763" idx="2"/>
            </p:cNvCxnSpPr>
            <p:nvPr/>
          </p:nvCxnSpPr>
          <p:spPr>
            <a:xfrm>
              <a:off x="3738198" y="2553118"/>
              <a:ext cx="1146000" cy="0"/>
            </a:xfrm>
            <a:prstGeom prst="straightConnector1">
              <a:avLst/>
            </a:prstGeom>
            <a:noFill/>
            <a:ln cap="flat" cmpd="sng" w="19050">
              <a:solidFill>
                <a:srgbClr val="435D74"/>
              </a:solidFill>
              <a:prstDash val="solid"/>
              <a:round/>
              <a:headEnd len="med" w="med" type="none"/>
              <a:tailEnd len="med" w="med" type="none"/>
            </a:ln>
          </p:spPr>
        </p:cxnSp>
        <p:grpSp>
          <p:nvGrpSpPr>
            <p:cNvPr id="5764" name="Google Shape;5764;p70"/>
            <p:cNvGrpSpPr/>
            <p:nvPr/>
          </p:nvGrpSpPr>
          <p:grpSpPr>
            <a:xfrm>
              <a:off x="3512551" y="2358270"/>
              <a:ext cx="225647" cy="307714"/>
              <a:chOff x="2182679" y="2004714"/>
              <a:chExt cx="792300" cy="1080458"/>
            </a:xfrm>
          </p:grpSpPr>
          <p:cxnSp>
            <p:nvCxnSpPr>
              <p:cNvPr id="5765" name="Google Shape;5765;p70"/>
              <p:cNvCxnSpPr>
                <a:stCxn id="5766" idx="0"/>
              </p:cNvCxnSpPr>
              <p:nvPr/>
            </p:nvCxnSpPr>
            <p:spPr>
              <a:xfrm rot="10800000">
                <a:off x="2578961"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5762" name="Google Shape;5762;p70"/>
              <p:cNvSpPr/>
              <p:nvPr/>
            </p:nvSpPr>
            <p:spPr>
              <a:xfrm>
                <a:off x="2182679"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6" name="Google Shape;5766;p70"/>
              <p:cNvSpPr/>
              <p:nvPr/>
            </p:nvSpPr>
            <p:spPr>
              <a:xfrm>
                <a:off x="2283911"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67" name="Google Shape;5767;p70"/>
            <p:cNvGrpSpPr/>
            <p:nvPr/>
          </p:nvGrpSpPr>
          <p:grpSpPr>
            <a:xfrm>
              <a:off x="3969644" y="2440153"/>
              <a:ext cx="225853" cy="296651"/>
              <a:chOff x="3775710" y="1729289"/>
              <a:chExt cx="136500" cy="179289"/>
            </a:xfrm>
          </p:grpSpPr>
          <p:cxnSp>
            <p:nvCxnSpPr>
              <p:cNvPr id="5768" name="Google Shape;5768;p70"/>
              <p:cNvCxnSpPr/>
              <p:nvPr/>
            </p:nvCxnSpPr>
            <p:spPr>
              <a:xfrm>
                <a:off x="3843851" y="1848278"/>
                <a:ext cx="0" cy="60300"/>
              </a:xfrm>
              <a:prstGeom prst="straightConnector1">
                <a:avLst/>
              </a:prstGeom>
              <a:noFill/>
              <a:ln cap="flat" cmpd="sng" w="9525">
                <a:solidFill>
                  <a:srgbClr val="435D74"/>
                </a:solidFill>
                <a:prstDash val="solid"/>
                <a:round/>
                <a:headEnd len="med" w="med" type="none"/>
                <a:tailEnd len="med" w="med" type="none"/>
              </a:ln>
            </p:spPr>
          </p:cxnSp>
          <p:sp>
            <p:nvSpPr>
              <p:cNvPr id="5769" name="Google Shape;5769;p70"/>
              <p:cNvSpPr/>
              <p:nvPr/>
            </p:nvSpPr>
            <p:spPr>
              <a:xfrm>
                <a:off x="3775710" y="1729289"/>
                <a:ext cx="136500" cy="1365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0" name="Google Shape;5770;p70"/>
              <p:cNvSpPr/>
              <p:nvPr/>
            </p:nvSpPr>
            <p:spPr>
              <a:xfrm>
                <a:off x="3793133" y="1746713"/>
                <a:ext cx="101700" cy="1017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71" name="Google Shape;5771;p70"/>
            <p:cNvGrpSpPr/>
            <p:nvPr/>
          </p:nvGrpSpPr>
          <p:grpSpPr>
            <a:xfrm>
              <a:off x="4427051" y="2358270"/>
              <a:ext cx="225647" cy="307714"/>
              <a:chOff x="5393704" y="2004714"/>
              <a:chExt cx="792300" cy="1080458"/>
            </a:xfrm>
          </p:grpSpPr>
          <p:cxnSp>
            <p:nvCxnSpPr>
              <p:cNvPr id="5772" name="Google Shape;5772;p70"/>
              <p:cNvCxnSpPr>
                <a:stCxn id="5773" idx="0"/>
              </p:cNvCxnSpPr>
              <p:nvPr/>
            </p:nvCxnSpPr>
            <p:spPr>
              <a:xfrm rot="10800000">
                <a:off x="5789986"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5774" name="Google Shape;5774;p70"/>
              <p:cNvSpPr/>
              <p:nvPr/>
            </p:nvSpPr>
            <p:spPr>
              <a:xfrm>
                <a:off x="5393704"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3" name="Google Shape;5773;p70"/>
              <p:cNvSpPr/>
              <p:nvPr/>
            </p:nvSpPr>
            <p:spPr>
              <a:xfrm>
                <a:off x="5494936"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75" name="Google Shape;5775;p70"/>
            <p:cNvGrpSpPr/>
            <p:nvPr/>
          </p:nvGrpSpPr>
          <p:grpSpPr>
            <a:xfrm>
              <a:off x="4884287" y="2440252"/>
              <a:ext cx="225647" cy="296532"/>
              <a:chOff x="6999166" y="2292572"/>
              <a:chExt cx="792300" cy="1041192"/>
            </a:xfrm>
          </p:grpSpPr>
          <p:cxnSp>
            <p:nvCxnSpPr>
              <p:cNvPr id="5776" name="Google Shape;5776;p70"/>
              <p:cNvCxnSpPr/>
              <p:nvPr/>
            </p:nvCxnSpPr>
            <p:spPr>
              <a:xfrm>
                <a:off x="7395553" y="2983964"/>
                <a:ext cx="0" cy="349800"/>
              </a:xfrm>
              <a:prstGeom prst="straightConnector1">
                <a:avLst/>
              </a:prstGeom>
              <a:noFill/>
              <a:ln cap="flat" cmpd="sng" w="9525">
                <a:solidFill>
                  <a:srgbClr val="435D74"/>
                </a:solidFill>
                <a:prstDash val="solid"/>
                <a:round/>
                <a:headEnd len="med" w="med" type="none"/>
                <a:tailEnd len="med" w="med" type="none"/>
              </a:ln>
            </p:spPr>
          </p:cxnSp>
          <p:sp>
            <p:nvSpPr>
              <p:cNvPr id="5763" name="Google Shape;5763;p70"/>
              <p:cNvSpPr/>
              <p:nvPr/>
            </p:nvSpPr>
            <p:spPr>
              <a:xfrm>
                <a:off x="6999166"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7" name="Google Shape;5777;p70"/>
              <p:cNvSpPr/>
              <p:nvPr/>
            </p:nvSpPr>
            <p:spPr>
              <a:xfrm>
                <a:off x="7100398"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778" name="Google Shape;5778;p70"/>
          <p:cNvGrpSpPr/>
          <p:nvPr/>
        </p:nvGrpSpPr>
        <p:grpSpPr>
          <a:xfrm>
            <a:off x="6842649" y="979967"/>
            <a:ext cx="1581844" cy="732818"/>
            <a:chOff x="634175" y="2986275"/>
            <a:chExt cx="3147949" cy="1458344"/>
          </a:xfrm>
        </p:grpSpPr>
        <p:cxnSp>
          <p:nvCxnSpPr>
            <p:cNvPr id="5779" name="Google Shape;5779;p70"/>
            <p:cNvCxnSpPr>
              <a:stCxn id="5780" idx="4"/>
              <a:endCxn id="5781" idx="0"/>
            </p:cNvCxnSpPr>
            <p:nvPr/>
          </p:nvCxnSpPr>
          <p:spPr>
            <a:xfrm>
              <a:off x="929975" y="3577875"/>
              <a:ext cx="591300" cy="275100"/>
            </a:xfrm>
            <a:prstGeom prst="straightConnector1">
              <a:avLst/>
            </a:prstGeom>
            <a:noFill/>
            <a:ln cap="flat" cmpd="sng" w="19050">
              <a:solidFill>
                <a:srgbClr val="435D74"/>
              </a:solidFill>
              <a:prstDash val="solid"/>
              <a:round/>
              <a:headEnd len="med" w="med" type="none"/>
              <a:tailEnd len="med" w="med" type="none"/>
            </a:ln>
          </p:spPr>
        </p:cxnSp>
        <p:cxnSp>
          <p:nvCxnSpPr>
            <p:cNvPr id="5782" name="Google Shape;5782;p70"/>
            <p:cNvCxnSpPr>
              <a:stCxn id="5781" idx="0"/>
              <a:endCxn id="5783" idx="4"/>
            </p:cNvCxnSpPr>
            <p:nvPr/>
          </p:nvCxnSpPr>
          <p:spPr>
            <a:xfrm flipH="1" rot="10800000">
              <a:off x="1521366" y="3577919"/>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5784" name="Google Shape;5784;p70"/>
            <p:cNvCxnSpPr>
              <a:stCxn id="5783" idx="4"/>
              <a:endCxn id="5785" idx="0"/>
            </p:cNvCxnSpPr>
            <p:nvPr/>
          </p:nvCxnSpPr>
          <p:spPr>
            <a:xfrm>
              <a:off x="2208152" y="3577875"/>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5786" name="Google Shape;5786;p70"/>
            <p:cNvCxnSpPr>
              <a:stCxn id="5785" idx="0"/>
              <a:endCxn id="5787" idx="4"/>
            </p:cNvCxnSpPr>
            <p:nvPr/>
          </p:nvCxnSpPr>
          <p:spPr>
            <a:xfrm flipH="1" rot="10800000">
              <a:off x="2894933" y="3577918"/>
              <a:ext cx="591300" cy="275100"/>
            </a:xfrm>
            <a:prstGeom prst="straightConnector1">
              <a:avLst/>
            </a:prstGeom>
            <a:noFill/>
            <a:ln cap="flat" cmpd="sng" w="19050">
              <a:solidFill>
                <a:srgbClr val="435D74"/>
              </a:solidFill>
              <a:prstDash val="solid"/>
              <a:round/>
              <a:headEnd len="med" w="med" type="none"/>
              <a:tailEnd len="med" w="med" type="none"/>
            </a:ln>
          </p:spPr>
        </p:cxnSp>
        <p:sp>
          <p:nvSpPr>
            <p:cNvPr id="5787" name="Google Shape;5787;p70"/>
            <p:cNvSpPr/>
            <p:nvPr/>
          </p:nvSpPr>
          <p:spPr>
            <a:xfrm>
              <a:off x="3190524"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5783" name="Google Shape;5783;p70"/>
            <p:cNvSpPr/>
            <p:nvPr/>
          </p:nvSpPr>
          <p:spPr>
            <a:xfrm>
              <a:off x="1912352"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5780" name="Google Shape;5780;p70"/>
            <p:cNvSpPr/>
            <p:nvPr/>
          </p:nvSpPr>
          <p:spPr>
            <a:xfrm>
              <a:off x="634175"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5785" name="Google Shape;5785;p70"/>
            <p:cNvSpPr/>
            <p:nvPr/>
          </p:nvSpPr>
          <p:spPr>
            <a:xfrm>
              <a:off x="2599133" y="3853018"/>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5781" name="Google Shape;5781;p70"/>
            <p:cNvSpPr/>
            <p:nvPr/>
          </p:nvSpPr>
          <p:spPr>
            <a:xfrm>
              <a:off x="1225566" y="3853019"/>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grpSp>
      <p:grpSp>
        <p:nvGrpSpPr>
          <p:cNvPr id="5788" name="Google Shape;5788;p70"/>
          <p:cNvGrpSpPr/>
          <p:nvPr/>
        </p:nvGrpSpPr>
        <p:grpSpPr>
          <a:xfrm>
            <a:off x="3410364" y="2674277"/>
            <a:ext cx="1675128" cy="313674"/>
            <a:chOff x="998425" y="1182125"/>
            <a:chExt cx="1065400" cy="199500"/>
          </a:xfrm>
        </p:grpSpPr>
        <p:sp>
          <p:nvSpPr>
            <p:cNvPr id="5789" name="Google Shape;5789;p70"/>
            <p:cNvSpPr/>
            <p:nvPr/>
          </p:nvSpPr>
          <p:spPr>
            <a:xfrm>
              <a:off x="998425" y="1182125"/>
              <a:ext cx="1065400" cy="199500"/>
            </a:xfrm>
            <a:custGeom>
              <a:rect b="b" l="l" r="r" t="t"/>
              <a:pathLst>
                <a:path extrusionOk="0" h="7980" w="42616">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0" name="Google Shape;5790;p70"/>
            <p:cNvSpPr/>
            <p:nvPr/>
          </p:nvSpPr>
          <p:spPr>
            <a:xfrm>
              <a:off x="1017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1" name="Google Shape;5791;p70"/>
            <p:cNvSpPr/>
            <p:nvPr/>
          </p:nvSpPr>
          <p:spPr>
            <a:xfrm>
              <a:off x="1303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2" name="Google Shape;5792;p70"/>
            <p:cNvSpPr/>
            <p:nvPr/>
          </p:nvSpPr>
          <p:spPr>
            <a:xfrm>
              <a:off x="1589250" y="1193175"/>
              <a:ext cx="177475" cy="177500"/>
            </a:xfrm>
            <a:custGeom>
              <a:rect b="b" l="l" r="r" t="t"/>
              <a:pathLst>
                <a:path extrusionOk="0" h="7100" w="7099">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3" name="Google Shape;5793;p70"/>
            <p:cNvSpPr/>
            <p:nvPr/>
          </p:nvSpPr>
          <p:spPr>
            <a:xfrm>
              <a:off x="1875200" y="1193175"/>
              <a:ext cx="177525" cy="177500"/>
            </a:xfrm>
            <a:custGeom>
              <a:rect b="b" l="l" r="r" t="t"/>
              <a:pathLst>
                <a:path extrusionOk="0" h="7100" w="7101">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94" name="Google Shape;5794;p70"/>
          <p:cNvGrpSpPr/>
          <p:nvPr/>
        </p:nvGrpSpPr>
        <p:grpSpPr>
          <a:xfrm>
            <a:off x="3410363" y="3630244"/>
            <a:ext cx="1675129" cy="525345"/>
            <a:chOff x="5194708" y="3484366"/>
            <a:chExt cx="3148148" cy="987304"/>
          </a:xfrm>
        </p:grpSpPr>
        <p:grpSp>
          <p:nvGrpSpPr>
            <p:cNvPr id="5795" name="Google Shape;5795;p70"/>
            <p:cNvGrpSpPr/>
            <p:nvPr/>
          </p:nvGrpSpPr>
          <p:grpSpPr>
            <a:xfrm>
              <a:off x="7531521" y="3484366"/>
              <a:ext cx="811335" cy="987304"/>
              <a:chOff x="3379425" y="1617275"/>
              <a:chExt cx="1090650" cy="1327200"/>
            </a:xfrm>
          </p:grpSpPr>
          <p:sp>
            <p:nvSpPr>
              <p:cNvPr id="5796" name="Google Shape;5796;p70"/>
              <p:cNvSpPr/>
              <p:nvPr/>
            </p:nvSpPr>
            <p:spPr>
              <a:xfrm>
                <a:off x="3554475"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7" name="Google Shape;5797;p70"/>
              <p:cNvSpPr/>
              <p:nvPr/>
            </p:nvSpPr>
            <p:spPr>
              <a:xfrm>
                <a:off x="3379425"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8" name="Google Shape;5798;p70"/>
              <p:cNvSpPr/>
              <p:nvPr/>
            </p:nvSpPr>
            <p:spPr>
              <a:xfrm>
                <a:off x="3775050" y="2771175"/>
                <a:ext cx="300875" cy="173300"/>
              </a:xfrm>
              <a:custGeom>
                <a:rect b="b" l="l" r="r" t="t"/>
                <a:pathLst>
                  <a:path extrusionOk="0" h="6932" w="12035">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99" name="Google Shape;5799;p70"/>
            <p:cNvGrpSpPr/>
            <p:nvPr/>
          </p:nvGrpSpPr>
          <p:grpSpPr>
            <a:xfrm>
              <a:off x="6752546" y="3484366"/>
              <a:ext cx="811428" cy="987304"/>
              <a:chOff x="2332275" y="1617275"/>
              <a:chExt cx="1090775" cy="1327200"/>
            </a:xfrm>
          </p:grpSpPr>
          <p:sp>
            <p:nvSpPr>
              <p:cNvPr id="5800" name="Google Shape;5800;p70"/>
              <p:cNvSpPr/>
              <p:nvPr/>
            </p:nvSpPr>
            <p:spPr>
              <a:xfrm>
                <a:off x="2507425"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1" name="Google Shape;5801;p70"/>
              <p:cNvSpPr/>
              <p:nvPr/>
            </p:nvSpPr>
            <p:spPr>
              <a:xfrm>
                <a:off x="2332275" y="1617275"/>
                <a:ext cx="1090775" cy="1273950"/>
              </a:xfrm>
              <a:custGeom>
                <a:rect b="b" l="l" r="r" t="t"/>
                <a:pathLst>
                  <a:path extrusionOk="0" h="50958" w="43631">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2" name="Google Shape;5802;p70"/>
              <p:cNvSpPr/>
              <p:nvPr/>
            </p:nvSpPr>
            <p:spPr>
              <a:xfrm>
                <a:off x="2727925"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03" name="Google Shape;5803;p70"/>
            <p:cNvGrpSpPr/>
            <p:nvPr/>
          </p:nvGrpSpPr>
          <p:grpSpPr>
            <a:xfrm>
              <a:off x="5973664" y="3484366"/>
              <a:ext cx="811335" cy="987304"/>
              <a:chOff x="1285250" y="1617275"/>
              <a:chExt cx="1090650" cy="1327200"/>
            </a:xfrm>
          </p:grpSpPr>
          <p:sp>
            <p:nvSpPr>
              <p:cNvPr id="5804" name="Google Shape;5804;p70"/>
              <p:cNvSpPr/>
              <p:nvPr/>
            </p:nvSpPr>
            <p:spPr>
              <a:xfrm>
                <a:off x="1460300"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5" name="Google Shape;5805;p70"/>
              <p:cNvSpPr/>
              <p:nvPr/>
            </p:nvSpPr>
            <p:spPr>
              <a:xfrm>
                <a:off x="1285250"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6" name="Google Shape;5806;p70"/>
              <p:cNvSpPr/>
              <p:nvPr/>
            </p:nvSpPr>
            <p:spPr>
              <a:xfrm>
                <a:off x="1680900" y="2771175"/>
                <a:ext cx="300850" cy="173300"/>
              </a:xfrm>
              <a:custGeom>
                <a:rect b="b" l="l" r="r" t="t"/>
                <a:pathLst>
                  <a:path extrusionOk="0" h="6932" w="12034">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07" name="Google Shape;5807;p70"/>
            <p:cNvGrpSpPr/>
            <p:nvPr/>
          </p:nvGrpSpPr>
          <p:grpSpPr>
            <a:xfrm>
              <a:off x="5194708" y="3484366"/>
              <a:ext cx="811409" cy="987304"/>
              <a:chOff x="238125" y="1617275"/>
              <a:chExt cx="1090750" cy="1327200"/>
            </a:xfrm>
          </p:grpSpPr>
          <p:sp>
            <p:nvSpPr>
              <p:cNvPr id="5808" name="Google Shape;5808;p70"/>
              <p:cNvSpPr/>
              <p:nvPr/>
            </p:nvSpPr>
            <p:spPr>
              <a:xfrm>
                <a:off x="413250"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9" name="Google Shape;5809;p70"/>
              <p:cNvSpPr/>
              <p:nvPr/>
            </p:nvSpPr>
            <p:spPr>
              <a:xfrm>
                <a:off x="238125" y="1617275"/>
                <a:ext cx="1090750" cy="1273950"/>
              </a:xfrm>
              <a:custGeom>
                <a:rect b="b" l="l" r="r" t="t"/>
                <a:pathLst>
                  <a:path extrusionOk="0" h="50958" w="4363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0" name="Google Shape;5810;p70"/>
              <p:cNvSpPr/>
              <p:nvPr/>
            </p:nvSpPr>
            <p:spPr>
              <a:xfrm>
                <a:off x="633750"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811" name="Google Shape;5811;p70"/>
          <p:cNvGrpSpPr/>
          <p:nvPr/>
        </p:nvGrpSpPr>
        <p:grpSpPr>
          <a:xfrm>
            <a:off x="6844048" y="2276133"/>
            <a:ext cx="1579046" cy="522230"/>
            <a:chOff x="6853641" y="2534077"/>
            <a:chExt cx="1515545" cy="501229"/>
          </a:xfrm>
        </p:grpSpPr>
        <p:grpSp>
          <p:nvGrpSpPr>
            <p:cNvPr id="5812" name="Google Shape;5812;p70"/>
            <p:cNvGrpSpPr/>
            <p:nvPr/>
          </p:nvGrpSpPr>
          <p:grpSpPr>
            <a:xfrm>
              <a:off x="6853641" y="2618923"/>
              <a:ext cx="1515545" cy="324556"/>
              <a:chOff x="6853641" y="2618923"/>
              <a:chExt cx="1515545" cy="324556"/>
            </a:xfrm>
          </p:grpSpPr>
          <p:sp>
            <p:nvSpPr>
              <p:cNvPr id="5813" name="Google Shape;5813;p70"/>
              <p:cNvSpPr/>
              <p:nvPr/>
            </p:nvSpPr>
            <p:spPr>
              <a:xfrm>
                <a:off x="7747010" y="2781222"/>
                <a:ext cx="324578" cy="162258"/>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4" name="Google Shape;5814;p70"/>
              <p:cNvSpPr/>
              <p:nvPr/>
            </p:nvSpPr>
            <p:spPr>
              <a:xfrm>
                <a:off x="7449412" y="2618923"/>
                <a:ext cx="324496" cy="162258"/>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5" name="Google Shape;5815;p70"/>
              <p:cNvSpPr/>
              <p:nvPr/>
            </p:nvSpPr>
            <p:spPr>
              <a:xfrm>
                <a:off x="6853641" y="2618923"/>
                <a:ext cx="324824" cy="16279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6" name="Google Shape;5816;p70"/>
              <p:cNvSpPr/>
              <p:nvPr/>
            </p:nvSpPr>
            <p:spPr>
              <a:xfrm>
                <a:off x="7151691" y="2781222"/>
                <a:ext cx="324578" cy="162258"/>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7" name="Google Shape;5817;p70"/>
              <p:cNvSpPr/>
              <p:nvPr/>
            </p:nvSpPr>
            <p:spPr>
              <a:xfrm>
                <a:off x="8044362" y="2618923"/>
                <a:ext cx="324824" cy="16279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18" name="Google Shape;5818;p70"/>
            <p:cNvSpPr/>
            <p:nvPr/>
          </p:nvSpPr>
          <p:spPr>
            <a:xfrm>
              <a:off x="6899264" y="2673830"/>
              <a:ext cx="225242" cy="361476"/>
            </a:xfrm>
            <a:custGeom>
              <a:rect b="b" l="l" r="r" t="t"/>
              <a:pathLst>
                <a:path extrusionOk="0" h="8802" w="5485">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9" name="Google Shape;5819;p70"/>
            <p:cNvSpPr/>
            <p:nvPr/>
          </p:nvSpPr>
          <p:spPr>
            <a:xfrm>
              <a:off x="7198259" y="2534077"/>
              <a:ext cx="235261" cy="360532"/>
            </a:xfrm>
            <a:custGeom>
              <a:rect b="b" l="l" r="r" t="t"/>
              <a:pathLst>
                <a:path extrusionOk="0" h="8779" w="5729">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0" name="Google Shape;5820;p70"/>
            <p:cNvSpPr/>
            <p:nvPr/>
          </p:nvSpPr>
          <p:spPr>
            <a:xfrm>
              <a:off x="7493639" y="2673830"/>
              <a:ext cx="225200" cy="361476"/>
            </a:xfrm>
            <a:custGeom>
              <a:rect b="b" l="l" r="r" t="t"/>
              <a:pathLst>
                <a:path extrusionOk="0" h="8802" w="5484">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1" name="Google Shape;5821;p70"/>
            <p:cNvSpPr/>
            <p:nvPr/>
          </p:nvSpPr>
          <p:spPr>
            <a:xfrm>
              <a:off x="7792387" y="2534077"/>
              <a:ext cx="235261" cy="360532"/>
            </a:xfrm>
            <a:custGeom>
              <a:rect b="b" l="l" r="r" t="t"/>
              <a:pathLst>
                <a:path extrusionOk="0" h="8779" w="5729">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2" name="Google Shape;5822;p70"/>
            <p:cNvSpPr/>
            <p:nvPr/>
          </p:nvSpPr>
          <p:spPr>
            <a:xfrm>
              <a:off x="8090150" y="2673789"/>
              <a:ext cx="225857" cy="361517"/>
            </a:xfrm>
            <a:custGeom>
              <a:rect b="b" l="l" r="r" t="t"/>
              <a:pathLst>
                <a:path extrusionOk="0" h="8803" w="550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23" name="Google Shape;5823;p70"/>
          <p:cNvGrpSpPr/>
          <p:nvPr/>
        </p:nvGrpSpPr>
        <p:grpSpPr>
          <a:xfrm>
            <a:off x="3438940" y="3151173"/>
            <a:ext cx="1617976" cy="346616"/>
            <a:chOff x="1808063" y="4294338"/>
            <a:chExt cx="3370782" cy="721817"/>
          </a:xfrm>
        </p:grpSpPr>
        <p:sp>
          <p:nvSpPr>
            <p:cNvPr id="5824" name="Google Shape;5824;p70"/>
            <p:cNvSpPr/>
            <p:nvPr/>
          </p:nvSpPr>
          <p:spPr>
            <a:xfrm>
              <a:off x="1906300"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5" name="Google Shape;5825;p70"/>
            <p:cNvSpPr/>
            <p:nvPr/>
          </p:nvSpPr>
          <p:spPr>
            <a:xfrm>
              <a:off x="3795035" y="4655290"/>
              <a:ext cx="721912" cy="360865"/>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6" name="Google Shape;5826;p70"/>
            <p:cNvSpPr/>
            <p:nvPr/>
          </p:nvSpPr>
          <p:spPr>
            <a:xfrm>
              <a:off x="3133137" y="4294338"/>
              <a:ext cx="721729" cy="360865"/>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7" name="Google Shape;5827;p70"/>
            <p:cNvSpPr/>
            <p:nvPr/>
          </p:nvSpPr>
          <p:spPr>
            <a:xfrm>
              <a:off x="1808063" y="4294338"/>
              <a:ext cx="722460" cy="36205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8" name="Google Shape;5828;p70"/>
            <p:cNvSpPr/>
            <p:nvPr/>
          </p:nvSpPr>
          <p:spPr>
            <a:xfrm>
              <a:off x="2470965" y="4655290"/>
              <a:ext cx="721912" cy="360865"/>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9" name="Google Shape;5829;p70"/>
            <p:cNvSpPr/>
            <p:nvPr/>
          </p:nvSpPr>
          <p:spPr>
            <a:xfrm>
              <a:off x="4456385" y="4294338"/>
              <a:ext cx="722460" cy="36205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0" name="Google Shape;5830;p70"/>
            <p:cNvSpPr/>
            <p:nvPr/>
          </p:nvSpPr>
          <p:spPr>
            <a:xfrm>
              <a:off x="2568813"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1" name="Google Shape;5831;p70"/>
            <p:cNvSpPr/>
            <p:nvPr/>
          </p:nvSpPr>
          <p:spPr>
            <a:xfrm>
              <a:off x="3231883"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2" name="Google Shape;5832;p70"/>
            <p:cNvSpPr/>
            <p:nvPr/>
          </p:nvSpPr>
          <p:spPr>
            <a:xfrm>
              <a:off x="3894395"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3" name="Google Shape;5833;p70"/>
            <p:cNvSpPr/>
            <p:nvPr/>
          </p:nvSpPr>
          <p:spPr>
            <a:xfrm>
              <a:off x="4560958"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34" name="Google Shape;5834;p70"/>
          <p:cNvGrpSpPr/>
          <p:nvPr/>
        </p:nvGrpSpPr>
        <p:grpSpPr>
          <a:xfrm>
            <a:off x="5264936" y="3817923"/>
            <a:ext cx="1417067" cy="350605"/>
            <a:chOff x="4234950" y="2101012"/>
            <a:chExt cx="4219974" cy="1044090"/>
          </a:xfrm>
        </p:grpSpPr>
        <p:sp>
          <p:nvSpPr>
            <p:cNvPr id="5835" name="Google Shape;5835;p70"/>
            <p:cNvSpPr/>
            <p:nvPr/>
          </p:nvSpPr>
          <p:spPr>
            <a:xfrm rot="10800000">
              <a:off x="7528544" y="2218809"/>
              <a:ext cx="826790" cy="826702"/>
            </a:xfrm>
            <a:custGeom>
              <a:rect b="b" l="l" r="r" t="t"/>
              <a:pathLst>
                <a:path extrusionOk="0" h="34893" w="34893">
                  <a:moveTo>
                    <a:pt x="1" y="1"/>
                  </a:moveTo>
                  <a:lnTo>
                    <a:pt x="1" y="34892"/>
                  </a:lnTo>
                  <a:lnTo>
                    <a:pt x="34892" y="34892"/>
                  </a:lnTo>
                  <a:lnTo>
                    <a:pt x="34892"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6" name="Google Shape;5836;p70"/>
            <p:cNvSpPr/>
            <p:nvPr/>
          </p:nvSpPr>
          <p:spPr>
            <a:xfrm rot="10800000">
              <a:off x="6487595" y="2218809"/>
              <a:ext cx="827572" cy="826702"/>
            </a:xfrm>
            <a:custGeom>
              <a:rect b="b" l="l" r="r" t="t"/>
              <a:pathLst>
                <a:path extrusionOk="0" h="34893" w="34926">
                  <a:moveTo>
                    <a:pt x="1" y="1"/>
                  </a:moveTo>
                  <a:lnTo>
                    <a:pt x="1" y="34892"/>
                  </a:lnTo>
                  <a:lnTo>
                    <a:pt x="34926" y="34892"/>
                  </a:lnTo>
                  <a:lnTo>
                    <a:pt x="34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7" name="Google Shape;5837;p70"/>
            <p:cNvSpPr/>
            <p:nvPr/>
          </p:nvSpPr>
          <p:spPr>
            <a:xfrm rot="10800000">
              <a:off x="5430819" y="2218809"/>
              <a:ext cx="827572" cy="826702"/>
            </a:xfrm>
            <a:custGeom>
              <a:rect b="b" l="l" r="r" t="t"/>
              <a:pathLst>
                <a:path extrusionOk="0" h="34893" w="34926">
                  <a:moveTo>
                    <a:pt x="0" y="1"/>
                  </a:moveTo>
                  <a:lnTo>
                    <a:pt x="0" y="34892"/>
                  </a:lnTo>
                  <a:lnTo>
                    <a:pt x="34925" y="34892"/>
                  </a:lnTo>
                  <a:lnTo>
                    <a:pt x="3492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8" name="Google Shape;5838;p70"/>
            <p:cNvSpPr/>
            <p:nvPr/>
          </p:nvSpPr>
          <p:spPr>
            <a:xfrm rot="10800000">
              <a:off x="4374848" y="2218809"/>
              <a:ext cx="826790" cy="826702"/>
            </a:xfrm>
            <a:custGeom>
              <a:rect b="b" l="l" r="r" t="t"/>
              <a:pathLst>
                <a:path extrusionOk="0" h="34893" w="34893">
                  <a:moveTo>
                    <a:pt x="1" y="1"/>
                  </a:moveTo>
                  <a:lnTo>
                    <a:pt x="1" y="34892"/>
                  </a:lnTo>
                  <a:lnTo>
                    <a:pt x="34892" y="34892"/>
                  </a:lnTo>
                  <a:lnTo>
                    <a:pt x="34892"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9" name="Google Shape;5839;p70"/>
            <p:cNvSpPr/>
            <p:nvPr/>
          </p:nvSpPr>
          <p:spPr>
            <a:xfrm rot="10800000">
              <a:off x="7410780" y="2622683"/>
              <a:ext cx="1044144" cy="522420"/>
            </a:xfrm>
            <a:custGeom>
              <a:rect b="b" l="l" r="r" t="t"/>
              <a:pathLst>
                <a:path extrusionOk="0" fill="none" h="22050" w="44066">
                  <a:moveTo>
                    <a:pt x="1" y="22050"/>
                  </a:moveTo>
                  <a:cubicBezTo>
                    <a:pt x="1" y="9874"/>
                    <a:pt x="9874" y="1"/>
                    <a:pt x="22050" y="1"/>
                  </a:cubicBezTo>
                  <a:cubicBezTo>
                    <a:pt x="34192" y="1"/>
                    <a:pt x="44065" y="9874"/>
                    <a:pt x="44065" y="22050"/>
                  </a:cubicBezTo>
                </a:path>
              </a:pathLst>
            </a:custGeom>
            <a:noFill/>
            <a:ln cap="rnd" cmpd="sng" w="20850">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0" name="Google Shape;5840;p70"/>
            <p:cNvSpPr/>
            <p:nvPr/>
          </p:nvSpPr>
          <p:spPr>
            <a:xfrm rot="10800000">
              <a:off x="6366656" y="2101012"/>
              <a:ext cx="1044144" cy="521638"/>
            </a:xfrm>
            <a:custGeom>
              <a:rect b="b" l="l" r="r" t="t"/>
              <a:pathLst>
                <a:path extrusionOk="0" fill="none" h="22017" w="44066">
                  <a:moveTo>
                    <a:pt x="44065" y="1"/>
                  </a:moveTo>
                  <a:cubicBezTo>
                    <a:pt x="44065" y="12176"/>
                    <a:pt x="34191" y="22016"/>
                    <a:pt x="22049" y="22016"/>
                  </a:cubicBezTo>
                  <a:cubicBezTo>
                    <a:pt x="9874" y="22016"/>
                    <a:pt x="0" y="12176"/>
                    <a:pt x="0" y="1"/>
                  </a:cubicBezTo>
                </a:path>
              </a:pathLst>
            </a:custGeom>
            <a:noFill/>
            <a:ln cap="rnd" cmpd="sng" w="20850">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1" name="Google Shape;5841;p70"/>
            <p:cNvSpPr/>
            <p:nvPr/>
          </p:nvSpPr>
          <p:spPr>
            <a:xfrm rot="10800000">
              <a:off x="5322557" y="2622683"/>
              <a:ext cx="1044120" cy="522420"/>
            </a:xfrm>
            <a:custGeom>
              <a:rect b="b" l="l" r="r" t="t"/>
              <a:pathLst>
                <a:path extrusionOk="0" fill="none" h="22050" w="44065">
                  <a:moveTo>
                    <a:pt x="0" y="22050"/>
                  </a:moveTo>
                  <a:cubicBezTo>
                    <a:pt x="0" y="9874"/>
                    <a:pt x="9874" y="1"/>
                    <a:pt x="22049" y="1"/>
                  </a:cubicBezTo>
                  <a:cubicBezTo>
                    <a:pt x="34191" y="1"/>
                    <a:pt x="44065" y="9874"/>
                    <a:pt x="44065" y="22050"/>
                  </a:cubicBezTo>
                </a:path>
              </a:pathLst>
            </a:custGeom>
            <a:noFill/>
            <a:ln cap="rnd" cmpd="sng" w="20850">
              <a:solidFill>
                <a:srgbClr val="869FB2"/>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2" name="Google Shape;5842;p70"/>
            <p:cNvSpPr/>
            <p:nvPr/>
          </p:nvSpPr>
          <p:spPr>
            <a:xfrm rot="10800000">
              <a:off x="4278434" y="2101012"/>
              <a:ext cx="1044144" cy="521638"/>
            </a:xfrm>
            <a:custGeom>
              <a:rect b="b" l="l" r="r" t="t"/>
              <a:pathLst>
                <a:path extrusionOk="0" fill="none" h="22017" w="44066">
                  <a:moveTo>
                    <a:pt x="44066" y="1"/>
                  </a:moveTo>
                  <a:cubicBezTo>
                    <a:pt x="44066" y="12176"/>
                    <a:pt x="34192" y="22016"/>
                    <a:pt x="22017" y="22016"/>
                  </a:cubicBezTo>
                  <a:cubicBezTo>
                    <a:pt x="9875" y="22016"/>
                    <a:pt x="1" y="12176"/>
                    <a:pt x="1" y="1"/>
                  </a:cubicBezTo>
                </a:path>
              </a:pathLst>
            </a:custGeom>
            <a:noFill/>
            <a:ln cap="rnd" cmpd="sng" w="20850">
              <a:solidFill>
                <a:srgbClr val="BAC8D3"/>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3" name="Google Shape;5843;p70"/>
            <p:cNvSpPr/>
            <p:nvPr/>
          </p:nvSpPr>
          <p:spPr>
            <a:xfrm rot="10800000">
              <a:off x="7367296" y="2570459"/>
              <a:ext cx="86984" cy="86975"/>
            </a:xfrm>
            <a:custGeom>
              <a:rect b="b" l="l" r="r" t="t"/>
              <a:pathLst>
                <a:path extrusionOk="0" h="3671" w="3671">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4" name="Google Shape;5844;p70"/>
            <p:cNvSpPr/>
            <p:nvPr/>
          </p:nvSpPr>
          <p:spPr>
            <a:xfrm rot="10800000">
              <a:off x="6323197" y="2570459"/>
              <a:ext cx="86961" cy="86975"/>
            </a:xfrm>
            <a:custGeom>
              <a:rect b="b" l="l" r="r" t="t"/>
              <a:pathLst>
                <a:path extrusionOk="0" h="3671" w="367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5" name="Google Shape;5845;p70"/>
            <p:cNvSpPr/>
            <p:nvPr/>
          </p:nvSpPr>
          <p:spPr>
            <a:xfrm rot="10800000">
              <a:off x="5279073"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6" name="Google Shape;5846;p70"/>
            <p:cNvSpPr/>
            <p:nvPr/>
          </p:nvSpPr>
          <p:spPr>
            <a:xfrm rot="10800000">
              <a:off x="4234950"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7" name="Google Shape;5847;p70"/>
            <p:cNvSpPr/>
            <p:nvPr/>
          </p:nvSpPr>
          <p:spPr>
            <a:xfrm rot="10800000">
              <a:off x="7541197" y="2231460"/>
              <a:ext cx="801483" cy="800617"/>
            </a:xfrm>
            <a:custGeom>
              <a:rect b="b" l="l" r="r" t="t"/>
              <a:pathLst>
                <a:path extrusionOk="0" h="33792" w="33825">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8" name="Google Shape;5848;p70"/>
            <p:cNvSpPr/>
            <p:nvPr/>
          </p:nvSpPr>
          <p:spPr>
            <a:xfrm rot="10800000">
              <a:off x="6488377" y="2231460"/>
              <a:ext cx="800701" cy="800617"/>
            </a:xfrm>
            <a:custGeom>
              <a:rect b="b" l="l" r="r" t="t"/>
              <a:pathLst>
                <a:path extrusionOk="0" h="33792" w="33792">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9" name="Google Shape;5849;p70"/>
            <p:cNvSpPr/>
            <p:nvPr/>
          </p:nvSpPr>
          <p:spPr>
            <a:xfrm rot="10800000">
              <a:off x="5434776" y="2231460"/>
              <a:ext cx="800701" cy="800617"/>
            </a:xfrm>
            <a:custGeom>
              <a:rect b="b" l="l" r="r" t="t"/>
              <a:pathLst>
                <a:path extrusionOk="0" h="33792" w="33792">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0" name="Google Shape;5850;p70"/>
            <p:cNvSpPr/>
            <p:nvPr/>
          </p:nvSpPr>
          <p:spPr>
            <a:xfrm rot="10800000">
              <a:off x="4381980" y="2231460"/>
              <a:ext cx="800678" cy="800617"/>
            </a:xfrm>
            <a:custGeom>
              <a:rect b="b" l="l" r="r" t="t"/>
              <a:pathLst>
                <a:path extrusionOk="0" h="33792" w="33791">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51" name="Google Shape;5851;p70"/>
          <p:cNvGrpSpPr/>
          <p:nvPr/>
        </p:nvGrpSpPr>
        <p:grpSpPr>
          <a:xfrm>
            <a:off x="6840408" y="1808681"/>
            <a:ext cx="1586327" cy="371557"/>
            <a:chOff x="1247650" y="2075423"/>
            <a:chExt cx="6648477" cy="1557238"/>
          </a:xfrm>
        </p:grpSpPr>
        <p:sp>
          <p:nvSpPr>
            <p:cNvPr id="5852" name="Google Shape;5852;p70"/>
            <p:cNvSpPr/>
            <p:nvPr/>
          </p:nvSpPr>
          <p:spPr>
            <a:xfrm>
              <a:off x="6633862" y="2075423"/>
              <a:ext cx="953444" cy="825696"/>
            </a:xfrm>
            <a:custGeom>
              <a:rect b="b" l="l" r="r" t="t"/>
              <a:pathLst>
                <a:path extrusionOk="0" h="50027" w="57767">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3" name="Google Shape;5853;p70"/>
            <p:cNvSpPr/>
            <p:nvPr/>
          </p:nvSpPr>
          <p:spPr>
            <a:xfrm>
              <a:off x="5359252" y="2806965"/>
              <a:ext cx="953461" cy="825696"/>
            </a:xfrm>
            <a:custGeom>
              <a:rect b="b" l="l" r="r" t="t"/>
              <a:pathLst>
                <a:path extrusionOk="0" h="50027" w="57768">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4" name="Google Shape;5854;p70"/>
            <p:cNvSpPr/>
            <p:nvPr/>
          </p:nvSpPr>
          <p:spPr>
            <a:xfrm>
              <a:off x="1601478" y="2075425"/>
              <a:ext cx="953316" cy="825696"/>
            </a:xfrm>
            <a:custGeom>
              <a:rect b="b" l="l" r="r" t="t"/>
              <a:pathLst>
                <a:path extrusionOk="0" h="50027" w="57768">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5" name="Google Shape;5855;p70"/>
            <p:cNvSpPr/>
            <p:nvPr/>
          </p:nvSpPr>
          <p:spPr>
            <a:xfrm>
              <a:off x="2857827" y="2807112"/>
              <a:ext cx="953370" cy="825320"/>
            </a:xfrm>
            <a:custGeom>
              <a:rect b="b" l="l" r="r" t="t"/>
              <a:pathLst>
                <a:path extrusionOk="0" h="50027" w="5778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6" name="Google Shape;5856;p70"/>
            <p:cNvSpPr/>
            <p:nvPr/>
          </p:nvSpPr>
          <p:spPr>
            <a:xfrm>
              <a:off x="4097386" y="2075425"/>
              <a:ext cx="953444" cy="825696"/>
            </a:xfrm>
            <a:custGeom>
              <a:rect b="b" l="l" r="r" t="t"/>
              <a:pathLst>
                <a:path extrusionOk="0" h="50027" w="57767">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7" name="Google Shape;5857;p70"/>
            <p:cNvSpPr/>
            <p:nvPr/>
          </p:nvSpPr>
          <p:spPr>
            <a:xfrm>
              <a:off x="1247650" y="2490334"/>
              <a:ext cx="6648477" cy="729445"/>
            </a:xfrm>
            <a:custGeom>
              <a:rect b="b" l="l" r="r" t="t"/>
              <a:pathLst>
                <a:path extrusionOk="0" fill="none" h="31310" w="285373">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cap="flat" cmpd="sng" w="19050">
              <a:solidFill>
                <a:srgbClr val="869FB2"/>
              </a:solidFill>
              <a:prstDash val="solid"/>
              <a:miter lim="1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58" name="Google Shape;5858;p70"/>
          <p:cNvGrpSpPr/>
          <p:nvPr/>
        </p:nvGrpSpPr>
        <p:grpSpPr>
          <a:xfrm>
            <a:off x="5271678" y="961870"/>
            <a:ext cx="1415601" cy="1648533"/>
            <a:chOff x="1839112" y="2209163"/>
            <a:chExt cx="1918159" cy="2233784"/>
          </a:xfrm>
        </p:grpSpPr>
        <p:sp>
          <p:nvSpPr>
            <p:cNvPr id="5859" name="Google Shape;5859;p70"/>
            <p:cNvSpPr/>
            <p:nvPr/>
          </p:nvSpPr>
          <p:spPr>
            <a:xfrm>
              <a:off x="1839112"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0" name="Google Shape;5860;p70"/>
            <p:cNvSpPr/>
            <p:nvPr/>
          </p:nvSpPr>
          <p:spPr>
            <a:xfrm>
              <a:off x="3182171"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1" name="Google Shape;5861;p70"/>
            <p:cNvSpPr/>
            <p:nvPr/>
          </p:nvSpPr>
          <p:spPr>
            <a:xfrm>
              <a:off x="3182171"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862" name="Google Shape;5862;p70"/>
            <p:cNvCxnSpPr>
              <a:stCxn id="5859" idx="6"/>
              <a:endCxn id="5860" idx="2"/>
            </p:cNvCxnSpPr>
            <p:nvPr/>
          </p:nvCxnSpPr>
          <p:spPr>
            <a:xfrm>
              <a:off x="2414212" y="2496713"/>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5863" name="Google Shape;5863;p70"/>
            <p:cNvCxnSpPr>
              <a:stCxn id="5860" idx="4"/>
              <a:endCxn id="5864" idx="0"/>
            </p:cNvCxnSpPr>
            <p:nvPr/>
          </p:nvCxnSpPr>
          <p:spPr>
            <a:xfrm rot="5400000">
              <a:off x="2669921" y="2240963"/>
              <a:ext cx="256500" cy="1343100"/>
            </a:xfrm>
            <a:prstGeom prst="bentConnector3">
              <a:avLst>
                <a:gd fmla="val 50000" name="adj1"/>
              </a:avLst>
            </a:prstGeom>
            <a:noFill/>
            <a:ln cap="flat" cmpd="sng" w="19050">
              <a:solidFill>
                <a:srgbClr val="374957"/>
              </a:solidFill>
              <a:prstDash val="solid"/>
              <a:round/>
              <a:headEnd len="med" w="med" type="none"/>
              <a:tailEnd len="med" w="med" type="none"/>
            </a:ln>
          </p:spPr>
        </p:cxnSp>
        <p:cxnSp>
          <p:nvCxnSpPr>
            <p:cNvPr id="5865" name="Google Shape;5865;p70"/>
            <p:cNvCxnSpPr>
              <a:stCxn id="5864" idx="6"/>
              <a:endCxn id="5861" idx="2"/>
            </p:cNvCxnSpPr>
            <p:nvPr/>
          </p:nvCxnSpPr>
          <p:spPr>
            <a:xfrm>
              <a:off x="2414212" y="3328316"/>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5866" name="Google Shape;5866;p70"/>
            <p:cNvCxnSpPr>
              <a:stCxn id="5861" idx="4"/>
              <a:endCxn id="5867" idx="0"/>
            </p:cNvCxnSpPr>
            <p:nvPr/>
          </p:nvCxnSpPr>
          <p:spPr>
            <a:xfrm rot="5400000">
              <a:off x="2672171" y="3070316"/>
              <a:ext cx="252000" cy="1343100"/>
            </a:xfrm>
            <a:prstGeom prst="bentConnector3">
              <a:avLst>
                <a:gd fmla="val 49996" name="adj1"/>
              </a:avLst>
            </a:prstGeom>
            <a:noFill/>
            <a:ln cap="flat" cmpd="sng" w="19050">
              <a:solidFill>
                <a:srgbClr val="374957"/>
              </a:solidFill>
              <a:prstDash val="solid"/>
              <a:round/>
              <a:headEnd len="med" w="med" type="none"/>
              <a:tailEnd len="med" w="med" type="none"/>
            </a:ln>
          </p:spPr>
        </p:cxnSp>
        <p:sp>
          <p:nvSpPr>
            <p:cNvPr id="5864" name="Google Shape;5864;p70"/>
            <p:cNvSpPr/>
            <p:nvPr/>
          </p:nvSpPr>
          <p:spPr>
            <a:xfrm>
              <a:off x="1839112"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7" name="Google Shape;5867;p70"/>
            <p:cNvSpPr/>
            <p:nvPr/>
          </p:nvSpPr>
          <p:spPr>
            <a:xfrm>
              <a:off x="1839112"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8" name="Google Shape;5868;p70"/>
            <p:cNvSpPr/>
            <p:nvPr/>
          </p:nvSpPr>
          <p:spPr>
            <a:xfrm>
              <a:off x="3182171"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869" name="Google Shape;5869;p70"/>
            <p:cNvCxnSpPr>
              <a:endCxn id="5868" idx="2"/>
            </p:cNvCxnSpPr>
            <p:nvPr/>
          </p:nvCxnSpPr>
          <p:spPr>
            <a:xfrm>
              <a:off x="2413871" y="4154498"/>
              <a:ext cx="768300" cy="900"/>
            </a:xfrm>
            <a:prstGeom prst="bentConnector3">
              <a:avLst>
                <a:gd fmla="val 50000" name="adj1"/>
              </a:avLst>
            </a:prstGeom>
            <a:noFill/>
            <a:ln cap="flat" cmpd="sng" w="19050">
              <a:solidFill>
                <a:srgbClr val="374957"/>
              </a:solidFill>
              <a:prstDash val="solid"/>
              <a:round/>
              <a:headEnd len="med" w="med" type="none"/>
              <a:tailEnd len="med" w="med" type="none"/>
            </a:ln>
          </p:spPr>
        </p:cxnSp>
      </p:grpSp>
      <p:grpSp>
        <p:nvGrpSpPr>
          <p:cNvPr id="5870" name="Google Shape;5870;p70"/>
          <p:cNvGrpSpPr/>
          <p:nvPr/>
        </p:nvGrpSpPr>
        <p:grpSpPr>
          <a:xfrm>
            <a:off x="3428944" y="979954"/>
            <a:ext cx="1637968" cy="154942"/>
            <a:chOff x="238125" y="2506075"/>
            <a:chExt cx="7115411" cy="673075"/>
          </a:xfrm>
        </p:grpSpPr>
        <p:sp>
          <p:nvSpPr>
            <p:cNvPr id="5871" name="Google Shape;5871;p70"/>
            <p:cNvSpPr/>
            <p:nvPr/>
          </p:nvSpPr>
          <p:spPr>
            <a:xfrm>
              <a:off x="238125" y="2506075"/>
              <a:ext cx="1643150" cy="673075"/>
            </a:xfrm>
            <a:custGeom>
              <a:rect b="b" l="l" r="r" t="t"/>
              <a:pathLst>
                <a:path extrusionOk="0" h="26923" w="65726">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2" name="Google Shape;5872;p70"/>
            <p:cNvSpPr/>
            <p:nvPr/>
          </p:nvSpPr>
          <p:spPr>
            <a:xfrm>
              <a:off x="1606190"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3" name="Google Shape;5873;p70"/>
            <p:cNvSpPr/>
            <p:nvPr/>
          </p:nvSpPr>
          <p:spPr>
            <a:xfrm>
              <a:off x="297348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4" name="Google Shape;5874;p70"/>
            <p:cNvSpPr/>
            <p:nvPr/>
          </p:nvSpPr>
          <p:spPr>
            <a:xfrm>
              <a:off x="570961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5" name="Google Shape;5875;p70"/>
            <p:cNvSpPr/>
            <p:nvPr/>
          </p:nvSpPr>
          <p:spPr>
            <a:xfrm>
              <a:off x="4342321" y="2506075"/>
              <a:ext cx="1643150" cy="673075"/>
            </a:xfrm>
            <a:custGeom>
              <a:rect b="b" l="l" r="r" t="t"/>
              <a:pathLst>
                <a:path extrusionOk="0" h="26923" w="65726">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76" name="Google Shape;5876;p70"/>
          <p:cNvGrpSpPr/>
          <p:nvPr/>
        </p:nvGrpSpPr>
        <p:grpSpPr>
          <a:xfrm>
            <a:off x="1969680" y="1294672"/>
            <a:ext cx="1262932" cy="785408"/>
            <a:chOff x="548861" y="389676"/>
            <a:chExt cx="3843371" cy="2390163"/>
          </a:xfrm>
        </p:grpSpPr>
        <p:cxnSp>
          <p:nvCxnSpPr>
            <p:cNvPr id="5877" name="Google Shape;5877;p70"/>
            <p:cNvCxnSpPr/>
            <p:nvPr/>
          </p:nvCxnSpPr>
          <p:spPr>
            <a:xfrm flipH="1" rot="10800000">
              <a:off x="3486925" y="1918250"/>
              <a:ext cx="742200" cy="6903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5878" name="Google Shape;5878;p70"/>
            <p:cNvCxnSpPr/>
            <p:nvPr/>
          </p:nvCxnSpPr>
          <p:spPr>
            <a:xfrm flipH="1" rot="-5400000">
              <a:off x="3486925" y="577350"/>
              <a:ext cx="650100" cy="6501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5879" name="Google Shape;5879;p70"/>
            <p:cNvCxnSpPr/>
            <p:nvPr/>
          </p:nvCxnSpPr>
          <p:spPr>
            <a:xfrm>
              <a:off x="2725450" y="576000"/>
              <a:ext cx="1410600" cy="18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5880" name="Google Shape;5880;p70"/>
            <p:cNvCxnSpPr/>
            <p:nvPr/>
          </p:nvCxnSpPr>
          <p:spPr>
            <a:xfrm flipH="1" rot="10800000">
              <a:off x="756500" y="577975"/>
              <a:ext cx="1705500" cy="1049100"/>
            </a:xfrm>
            <a:prstGeom prst="bentConnector3">
              <a:avLst>
                <a:gd fmla="val 50000" name="adj1"/>
              </a:avLst>
            </a:prstGeom>
            <a:noFill/>
            <a:ln cap="flat" cmpd="sng" w="9525">
              <a:solidFill>
                <a:srgbClr val="BAC8D3"/>
              </a:solidFill>
              <a:prstDash val="solid"/>
              <a:round/>
              <a:headEnd len="med" w="med" type="none"/>
              <a:tailEnd len="med" w="med" type="none"/>
            </a:ln>
          </p:spPr>
        </p:cxnSp>
        <p:cxnSp>
          <p:nvCxnSpPr>
            <p:cNvPr id="5881" name="Google Shape;5881;p70"/>
            <p:cNvCxnSpPr/>
            <p:nvPr/>
          </p:nvCxnSpPr>
          <p:spPr>
            <a:xfrm>
              <a:off x="760067" y="1625791"/>
              <a:ext cx="1689000" cy="974100"/>
            </a:xfrm>
            <a:prstGeom prst="bentConnector3">
              <a:avLst>
                <a:gd fmla="val 50000" name="adj1"/>
              </a:avLst>
            </a:prstGeom>
            <a:noFill/>
            <a:ln cap="flat" cmpd="sng" w="9525">
              <a:solidFill>
                <a:srgbClr val="BAC8D3"/>
              </a:solidFill>
              <a:prstDash val="solid"/>
              <a:round/>
              <a:headEnd len="med" w="med" type="none"/>
              <a:tailEnd len="med" w="med" type="none"/>
            </a:ln>
          </p:spPr>
        </p:cxnSp>
        <p:sp>
          <p:nvSpPr>
            <p:cNvPr id="5882" name="Google Shape;5882;p70"/>
            <p:cNvSpPr/>
            <p:nvPr/>
          </p:nvSpPr>
          <p:spPr>
            <a:xfrm>
              <a:off x="548861" y="1338125"/>
              <a:ext cx="502050" cy="50287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883" name="Google Shape;5883;p70"/>
            <p:cNvCxnSpPr/>
            <p:nvPr/>
          </p:nvCxnSpPr>
          <p:spPr>
            <a:xfrm>
              <a:off x="2725450" y="2609025"/>
              <a:ext cx="1416000" cy="1800"/>
            </a:xfrm>
            <a:prstGeom prst="bentConnector3">
              <a:avLst>
                <a:gd fmla="val 50000" name="adj1"/>
              </a:avLst>
            </a:prstGeom>
            <a:noFill/>
            <a:ln cap="flat" cmpd="sng" w="9525">
              <a:solidFill>
                <a:srgbClr val="869FB2"/>
              </a:solidFill>
              <a:prstDash val="solid"/>
              <a:round/>
              <a:headEnd len="med" w="med" type="none"/>
              <a:tailEnd len="med" w="med" type="none"/>
            </a:ln>
          </p:spPr>
        </p:cxnSp>
        <p:sp>
          <p:nvSpPr>
            <p:cNvPr id="5884" name="Google Shape;5884;p70"/>
            <p:cNvSpPr/>
            <p:nvPr/>
          </p:nvSpPr>
          <p:spPr>
            <a:xfrm>
              <a:off x="4095707" y="1083398"/>
              <a:ext cx="289400" cy="268650"/>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5" name="Google Shape;5885;p70"/>
            <p:cNvSpPr/>
            <p:nvPr/>
          </p:nvSpPr>
          <p:spPr>
            <a:xfrm>
              <a:off x="2421967" y="389676"/>
              <a:ext cx="383625" cy="371825"/>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6" name="Google Shape;5886;p70"/>
            <p:cNvSpPr/>
            <p:nvPr/>
          </p:nvSpPr>
          <p:spPr>
            <a:xfrm>
              <a:off x="4095707" y="426309"/>
              <a:ext cx="289400" cy="268850"/>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7" name="Google Shape;5887;p70"/>
            <p:cNvSpPr/>
            <p:nvPr/>
          </p:nvSpPr>
          <p:spPr>
            <a:xfrm>
              <a:off x="4102832" y="2474633"/>
              <a:ext cx="289400" cy="269425"/>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8" name="Google Shape;5888;p70"/>
            <p:cNvSpPr/>
            <p:nvPr/>
          </p:nvSpPr>
          <p:spPr>
            <a:xfrm>
              <a:off x="4095707" y="1772738"/>
              <a:ext cx="289400" cy="268825"/>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9" name="Google Shape;5889;p70"/>
            <p:cNvSpPr/>
            <p:nvPr/>
          </p:nvSpPr>
          <p:spPr>
            <a:xfrm>
              <a:off x="2422792" y="2408015"/>
              <a:ext cx="383650" cy="371825"/>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90" name="Google Shape;5890;p70"/>
          <p:cNvGrpSpPr/>
          <p:nvPr/>
        </p:nvGrpSpPr>
        <p:grpSpPr>
          <a:xfrm>
            <a:off x="757812" y="2401550"/>
            <a:ext cx="1412054" cy="633562"/>
            <a:chOff x="1187400" y="2529299"/>
            <a:chExt cx="6769193" cy="2241903"/>
          </a:xfrm>
        </p:grpSpPr>
        <p:sp>
          <p:nvSpPr>
            <p:cNvPr id="5891" name="Google Shape;5891;p70"/>
            <p:cNvSpPr/>
            <p:nvPr/>
          </p:nvSpPr>
          <p:spPr>
            <a:xfrm>
              <a:off x="3802943" y="2529299"/>
              <a:ext cx="1538100" cy="442500"/>
            </a:xfrm>
            <a:prstGeom prst="roundRect">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5892" name="Google Shape;5892;p70"/>
            <p:cNvSpPr/>
            <p:nvPr/>
          </p:nvSpPr>
          <p:spPr>
            <a:xfrm>
              <a:off x="5573240"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5893" name="Google Shape;5893;p70"/>
            <p:cNvSpPr/>
            <p:nvPr/>
          </p:nvSpPr>
          <p:spPr>
            <a:xfrm>
              <a:off x="2032647"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5894" name="Google Shape;5894;p70"/>
            <p:cNvSpPr/>
            <p:nvPr/>
          </p:nvSpPr>
          <p:spPr>
            <a:xfrm>
              <a:off x="11874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5895" name="Google Shape;5895;p70"/>
            <p:cNvSpPr/>
            <p:nvPr/>
          </p:nvSpPr>
          <p:spPr>
            <a:xfrm>
              <a:off x="28778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5896" name="Google Shape;5896;p70"/>
            <p:cNvSpPr/>
            <p:nvPr/>
          </p:nvSpPr>
          <p:spPr>
            <a:xfrm>
              <a:off x="47280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5897" name="Google Shape;5897;p70"/>
            <p:cNvSpPr/>
            <p:nvPr/>
          </p:nvSpPr>
          <p:spPr>
            <a:xfrm>
              <a:off x="64184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cxnSp>
          <p:nvCxnSpPr>
            <p:cNvPr id="5898" name="Google Shape;5898;p70"/>
            <p:cNvCxnSpPr>
              <a:stCxn id="5891" idx="2"/>
              <a:endCxn id="5892" idx="0"/>
            </p:cNvCxnSpPr>
            <p:nvPr/>
          </p:nvCxnSpPr>
          <p:spPr>
            <a:xfrm flipH="1" rot="-5400000">
              <a:off x="5228543" y="2315249"/>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5899" name="Google Shape;5899;p70"/>
            <p:cNvCxnSpPr>
              <a:stCxn id="5893" idx="0"/>
              <a:endCxn id="5891" idx="2"/>
            </p:cNvCxnSpPr>
            <p:nvPr/>
          </p:nvCxnSpPr>
          <p:spPr>
            <a:xfrm rot="-5400000">
              <a:off x="3458247" y="2315250"/>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5900" name="Google Shape;5900;p70"/>
            <p:cNvCxnSpPr>
              <a:stCxn id="5893" idx="2"/>
              <a:endCxn id="5895" idx="0"/>
            </p:cNvCxnSpPr>
            <p:nvPr/>
          </p:nvCxnSpPr>
          <p:spPr>
            <a:xfrm flipH="1" rot="-5400000">
              <a:off x="2995647" y="3677550"/>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5901" name="Google Shape;5901;p70"/>
            <p:cNvCxnSpPr>
              <a:stCxn id="5894" idx="0"/>
              <a:endCxn id="5893" idx="2"/>
            </p:cNvCxnSpPr>
            <p:nvPr/>
          </p:nvCxnSpPr>
          <p:spPr>
            <a:xfrm rot="-5400000">
              <a:off x="21504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5902" name="Google Shape;5902;p70"/>
            <p:cNvCxnSpPr>
              <a:stCxn id="5892" idx="2"/>
              <a:endCxn id="5897" idx="0"/>
            </p:cNvCxnSpPr>
            <p:nvPr/>
          </p:nvCxnSpPr>
          <p:spPr>
            <a:xfrm flipH="1" rot="-5400000">
              <a:off x="6536390" y="3677400"/>
              <a:ext cx="457200" cy="8454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5903" name="Google Shape;5903;p70"/>
            <p:cNvCxnSpPr>
              <a:stCxn id="5896" idx="0"/>
              <a:endCxn id="5892" idx="2"/>
            </p:cNvCxnSpPr>
            <p:nvPr/>
          </p:nvCxnSpPr>
          <p:spPr>
            <a:xfrm rot="-5400000">
              <a:off x="56910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grpSp>
      <p:grpSp>
        <p:nvGrpSpPr>
          <p:cNvPr id="5904" name="Google Shape;5904;p70"/>
          <p:cNvGrpSpPr/>
          <p:nvPr/>
        </p:nvGrpSpPr>
        <p:grpSpPr>
          <a:xfrm>
            <a:off x="6844058" y="2894258"/>
            <a:ext cx="1579035" cy="540873"/>
            <a:chOff x="6895650" y="3126697"/>
            <a:chExt cx="1436662" cy="492105"/>
          </a:xfrm>
        </p:grpSpPr>
        <p:sp>
          <p:nvSpPr>
            <p:cNvPr id="5905" name="Google Shape;5905;p70"/>
            <p:cNvSpPr/>
            <p:nvPr/>
          </p:nvSpPr>
          <p:spPr>
            <a:xfrm>
              <a:off x="715182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6" name="Google Shape;5906;p70"/>
            <p:cNvSpPr/>
            <p:nvPr/>
          </p:nvSpPr>
          <p:spPr>
            <a:xfrm>
              <a:off x="766416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7" name="Google Shape;5907;p70"/>
            <p:cNvSpPr/>
            <p:nvPr/>
          </p:nvSpPr>
          <p:spPr>
            <a:xfrm>
              <a:off x="6895650" y="3127761"/>
              <a:ext cx="420489" cy="212471"/>
            </a:xfrm>
            <a:custGeom>
              <a:rect b="b" l="l" r="r" t="t"/>
              <a:pathLst>
                <a:path extrusionOk="0" h="6393" w="12652">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8" name="Google Shape;5908;p70"/>
            <p:cNvSpPr/>
            <p:nvPr/>
          </p:nvSpPr>
          <p:spPr>
            <a:xfrm>
              <a:off x="7399482"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9" name="Google Shape;5909;p70"/>
            <p:cNvSpPr/>
            <p:nvPr/>
          </p:nvSpPr>
          <p:spPr>
            <a:xfrm>
              <a:off x="7911823"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10" name="Google Shape;5910;p70"/>
            <p:cNvGrpSpPr/>
            <p:nvPr/>
          </p:nvGrpSpPr>
          <p:grpSpPr>
            <a:xfrm>
              <a:off x="6995957" y="3335810"/>
              <a:ext cx="1230393" cy="71754"/>
              <a:chOff x="6995957" y="3287964"/>
              <a:chExt cx="1230393" cy="71754"/>
            </a:xfrm>
          </p:grpSpPr>
          <p:sp>
            <p:nvSpPr>
              <p:cNvPr id="5911" name="Google Shape;5911;p70"/>
              <p:cNvSpPr/>
              <p:nvPr/>
            </p:nvSpPr>
            <p:spPr>
              <a:xfrm>
                <a:off x="8006733" y="3287964"/>
                <a:ext cx="219617" cy="71754"/>
              </a:xfrm>
              <a:custGeom>
                <a:rect b="b" l="l" r="r" t="t"/>
                <a:pathLst>
                  <a:path extrusionOk="0" h="2159" w="6608">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2" name="Google Shape;5912;p70"/>
              <p:cNvSpPr/>
              <p:nvPr/>
            </p:nvSpPr>
            <p:spPr>
              <a:xfrm>
                <a:off x="7756540" y="3287964"/>
                <a:ext cx="219617" cy="71754"/>
              </a:xfrm>
              <a:custGeom>
                <a:rect b="b" l="l" r="r" t="t"/>
                <a:pathLst>
                  <a:path extrusionOk="0" h="2159" w="6608">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3" name="Google Shape;5913;p70"/>
              <p:cNvSpPr/>
              <p:nvPr/>
            </p:nvSpPr>
            <p:spPr>
              <a:xfrm>
                <a:off x="7496443" y="3287964"/>
                <a:ext cx="219617" cy="71754"/>
              </a:xfrm>
              <a:custGeom>
                <a:rect b="b" l="l" r="r" t="t"/>
                <a:pathLst>
                  <a:path extrusionOk="0" h="2159" w="6608">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4" name="Google Shape;5914;p70"/>
              <p:cNvSpPr/>
              <p:nvPr/>
            </p:nvSpPr>
            <p:spPr>
              <a:xfrm>
                <a:off x="7243757" y="3287964"/>
                <a:ext cx="219617" cy="71754"/>
              </a:xfrm>
              <a:custGeom>
                <a:rect b="b" l="l" r="r" t="t"/>
                <a:pathLst>
                  <a:path extrusionOk="0" h="2159" w="6608">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5" name="Google Shape;5915;p70"/>
              <p:cNvSpPr/>
              <p:nvPr/>
            </p:nvSpPr>
            <p:spPr>
              <a:xfrm>
                <a:off x="6995957" y="3287964"/>
                <a:ext cx="219617" cy="71754"/>
              </a:xfrm>
              <a:custGeom>
                <a:rect b="b" l="l" r="r" t="t"/>
                <a:pathLst>
                  <a:path extrusionOk="0" h="2159" w="6608">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916" name="Google Shape;5916;p70"/>
          <p:cNvGrpSpPr/>
          <p:nvPr/>
        </p:nvGrpSpPr>
        <p:grpSpPr>
          <a:xfrm>
            <a:off x="6842640" y="3531021"/>
            <a:ext cx="1581862" cy="650625"/>
            <a:chOff x="6777990" y="3710194"/>
            <a:chExt cx="1646915" cy="677382"/>
          </a:xfrm>
        </p:grpSpPr>
        <p:grpSp>
          <p:nvGrpSpPr>
            <p:cNvPr id="5917" name="Google Shape;5917;p70"/>
            <p:cNvGrpSpPr/>
            <p:nvPr/>
          </p:nvGrpSpPr>
          <p:grpSpPr>
            <a:xfrm>
              <a:off x="6777990" y="3874492"/>
              <a:ext cx="411129" cy="513083"/>
              <a:chOff x="6777990" y="3874492"/>
              <a:chExt cx="411129" cy="513083"/>
            </a:xfrm>
          </p:grpSpPr>
          <p:cxnSp>
            <p:nvCxnSpPr>
              <p:cNvPr id="5918" name="Google Shape;5918;p70"/>
              <p:cNvCxnSpPr/>
              <p:nvPr/>
            </p:nvCxnSpPr>
            <p:spPr>
              <a:xfrm>
                <a:off x="6977019"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5919" name="Google Shape;5919;p70"/>
              <p:cNvSpPr/>
              <p:nvPr/>
            </p:nvSpPr>
            <p:spPr>
              <a:xfrm>
                <a:off x="6777990"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20" name="Google Shape;5920;p70"/>
            <p:cNvGrpSpPr/>
            <p:nvPr/>
          </p:nvGrpSpPr>
          <p:grpSpPr>
            <a:xfrm>
              <a:off x="7188425" y="3710194"/>
              <a:ext cx="411123" cy="520535"/>
              <a:chOff x="7188425" y="3710194"/>
              <a:chExt cx="411123" cy="520535"/>
            </a:xfrm>
          </p:grpSpPr>
          <p:cxnSp>
            <p:nvCxnSpPr>
              <p:cNvPr id="5921" name="Google Shape;5921;p70"/>
              <p:cNvCxnSpPr/>
              <p:nvPr/>
            </p:nvCxnSpPr>
            <p:spPr>
              <a:xfrm rot="10800000">
                <a:off x="7393988" y="3710194"/>
                <a:ext cx="0" cy="170700"/>
              </a:xfrm>
              <a:prstGeom prst="straightConnector1">
                <a:avLst/>
              </a:prstGeom>
              <a:noFill/>
              <a:ln cap="flat" cmpd="sng" w="19050">
                <a:solidFill>
                  <a:srgbClr val="A5B7C6"/>
                </a:solidFill>
                <a:prstDash val="solid"/>
                <a:round/>
                <a:headEnd len="med" w="med" type="none"/>
                <a:tailEnd len="med" w="med" type="diamond"/>
              </a:ln>
            </p:spPr>
          </p:cxnSp>
          <p:sp>
            <p:nvSpPr>
              <p:cNvPr id="5922" name="Google Shape;5922;p70"/>
              <p:cNvSpPr/>
              <p:nvPr/>
            </p:nvSpPr>
            <p:spPr>
              <a:xfrm>
                <a:off x="7188425" y="3874492"/>
                <a:ext cx="411123" cy="356237"/>
              </a:xfrm>
              <a:custGeom>
                <a:rect b="b" l="l" r="r" t="t"/>
                <a:pathLst>
                  <a:path extrusionOk="0" h="60023" w="69271">
                    <a:moveTo>
                      <a:pt x="17274" y="0"/>
                    </a:moveTo>
                    <a:lnTo>
                      <a:pt x="0" y="30011"/>
                    </a:lnTo>
                    <a:lnTo>
                      <a:pt x="17274"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23" name="Google Shape;5923;p70"/>
            <p:cNvGrpSpPr/>
            <p:nvPr/>
          </p:nvGrpSpPr>
          <p:grpSpPr>
            <a:xfrm>
              <a:off x="7603341" y="3874492"/>
              <a:ext cx="411474" cy="513083"/>
              <a:chOff x="7603341" y="3874492"/>
              <a:chExt cx="411474" cy="513083"/>
            </a:xfrm>
          </p:grpSpPr>
          <p:cxnSp>
            <p:nvCxnSpPr>
              <p:cNvPr id="5924" name="Google Shape;5924;p70"/>
              <p:cNvCxnSpPr/>
              <p:nvPr/>
            </p:nvCxnSpPr>
            <p:spPr>
              <a:xfrm>
                <a:off x="7809095"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5925" name="Google Shape;5925;p70"/>
              <p:cNvSpPr/>
              <p:nvPr/>
            </p:nvSpPr>
            <p:spPr>
              <a:xfrm>
                <a:off x="7603341" y="3874492"/>
                <a:ext cx="411474" cy="356237"/>
              </a:xfrm>
              <a:custGeom>
                <a:rect b="b" l="l" r="r" t="t"/>
                <a:pathLst>
                  <a:path extrusionOk="0" h="60023" w="69330">
                    <a:moveTo>
                      <a:pt x="17333" y="0"/>
                    </a:moveTo>
                    <a:lnTo>
                      <a:pt x="1" y="30011"/>
                    </a:lnTo>
                    <a:lnTo>
                      <a:pt x="17333" y="60023"/>
                    </a:lnTo>
                    <a:lnTo>
                      <a:pt x="51998" y="60023"/>
                    </a:lnTo>
                    <a:lnTo>
                      <a:pt x="69330" y="30011"/>
                    </a:lnTo>
                    <a:lnTo>
                      <a:pt x="51998"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26" name="Google Shape;5926;p70"/>
            <p:cNvGrpSpPr/>
            <p:nvPr/>
          </p:nvGrpSpPr>
          <p:grpSpPr>
            <a:xfrm>
              <a:off x="8013776" y="3722847"/>
              <a:ext cx="411129" cy="507881"/>
              <a:chOff x="8013776" y="3722847"/>
              <a:chExt cx="411129" cy="507881"/>
            </a:xfrm>
          </p:grpSpPr>
          <p:cxnSp>
            <p:nvCxnSpPr>
              <p:cNvPr id="5927" name="Google Shape;5927;p70"/>
              <p:cNvCxnSpPr/>
              <p:nvPr/>
            </p:nvCxnSpPr>
            <p:spPr>
              <a:xfrm rot="10800000">
                <a:off x="8219339" y="3722847"/>
                <a:ext cx="0" cy="169800"/>
              </a:xfrm>
              <a:prstGeom prst="straightConnector1">
                <a:avLst/>
              </a:prstGeom>
              <a:noFill/>
              <a:ln cap="flat" cmpd="sng" w="19050">
                <a:solidFill>
                  <a:srgbClr val="A5B7C6"/>
                </a:solidFill>
                <a:prstDash val="solid"/>
                <a:round/>
                <a:headEnd len="med" w="med" type="none"/>
                <a:tailEnd len="med" w="med" type="diamond"/>
              </a:ln>
            </p:spPr>
          </p:cxnSp>
          <p:sp>
            <p:nvSpPr>
              <p:cNvPr id="5928" name="Google Shape;5928;p70"/>
              <p:cNvSpPr/>
              <p:nvPr/>
            </p:nvSpPr>
            <p:spPr>
              <a:xfrm>
                <a:off x="8013776"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929" name="Google Shape;5929;p70"/>
          <p:cNvGrpSpPr/>
          <p:nvPr/>
        </p:nvGrpSpPr>
        <p:grpSpPr>
          <a:xfrm>
            <a:off x="5262155" y="2703861"/>
            <a:ext cx="1421889" cy="1020603"/>
            <a:chOff x="5190863" y="2824811"/>
            <a:chExt cx="1544860" cy="1108869"/>
          </a:xfrm>
        </p:grpSpPr>
        <p:grpSp>
          <p:nvGrpSpPr>
            <p:cNvPr id="5930" name="Google Shape;5930;p70"/>
            <p:cNvGrpSpPr/>
            <p:nvPr/>
          </p:nvGrpSpPr>
          <p:grpSpPr>
            <a:xfrm>
              <a:off x="5938695" y="3176919"/>
              <a:ext cx="685761" cy="404739"/>
              <a:chOff x="5938695" y="3176919"/>
              <a:chExt cx="685761" cy="404739"/>
            </a:xfrm>
          </p:grpSpPr>
          <p:grpSp>
            <p:nvGrpSpPr>
              <p:cNvPr id="5931" name="Google Shape;5931;p70"/>
              <p:cNvGrpSpPr/>
              <p:nvPr/>
            </p:nvGrpSpPr>
            <p:grpSpPr>
              <a:xfrm>
                <a:off x="5938695" y="3176919"/>
                <a:ext cx="685761" cy="404739"/>
                <a:chOff x="5938695" y="3176919"/>
                <a:chExt cx="685761" cy="404739"/>
              </a:xfrm>
            </p:grpSpPr>
            <p:sp>
              <p:nvSpPr>
                <p:cNvPr id="5932" name="Google Shape;5932;p70"/>
                <p:cNvSpPr/>
                <p:nvPr/>
              </p:nvSpPr>
              <p:spPr>
                <a:xfrm>
                  <a:off x="5938695" y="3176919"/>
                  <a:ext cx="404679" cy="404739"/>
                </a:xfrm>
                <a:custGeom>
                  <a:rect b="b" l="l" r="r" t="t"/>
                  <a:pathLst>
                    <a:path extrusionOk="0" h="9651" w="9649">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3" name="Google Shape;5933;p70"/>
                <p:cNvSpPr/>
                <p:nvPr/>
              </p:nvSpPr>
              <p:spPr>
                <a:xfrm>
                  <a:off x="6256893" y="3285705"/>
                  <a:ext cx="367562" cy="187754"/>
                </a:xfrm>
                <a:custGeom>
                  <a:rect b="b" l="l" r="r" t="t"/>
                  <a:pathLst>
                    <a:path extrusionOk="0" h="4477" w="8764">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34" name="Google Shape;5934;p70"/>
              <p:cNvSpPr/>
              <p:nvPr/>
            </p:nvSpPr>
            <p:spPr>
              <a:xfrm>
                <a:off x="6044300" y="3282475"/>
                <a:ext cx="191959" cy="191990"/>
              </a:xfrm>
              <a:custGeom>
                <a:rect b="b" l="l" r="r" t="t"/>
                <a:pathLst>
                  <a:path extrusionOk="0" h="4578" w="4577">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35" name="Google Shape;5935;p70"/>
            <p:cNvGrpSpPr/>
            <p:nvPr/>
          </p:nvGrpSpPr>
          <p:grpSpPr>
            <a:xfrm>
              <a:off x="5305233" y="3176835"/>
              <a:ext cx="685971" cy="404655"/>
              <a:chOff x="5305233" y="3176835"/>
              <a:chExt cx="685971" cy="404655"/>
            </a:xfrm>
          </p:grpSpPr>
          <p:grpSp>
            <p:nvGrpSpPr>
              <p:cNvPr id="5936" name="Google Shape;5936;p70"/>
              <p:cNvGrpSpPr/>
              <p:nvPr/>
            </p:nvGrpSpPr>
            <p:grpSpPr>
              <a:xfrm>
                <a:off x="5305233" y="3176835"/>
                <a:ext cx="685971" cy="404655"/>
                <a:chOff x="5305233" y="3176835"/>
                <a:chExt cx="685971" cy="404655"/>
              </a:xfrm>
            </p:grpSpPr>
            <p:sp>
              <p:nvSpPr>
                <p:cNvPr id="5937" name="Google Shape;5937;p70"/>
                <p:cNvSpPr/>
                <p:nvPr/>
              </p:nvSpPr>
              <p:spPr>
                <a:xfrm>
                  <a:off x="5586650" y="3176835"/>
                  <a:ext cx="404553" cy="404655"/>
                </a:xfrm>
                <a:custGeom>
                  <a:rect b="b" l="l" r="r" t="t"/>
                  <a:pathLst>
                    <a:path extrusionOk="0" h="9649" w="9646">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8" name="Google Shape;5938;p70"/>
                <p:cNvSpPr/>
                <p:nvPr/>
              </p:nvSpPr>
              <p:spPr>
                <a:xfrm>
                  <a:off x="5305233" y="3285914"/>
                  <a:ext cx="367352" cy="187796"/>
                </a:xfrm>
                <a:custGeom>
                  <a:rect b="b" l="l" r="r" t="t"/>
                  <a:pathLst>
                    <a:path extrusionOk="0" h="4478" w="8759">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39" name="Google Shape;5939;p70"/>
              <p:cNvSpPr/>
              <p:nvPr/>
            </p:nvSpPr>
            <p:spPr>
              <a:xfrm>
                <a:off x="5694436" y="3282475"/>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40" name="Google Shape;5940;p70"/>
            <p:cNvSpPr/>
            <p:nvPr/>
          </p:nvSpPr>
          <p:spPr>
            <a:xfrm>
              <a:off x="6103938" y="3114683"/>
              <a:ext cx="40933" cy="7549"/>
            </a:xfrm>
            <a:custGeom>
              <a:rect b="b" l="l" r="r" t="t"/>
              <a:pathLst>
                <a:path extrusionOk="0" h="180" w="976">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41" name="Google Shape;5941;p70"/>
            <p:cNvGrpSpPr/>
            <p:nvPr/>
          </p:nvGrpSpPr>
          <p:grpSpPr>
            <a:xfrm>
              <a:off x="5657361" y="2824811"/>
              <a:ext cx="1078361" cy="404655"/>
              <a:chOff x="5657361" y="2824811"/>
              <a:chExt cx="1078361" cy="404655"/>
            </a:xfrm>
          </p:grpSpPr>
          <p:grpSp>
            <p:nvGrpSpPr>
              <p:cNvPr id="5942" name="Google Shape;5942;p70"/>
              <p:cNvGrpSpPr/>
              <p:nvPr/>
            </p:nvGrpSpPr>
            <p:grpSpPr>
              <a:xfrm>
                <a:off x="5657361" y="2824811"/>
                <a:ext cx="1078361" cy="404655"/>
                <a:chOff x="5657361" y="2824811"/>
                <a:chExt cx="1078361" cy="404655"/>
              </a:xfrm>
            </p:grpSpPr>
            <p:grpSp>
              <p:nvGrpSpPr>
                <p:cNvPr id="5943" name="Google Shape;5943;p70"/>
                <p:cNvGrpSpPr/>
                <p:nvPr/>
              </p:nvGrpSpPr>
              <p:grpSpPr>
                <a:xfrm>
                  <a:off x="5938485" y="2824811"/>
                  <a:ext cx="797237" cy="404655"/>
                  <a:chOff x="5938485" y="2824811"/>
                  <a:chExt cx="797237" cy="404655"/>
                </a:xfrm>
              </p:grpSpPr>
              <p:sp>
                <p:nvSpPr>
                  <p:cNvPr id="5944" name="Google Shape;5944;p70"/>
                  <p:cNvSpPr/>
                  <p:nvPr/>
                </p:nvSpPr>
                <p:spPr>
                  <a:xfrm>
                    <a:off x="6137952" y="2824811"/>
                    <a:ext cx="597771" cy="301698"/>
                  </a:xfrm>
                  <a:custGeom>
                    <a:rect b="b" l="l" r="r" t="t"/>
                    <a:pathLst>
                      <a:path extrusionOk="0" h="7194" w="14253">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5" name="Google Shape;5945;p70"/>
                  <p:cNvSpPr/>
                  <p:nvPr/>
                </p:nvSpPr>
                <p:spPr>
                  <a:xfrm>
                    <a:off x="5938485" y="2824811"/>
                    <a:ext cx="202151" cy="404655"/>
                  </a:xfrm>
                  <a:custGeom>
                    <a:rect b="b" l="l" r="r" t="t"/>
                    <a:pathLst>
                      <a:path extrusionOk="0" h="9649" w="482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46" name="Google Shape;5946;p70"/>
                <p:cNvSpPr/>
                <p:nvPr/>
              </p:nvSpPr>
              <p:spPr>
                <a:xfrm>
                  <a:off x="5657361" y="2934478"/>
                  <a:ext cx="367688" cy="187838"/>
                </a:xfrm>
                <a:custGeom>
                  <a:rect b="b" l="l" r="r" t="t"/>
                  <a:pathLst>
                    <a:path extrusionOk="0" h="4479" w="8767">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47" name="Google Shape;5947;p70"/>
              <p:cNvSpPr/>
              <p:nvPr/>
            </p:nvSpPr>
            <p:spPr>
              <a:xfrm>
                <a:off x="6047361" y="2932675"/>
                <a:ext cx="192001" cy="191990"/>
              </a:xfrm>
              <a:custGeom>
                <a:rect b="b" l="l" r="r" t="t"/>
                <a:pathLst>
                  <a:path extrusionOk="0" h="4578" w="4578">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48" name="Google Shape;5948;p70"/>
            <p:cNvGrpSpPr/>
            <p:nvPr/>
          </p:nvGrpSpPr>
          <p:grpSpPr>
            <a:xfrm>
              <a:off x="5190863" y="3528942"/>
              <a:ext cx="1078026" cy="404739"/>
              <a:chOff x="5190863" y="3528942"/>
              <a:chExt cx="1078026" cy="404739"/>
            </a:xfrm>
          </p:grpSpPr>
          <p:sp>
            <p:nvSpPr>
              <p:cNvPr id="5949" name="Google Shape;5949;p70"/>
              <p:cNvSpPr/>
              <p:nvPr/>
            </p:nvSpPr>
            <p:spPr>
              <a:xfrm>
                <a:off x="5694436" y="3635379"/>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50" name="Google Shape;5950;p70"/>
              <p:cNvGrpSpPr/>
              <p:nvPr/>
            </p:nvGrpSpPr>
            <p:grpSpPr>
              <a:xfrm>
                <a:off x="5190863" y="3528942"/>
                <a:ext cx="1078026" cy="404739"/>
                <a:chOff x="5190863" y="3528942"/>
                <a:chExt cx="1078026" cy="404739"/>
              </a:xfrm>
            </p:grpSpPr>
            <p:sp>
              <p:nvSpPr>
                <p:cNvPr id="5951" name="Google Shape;5951;p70"/>
                <p:cNvSpPr/>
                <p:nvPr/>
              </p:nvSpPr>
              <p:spPr>
                <a:xfrm>
                  <a:off x="5190863" y="3528942"/>
                  <a:ext cx="800551" cy="404739"/>
                </a:xfrm>
                <a:custGeom>
                  <a:rect b="b" l="l" r="r" t="t"/>
                  <a:pathLst>
                    <a:path extrusionOk="0" h="9651" w="19088">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2" name="Google Shape;5952;p70"/>
                <p:cNvSpPr/>
                <p:nvPr/>
              </p:nvSpPr>
              <p:spPr>
                <a:xfrm>
                  <a:off x="5905730" y="3637351"/>
                  <a:ext cx="363158" cy="187796"/>
                </a:xfrm>
                <a:custGeom>
                  <a:rect b="b" l="l" r="r" t="t"/>
                  <a:pathLst>
                    <a:path extrusionOk="0" h="4478" w="8659">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953" name="Google Shape;5953;p70"/>
          <p:cNvGrpSpPr/>
          <p:nvPr/>
        </p:nvGrpSpPr>
        <p:grpSpPr>
          <a:xfrm>
            <a:off x="728162" y="1268329"/>
            <a:ext cx="1086719" cy="879487"/>
            <a:chOff x="803162" y="1474292"/>
            <a:chExt cx="1086719" cy="879487"/>
          </a:xfrm>
        </p:grpSpPr>
        <p:grpSp>
          <p:nvGrpSpPr>
            <p:cNvPr id="5954" name="Google Shape;5954;p70"/>
            <p:cNvGrpSpPr/>
            <p:nvPr/>
          </p:nvGrpSpPr>
          <p:grpSpPr>
            <a:xfrm>
              <a:off x="803162" y="1625948"/>
              <a:ext cx="445856" cy="576579"/>
              <a:chOff x="803162" y="1625948"/>
              <a:chExt cx="445856" cy="576579"/>
            </a:xfrm>
          </p:grpSpPr>
          <p:sp>
            <p:nvSpPr>
              <p:cNvPr id="5955" name="Google Shape;5955;p70"/>
              <p:cNvSpPr/>
              <p:nvPr/>
            </p:nvSpPr>
            <p:spPr>
              <a:xfrm>
                <a:off x="803162" y="1847356"/>
                <a:ext cx="133646" cy="13386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56" name="Google Shape;5956;p70"/>
              <p:cNvGrpSpPr/>
              <p:nvPr/>
            </p:nvGrpSpPr>
            <p:grpSpPr>
              <a:xfrm>
                <a:off x="1056023" y="1625948"/>
                <a:ext cx="192995" cy="576579"/>
                <a:chOff x="1056023" y="1625948"/>
                <a:chExt cx="192995" cy="576579"/>
              </a:xfrm>
            </p:grpSpPr>
            <p:sp>
              <p:nvSpPr>
                <p:cNvPr id="5957" name="Google Shape;5957;p70"/>
                <p:cNvSpPr/>
                <p:nvPr/>
              </p:nvSpPr>
              <p:spPr>
                <a:xfrm>
                  <a:off x="1066902" y="1914079"/>
                  <a:ext cx="167456" cy="269382"/>
                </a:xfrm>
                <a:custGeom>
                  <a:rect b="b" l="l" r="r" t="t"/>
                  <a:pathLst>
                    <a:path extrusionOk="0" fill="none" h="40463" w="25153">
                      <a:moveTo>
                        <a:pt x="25152" y="40463"/>
                      </a:moveTo>
                      <a:cubicBezTo>
                        <a:pt x="19315" y="40463"/>
                        <a:pt x="14378" y="32724"/>
                        <a:pt x="12777" y="22150"/>
                      </a:cubicBezTo>
                      <a:lnTo>
                        <a:pt x="12810" y="22350"/>
                      </a:lnTo>
                      <a:cubicBezTo>
                        <a:pt x="10542" y="7606"/>
                        <a:pt x="6372" y="1"/>
                        <a:pt x="1" y="1"/>
                      </a:cubicBezTo>
                      <a:lnTo>
                        <a:pt x="1" y="1"/>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8" name="Google Shape;5958;p70"/>
                <p:cNvSpPr/>
                <p:nvPr/>
              </p:nvSpPr>
              <p:spPr>
                <a:xfrm>
                  <a:off x="1066902" y="1645136"/>
                  <a:ext cx="167456" cy="269382"/>
                </a:xfrm>
                <a:custGeom>
                  <a:rect b="b" l="l" r="r" t="t"/>
                  <a:pathLst>
                    <a:path extrusionOk="0" fill="none" h="40463" w="25153">
                      <a:moveTo>
                        <a:pt x="25152" y="0"/>
                      </a:moveTo>
                      <a:cubicBezTo>
                        <a:pt x="19315" y="0"/>
                        <a:pt x="14378" y="7706"/>
                        <a:pt x="12777" y="18313"/>
                      </a:cubicBezTo>
                      <a:lnTo>
                        <a:pt x="12810" y="18113"/>
                      </a:lnTo>
                      <a:cubicBezTo>
                        <a:pt x="10542" y="32857"/>
                        <a:pt x="6372" y="40462"/>
                        <a:pt x="1" y="40462"/>
                      </a:cubicBezTo>
                      <a:lnTo>
                        <a:pt x="1" y="40462"/>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9" name="Google Shape;5959;p70"/>
                <p:cNvSpPr/>
                <p:nvPr/>
              </p:nvSpPr>
              <p:spPr>
                <a:xfrm>
                  <a:off x="1056023" y="1893872"/>
                  <a:ext cx="40644" cy="40644"/>
                </a:xfrm>
                <a:custGeom>
                  <a:rect b="b" l="l" r="r" t="t"/>
                  <a:pathLst>
                    <a:path extrusionOk="0" h="6105" w="6105">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0" name="Google Shape;5960;p70"/>
                <p:cNvSpPr/>
                <p:nvPr/>
              </p:nvSpPr>
              <p:spPr>
                <a:xfrm>
                  <a:off x="1220365" y="2164199"/>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1" name="Google Shape;5961;p70"/>
                <p:cNvSpPr/>
                <p:nvPr/>
              </p:nvSpPr>
              <p:spPr>
                <a:xfrm>
                  <a:off x="1220365" y="1625948"/>
                  <a:ext cx="28654" cy="38467"/>
                </a:xfrm>
                <a:custGeom>
                  <a:rect b="b" l="l" r="r" t="t"/>
                  <a:pathLst>
                    <a:path extrusionOk="0" h="5778" w="4304">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962" name="Google Shape;5962;p70"/>
            <p:cNvGrpSpPr/>
            <p:nvPr/>
          </p:nvGrpSpPr>
          <p:grpSpPr>
            <a:xfrm>
              <a:off x="1371406" y="1474292"/>
              <a:ext cx="518475" cy="879487"/>
              <a:chOff x="1398231" y="1474292"/>
              <a:chExt cx="518475" cy="879487"/>
            </a:xfrm>
          </p:grpSpPr>
          <p:grpSp>
            <p:nvGrpSpPr>
              <p:cNvPr id="5963" name="Google Shape;5963;p70"/>
              <p:cNvGrpSpPr/>
              <p:nvPr/>
            </p:nvGrpSpPr>
            <p:grpSpPr>
              <a:xfrm>
                <a:off x="1398231" y="1474292"/>
                <a:ext cx="518475" cy="341643"/>
                <a:chOff x="1398231" y="1474292"/>
                <a:chExt cx="518475" cy="341643"/>
              </a:xfrm>
            </p:grpSpPr>
            <p:sp>
              <p:nvSpPr>
                <p:cNvPr id="5964" name="Google Shape;5964;p70"/>
                <p:cNvSpPr/>
                <p:nvPr/>
              </p:nvSpPr>
              <p:spPr>
                <a:xfrm>
                  <a:off x="1398231" y="1595601"/>
                  <a:ext cx="102159" cy="99017"/>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65" name="Google Shape;5965;p70"/>
                <p:cNvGrpSpPr/>
                <p:nvPr/>
              </p:nvGrpSpPr>
              <p:grpSpPr>
                <a:xfrm>
                  <a:off x="1616453" y="1474292"/>
                  <a:ext cx="300253" cy="341643"/>
                  <a:chOff x="1616453" y="1475379"/>
                  <a:chExt cx="300253" cy="341643"/>
                </a:xfrm>
              </p:grpSpPr>
              <p:sp>
                <p:nvSpPr>
                  <p:cNvPr id="5966" name="Google Shape;5966;p70"/>
                  <p:cNvSpPr/>
                  <p:nvPr/>
                </p:nvSpPr>
                <p:spPr>
                  <a:xfrm>
                    <a:off x="1631387" y="1645136"/>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7" name="Google Shape;5967;p70"/>
                  <p:cNvSpPr/>
                  <p:nvPr/>
                </p:nvSpPr>
                <p:spPr>
                  <a:xfrm>
                    <a:off x="1716447" y="1509882"/>
                    <a:ext cx="82400" cy="61302"/>
                  </a:xfrm>
                  <a:custGeom>
                    <a:rect b="b" l="l" r="r" t="t"/>
                    <a:pathLst>
                      <a:path extrusionOk="0" fill="none" h="9208" w="12377">
                        <a:moveTo>
                          <a:pt x="1" y="9207"/>
                        </a:moveTo>
                        <a:cubicBezTo>
                          <a:pt x="1635" y="3870"/>
                          <a:pt x="6539" y="1"/>
                          <a:pt x="12376"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8" name="Google Shape;5968;p70"/>
                  <p:cNvSpPr/>
                  <p:nvPr/>
                </p:nvSpPr>
                <p:spPr>
                  <a:xfrm>
                    <a:off x="1716447" y="1719091"/>
                    <a:ext cx="82400" cy="61076"/>
                  </a:xfrm>
                  <a:custGeom>
                    <a:rect b="b" l="l" r="r" t="t"/>
                    <a:pathLst>
                      <a:path extrusionOk="0" fill="none" h="9174" w="12377">
                        <a:moveTo>
                          <a:pt x="1" y="0"/>
                        </a:moveTo>
                        <a:cubicBezTo>
                          <a:pt x="1635" y="5304"/>
                          <a:pt x="6539" y="9173"/>
                          <a:pt x="12376" y="9173"/>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9" name="Google Shape;5969;p70"/>
                  <p:cNvSpPr/>
                  <p:nvPr/>
                </p:nvSpPr>
                <p:spPr>
                  <a:xfrm>
                    <a:off x="1631387" y="1570955"/>
                    <a:ext cx="85283" cy="74185"/>
                  </a:xfrm>
                  <a:custGeom>
                    <a:rect b="b" l="l" r="r" t="t"/>
                    <a:pathLst>
                      <a:path extrusionOk="0" fill="none" h="11143" w="12810">
                        <a:moveTo>
                          <a:pt x="1" y="11142"/>
                        </a:moveTo>
                        <a:cubicBezTo>
                          <a:pt x="6539" y="11142"/>
                          <a:pt x="10275" y="7106"/>
                          <a:pt x="12810"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0" name="Google Shape;5970;p70"/>
                  <p:cNvSpPr/>
                  <p:nvPr/>
                </p:nvSpPr>
                <p:spPr>
                  <a:xfrm>
                    <a:off x="1616453" y="1624776"/>
                    <a:ext cx="42868" cy="40717"/>
                  </a:xfrm>
                  <a:custGeom>
                    <a:rect b="b" l="l" r="r" t="t"/>
                    <a:pathLst>
                      <a:path extrusionOk="0" h="6116" w="6439">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1" name="Google Shape;5971;p70"/>
                  <p:cNvSpPr/>
                  <p:nvPr/>
                </p:nvSpPr>
                <p:spPr>
                  <a:xfrm>
                    <a:off x="1784849" y="1760975"/>
                    <a:ext cx="28654" cy="38467"/>
                  </a:xfrm>
                  <a:custGeom>
                    <a:rect b="b" l="l" r="r" t="t"/>
                    <a:pathLst>
                      <a:path extrusionOk="0" h="5778" w="4304">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2" name="Google Shape;5972;p70"/>
                  <p:cNvSpPr/>
                  <p:nvPr/>
                </p:nvSpPr>
                <p:spPr>
                  <a:xfrm>
                    <a:off x="1784849" y="1490834"/>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73" name="Google Shape;5973;p70"/>
                  <p:cNvGrpSpPr/>
                  <p:nvPr/>
                </p:nvGrpSpPr>
                <p:grpSpPr>
                  <a:xfrm>
                    <a:off x="1839639" y="1475379"/>
                    <a:ext cx="77067" cy="341643"/>
                    <a:chOff x="1839639" y="1475379"/>
                    <a:chExt cx="77067" cy="341643"/>
                  </a:xfrm>
                </p:grpSpPr>
                <p:sp>
                  <p:nvSpPr>
                    <p:cNvPr id="5974" name="Google Shape;5974;p70"/>
                    <p:cNvSpPr/>
                    <p:nvPr/>
                  </p:nvSpPr>
                  <p:spPr>
                    <a:xfrm>
                      <a:off x="1839639" y="1745481"/>
                      <a:ext cx="77067" cy="71541"/>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5" name="Google Shape;5975;p70"/>
                    <p:cNvSpPr/>
                    <p:nvPr/>
                  </p:nvSpPr>
                  <p:spPr>
                    <a:xfrm>
                      <a:off x="1839639" y="1475379"/>
                      <a:ext cx="77067" cy="71595"/>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976" name="Google Shape;5976;p70"/>
              <p:cNvGrpSpPr/>
              <p:nvPr/>
            </p:nvGrpSpPr>
            <p:grpSpPr>
              <a:xfrm>
                <a:off x="1398451" y="2012951"/>
                <a:ext cx="518255" cy="340828"/>
                <a:chOff x="1398451" y="2012951"/>
                <a:chExt cx="518255" cy="340828"/>
              </a:xfrm>
            </p:grpSpPr>
            <p:sp>
              <p:nvSpPr>
                <p:cNvPr id="5977" name="Google Shape;5977;p70"/>
                <p:cNvSpPr/>
                <p:nvPr/>
              </p:nvSpPr>
              <p:spPr>
                <a:xfrm>
                  <a:off x="1398451" y="2133928"/>
                  <a:ext cx="102166" cy="99017"/>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78" name="Google Shape;5978;p70"/>
                <p:cNvGrpSpPr/>
                <p:nvPr/>
              </p:nvGrpSpPr>
              <p:grpSpPr>
                <a:xfrm>
                  <a:off x="1616453" y="2012951"/>
                  <a:ext cx="300253" cy="340828"/>
                  <a:chOff x="1616453" y="2013538"/>
                  <a:chExt cx="300253" cy="340828"/>
                </a:xfrm>
              </p:grpSpPr>
              <p:sp>
                <p:nvSpPr>
                  <p:cNvPr id="5979" name="Google Shape;5979;p70"/>
                  <p:cNvSpPr/>
                  <p:nvPr/>
                </p:nvSpPr>
                <p:spPr>
                  <a:xfrm>
                    <a:off x="1631387" y="2183474"/>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0" name="Google Shape;5980;p70"/>
                  <p:cNvSpPr/>
                  <p:nvPr/>
                </p:nvSpPr>
                <p:spPr>
                  <a:xfrm>
                    <a:off x="1716447" y="2048220"/>
                    <a:ext cx="82400" cy="61076"/>
                  </a:xfrm>
                  <a:custGeom>
                    <a:rect b="b" l="l" r="r" t="t"/>
                    <a:pathLst>
                      <a:path extrusionOk="0" fill="none" h="9174" w="12377">
                        <a:moveTo>
                          <a:pt x="1" y="9174"/>
                        </a:moveTo>
                        <a:cubicBezTo>
                          <a:pt x="1635" y="3870"/>
                          <a:pt x="6539" y="0"/>
                          <a:pt x="12376"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1" name="Google Shape;5981;p70"/>
                  <p:cNvSpPr/>
                  <p:nvPr/>
                </p:nvSpPr>
                <p:spPr>
                  <a:xfrm>
                    <a:off x="1716447" y="2257422"/>
                    <a:ext cx="82400" cy="61083"/>
                  </a:xfrm>
                  <a:custGeom>
                    <a:rect b="b" l="l" r="r" t="t"/>
                    <a:pathLst>
                      <a:path extrusionOk="0" fill="none" h="9175" w="12377">
                        <a:moveTo>
                          <a:pt x="1" y="1"/>
                        </a:moveTo>
                        <a:cubicBezTo>
                          <a:pt x="1635" y="5305"/>
                          <a:pt x="6539" y="9174"/>
                          <a:pt x="12376" y="9174"/>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2" name="Google Shape;5982;p70"/>
                  <p:cNvSpPr/>
                  <p:nvPr/>
                </p:nvSpPr>
                <p:spPr>
                  <a:xfrm>
                    <a:off x="1631387" y="2109073"/>
                    <a:ext cx="85283" cy="74398"/>
                  </a:xfrm>
                  <a:custGeom>
                    <a:rect b="b" l="l" r="r" t="t"/>
                    <a:pathLst>
                      <a:path extrusionOk="0" fill="none" h="11175" w="12810">
                        <a:moveTo>
                          <a:pt x="1" y="11175"/>
                        </a:moveTo>
                        <a:cubicBezTo>
                          <a:pt x="6539" y="11175"/>
                          <a:pt x="10275" y="7105"/>
                          <a:pt x="12810"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3" name="Google Shape;5983;p70"/>
                  <p:cNvSpPr/>
                  <p:nvPr/>
                </p:nvSpPr>
                <p:spPr>
                  <a:xfrm>
                    <a:off x="1616453" y="2163114"/>
                    <a:ext cx="42868" cy="40491"/>
                  </a:xfrm>
                  <a:custGeom>
                    <a:rect b="b" l="l" r="r" t="t"/>
                    <a:pathLst>
                      <a:path extrusionOk="0" h="6082" w="6439">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4" name="Google Shape;5984;p70"/>
                  <p:cNvSpPr/>
                  <p:nvPr/>
                </p:nvSpPr>
                <p:spPr>
                  <a:xfrm>
                    <a:off x="1784849" y="2299227"/>
                    <a:ext cx="28654" cy="38514"/>
                  </a:xfrm>
                  <a:custGeom>
                    <a:rect b="b" l="l" r="r" t="t"/>
                    <a:pathLst>
                      <a:path extrusionOk="0" h="5785" w="4304">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5" name="Google Shape;5985;p70"/>
                  <p:cNvSpPr/>
                  <p:nvPr/>
                </p:nvSpPr>
                <p:spPr>
                  <a:xfrm>
                    <a:off x="1784849" y="2028946"/>
                    <a:ext cx="28654" cy="38547"/>
                  </a:xfrm>
                  <a:custGeom>
                    <a:rect b="b" l="l" r="r" t="t"/>
                    <a:pathLst>
                      <a:path extrusionOk="0" h="5790" w="4304">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86" name="Google Shape;5986;p70"/>
                  <p:cNvGrpSpPr/>
                  <p:nvPr/>
                </p:nvGrpSpPr>
                <p:grpSpPr>
                  <a:xfrm>
                    <a:off x="1839639" y="2013538"/>
                    <a:ext cx="77067" cy="340828"/>
                    <a:chOff x="1839639" y="2013538"/>
                    <a:chExt cx="77067" cy="340828"/>
                  </a:xfrm>
                </p:grpSpPr>
                <p:sp>
                  <p:nvSpPr>
                    <p:cNvPr id="5987" name="Google Shape;5987;p70"/>
                    <p:cNvSpPr/>
                    <p:nvPr/>
                  </p:nvSpPr>
                  <p:spPr>
                    <a:xfrm>
                      <a:off x="1839639" y="2282618"/>
                      <a:ext cx="77067" cy="71748"/>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8" name="Google Shape;5988;p70"/>
                    <p:cNvSpPr/>
                    <p:nvPr/>
                  </p:nvSpPr>
                  <p:spPr>
                    <a:xfrm>
                      <a:off x="1839639" y="2013538"/>
                      <a:ext cx="77067" cy="71588"/>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grpSp>
        <p:nvGrpSpPr>
          <p:cNvPr id="5989" name="Google Shape;5989;p70"/>
          <p:cNvGrpSpPr/>
          <p:nvPr/>
        </p:nvGrpSpPr>
        <p:grpSpPr>
          <a:xfrm>
            <a:off x="724986" y="3399516"/>
            <a:ext cx="1368681" cy="682918"/>
            <a:chOff x="724986" y="3605478"/>
            <a:chExt cx="1368681" cy="682918"/>
          </a:xfrm>
        </p:grpSpPr>
        <p:grpSp>
          <p:nvGrpSpPr>
            <p:cNvPr id="5990" name="Google Shape;5990;p70"/>
            <p:cNvGrpSpPr/>
            <p:nvPr/>
          </p:nvGrpSpPr>
          <p:grpSpPr>
            <a:xfrm>
              <a:off x="1289102" y="3823629"/>
              <a:ext cx="240442" cy="250435"/>
              <a:chOff x="-165066" y="3843615"/>
              <a:chExt cx="221259" cy="230455"/>
            </a:xfrm>
          </p:grpSpPr>
          <p:sp>
            <p:nvSpPr>
              <p:cNvPr id="5991" name="Google Shape;5991;p70"/>
              <p:cNvSpPr/>
              <p:nvPr/>
            </p:nvSpPr>
            <p:spPr>
              <a:xfrm>
                <a:off x="-165066" y="3843615"/>
                <a:ext cx="106189" cy="230455"/>
              </a:xfrm>
              <a:custGeom>
                <a:rect b="b" l="l" r="r" t="t"/>
                <a:pathLst>
                  <a:path extrusionOk="0" h="19697" w="9076">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2" name="Google Shape;5992;p70"/>
              <p:cNvSpPr/>
              <p:nvPr/>
            </p:nvSpPr>
            <p:spPr>
              <a:xfrm>
                <a:off x="-100985" y="3906105"/>
                <a:ext cx="41804" cy="52708"/>
              </a:xfrm>
              <a:custGeom>
                <a:rect b="b" l="l" r="r" t="t"/>
                <a:pathLst>
                  <a:path extrusionOk="0" fill="none" h="4505" w="3573">
                    <a:moveTo>
                      <a:pt x="3573" y="1"/>
                    </a:moveTo>
                    <a:cubicBezTo>
                      <a:pt x="3573" y="1"/>
                      <a:pt x="1" y="221"/>
                      <a:pt x="997"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3" name="Google Shape;5993;p70"/>
              <p:cNvSpPr/>
              <p:nvPr/>
            </p:nvSpPr>
            <p:spPr>
              <a:xfrm>
                <a:off x="-86594" y="3875146"/>
                <a:ext cx="27296" cy="25717"/>
              </a:xfrm>
              <a:custGeom>
                <a:rect b="b" l="l" r="r" t="t"/>
                <a:pathLst>
                  <a:path extrusionOk="0" fill="none" h="2198" w="2333">
                    <a:moveTo>
                      <a:pt x="0" y="696"/>
                    </a:moveTo>
                    <a:cubicBezTo>
                      <a:pt x="0" y="696"/>
                      <a:pt x="2333" y="0"/>
                      <a:pt x="2333"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4" name="Google Shape;5994;p70"/>
              <p:cNvSpPr/>
              <p:nvPr/>
            </p:nvSpPr>
            <p:spPr>
              <a:xfrm>
                <a:off x="-113855" y="3879078"/>
                <a:ext cx="8986" cy="21785"/>
              </a:xfrm>
              <a:custGeom>
                <a:rect b="b" l="l" r="r" t="t"/>
                <a:pathLst>
                  <a:path extrusionOk="0" fill="none" h="1862" w="768">
                    <a:moveTo>
                      <a:pt x="1" y="1"/>
                    </a:moveTo>
                    <a:cubicBezTo>
                      <a:pt x="1" y="1"/>
                      <a:pt x="1" y="1056"/>
                      <a:pt x="768"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5" name="Google Shape;5995;p70"/>
              <p:cNvSpPr/>
              <p:nvPr/>
            </p:nvSpPr>
            <p:spPr>
              <a:xfrm>
                <a:off x="-148861" y="3908679"/>
                <a:ext cx="53340" cy="15538"/>
              </a:xfrm>
              <a:custGeom>
                <a:rect b="b" l="l" r="r" t="t"/>
                <a:pathLst>
                  <a:path extrusionOk="0" fill="none" h="1328" w="4559">
                    <a:moveTo>
                      <a:pt x="0" y="1030"/>
                    </a:moveTo>
                    <a:cubicBezTo>
                      <a:pt x="1301" y="1"/>
                      <a:pt x="2559" y="1327"/>
                      <a:pt x="2559" y="1327"/>
                    </a:cubicBezTo>
                    <a:cubicBezTo>
                      <a:pt x="2559" y="1327"/>
                      <a:pt x="2828" y="150"/>
                      <a:pt x="4559"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6" name="Google Shape;5996;p70"/>
              <p:cNvSpPr/>
              <p:nvPr/>
            </p:nvSpPr>
            <p:spPr>
              <a:xfrm>
                <a:off x="-137430" y="3963493"/>
                <a:ext cx="28092" cy="51948"/>
              </a:xfrm>
              <a:custGeom>
                <a:rect b="b" l="l" r="r" t="t"/>
                <a:pathLst>
                  <a:path extrusionOk="0" fill="none" h="4440" w="2401">
                    <a:moveTo>
                      <a:pt x="10" y="4439"/>
                    </a:moveTo>
                    <a:cubicBezTo>
                      <a:pt x="10" y="4439"/>
                      <a:pt x="0" y="2220"/>
                      <a:pt x="1718" y="2437"/>
                    </a:cubicBezTo>
                    <a:cubicBezTo>
                      <a:pt x="1718" y="2437"/>
                      <a:pt x="828" y="1217"/>
                      <a:pt x="2401"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7" name="Google Shape;5997;p70"/>
              <p:cNvSpPr/>
              <p:nvPr/>
            </p:nvSpPr>
            <p:spPr>
              <a:xfrm>
                <a:off x="-122021" y="4015429"/>
                <a:ext cx="12461" cy="32374"/>
              </a:xfrm>
              <a:custGeom>
                <a:rect b="b" l="l" r="r" t="t"/>
                <a:pathLst>
                  <a:path extrusionOk="0" fill="none" h="2767" w="1065">
                    <a:moveTo>
                      <a:pt x="1064" y="0"/>
                    </a:moveTo>
                    <a:cubicBezTo>
                      <a:pt x="1064" y="0"/>
                      <a:pt x="0" y="1146"/>
                      <a:pt x="702"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8" name="Google Shape;5998;p70"/>
              <p:cNvSpPr/>
              <p:nvPr/>
            </p:nvSpPr>
            <p:spPr>
              <a:xfrm>
                <a:off x="-95533" y="4013124"/>
                <a:ext cx="36235" cy="21739"/>
              </a:xfrm>
              <a:custGeom>
                <a:rect b="b" l="l" r="r" t="t"/>
                <a:pathLst>
                  <a:path extrusionOk="0" fill="none" h="1858" w="3097">
                    <a:moveTo>
                      <a:pt x="3097" y="197"/>
                    </a:moveTo>
                    <a:cubicBezTo>
                      <a:pt x="1463" y="0"/>
                      <a:pt x="764" y="1579"/>
                      <a:pt x="764" y="1579"/>
                    </a:cubicBezTo>
                    <a:cubicBezTo>
                      <a:pt x="764" y="1579"/>
                      <a:pt x="334" y="1391"/>
                      <a:pt x="1"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9" name="Google Shape;5999;p70"/>
              <p:cNvSpPr/>
              <p:nvPr/>
            </p:nvSpPr>
            <p:spPr>
              <a:xfrm>
                <a:off x="-123355" y="3941357"/>
                <a:ext cx="32000" cy="17913"/>
              </a:xfrm>
              <a:custGeom>
                <a:rect b="b" l="l" r="r" t="t"/>
                <a:pathLst>
                  <a:path extrusionOk="0" fill="none" h="1531" w="2735">
                    <a:moveTo>
                      <a:pt x="2735" y="0"/>
                    </a:moveTo>
                    <a:cubicBezTo>
                      <a:pt x="2735" y="0"/>
                      <a:pt x="1085" y="1530"/>
                      <a:pt x="1"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0" name="Google Shape;6000;p70"/>
              <p:cNvSpPr/>
              <p:nvPr/>
            </p:nvSpPr>
            <p:spPr>
              <a:xfrm>
                <a:off x="-91367" y="3973672"/>
                <a:ext cx="32070" cy="15807"/>
              </a:xfrm>
              <a:custGeom>
                <a:rect b="b" l="l" r="r" t="t"/>
                <a:pathLst>
                  <a:path extrusionOk="0" fill="none" h="1351" w="2741">
                    <a:moveTo>
                      <a:pt x="1" y="434"/>
                    </a:moveTo>
                    <a:cubicBezTo>
                      <a:pt x="1" y="434"/>
                      <a:pt x="1709" y="1"/>
                      <a:pt x="2741"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1" name="Google Shape;6001;p70"/>
              <p:cNvSpPr/>
              <p:nvPr/>
            </p:nvSpPr>
            <p:spPr>
              <a:xfrm>
                <a:off x="-49996" y="3843615"/>
                <a:ext cx="106189" cy="230455"/>
              </a:xfrm>
              <a:custGeom>
                <a:rect b="b" l="l" r="r" t="t"/>
                <a:pathLst>
                  <a:path extrusionOk="0" h="19697" w="9076">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2" name="Google Shape;6002;p70"/>
              <p:cNvSpPr/>
              <p:nvPr/>
            </p:nvSpPr>
            <p:spPr>
              <a:xfrm>
                <a:off x="-49692" y="3906105"/>
                <a:ext cx="41804" cy="52708"/>
              </a:xfrm>
              <a:custGeom>
                <a:rect b="b" l="l" r="r" t="t"/>
                <a:pathLst>
                  <a:path extrusionOk="0" fill="none" h="4505" w="3573">
                    <a:moveTo>
                      <a:pt x="1" y="1"/>
                    </a:moveTo>
                    <a:cubicBezTo>
                      <a:pt x="1" y="1"/>
                      <a:pt x="3572" y="221"/>
                      <a:pt x="2573"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3" name="Google Shape;6003;p70"/>
              <p:cNvSpPr/>
              <p:nvPr/>
            </p:nvSpPr>
            <p:spPr>
              <a:xfrm>
                <a:off x="-49575" y="3875146"/>
                <a:ext cx="27261" cy="25717"/>
              </a:xfrm>
              <a:custGeom>
                <a:rect b="b" l="l" r="r" t="t"/>
                <a:pathLst>
                  <a:path extrusionOk="0" fill="none" h="2198" w="2330">
                    <a:moveTo>
                      <a:pt x="2330" y="696"/>
                    </a:moveTo>
                    <a:cubicBezTo>
                      <a:pt x="2330" y="696"/>
                      <a:pt x="0" y="0"/>
                      <a:pt x="0"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4" name="Google Shape;6004;p70"/>
              <p:cNvSpPr/>
              <p:nvPr/>
            </p:nvSpPr>
            <p:spPr>
              <a:xfrm>
                <a:off x="-4003" y="3879078"/>
                <a:ext cx="8986" cy="21785"/>
              </a:xfrm>
              <a:custGeom>
                <a:rect b="b" l="l" r="r" t="t"/>
                <a:pathLst>
                  <a:path extrusionOk="0" fill="none" h="1862" w="768">
                    <a:moveTo>
                      <a:pt x="767" y="1"/>
                    </a:moveTo>
                    <a:cubicBezTo>
                      <a:pt x="767" y="1"/>
                      <a:pt x="767" y="1056"/>
                      <a:pt x="1"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5" name="Google Shape;6005;p70"/>
              <p:cNvSpPr/>
              <p:nvPr/>
            </p:nvSpPr>
            <p:spPr>
              <a:xfrm>
                <a:off x="-13352" y="3908679"/>
                <a:ext cx="53352" cy="15538"/>
              </a:xfrm>
              <a:custGeom>
                <a:rect b="b" l="l" r="r" t="t"/>
                <a:pathLst>
                  <a:path extrusionOk="0" fill="none" h="1328" w="4560">
                    <a:moveTo>
                      <a:pt x="4559" y="1030"/>
                    </a:moveTo>
                    <a:cubicBezTo>
                      <a:pt x="3258" y="1"/>
                      <a:pt x="1997" y="1327"/>
                      <a:pt x="1997" y="1327"/>
                    </a:cubicBezTo>
                    <a:cubicBezTo>
                      <a:pt x="1997" y="1327"/>
                      <a:pt x="1731" y="150"/>
                      <a:pt x="1"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6" name="Google Shape;6006;p70"/>
              <p:cNvSpPr/>
              <p:nvPr/>
            </p:nvSpPr>
            <p:spPr>
              <a:xfrm>
                <a:off x="466" y="3963493"/>
                <a:ext cx="28092" cy="51948"/>
              </a:xfrm>
              <a:custGeom>
                <a:rect b="b" l="l" r="r" t="t"/>
                <a:pathLst>
                  <a:path extrusionOk="0" fill="none" h="4440" w="2401">
                    <a:moveTo>
                      <a:pt x="2391" y="4439"/>
                    </a:moveTo>
                    <a:cubicBezTo>
                      <a:pt x="2391" y="4439"/>
                      <a:pt x="2401" y="2220"/>
                      <a:pt x="683" y="2437"/>
                    </a:cubicBezTo>
                    <a:cubicBezTo>
                      <a:pt x="683" y="2437"/>
                      <a:pt x="1573" y="1217"/>
                      <a:pt x="0"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7" name="Google Shape;6007;p70"/>
              <p:cNvSpPr/>
              <p:nvPr/>
            </p:nvSpPr>
            <p:spPr>
              <a:xfrm>
                <a:off x="688" y="4015429"/>
                <a:ext cx="12472" cy="32374"/>
              </a:xfrm>
              <a:custGeom>
                <a:rect b="b" l="l" r="r" t="t"/>
                <a:pathLst>
                  <a:path extrusionOk="0" fill="none" h="2767" w="1066">
                    <a:moveTo>
                      <a:pt x="1" y="0"/>
                    </a:moveTo>
                    <a:cubicBezTo>
                      <a:pt x="1" y="0"/>
                      <a:pt x="1065" y="1146"/>
                      <a:pt x="363"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8" name="Google Shape;6008;p70"/>
              <p:cNvSpPr/>
              <p:nvPr/>
            </p:nvSpPr>
            <p:spPr>
              <a:xfrm>
                <a:off x="-49575" y="4013124"/>
                <a:ext cx="36235" cy="21739"/>
              </a:xfrm>
              <a:custGeom>
                <a:rect b="b" l="l" r="r" t="t"/>
                <a:pathLst>
                  <a:path extrusionOk="0" fill="none" h="1858" w="3097">
                    <a:moveTo>
                      <a:pt x="0" y="197"/>
                    </a:moveTo>
                    <a:cubicBezTo>
                      <a:pt x="1631" y="0"/>
                      <a:pt x="2330" y="1579"/>
                      <a:pt x="2330" y="1579"/>
                    </a:cubicBezTo>
                    <a:cubicBezTo>
                      <a:pt x="2330" y="1579"/>
                      <a:pt x="2763" y="1391"/>
                      <a:pt x="3097"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9" name="Google Shape;6009;p70"/>
              <p:cNvSpPr/>
              <p:nvPr/>
            </p:nvSpPr>
            <p:spPr>
              <a:xfrm>
                <a:off x="-17517" y="3941357"/>
                <a:ext cx="32000" cy="17913"/>
              </a:xfrm>
              <a:custGeom>
                <a:rect b="b" l="l" r="r" t="t"/>
                <a:pathLst>
                  <a:path extrusionOk="0" fill="none" h="1531" w="2735">
                    <a:moveTo>
                      <a:pt x="1" y="0"/>
                    </a:moveTo>
                    <a:cubicBezTo>
                      <a:pt x="1" y="0"/>
                      <a:pt x="1651" y="1530"/>
                      <a:pt x="2734"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0" name="Google Shape;6010;p70"/>
              <p:cNvSpPr/>
              <p:nvPr/>
            </p:nvSpPr>
            <p:spPr>
              <a:xfrm>
                <a:off x="-49575" y="3973672"/>
                <a:ext cx="32070" cy="15807"/>
              </a:xfrm>
              <a:custGeom>
                <a:rect b="b" l="l" r="r" t="t"/>
                <a:pathLst>
                  <a:path extrusionOk="0" fill="none" h="1351" w="2741">
                    <a:moveTo>
                      <a:pt x="2741" y="434"/>
                    </a:moveTo>
                    <a:cubicBezTo>
                      <a:pt x="2741" y="434"/>
                      <a:pt x="1032" y="1"/>
                      <a:pt x="0"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11" name="Google Shape;6011;p70"/>
            <p:cNvGrpSpPr/>
            <p:nvPr/>
          </p:nvGrpSpPr>
          <p:grpSpPr>
            <a:xfrm>
              <a:off x="724986" y="3605478"/>
              <a:ext cx="1368681" cy="682918"/>
              <a:chOff x="724986" y="3605478"/>
              <a:chExt cx="1368681" cy="682918"/>
            </a:xfrm>
          </p:grpSpPr>
          <p:grpSp>
            <p:nvGrpSpPr>
              <p:cNvPr id="6012" name="Google Shape;6012;p70"/>
              <p:cNvGrpSpPr/>
              <p:nvPr/>
            </p:nvGrpSpPr>
            <p:grpSpPr>
              <a:xfrm>
                <a:off x="1498221" y="4047614"/>
                <a:ext cx="529172" cy="240783"/>
                <a:chOff x="1498221" y="4047614"/>
                <a:chExt cx="529172" cy="240783"/>
              </a:xfrm>
            </p:grpSpPr>
            <p:grpSp>
              <p:nvGrpSpPr>
                <p:cNvPr id="6013" name="Google Shape;6013;p70"/>
                <p:cNvGrpSpPr/>
                <p:nvPr/>
              </p:nvGrpSpPr>
              <p:grpSpPr>
                <a:xfrm>
                  <a:off x="1826655" y="4224370"/>
                  <a:ext cx="200738" cy="25631"/>
                  <a:chOff x="1826655" y="4224370"/>
                  <a:chExt cx="200738" cy="25631"/>
                </a:xfrm>
              </p:grpSpPr>
              <p:sp>
                <p:nvSpPr>
                  <p:cNvPr id="6014" name="Google Shape;6014;p70"/>
                  <p:cNvSpPr/>
                  <p:nvPr/>
                </p:nvSpPr>
                <p:spPr>
                  <a:xfrm>
                    <a:off x="1826655" y="4238011"/>
                    <a:ext cx="175094" cy="5"/>
                  </a:xfrm>
                  <a:custGeom>
                    <a:rect b="b" l="l" r="r" t="t"/>
                    <a:pathLst>
                      <a:path extrusionOk="0" fill="none" h="1" w="36535">
                        <a:moveTo>
                          <a:pt x="1" y="0"/>
                        </a:moveTo>
                        <a:lnTo>
                          <a:pt x="36535"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5" name="Google Shape;6015;p70"/>
                  <p:cNvSpPr/>
                  <p:nvPr/>
                </p:nvSpPr>
                <p:spPr>
                  <a:xfrm>
                    <a:off x="2000728" y="4224370"/>
                    <a:ext cx="26665" cy="25631"/>
                  </a:xfrm>
                  <a:custGeom>
                    <a:rect b="b" l="l" r="r" t="t"/>
                    <a:pathLst>
                      <a:path extrusionOk="0" h="5351" w="5564">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16" name="Google Shape;6016;p70"/>
                <p:cNvGrpSpPr/>
                <p:nvPr/>
              </p:nvGrpSpPr>
              <p:grpSpPr>
                <a:xfrm>
                  <a:off x="1498221" y="4047614"/>
                  <a:ext cx="328444" cy="240783"/>
                  <a:chOff x="1498221" y="4047614"/>
                  <a:chExt cx="328444" cy="240783"/>
                </a:xfrm>
              </p:grpSpPr>
              <p:sp>
                <p:nvSpPr>
                  <p:cNvPr id="6017" name="Google Shape;6017;p70"/>
                  <p:cNvSpPr/>
                  <p:nvPr/>
                </p:nvSpPr>
                <p:spPr>
                  <a:xfrm>
                    <a:off x="1648778" y="4185661"/>
                    <a:ext cx="177888" cy="102736"/>
                  </a:xfrm>
                  <a:custGeom>
                    <a:rect b="b" l="l" r="r" t="t"/>
                    <a:pathLst>
                      <a:path extrusionOk="0" h="21448" w="37118">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18" name="Google Shape;6018;p70"/>
                  <p:cNvGrpSpPr/>
                  <p:nvPr/>
                </p:nvGrpSpPr>
                <p:grpSpPr>
                  <a:xfrm>
                    <a:off x="1498221" y="4047614"/>
                    <a:ext cx="150566" cy="190416"/>
                    <a:chOff x="1498221" y="4047614"/>
                    <a:chExt cx="150566" cy="190416"/>
                  </a:xfrm>
                </p:grpSpPr>
                <p:sp>
                  <p:nvSpPr>
                    <p:cNvPr id="6019" name="Google Shape;6019;p70"/>
                    <p:cNvSpPr/>
                    <p:nvPr/>
                  </p:nvSpPr>
                  <p:spPr>
                    <a:xfrm>
                      <a:off x="1510686" y="4060421"/>
                      <a:ext cx="138101" cy="177608"/>
                    </a:xfrm>
                    <a:custGeom>
                      <a:rect b="b" l="l" r="r" t="t"/>
                      <a:pathLst>
                        <a:path extrusionOk="0" fill="none" h="37079" w="28816">
                          <a:moveTo>
                            <a:pt x="28815" y="37078"/>
                          </a:moveTo>
                          <a:lnTo>
                            <a:pt x="17922" y="37078"/>
                          </a:lnTo>
                          <a:cubicBezTo>
                            <a:pt x="14829" y="37078"/>
                            <a:pt x="14212" y="33613"/>
                            <a:pt x="14212" y="33613"/>
                          </a:cubicBezTo>
                          <a:lnTo>
                            <a:pt x="14212" y="10631"/>
                          </a:lnTo>
                          <a:lnTo>
                            <a:pt x="0" y="10631"/>
                          </a:lnTo>
                          <a:lnTo>
                            <a:pt x="0"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0" name="Google Shape;6020;p70"/>
                    <p:cNvSpPr/>
                    <p:nvPr/>
                  </p:nvSpPr>
                  <p:spPr>
                    <a:xfrm>
                      <a:off x="1498221" y="4047614"/>
                      <a:ext cx="26646" cy="25622"/>
                    </a:xfrm>
                    <a:custGeom>
                      <a:rect b="b" l="l" r="r" t="t"/>
                      <a:pathLst>
                        <a:path extrusionOk="0" h="5349" w="556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6021" name="Google Shape;6021;p70"/>
              <p:cNvGrpSpPr/>
              <p:nvPr/>
            </p:nvGrpSpPr>
            <p:grpSpPr>
              <a:xfrm>
                <a:off x="1560718" y="3800594"/>
                <a:ext cx="532948" cy="302090"/>
                <a:chOff x="1560718" y="3800594"/>
                <a:chExt cx="532948" cy="302090"/>
              </a:xfrm>
            </p:grpSpPr>
            <p:grpSp>
              <p:nvGrpSpPr>
                <p:cNvPr id="6022" name="Google Shape;6022;p70"/>
                <p:cNvGrpSpPr/>
                <p:nvPr/>
              </p:nvGrpSpPr>
              <p:grpSpPr>
                <a:xfrm>
                  <a:off x="1912179" y="3827344"/>
                  <a:ext cx="181487" cy="25631"/>
                  <a:chOff x="1912179" y="3827344"/>
                  <a:chExt cx="181487" cy="25631"/>
                </a:xfrm>
              </p:grpSpPr>
              <p:sp>
                <p:nvSpPr>
                  <p:cNvPr id="6023" name="Google Shape;6023;p70"/>
                  <p:cNvSpPr/>
                  <p:nvPr/>
                </p:nvSpPr>
                <p:spPr>
                  <a:xfrm>
                    <a:off x="2067020" y="3827344"/>
                    <a:ext cx="26646" cy="25631"/>
                  </a:xfrm>
                  <a:custGeom>
                    <a:rect b="b" l="l" r="r" t="t"/>
                    <a:pathLst>
                      <a:path extrusionOk="0" h="5351" w="556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4" name="Google Shape;6024;p70"/>
                  <p:cNvSpPr/>
                  <p:nvPr/>
                </p:nvSpPr>
                <p:spPr>
                  <a:xfrm>
                    <a:off x="1912179" y="3842838"/>
                    <a:ext cx="156825" cy="5"/>
                  </a:xfrm>
                  <a:custGeom>
                    <a:rect b="b" l="l" r="r" t="t"/>
                    <a:pathLst>
                      <a:path extrusionOk="0" fill="none" h="1" w="32723">
                        <a:moveTo>
                          <a:pt x="1" y="1"/>
                        </a:moveTo>
                        <a:lnTo>
                          <a:pt x="327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25" name="Google Shape;6025;p70"/>
                <p:cNvGrpSpPr/>
                <p:nvPr/>
              </p:nvGrpSpPr>
              <p:grpSpPr>
                <a:xfrm>
                  <a:off x="1912179" y="4044505"/>
                  <a:ext cx="181487" cy="25622"/>
                  <a:chOff x="1912179" y="4044506"/>
                  <a:chExt cx="181487" cy="25622"/>
                </a:xfrm>
              </p:grpSpPr>
              <p:sp>
                <p:nvSpPr>
                  <p:cNvPr id="6026" name="Google Shape;6026;p70"/>
                  <p:cNvSpPr/>
                  <p:nvPr/>
                </p:nvSpPr>
                <p:spPr>
                  <a:xfrm>
                    <a:off x="2067020" y="4044505"/>
                    <a:ext cx="26646" cy="25622"/>
                  </a:xfrm>
                  <a:custGeom>
                    <a:rect b="b" l="l" r="r" t="t"/>
                    <a:pathLst>
                      <a:path extrusionOk="0" h="5349" w="556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7" name="Google Shape;6027;p70"/>
                  <p:cNvSpPr/>
                  <p:nvPr/>
                </p:nvSpPr>
                <p:spPr>
                  <a:xfrm>
                    <a:off x="1912179" y="4059966"/>
                    <a:ext cx="156825" cy="5"/>
                  </a:xfrm>
                  <a:custGeom>
                    <a:rect b="b" l="l" r="r" t="t"/>
                    <a:pathLst>
                      <a:path extrusionOk="0" fill="none" h="1" w="32723">
                        <a:moveTo>
                          <a:pt x="32723"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28" name="Google Shape;6028;p70"/>
                <p:cNvGrpSpPr/>
                <p:nvPr/>
              </p:nvGrpSpPr>
              <p:grpSpPr>
                <a:xfrm>
                  <a:off x="1560718" y="3800594"/>
                  <a:ext cx="351472" cy="302090"/>
                  <a:chOff x="1560718" y="3800594"/>
                  <a:chExt cx="351472" cy="302090"/>
                </a:xfrm>
              </p:grpSpPr>
              <p:grpSp>
                <p:nvGrpSpPr>
                  <p:cNvPr id="6029" name="Google Shape;6029;p70"/>
                  <p:cNvGrpSpPr/>
                  <p:nvPr/>
                </p:nvGrpSpPr>
                <p:grpSpPr>
                  <a:xfrm>
                    <a:off x="1560718" y="3842857"/>
                    <a:ext cx="173586" cy="217131"/>
                    <a:chOff x="1560718" y="3842857"/>
                    <a:chExt cx="173586" cy="217131"/>
                  </a:xfrm>
                </p:grpSpPr>
                <p:sp>
                  <p:nvSpPr>
                    <p:cNvPr id="6030" name="Google Shape;6030;p70"/>
                    <p:cNvSpPr/>
                    <p:nvPr/>
                  </p:nvSpPr>
                  <p:spPr>
                    <a:xfrm>
                      <a:off x="1560718" y="3951414"/>
                      <a:ext cx="84343" cy="5"/>
                    </a:xfrm>
                    <a:custGeom>
                      <a:rect b="b" l="l" r="r" t="t"/>
                      <a:pathLst>
                        <a:path extrusionOk="0" fill="none" h="1" w="17599">
                          <a:moveTo>
                            <a:pt x="1" y="0"/>
                          </a:moveTo>
                          <a:lnTo>
                            <a:pt x="17598"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1" name="Google Shape;6031;p70"/>
                    <p:cNvSpPr/>
                    <p:nvPr/>
                  </p:nvSpPr>
                  <p:spPr>
                    <a:xfrm>
                      <a:off x="1631242" y="3936509"/>
                      <a:ext cx="26646" cy="25622"/>
                    </a:xfrm>
                    <a:custGeom>
                      <a:rect b="b" l="l" r="r" t="t"/>
                      <a:pathLst>
                        <a:path extrusionOk="0" h="5349" w="556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2" name="Google Shape;6032;p70"/>
                    <p:cNvSpPr/>
                    <p:nvPr/>
                  </p:nvSpPr>
                  <p:spPr>
                    <a:xfrm>
                      <a:off x="1645054" y="3842857"/>
                      <a:ext cx="89251" cy="217131"/>
                    </a:xfrm>
                    <a:custGeom>
                      <a:rect b="b" l="l" r="r" t="t"/>
                      <a:pathLst>
                        <a:path extrusionOk="0" fill="none" h="45330" w="18623">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33" name="Google Shape;6033;p70"/>
                  <p:cNvSpPr/>
                  <p:nvPr/>
                </p:nvSpPr>
                <p:spPr>
                  <a:xfrm>
                    <a:off x="1733808" y="3800594"/>
                    <a:ext cx="177874" cy="102731"/>
                  </a:xfrm>
                  <a:custGeom>
                    <a:rect b="b" l="l" r="r" t="t"/>
                    <a:pathLst>
                      <a:path extrusionOk="0" h="21447" w="37115">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4" name="Google Shape;6034;p70"/>
                  <p:cNvSpPr/>
                  <p:nvPr/>
                </p:nvSpPr>
                <p:spPr>
                  <a:xfrm>
                    <a:off x="1734297" y="3999967"/>
                    <a:ext cx="177893" cy="102717"/>
                  </a:xfrm>
                  <a:custGeom>
                    <a:rect b="b" l="l" r="r" t="t"/>
                    <a:pathLst>
                      <a:path extrusionOk="0" h="21444" w="37119">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6035" name="Google Shape;6035;p70"/>
              <p:cNvSpPr/>
              <p:nvPr/>
            </p:nvSpPr>
            <p:spPr>
              <a:xfrm>
                <a:off x="1258451" y="3798060"/>
                <a:ext cx="302718" cy="302541"/>
              </a:xfrm>
              <a:custGeom>
                <a:rect b="b" l="l" r="r" t="t"/>
                <a:pathLst>
                  <a:path extrusionOk="0" fill="none" h="63161" w="63165">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36" name="Google Shape;6036;p70"/>
              <p:cNvGrpSpPr/>
              <p:nvPr/>
            </p:nvGrpSpPr>
            <p:grpSpPr>
              <a:xfrm>
                <a:off x="785350" y="3605478"/>
                <a:ext cx="535311" cy="249245"/>
                <a:chOff x="785350" y="3605478"/>
                <a:chExt cx="535311" cy="249245"/>
              </a:xfrm>
            </p:grpSpPr>
            <p:grpSp>
              <p:nvGrpSpPr>
                <p:cNvPr id="6037" name="Google Shape;6037;p70"/>
                <p:cNvGrpSpPr/>
                <p:nvPr/>
              </p:nvGrpSpPr>
              <p:grpSpPr>
                <a:xfrm>
                  <a:off x="785350" y="3605478"/>
                  <a:ext cx="376191" cy="102736"/>
                  <a:chOff x="785350" y="3605478"/>
                  <a:chExt cx="376191" cy="102736"/>
                </a:xfrm>
              </p:grpSpPr>
              <p:sp>
                <p:nvSpPr>
                  <p:cNvPr id="6038" name="Google Shape;6038;p70"/>
                  <p:cNvSpPr/>
                  <p:nvPr/>
                </p:nvSpPr>
                <p:spPr>
                  <a:xfrm>
                    <a:off x="808023" y="3655851"/>
                    <a:ext cx="175636" cy="5"/>
                  </a:xfrm>
                  <a:custGeom>
                    <a:rect b="b" l="l" r="r" t="t"/>
                    <a:pathLst>
                      <a:path extrusionOk="0" fill="none" h="1" w="36648">
                        <a:moveTo>
                          <a:pt x="36648"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9" name="Google Shape;6039;p70"/>
                  <p:cNvSpPr/>
                  <p:nvPr/>
                </p:nvSpPr>
                <p:spPr>
                  <a:xfrm>
                    <a:off x="785350" y="3643867"/>
                    <a:ext cx="25635" cy="25622"/>
                  </a:xfrm>
                  <a:custGeom>
                    <a:rect b="b" l="l" r="r" t="t"/>
                    <a:pathLst>
                      <a:path extrusionOk="0" h="5349" w="5349">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0" name="Google Shape;6040;p70"/>
                  <p:cNvSpPr/>
                  <p:nvPr/>
                </p:nvSpPr>
                <p:spPr>
                  <a:xfrm>
                    <a:off x="983648" y="3605478"/>
                    <a:ext cx="177893" cy="102736"/>
                  </a:xfrm>
                  <a:custGeom>
                    <a:rect b="b" l="l" r="r" t="t"/>
                    <a:pathLst>
                      <a:path extrusionOk="0" h="21448" w="37119">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41" name="Google Shape;6041;p70"/>
                <p:cNvGrpSpPr/>
                <p:nvPr/>
              </p:nvGrpSpPr>
              <p:grpSpPr>
                <a:xfrm>
                  <a:off x="1161530" y="3655851"/>
                  <a:ext cx="159131" cy="198872"/>
                  <a:chOff x="1161530" y="3655851"/>
                  <a:chExt cx="159131" cy="198872"/>
                </a:xfrm>
              </p:grpSpPr>
              <p:sp>
                <p:nvSpPr>
                  <p:cNvPr id="6042" name="Google Shape;6042;p70"/>
                  <p:cNvSpPr/>
                  <p:nvPr/>
                </p:nvSpPr>
                <p:spPr>
                  <a:xfrm>
                    <a:off x="1161530" y="3655851"/>
                    <a:ext cx="146440" cy="186082"/>
                  </a:xfrm>
                  <a:custGeom>
                    <a:rect b="b" l="l" r="r" t="t"/>
                    <a:pathLst>
                      <a:path extrusionOk="0" fill="none" h="38848" w="30556">
                        <a:moveTo>
                          <a:pt x="1" y="1"/>
                        </a:moveTo>
                        <a:lnTo>
                          <a:pt x="12633" y="1"/>
                        </a:lnTo>
                        <a:cubicBezTo>
                          <a:pt x="15723" y="1"/>
                          <a:pt x="16343" y="3466"/>
                          <a:pt x="16343" y="3466"/>
                        </a:cubicBezTo>
                        <a:lnTo>
                          <a:pt x="16343" y="26448"/>
                        </a:lnTo>
                        <a:lnTo>
                          <a:pt x="30556" y="26448"/>
                        </a:lnTo>
                        <a:lnTo>
                          <a:pt x="30556"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3" name="Google Shape;6043;p70"/>
                  <p:cNvSpPr/>
                  <p:nvPr/>
                </p:nvSpPr>
                <p:spPr>
                  <a:xfrm>
                    <a:off x="1293991" y="3829092"/>
                    <a:ext cx="26670" cy="25631"/>
                  </a:xfrm>
                  <a:custGeom>
                    <a:rect b="b" l="l" r="r" t="t"/>
                    <a:pathLst>
                      <a:path extrusionOk="0" h="5351" w="5565">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044" name="Google Shape;6044;p70"/>
              <p:cNvGrpSpPr/>
              <p:nvPr/>
            </p:nvGrpSpPr>
            <p:grpSpPr>
              <a:xfrm>
                <a:off x="785350" y="4047614"/>
                <a:ext cx="535311" cy="240783"/>
                <a:chOff x="785350" y="4047614"/>
                <a:chExt cx="535311" cy="240783"/>
              </a:xfrm>
            </p:grpSpPr>
            <p:grpSp>
              <p:nvGrpSpPr>
                <p:cNvPr id="6045" name="Google Shape;6045;p70"/>
                <p:cNvGrpSpPr/>
                <p:nvPr/>
              </p:nvGrpSpPr>
              <p:grpSpPr>
                <a:xfrm>
                  <a:off x="1161636" y="4047614"/>
                  <a:ext cx="159025" cy="190415"/>
                  <a:chOff x="1161636" y="4047614"/>
                  <a:chExt cx="159025" cy="190415"/>
                </a:xfrm>
              </p:grpSpPr>
              <p:sp>
                <p:nvSpPr>
                  <p:cNvPr id="6046" name="Google Shape;6046;p70"/>
                  <p:cNvSpPr/>
                  <p:nvPr/>
                </p:nvSpPr>
                <p:spPr>
                  <a:xfrm>
                    <a:off x="1293991" y="4047614"/>
                    <a:ext cx="26670" cy="25631"/>
                  </a:xfrm>
                  <a:custGeom>
                    <a:rect b="b" l="l" r="r" t="t"/>
                    <a:pathLst>
                      <a:path extrusionOk="0" h="5351" w="5565">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7" name="Google Shape;6047;p70"/>
                  <p:cNvSpPr/>
                  <p:nvPr/>
                </p:nvSpPr>
                <p:spPr>
                  <a:xfrm>
                    <a:off x="1161636" y="4073229"/>
                    <a:ext cx="146334" cy="164800"/>
                  </a:xfrm>
                  <a:custGeom>
                    <a:rect b="b" l="l" r="r" t="t"/>
                    <a:pathLst>
                      <a:path extrusionOk="0" fill="none" h="34405" w="30534">
                        <a:moveTo>
                          <a:pt x="0" y="34404"/>
                        </a:moveTo>
                        <a:lnTo>
                          <a:pt x="12611" y="34404"/>
                        </a:lnTo>
                        <a:cubicBezTo>
                          <a:pt x="15705" y="34404"/>
                          <a:pt x="16325" y="30939"/>
                          <a:pt x="16325" y="30939"/>
                        </a:cubicBezTo>
                        <a:lnTo>
                          <a:pt x="16325" y="7957"/>
                        </a:lnTo>
                        <a:lnTo>
                          <a:pt x="30534" y="7957"/>
                        </a:lnTo>
                        <a:lnTo>
                          <a:pt x="30534"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48" name="Google Shape;6048;p70"/>
                <p:cNvGrpSpPr/>
                <p:nvPr/>
              </p:nvGrpSpPr>
              <p:grpSpPr>
                <a:xfrm>
                  <a:off x="785350" y="4185661"/>
                  <a:ext cx="376191" cy="102736"/>
                  <a:chOff x="785350" y="4185661"/>
                  <a:chExt cx="376191" cy="102736"/>
                </a:xfrm>
              </p:grpSpPr>
              <p:sp>
                <p:nvSpPr>
                  <p:cNvPr id="6049" name="Google Shape;6049;p70"/>
                  <p:cNvSpPr/>
                  <p:nvPr/>
                </p:nvSpPr>
                <p:spPr>
                  <a:xfrm>
                    <a:off x="808023" y="4238011"/>
                    <a:ext cx="175636" cy="5"/>
                  </a:xfrm>
                  <a:custGeom>
                    <a:rect b="b" l="l" r="r" t="t"/>
                    <a:pathLst>
                      <a:path extrusionOk="0" fill="none" h="1" w="36648">
                        <a:moveTo>
                          <a:pt x="3664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0" name="Google Shape;6050;p70"/>
                  <p:cNvSpPr/>
                  <p:nvPr/>
                </p:nvSpPr>
                <p:spPr>
                  <a:xfrm>
                    <a:off x="983648" y="4185661"/>
                    <a:ext cx="177893" cy="102736"/>
                  </a:xfrm>
                  <a:custGeom>
                    <a:rect b="b" l="l" r="r" t="t"/>
                    <a:pathLst>
                      <a:path extrusionOk="0" h="21448" w="37119">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1" name="Google Shape;6051;p70"/>
                  <p:cNvSpPr/>
                  <p:nvPr/>
                </p:nvSpPr>
                <p:spPr>
                  <a:xfrm>
                    <a:off x="785350" y="4224370"/>
                    <a:ext cx="26646" cy="25631"/>
                  </a:xfrm>
                  <a:custGeom>
                    <a:rect b="b" l="l" r="r" t="t"/>
                    <a:pathLst>
                      <a:path extrusionOk="0" h="5351" w="556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052" name="Google Shape;6052;p70"/>
              <p:cNvGrpSpPr/>
              <p:nvPr/>
            </p:nvGrpSpPr>
            <p:grpSpPr>
              <a:xfrm>
                <a:off x="1501054" y="3605478"/>
                <a:ext cx="526340" cy="249240"/>
                <a:chOff x="1501054" y="3605478"/>
                <a:chExt cx="526340" cy="249240"/>
              </a:xfrm>
            </p:grpSpPr>
            <p:grpSp>
              <p:nvGrpSpPr>
                <p:cNvPr id="6053" name="Google Shape;6053;p70"/>
                <p:cNvGrpSpPr/>
                <p:nvPr/>
              </p:nvGrpSpPr>
              <p:grpSpPr>
                <a:xfrm>
                  <a:off x="1834208" y="3643867"/>
                  <a:ext cx="193185" cy="25622"/>
                  <a:chOff x="1834208" y="3643867"/>
                  <a:chExt cx="193185" cy="25622"/>
                </a:xfrm>
              </p:grpSpPr>
              <p:sp>
                <p:nvSpPr>
                  <p:cNvPr id="6054" name="Google Shape;6054;p70"/>
                  <p:cNvSpPr/>
                  <p:nvPr/>
                </p:nvSpPr>
                <p:spPr>
                  <a:xfrm>
                    <a:off x="1834208" y="3655851"/>
                    <a:ext cx="167541" cy="5"/>
                  </a:xfrm>
                  <a:custGeom>
                    <a:rect b="b" l="l" r="r" t="t"/>
                    <a:pathLst>
                      <a:path extrusionOk="0" fill="none" h="1" w="34959">
                        <a:moveTo>
                          <a:pt x="1" y="1"/>
                        </a:moveTo>
                        <a:lnTo>
                          <a:pt x="34959"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5" name="Google Shape;6055;p70"/>
                  <p:cNvSpPr/>
                  <p:nvPr/>
                </p:nvSpPr>
                <p:spPr>
                  <a:xfrm>
                    <a:off x="2000728" y="3643867"/>
                    <a:ext cx="26665" cy="25622"/>
                  </a:xfrm>
                  <a:custGeom>
                    <a:rect b="b" l="l" r="r" t="t"/>
                    <a:pathLst>
                      <a:path extrusionOk="0" h="5349" w="5564">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56" name="Google Shape;6056;p70"/>
                <p:cNvGrpSpPr/>
                <p:nvPr/>
              </p:nvGrpSpPr>
              <p:grpSpPr>
                <a:xfrm>
                  <a:off x="1501054" y="3605478"/>
                  <a:ext cx="333165" cy="249240"/>
                  <a:chOff x="1501054" y="3605478"/>
                  <a:chExt cx="333165" cy="249240"/>
                </a:xfrm>
              </p:grpSpPr>
              <p:sp>
                <p:nvSpPr>
                  <p:cNvPr id="6057" name="Google Shape;6057;p70"/>
                  <p:cNvSpPr/>
                  <p:nvPr/>
                </p:nvSpPr>
                <p:spPr>
                  <a:xfrm>
                    <a:off x="1656330" y="3605478"/>
                    <a:ext cx="177888" cy="102736"/>
                  </a:xfrm>
                  <a:custGeom>
                    <a:rect b="b" l="l" r="r" t="t"/>
                    <a:pathLst>
                      <a:path extrusionOk="0" h="21448" w="37118">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58" name="Google Shape;6058;p70"/>
                  <p:cNvGrpSpPr/>
                  <p:nvPr/>
                </p:nvGrpSpPr>
                <p:grpSpPr>
                  <a:xfrm>
                    <a:off x="1501054" y="3655851"/>
                    <a:ext cx="155286" cy="198867"/>
                    <a:chOff x="1501054" y="3655851"/>
                    <a:chExt cx="155286" cy="198867"/>
                  </a:xfrm>
                </p:grpSpPr>
                <p:sp>
                  <p:nvSpPr>
                    <p:cNvPr id="6059" name="Google Shape;6059;p70"/>
                    <p:cNvSpPr/>
                    <p:nvPr/>
                  </p:nvSpPr>
                  <p:spPr>
                    <a:xfrm>
                      <a:off x="1516351" y="3655851"/>
                      <a:ext cx="139989" cy="186082"/>
                    </a:xfrm>
                    <a:custGeom>
                      <a:rect b="b" l="l" r="r" t="t"/>
                      <a:pathLst>
                        <a:path extrusionOk="0" fill="none" h="38848" w="29210">
                          <a:moveTo>
                            <a:pt x="29209" y="1"/>
                          </a:moveTo>
                          <a:lnTo>
                            <a:pt x="17922" y="1"/>
                          </a:lnTo>
                          <a:cubicBezTo>
                            <a:pt x="14829" y="1"/>
                            <a:pt x="14209" y="3466"/>
                            <a:pt x="14209" y="3466"/>
                          </a:cubicBezTo>
                          <a:lnTo>
                            <a:pt x="14209" y="26448"/>
                          </a:lnTo>
                          <a:lnTo>
                            <a:pt x="0" y="26448"/>
                          </a:lnTo>
                          <a:lnTo>
                            <a:pt x="0"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0" name="Google Shape;6060;p70"/>
                    <p:cNvSpPr/>
                    <p:nvPr/>
                  </p:nvSpPr>
                  <p:spPr>
                    <a:xfrm>
                      <a:off x="1501054" y="3829092"/>
                      <a:ext cx="26646" cy="25626"/>
                    </a:xfrm>
                    <a:custGeom>
                      <a:rect b="b" l="l" r="r" t="t"/>
                      <a:pathLst>
                        <a:path extrusionOk="0" h="5350" w="556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6061" name="Google Shape;6061;p70"/>
              <p:cNvGrpSpPr/>
              <p:nvPr/>
            </p:nvGrpSpPr>
            <p:grpSpPr>
              <a:xfrm>
                <a:off x="724986" y="3800594"/>
                <a:ext cx="532950" cy="302090"/>
                <a:chOff x="724986" y="3800594"/>
                <a:chExt cx="532950" cy="302090"/>
              </a:xfrm>
            </p:grpSpPr>
            <p:grpSp>
              <p:nvGrpSpPr>
                <p:cNvPr id="6062" name="Google Shape;6062;p70"/>
                <p:cNvGrpSpPr/>
                <p:nvPr/>
              </p:nvGrpSpPr>
              <p:grpSpPr>
                <a:xfrm>
                  <a:off x="724986" y="4044367"/>
                  <a:ext cx="181314" cy="25626"/>
                  <a:chOff x="724986" y="4044367"/>
                  <a:chExt cx="181314" cy="25626"/>
                </a:xfrm>
              </p:grpSpPr>
              <p:sp>
                <p:nvSpPr>
                  <p:cNvPr id="6063" name="Google Shape;6063;p70"/>
                  <p:cNvSpPr/>
                  <p:nvPr/>
                </p:nvSpPr>
                <p:spPr>
                  <a:xfrm>
                    <a:off x="746695" y="4059966"/>
                    <a:ext cx="159605" cy="5"/>
                  </a:xfrm>
                  <a:custGeom>
                    <a:rect b="b" l="l" r="r" t="t"/>
                    <a:pathLst>
                      <a:path extrusionOk="0" fill="none" h="1" w="33303">
                        <a:moveTo>
                          <a:pt x="1" y="1"/>
                        </a:moveTo>
                        <a:lnTo>
                          <a:pt x="3330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4" name="Google Shape;6064;p70"/>
                  <p:cNvSpPr/>
                  <p:nvPr/>
                </p:nvSpPr>
                <p:spPr>
                  <a:xfrm>
                    <a:off x="724986" y="4044367"/>
                    <a:ext cx="26646" cy="25626"/>
                  </a:xfrm>
                  <a:custGeom>
                    <a:rect b="b" l="l" r="r" t="t"/>
                    <a:pathLst>
                      <a:path extrusionOk="0" h="5350" w="556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65" name="Google Shape;6065;p70"/>
                <p:cNvGrpSpPr/>
                <p:nvPr/>
              </p:nvGrpSpPr>
              <p:grpSpPr>
                <a:xfrm>
                  <a:off x="906290" y="3800594"/>
                  <a:ext cx="351646" cy="302090"/>
                  <a:chOff x="906290" y="3800594"/>
                  <a:chExt cx="351646" cy="302090"/>
                </a:xfrm>
              </p:grpSpPr>
              <p:grpSp>
                <p:nvGrpSpPr>
                  <p:cNvPr id="6066" name="Google Shape;6066;p70"/>
                  <p:cNvGrpSpPr/>
                  <p:nvPr/>
                </p:nvGrpSpPr>
                <p:grpSpPr>
                  <a:xfrm>
                    <a:off x="1084172" y="3842857"/>
                    <a:ext cx="173764" cy="217131"/>
                    <a:chOff x="1084172" y="3842857"/>
                    <a:chExt cx="173764" cy="217131"/>
                  </a:xfrm>
                </p:grpSpPr>
                <p:grpSp>
                  <p:nvGrpSpPr>
                    <p:cNvPr id="6067" name="Google Shape;6067;p70"/>
                    <p:cNvGrpSpPr/>
                    <p:nvPr/>
                  </p:nvGrpSpPr>
                  <p:grpSpPr>
                    <a:xfrm>
                      <a:off x="1156862" y="3936509"/>
                      <a:ext cx="101073" cy="25622"/>
                      <a:chOff x="1156862" y="3936509"/>
                      <a:chExt cx="101073" cy="25622"/>
                    </a:xfrm>
                  </p:grpSpPr>
                  <p:sp>
                    <p:nvSpPr>
                      <p:cNvPr id="6068" name="Google Shape;6068;p70"/>
                      <p:cNvSpPr/>
                      <p:nvPr/>
                    </p:nvSpPr>
                    <p:spPr>
                      <a:xfrm>
                        <a:off x="1156862" y="3936509"/>
                        <a:ext cx="26651" cy="25622"/>
                      </a:xfrm>
                      <a:custGeom>
                        <a:rect b="b" l="l" r="r" t="t"/>
                        <a:pathLst>
                          <a:path extrusionOk="0" h="5349" w="5561">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9" name="Google Shape;6069;p70"/>
                      <p:cNvSpPr/>
                      <p:nvPr/>
                    </p:nvSpPr>
                    <p:spPr>
                      <a:xfrm>
                        <a:off x="1173592" y="3951414"/>
                        <a:ext cx="84343" cy="5"/>
                      </a:xfrm>
                      <a:custGeom>
                        <a:rect b="b" l="l" r="r" t="t"/>
                        <a:pathLst>
                          <a:path extrusionOk="0" fill="none" h="1" w="17599">
                            <a:moveTo>
                              <a:pt x="1759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70" name="Google Shape;6070;p70"/>
                    <p:cNvSpPr/>
                    <p:nvPr/>
                  </p:nvSpPr>
                  <p:spPr>
                    <a:xfrm>
                      <a:off x="1084172" y="3842857"/>
                      <a:ext cx="86476" cy="217131"/>
                    </a:xfrm>
                    <a:custGeom>
                      <a:rect b="b" l="l" r="r" t="t"/>
                      <a:pathLst>
                        <a:path extrusionOk="0" fill="none" h="45330" w="18044">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71" name="Google Shape;6071;p70"/>
                  <p:cNvSpPr/>
                  <p:nvPr/>
                </p:nvSpPr>
                <p:spPr>
                  <a:xfrm>
                    <a:off x="906290" y="3999967"/>
                    <a:ext cx="177893" cy="102717"/>
                  </a:xfrm>
                  <a:custGeom>
                    <a:rect b="b" l="l" r="r" t="t"/>
                    <a:pathLst>
                      <a:path extrusionOk="0" h="21444" w="37119">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2" name="Google Shape;6072;p70"/>
                  <p:cNvSpPr/>
                  <p:nvPr/>
                </p:nvSpPr>
                <p:spPr>
                  <a:xfrm>
                    <a:off x="914509" y="3800594"/>
                    <a:ext cx="177888" cy="102731"/>
                  </a:xfrm>
                  <a:custGeom>
                    <a:rect b="b" l="l" r="r" t="t"/>
                    <a:pathLst>
                      <a:path extrusionOk="0" h="21447" w="37118">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73" name="Google Shape;6073;p70"/>
                <p:cNvGrpSpPr/>
                <p:nvPr/>
              </p:nvGrpSpPr>
              <p:grpSpPr>
                <a:xfrm>
                  <a:off x="724986" y="3830189"/>
                  <a:ext cx="189533" cy="25626"/>
                  <a:chOff x="724986" y="3830189"/>
                  <a:chExt cx="189533" cy="25626"/>
                </a:xfrm>
              </p:grpSpPr>
              <p:sp>
                <p:nvSpPr>
                  <p:cNvPr id="6074" name="Google Shape;6074;p70"/>
                  <p:cNvSpPr/>
                  <p:nvPr/>
                </p:nvSpPr>
                <p:spPr>
                  <a:xfrm>
                    <a:off x="724986" y="3830189"/>
                    <a:ext cx="26646" cy="25626"/>
                  </a:xfrm>
                  <a:custGeom>
                    <a:rect b="b" l="l" r="r" t="t"/>
                    <a:pathLst>
                      <a:path extrusionOk="0" h="5350" w="556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5" name="Google Shape;6075;p70"/>
                  <p:cNvSpPr/>
                  <p:nvPr/>
                </p:nvSpPr>
                <p:spPr>
                  <a:xfrm>
                    <a:off x="746695" y="3842838"/>
                    <a:ext cx="167824" cy="5"/>
                  </a:xfrm>
                  <a:custGeom>
                    <a:rect b="b" l="l" r="r" t="t"/>
                    <a:pathLst>
                      <a:path extrusionOk="0" fill="none" h="1" w="35018">
                        <a:moveTo>
                          <a:pt x="35017"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nvGrpSpPr>
          <p:cNvPr id="6076" name="Google Shape;6076;p70"/>
          <p:cNvGrpSpPr/>
          <p:nvPr/>
        </p:nvGrpSpPr>
        <p:grpSpPr>
          <a:xfrm>
            <a:off x="2253298" y="2249677"/>
            <a:ext cx="948701" cy="935378"/>
            <a:chOff x="2253298" y="2428317"/>
            <a:chExt cx="948701" cy="935378"/>
          </a:xfrm>
        </p:grpSpPr>
        <p:sp>
          <p:nvSpPr>
            <p:cNvPr id="6077" name="Google Shape;6077;p70"/>
            <p:cNvSpPr/>
            <p:nvPr/>
          </p:nvSpPr>
          <p:spPr>
            <a:xfrm>
              <a:off x="2418065" y="2799334"/>
              <a:ext cx="619167" cy="193359"/>
            </a:xfrm>
            <a:custGeom>
              <a:rect b="b" l="l" r="r" t="t"/>
              <a:pathLst>
                <a:path extrusionOk="0" h="36397" w="116549">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8" name="Google Shape;6078;p70"/>
            <p:cNvSpPr/>
            <p:nvPr/>
          </p:nvSpPr>
          <p:spPr>
            <a:xfrm>
              <a:off x="2373234" y="2761962"/>
              <a:ext cx="248482" cy="268106"/>
            </a:xfrm>
            <a:custGeom>
              <a:rect b="b" l="l" r="r" t="t"/>
              <a:pathLst>
                <a:path extrusionOk="0" h="50467" w="46773">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9" name="Google Shape;6079;p70"/>
            <p:cNvSpPr/>
            <p:nvPr/>
          </p:nvSpPr>
          <p:spPr>
            <a:xfrm>
              <a:off x="2726356" y="3024889"/>
              <a:ext cx="2582" cy="99328"/>
            </a:xfrm>
            <a:custGeom>
              <a:rect b="b" l="l" r="r" t="t"/>
              <a:pathLst>
                <a:path extrusionOk="0" h="18697" w="486">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0" name="Google Shape;6080;p70"/>
            <p:cNvSpPr/>
            <p:nvPr/>
          </p:nvSpPr>
          <p:spPr>
            <a:xfrm>
              <a:off x="2785174" y="3024884"/>
              <a:ext cx="287220" cy="99333"/>
            </a:xfrm>
            <a:custGeom>
              <a:rect b="b" l="l" r="r" t="t"/>
              <a:pathLst>
                <a:path extrusionOk="0" h="18698" w="54065">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1" name="Google Shape;6081;p70"/>
            <p:cNvSpPr/>
            <p:nvPr/>
          </p:nvSpPr>
          <p:spPr>
            <a:xfrm>
              <a:off x="2382903" y="3024884"/>
              <a:ext cx="287215" cy="99333"/>
            </a:xfrm>
            <a:custGeom>
              <a:rect b="b" l="l" r="r" t="t"/>
              <a:pathLst>
                <a:path extrusionOk="0" h="18698" w="54064">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2" name="Google Shape;6082;p70"/>
            <p:cNvSpPr/>
            <p:nvPr/>
          </p:nvSpPr>
          <p:spPr>
            <a:xfrm>
              <a:off x="2596756" y="3151259"/>
              <a:ext cx="261784" cy="212436"/>
            </a:xfrm>
            <a:custGeom>
              <a:rect b="b" l="l" r="r" t="t"/>
              <a:pathLst>
                <a:path extrusionOk="0" h="39988" w="49277">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3" name="Google Shape;6083;p70"/>
            <p:cNvSpPr/>
            <p:nvPr/>
          </p:nvSpPr>
          <p:spPr>
            <a:xfrm>
              <a:off x="2940204" y="3151259"/>
              <a:ext cx="261795" cy="212436"/>
            </a:xfrm>
            <a:custGeom>
              <a:rect b="b" l="l" r="r" t="t"/>
              <a:pathLst>
                <a:path extrusionOk="0" h="39988" w="49279">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4" name="Google Shape;6084;p70"/>
            <p:cNvSpPr/>
            <p:nvPr/>
          </p:nvSpPr>
          <p:spPr>
            <a:xfrm>
              <a:off x="2253298" y="3151259"/>
              <a:ext cx="261795" cy="212436"/>
            </a:xfrm>
            <a:custGeom>
              <a:rect b="b" l="l" r="r" t="t"/>
              <a:pathLst>
                <a:path extrusionOk="0" h="39988" w="49279">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5" name="Google Shape;6085;p70"/>
            <p:cNvSpPr/>
            <p:nvPr/>
          </p:nvSpPr>
          <p:spPr>
            <a:xfrm>
              <a:off x="2718685" y="3113966"/>
              <a:ext cx="17919" cy="17924"/>
            </a:xfrm>
            <a:custGeom>
              <a:rect b="b" l="l" r="r" t="t"/>
              <a:pathLst>
                <a:path extrusionOk="0" h="3374" w="3373">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6" name="Google Shape;6086;p70"/>
            <p:cNvSpPr/>
            <p:nvPr/>
          </p:nvSpPr>
          <p:spPr>
            <a:xfrm>
              <a:off x="3062128" y="3113966"/>
              <a:ext cx="17924" cy="17924"/>
            </a:xfrm>
            <a:custGeom>
              <a:rect b="b" l="l" r="r" t="t"/>
              <a:pathLst>
                <a:path extrusionOk="0" h="3374" w="3374">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7" name="Google Shape;6087;p70"/>
            <p:cNvSpPr/>
            <p:nvPr/>
          </p:nvSpPr>
          <p:spPr>
            <a:xfrm>
              <a:off x="2375226" y="3113966"/>
              <a:ext cx="17924" cy="17924"/>
            </a:xfrm>
            <a:custGeom>
              <a:rect b="b" l="l" r="r" t="t"/>
              <a:pathLst>
                <a:path extrusionOk="0" h="3374" w="3374">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8" name="Google Shape;6088;p70"/>
            <p:cNvSpPr/>
            <p:nvPr/>
          </p:nvSpPr>
          <p:spPr>
            <a:xfrm>
              <a:off x="2718685" y="3017224"/>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9" name="Google Shape;6089;p70"/>
            <p:cNvSpPr/>
            <p:nvPr/>
          </p:nvSpPr>
          <p:spPr>
            <a:xfrm>
              <a:off x="2777509" y="3017224"/>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0" name="Google Shape;6090;p70"/>
            <p:cNvSpPr/>
            <p:nvPr/>
          </p:nvSpPr>
          <p:spPr>
            <a:xfrm>
              <a:off x="2659856" y="3017224"/>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1" name="Google Shape;6091;p70"/>
            <p:cNvSpPr/>
            <p:nvPr/>
          </p:nvSpPr>
          <p:spPr>
            <a:xfrm>
              <a:off x="2726356" y="2667807"/>
              <a:ext cx="2582" cy="99322"/>
            </a:xfrm>
            <a:custGeom>
              <a:rect b="b" l="l" r="r" t="t"/>
              <a:pathLst>
                <a:path extrusionOk="0" h="18696" w="486">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2" name="Google Shape;6092;p70"/>
            <p:cNvSpPr/>
            <p:nvPr/>
          </p:nvSpPr>
          <p:spPr>
            <a:xfrm>
              <a:off x="2785174" y="2667796"/>
              <a:ext cx="287210" cy="99333"/>
            </a:xfrm>
            <a:custGeom>
              <a:rect b="b" l="l" r="r" t="t"/>
              <a:pathLst>
                <a:path extrusionOk="0" h="18698" w="54063">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3" name="Google Shape;6093;p70"/>
            <p:cNvSpPr/>
            <p:nvPr/>
          </p:nvSpPr>
          <p:spPr>
            <a:xfrm>
              <a:off x="2382892" y="2667796"/>
              <a:ext cx="287226" cy="99333"/>
            </a:xfrm>
            <a:custGeom>
              <a:rect b="b" l="l" r="r" t="t"/>
              <a:pathLst>
                <a:path extrusionOk="0" h="18698" w="54066">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4" name="Google Shape;6094;p70"/>
            <p:cNvSpPr/>
            <p:nvPr/>
          </p:nvSpPr>
          <p:spPr>
            <a:xfrm>
              <a:off x="2596756" y="2428317"/>
              <a:ext cx="261784" cy="212447"/>
            </a:xfrm>
            <a:custGeom>
              <a:rect b="b" l="l" r="r" t="t"/>
              <a:pathLst>
                <a:path extrusionOk="0" h="39990" w="49277">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5" name="Google Shape;6095;p70"/>
            <p:cNvSpPr/>
            <p:nvPr/>
          </p:nvSpPr>
          <p:spPr>
            <a:xfrm>
              <a:off x="2940204" y="2428317"/>
              <a:ext cx="261795" cy="212447"/>
            </a:xfrm>
            <a:custGeom>
              <a:rect b="b" l="l" r="r" t="t"/>
              <a:pathLst>
                <a:path extrusionOk="0" h="39990" w="49279">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6" name="Google Shape;6096;p70"/>
            <p:cNvSpPr/>
            <p:nvPr/>
          </p:nvSpPr>
          <p:spPr>
            <a:xfrm>
              <a:off x="2253298" y="2428317"/>
              <a:ext cx="261795" cy="212447"/>
            </a:xfrm>
            <a:custGeom>
              <a:rect b="b" l="l" r="r" t="t"/>
              <a:pathLst>
                <a:path extrusionOk="0" h="39990" w="49279">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7" name="Google Shape;6097;p70"/>
            <p:cNvSpPr/>
            <p:nvPr/>
          </p:nvSpPr>
          <p:spPr>
            <a:xfrm>
              <a:off x="2718685" y="2660136"/>
              <a:ext cx="17919" cy="17919"/>
            </a:xfrm>
            <a:custGeom>
              <a:rect b="b" l="l" r="r" t="t"/>
              <a:pathLst>
                <a:path extrusionOk="0" h="3373" w="3373">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8" name="Google Shape;6098;p70"/>
            <p:cNvSpPr/>
            <p:nvPr/>
          </p:nvSpPr>
          <p:spPr>
            <a:xfrm>
              <a:off x="3062128" y="2660136"/>
              <a:ext cx="17924" cy="17919"/>
            </a:xfrm>
            <a:custGeom>
              <a:rect b="b" l="l" r="r" t="t"/>
              <a:pathLst>
                <a:path extrusionOk="0" h="3373" w="3374">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9" name="Google Shape;6099;p70"/>
            <p:cNvSpPr/>
            <p:nvPr/>
          </p:nvSpPr>
          <p:spPr>
            <a:xfrm>
              <a:off x="2375226" y="2660136"/>
              <a:ext cx="17924" cy="17919"/>
            </a:xfrm>
            <a:custGeom>
              <a:rect b="b" l="l" r="r" t="t"/>
              <a:pathLst>
                <a:path extrusionOk="0" h="3373" w="3374">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0" name="Google Shape;6100;p70"/>
            <p:cNvSpPr/>
            <p:nvPr/>
          </p:nvSpPr>
          <p:spPr>
            <a:xfrm>
              <a:off x="2718685" y="2756878"/>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1" name="Google Shape;6101;p70"/>
            <p:cNvSpPr/>
            <p:nvPr/>
          </p:nvSpPr>
          <p:spPr>
            <a:xfrm>
              <a:off x="2777509" y="2756878"/>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2" name="Google Shape;6102;p70"/>
            <p:cNvSpPr/>
            <p:nvPr/>
          </p:nvSpPr>
          <p:spPr>
            <a:xfrm>
              <a:off x="2659856" y="2756878"/>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3" name="Google Shape;6103;p70"/>
            <p:cNvSpPr/>
            <p:nvPr/>
          </p:nvSpPr>
          <p:spPr>
            <a:xfrm>
              <a:off x="2301024" y="2533889"/>
              <a:ext cx="163753" cy="1291"/>
            </a:xfrm>
            <a:custGeom>
              <a:rect b="b" l="l" r="r" t="t"/>
              <a:pathLst>
                <a:path extrusionOk="0" h="243" w="30824">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4" name="Google Shape;6104;p70"/>
            <p:cNvSpPr/>
            <p:nvPr/>
          </p:nvSpPr>
          <p:spPr>
            <a:xfrm>
              <a:off x="2644918" y="2533889"/>
              <a:ext cx="163747" cy="1291"/>
            </a:xfrm>
            <a:custGeom>
              <a:rect b="b" l="l" r="r" t="t"/>
              <a:pathLst>
                <a:path extrusionOk="0" h="243" w="30823">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5" name="Google Shape;6105;p70"/>
            <p:cNvSpPr/>
            <p:nvPr/>
          </p:nvSpPr>
          <p:spPr>
            <a:xfrm>
              <a:off x="2990071" y="2533889"/>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6" name="Google Shape;6106;p70"/>
            <p:cNvSpPr/>
            <p:nvPr/>
          </p:nvSpPr>
          <p:spPr>
            <a:xfrm>
              <a:off x="2644918" y="3256825"/>
              <a:ext cx="163758" cy="1291"/>
            </a:xfrm>
            <a:custGeom>
              <a:rect b="b" l="l" r="r" t="t"/>
              <a:pathLst>
                <a:path extrusionOk="0" h="243" w="30825">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7" name="Google Shape;6107;p70"/>
            <p:cNvSpPr/>
            <p:nvPr/>
          </p:nvSpPr>
          <p:spPr>
            <a:xfrm>
              <a:off x="2301427" y="3256825"/>
              <a:ext cx="163758" cy="1291"/>
            </a:xfrm>
            <a:custGeom>
              <a:rect b="b" l="l" r="r" t="t"/>
              <a:pathLst>
                <a:path extrusionOk="0" h="243" w="30825">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8" name="Google Shape;6108;p70"/>
            <p:cNvSpPr/>
            <p:nvPr/>
          </p:nvSpPr>
          <p:spPr>
            <a:xfrm>
              <a:off x="2990102" y="3256847"/>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9" name="Google Shape;6109;p70"/>
            <p:cNvSpPr/>
            <p:nvPr/>
          </p:nvSpPr>
          <p:spPr>
            <a:xfrm>
              <a:off x="2833559" y="2761962"/>
              <a:ext cx="248503" cy="268106"/>
            </a:xfrm>
            <a:custGeom>
              <a:rect b="b" l="l" r="r" t="t"/>
              <a:pathLst>
                <a:path extrusionOk="0" h="50467" w="46777">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8" name="Shape 1328"/>
        <p:cNvGrpSpPr/>
        <p:nvPr/>
      </p:nvGrpSpPr>
      <p:grpSpPr>
        <a:xfrm>
          <a:off x="0" y="0"/>
          <a:ext cx="0" cy="0"/>
          <a:chOff x="0" y="0"/>
          <a:chExt cx="0" cy="0"/>
        </a:xfrm>
      </p:grpSpPr>
      <p:sp>
        <p:nvSpPr>
          <p:cNvPr id="1329" name="Google Shape;1329;p35"/>
          <p:cNvSpPr txBox="1"/>
          <p:nvPr>
            <p:ph type="title"/>
          </p:nvPr>
        </p:nvSpPr>
        <p:spPr>
          <a:xfrm>
            <a:off x="2121325" y="2703688"/>
            <a:ext cx="4901400" cy="684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THE </a:t>
            </a:r>
            <a:r>
              <a:rPr lang="en">
                <a:solidFill>
                  <a:schemeClr val="accent3"/>
                </a:solidFill>
                <a:latin typeface="Raleway"/>
                <a:ea typeface="Raleway"/>
                <a:cs typeface="Raleway"/>
                <a:sym typeface="Raleway"/>
              </a:rPr>
              <a:t>COMPANY</a:t>
            </a:r>
            <a:endParaRPr>
              <a:solidFill>
                <a:schemeClr val="accent3"/>
              </a:solidFill>
              <a:latin typeface="Raleway"/>
              <a:ea typeface="Raleway"/>
              <a:cs typeface="Raleway"/>
              <a:sym typeface="Raleway"/>
            </a:endParaRPr>
          </a:p>
        </p:txBody>
      </p:sp>
      <p:sp>
        <p:nvSpPr>
          <p:cNvPr id="1330" name="Google Shape;1330;p35"/>
          <p:cNvSpPr txBox="1"/>
          <p:nvPr>
            <p:ph idx="2" type="title"/>
          </p:nvPr>
        </p:nvSpPr>
        <p:spPr>
          <a:xfrm>
            <a:off x="3646025" y="1412700"/>
            <a:ext cx="1851900" cy="1066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1331" name="Google Shape;1331;p35"/>
          <p:cNvSpPr txBox="1"/>
          <p:nvPr>
            <p:ph idx="1" type="subTitle"/>
          </p:nvPr>
        </p:nvSpPr>
        <p:spPr>
          <a:xfrm>
            <a:off x="2087100" y="3388300"/>
            <a:ext cx="4969800" cy="263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You can enter a subtitle here if you need it</a:t>
            </a:r>
            <a:endParaRPr/>
          </a:p>
        </p:txBody>
      </p:sp>
      <p:sp>
        <p:nvSpPr>
          <p:cNvPr id="1332" name="Google Shape;1332;p35"/>
          <p:cNvSpPr/>
          <p:nvPr/>
        </p:nvSpPr>
        <p:spPr>
          <a:xfrm>
            <a:off x="7779000" y="2478900"/>
            <a:ext cx="38900" cy="39200"/>
          </a:xfrm>
          <a:custGeom>
            <a:rect b="b" l="l" r="r" t="t"/>
            <a:pathLst>
              <a:path extrusionOk="0" fill="none" h="1568" w="1556">
                <a:moveTo>
                  <a:pt x="1555" y="784"/>
                </a:moveTo>
                <a:cubicBezTo>
                  <a:pt x="1555" y="1218"/>
                  <a:pt x="1206" y="1567"/>
                  <a:pt x="784" y="1567"/>
                </a:cubicBezTo>
                <a:cubicBezTo>
                  <a:pt x="350" y="1567"/>
                  <a:pt x="0" y="1218"/>
                  <a:pt x="0" y="784"/>
                </a:cubicBezTo>
                <a:cubicBezTo>
                  <a:pt x="0" y="350"/>
                  <a:pt x="350" y="1"/>
                  <a:pt x="784" y="1"/>
                </a:cubicBezTo>
                <a:cubicBezTo>
                  <a:pt x="1206" y="1"/>
                  <a:pt x="1555" y="350"/>
                  <a:pt x="1555" y="784"/>
                </a:cubicBezTo>
                <a:close/>
              </a:path>
            </a:pathLst>
          </a:custGeom>
          <a:noFill/>
          <a:ln cap="rnd" cmpd="sng" w="114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35"/>
          <p:cNvSpPr/>
          <p:nvPr/>
        </p:nvSpPr>
        <p:spPr>
          <a:xfrm>
            <a:off x="5064575" y="4322338"/>
            <a:ext cx="38900" cy="39200"/>
          </a:xfrm>
          <a:custGeom>
            <a:rect b="b" l="l" r="r" t="t"/>
            <a:pathLst>
              <a:path extrusionOk="0" fill="none" h="1568" w="1556">
                <a:moveTo>
                  <a:pt x="1555" y="784"/>
                </a:moveTo>
                <a:cubicBezTo>
                  <a:pt x="1555" y="1218"/>
                  <a:pt x="1206" y="1567"/>
                  <a:pt x="784" y="1567"/>
                </a:cubicBezTo>
                <a:cubicBezTo>
                  <a:pt x="350" y="1567"/>
                  <a:pt x="0" y="1218"/>
                  <a:pt x="0" y="784"/>
                </a:cubicBezTo>
                <a:cubicBezTo>
                  <a:pt x="0" y="350"/>
                  <a:pt x="350" y="1"/>
                  <a:pt x="784" y="1"/>
                </a:cubicBezTo>
                <a:cubicBezTo>
                  <a:pt x="1206" y="1"/>
                  <a:pt x="1555" y="350"/>
                  <a:pt x="1555" y="784"/>
                </a:cubicBezTo>
                <a:close/>
              </a:path>
            </a:pathLst>
          </a:custGeom>
          <a:noFill/>
          <a:ln cap="rnd" cmpd="sng" w="114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35"/>
          <p:cNvSpPr/>
          <p:nvPr/>
        </p:nvSpPr>
        <p:spPr>
          <a:xfrm>
            <a:off x="2995475" y="4092663"/>
            <a:ext cx="38900" cy="39200"/>
          </a:xfrm>
          <a:custGeom>
            <a:rect b="b" l="l" r="r" t="t"/>
            <a:pathLst>
              <a:path extrusionOk="0" fill="none" h="1568" w="1556">
                <a:moveTo>
                  <a:pt x="1555" y="784"/>
                </a:moveTo>
                <a:cubicBezTo>
                  <a:pt x="1555" y="1218"/>
                  <a:pt x="1206" y="1567"/>
                  <a:pt x="784" y="1567"/>
                </a:cubicBezTo>
                <a:cubicBezTo>
                  <a:pt x="350" y="1567"/>
                  <a:pt x="0" y="1218"/>
                  <a:pt x="0" y="784"/>
                </a:cubicBezTo>
                <a:cubicBezTo>
                  <a:pt x="0" y="350"/>
                  <a:pt x="350" y="1"/>
                  <a:pt x="784" y="1"/>
                </a:cubicBezTo>
                <a:cubicBezTo>
                  <a:pt x="1206" y="1"/>
                  <a:pt x="1555" y="350"/>
                  <a:pt x="1555" y="784"/>
                </a:cubicBezTo>
                <a:close/>
              </a:path>
            </a:pathLst>
          </a:custGeom>
          <a:noFill/>
          <a:ln cap="rnd" cmpd="sng" w="114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35"/>
          <p:cNvSpPr/>
          <p:nvPr/>
        </p:nvSpPr>
        <p:spPr>
          <a:xfrm>
            <a:off x="2121325" y="1768013"/>
            <a:ext cx="38900" cy="39200"/>
          </a:xfrm>
          <a:custGeom>
            <a:rect b="b" l="l" r="r" t="t"/>
            <a:pathLst>
              <a:path extrusionOk="0" fill="none" h="1568" w="1556">
                <a:moveTo>
                  <a:pt x="1555" y="784"/>
                </a:moveTo>
                <a:cubicBezTo>
                  <a:pt x="1555" y="1218"/>
                  <a:pt x="1206" y="1567"/>
                  <a:pt x="784" y="1567"/>
                </a:cubicBezTo>
                <a:cubicBezTo>
                  <a:pt x="350" y="1567"/>
                  <a:pt x="0" y="1218"/>
                  <a:pt x="0" y="784"/>
                </a:cubicBezTo>
                <a:cubicBezTo>
                  <a:pt x="0" y="350"/>
                  <a:pt x="350" y="1"/>
                  <a:pt x="784" y="1"/>
                </a:cubicBezTo>
                <a:cubicBezTo>
                  <a:pt x="1206" y="1"/>
                  <a:pt x="1555" y="350"/>
                  <a:pt x="1555" y="784"/>
                </a:cubicBezTo>
                <a:close/>
              </a:path>
            </a:pathLst>
          </a:custGeom>
          <a:noFill/>
          <a:ln cap="rnd" cmpd="sng" w="114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13" name="Shape 6113"/>
        <p:cNvGrpSpPr/>
        <p:nvPr/>
      </p:nvGrpSpPr>
      <p:grpSpPr>
        <a:xfrm>
          <a:off x="0" y="0"/>
          <a:ext cx="0" cy="0"/>
          <a:chOff x="0" y="0"/>
          <a:chExt cx="0" cy="0"/>
        </a:xfrm>
      </p:grpSpPr>
      <p:grpSp>
        <p:nvGrpSpPr>
          <p:cNvPr id="6114" name="Google Shape;6114;p71"/>
          <p:cNvGrpSpPr/>
          <p:nvPr/>
        </p:nvGrpSpPr>
        <p:grpSpPr>
          <a:xfrm>
            <a:off x="3339744" y="952977"/>
            <a:ext cx="2363393" cy="1017867"/>
            <a:chOff x="3292400" y="1219146"/>
            <a:chExt cx="2615240" cy="1110239"/>
          </a:xfrm>
        </p:grpSpPr>
        <p:sp>
          <p:nvSpPr>
            <p:cNvPr id="6115" name="Google Shape;6115;p71"/>
            <p:cNvSpPr/>
            <p:nvPr/>
          </p:nvSpPr>
          <p:spPr>
            <a:xfrm>
              <a:off x="3292400" y="1845763"/>
              <a:ext cx="370500" cy="478500"/>
            </a:xfrm>
            <a:prstGeom prst="round2DiagRect">
              <a:avLst>
                <a:gd fmla="val 16667" name="adj1"/>
                <a:gd fmla="val 0" name="adj2"/>
              </a:avLst>
            </a:prstGeom>
            <a:solidFill>
              <a:srgbClr val="ABBCC9"/>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200">
                <a:solidFill>
                  <a:srgbClr val="FFFFFF"/>
                </a:solidFill>
              </a:endParaRPr>
            </a:p>
          </p:txBody>
        </p:sp>
        <p:sp>
          <p:nvSpPr>
            <p:cNvPr id="6116" name="Google Shape;6116;p71"/>
            <p:cNvSpPr/>
            <p:nvPr/>
          </p:nvSpPr>
          <p:spPr>
            <a:xfrm>
              <a:off x="3292400" y="1314860"/>
              <a:ext cx="370500" cy="478500"/>
            </a:xfrm>
            <a:prstGeom prst="round2DiagRect">
              <a:avLst>
                <a:gd fmla="val 16667" name="adj1"/>
                <a:gd fmla="val 0" name="adj2"/>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6117" name="Google Shape;6117;p71"/>
            <p:cNvSpPr txBox="1"/>
            <p:nvPr/>
          </p:nvSpPr>
          <p:spPr>
            <a:xfrm flipH="1">
              <a:off x="3678794" y="1219157"/>
              <a:ext cx="3705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JANUARY</a:t>
              </a:r>
              <a:endParaRPr sz="200">
                <a:solidFill>
                  <a:srgbClr val="FFFFFF"/>
                </a:solidFill>
              </a:endParaRPr>
            </a:p>
          </p:txBody>
        </p:sp>
        <p:sp>
          <p:nvSpPr>
            <p:cNvPr id="6118" name="Google Shape;6118;p71"/>
            <p:cNvSpPr txBox="1"/>
            <p:nvPr/>
          </p:nvSpPr>
          <p:spPr>
            <a:xfrm flipH="1">
              <a:off x="4051671" y="1219146"/>
              <a:ext cx="4014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FEBRUARY</a:t>
              </a:r>
              <a:endParaRPr sz="200">
                <a:solidFill>
                  <a:srgbClr val="FFFFFF"/>
                </a:solidFill>
              </a:endParaRPr>
            </a:p>
          </p:txBody>
        </p:sp>
        <p:sp>
          <p:nvSpPr>
            <p:cNvPr id="6119" name="Google Shape;6119;p71"/>
            <p:cNvSpPr txBox="1"/>
            <p:nvPr/>
          </p:nvSpPr>
          <p:spPr>
            <a:xfrm flipH="1">
              <a:off x="4453057" y="1219146"/>
              <a:ext cx="3480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MARCH</a:t>
              </a:r>
              <a:endParaRPr sz="200">
                <a:solidFill>
                  <a:srgbClr val="FFFFFF"/>
                </a:solidFill>
              </a:endParaRPr>
            </a:p>
          </p:txBody>
        </p:sp>
        <p:sp>
          <p:nvSpPr>
            <p:cNvPr id="6120" name="Google Shape;6120;p71"/>
            <p:cNvSpPr txBox="1"/>
            <p:nvPr/>
          </p:nvSpPr>
          <p:spPr>
            <a:xfrm flipH="1">
              <a:off x="4831790"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APRIL</a:t>
              </a:r>
              <a:endParaRPr sz="200">
                <a:solidFill>
                  <a:srgbClr val="FFFFFF"/>
                </a:solidFill>
              </a:endParaRPr>
            </a:p>
          </p:txBody>
        </p:sp>
        <p:sp>
          <p:nvSpPr>
            <p:cNvPr id="6121" name="Google Shape;6121;p71"/>
            <p:cNvSpPr txBox="1"/>
            <p:nvPr/>
          </p:nvSpPr>
          <p:spPr>
            <a:xfrm flipH="1">
              <a:off x="5186134"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MAY</a:t>
              </a:r>
              <a:endParaRPr sz="200">
                <a:solidFill>
                  <a:srgbClr val="FFFFFF"/>
                </a:solidFill>
              </a:endParaRPr>
            </a:p>
          </p:txBody>
        </p:sp>
        <p:sp>
          <p:nvSpPr>
            <p:cNvPr id="6122" name="Google Shape;6122;p71"/>
            <p:cNvSpPr txBox="1"/>
            <p:nvPr/>
          </p:nvSpPr>
          <p:spPr>
            <a:xfrm flipH="1">
              <a:off x="5562148"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JUNE</a:t>
              </a:r>
              <a:endParaRPr sz="200">
                <a:solidFill>
                  <a:srgbClr val="FFFFFF"/>
                </a:solidFill>
              </a:endParaRPr>
            </a:p>
          </p:txBody>
        </p:sp>
        <p:sp>
          <p:nvSpPr>
            <p:cNvPr id="6123" name="Google Shape;6123;p71"/>
            <p:cNvSpPr txBox="1"/>
            <p:nvPr/>
          </p:nvSpPr>
          <p:spPr>
            <a:xfrm flipH="1">
              <a:off x="3338153" y="1379250"/>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200">
                  <a:solidFill>
                    <a:srgbClr val="FFFFFF"/>
                  </a:solidFill>
                </a:rPr>
                <a:t>PHASE 1</a:t>
              </a:r>
              <a:endParaRPr sz="200">
                <a:solidFill>
                  <a:srgbClr val="FFFFFF"/>
                </a:solidFill>
              </a:endParaRPr>
            </a:p>
          </p:txBody>
        </p:sp>
        <p:sp>
          <p:nvSpPr>
            <p:cNvPr id="6124" name="Google Shape;6124;p71"/>
            <p:cNvSpPr txBox="1"/>
            <p:nvPr/>
          </p:nvSpPr>
          <p:spPr>
            <a:xfrm flipH="1">
              <a:off x="3338156" y="1902299"/>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200">
                  <a:solidFill>
                    <a:srgbClr val="FFFFFF"/>
                  </a:solidFill>
                </a:rPr>
                <a:t>PHASE 2</a:t>
              </a:r>
              <a:endParaRPr sz="200">
                <a:solidFill>
                  <a:srgbClr val="FFFFFF"/>
                </a:solidFill>
              </a:endParaRPr>
            </a:p>
          </p:txBody>
        </p:sp>
        <p:sp>
          <p:nvSpPr>
            <p:cNvPr id="6125" name="Google Shape;6125;p71"/>
            <p:cNvSpPr txBox="1"/>
            <p:nvPr/>
          </p:nvSpPr>
          <p:spPr>
            <a:xfrm flipH="1">
              <a:off x="3344522" y="1537172"/>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6126" name="Google Shape;6126;p71"/>
            <p:cNvSpPr txBox="1"/>
            <p:nvPr/>
          </p:nvSpPr>
          <p:spPr>
            <a:xfrm flipH="1">
              <a:off x="3344522" y="1713877"/>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2</a:t>
              </a:r>
              <a:endParaRPr sz="200">
                <a:solidFill>
                  <a:srgbClr val="FFFFFF"/>
                </a:solidFill>
              </a:endParaRPr>
            </a:p>
          </p:txBody>
        </p:sp>
        <p:sp>
          <p:nvSpPr>
            <p:cNvPr id="6127" name="Google Shape;6127;p71"/>
            <p:cNvSpPr txBox="1"/>
            <p:nvPr/>
          </p:nvSpPr>
          <p:spPr>
            <a:xfrm flipH="1">
              <a:off x="3344522" y="2079003"/>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6128" name="Google Shape;6128;p71"/>
            <p:cNvSpPr txBox="1"/>
            <p:nvPr/>
          </p:nvSpPr>
          <p:spPr>
            <a:xfrm flipH="1">
              <a:off x="3344527" y="2246885"/>
              <a:ext cx="262200" cy="825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2</a:t>
              </a:r>
              <a:endParaRPr sz="200">
                <a:solidFill>
                  <a:srgbClr val="FFFFFF"/>
                </a:solidFill>
              </a:endParaRPr>
            </a:p>
          </p:txBody>
        </p:sp>
        <p:grpSp>
          <p:nvGrpSpPr>
            <p:cNvPr id="6129" name="Google Shape;6129;p71"/>
            <p:cNvGrpSpPr/>
            <p:nvPr/>
          </p:nvGrpSpPr>
          <p:grpSpPr>
            <a:xfrm>
              <a:off x="3748438" y="1378608"/>
              <a:ext cx="2159202" cy="903971"/>
              <a:chOff x="1683525" y="2179850"/>
              <a:chExt cx="4519050" cy="2134525"/>
            </a:xfrm>
          </p:grpSpPr>
          <p:sp>
            <p:nvSpPr>
              <p:cNvPr id="6130" name="Google Shape;6130;p71"/>
              <p:cNvSpPr/>
              <p:nvPr/>
            </p:nvSpPr>
            <p:spPr>
              <a:xfrm>
                <a:off x="1683525" y="2179850"/>
                <a:ext cx="4519050" cy="53925"/>
              </a:xfrm>
              <a:custGeom>
                <a:rect b="b" l="l" r="r" t="t"/>
                <a:pathLst>
                  <a:path extrusionOk="0" h="2157" w="180762">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6131" name="Google Shape;6131;p71"/>
              <p:cNvSpPr/>
              <p:nvPr/>
            </p:nvSpPr>
            <p:spPr>
              <a:xfrm>
                <a:off x="1683525" y="2595975"/>
                <a:ext cx="4519050" cy="53900"/>
              </a:xfrm>
              <a:custGeom>
                <a:rect b="b" l="l" r="r" t="t"/>
                <a:pathLst>
                  <a:path extrusionOk="0" h="2156" w="180762">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6132" name="Google Shape;6132;p71"/>
              <p:cNvSpPr/>
              <p:nvPr/>
            </p:nvSpPr>
            <p:spPr>
              <a:xfrm>
                <a:off x="1683525" y="3012100"/>
                <a:ext cx="4519050" cy="53900"/>
              </a:xfrm>
              <a:custGeom>
                <a:rect b="b" l="l" r="r" t="t"/>
                <a:pathLst>
                  <a:path extrusionOk="0" h="2156" w="180762">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6133" name="Google Shape;6133;p71"/>
              <p:cNvSpPr/>
              <p:nvPr/>
            </p:nvSpPr>
            <p:spPr>
              <a:xfrm>
                <a:off x="1683525" y="3428225"/>
                <a:ext cx="4519050" cy="53900"/>
              </a:xfrm>
              <a:custGeom>
                <a:rect b="b" l="l" r="r" t="t"/>
                <a:pathLst>
                  <a:path extrusionOk="0" h="2156" w="180762">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6134" name="Google Shape;6134;p71"/>
              <p:cNvSpPr/>
              <p:nvPr/>
            </p:nvSpPr>
            <p:spPr>
              <a:xfrm>
                <a:off x="1683525" y="3844350"/>
                <a:ext cx="4519050" cy="53900"/>
              </a:xfrm>
              <a:custGeom>
                <a:rect b="b" l="l" r="r" t="t"/>
                <a:pathLst>
                  <a:path extrusionOk="0" h="2156" w="180762">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6135" name="Google Shape;6135;p71"/>
              <p:cNvSpPr/>
              <p:nvPr/>
            </p:nvSpPr>
            <p:spPr>
              <a:xfrm>
                <a:off x="1683525" y="4260475"/>
                <a:ext cx="4519050" cy="53900"/>
              </a:xfrm>
              <a:custGeom>
                <a:rect b="b" l="l" r="r" t="t"/>
                <a:pathLst>
                  <a:path extrusionOk="0" h="2156" w="180762">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6136" name="Google Shape;6136;p71"/>
              <p:cNvSpPr/>
              <p:nvPr/>
            </p:nvSpPr>
            <p:spPr>
              <a:xfrm>
                <a:off x="1683525" y="2179850"/>
                <a:ext cx="921275" cy="53925"/>
              </a:xfrm>
              <a:custGeom>
                <a:rect b="b" l="l" r="r" t="t"/>
                <a:pathLst>
                  <a:path extrusionOk="0" h="2157" w="36851">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6137" name="Google Shape;6137;p71"/>
              <p:cNvSpPr/>
              <p:nvPr/>
            </p:nvSpPr>
            <p:spPr>
              <a:xfrm>
                <a:off x="2166625" y="2595975"/>
                <a:ext cx="2036900" cy="53900"/>
              </a:xfrm>
              <a:custGeom>
                <a:rect b="b" l="l" r="r" t="t"/>
                <a:pathLst>
                  <a:path extrusionOk="0" h="2156" w="81476">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6138" name="Google Shape;6138;p71"/>
              <p:cNvSpPr/>
              <p:nvPr/>
            </p:nvSpPr>
            <p:spPr>
              <a:xfrm>
                <a:off x="2808675" y="3012100"/>
                <a:ext cx="1082000" cy="53900"/>
              </a:xfrm>
              <a:custGeom>
                <a:rect b="b" l="l" r="r" t="t"/>
                <a:pathLst>
                  <a:path extrusionOk="0" h="2156" w="4328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6139" name="Google Shape;6139;p71"/>
              <p:cNvSpPr/>
              <p:nvPr/>
            </p:nvSpPr>
            <p:spPr>
              <a:xfrm>
                <a:off x="2942925" y="3428225"/>
                <a:ext cx="2044925" cy="53900"/>
              </a:xfrm>
              <a:custGeom>
                <a:rect b="b" l="l" r="r" t="t"/>
                <a:pathLst>
                  <a:path extrusionOk="0" h="2156" w="81797">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6140" name="Google Shape;6140;p71"/>
              <p:cNvSpPr/>
              <p:nvPr/>
            </p:nvSpPr>
            <p:spPr>
              <a:xfrm>
                <a:off x="3933825" y="3844350"/>
                <a:ext cx="1650825" cy="53900"/>
              </a:xfrm>
              <a:custGeom>
                <a:rect b="b" l="l" r="r" t="t"/>
                <a:pathLst>
                  <a:path extrusionOk="0" h="2156" w="66033">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6141" name="Google Shape;6141;p71"/>
              <p:cNvSpPr/>
              <p:nvPr/>
            </p:nvSpPr>
            <p:spPr>
              <a:xfrm>
                <a:off x="5058950" y="4260775"/>
                <a:ext cx="1143625" cy="53600"/>
              </a:xfrm>
              <a:custGeom>
                <a:rect b="b" l="l" r="r" t="t"/>
                <a:pathLst>
                  <a:path extrusionOk="0" h="2144" w="45745">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grpSp>
      </p:grpSp>
      <p:graphicFrame>
        <p:nvGraphicFramePr>
          <p:cNvPr id="6142" name="Google Shape;6142;p71"/>
          <p:cNvGraphicFramePr/>
          <p:nvPr/>
        </p:nvGraphicFramePr>
        <p:xfrm>
          <a:off x="5935838" y="2130450"/>
          <a:ext cx="3000000" cy="3000000"/>
        </p:xfrm>
        <a:graphic>
          <a:graphicData uri="http://schemas.openxmlformats.org/drawingml/2006/table">
            <a:tbl>
              <a:tblPr>
                <a:noFill/>
                <a:tableStyleId>{6D82E49D-378E-44E6-8BE2-DA2E3DC4DD7B}</a:tableStyleId>
              </a:tblPr>
              <a:tblGrid>
                <a:gridCol w="622825"/>
                <a:gridCol w="622825"/>
                <a:gridCol w="622825"/>
                <a:gridCol w="622825"/>
              </a:tblGrid>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E3E9ED"/>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869FB2"/>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7994A9">
                        <a:alpha val="64709"/>
                      </a:srgbClr>
                    </a:solidFill>
                  </a:tcPr>
                </a:tc>
              </a:tr>
            </a:tbl>
          </a:graphicData>
        </a:graphic>
      </p:graphicFrame>
      <p:grpSp>
        <p:nvGrpSpPr>
          <p:cNvPr id="6143" name="Google Shape;6143;p71"/>
          <p:cNvGrpSpPr/>
          <p:nvPr/>
        </p:nvGrpSpPr>
        <p:grpSpPr>
          <a:xfrm>
            <a:off x="5913087" y="3189047"/>
            <a:ext cx="2519825" cy="1001454"/>
            <a:chOff x="1906114" y="789980"/>
            <a:chExt cx="1487676" cy="606868"/>
          </a:xfrm>
        </p:grpSpPr>
        <p:cxnSp>
          <p:nvCxnSpPr>
            <p:cNvPr id="6144" name="Google Shape;6144;p71"/>
            <p:cNvCxnSpPr/>
            <p:nvPr/>
          </p:nvCxnSpPr>
          <p:spPr>
            <a:xfrm rot="10800000">
              <a:off x="2109981" y="1180903"/>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6145" name="Google Shape;6145;p71"/>
            <p:cNvCxnSpPr/>
            <p:nvPr/>
          </p:nvCxnSpPr>
          <p:spPr>
            <a:xfrm rot="10800000">
              <a:off x="2109981" y="985080"/>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6146" name="Google Shape;6146;p71"/>
            <p:cNvCxnSpPr/>
            <p:nvPr/>
          </p:nvCxnSpPr>
          <p:spPr>
            <a:xfrm rot="10800000">
              <a:off x="2109981" y="1376729"/>
              <a:ext cx="1280400" cy="0"/>
            </a:xfrm>
            <a:prstGeom prst="straightConnector1">
              <a:avLst/>
            </a:prstGeom>
            <a:noFill/>
            <a:ln cap="flat" cmpd="sng" w="9525">
              <a:solidFill>
                <a:srgbClr val="B3C3CE"/>
              </a:solidFill>
              <a:prstDash val="solid"/>
              <a:round/>
              <a:headEnd len="med" w="med" type="none"/>
              <a:tailEnd len="med" w="med" type="none"/>
            </a:ln>
          </p:spPr>
        </p:cxnSp>
        <p:sp>
          <p:nvSpPr>
            <p:cNvPr id="6147" name="Google Shape;6147;p71"/>
            <p:cNvSpPr txBox="1"/>
            <p:nvPr/>
          </p:nvSpPr>
          <p:spPr>
            <a:xfrm flipH="1">
              <a:off x="2109710"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JANUARY</a:t>
              </a:r>
              <a:endParaRPr sz="300">
                <a:solidFill>
                  <a:srgbClr val="E3E9ED"/>
                </a:solidFill>
              </a:endParaRPr>
            </a:p>
          </p:txBody>
        </p:sp>
        <p:sp>
          <p:nvSpPr>
            <p:cNvPr id="6148" name="Google Shape;6148;p71"/>
            <p:cNvSpPr txBox="1"/>
            <p:nvPr/>
          </p:nvSpPr>
          <p:spPr>
            <a:xfrm flipH="1">
              <a:off x="2434275" y="789980"/>
              <a:ext cx="2892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FEBRUARY</a:t>
              </a:r>
              <a:endParaRPr sz="300">
                <a:solidFill>
                  <a:srgbClr val="E3E9ED"/>
                </a:solidFill>
              </a:endParaRPr>
            </a:p>
          </p:txBody>
        </p:sp>
        <p:sp>
          <p:nvSpPr>
            <p:cNvPr id="6149" name="Google Shape;6149;p71"/>
            <p:cNvSpPr txBox="1"/>
            <p:nvPr/>
          </p:nvSpPr>
          <p:spPr>
            <a:xfrm flipH="1">
              <a:off x="2781049"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MARCH</a:t>
              </a:r>
              <a:endParaRPr sz="300">
                <a:solidFill>
                  <a:srgbClr val="E3E9ED"/>
                </a:solidFill>
              </a:endParaRPr>
            </a:p>
          </p:txBody>
        </p:sp>
        <p:sp>
          <p:nvSpPr>
            <p:cNvPr id="6150" name="Google Shape;6150;p71"/>
            <p:cNvSpPr txBox="1"/>
            <p:nvPr/>
          </p:nvSpPr>
          <p:spPr>
            <a:xfrm flipH="1">
              <a:off x="3112690"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APRIL</a:t>
              </a:r>
              <a:endParaRPr sz="300">
                <a:solidFill>
                  <a:srgbClr val="E3E9ED"/>
                </a:solidFill>
              </a:endParaRPr>
            </a:p>
          </p:txBody>
        </p:sp>
        <p:sp>
          <p:nvSpPr>
            <p:cNvPr id="6151" name="Google Shape;6151;p71"/>
            <p:cNvSpPr/>
            <p:nvPr/>
          </p:nvSpPr>
          <p:spPr>
            <a:xfrm>
              <a:off x="2105681" y="964326"/>
              <a:ext cx="2892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2" name="Google Shape;6152;p71"/>
            <p:cNvSpPr/>
            <p:nvPr/>
          </p:nvSpPr>
          <p:spPr>
            <a:xfrm>
              <a:off x="2109515" y="1159286"/>
              <a:ext cx="280200" cy="426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3" name="Google Shape;6153;p71"/>
            <p:cNvSpPr/>
            <p:nvPr/>
          </p:nvSpPr>
          <p:spPr>
            <a:xfrm>
              <a:off x="2753389" y="1353677"/>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4" name="Google Shape;6154;p71"/>
            <p:cNvSpPr/>
            <p:nvPr/>
          </p:nvSpPr>
          <p:spPr>
            <a:xfrm>
              <a:off x="2105681" y="1159287"/>
              <a:ext cx="2892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5" name="Google Shape;6155;p71"/>
            <p:cNvSpPr/>
            <p:nvPr/>
          </p:nvSpPr>
          <p:spPr>
            <a:xfrm>
              <a:off x="2412005" y="1354248"/>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6" name="Google Shape;6156;p71"/>
            <p:cNvSpPr/>
            <p:nvPr/>
          </p:nvSpPr>
          <p:spPr>
            <a:xfrm>
              <a:off x="2410087"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7" name="Google Shape;6157;p71"/>
            <p:cNvSpPr txBox="1"/>
            <p:nvPr/>
          </p:nvSpPr>
          <p:spPr>
            <a:xfrm flipH="1">
              <a:off x="1906114" y="918164"/>
              <a:ext cx="203400" cy="106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1600"/>
                </a:spcAft>
                <a:buNone/>
              </a:pPr>
              <a:r>
                <a:rPr lang="en" sz="300">
                  <a:solidFill>
                    <a:srgbClr val="E3E9ED"/>
                  </a:solidFill>
                </a:rPr>
                <a:t>PHASE 1</a:t>
              </a:r>
              <a:endParaRPr sz="300">
                <a:solidFill>
                  <a:srgbClr val="E3E9ED"/>
                </a:solidFill>
              </a:endParaRPr>
            </a:p>
          </p:txBody>
        </p:sp>
        <p:sp>
          <p:nvSpPr>
            <p:cNvPr id="6158" name="Google Shape;6158;p71"/>
            <p:cNvSpPr txBox="1"/>
            <p:nvPr/>
          </p:nvSpPr>
          <p:spPr>
            <a:xfrm flipH="1">
              <a:off x="1919618" y="1113390"/>
              <a:ext cx="189900" cy="9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en" sz="300">
                  <a:solidFill>
                    <a:srgbClr val="E3E9ED"/>
                  </a:solidFill>
                </a:rPr>
                <a:t>Task 1</a:t>
              </a:r>
              <a:endParaRPr sz="300">
                <a:solidFill>
                  <a:srgbClr val="E3E9ED"/>
                </a:solidFill>
              </a:endParaRPr>
            </a:p>
          </p:txBody>
        </p:sp>
        <p:sp>
          <p:nvSpPr>
            <p:cNvPr id="6159" name="Google Shape;6159;p71"/>
            <p:cNvSpPr txBox="1"/>
            <p:nvPr/>
          </p:nvSpPr>
          <p:spPr>
            <a:xfrm flipH="1">
              <a:off x="1906118" y="1304527"/>
              <a:ext cx="203400" cy="9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en" sz="300">
                  <a:solidFill>
                    <a:srgbClr val="E3E9ED"/>
                  </a:solidFill>
                </a:rPr>
                <a:t>Task 2</a:t>
              </a:r>
              <a:endParaRPr sz="300">
                <a:solidFill>
                  <a:srgbClr val="E3E9ED"/>
                </a:solidFill>
              </a:endParaRPr>
            </a:p>
          </p:txBody>
        </p:sp>
        <p:sp>
          <p:nvSpPr>
            <p:cNvPr id="6160" name="Google Shape;6160;p71"/>
            <p:cNvSpPr/>
            <p:nvPr/>
          </p:nvSpPr>
          <p:spPr>
            <a:xfrm>
              <a:off x="2750975"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61" name="Google Shape;6161;p71"/>
          <p:cNvGrpSpPr/>
          <p:nvPr/>
        </p:nvGrpSpPr>
        <p:grpSpPr>
          <a:xfrm>
            <a:off x="712562" y="998005"/>
            <a:ext cx="2394370" cy="976502"/>
            <a:chOff x="749309" y="1112739"/>
            <a:chExt cx="2371603" cy="976502"/>
          </a:xfrm>
        </p:grpSpPr>
        <p:sp>
          <p:nvSpPr>
            <p:cNvPr id="6162" name="Google Shape;6162;p71"/>
            <p:cNvSpPr/>
            <p:nvPr/>
          </p:nvSpPr>
          <p:spPr>
            <a:xfrm>
              <a:off x="1092126"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3" name="Google Shape;6163;p71"/>
            <p:cNvSpPr/>
            <p:nvPr/>
          </p:nvSpPr>
          <p:spPr>
            <a:xfrm>
              <a:off x="1434943"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4" name="Google Shape;6164;p71"/>
            <p:cNvSpPr/>
            <p:nvPr/>
          </p:nvSpPr>
          <p:spPr>
            <a:xfrm>
              <a:off x="1777760"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5" name="Google Shape;6165;p71"/>
            <p:cNvSpPr/>
            <p:nvPr/>
          </p:nvSpPr>
          <p:spPr>
            <a:xfrm>
              <a:off x="2120578"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6" name="Google Shape;6166;p71"/>
            <p:cNvSpPr/>
            <p:nvPr/>
          </p:nvSpPr>
          <p:spPr>
            <a:xfrm>
              <a:off x="2463395"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7" name="Google Shape;6167;p71"/>
            <p:cNvSpPr/>
            <p:nvPr/>
          </p:nvSpPr>
          <p:spPr>
            <a:xfrm>
              <a:off x="2806212"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8" name="Google Shape;6168;p71"/>
            <p:cNvSpPr/>
            <p:nvPr/>
          </p:nvSpPr>
          <p:spPr>
            <a:xfrm>
              <a:off x="749309" y="136229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9" name="Google Shape;6169;p71"/>
            <p:cNvSpPr/>
            <p:nvPr/>
          </p:nvSpPr>
          <p:spPr>
            <a:xfrm>
              <a:off x="1092126"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0" name="Google Shape;6170;p71"/>
            <p:cNvSpPr/>
            <p:nvPr/>
          </p:nvSpPr>
          <p:spPr>
            <a:xfrm>
              <a:off x="1434943"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1" name="Google Shape;6171;p71"/>
            <p:cNvSpPr/>
            <p:nvPr/>
          </p:nvSpPr>
          <p:spPr>
            <a:xfrm>
              <a:off x="1777760"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2" name="Google Shape;6172;p71"/>
            <p:cNvSpPr/>
            <p:nvPr/>
          </p:nvSpPr>
          <p:spPr>
            <a:xfrm>
              <a:off x="2120578"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3" name="Google Shape;6173;p71"/>
            <p:cNvSpPr/>
            <p:nvPr/>
          </p:nvSpPr>
          <p:spPr>
            <a:xfrm>
              <a:off x="2463395"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4" name="Google Shape;6174;p71"/>
            <p:cNvSpPr/>
            <p:nvPr/>
          </p:nvSpPr>
          <p:spPr>
            <a:xfrm>
              <a:off x="2806212"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5" name="Google Shape;6175;p71"/>
            <p:cNvSpPr/>
            <p:nvPr/>
          </p:nvSpPr>
          <p:spPr>
            <a:xfrm>
              <a:off x="749309" y="161184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6" name="Google Shape;6176;p71"/>
            <p:cNvSpPr/>
            <p:nvPr/>
          </p:nvSpPr>
          <p:spPr>
            <a:xfrm>
              <a:off x="1092126"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7" name="Google Shape;6177;p71"/>
            <p:cNvSpPr/>
            <p:nvPr/>
          </p:nvSpPr>
          <p:spPr>
            <a:xfrm>
              <a:off x="1434943"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8" name="Google Shape;6178;p71"/>
            <p:cNvSpPr/>
            <p:nvPr/>
          </p:nvSpPr>
          <p:spPr>
            <a:xfrm>
              <a:off x="1777760"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9" name="Google Shape;6179;p71"/>
            <p:cNvSpPr/>
            <p:nvPr/>
          </p:nvSpPr>
          <p:spPr>
            <a:xfrm>
              <a:off x="2120578"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0" name="Google Shape;6180;p71"/>
            <p:cNvSpPr/>
            <p:nvPr/>
          </p:nvSpPr>
          <p:spPr>
            <a:xfrm>
              <a:off x="2463395"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1" name="Google Shape;6181;p71"/>
            <p:cNvSpPr/>
            <p:nvPr/>
          </p:nvSpPr>
          <p:spPr>
            <a:xfrm>
              <a:off x="2806212"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2" name="Google Shape;6182;p71"/>
            <p:cNvSpPr/>
            <p:nvPr/>
          </p:nvSpPr>
          <p:spPr>
            <a:xfrm>
              <a:off x="749309" y="186140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3" name="Google Shape;6183;p71"/>
            <p:cNvSpPr/>
            <p:nvPr/>
          </p:nvSpPr>
          <p:spPr>
            <a:xfrm>
              <a:off x="1092126"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4" name="Google Shape;6184;p71"/>
            <p:cNvSpPr/>
            <p:nvPr/>
          </p:nvSpPr>
          <p:spPr>
            <a:xfrm>
              <a:off x="1434943"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5" name="Google Shape;6185;p71"/>
            <p:cNvSpPr/>
            <p:nvPr/>
          </p:nvSpPr>
          <p:spPr>
            <a:xfrm>
              <a:off x="1777760"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6" name="Google Shape;6186;p71"/>
            <p:cNvSpPr/>
            <p:nvPr/>
          </p:nvSpPr>
          <p:spPr>
            <a:xfrm>
              <a:off x="2120578"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7" name="Google Shape;6187;p71"/>
            <p:cNvSpPr/>
            <p:nvPr/>
          </p:nvSpPr>
          <p:spPr>
            <a:xfrm>
              <a:off x="2463395"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8" name="Google Shape;6188;p71"/>
            <p:cNvSpPr/>
            <p:nvPr/>
          </p:nvSpPr>
          <p:spPr>
            <a:xfrm>
              <a:off x="2806212"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9" name="Google Shape;6189;p71"/>
            <p:cNvSpPr/>
            <p:nvPr/>
          </p:nvSpPr>
          <p:spPr>
            <a:xfrm>
              <a:off x="749309" y="111273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0" name="Google Shape;6190;p71"/>
            <p:cNvSpPr/>
            <p:nvPr/>
          </p:nvSpPr>
          <p:spPr>
            <a:xfrm>
              <a:off x="1434877" y="1258345"/>
              <a:ext cx="16857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1" name="Google Shape;6191;p71"/>
            <p:cNvSpPr/>
            <p:nvPr/>
          </p:nvSpPr>
          <p:spPr>
            <a:xfrm>
              <a:off x="1777683" y="2010641"/>
              <a:ext cx="10002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2" name="Google Shape;6192;p71"/>
            <p:cNvSpPr/>
            <p:nvPr/>
          </p:nvSpPr>
          <p:spPr>
            <a:xfrm>
              <a:off x="1092070"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3" name="Google Shape;6193;p71"/>
            <p:cNvSpPr/>
            <p:nvPr/>
          </p:nvSpPr>
          <p:spPr>
            <a:xfrm>
              <a:off x="2463277"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aphicFrame>
        <p:nvGraphicFramePr>
          <p:cNvPr id="6194" name="Google Shape;6194;p71"/>
          <p:cNvGraphicFramePr/>
          <p:nvPr/>
        </p:nvGraphicFramePr>
        <p:xfrm>
          <a:off x="5935863" y="996300"/>
          <a:ext cx="3000000" cy="3000000"/>
        </p:xfrm>
        <a:graphic>
          <a:graphicData uri="http://schemas.openxmlformats.org/drawingml/2006/table">
            <a:tbl>
              <a:tblPr>
                <a:noFill/>
                <a:tableStyleId>{6D82E49D-378E-44E6-8BE2-DA2E3DC4DD7B}</a:tableStyleId>
              </a:tblPr>
              <a:tblGrid>
                <a:gridCol w="622825"/>
                <a:gridCol w="622825"/>
                <a:gridCol w="622825"/>
                <a:gridCol w="622825"/>
              </a:tblGrid>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bl>
          </a:graphicData>
        </a:graphic>
      </p:graphicFrame>
      <p:graphicFrame>
        <p:nvGraphicFramePr>
          <p:cNvPr id="6195" name="Google Shape;6195;p71"/>
          <p:cNvGraphicFramePr/>
          <p:nvPr/>
        </p:nvGraphicFramePr>
        <p:xfrm>
          <a:off x="3342575" y="2130450"/>
          <a:ext cx="3000000" cy="3000000"/>
        </p:xfrm>
        <a:graphic>
          <a:graphicData uri="http://schemas.openxmlformats.org/drawingml/2006/table">
            <a:tbl>
              <a:tblPr>
                <a:noFill/>
                <a:tableStyleId>{6D82E49D-378E-44E6-8BE2-DA2E3DC4DD7B}</a:tableStyleId>
              </a:tblPr>
              <a:tblGrid>
                <a:gridCol w="590850"/>
                <a:gridCol w="590850"/>
                <a:gridCol w="590850"/>
                <a:gridCol w="590850"/>
              </a:tblGrid>
              <a:tr h="289525">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6196" name="Google Shape;6196;p71"/>
          <p:cNvGrpSpPr/>
          <p:nvPr/>
        </p:nvGrpSpPr>
        <p:grpSpPr>
          <a:xfrm>
            <a:off x="4086504" y="2517093"/>
            <a:ext cx="1517436" cy="74460"/>
            <a:chOff x="3980086" y="2804397"/>
            <a:chExt cx="1227600" cy="66900"/>
          </a:xfrm>
        </p:grpSpPr>
        <p:sp>
          <p:nvSpPr>
            <p:cNvPr id="6197" name="Google Shape;6197;p71"/>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8" name="Google Shape;6198;p71"/>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99" name="Google Shape;6199;p71"/>
          <p:cNvGrpSpPr/>
          <p:nvPr/>
        </p:nvGrpSpPr>
        <p:grpSpPr>
          <a:xfrm>
            <a:off x="4711569" y="2809680"/>
            <a:ext cx="892956" cy="74460"/>
            <a:chOff x="3980086" y="2804397"/>
            <a:chExt cx="1227600" cy="66900"/>
          </a:xfrm>
        </p:grpSpPr>
        <p:sp>
          <p:nvSpPr>
            <p:cNvPr id="6200" name="Google Shape;6200;p71"/>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1" name="Google Shape;6201;p71"/>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02" name="Google Shape;6202;p71"/>
          <p:cNvGrpSpPr/>
          <p:nvPr/>
        </p:nvGrpSpPr>
        <p:grpSpPr>
          <a:xfrm>
            <a:off x="3344661" y="3168563"/>
            <a:ext cx="2363244" cy="1005943"/>
            <a:chOff x="3358415" y="3361302"/>
            <a:chExt cx="2363244" cy="1024695"/>
          </a:xfrm>
        </p:grpSpPr>
        <p:grpSp>
          <p:nvGrpSpPr>
            <p:cNvPr id="6203" name="Google Shape;6203;p71"/>
            <p:cNvGrpSpPr/>
            <p:nvPr/>
          </p:nvGrpSpPr>
          <p:grpSpPr>
            <a:xfrm>
              <a:off x="3358415" y="3361302"/>
              <a:ext cx="441300" cy="1024695"/>
              <a:chOff x="3358415" y="3361302"/>
              <a:chExt cx="441300" cy="1024695"/>
            </a:xfrm>
          </p:grpSpPr>
          <p:sp>
            <p:nvSpPr>
              <p:cNvPr id="6204" name="Google Shape;6204;p71"/>
              <p:cNvSpPr/>
              <p:nvPr/>
            </p:nvSpPr>
            <p:spPr>
              <a:xfrm>
                <a:off x="3358415"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5" name="Google Shape;6205;p71"/>
              <p:cNvSpPr/>
              <p:nvPr/>
            </p:nvSpPr>
            <p:spPr>
              <a:xfrm>
                <a:off x="3358415"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6" name="Google Shape;6206;p71"/>
              <p:cNvSpPr/>
              <p:nvPr/>
            </p:nvSpPr>
            <p:spPr>
              <a:xfrm>
                <a:off x="3358415"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7" name="Google Shape;6207;p71"/>
              <p:cNvSpPr/>
              <p:nvPr/>
            </p:nvSpPr>
            <p:spPr>
              <a:xfrm>
                <a:off x="3358415"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8" name="Google Shape;6208;p71"/>
              <p:cNvSpPr/>
              <p:nvPr/>
            </p:nvSpPr>
            <p:spPr>
              <a:xfrm>
                <a:off x="3358415"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9" name="Google Shape;6209;p71"/>
              <p:cNvSpPr/>
              <p:nvPr/>
            </p:nvSpPr>
            <p:spPr>
              <a:xfrm>
                <a:off x="3358415"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10" name="Google Shape;6210;p71"/>
            <p:cNvGrpSpPr/>
            <p:nvPr/>
          </p:nvGrpSpPr>
          <p:grpSpPr>
            <a:xfrm>
              <a:off x="3838901" y="3361302"/>
              <a:ext cx="441300" cy="1024695"/>
              <a:chOff x="3838901" y="3361302"/>
              <a:chExt cx="441300" cy="1024695"/>
            </a:xfrm>
          </p:grpSpPr>
          <p:sp>
            <p:nvSpPr>
              <p:cNvPr id="6211" name="Google Shape;6211;p71"/>
              <p:cNvSpPr/>
              <p:nvPr/>
            </p:nvSpPr>
            <p:spPr>
              <a:xfrm>
                <a:off x="3838901"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2" name="Google Shape;6212;p71"/>
              <p:cNvSpPr/>
              <p:nvPr/>
            </p:nvSpPr>
            <p:spPr>
              <a:xfrm>
                <a:off x="3838901"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3" name="Google Shape;6213;p71"/>
              <p:cNvSpPr/>
              <p:nvPr/>
            </p:nvSpPr>
            <p:spPr>
              <a:xfrm>
                <a:off x="3838901"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4" name="Google Shape;6214;p71"/>
              <p:cNvSpPr/>
              <p:nvPr/>
            </p:nvSpPr>
            <p:spPr>
              <a:xfrm>
                <a:off x="3838901"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5" name="Google Shape;6215;p71"/>
              <p:cNvSpPr/>
              <p:nvPr/>
            </p:nvSpPr>
            <p:spPr>
              <a:xfrm>
                <a:off x="3838901"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6" name="Google Shape;6216;p71"/>
              <p:cNvSpPr/>
              <p:nvPr/>
            </p:nvSpPr>
            <p:spPr>
              <a:xfrm>
                <a:off x="3838901"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17" name="Google Shape;6217;p71"/>
            <p:cNvGrpSpPr/>
            <p:nvPr/>
          </p:nvGrpSpPr>
          <p:grpSpPr>
            <a:xfrm>
              <a:off x="4319387" y="3361302"/>
              <a:ext cx="441300" cy="1024695"/>
              <a:chOff x="4319387" y="3361302"/>
              <a:chExt cx="441300" cy="1024695"/>
            </a:xfrm>
          </p:grpSpPr>
          <p:sp>
            <p:nvSpPr>
              <p:cNvPr id="6218" name="Google Shape;6218;p71"/>
              <p:cNvSpPr/>
              <p:nvPr/>
            </p:nvSpPr>
            <p:spPr>
              <a:xfrm>
                <a:off x="4319387"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9" name="Google Shape;6219;p71"/>
              <p:cNvSpPr/>
              <p:nvPr/>
            </p:nvSpPr>
            <p:spPr>
              <a:xfrm>
                <a:off x="4319387"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0" name="Google Shape;6220;p71"/>
              <p:cNvSpPr/>
              <p:nvPr/>
            </p:nvSpPr>
            <p:spPr>
              <a:xfrm>
                <a:off x="4319387"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1" name="Google Shape;6221;p71"/>
              <p:cNvSpPr/>
              <p:nvPr/>
            </p:nvSpPr>
            <p:spPr>
              <a:xfrm>
                <a:off x="4319387"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2" name="Google Shape;6222;p71"/>
              <p:cNvSpPr/>
              <p:nvPr/>
            </p:nvSpPr>
            <p:spPr>
              <a:xfrm>
                <a:off x="4319387"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3" name="Google Shape;6223;p71"/>
              <p:cNvSpPr/>
              <p:nvPr/>
            </p:nvSpPr>
            <p:spPr>
              <a:xfrm>
                <a:off x="4319387"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24" name="Google Shape;6224;p71"/>
            <p:cNvGrpSpPr/>
            <p:nvPr/>
          </p:nvGrpSpPr>
          <p:grpSpPr>
            <a:xfrm>
              <a:off x="4799873" y="3361302"/>
              <a:ext cx="441300" cy="1024695"/>
              <a:chOff x="4799873" y="3361302"/>
              <a:chExt cx="441300" cy="1024695"/>
            </a:xfrm>
          </p:grpSpPr>
          <p:sp>
            <p:nvSpPr>
              <p:cNvPr id="6225" name="Google Shape;6225;p71"/>
              <p:cNvSpPr/>
              <p:nvPr/>
            </p:nvSpPr>
            <p:spPr>
              <a:xfrm>
                <a:off x="4799873"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6" name="Google Shape;6226;p71"/>
              <p:cNvSpPr/>
              <p:nvPr/>
            </p:nvSpPr>
            <p:spPr>
              <a:xfrm>
                <a:off x="4799873"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7" name="Google Shape;6227;p71"/>
              <p:cNvSpPr/>
              <p:nvPr/>
            </p:nvSpPr>
            <p:spPr>
              <a:xfrm>
                <a:off x="4799873"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8" name="Google Shape;6228;p71"/>
              <p:cNvSpPr/>
              <p:nvPr/>
            </p:nvSpPr>
            <p:spPr>
              <a:xfrm>
                <a:off x="4799873"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9" name="Google Shape;6229;p71"/>
              <p:cNvSpPr/>
              <p:nvPr/>
            </p:nvSpPr>
            <p:spPr>
              <a:xfrm>
                <a:off x="4799873"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0" name="Google Shape;6230;p71"/>
              <p:cNvSpPr/>
              <p:nvPr/>
            </p:nvSpPr>
            <p:spPr>
              <a:xfrm>
                <a:off x="4799873"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31" name="Google Shape;6231;p71"/>
            <p:cNvGrpSpPr/>
            <p:nvPr/>
          </p:nvGrpSpPr>
          <p:grpSpPr>
            <a:xfrm>
              <a:off x="5280360" y="3361302"/>
              <a:ext cx="441300" cy="1024695"/>
              <a:chOff x="5280360" y="3361302"/>
              <a:chExt cx="441300" cy="1024695"/>
            </a:xfrm>
          </p:grpSpPr>
          <p:sp>
            <p:nvSpPr>
              <p:cNvPr id="6232" name="Google Shape;6232;p71"/>
              <p:cNvSpPr/>
              <p:nvPr/>
            </p:nvSpPr>
            <p:spPr>
              <a:xfrm>
                <a:off x="5280360"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3" name="Google Shape;6233;p71"/>
              <p:cNvSpPr/>
              <p:nvPr/>
            </p:nvSpPr>
            <p:spPr>
              <a:xfrm>
                <a:off x="5280360"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4" name="Google Shape;6234;p71"/>
              <p:cNvSpPr/>
              <p:nvPr/>
            </p:nvSpPr>
            <p:spPr>
              <a:xfrm>
                <a:off x="5280360"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5" name="Google Shape;6235;p71"/>
              <p:cNvSpPr/>
              <p:nvPr/>
            </p:nvSpPr>
            <p:spPr>
              <a:xfrm>
                <a:off x="5280360"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6" name="Google Shape;6236;p71"/>
              <p:cNvSpPr/>
              <p:nvPr/>
            </p:nvSpPr>
            <p:spPr>
              <a:xfrm>
                <a:off x="5280360"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7" name="Google Shape;6237;p71"/>
              <p:cNvSpPr/>
              <p:nvPr/>
            </p:nvSpPr>
            <p:spPr>
              <a:xfrm>
                <a:off x="5280360"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aphicFrame>
        <p:nvGraphicFramePr>
          <p:cNvPr id="6238" name="Google Shape;6238;p71"/>
          <p:cNvGraphicFramePr/>
          <p:nvPr/>
        </p:nvGraphicFramePr>
        <p:xfrm>
          <a:off x="711088" y="2130450"/>
          <a:ext cx="3000000" cy="3000000"/>
        </p:xfrm>
        <a:graphic>
          <a:graphicData uri="http://schemas.openxmlformats.org/drawingml/2006/table">
            <a:tbl>
              <a:tblPr>
                <a:noFill/>
                <a:tableStyleId>{6D82E49D-378E-44E6-8BE2-DA2E3DC4DD7B}</a:tableStyleId>
              </a:tblPr>
              <a:tblGrid>
                <a:gridCol w="600900"/>
                <a:gridCol w="600900"/>
                <a:gridCol w="600900"/>
                <a:gridCol w="600900"/>
              </a:tblGrid>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6239" name="Google Shape;6239;p71"/>
          <p:cNvGrpSpPr/>
          <p:nvPr/>
        </p:nvGrpSpPr>
        <p:grpSpPr>
          <a:xfrm>
            <a:off x="712613" y="3180175"/>
            <a:ext cx="2403614" cy="1005900"/>
            <a:chOff x="726450" y="3372825"/>
            <a:chExt cx="2403614" cy="1005900"/>
          </a:xfrm>
        </p:grpSpPr>
        <p:grpSp>
          <p:nvGrpSpPr>
            <p:cNvPr id="6240" name="Google Shape;6240;p71"/>
            <p:cNvGrpSpPr/>
            <p:nvPr/>
          </p:nvGrpSpPr>
          <p:grpSpPr>
            <a:xfrm>
              <a:off x="726450" y="3696000"/>
              <a:ext cx="2403614" cy="500898"/>
              <a:chOff x="726450" y="3696000"/>
              <a:chExt cx="2403614" cy="500898"/>
            </a:xfrm>
          </p:grpSpPr>
          <p:sp>
            <p:nvSpPr>
              <p:cNvPr id="6241" name="Google Shape;6241;p71"/>
              <p:cNvSpPr/>
              <p:nvPr/>
            </p:nvSpPr>
            <p:spPr>
              <a:xfrm>
                <a:off x="726450" y="3696000"/>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6242" name="Google Shape;6242;p71"/>
              <p:cNvSpPr/>
              <p:nvPr/>
            </p:nvSpPr>
            <p:spPr>
              <a:xfrm>
                <a:off x="726464" y="4029798"/>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6243" name="Google Shape;6243;p71"/>
            <p:cNvGrpSpPr/>
            <p:nvPr/>
          </p:nvGrpSpPr>
          <p:grpSpPr>
            <a:xfrm>
              <a:off x="1348050" y="3372825"/>
              <a:ext cx="1720425" cy="1005900"/>
              <a:chOff x="1348050" y="3372825"/>
              <a:chExt cx="1720425" cy="1005900"/>
            </a:xfrm>
          </p:grpSpPr>
          <p:sp>
            <p:nvSpPr>
              <p:cNvPr id="6244" name="Google Shape;6244;p71"/>
              <p:cNvSpPr/>
              <p:nvPr/>
            </p:nvSpPr>
            <p:spPr>
              <a:xfrm>
                <a:off x="1348050"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6245" name="Google Shape;6245;p71"/>
              <p:cNvSpPr/>
              <p:nvPr/>
            </p:nvSpPr>
            <p:spPr>
              <a:xfrm>
                <a:off x="1701356"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6246" name="Google Shape;6246;p71"/>
              <p:cNvSpPr/>
              <p:nvPr/>
            </p:nvSpPr>
            <p:spPr>
              <a:xfrm>
                <a:off x="2054663"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6247" name="Google Shape;6247;p71"/>
              <p:cNvSpPr/>
              <p:nvPr/>
            </p:nvSpPr>
            <p:spPr>
              <a:xfrm>
                <a:off x="2407969"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6248" name="Google Shape;6248;p71"/>
              <p:cNvSpPr/>
              <p:nvPr/>
            </p:nvSpPr>
            <p:spPr>
              <a:xfrm>
                <a:off x="2761275"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6249" name="Google Shape;6249;p71"/>
            <p:cNvGrpSpPr/>
            <p:nvPr/>
          </p:nvGrpSpPr>
          <p:grpSpPr>
            <a:xfrm>
              <a:off x="1455707" y="3731058"/>
              <a:ext cx="1491150" cy="417657"/>
              <a:chOff x="1455707" y="3731058"/>
              <a:chExt cx="1491150" cy="417657"/>
            </a:xfrm>
          </p:grpSpPr>
          <p:grpSp>
            <p:nvGrpSpPr>
              <p:cNvPr id="6250" name="Google Shape;6250;p71"/>
              <p:cNvGrpSpPr/>
              <p:nvPr/>
            </p:nvGrpSpPr>
            <p:grpSpPr>
              <a:xfrm>
                <a:off x="1472938" y="3745828"/>
                <a:ext cx="72126" cy="53788"/>
                <a:chOff x="1472938" y="3745828"/>
                <a:chExt cx="72126" cy="53788"/>
              </a:xfrm>
            </p:grpSpPr>
            <p:sp>
              <p:nvSpPr>
                <p:cNvPr id="6251" name="Google Shape;6251;p71"/>
                <p:cNvSpPr/>
                <p:nvPr/>
              </p:nvSpPr>
              <p:spPr>
                <a:xfrm>
                  <a:off x="1472938"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2" name="Google Shape;6252;p71"/>
                <p:cNvSpPr/>
                <p:nvPr/>
              </p:nvSpPr>
              <p:spPr>
                <a:xfrm>
                  <a:off x="1490853"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53" name="Google Shape;6253;p71"/>
              <p:cNvGrpSpPr/>
              <p:nvPr/>
            </p:nvGrpSpPr>
            <p:grpSpPr>
              <a:xfrm>
                <a:off x="1819181" y="4089633"/>
                <a:ext cx="72126" cy="53788"/>
                <a:chOff x="1819181" y="4089633"/>
                <a:chExt cx="72126" cy="53788"/>
              </a:xfrm>
            </p:grpSpPr>
            <p:sp>
              <p:nvSpPr>
                <p:cNvPr id="6254" name="Google Shape;6254;p71"/>
                <p:cNvSpPr/>
                <p:nvPr/>
              </p:nvSpPr>
              <p:spPr>
                <a:xfrm>
                  <a:off x="181918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5" name="Google Shape;6255;p71"/>
                <p:cNvSpPr/>
                <p:nvPr/>
              </p:nvSpPr>
              <p:spPr>
                <a:xfrm>
                  <a:off x="183709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56" name="Google Shape;6256;p71"/>
              <p:cNvGrpSpPr/>
              <p:nvPr/>
            </p:nvGrpSpPr>
            <p:grpSpPr>
              <a:xfrm>
                <a:off x="1455707" y="4084171"/>
                <a:ext cx="64321" cy="64544"/>
                <a:chOff x="1455707" y="4084171"/>
                <a:chExt cx="64321" cy="64544"/>
              </a:xfrm>
            </p:grpSpPr>
            <p:sp>
              <p:nvSpPr>
                <p:cNvPr id="6257" name="Google Shape;6257;p71"/>
                <p:cNvSpPr/>
                <p:nvPr/>
              </p:nvSpPr>
              <p:spPr>
                <a:xfrm>
                  <a:off x="1478676" y="408440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8" name="Google Shape;6258;p71"/>
                <p:cNvSpPr/>
                <p:nvPr/>
              </p:nvSpPr>
              <p:spPr>
                <a:xfrm>
                  <a:off x="1455707" y="408417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59" name="Google Shape;6259;p71"/>
              <p:cNvGrpSpPr/>
              <p:nvPr/>
            </p:nvGrpSpPr>
            <p:grpSpPr>
              <a:xfrm>
                <a:off x="1818610" y="3731058"/>
                <a:ext cx="64321" cy="64544"/>
                <a:chOff x="1818610" y="3731058"/>
                <a:chExt cx="64321" cy="64544"/>
              </a:xfrm>
            </p:grpSpPr>
            <p:sp>
              <p:nvSpPr>
                <p:cNvPr id="6260" name="Google Shape;6260;p71"/>
                <p:cNvSpPr/>
                <p:nvPr/>
              </p:nvSpPr>
              <p:spPr>
                <a:xfrm>
                  <a:off x="184157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1" name="Google Shape;6261;p71"/>
                <p:cNvSpPr/>
                <p:nvPr/>
              </p:nvSpPr>
              <p:spPr>
                <a:xfrm>
                  <a:off x="181861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62" name="Google Shape;6262;p71"/>
              <p:cNvGrpSpPr/>
              <p:nvPr/>
            </p:nvGrpSpPr>
            <p:grpSpPr>
              <a:xfrm>
                <a:off x="2172491" y="4089633"/>
                <a:ext cx="72126" cy="53788"/>
                <a:chOff x="2172491" y="4089633"/>
                <a:chExt cx="72126" cy="53788"/>
              </a:xfrm>
            </p:grpSpPr>
            <p:sp>
              <p:nvSpPr>
                <p:cNvPr id="6263" name="Google Shape;6263;p71"/>
                <p:cNvSpPr/>
                <p:nvPr/>
              </p:nvSpPr>
              <p:spPr>
                <a:xfrm>
                  <a:off x="217249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4" name="Google Shape;6264;p71"/>
                <p:cNvSpPr/>
                <p:nvPr/>
              </p:nvSpPr>
              <p:spPr>
                <a:xfrm>
                  <a:off x="219040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65" name="Google Shape;6265;p71"/>
              <p:cNvGrpSpPr/>
              <p:nvPr/>
            </p:nvGrpSpPr>
            <p:grpSpPr>
              <a:xfrm>
                <a:off x="2171920" y="3731058"/>
                <a:ext cx="64321" cy="64544"/>
                <a:chOff x="2171920" y="3731058"/>
                <a:chExt cx="64321" cy="64544"/>
              </a:xfrm>
            </p:grpSpPr>
            <p:sp>
              <p:nvSpPr>
                <p:cNvPr id="6266" name="Google Shape;6266;p71"/>
                <p:cNvSpPr/>
                <p:nvPr/>
              </p:nvSpPr>
              <p:spPr>
                <a:xfrm>
                  <a:off x="219488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7" name="Google Shape;6267;p71"/>
                <p:cNvSpPr/>
                <p:nvPr/>
              </p:nvSpPr>
              <p:spPr>
                <a:xfrm>
                  <a:off x="217192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68" name="Google Shape;6268;p71"/>
              <p:cNvGrpSpPr/>
              <p:nvPr/>
            </p:nvGrpSpPr>
            <p:grpSpPr>
              <a:xfrm>
                <a:off x="2874730" y="3745828"/>
                <a:ext cx="72126" cy="53788"/>
                <a:chOff x="2874730" y="3745828"/>
                <a:chExt cx="72126" cy="53788"/>
              </a:xfrm>
            </p:grpSpPr>
            <p:sp>
              <p:nvSpPr>
                <p:cNvPr id="6269" name="Google Shape;6269;p71"/>
                <p:cNvSpPr/>
                <p:nvPr/>
              </p:nvSpPr>
              <p:spPr>
                <a:xfrm>
                  <a:off x="2874730"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0" name="Google Shape;6270;p71"/>
                <p:cNvSpPr/>
                <p:nvPr/>
              </p:nvSpPr>
              <p:spPr>
                <a:xfrm>
                  <a:off x="2892645"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71" name="Google Shape;6271;p71"/>
              <p:cNvGrpSpPr/>
              <p:nvPr/>
            </p:nvGrpSpPr>
            <p:grpSpPr>
              <a:xfrm>
                <a:off x="2878589" y="4081481"/>
                <a:ext cx="64321" cy="64544"/>
                <a:chOff x="2878589" y="4081481"/>
                <a:chExt cx="64321" cy="64544"/>
              </a:xfrm>
            </p:grpSpPr>
            <p:sp>
              <p:nvSpPr>
                <p:cNvPr id="6272" name="Google Shape;6272;p71"/>
                <p:cNvSpPr/>
                <p:nvPr/>
              </p:nvSpPr>
              <p:spPr>
                <a:xfrm>
                  <a:off x="2901559" y="408171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3" name="Google Shape;6273;p71"/>
                <p:cNvSpPr/>
                <p:nvPr/>
              </p:nvSpPr>
              <p:spPr>
                <a:xfrm>
                  <a:off x="2878589" y="408148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74" name="Google Shape;6274;p71"/>
              <p:cNvGrpSpPr/>
              <p:nvPr/>
            </p:nvGrpSpPr>
            <p:grpSpPr>
              <a:xfrm>
                <a:off x="2525796" y="4089633"/>
                <a:ext cx="72126" cy="53788"/>
                <a:chOff x="2525796" y="4089633"/>
                <a:chExt cx="72126" cy="53788"/>
              </a:xfrm>
            </p:grpSpPr>
            <p:sp>
              <p:nvSpPr>
                <p:cNvPr id="6275" name="Google Shape;6275;p71"/>
                <p:cNvSpPr/>
                <p:nvPr/>
              </p:nvSpPr>
              <p:spPr>
                <a:xfrm>
                  <a:off x="2525796"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6" name="Google Shape;6276;p71"/>
                <p:cNvSpPr/>
                <p:nvPr/>
              </p:nvSpPr>
              <p:spPr>
                <a:xfrm>
                  <a:off x="2543711"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77" name="Google Shape;6277;p71"/>
              <p:cNvGrpSpPr/>
              <p:nvPr/>
            </p:nvGrpSpPr>
            <p:grpSpPr>
              <a:xfrm>
                <a:off x="2525225" y="3731058"/>
                <a:ext cx="64321" cy="64544"/>
                <a:chOff x="2525225" y="3731058"/>
                <a:chExt cx="64321" cy="64544"/>
              </a:xfrm>
            </p:grpSpPr>
            <p:sp>
              <p:nvSpPr>
                <p:cNvPr id="6278" name="Google Shape;6278;p71"/>
                <p:cNvSpPr/>
                <p:nvPr/>
              </p:nvSpPr>
              <p:spPr>
                <a:xfrm>
                  <a:off x="2548194"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9" name="Google Shape;6279;p71"/>
                <p:cNvSpPr/>
                <p:nvPr/>
              </p:nvSpPr>
              <p:spPr>
                <a:xfrm>
                  <a:off x="2525225"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83" name="Shape 6283"/>
        <p:cNvGrpSpPr/>
        <p:nvPr/>
      </p:nvGrpSpPr>
      <p:grpSpPr>
        <a:xfrm>
          <a:off x="0" y="0"/>
          <a:ext cx="0" cy="0"/>
          <a:chOff x="0" y="0"/>
          <a:chExt cx="0" cy="0"/>
        </a:xfrm>
      </p:grpSpPr>
      <p:grpSp>
        <p:nvGrpSpPr>
          <p:cNvPr id="6284" name="Google Shape;6284;p72"/>
          <p:cNvGrpSpPr/>
          <p:nvPr/>
        </p:nvGrpSpPr>
        <p:grpSpPr>
          <a:xfrm>
            <a:off x="716991" y="971306"/>
            <a:ext cx="845921" cy="690752"/>
            <a:chOff x="732428" y="1198513"/>
            <a:chExt cx="845921" cy="690752"/>
          </a:xfrm>
        </p:grpSpPr>
        <p:grpSp>
          <p:nvGrpSpPr>
            <p:cNvPr id="6285" name="Google Shape;6285;p72"/>
            <p:cNvGrpSpPr/>
            <p:nvPr/>
          </p:nvGrpSpPr>
          <p:grpSpPr>
            <a:xfrm>
              <a:off x="823030" y="1198513"/>
              <a:ext cx="755319" cy="690752"/>
              <a:chOff x="823030" y="1198513"/>
              <a:chExt cx="755319" cy="690752"/>
            </a:xfrm>
          </p:grpSpPr>
          <p:sp>
            <p:nvSpPr>
              <p:cNvPr id="6286" name="Google Shape;6286;p72"/>
              <p:cNvSpPr/>
              <p:nvPr/>
            </p:nvSpPr>
            <p:spPr>
              <a:xfrm>
                <a:off x="823030" y="1198513"/>
                <a:ext cx="755319" cy="690752"/>
              </a:xfrm>
              <a:custGeom>
                <a:rect b="b" l="l" r="r" t="t"/>
                <a:pathLst>
                  <a:path extrusionOk="0" h="42771" w="46769">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7" name="Google Shape;6287;p72"/>
              <p:cNvSpPr/>
              <p:nvPr/>
            </p:nvSpPr>
            <p:spPr>
              <a:xfrm>
                <a:off x="1470047" y="1217877"/>
                <a:ext cx="88760" cy="88744"/>
              </a:xfrm>
              <a:custGeom>
                <a:rect b="b" l="l" r="r" t="t"/>
                <a:pathLst>
                  <a:path extrusionOk="0" h="5495" w="5496">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88" name="Google Shape;6288;p72"/>
            <p:cNvGrpSpPr/>
            <p:nvPr/>
          </p:nvGrpSpPr>
          <p:grpSpPr>
            <a:xfrm>
              <a:off x="732428" y="1239937"/>
              <a:ext cx="739912" cy="607886"/>
              <a:chOff x="732428" y="1239937"/>
              <a:chExt cx="739912" cy="607886"/>
            </a:xfrm>
          </p:grpSpPr>
          <p:sp>
            <p:nvSpPr>
              <p:cNvPr id="6289" name="Google Shape;6289;p72"/>
              <p:cNvSpPr/>
              <p:nvPr/>
            </p:nvSpPr>
            <p:spPr>
              <a:xfrm>
                <a:off x="732428" y="1239937"/>
                <a:ext cx="739912" cy="607886"/>
              </a:xfrm>
              <a:custGeom>
                <a:rect b="b" l="l" r="r" t="t"/>
                <a:pathLst>
                  <a:path extrusionOk="0" h="37640" w="45815">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0" name="Google Shape;6290;p72"/>
              <p:cNvSpPr/>
              <p:nvPr/>
            </p:nvSpPr>
            <p:spPr>
              <a:xfrm>
                <a:off x="751614" y="1735807"/>
                <a:ext cx="88760" cy="88744"/>
              </a:xfrm>
              <a:custGeom>
                <a:rect b="b" l="l" r="r" t="t"/>
                <a:pathLst>
                  <a:path extrusionOk="0" h="5495" w="5496">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91" name="Google Shape;6291;p72"/>
            <p:cNvGrpSpPr/>
            <p:nvPr/>
          </p:nvGrpSpPr>
          <p:grpSpPr>
            <a:xfrm>
              <a:off x="732428" y="1277018"/>
              <a:ext cx="702832" cy="533758"/>
              <a:chOff x="732428" y="1277018"/>
              <a:chExt cx="702832" cy="533758"/>
            </a:xfrm>
          </p:grpSpPr>
          <p:sp>
            <p:nvSpPr>
              <p:cNvPr id="6292" name="Google Shape;6292;p72"/>
              <p:cNvSpPr/>
              <p:nvPr/>
            </p:nvSpPr>
            <p:spPr>
              <a:xfrm>
                <a:off x="732428" y="1277018"/>
                <a:ext cx="702832" cy="533758"/>
              </a:xfrm>
              <a:custGeom>
                <a:rect b="b" l="l" r="r" t="t"/>
                <a:pathLst>
                  <a:path extrusionOk="0" h="33050" w="43519">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3" name="Google Shape;6293;p72"/>
              <p:cNvSpPr/>
              <p:nvPr/>
            </p:nvSpPr>
            <p:spPr>
              <a:xfrm>
                <a:off x="751695" y="1390407"/>
                <a:ext cx="88728" cy="88744"/>
              </a:xfrm>
              <a:custGeom>
                <a:rect b="b" l="l" r="r" t="t"/>
                <a:pathLst>
                  <a:path extrusionOk="0" h="5495" w="5494">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94" name="Google Shape;6294;p72"/>
            <p:cNvGrpSpPr/>
            <p:nvPr/>
          </p:nvGrpSpPr>
          <p:grpSpPr>
            <a:xfrm>
              <a:off x="931170" y="1306653"/>
              <a:ext cx="647179" cy="474455"/>
              <a:chOff x="931170" y="1306653"/>
              <a:chExt cx="647179" cy="474455"/>
            </a:xfrm>
          </p:grpSpPr>
          <p:sp>
            <p:nvSpPr>
              <p:cNvPr id="6295" name="Google Shape;6295;p72"/>
              <p:cNvSpPr/>
              <p:nvPr/>
            </p:nvSpPr>
            <p:spPr>
              <a:xfrm>
                <a:off x="931170" y="1306653"/>
                <a:ext cx="647179" cy="474455"/>
              </a:xfrm>
              <a:custGeom>
                <a:rect b="b" l="l" r="r" t="t"/>
                <a:pathLst>
                  <a:path extrusionOk="0" h="29378" w="40073">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6" name="Google Shape;6296;p72"/>
              <p:cNvSpPr/>
              <p:nvPr/>
            </p:nvSpPr>
            <p:spPr>
              <a:xfrm>
                <a:off x="1470047" y="1560806"/>
                <a:ext cx="88760" cy="88744"/>
              </a:xfrm>
              <a:custGeom>
                <a:rect b="b" l="l" r="r" t="t"/>
                <a:pathLst>
                  <a:path extrusionOk="0" h="5495" w="5496">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97" name="Google Shape;6297;p72"/>
            <p:cNvSpPr/>
            <p:nvPr/>
          </p:nvSpPr>
          <p:spPr>
            <a:xfrm>
              <a:off x="986565" y="1362064"/>
              <a:ext cx="363666" cy="363650"/>
            </a:xfrm>
            <a:custGeom>
              <a:rect b="b" l="l" r="r" t="t"/>
              <a:pathLst>
                <a:path extrusionOk="0" h="22517" w="22518">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98" name="Google Shape;6298;p72"/>
          <p:cNvGrpSpPr/>
          <p:nvPr/>
        </p:nvGrpSpPr>
        <p:grpSpPr>
          <a:xfrm>
            <a:off x="3948600" y="971313"/>
            <a:ext cx="634656" cy="699982"/>
            <a:chOff x="5985650" y="2860025"/>
            <a:chExt cx="1396075" cy="1539775"/>
          </a:xfrm>
        </p:grpSpPr>
        <p:sp>
          <p:nvSpPr>
            <p:cNvPr id="6299" name="Google Shape;6299;p72"/>
            <p:cNvSpPr/>
            <p:nvPr/>
          </p:nvSpPr>
          <p:spPr>
            <a:xfrm>
              <a:off x="6655300" y="3128850"/>
              <a:ext cx="637150" cy="631950"/>
            </a:xfrm>
            <a:custGeom>
              <a:rect b="b" l="l" r="r" t="t"/>
              <a:pathLst>
                <a:path extrusionOk="0" h="25278" w="25486">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0" name="Google Shape;6300;p72"/>
            <p:cNvSpPr/>
            <p:nvPr/>
          </p:nvSpPr>
          <p:spPr>
            <a:xfrm>
              <a:off x="6673425" y="3771400"/>
              <a:ext cx="600850" cy="600800"/>
            </a:xfrm>
            <a:custGeom>
              <a:rect b="b" l="l" r="r" t="t"/>
              <a:pathLst>
                <a:path extrusionOk="0" h="24032" w="24034">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1" name="Google Shape;6301;p72"/>
            <p:cNvSpPr/>
            <p:nvPr/>
          </p:nvSpPr>
          <p:spPr>
            <a:xfrm>
              <a:off x="6073050" y="3509700"/>
              <a:ext cx="641725" cy="636800"/>
            </a:xfrm>
            <a:custGeom>
              <a:rect b="b" l="l" r="r" t="t"/>
              <a:pathLst>
                <a:path extrusionOk="0" h="25472" w="25669">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2" name="Google Shape;6302;p72"/>
            <p:cNvSpPr/>
            <p:nvPr/>
          </p:nvSpPr>
          <p:spPr>
            <a:xfrm>
              <a:off x="6124575" y="2917775"/>
              <a:ext cx="572575" cy="572525"/>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3" name="Google Shape;6303;p72"/>
            <p:cNvSpPr/>
            <p:nvPr/>
          </p:nvSpPr>
          <p:spPr>
            <a:xfrm>
              <a:off x="6459975" y="2867300"/>
              <a:ext cx="101300" cy="50500"/>
            </a:xfrm>
            <a:custGeom>
              <a:rect b="b" l="l" r="r" t="t"/>
              <a:pathLst>
                <a:path extrusionOk="0" h="2020" w="4052">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4" name="Google Shape;6304;p72"/>
            <p:cNvSpPr/>
            <p:nvPr/>
          </p:nvSpPr>
          <p:spPr>
            <a:xfrm>
              <a:off x="6389025" y="2860025"/>
              <a:ext cx="63100" cy="15700"/>
            </a:xfrm>
            <a:custGeom>
              <a:rect b="b" l="l" r="r" t="t"/>
              <a:pathLst>
                <a:path extrusionOk="0" h="628" w="2524">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5" name="Google Shape;6305;p72"/>
            <p:cNvSpPr/>
            <p:nvPr/>
          </p:nvSpPr>
          <p:spPr>
            <a:xfrm>
              <a:off x="6279750" y="2879875"/>
              <a:ext cx="39600" cy="26000"/>
            </a:xfrm>
            <a:custGeom>
              <a:rect b="b" l="l" r="r" t="t"/>
              <a:pathLst>
                <a:path extrusionOk="0" h="1040" w="1584">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6" name="Google Shape;6306;p72"/>
            <p:cNvSpPr/>
            <p:nvPr/>
          </p:nvSpPr>
          <p:spPr>
            <a:xfrm>
              <a:off x="6325825" y="2862750"/>
              <a:ext cx="54425" cy="22400"/>
            </a:xfrm>
            <a:custGeom>
              <a:rect b="b" l="l" r="r" t="t"/>
              <a:pathLst>
                <a:path extrusionOk="0" h="896" w="2177">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7" name="Google Shape;6307;p72"/>
            <p:cNvSpPr/>
            <p:nvPr/>
          </p:nvSpPr>
          <p:spPr>
            <a:xfrm>
              <a:off x="7023725" y="3061400"/>
              <a:ext cx="101300" cy="50475"/>
            </a:xfrm>
            <a:custGeom>
              <a:rect b="b" l="l" r="r" t="t"/>
              <a:pathLst>
                <a:path extrusionOk="0" h="2019" w="4052">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8" name="Google Shape;6308;p72"/>
            <p:cNvSpPr/>
            <p:nvPr/>
          </p:nvSpPr>
          <p:spPr>
            <a:xfrm>
              <a:off x="6952750" y="3054150"/>
              <a:ext cx="63100" cy="15650"/>
            </a:xfrm>
            <a:custGeom>
              <a:rect b="b" l="l" r="r" t="t"/>
              <a:pathLst>
                <a:path extrusionOk="0" h="626" w="2524">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9" name="Google Shape;6309;p72"/>
            <p:cNvSpPr/>
            <p:nvPr/>
          </p:nvSpPr>
          <p:spPr>
            <a:xfrm>
              <a:off x="6843450" y="3073975"/>
              <a:ext cx="39625" cy="26025"/>
            </a:xfrm>
            <a:custGeom>
              <a:rect b="b" l="l" r="r" t="t"/>
              <a:pathLst>
                <a:path extrusionOk="0" h="1041" w="1585">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0" name="Google Shape;6310;p72"/>
            <p:cNvSpPr/>
            <p:nvPr/>
          </p:nvSpPr>
          <p:spPr>
            <a:xfrm>
              <a:off x="6889575" y="3056825"/>
              <a:ext cx="54425" cy="22400"/>
            </a:xfrm>
            <a:custGeom>
              <a:rect b="b" l="l" r="r" t="t"/>
              <a:pathLst>
                <a:path extrusionOk="0" h="896" w="2177">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1" name="Google Shape;6311;p72"/>
            <p:cNvSpPr/>
            <p:nvPr/>
          </p:nvSpPr>
          <p:spPr>
            <a:xfrm>
              <a:off x="6245350" y="4177200"/>
              <a:ext cx="101275" cy="50475"/>
            </a:xfrm>
            <a:custGeom>
              <a:rect b="b" l="l" r="r" t="t"/>
              <a:pathLst>
                <a:path extrusionOk="0" h="2019" w="4051">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2" name="Google Shape;6312;p72"/>
            <p:cNvSpPr/>
            <p:nvPr/>
          </p:nvSpPr>
          <p:spPr>
            <a:xfrm>
              <a:off x="6354525" y="4219275"/>
              <a:ext cx="63075" cy="15675"/>
            </a:xfrm>
            <a:custGeom>
              <a:rect b="b" l="l" r="r" t="t"/>
              <a:pathLst>
                <a:path extrusionOk="0" h="627" w="2523">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3" name="Google Shape;6313;p72"/>
            <p:cNvSpPr/>
            <p:nvPr/>
          </p:nvSpPr>
          <p:spPr>
            <a:xfrm>
              <a:off x="6487275" y="4189125"/>
              <a:ext cx="39625" cy="25975"/>
            </a:xfrm>
            <a:custGeom>
              <a:rect b="b" l="l" r="r" t="t"/>
              <a:pathLst>
                <a:path extrusionOk="0" h="1039" w="1585">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4" name="Google Shape;6314;p72"/>
            <p:cNvSpPr/>
            <p:nvPr/>
          </p:nvSpPr>
          <p:spPr>
            <a:xfrm>
              <a:off x="6426350" y="4209850"/>
              <a:ext cx="54475" cy="22400"/>
            </a:xfrm>
            <a:custGeom>
              <a:rect b="b" l="l" r="r" t="t"/>
              <a:pathLst>
                <a:path extrusionOk="0" h="896" w="2179">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5" name="Google Shape;6315;p72"/>
            <p:cNvSpPr/>
            <p:nvPr/>
          </p:nvSpPr>
          <p:spPr>
            <a:xfrm>
              <a:off x="5992275" y="3674825"/>
              <a:ext cx="51250" cy="99900"/>
            </a:xfrm>
            <a:custGeom>
              <a:rect b="b" l="l" r="r" t="t"/>
              <a:pathLst>
                <a:path extrusionOk="0" h="3996" w="205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6" name="Google Shape;6316;p72"/>
            <p:cNvSpPr/>
            <p:nvPr/>
          </p:nvSpPr>
          <p:spPr>
            <a:xfrm>
              <a:off x="5985650" y="3783750"/>
              <a:ext cx="16125" cy="62275"/>
            </a:xfrm>
            <a:custGeom>
              <a:rect b="b" l="l" r="r" t="t"/>
              <a:pathLst>
                <a:path extrusionOk="0" h="2491" w="645">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7" name="Google Shape;6317;p72"/>
            <p:cNvSpPr/>
            <p:nvPr/>
          </p:nvSpPr>
          <p:spPr>
            <a:xfrm>
              <a:off x="6004725" y="3916700"/>
              <a:ext cx="27875" cy="38100"/>
            </a:xfrm>
            <a:custGeom>
              <a:rect b="b" l="l" r="r" t="t"/>
              <a:pathLst>
                <a:path extrusionOk="0" h="1524" w="1115">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8" name="Google Shape;6318;p72"/>
            <p:cNvSpPr/>
            <p:nvPr/>
          </p:nvSpPr>
          <p:spPr>
            <a:xfrm>
              <a:off x="5987900" y="3855450"/>
              <a:ext cx="23600" cy="53200"/>
            </a:xfrm>
            <a:custGeom>
              <a:rect b="b" l="l" r="r" t="t"/>
              <a:pathLst>
                <a:path extrusionOk="0" h="2128" w="944">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9" name="Google Shape;6319;p72"/>
            <p:cNvSpPr/>
            <p:nvPr/>
          </p:nvSpPr>
          <p:spPr>
            <a:xfrm>
              <a:off x="6071975" y="3300325"/>
              <a:ext cx="52475" cy="102475"/>
            </a:xfrm>
            <a:custGeom>
              <a:rect b="b" l="l" r="r" t="t"/>
              <a:pathLst>
                <a:path extrusionOk="0" h="4099" w="2099">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0" name="Google Shape;6320;p72"/>
            <p:cNvSpPr/>
            <p:nvPr/>
          </p:nvSpPr>
          <p:spPr>
            <a:xfrm>
              <a:off x="6122225" y="3408475"/>
              <a:ext cx="47725" cy="49550"/>
            </a:xfrm>
            <a:custGeom>
              <a:rect b="b" l="l" r="r" t="t"/>
              <a:pathLst>
                <a:path extrusionOk="0" h="1982" w="1909">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1" name="Google Shape;6321;p72"/>
            <p:cNvSpPr/>
            <p:nvPr/>
          </p:nvSpPr>
          <p:spPr>
            <a:xfrm>
              <a:off x="6228150" y="3490275"/>
              <a:ext cx="42050" cy="21525"/>
            </a:xfrm>
            <a:custGeom>
              <a:rect b="b" l="l" r="r" t="t"/>
              <a:pathLst>
                <a:path extrusionOk="0" h="861" w="1682">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2" name="Google Shape;6322;p72"/>
            <p:cNvSpPr/>
            <p:nvPr/>
          </p:nvSpPr>
          <p:spPr>
            <a:xfrm>
              <a:off x="6172850" y="3459275"/>
              <a:ext cx="49900" cy="34575"/>
            </a:xfrm>
            <a:custGeom>
              <a:rect b="b" l="l" r="r" t="t"/>
              <a:pathLst>
                <a:path extrusionOk="0" h="1383" w="1996">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3" name="Google Shape;6323;p72"/>
            <p:cNvSpPr/>
            <p:nvPr/>
          </p:nvSpPr>
          <p:spPr>
            <a:xfrm>
              <a:off x="7323825" y="3495225"/>
              <a:ext cx="51250" cy="99900"/>
            </a:xfrm>
            <a:custGeom>
              <a:rect b="b" l="l" r="r" t="t"/>
              <a:pathLst>
                <a:path extrusionOk="0" h="3996" w="205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4" name="Google Shape;6324;p72"/>
            <p:cNvSpPr/>
            <p:nvPr/>
          </p:nvSpPr>
          <p:spPr>
            <a:xfrm>
              <a:off x="7365575" y="3423925"/>
              <a:ext cx="16150" cy="62275"/>
            </a:xfrm>
            <a:custGeom>
              <a:rect b="b" l="l" r="r" t="t"/>
              <a:pathLst>
                <a:path extrusionOk="0" h="2491" w="646">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5" name="Google Shape;6325;p72"/>
            <p:cNvSpPr/>
            <p:nvPr/>
          </p:nvSpPr>
          <p:spPr>
            <a:xfrm>
              <a:off x="7334775" y="3315150"/>
              <a:ext cx="27850" cy="38100"/>
            </a:xfrm>
            <a:custGeom>
              <a:rect b="b" l="l" r="r" t="t"/>
              <a:pathLst>
                <a:path extrusionOk="0" h="1524" w="1114">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6" name="Google Shape;6326;p72"/>
            <p:cNvSpPr/>
            <p:nvPr/>
          </p:nvSpPr>
          <p:spPr>
            <a:xfrm>
              <a:off x="7355800" y="3361300"/>
              <a:ext cx="23650" cy="53200"/>
            </a:xfrm>
            <a:custGeom>
              <a:rect b="b" l="l" r="r" t="t"/>
              <a:pathLst>
                <a:path extrusionOk="0" h="2128" w="946">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7" name="Google Shape;6327;p72"/>
            <p:cNvSpPr/>
            <p:nvPr/>
          </p:nvSpPr>
          <p:spPr>
            <a:xfrm>
              <a:off x="7093025" y="4348600"/>
              <a:ext cx="104200" cy="51200"/>
            </a:xfrm>
            <a:custGeom>
              <a:rect b="b" l="l" r="r" t="t"/>
              <a:pathLst>
                <a:path extrusionOk="0" h="2048" w="4168">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8" name="Google Shape;6328;p72"/>
            <p:cNvSpPr/>
            <p:nvPr/>
          </p:nvSpPr>
          <p:spPr>
            <a:xfrm>
              <a:off x="7201150" y="4302925"/>
              <a:ext cx="51100" cy="46100"/>
            </a:xfrm>
            <a:custGeom>
              <a:rect b="b" l="l" r="r" t="t"/>
              <a:pathLst>
                <a:path extrusionOk="0" h="1844" w="2044">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9" name="Google Shape;6329;p72"/>
            <p:cNvSpPr/>
            <p:nvPr/>
          </p:nvSpPr>
          <p:spPr>
            <a:xfrm>
              <a:off x="7282950" y="4203000"/>
              <a:ext cx="22950" cy="40225"/>
            </a:xfrm>
            <a:custGeom>
              <a:rect b="b" l="l" r="r" t="t"/>
              <a:pathLst>
                <a:path extrusionOk="0" h="1609" w="918">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0" name="Google Shape;6330;p72"/>
            <p:cNvSpPr/>
            <p:nvPr/>
          </p:nvSpPr>
          <p:spPr>
            <a:xfrm>
              <a:off x="7252000" y="4250300"/>
              <a:ext cx="36300" cy="48175"/>
            </a:xfrm>
            <a:custGeom>
              <a:rect b="b" l="l" r="r" t="t"/>
              <a:pathLst>
                <a:path extrusionOk="0" h="1927" w="1452">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31" name="Google Shape;6331;p72"/>
          <p:cNvGrpSpPr/>
          <p:nvPr/>
        </p:nvGrpSpPr>
        <p:grpSpPr>
          <a:xfrm>
            <a:off x="4704250" y="971306"/>
            <a:ext cx="725845" cy="699975"/>
            <a:chOff x="4249973" y="1201875"/>
            <a:chExt cx="1958568" cy="1888762"/>
          </a:xfrm>
        </p:grpSpPr>
        <p:sp>
          <p:nvSpPr>
            <p:cNvPr id="6332" name="Google Shape;6332;p72"/>
            <p:cNvSpPr/>
            <p:nvPr/>
          </p:nvSpPr>
          <p:spPr>
            <a:xfrm>
              <a:off x="4468527" y="1411932"/>
              <a:ext cx="1528500" cy="1452600"/>
            </a:xfrm>
            <a:prstGeom prst="pentagon">
              <a:avLst>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33" name="Google Shape;6333;p72"/>
            <p:cNvGrpSpPr/>
            <p:nvPr/>
          </p:nvGrpSpPr>
          <p:grpSpPr>
            <a:xfrm>
              <a:off x="5853086" y="1789142"/>
              <a:ext cx="355454" cy="1048099"/>
              <a:chOff x="5576108" y="2016725"/>
              <a:chExt cx="565200" cy="1666560"/>
            </a:xfrm>
          </p:grpSpPr>
          <p:sp>
            <p:nvSpPr>
              <p:cNvPr id="6334" name="Google Shape;6334;p72"/>
              <p:cNvSpPr/>
              <p:nvPr/>
            </p:nvSpPr>
            <p:spPr>
              <a:xfrm>
                <a:off x="5576108"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6335" name="Google Shape;6335;p72"/>
              <p:cNvSpPr/>
              <p:nvPr/>
            </p:nvSpPr>
            <p:spPr>
              <a:xfrm rot="6479001">
                <a:off x="5275897" y="3050667"/>
                <a:ext cx="1119386" cy="152834"/>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36" name="Google Shape;6336;p72"/>
            <p:cNvGrpSpPr/>
            <p:nvPr/>
          </p:nvGrpSpPr>
          <p:grpSpPr>
            <a:xfrm>
              <a:off x="4869455" y="2691676"/>
              <a:ext cx="1013897" cy="398961"/>
              <a:chOff x="4012057" y="3451825"/>
              <a:chExt cx="1612175" cy="634379"/>
            </a:xfrm>
          </p:grpSpPr>
          <p:sp>
            <p:nvSpPr>
              <p:cNvPr id="6337" name="Google Shape;6337;p72"/>
              <p:cNvSpPr/>
              <p:nvPr/>
            </p:nvSpPr>
            <p:spPr>
              <a:xfrm>
                <a:off x="505903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6338" name="Google Shape;6338;p72"/>
              <p:cNvSpPr/>
              <p:nvPr/>
            </p:nvSpPr>
            <p:spPr>
              <a:xfrm rot="10799079">
                <a:off x="4012507" y="3933353"/>
                <a:ext cx="1119600" cy="15270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39" name="Google Shape;6339;p72"/>
            <p:cNvGrpSpPr/>
            <p:nvPr/>
          </p:nvGrpSpPr>
          <p:grpSpPr>
            <a:xfrm>
              <a:off x="4276937" y="2155961"/>
              <a:ext cx="651965" cy="891358"/>
              <a:chOff x="3069908" y="2599997"/>
              <a:chExt cx="1036675" cy="1417328"/>
            </a:xfrm>
          </p:grpSpPr>
          <p:sp>
            <p:nvSpPr>
              <p:cNvPr id="6340" name="Google Shape;6340;p72"/>
              <p:cNvSpPr/>
              <p:nvPr/>
            </p:nvSpPr>
            <p:spPr>
              <a:xfrm>
                <a:off x="354138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6341" name="Google Shape;6341;p72"/>
              <p:cNvSpPr/>
              <p:nvPr/>
            </p:nvSpPr>
            <p:spPr>
              <a:xfrm rot="-6478717">
                <a:off x="2755922" y="3079191"/>
                <a:ext cx="1119672" cy="15341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42" name="Google Shape;6342;p72"/>
            <p:cNvGrpSpPr/>
            <p:nvPr/>
          </p:nvGrpSpPr>
          <p:grpSpPr>
            <a:xfrm>
              <a:off x="5054918" y="1201875"/>
              <a:ext cx="999548" cy="602711"/>
              <a:chOff x="4306958" y="1082925"/>
              <a:chExt cx="1589359" cy="958358"/>
            </a:xfrm>
          </p:grpSpPr>
          <p:sp>
            <p:nvSpPr>
              <p:cNvPr id="6343" name="Google Shape;6343;p72"/>
              <p:cNvSpPr/>
              <p:nvPr/>
            </p:nvSpPr>
            <p:spPr>
              <a:xfrm>
                <a:off x="4306958" y="1082925"/>
                <a:ext cx="565200" cy="5655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6344" name="Google Shape;6344;p72"/>
              <p:cNvSpPr/>
              <p:nvPr/>
            </p:nvSpPr>
            <p:spPr>
              <a:xfrm rot="2159678">
                <a:off x="4838902" y="1574444"/>
                <a:ext cx="1119431" cy="152476"/>
              </a:xfrm>
              <a:prstGeom prst="rightArrow">
                <a:avLst>
                  <a:gd fmla="val 25514" name="adj1"/>
                  <a:gd fmla="val 64322"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45" name="Google Shape;6345;p72"/>
            <p:cNvGrpSpPr/>
            <p:nvPr/>
          </p:nvGrpSpPr>
          <p:grpSpPr>
            <a:xfrm>
              <a:off x="4249973" y="1303451"/>
              <a:ext cx="799317" cy="841334"/>
              <a:chOff x="3027033" y="1244439"/>
              <a:chExt cx="1270977" cy="1337786"/>
            </a:xfrm>
          </p:grpSpPr>
          <p:sp>
            <p:nvSpPr>
              <p:cNvPr id="6346" name="Google Shape;6346;p72"/>
              <p:cNvSpPr/>
              <p:nvPr/>
            </p:nvSpPr>
            <p:spPr>
              <a:xfrm>
                <a:off x="3027033"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6347" name="Google Shape;6347;p72"/>
              <p:cNvSpPr/>
              <p:nvPr/>
            </p:nvSpPr>
            <p:spPr>
              <a:xfrm rot="-2159137">
                <a:off x="3240473" y="1559002"/>
                <a:ext cx="1119673" cy="15327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348" name="Google Shape;6348;p72"/>
          <p:cNvGrpSpPr/>
          <p:nvPr/>
        </p:nvGrpSpPr>
        <p:grpSpPr>
          <a:xfrm>
            <a:off x="4057114" y="1858087"/>
            <a:ext cx="750769" cy="683784"/>
            <a:chOff x="4204684" y="2104422"/>
            <a:chExt cx="699822" cy="637382"/>
          </a:xfrm>
        </p:grpSpPr>
        <p:grpSp>
          <p:nvGrpSpPr>
            <p:cNvPr id="6349" name="Google Shape;6349;p72"/>
            <p:cNvGrpSpPr/>
            <p:nvPr/>
          </p:nvGrpSpPr>
          <p:grpSpPr>
            <a:xfrm>
              <a:off x="4204684" y="2430067"/>
              <a:ext cx="342957" cy="311738"/>
              <a:chOff x="4204684" y="2430067"/>
              <a:chExt cx="342957" cy="311738"/>
            </a:xfrm>
          </p:grpSpPr>
          <p:sp>
            <p:nvSpPr>
              <p:cNvPr id="6350" name="Google Shape;6350;p72"/>
              <p:cNvSpPr/>
              <p:nvPr/>
            </p:nvSpPr>
            <p:spPr>
              <a:xfrm>
                <a:off x="4235882" y="2430067"/>
                <a:ext cx="311759" cy="311738"/>
              </a:xfrm>
              <a:custGeom>
                <a:rect b="b" l="l" r="r" t="t"/>
                <a:pathLst>
                  <a:path extrusionOk="0" h="8384" w="8384">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1" name="Google Shape;6351;p72"/>
              <p:cNvSpPr/>
              <p:nvPr/>
            </p:nvSpPr>
            <p:spPr>
              <a:xfrm>
                <a:off x="4204684" y="2558309"/>
                <a:ext cx="117839" cy="117794"/>
              </a:xfrm>
              <a:custGeom>
                <a:rect b="b" l="l" r="r" t="t"/>
                <a:pathLst>
                  <a:path extrusionOk="0" h="3168" w="3169">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52" name="Google Shape;6352;p72"/>
            <p:cNvGrpSpPr/>
            <p:nvPr/>
          </p:nvGrpSpPr>
          <p:grpSpPr>
            <a:xfrm>
              <a:off x="4561586" y="2430067"/>
              <a:ext cx="342920" cy="311738"/>
              <a:chOff x="4561586" y="2430067"/>
              <a:chExt cx="342920" cy="311738"/>
            </a:xfrm>
          </p:grpSpPr>
          <p:sp>
            <p:nvSpPr>
              <p:cNvPr id="6353" name="Google Shape;6353;p72"/>
              <p:cNvSpPr/>
              <p:nvPr/>
            </p:nvSpPr>
            <p:spPr>
              <a:xfrm>
                <a:off x="4561586" y="2430067"/>
                <a:ext cx="311759" cy="311738"/>
              </a:xfrm>
              <a:custGeom>
                <a:rect b="b" l="l" r="r" t="t"/>
                <a:pathLst>
                  <a:path extrusionOk="0" h="8384" w="8384">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4" name="Google Shape;6354;p72"/>
              <p:cNvSpPr/>
              <p:nvPr/>
            </p:nvSpPr>
            <p:spPr>
              <a:xfrm>
                <a:off x="4786741" y="2558309"/>
                <a:ext cx="117765" cy="117794"/>
              </a:xfrm>
              <a:custGeom>
                <a:rect b="b" l="l" r="r" t="t"/>
                <a:pathLst>
                  <a:path extrusionOk="0" h="3168" w="3167">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55" name="Google Shape;6355;p72"/>
            <p:cNvGrpSpPr/>
            <p:nvPr/>
          </p:nvGrpSpPr>
          <p:grpSpPr>
            <a:xfrm>
              <a:off x="4561586" y="2104422"/>
              <a:ext cx="342920" cy="311738"/>
              <a:chOff x="4561586" y="2104422"/>
              <a:chExt cx="342920" cy="311738"/>
            </a:xfrm>
          </p:grpSpPr>
          <p:sp>
            <p:nvSpPr>
              <p:cNvPr id="6356" name="Google Shape;6356;p72"/>
              <p:cNvSpPr/>
              <p:nvPr/>
            </p:nvSpPr>
            <p:spPr>
              <a:xfrm>
                <a:off x="4561586" y="2104422"/>
                <a:ext cx="311722" cy="311738"/>
              </a:xfrm>
              <a:custGeom>
                <a:rect b="b" l="l" r="r" t="t"/>
                <a:pathLst>
                  <a:path extrusionOk="0" h="8384" w="8383">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7" name="Google Shape;6357;p72"/>
              <p:cNvSpPr/>
              <p:nvPr/>
            </p:nvSpPr>
            <p:spPr>
              <a:xfrm>
                <a:off x="4786741" y="2170087"/>
                <a:ext cx="117765" cy="117757"/>
              </a:xfrm>
              <a:custGeom>
                <a:rect b="b" l="l" r="r" t="t"/>
                <a:pathLst>
                  <a:path extrusionOk="0" h="3167" w="3167">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58" name="Google Shape;6358;p72"/>
            <p:cNvGrpSpPr/>
            <p:nvPr/>
          </p:nvGrpSpPr>
          <p:grpSpPr>
            <a:xfrm>
              <a:off x="4204684" y="2104422"/>
              <a:ext cx="342957" cy="311664"/>
              <a:chOff x="4204684" y="2104422"/>
              <a:chExt cx="342957" cy="311664"/>
            </a:xfrm>
          </p:grpSpPr>
          <p:sp>
            <p:nvSpPr>
              <p:cNvPr id="6359" name="Google Shape;6359;p72"/>
              <p:cNvSpPr/>
              <p:nvPr/>
            </p:nvSpPr>
            <p:spPr>
              <a:xfrm>
                <a:off x="4235882" y="2104422"/>
                <a:ext cx="311759" cy="311664"/>
              </a:xfrm>
              <a:custGeom>
                <a:rect b="b" l="l" r="r" t="t"/>
                <a:pathLst>
                  <a:path extrusionOk="0" h="8382" w="8384">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0" name="Google Shape;6360;p72"/>
              <p:cNvSpPr/>
              <p:nvPr/>
            </p:nvSpPr>
            <p:spPr>
              <a:xfrm>
                <a:off x="4204684" y="2170087"/>
                <a:ext cx="117839" cy="117757"/>
              </a:xfrm>
              <a:custGeom>
                <a:rect b="b" l="l" r="r" t="t"/>
                <a:pathLst>
                  <a:path extrusionOk="0" h="3167" w="3169">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361" name="Google Shape;6361;p72"/>
          <p:cNvGrpSpPr/>
          <p:nvPr/>
        </p:nvGrpSpPr>
        <p:grpSpPr>
          <a:xfrm>
            <a:off x="5521547" y="971301"/>
            <a:ext cx="660591" cy="688867"/>
            <a:chOff x="5830645" y="1267368"/>
            <a:chExt cx="530340" cy="553040"/>
          </a:xfrm>
        </p:grpSpPr>
        <p:sp>
          <p:nvSpPr>
            <p:cNvPr id="6362" name="Google Shape;6362;p72"/>
            <p:cNvSpPr/>
            <p:nvPr/>
          </p:nvSpPr>
          <p:spPr>
            <a:xfrm>
              <a:off x="5994669" y="1442730"/>
              <a:ext cx="202317" cy="202342"/>
            </a:xfrm>
            <a:custGeom>
              <a:rect b="b" l="l" r="r" t="t"/>
              <a:pathLst>
                <a:path extrusionOk="0" h="7942" w="7941">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63" name="Google Shape;6363;p72"/>
            <p:cNvGrpSpPr/>
            <p:nvPr/>
          </p:nvGrpSpPr>
          <p:grpSpPr>
            <a:xfrm>
              <a:off x="5830645" y="1267368"/>
              <a:ext cx="259743" cy="269909"/>
              <a:chOff x="5830645" y="1267368"/>
              <a:chExt cx="259743" cy="269909"/>
            </a:xfrm>
          </p:grpSpPr>
          <p:sp>
            <p:nvSpPr>
              <p:cNvPr id="6364" name="Google Shape;6364;p72"/>
              <p:cNvSpPr/>
              <p:nvPr/>
            </p:nvSpPr>
            <p:spPr>
              <a:xfrm>
                <a:off x="5830645" y="1304897"/>
                <a:ext cx="259743" cy="232380"/>
              </a:xfrm>
              <a:custGeom>
                <a:rect b="b" l="l" r="r" t="t"/>
                <a:pathLst>
                  <a:path extrusionOk="0" h="9121" w="10195">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5" name="Google Shape;6365;p72"/>
              <p:cNvSpPr/>
              <p:nvPr/>
            </p:nvSpPr>
            <p:spPr>
              <a:xfrm>
                <a:off x="5922950" y="1267368"/>
                <a:ext cx="75057" cy="75057"/>
              </a:xfrm>
              <a:custGeom>
                <a:rect b="b" l="l" r="r" t="t"/>
                <a:pathLst>
                  <a:path extrusionOk="0" h="2946" w="2946">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66" name="Google Shape;6366;p72"/>
            <p:cNvGrpSpPr/>
            <p:nvPr/>
          </p:nvGrpSpPr>
          <p:grpSpPr>
            <a:xfrm>
              <a:off x="6101293" y="1267368"/>
              <a:ext cx="259692" cy="269909"/>
              <a:chOff x="6101293" y="1267368"/>
              <a:chExt cx="259692" cy="269909"/>
            </a:xfrm>
          </p:grpSpPr>
          <p:sp>
            <p:nvSpPr>
              <p:cNvPr id="6367" name="Google Shape;6367;p72"/>
              <p:cNvSpPr/>
              <p:nvPr/>
            </p:nvSpPr>
            <p:spPr>
              <a:xfrm>
                <a:off x="6101293" y="1304897"/>
                <a:ext cx="259692" cy="232380"/>
              </a:xfrm>
              <a:custGeom>
                <a:rect b="b" l="l" r="r" t="t"/>
                <a:pathLst>
                  <a:path extrusionOk="0" h="9121" w="10193">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8" name="Google Shape;6368;p72"/>
              <p:cNvSpPr/>
              <p:nvPr/>
            </p:nvSpPr>
            <p:spPr>
              <a:xfrm>
                <a:off x="6193623" y="1267368"/>
                <a:ext cx="75031" cy="75057"/>
              </a:xfrm>
              <a:custGeom>
                <a:rect b="b" l="l" r="r" t="t"/>
                <a:pathLst>
                  <a:path extrusionOk="0" h="2946" w="2945">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69" name="Google Shape;6369;p72"/>
            <p:cNvGrpSpPr/>
            <p:nvPr/>
          </p:nvGrpSpPr>
          <p:grpSpPr>
            <a:xfrm>
              <a:off x="5830645" y="1550500"/>
              <a:ext cx="259692" cy="269909"/>
              <a:chOff x="5830645" y="1550500"/>
              <a:chExt cx="259692" cy="269909"/>
            </a:xfrm>
          </p:grpSpPr>
          <p:sp>
            <p:nvSpPr>
              <p:cNvPr id="6370" name="Google Shape;6370;p72"/>
              <p:cNvSpPr/>
              <p:nvPr/>
            </p:nvSpPr>
            <p:spPr>
              <a:xfrm>
                <a:off x="5830645" y="1550500"/>
                <a:ext cx="259692" cy="232406"/>
              </a:xfrm>
              <a:custGeom>
                <a:rect b="b" l="l" r="r" t="t"/>
                <a:pathLst>
                  <a:path extrusionOk="0" h="9122" w="10193">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1" name="Google Shape;6371;p72"/>
              <p:cNvSpPr/>
              <p:nvPr/>
            </p:nvSpPr>
            <p:spPr>
              <a:xfrm>
                <a:off x="5922950" y="1745352"/>
                <a:ext cx="75057" cy="75057"/>
              </a:xfrm>
              <a:custGeom>
                <a:rect b="b" l="l" r="r" t="t"/>
                <a:pathLst>
                  <a:path extrusionOk="0" h="2946" w="2946">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72" name="Google Shape;6372;p72"/>
            <p:cNvGrpSpPr/>
            <p:nvPr/>
          </p:nvGrpSpPr>
          <p:grpSpPr>
            <a:xfrm>
              <a:off x="6101293" y="1550500"/>
              <a:ext cx="259692" cy="269909"/>
              <a:chOff x="6101293" y="1550500"/>
              <a:chExt cx="259692" cy="269909"/>
            </a:xfrm>
          </p:grpSpPr>
          <p:sp>
            <p:nvSpPr>
              <p:cNvPr id="6373" name="Google Shape;6373;p72"/>
              <p:cNvSpPr/>
              <p:nvPr/>
            </p:nvSpPr>
            <p:spPr>
              <a:xfrm>
                <a:off x="6101293" y="1550500"/>
                <a:ext cx="259692" cy="232406"/>
              </a:xfrm>
              <a:custGeom>
                <a:rect b="b" l="l" r="r" t="t"/>
                <a:pathLst>
                  <a:path extrusionOk="0" h="9122" w="10193">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4" name="Google Shape;6374;p72"/>
              <p:cNvSpPr/>
              <p:nvPr/>
            </p:nvSpPr>
            <p:spPr>
              <a:xfrm>
                <a:off x="6193623" y="1745352"/>
                <a:ext cx="75031" cy="75057"/>
              </a:xfrm>
              <a:custGeom>
                <a:rect b="b" l="l" r="r" t="t"/>
                <a:pathLst>
                  <a:path extrusionOk="0" h="2946" w="2945">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375" name="Google Shape;6375;p72"/>
          <p:cNvGrpSpPr/>
          <p:nvPr/>
        </p:nvGrpSpPr>
        <p:grpSpPr>
          <a:xfrm>
            <a:off x="723700" y="1861760"/>
            <a:ext cx="697154" cy="679574"/>
            <a:chOff x="2679875" y="2361475"/>
            <a:chExt cx="780425" cy="760575"/>
          </a:xfrm>
        </p:grpSpPr>
        <p:sp>
          <p:nvSpPr>
            <p:cNvPr id="6376" name="Google Shape;6376;p72"/>
            <p:cNvSpPr/>
            <p:nvPr/>
          </p:nvSpPr>
          <p:spPr>
            <a:xfrm>
              <a:off x="2812050" y="2361475"/>
              <a:ext cx="516050" cy="266400"/>
            </a:xfrm>
            <a:custGeom>
              <a:rect b="b" l="l" r="r" t="t"/>
              <a:pathLst>
                <a:path extrusionOk="0" h="10656" w="20642">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7" name="Google Shape;6377;p72"/>
            <p:cNvSpPr/>
            <p:nvPr/>
          </p:nvSpPr>
          <p:spPr>
            <a:xfrm>
              <a:off x="3082750" y="2645625"/>
              <a:ext cx="377550" cy="476425"/>
            </a:xfrm>
            <a:custGeom>
              <a:rect b="b" l="l" r="r" t="t"/>
              <a:pathLst>
                <a:path extrusionOk="0" h="19057" w="15102">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8" name="Google Shape;6378;p72"/>
            <p:cNvSpPr/>
            <p:nvPr/>
          </p:nvSpPr>
          <p:spPr>
            <a:xfrm>
              <a:off x="3082750" y="2605975"/>
              <a:ext cx="244675" cy="231900"/>
            </a:xfrm>
            <a:custGeom>
              <a:rect b="b" l="l" r="r" t="t"/>
              <a:pathLst>
                <a:path extrusionOk="0" h="9276" w="9787">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9" name="Google Shape;6379;p72"/>
            <p:cNvSpPr/>
            <p:nvPr/>
          </p:nvSpPr>
          <p:spPr>
            <a:xfrm>
              <a:off x="2679875" y="2645625"/>
              <a:ext cx="377575" cy="476425"/>
            </a:xfrm>
            <a:custGeom>
              <a:rect b="b" l="l" r="r" t="t"/>
              <a:pathLst>
                <a:path extrusionOk="0" h="19057" w="15103">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0" name="Google Shape;6380;p72"/>
            <p:cNvSpPr/>
            <p:nvPr/>
          </p:nvSpPr>
          <p:spPr>
            <a:xfrm>
              <a:off x="2812775" y="2605975"/>
              <a:ext cx="244675" cy="231900"/>
            </a:xfrm>
            <a:custGeom>
              <a:rect b="b" l="l" r="r" t="t"/>
              <a:pathLst>
                <a:path extrusionOk="0" h="9276" w="9787">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1" name="Google Shape;6381;p72"/>
            <p:cNvSpPr/>
            <p:nvPr/>
          </p:nvSpPr>
          <p:spPr>
            <a:xfrm>
              <a:off x="2944250" y="2859150"/>
              <a:ext cx="251675" cy="226375"/>
            </a:xfrm>
            <a:custGeom>
              <a:rect b="b" l="l" r="r" t="t"/>
              <a:pathLst>
                <a:path extrusionOk="0" h="9055" w="10067">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82" name="Google Shape;6382;p72"/>
          <p:cNvGrpSpPr/>
          <p:nvPr/>
        </p:nvGrpSpPr>
        <p:grpSpPr>
          <a:xfrm>
            <a:off x="3122859" y="971352"/>
            <a:ext cx="735829" cy="684547"/>
            <a:chOff x="3351965" y="1148808"/>
            <a:chExt cx="750770" cy="698375"/>
          </a:xfrm>
        </p:grpSpPr>
        <p:grpSp>
          <p:nvGrpSpPr>
            <p:cNvPr id="6383" name="Google Shape;6383;p72"/>
            <p:cNvGrpSpPr/>
            <p:nvPr/>
          </p:nvGrpSpPr>
          <p:grpSpPr>
            <a:xfrm>
              <a:off x="3586796" y="1148808"/>
              <a:ext cx="294857" cy="286830"/>
              <a:chOff x="3750225" y="1774000"/>
              <a:chExt cx="149575" cy="145525"/>
            </a:xfrm>
          </p:grpSpPr>
          <p:sp>
            <p:nvSpPr>
              <p:cNvPr id="6384" name="Google Shape;6384;p72"/>
              <p:cNvSpPr/>
              <p:nvPr/>
            </p:nvSpPr>
            <p:spPr>
              <a:xfrm>
                <a:off x="3750225" y="1774000"/>
                <a:ext cx="149575" cy="145525"/>
              </a:xfrm>
              <a:custGeom>
                <a:rect b="b" l="l" r="r" t="t"/>
                <a:pathLst>
                  <a:path extrusionOk="0" h="5821" w="5983">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5" name="Google Shape;6385;p72"/>
              <p:cNvSpPr/>
              <p:nvPr/>
            </p:nvSpPr>
            <p:spPr>
              <a:xfrm>
                <a:off x="3776075" y="1794931"/>
                <a:ext cx="82600" cy="78800"/>
              </a:xfrm>
              <a:custGeom>
                <a:rect b="b" l="l" r="r" t="t"/>
                <a:pathLst>
                  <a:path extrusionOk="0" h="3152" w="3304">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86" name="Google Shape;6386;p72"/>
            <p:cNvGrpSpPr/>
            <p:nvPr/>
          </p:nvGrpSpPr>
          <p:grpSpPr>
            <a:xfrm>
              <a:off x="3779245" y="1375768"/>
              <a:ext cx="323490" cy="286978"/>
              <a:chOff x="3847850" y="1889150"/>
              <a:chExt cx="164100" cy="145600"/>
            </a:xfrm>
          </p:grpSpPr>
          <p:sp>
            <p:nvSpPr>
              <p:cNvPr id="6387" name="Google Shape;6387;p72"/>
              <p:cNvSpPr/>
              <p:nvPr/>
            </p:nvSpPr>
            <p:spPr>
              <a:xfrm>
                <a:off x="3847850" y="1889150"/>
                <a:ext cx="164100" cy="145600"/>
              </a:xfrm>
              <a:custGeom>
                <a:rect b="b" l="l" r="r" t="t"/>
                <a:pathLst>
                  <a:path extrusionOk="0" h="5824" w="6564">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8" name="Google Shape;6388;p72"/>
              <p:cNvSpPr/>
              <p:nvPr/>
            </p:nvSpPr>
            <p:spPr>
              <a:xfrm>
                <a:off x="3887875" y="1912456"/>
                <a:ext cx="89450" cy="78700"/>
              </a:xfrm>
              <a:custGeom>
                <a:rect b="b" l="l" r="r" t="t"/>
                <a:pathLst>
                  <a:path extrusionOk="0" h="3148" w="3578">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89" name="Google Shape;6389;p72"/>
            <p:cNvGrpSpPr/>
            <p:nvPr/>
          </p:nvGrpSpPr>
          <p:grpSpPr>
            <a:xfrm>
              <a:off x="3351965" y="1330435"/>
              <a:ext cx="295449" cy="285401"/>
              <a:chOff x="3631100" y="1866150"/>
              <a:chExt cx="149875" cy="144800"/>
            </a:xfrm>
          </p:grpSpPr>
          <p:sp>
            <p:nvSpPr>
              <p:cNvPr id="6390" name="Google Shape;6390;p72"/>
              <p:cNvSpPr/>
              <p:nvPr/>
            </p:nvSpPr>
            <p:spPr>
              <a:xfrm>
                <a:off x="3631100" y="1866150"/>
                <a:ext cx="149875" cy="144800"/>
              </a:xfrm>
              <a:custGeom>
                <a:rect b="b" l="l" r="r" t="t"/>
                <a:pathLst>
                  <a:path extrusionOk="0" h="5792" w="5995">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1" name="Google Shape;6391;p72"/>
              <p:cNvSpPr/>
              <p:nvPr/>
            </p:nvSpPr>
            <p:spPr>
              <a:xfrm>
                <a:off x="3654725" y="1907806"/>
                <a:ext cx="86575" cy="78800"/>
              </a:xfrm>
              <a:custGeom>
                <a:rect b="b" l="l" r="r" t="t"/>
                <a:pathLst>
                  <a:path extrusionOk="0" h="3152" w="3463">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92" name="Google Shape;6392;p72"/>
            <p:cNvGrpSpPr/>
            <p:nvPr/>
          </p:nvGrpSpPr>
          <p:grpSpPr>
            <a:xfrm>
              <a:off x="3548208" y="1560352"/>
              <a:ext cx="294808" cy="286830"/>
              <a:chOff x="3730650" y="1982800"/>
              <a:chExt cx="149550" cy="145525"/>
            </a:xfrm>
          </p:grpSpPr>
          <p:sp>
            <p:nvSpPr>
              <p:cNvPr id="6393" name="Google Shape;6393;p72"/>
              <p:cNvSpPr/>
              <p:nvPr/>
            </p:nvSpPr>
            <p:spPr>
              <a:xfrm>
                <a:off x="3730650" y="1982800"/>
                <a:ext cx="149550" cy="145525"/>
              </a:xfrm>
              <a:custGeom>
                <a:rect b="b" l="l" r="r" t="t"/>
                <a:pathLst>
                  <a:path extrusionOk="0" h="5821" w="5982">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4" name="Google Shape;6394;p72"/>
              <p:cNvSpPr/>
              <p:nvPr/>
            </p:nvSpPr>
            <p:spPr>
              <a:xfrm>
                <a:off x="3771925" y="2027231"/>
                <a:ext cx="86575" cy="78750"/>
              </a:xfrm>
              <a:custGeom>
                <a:rect b="b" l="l" r="r" t="t"/>
                <a:pathLst>
                  <a:path extrusionOk="0" h="3150" w="3463">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395" name="Google Shape;6395;p72"/>
          <p:cNvGrpSpPr/>
          <p:nvPr/>
        </p:nvGrpSpPr>
        <p:grpSpPr>
          <a:xfrm>
            <a:off x="7624512" y="971306"/>
            <a:ext cx="804565" cy="677795"/>
            <a:chOff x="7636443" y="1204988"/>
            <a:chExt cx="804565" cy="677795"/>
          </a:xfrm>
        </p:grpSpPr>
        <p:grpSp>
          <p:nvGrpSpPr>
            <p:cNvPr id="6396" name="Google Shape;6396;p72"/>
            <p:cNvGrpSpPr/>
            <p:nvPr/>
          </p:nvGrpSpPr>
          <p:grpSpPr>
            <a:xfrm>
              <a:off x="7636443" y="1509705"/>
              <a:ext cx="804565" cy="373078"/>
              <a:chOff x="7636443" y="1509705"/>
              <a:chExt cx="804565" cy="373078"/>
            </a:xfrm>
          </p:grpSpPr>
          <p:sp>
            <p:nvSpPr>
              <p:cNvPr id="6397" name="Google Shape;6397;p72"/>
              <p:cNvSpPr/>
              <p:nvPr/>
            </p:nvSpPr>
            <p:spPr>
              <a:xfrm>
                <a:off x="7636443" y="1509705"/>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8" name="Google Shape;6398;p72"/>
              <p:cNvSpPr/>
              <p:nvPr/>
            </p:nvSpPr>
            <p:spPr>
              <a:xfrm>
                <a:off x="8398251" y="1667375"/>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99" name="Google Shape;6399;p72"/>
            <p:cNvGrpSpPr/>
            <p:nvPr/>
          </p:nvGrpSpPr>
          <p:grpSpPr>
            <a:xfrm>
              <a:off x="7636443" y="1408133"/>
              <a:ext cx="804565" cy="373078"/>
              <a:chOff x="7636443" y="1408133"/>
              <a:chExt cx="804565" cy="373078"/>
            </a:xfrm>
          </p:grpSpPr>
          <p:sp>
            <p:nvSpPr>
              <p:cNvPr id="6400" name="Google Shape;6400;p72"/>
              <p:cNvSpPr/>
              <p:nvPr/>
            </p:nvSpPr>
            <p:spPr>
              <a:xfrm>
                <a:off x="7636443" y="1408133"/>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1" name="Google Shape;6401;p72"/>
              <p:cNvSpPr/>
              <p:nvPr/>
            </p:nvSpPr>
            <p:spPr>
              <a:xfrm>
                <a:off x="8398251" y="1565802"/>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02" name="Google Shape;6402;p72"/>
            <p:cNvGrpSpPr/>
            <p:nvPr/>
          </p:nvGrpSpPr>
          <p:grpSpPr>
            <a:xfrm>
              <a:off x="7636443" y="1306560"/>
              <a:ext cx="804565" cy="373078"/>
              <a:chOff x="7636443" y="1306560"/>
              <a:chExt cx="804565" cy="373078"/>
            </a:xfrm>
          </p:grpSpPr>
          <p:sp>
            <p:nvSpPr>
              <p:cNvPr id="6403" name="Google Shape;6403;p72"/>
              <p:cNvSpPr/>
              <p:nvPr/>
            </p:nvSpPr>
            <p:spPr>
              <a:xfrm>
                <a:off x="7636443" y="1306560"/>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4" name="Google Shape;6404;p72"/>
              <p:cNvSpPr/>
              <p:nvPr/>
            </p:nvSpPr>
            <p:spPr>
              <a:xfrm>
                <a:off x="8398251" y="1464230"/>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05" name="Google Shape;6405;p72"/>
            <p:cNvGrpSpPr/>
            <p:nvPr/>
          </p:nvGrpSpPr>
          <p:grpSpPr>
            <a:xfrm>
              <a:off x="7636443" y="1204988"/>
              <a:ext cx="804565" cy="373078"/>
              <a:chOff x="7636443" y="1204988"/>
              <a:chExt cx="804565" cy="373078"/>
            </a:xfrm>
          </p:grpSpPr>
          <p:sp>
            <p:nvSpPr>
              <p:cNvPr id="6406" name="Google Shape;6406;p72"/>
              <p:cNvSpPr/>
              <p:nvPr/>
            </p:nvSpPr>
            <p:spPr>
              <a:xfrm>
                <a:off x="7636443" y="1204988"/>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7" name="Google Shape;6407;p72"/>
              <p:cNvSpPr/>
              <p:nvPr/>
            </p:nvSpPr>
            <p:spPr>
              <a:xfrm>
                <a:off x="8398251" y="1362658"/>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408" name="Google Shape;6408;p72"/>
          <p:cNvGrpSpPr/>
          <p:nvPr/>
        </p:nvGrpSpPr>
        <p:grpSpPr>
          <a:xfrm>
            <a:off x="4963358" y="1878721"/>
            <a:ext cx="661339" cy="661188"/>
            <a:chOff x="3990000" y="975400"/>
            <a:chExt cx="3934200" cy="3933300"/>
          </a:xfrm>
        </p:grpSpPr>
        <p:sp>
          <p:nvSpPr>
            <p:cNvPr id="6409" name="Google Shape;6409;p72"/>
            <p:cNvSpPr/>
            <p:nvPr/>
          </p:nvSpPr>
          <p:spPr>
            <a:xfrm>
              <a:off x="3990000" y="975400"/>
              <a:ext cx="3934200" cy="39333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0" name="Google Shape;6410;p72"/>
            <p:cNvSpPr/>
            <p:nvPr/>
          </p:nvSpPr>
          <p:spPr>
            <a:xfrm>
              <a:off x="4346550" y="1331800"/>
              <a:ext cx="3221100" cy="32205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1" name="Google Shape;6411;p72"/>
            <p:cNvSpPr/>
            <p:nvPr/>
          </p:nvSpPr>
          <p:spPr>
            <a:xfrm>
              <a:off x="4786800" y="1771750"/>
              <a:ext cx="2340600" cy="23406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2" name="Google Shape;6412;p72"/>
            <p:cNvSpPr/>
            <p:nvPr/>
          </p:nvSpPr>
          <p:spPr>
            <a:xfrm>
              <a:off x="5218650" y="2203450"/>
              <a:ext cx="1476900" cy="14772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13" name="Google Shape;6413;p72"/>
          <p:cNvGrpSpPr/>
          <p:nvPr/>
        </p:nvGrpSpPr>
        <p:grpSpPr>
          <a:xfrm>
            <a:off x="6607006" y="1857359"/>
            <a:ext cx="868881" cy="684241"/>
            <a:chOff x="6598259" y="2078634"/>
            <a:chExt cx="868881" cy="684241"/>
          </a:xfrm>
        </p:grpSpPr>
        <p:sp>
          <p:nvSpPr>
            <p:cNvPr id="6414" name="Google Shape;6414;p72"/>
            <p:cNvSpPr/>
            <p:nvPr/>
          </p:nvSpPr>
          <p:spPr>
            <a:xfrm>
              <a:off x="7165957" y="2159753"/>
              <a:ext cx="286185" cy="107120"/>
            </a:xfrm>
            <a:custGeom>
              <a:rect b="b" l="l" r="r" t="t"/>
              <a:pathLst>
                <a:path extrusionOk="0" h="18156" w="48506">
                  <a:moveTo>
                    <a:pt x="1" y="1"/>
                  </a:moveTo>
                  <a:lnTo>
                    <a:pt x="1" y="18156"/>
                  </a:lnTo>
                  <a:lnTo>
                    <a:pt x="48506" y="18156"/>
                  </a:lnTo>
                  <a:lnTo>
                    <a:pt x="48506" y="1"/>
                  </a:ln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5" name="Google Shape;6415;p72"/>
            <p:cNvSpPr/>
            <p:nvPr/>
          </p:nvSpPr>
          <p:spPr>
            <a:xfrm>
              <a:off x="7085764" y="2536793"/>
              <a:ext cx="349475" cy="107120"/>
            </a:xfrm>
            <a:custGeom>
              <a:rect b="b" l="l" r="r" t="t"/>
              <a:pathLst>
                <a:path extrusionOk="0" h="18156" w="59233">
                  <a:moveTo>
                    <a:pt x="1" y="1"/>
                  </a:moveTo>
                  <a:lnTo>
                    <a:pt x="1" y="18156"/>
                  </a:lnTo>
                  <a:lnTo>
                    <a:pt x="59233" y="18156"/>
                  </a:lnTo>
                  <a:lnTo>
                    <a:pt x="59233" y="1"/>
                  </a:ln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6" name="Google Shape;6416;p72"/>
            <p:cNvSpPr/>
            <p:nvPr/>
          </p:nvSpPr>
          <p:spPr>
            <a:xfrm>
              <a:off x="6598259" y="2195183"/>
              <a:ext cx="271241" cy="107120"/>
            </a:xfrm>
            <a:custGeom>
              <a:rect b="b" l="l" r="r" t="t"/>
              <a:pathLst>
                <a:path extrusionOk="0" h="18156" w="45973">
                  <a:moveTo>
                    <a:pt x="1" y="0"/>
                  </a:moveTo>
                  <a:lnTo>
                    <a:pt x="1" y="18156"/>
                  </a:lnTo>
                  <a:lnTo>
                    <a:pt x="45972" y="18156"/>
                  </a:lnTo>
                  <a:lnTo>
                    <a:pt x="45972" y="0"/>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7" name="Google Shape;6417;p72"/>
            <p:cNvSpPr/>
            <p:nvPr/>
          </p:nvSpPr>
          <p:spPr>
            <a:xfrm>
              <a:off x="6604064" y="2370778"/>
              <a:ext cx="358696" cy="107126"/>
            </a:xfrm>
            <a:custGeom>
              <a:rect b="b" l="l" r="r" t="t"/>
              <a:pathLst>
                <a:path extrusionOk="0" h="18157" w="60796">
                  <a:moveTo>
                    <a:pt x="0" y="1"/>
                  </a:moveTo>
                  <a:lnTo>
                    <a:pt x="0" y="18156"/>
                  </a:lnTo>
                  <a:lnTo>
                    <a:pt x="60796" y="18156"/>
                  </a:lnTo>
                  <a:lnTo>
                    <a:pt x="60796" y="1"/>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8" name="Google Shape;6418;p72"/>
            <p:cNvSpPr/>
            <p:nvPr/>
          </p:nvSpPr>
          <p:spPr>
            <a:xfrm>
              <a:off x="6645158" y="2545743"/>
              <a:ext cx="358696" cy="109044"/>
            </a:xfrm>
            <a:custGeom>
              <a:rect b="b" l="l" r="r" t="t"/>
              <a:pathLst>
                <a:path extrusionOk="0" h="18482" w="60796">
                  <a:moveTo>
                    <a:pt x="1" y="0"/>
                  </a:moveTo>
                  <a:lnTo>
                    <a:pt x="1" y="18482"/>
                  </a:lnTo>
                  <a:lnTo>
                    <a:pt x="60796" y="18482"/>
                  </a:lnTo>
                  <a:lnTo>
                    <a:pt x="60796" y="0"/>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9" name="Google Shape;6419;p72"/>
            <p:cNvSpPr/>
            <p:nvPr/>
          </p:nvSpPr>
          <p:spPr>
            <a:xfrm>
              <a:off x="7155838" y="2352960"/>
              <a:ext cx="311302" cy="107120"/>
            </a:xfrm>
            <a:custGeom>
              <a:rect b="b" l="l" r="r" t="t"/>
              <a:pathLst>
                <a:path extrusionOk="0" h="18156" w="52763">
                  <a:moveTo>
                    <a:pt x="0" y="0"/>
                  </a:moveTo>
                  <a:lnTo>
                    <a:pt x="0" y="18155"/>
                  </a:lnTo>
                  <a:lnTo>
                    <a:pt x="52763" y="18155"/>
                  </a:lnTo>
                  <a:lnTo>
                    <a:pt x="52763" y="0"/>
                  </a:ln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20" name="Google Shape;6420;p72"/>
            <p:cNvGrpSpPr/>
            <p:nvPr/>
          </p:nvGrpSpPr>
          <p:grpSpPr>
            <a:xfrm>
              <a:off x="6808175" y="2078634"/>
              <a:ext cx="452229" cy="684241"/>
              <a:chOff x="6808175" y="2078634"/>
              <a:chExt cx="452229" cy="684241"/>
            </a:xfrm>
          </p:grpSpPr>
          <p:sp>
            <p:nvSpPr>
              <p:cNvPr id="6421" name="Google Shape;6421;p72"/>
              <p:cNvSpPr/>
              <p:nvPr/>
            </p:nvSpPr>
            <p:spPr>
              <a:xfrm>
                <a:off x="7165957" y="2159753"/>
                <a:ext cx="94447" cy="107120"/>
              </a:xfrm>
              <a:custGeom>
                <a:rect b="b" l="l" r="r" t="t"/>
                <a:pathLst>
                  <a:path extrusionOk="0" h="18156" w="16008">
                    <a:moveTo>
                      <a:pt x="1" y="1"/>
                    </a:moveTo>
                    <a:lnTo>
                      <a:pt x="1" y="18156"/>
                    </a:lnTo>
                    <a:lnTo>
                      <a:pt x="16007" y="18156"/>
                    </a:lnTo>
                    <a:cubicBezTo>
                      <a:pt x="15291" y="11568"/>
                      <a:pt x="12904" y="5350"/>
                      <a:pt x="90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2" name="Google Shape;6422;p72"/>
              <p:cNvSpPr/>
              <p:nvPr/>
            </p:nvSpPr>
            <p:spPr>
              <a:xfrm>
                <a:off x="7085764" y="2536793"/>
                <a:ext cx="61100" cy="107120"/>
              </a:xfrm>
              <a:custGeom>
                <a:rect b="b" l="l" r="r" t="t"/>
                <a:pathLst>
                  <a:path extrusionOk="0" h="18156" w="10356">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3" name="Google Shape;6423;p72"/>
              <p:cNvSpPr/>
              <p:nvPr/>
            </p:nvSpPr>
            <p:spPr>
              <a:xfrm>
                <a:off x="6808175" y="2195183"/>
                <a:ext cx="61325" cy="107120"/>
              </a:xfrm>
              <a:custGeom>
                <a:rect b="b" l="l" r="r" t="t"/>
                <a:pathLst>
                  <a:path extrusionOk="0" h="18156" w="10394">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4" name="Google Shape;6424;p72"/>
              <p:cNvSpPr/>
              <p:nvPr/>
            </p:nvSpPr>
            <p:spPr>
              <a:xfrm>
                <a:off x="6820441" y="2370778"/>
                <a:ext cx="142320" cy="107126"/>
              </a:xfrm>
              <a:custGeom>
                <a:rect b="b" l="l" r="r" t="t"/>
                <a:pathLst>
                  <a:path extrusionOk="0" h="18157" w="24122">
                    <a:moveTo>
                      <a:pt x="0" y="1"/>
                    </a:moveTo>
                    <a:cubicBezTo>
                      <a:pt x="1532" y="5312"/>
                      <a:pt x="4200" y="11690"/>
                      <a:pt x="8823" y="18156"/>
                    </a:cubicBezTo>
                    <a:lnTo>
                      <a:pt x="24122" y="18156"/>
                    </a:lnTo>
                    <a:lnTo>
                      <a:pt x="24122"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5" name="Google Shape;6425;p72"/>
              <p:cNvSpPr/>
              <p:nvPr/>
            </p:nvSpPr>
            <p:spPr>
              <a:xfrm>
                <a:off x="6929774" y="2545743"/>
                <a:ext cx="74092" cy="109044"/>
              </a:xfrm>
              <a:custGeom>
                <a:rect b="b" l="l" r="r" t="t"/>
                <a:pathLst>
                  <a:path extrusionOk="0" h="18482" w="12558">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6" name="Google Shape;6426;p72"/>
              <p:cNvSpPr/>
              <p:nvPr/>
            </p:nvSpPr>
            <p:spPr>
              <a:xfrm>
                <a:off x="7155838" y="2352960"/>
                <a:ext cx="98377" cy="107120"/>
              </a:xfrm>
              <a:custGeom>
                <a:rect b="b" l="l" r="r" t="t"/>
                <a:pathLst>
                  <a:path extrusionOk="0" h="18156" w="16674">
                    <a:moveTo>
                      <a:pt x="0" y="0"/>
                    </a:moveTo>
                    <a:lnTo>
                      <a:pt x="0" y="18155"/>
                    </a:lnTo>
                    <a:lnTo>
                      <a:pt x="9101" y="18155"/>
                    </a:lnTo>
                    <a:cubicBezTo>
                      <a:pt x="13299" y="11475"/>
                      <a:pt x="15509" y="5056"/>
                      <a:pt x="1667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27" name="Google Shape;6427;p72"/>
              <p:cNvGrpSpPr/>
              <p:nvPr/>
            </p:nvGrpSpPr>
            <p:grpSpPr>
              <a:xfrm>
                <a:off x="6821586" y="2078634"/>
                <a:ext cx="426871" cy="684241"/>
                <a:chOff x="6821586" y="2078634"/>
                <a:chExt cx="426871" cy="684241"/>
              </a:xfrm>
            </p:grpSpPr>
            <p:grpSp>
              <p:nvGrpSpPr>
                <p:cNvPr id="6428" name="Google Shape;6428;p72"/>
                <p:cNvGrpSpPr/>
                <p:nvPr/>
              </p:nvGrpSpPr>
              <p:grpSpPr>
                <a:xfrm>
                  <a:off x="6821586" y="2078634"/>
                  <a:ext cx="426871" cy="684241"/>
                  <a:chOff x="6821586" y="2078634"/>
                  <a:chExt cx="426871" cy="684241"/>
                </a:xfrm>
              </p:grpSpPr>
              <p:sp>
                <p:nvSpPr>
                  <p:cNvPr id="6429" name="Google Shape;6429;p72"/>
                  <p:cNvSpPr/>
                  <p:nvPr/>
                </p:nvSpPr>
                <p:spPr>
                  <a:xfrm>
                    <a:off x="6990036" y="2693797"/>
                    <a:ext cx="89963" cy="69077"/>
                  </a:xfrm>
                  <a:custGeom>
                    <a:rect b="b" l="l" r="r" t="t"/>
                    <a:pathLst>
                      <a:path extrusionOk="0" h="11708" w="15248">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0" name="Google Shape;6430;p72"/>
                  <p:cNvSpPr/>
                  <p:nvPr/>
                </p:nvSpPr>
                <p:spPr>
                  <a:xfrm>
                    <a:off x="6968649" y="2671926"/>
                    <a:ext cx="132738" cy="72712"/>
                  </a:xfrm>
                  <a:custGeom>
                    <a:rect b="b" l="l" r="r" t="t"/>
                    <a:pathLst>
                      <a:path extrusionOk="0" h="12324" w="22498">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1" name="Google Shape;6431;p72"/>
                  <p:cNvSpPr/>
                  <p:nvPr/>
                </p:nvSpPr>
                <p:spPr>
                  <a:xfrm>
                    <a:off x="6968649" y="2679891"/>
                    <a:ext cx="132738" cy="64747"/>
                  </a:xfrm>
                  <a:custGeom>
                    <a:rect b="b" l="l" r="r" t="t"/>
                    <a:pathLst>
                      <a:path extrusionOk="0" h="10974" w="22498">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2" name="Google Shape;6432;p72"/>
                  <p:cNvSpPr/>
                  <p:nvPr/>
                </p:nvSpPr>
                <p:spPr>
                  <a:xfrm>
                    <a:off x="6969091" y="2693467"/>
                    <a:ext cx="131729" cy="11765"/>
                  </a:xfrm>
                  <a:custGeom>
                    <a:rect b="b" l="l" r="r" t="t"/>
                    <a:pathLst>
                      <a:path extrusionOk="0" h="1994" w="22327">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3" name="Google Shape;6433;p72"/>
                  <p:cNvSpPr/>
                  <p:nvPr/>
                </p:nvSpPr>
                <p:spPr>
                  <a:xfrm>
                    <a:off x="6821586" y="2078634"/>
                    <a:ext cx="426871" cy="544694"/>
                  </a:xfrm>
                  <a:custGeom>
                    <a:rect b="b" l="l" r="r" t="t"/>
                    <a:pathLst>
                      <a:path extrusionOk="0" h="92321" w="72351">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4" name="Google Shape;6434;p72"/>
                  <p:cNvSpPr/>
                  <p:nvPr/>
                </p:nvSpPr>
                <p:spPr>
                  <a:xfrm>
                    <a:off x="6984514" y="2448953"/>
                    <a:ext cx="101008" cy="164409"/>
                  </a:xfrm>
                  <a:custGeom>
                    <a:rect b="b" l="l" r="r" t="t"/>
                    <a:pathLst>
                      <a:path extrusionOk="0" h="27866" w="17120">
                        <a:moveTo>
                          <a:pt x="1" y="0"/>
                        </a:moveTo>
                        <a:lnTo>
                          <a:pt x="4920" y="27866"/>
                        </a:lnTo>
                        <a:lnTo>
                          <a:pt x="12200" y="27866"/>
                        </a:lnTo>
                        <a:lnTo>
                          <a:pt x="17120" y="0"/>
                        </a:lnTo>
                        <a:close/>
                      </a:path>
                    </a:pathLst>
                  </a:custGeom>
                  <a:solidFill>
                    <a:srgbClr val="EDF1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5" name="Google Shape;6435;p72"/>
                  <p:cNvSpPr/>
                  <p:nvPr/>
                </p:nvSpPr>
                <p:spPr>
                  <a:xfrm>
                    <a:off x="6984514" y="2448953"/>
                    <a:ext cx="101008" cy="140963"/>
                  </a:xfrm>
                  <a:custGeom>
                    <a:rect b="b" l="l" r="r" t="t"/>
                    <a:pathLst>
                      <a:path extrusionOk="0" h="23892" w="17120">
                        <a:moveTo>
                          <a:pt x="1" y="0"/>
                        </a:moveTo>
                        <a:lnTo>
                          <a:pt x="4218" y="23891"/>
                        </a:lnTo>
                        <a:lnTo>
                          <a:pt x="12902" y="23891"/>
                        </a:lnTo>
                        <a:lnTo>
                          <a:pt x="1712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6" name="Google Shape;6436;p72"/>
                  <p:cNvSpPr/>
                  <p:nvPr/>
                </p:nvSpPr>
                <p:spPr>
                  <a:xfrm>
                    <a:off x="7012451" y="2607162"/>
                    <a:ext cx="45141" cy="6201"/>
                  </a:xfrm>
                  <a:custGeom>
                    <a:rect b="b" l="l" r="r" t="t"/>
                    <a:pathLst>
                      <a:path extrusionOk="0" h="1051" w="7651">
                        <a:moveTo>
                          <a:pt x="0" y="1"/>
                        </a:moveTo>
                        <a:lnTo>
                          <a:pt x="185" y="1051"/>
                        </a:lnTo>
                        <a:lnTo>
                          <a:pt x="7465" y="1051"/>
                        </a:lnTo>
                        <a:lnTo>
                          <a:pt x="765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7" name="Google Shape;6437;p72"/>
                  <p:cNvSpPr/>
                  <p:nvPr/>
                </p:nvSpPr>
                <p:spPr>
                  <a:xfrm>
                    <a:off x="6968649" y="2664244"/>
                    <a:ext cx="132738" cy="25199"/>
                  </a:xfrm>
                  <a:custGeom>
                    <a:rect b="b" l="l" r="r" t="t"/>
                    <a:pathLst>
                      <a:path extrusionOk="0" h="4271" w="22498">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8" name="Google Shape;6438;p72"/>
                  <p:cNvSpPr/>
                  <p:nvPr/>
                </p:nvSpPr>
                <p:spPr>
                  <a:xfrm>
                    <a:off x="6968649" y="2667389"/>
                    <a:ext cx="132738" cy="11776"/>
                  </a:xfrm>
                  <a:custGeom>
                    <a:rect b="b" l="l" r="r" t="t"/>
                    <a:pathLst>
                      <a:path extrusionOk="0" h="1996" w="22498">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9" name="Google Shape;6439;p72"/>
                  <p:cNvSpPr/>
                  <p:nvPr/>
                </p:nvSpPr>
                <p:spPr>
                  <a:xfrm>
                    <a:off x="6963510" y="2683549"/>
                    <a:ext cx="143022" cy="11776"/>
                  </a:xfrm>
                  <a:custGeom>
                    <a:rect b="b" l="l" r="r" t="t"/>
                    <a:pathLst>
                      <a:path extrusionOk="0" h="1996" w="24241">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0" name="Google Shape;6440;p72"/>
                  <p:cNvSpPr/>
                  <p:nvPr/>
                </p:nvSpPr>
                <p:spPr>
                  <a:xfrm>
                    <a:off x="6968649" y="2642639"/>
                    <a:ext cx="132738" cy="25199"/>
                  </a:xfrm>
                  <a:custGeom>
                    <a:rect b="b" l="l" r="r" t="t"/>
                    <a:pathLst>
                      <a:path extrusionOk="0" h="4271" w="22498">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1" name="Google Shape;6441;p72"/>
                  <p:cNvSpPr/>
                  <p:nvPr/>
                </p:nvSpPr>
                <p:spPr>
                  <a:xfrm>
                    <a:off x="6968649" y="2643990"/>
                    <a:ext cx="132738" cy="11776"/>
                  </a:xfrm>
                  <a:custGeom>
                    <a:rect b="b" l="l" r="r" t="t"/>
                    <a:pathLst>
                      <a:path extrusionOk="0" h="1996" w="22498">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2" name="Google Shape;6442;p72"/>
                  <p:cNvSpPr/>
                  <p:nvPr/>
                </p:nvSpPr>
                <p:spPr>
                  <a:xfrm>
                    <a:off x="6963510" y="2660156"/>
                    <a:ext cx="143022" cy="11776"/>
                  </a:xfrm>
                  <a:custGeom>
                    <a:rect b="b" l="l" r="r" t="t"/>
                    <a:pathLst>
                      <a:path extrusionOk="0" h="1996" w="24241">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3" name="Google Shape;6443;p72"/>
                  <p:cNvSpPr/>
                  <p:nvPr/>
                </p:nvSpPr>
                <p:spPr>
                  <a:xfrm>
                    <a:off x="6968649" y="2617451"/>
                    <a:ext cx="132738" cy="25193"/>
                  </a:xfrm>
                  <a:custGeom>
                    <a:rect b="b" l="l" r="r" t="t"/>
                    <a:pathLst>
                      <a:path extrusionOk="0" h="4270" w="22498">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4" name="Google Shape;6444;p72"/>
                  <p:cNvSpPr/>
                  <p:nvPr/>
                </p:nvSpPr>
                <p:spPr>
                  <a:xfrm>
                    <a:off x="6968649" y="2620590"/>
                    <a:ext cx="132738" cy="11782"/>
                  </a:xfrm>
                  <a:custGeom>
                    <a:rect b="b" l="l" r="r" t="t"/>
                    <a:pathLst>
                      <a:path extrusionOk="0" h="1997" w="22498">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5" name="Google Shape;6445;p72"/>
                  <p:cNvSpPr/>
                  <p:nvPr/>
                </p:nvSpPr>
                <p:spPr>
                  <a:xfrm>
                    <a:off x="6963510" y="2613357"/>
                    <a:ext cx="143022" cy="11765"/>
                  </a:xfrm>
                  <a:custGeom>
                    <a:rect b="b" l="l" r="r" t="t"/>
                    <a:pathLst>
                      <a:path extrusionOk="0" h="1994" w="24241">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6" name="Google Shape;6446;p72"/>
                  <p:cNvSpPr/>
                  <p:nvPr/>
                </p:nvSpPr>
                <p:spPr>
                  <a:xfrm>
                    <a:off x="6850372" y="2107302"/>
                    <a:ext cx="369293" cy="477399"/>
                  </a:xfrm>
                  <a:custGeom>
                    <a:rect b="b" l="l" r="r" t="t"/>
                    <a:pathLst>
                      <a:path extrusionOk="0" h="80915" w="62592">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7" name="Google Shape;6447;p72"/>
                  <p:cNvSpPr/>
                  <p:nvPr/>
                </p:nvSpPr>
                <p:spPr>
                  <a:xfrm>
                    <a:off x="6963510" y="2636756"/>
                    <a:ext cx="143022" cy="11776"/>
                  </a:xfrm>
                  <a:custGeom>
                    <a:rect b="b" l="l" r="r" t="t"/>
                    <a:pathLst>
                      <a:path extrusionOk="0" h="1996" w="24241">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48" name="Google Shape;6448;p72"/>
                <p:cNvSpPr/>
                <p:nvPr/>
              </p:nvSpPr>
              <p:spPr>
                <a:xfrm>
                  <a:off x="7046588" y="2275942"/>
                  <a:ext cx="173076" cy="113894"/>
                </a:xfrm>
                <a:custGeom>
                  <a:rect b="b" l="l" r="r" t="t"/>
                  <a:pathLst>
                    <a:path extrusionOk="0" h="19304" w="29335">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9" name="Google Shape;6449;p72"/>
                <p:cNvSpPr/>
                <p:nvPr/>
              </p:nvSpPr>
              <p:spPr>
                <a:xfrm>
                  <a:off x="7046588" y="2107680"/>
                  <a:ext cx="168811" cy="145128"/>
                </a:xfrm>
                <a:custGeom>
                  <a:rect b="b" l="l" r="r" t="t"/>
                  <a:pathLst>
                    <a:path extrusionOk="0" h="24598" w="28612">
                      <a:moveTo>
                        <a:pt x="0" y="1"/>
                      </a:moveTo>
                      <a:lnTo>
                        <a:pt x="0" y="24597"/>
                      </a:lnTo>
                      <a:lnTo>
                        <a:pt x="28612" y="24597"/>
                      </a:lnTo>
                      <a:cubicBezTo>
                        <a:pt x="25701" y="11138"/>
                        <a:pt x="14102" y="876"/>
                        <a:pt x="0" y="1"/>
                      </a:cubicBez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0" name="Google Shape;6450;p72"/>
                <p:cNvSpPr/>
                <p:nvPr/>
              </p:nvSpPr>
              <p:spPr>
                <a:xfrm>
                  <a:off x="6850372" y="2275942"/>
                  <a:ext cx="173082" cy="113894"/>
                </a:xfrm>
                <a:custGeom>
                  <a:rect b="b" l="l" r="r" t="t"/>
                  <a:pathLst>
                    <a:path extrusionOk="0" h="19304" w="29336">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1" name="Google Shape;6451;p72"/>
                <p:cNvSpPr/>
                <p:nvPr/>
              </p:nvSpPr>
              <p:spPr>
                <a:xfrm>
                  <a:off x="6882243" y="2412957"/>
                  <a:ext cx="141211" cy="171743"/>
                </a:xfrm>
                <a:custGeom>
                  <a:rect b="b" l="l" r="r" t="t"/>
                  <a:pathLst>
                    <a:path extrusionOk="0" h="29109" w="23934">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2" name="Google Shape;6452;p72"/>
                <p:cNvSpPr/>
                <p:nvPr/>
              </p:nvSpPr>
              <p:spPr>
                <a:xfrm>
                  <a:off x="6854637" y="2107680"/>
                  <a:ext cx="168817" cy="145128"/>
                </a:xfrm>
                <a:custGeom>
                  <a:rect b="b" l="l" r="r" t="t"/>
                  <a:pathLst>
                    <a:path extrusionOk="0" h="24598" w="28613">
                      <a:moveTo>
                        <a:pt x="28612" y="1"/>
                      </a:moveTo>
                      <a:cubicBezTo>
                        <a:pt x="14512" y="876"/>
                        <a:pt x="2911" y="11138"/>
                        <a:pt x="1" y="24597"/>
                      </a:cubicBezTo>
                      <a:lnTo>
                        <a:pt x="28612" y="24597"/>
                      </a:lnTo>
                      <a:lnTo>
                        <a:pt x="28612" y="1"/>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3" name="Google Shape;6453;p72"/>
                <p:cNvSpPr/>
                <p:nvPr/>
              </p:nvSpPr>
              <p:spPr>
                <a:xfrm>
                  <a:off x="7046588" y="2412957"/>
                  <a:ext cx="141205" cy="171743"/>
                </a:xfrm>
                <a:custGeom>
                  <a:rect b="b" l="l" r="r" t="t"/>
                  <a:pathLst>
                    <a:path extrusionOk="0" h="29109" w="23933">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6454" name="Google Shape;6454;p72"/>
          <p:cNvGrpSpPr/>
          <p:nvPr/>
        </p:nvGrpSpPr>
        <p:grpSpPr>
          <a:xfrm>
            <a:off x="5780173" y="1862968"/>
            <a:ext cx="671358" cy="671358"/>
            <a:chOff x="6535625" y="760425"/>
            <a:chExt cx="1665900" cy="1665900"/>
          </a:xfrm>
        </p:grpSpPr>
        <p:sp>
          <p:nvSpPr>
            <p:cNvPr id="6455" name="Google Shape;6455;p72"/>
            <p:cNvSpPr/>
            <p:nvPr/>
          </p:nvSpPr>
          <p:spPr>
            <a:xfrm>
              <a:off x="6535625" y="760425"/>
              <a:ext cx="1665900" cy="16659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6" name="Google Shape;6456;p72"/>
            <p:cNvSpPr/>
            <p:nvPr/>
          </p:nvSpPr>
          <p:spPr>
            <a:xfrm>
              <a:off x="6713675" y="1116525"/>
              <a:ext cx="1309800" cy="13098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7" name="Google Shape;6457;p72"/>
            <p:cNvSpPr/>
            <p:nvPr/>
          </p:nvSpPr>
          <p:spPr>
            <a:xfrm>
              <a:off x="6831275" y="1351725"/>
              <a:ext cx="1074600" cy="10746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8" name="Google Shape;6458;p72"/>
            <p:cNvSpPr/>
            <p:nvPr/>
          </p:nvSpPr>
          <p:spPr>
            <a:xfrm>
              <a:off x="6942425" y="1574025"/>
              <a:ext cx="852300" cy="852300"/>
            </a:xfrm>
            <a:prstGeom prst="ellipse">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59" name="Google Shape;6459;p72"/>
          <p:cNvGrpSpPr/>
          <p:nvPr/>
        </p:nvGrpSpPr>
        <p:grpSpPr>
          <a:xfrm>
            <a:off x="716989" y="3531368"/>
            <a:ext cx="1340789" cy="640830"/>
            <a:chOff x="238125" y="1151100"/>
            <a:chExt cx="7139450" cy="3412300"/>
          </a:xfrm>
        </p:grpSpPr>
        <p:sp>
          <p:nvSpPr>
            <p:cNvPr id="6460" name="Google Shape;6460;p72"/>
            <p:cNvSpPr/>
            <p:nvPr/>
          </p:nvSpPr>
          <p:spPr>
            <a:xfrm>
              <a:off x="3468350" y="4223875"/>
              <a:ext cx="679000" cy="339525"/>
            </a:xfrm>
            <a:custGeom>
              <a:rect b="b" l="l" r="r" t="t"/>
              <a:pathLst>
                <a:path extrusionOk="0" h="13581" w="2716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1" name="Google Shape;6461;p72"/>
            <p:cNvSpPr/>
            <p:nvPr/>
          </p:nvSpPr>
          <p:spPr>
            <a:xfrm>
              <a:off x="3730250" y="3276125"/>
              <a:ext cx="147275" cy="956575"/>
            </a:xfrm>
            <a:custGeom>
              <a:rect b="b" l="l" r="r" t="t"/>
              <a:pathLst>
                <a:path extrusionOk="0" h="38263" w="5891">
                  <a:moveTo>
                    <a:pt x="3276" y="0"/>
                  </a:moveTo>
                  <a:lnTo>
                    <a:pt x="0" y="38263"/>
                  </a:lnTo>
                  <a:lnTo>
                    <a:pt x="5890" y="38194"/>
                  </a:lnTo>
                  <a:lnTo>
                    <a:pt x="3276"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2" name="Google Shape;6462;p72"/>
            <p:cNvSpPr/>
            <p:nvPr/>
          </p:nvSpPr>
          <p:spPr>
            <a:xfrm>
              <a:off x="3796275" y="3875600"/>
              <a:ext cx="839350" cy="630550"/>
            </a:xfrm>
            <a:custGeom>
              <a:rect b="b" l="l" r="r" t="t"/>
              <a:pathLst>
                <a:path extrusionOk="0" h="25222" w="33574">
                  <a:moveTo>
                    <a:pt x="32291" y="1"/>
                  </a:moveTo>
                  <a:lnTo>
                    <a:pt x="1" y="23463"/>
                  </a:lnTo>
                  <a:lnTo>
                    <a:pt x="1277" y="25222"/>
                  </a:lnTo>
                  <a:lnTo>
                    <a:pt x="33574" y="1759"/>
                  </a:lnTo>
                  <a:lnTo>
                    <a:pt x="3229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3" name="Google Shape;6463;p72"/>
            <p:cNvSpPr/>
            <p:nvPr/>
          </p:nvSpPr>
          <p:spPr>
            <a:xfrm>
              <a:off x="6240475" y="3130600"/>
              <a:ext cx="1137100" cy="1432800"/>
            </a:xfrm>
            <a:custGeom>
              <a:rect b="b" l="l" r="r" t="t"/>
              <a:pathLst>
                <a:path extrusionOk="0" h="57312" w="45484">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4" name="Google Shape;6464;p72"/>
            <p:cNvSpPr/>
            <p:nvPr/>
          </p:nvSpPr>
          <p:spPr>
            <a:xfrm>
              <a:off x="5243900" y="1696775"/>
              <a:ext cx="1764175" cy="1777475"/>
            </a:xfrm>
            <a:custGeom>
              <a:rect b="b" l="l" r="r" t="t"/>
              <a:pathLst>
                <a:path extrusionOk="0" h="71099" w="70567">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5" name="Google Shape;6465;p72"/>
            <p:cNvSpPr/>
            <p:nvPr/>
          </p:nvSpPr>
          <p:spPr>
            <a:xfrm>
              <a:off x="3812150" y="1151100"/>
              <a:ext cx="1896075" cy="1245900"/>
            </a:xfrm>
            <a:custGeom>
              <a:rect b="b" l="l" r="r" t="t"/>
              <a:pathLst>
                <a:path extrusionOk="0" h="49836" w="75843">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6" name="Google Shape;6466;p72"/>
            <p:cNvSpPr/>
            <p:nvPr/>
          </p:nvSpPr>
          <p:spPr>
            <a:xfrm>
              <a:off x="1910550" y="1151100"/>
              <a:ext cx="1901625" cy="1244175"/>
            </a:xfrm>
            <a:custGeom>
              <a:rect b="b" l="l" r="r" t="t"/>
              <a:pathLst>
                <a:path extrusionOk="0" h="49767" w="76065">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7" name="Google Shape;6467;p72"/>
            <p:cNvSpPr/>
            <p:nvPr/>
          </p:nvSpPr>
          <p:spPr>
            <a:xfrm>
              <a:off x="608475" y="1694725"/>
              <a:ext cx="1766425" cy="1778150"/>
            </a:xfrm>
            <a:custGeom>
              <a:rect b="b" l="l" r="r" t="t"/>
              <a:pathLst>
                <a:path extrusionOk="0" h="71126" w="70657">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8" name="Google Shape;6468;p72"/>
            <p:cNvSpPr/>
            <p:nvPr/>
          </p:nvSpPr>
          <p:spPr>
            <a:xfrm>
              <a:off x="238125" y="3129050"/>
              <a:ext cx="1137975" cy="1434175"/>
            </a:xfrm>
            <a:custGeom>
              <a:rect b="b" l="l" r="r" t="t"/>
              <a:pathLst>
                <a:path extrusionOk="0" h="57367" w="45519">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9" name="Google Shape;6469;p72"/>
            <p:cNvSpPr/>
            <p:nvPr/>
          </p:nvSpPr>
          <p:spPr>
            <a:xfrm>
              <a:off x="1924656" y="1941325"/>
              <a:ext cx="3773110" cy="1646329"/>
            </a:xfrm>
            <a:custGeom>
              <a:rect b="b" l="l" r="r" t="t"/>
              <a:pathLst>
                <a:path extrusionOk="0" h="64657" w="148183">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0" name="Google Shape;6470;p72"/>
            <p:cNvSpPr/>
            <p:nvPr/>
          </p:nvSpPr>
          <p:spPr>
            <a:xfrm>
              <a:off x="1028863" y="2678027"/>
              <a:ext cx="1805597" cy="1885320"/>
            </a:xfrm>
            <a:custGeom>
              <a:rect b="b" l="l" r="r" t="t"/>
              <a:pathLst>
                <a:path extrusionOk="0" h="74043" w="70912">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1" name="Google Shape;6471;p72"/>
            <p:cNvSpPr/>
            <p:nvPr/>
          </p:nvSpPr>
          <p:spPr>
            <a:xfrm>
              <a:off x="4792190" y="2679937"/>
              <a:ext cx="1798951" cy="1883410"/>
            </a:xfrm>
            <a:custGeom>
              <a:rect b="b" l="l" r="r" t="t"/>
              <a:pathLst>
                <a:path extrusionOk="0" h="73968" w="70651">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72" name="Google Shape;6472;p72"/>
          <p:cNvGrpSpPr/>
          <p:nvPr/>
        </p:nvGrpSpPr>
        <p:grpSpPr>
          <a:xfrm>
            <a:off x="5584212" y="2734649"/>
            <a:ext cx="985357" cy="585764"/>
            <a:chOff x="5145061" y="2881789"/>
            <a:chExt cx="1107641" cy="658458"/>
          </a:xfrm>
        </p:grpSpPr>
        <p:grpSp>
          <p:nvGrpSpPr>
            <p:cNvPr id="6473" name="Google Shape;6473;p72"/>
            <p:cNvGrpSpPr/>
            <p:nvPr/>
          </p:nvGrpSpPr>
          <p:grpSpPr>
            <a:xfrm>
              <a:off x="5722989" y="3244587"/>
              <a:ext cx="529713" cy="295659"/>
              <a:chOff x="5722989" y="3244587"/>
              <a:chExt cx="529713" cy="295659"/>
            </a:xfrm>
          </p:grpSpPr>
          <p:sp>
            <p:nvSpPr>
              <p:cNvPr id="6474" name="Google Shape;6474;p72"/>
              <p:cNvSpPr/>
              <p:nvPr/>
            </p:nvSpPr>
            <p:spPr>
              <a:xfrm>
                <a:off x="5722989" y="3244587"/>
                <a:ext cx="341346" cy="295659"/>
              </a:xfrm>
              <a:custGeom>
                <a:rect b="b" l="l" r="r" t="t"/>
                <a:pathLst>
                  <a:path extrusionOk="0" h="2231390" w="2576195">
                    <a:moveTo>
                      <a:pt x="1288021" y="0"/>
                    </a:moveTo>
                    <a:lnTo>
                      <a:pt x="0" y="2230932"/>
                    </a:lnTo>
                    <a:lnTo>
                      <a:pt x="2576042" y="2230932"/>
                    </a:lnTo>
                    <a:lnTo>
                      <a:pt x="1288021" y="0"/>
                    </a:lnTo>
                    <a:close/>
                  </a:path>
                </a:pathLst>
              </a:custGeom>
              <a:solidFill>
                <a:srgbClr val="869FB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6475" name="Google Shape;6475;p72"/>
              <p:cNvSpPr/>
              <p:nvPr/>
            </p:nvSpPr>
            <p:spPr>
              <a:xfrm>
                <a:off x="6035543" y="3298113"/>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869FB2"/>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6476" name="Google Shape;6476;p72"/>
            <p:cNvGrpSpPr/>
            <p:nvPr/>
          </p:nvGrpSpPr>
          <p:grpSpPr>
            <a:xfrm>
              <a:off x="5145061" y="3244587"/>
              <a:ext cx="536807" cy="295659"/>
              <a:chOff x="5145061" y="3244587"/>
              <a:chExt cx="536807" cy="295659"/>
            </a:xfrm>
          </p:grpSpPr>
          <p:sp>
            <p:nvSpPr>
              <p:cNvPr id="6477" name="Google Shape;6477;p72"/>
              <p:cNvSpPr/>
              <p:nvPr/>
            </p:nvSpPr>
            <p:spPr>
              <a:xfrm>
                <a:off x="5340522" y="3244587"/>
                <a:ext cx="341346" cy="295659"/>
              </a:xfrm>
              <a:custGeom>
                <a:rect b="b" l="l" r="r" t="t"/>
                <a:pathLst>
                  <a:path extrusionOk="0" h="2231390" w="2576195">
                    <a:moveTo>
                      <a:pt x="1288034" y="0"/>
                    </a:moveTo>
                    <a:lnTo>
                      <a:pt x="0" y="2230920"/>
                    </a:lnTo>
                    <a:lnTo>
                      <a:pt x="2576055" y="2230920"/>
                    </a:lnTo>
                    <a:lnTo>
                      <a:pt x="1288034" y="0"/>
                    </a:lnTo>
                    <a:close/>
                  </a:path>
                </a:pathLst>
              </a:custGeom>
              <a:solidFill>
                <a:srgbClr val="5F7D9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6478" name="Google Shape;6478;p72"/>
              <p:cNvSpPr/>
              <p:nvPr/>
            </p:nvSpPr>
            <p:spPr>
              <a:xfrm flipH="1">
                <a:off x="5145061" y="3298599"/>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5F7D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6479" name="Google Shape;6479;p72"/>
            <p:cNvGrpSpPr/>
            <p:nvPr/>
          </p:nvGrpSpPr>
          <p:grpSpPr>
            <a:xfrm>
              <a:off x="5341327" y="2898245"/>
              <a:ext cx="532309" cy="614891"/>
              <a:chOff x="5341327" y="2898245"/>
              <a:chExt cx="532309" cy="614891"/>
            </a:xfrm>
          </p:grpSpPr>
          <p:sp>
            <p:nvSpPr>
              <p:cNvPr id="6480" name="Google Shape;6480;p72"/>
              <p:cNvSpPr/>
              <p:nvPr/>
            </p:nvSpPr>
            <p:spPr>
              <a:xfrm>
                <a:off x="5532290" y="3217476"/>
                <a:ext cx="341346" cy="295659"/>
              </a:xfrm>
              <a:custGeom>
                <a:rect b="b" l="l" r="r" t="t"/>
                <a:pathLst>
                  <a:path extrusionOk="0" h="2231390" w="2576195">
                    <a:moveTo>
                      <a:pt x="2576042" y="0"/>
                    </a:moveTo>
                    <a:lnTo>
                      <a:pt x="0" y="0"/>
                    </a:lnTo>
                    <a:lnTo>
                      <a:pt x="1288021" y="2230920"/>
                    </a:lnTo>
                    <a:lnTo>
                      <a:pt x="2576042" y="0"/>
                    </a:lnTo>
                    <a:close/>
                  </a:path>
                </a:pathLst>
              </a:custGeom>
              <a:solidFill>
                <a:srgbClr val="E3E9E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6481" name="Google Shape;6481;p72"/>
              <p:cNvSpPr/>
              <p:nvPr/>
            </p:nvSpPr>
            <p:spPr>
              <a:xfrm flipH="1">
                <a:off x="5341327" y="2898245"/>
                <a:ext cx="217159" cy="33450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E3E9E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6482" name="Google Shape;6482;p72"/>
            <p:cNvGrpSpPr/>
            <p:nvPr/>
          </p:nvGrpSpPr>
          <p:grpSpPr>
            <a:xfrm>
              <a:off x="5532290" y="2881789"/>
              <a:ext cx="620516" cy="305456"/>
              <a:chOff x="5532290" y="2881789"/>
              <a:chExt cx="620516" cy="305456"/>
            </a:xfrm>
          </p:grpSpPr>
          <p:sp>
            <p:nvSpPr>
              <p:cNvPr id="6483" name="Google Shape;6483;p72"/>
              <p:cNvSpPr/>
              <p:nvPr/>
            </p:nvSpPr>
            <p:spPr>
              <a:xfrm>
                <a:off x="5532290" y="2891586"/>
                <a:ext cx="341346" cy="295659"/>
              </a:xfrm>
              <a:custGeom>
                <a:rect b="b" l="l" r="r" t="t"/>
                <a:pathLst>
                  <a:path extrusionOk="0" h="2231390" w="2576195">
                    <a:moveTo>
                      <a:pt x="1288021" y="0"/>
                    </a:moveTo>
                    <a:lnTo>
                      <a:pt x="0" y="2230920"/>
                    </a:lnTo>
                    <a:lnTo>
                      <a:pt x="2576042" y="2230920"/>
                    </a:lnTo>
                    <a:lnTo>
                      <a:pt x="1288021" y="0"/>
                    </a:lnTo>
                    <a:close/>
                  </a:path>
                </a:pathLst>
              </a:custGeom>
              <a:solidFill>
                <a:srgbClr val="435D7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6484" name="Google Shape;6484;p72"/>
              <p:cNvSpPr/>
              <p:nvPr/>
            </p:nvSpPr>
            <p:spPr>
              <a:xfrm>
                <a:off x="5837311" y="2881789"/>
                <a:ext cx="315495" cy="288369"/>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435D7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grpSp>
        <p:nvGrpSpPr>
          <p:cNvPr id="6485" name="Google Shape;6485;p72"/>
          <p:cNvGrpSpPr/>
          <p:nvPr/>
        </p:nvGrpSpPr>
        <p:grpSpPr>
          <a:xfrm>
            <a:off x="8163135" y="3526707"/>
            <a:ext cx="269068" cy="645491"/>
            <a:chOff x="7026852" y="3311869"/>
            <a:chExt cx="434331" cy="1041954"/>
          </a:xfrm>
        </p:grpSpPr>
        <p:sp>
          <p:nvSpPr>
            <p:cNvPr id="6486" name="Google Shape;6486;p72"/>
            <p:cNvSpPr/>
            <p:nvPr/>
          </p:nvSpPr>
          <p:spPr>
            <a:xfrm>
              <a:off x="7026852" y="3311869"/>
              <a:ext cx="434331" cy="847405"/>
            </a:xfrm>
            <a:custGeom>
              <a:rect b="b" l="l" r="r" t="t"/>
              <a:pathLst>
                <a:path extrusionOk="0" h="32649" w="16734">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7" name="Google Shape;6487;p72"/>
            <p:cNvSpPr/>
            <p:nvPr/>
          </p:nvSpPr>
          <p:spPr>
            <a:xfrm>
              <a:off x="7082395" y="3359392"/>
              <a:ext cx="323321" cy="323321"/>
            </a:xfrm>
            <a:custGeom>
              <a:rect b="b" l="l" r="r" t="t"/>
              <a:pathLst>
                <a:path extrusionOk="0" h="12457" w="12457">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8" name="Google Shape;6488;p72"/>
            <p:cNvSpPr/>
            <p:nvPr/>
          </p:nvSpPr>
          <p:spPr>
            <a:xfrm>
              <a:off x="7026852" y="4159239"/>
              <a:ext cx="434331" cy="194585"/>
            </a:xfrm>
            <a:custGeom>
              <a:rect b="b" l="l" r="r" t="t"/>
              <a:pathLst>
                <a:path extrusionOk="0" h="7497" w="16734">
                  <a:moveTo>
                    <a:pt x="1" y="1"/>
                  </a:moveTo>
                  <a:lnTo>
                    <a:pt x="8369" y="7496"/>
                  </a:lnTo>
                  <a:lnTo>
                    <a:pt x="1673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89" name="Google Shape;6489;p72"/>
          <p:cNvGrpSpPr/>
          <p:nvPr/>
        </p:nvGrpSpPr>
        <p:grpSpPr>
          <a:xfrm>
            <a:off x="6179716" y="3565945"/>
            <a:ext cx="293882" cy="293836"/>
            <a:chOff x="4873519" y="3311869"/>
            <a:chExt cx="499374" cy="499296"/>
          </a:xfrm>
        </p:grpSpPr>
        <p:sp>
          <p:nvSpPr>
            <p:cNvPr id="6490" name="Google Shape;6490;p72"/>
            <p:cNvSpPr/>
            <p:nvPr/>
          </p:nvSpPr>
          <p:spPr>
            <a:xfrm>
              <a:off x="4873519" y="3311869"/>
              <a:ext cx="499374" cy="499296"/>
            </a:xfrm>
            <a:custGeom>
              <a:rect b="b" l="l" r="r" t="t"/>
              <a:pathLst>
                <a:path extrusionOk="0" h="19237" w="1924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1" name="Google Shape;6491;p72"/>
            <p:cNvSpPr/>
            <p:nvPr/>
          </p:nvSpPr>
          <p:spPr>
            <a:xfrm>
              <a:off x="4894620" y="3329830"/>
              <a:ext cx="202112" cy="182386"/>
            </a:xfrm>
            <a:custGeom>
              <a:rect b="b" l="l" r="r" t="t"/>
              <a:pathLst>
                <a:path extrusionOk="0" h="7027" w="7787">
                  <a:moveTo>
                    <a:pt x="0" y="1"/>
                  </a:moveTo>
                  <a:lnTo>
                    <a:pt x="0" y="7026"/>
                  </a:lnTo>
                  <a:lnTo>
                    <a:pt x="7787"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92" name="Google Shape;6492;p72"/>
          <p:cNvGrpSpPr/>
          <p:nvPr/>
        </p:nvGrpSpPr>
        <p:grpSpPr>
          <a:xfrm>
            <a:off x="6179716" y="3878316"/>
            <a:ext cx="293882" cy="293882"/>
            <a:chOff x="4873519" y="3875839"/>
            <a:chExt cx="499374" cy="499374"/>
          </a:xfrm>
        </p:grpSpPr>
        <p:sp>
          <p:nvSpPr>
            <p:cNvPr id="6493" name="Google Shape;6493;p72"/>
            <p:cNvSpPr/>
            <p:nvPr/>
          </p:nvSpPr>
          <p:spPr>
            <a:xfrm>
              <a:off x="4873519" y="3875839"/>
              <a:ext cx="499374" cy="499374"/>
            </a:xfrm>
            <a:custGeom>
              <a:rect b="b" l="l" r="r" t="t"/>
              <a:pathLst>
                <a:path extrusionOk="0" h="19240" w="1924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4" name="Google Shape;6494;p72"/>
            <p:cNvSpPr/>
            <p:nvPr/>
          </p:nvSpPr>
          <p:spPr>
            <a:xfrm>
              <a:off x="4894620" y="3893826"/>
              <a:ext cx="202112" cy="182360"/>
            </a:xfrm>
            <a:custGeom>
              <a:rect b="b" l="l" r="r" t="t"/>
              <a:pathLst>
                <a:path extrusionOk="0" h="7026" w="7787">
                  <a:moveTo>
                    <a:pt x="0" y="0"/>
                  </a:moveTo>
                  <a:lnTo>
                    <a:pt x="0" y="7026"/>
                  </a:lnTo>
                  <a:lnTo>
                    <a:pt x="7787"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95" name="Google Shape;6495;p72"/>
          <p:cNvGrpSpPr/>
          <p:nvPr/>
        </p:nvGrpSpPr>
        <p:grpSpPr>
          <a:xfrm>
            <a:off x="2410244" y="1850269"/>
            <a:ext cx="698104" cy="698208"/>
            <a:chOff x="2565073" y="2075876"/>
            <a:chExt cx="672482" cy="672518"/>
          </a:xfrm>
        </p:grpSpPr>
        <p:sp>
          <p:nvSpPr>
            <p:cNvPr id="6496" name="Google Shape;6496;p72"/>
            <p:cNvSpPr/>
            <p:nvPr/>
          </p:nvSpPr>
          <p:spPr>
            <a:xfrm>
              <a:off x="2642193" y="2530650"/>
              <a:ext cx="419588" cy="217743"/>
            </a:xfrm>
            <a:custGeom>
              <a:rect b="b" l="l" r="r" t="t"/>
              <a:pathLst>
                <a:path extrusionOk="0" h="67780" w="130611">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7" name="Google Shape;6497;p72"/>
            <p:cNvSpPr/>
            <p:nvPr/>
          </p:nvSpPr>
          <p:spPr>
            <a:xfrm>
              <a:off x="2910083" y="2420918"/>
              <a:ext cx="327379" cy="312727"/>
            </a:xfrm>
            <a:custGeom>
              <a:rect b="b" l="l" r="r" t="t"/>
              <a:pathLst>
                <a:path extrusionOk="0" h="97347" w="101908">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8" name="Google Shape;6498;p72"/>
            <p:cNvSpPr/>
            <p:nvPr/>
          </p:nvSpPr>
          <p:spPr>
            <a:xfrm>
              <a:off x="2999034" y="2125384"/>
              <a:ext cx="238522" cy="411351"/>
            </a:xfrm>
            <a:custGeom>
              <a:rect b="b" l="l" r="r" t="t"/>
              <a:pathLst>
                <a:path extrusionOk="0" h="128047" w="74248">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9" name="Google Shape;6499;p72"/>
            <p:cNvSpPr/>
            <p:nvPr/>
          </p:nvSpPr>
          <p:spPr>
            <a:xfrm>
              <a:off x="2740849" y="2075876"/>
              <a:ext cx="419604" cy="217734"/>
            </a:xfrm>
            <a:custGeom>
              <a:rect b="b" l="l" r="r" t="t"/>
              <a:pathLst>
                <a:path extrusionOk="0" h="67777" w="130616">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0" name="Google Shape;6500;p72"/>
            <p:cNvSpPr/>
            <p:nvPr/>
          </p:nvSpPr>
          <p:spPr>
            <a:xfrm>
              <a:off x="2565167" y="2090625"/>
              <a:ext cx="327379" cy="312740"/>
            </a:xfrm>
            <a:custGeom>
              <a:rect b="b" l="l" r="r" t="t"/>
              <a:pathLst>
                <a:path extrusionOk="0" h="97351" w="101908">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1" name="Google Shape;6501;p72"/>
            <p:cNvSpPr/>
            <p:nvPr/>
          </p:nvSpPr>
          <p:spPr>
            <a:xfrm>
              <a:off x="2565073" y="2287538"/>
              <a:ext cx="218572" cy="409555"/>
            </a:xfrm>
            <a:custGeom>
              <a:rect b="b" l="l" r="r" t="t"/>
              <a:pathLst>
                <a:path extrusionOk="0" h="127488" w="68038">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02" name="Google Shape;6502;p72"/>
          <p:cNvGrpSpPr/>
          <p:nvPr/>
        </p:nvGrpSpPr>
        <p:grpSpPr>
          <a:xfrm>
            <a:off x="5633655" y="3534869"/>
            <a:ext cx="438354" cy="637329"/>
            <a:chOff x="1697726" y="3244179"/>
            <a:chExt cx="788124" cy="1146069"/>
          </a:xfrm>
        </p:grpSpPr>
        <p:sp>
          <p:nvSpPr>
            <p:cNvPr id="6503" name="Google Shape;6503;p72"/>
            <p:cNvSpPr/>
            <p:nvPr/>
          </p:nvSpPr>
          <p:spPr>
            <a:xfrm>
              <a:off x="1697726" y="3244179"/>
              <a:ext cx="788124" cy="1146069"/>
            </a:xfrm>
            <a:custGeom>
              <a:rect b="b" l="l" r="r" t="t"/>
              <a:pathLst>
                <a:path extrusionOk="0" h="44156" w="30365">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4" name="Google Shape;6504;p72"/>
            <p:cNvSpPr/>
            <p:nvPr/>
          </p:nvSpPr>
          <p:spPr>
            <a:xfrm>
              <a:off x="1743302" y="4053603"/>
              <a:ext cx="291293" cy="291267"/>
            </a:xfrm>
            <a:custGeom>
              <a:rect b="b" l="l" r="r" t="t"/>
              <a:pathLst>
                <a:path extrusionOk="0" h="11222" w="11223">
                  <a:moveTo>
                    <a:pt x="1" y="0"/>
                  </a:moveTo>
                  <a:lnTo>
                    <a:pt x="1" y="11222"/>
                  </a:lnTo>
                  <a:lnTo>
                    <a:pt x="11222" y="11222"/>
                  </a:lnTo>
                  <a:lnTo>
                    <a:pt x="11222"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05" name="Google Shape;6505;p72"/>
          <p:cNvSpPr/>
          <p:nvPr/>
        </p:nvSpPr>
        <p:spPr>
          <a:xfrm>
            <a:off x="8130914" y="3422653"/>
            <a:ext cx="204" cy="4"/>
          </a:xfrm>
          <a:custGeom>
            <a:rect b="b" l="l" r="r" t="t"/>
            <a:pathLst>
              <a:path extrusionOk="0" h="1" w="48">
                <a:moveTo>
                  <a:pt x="48" y="0"/>
                </a:move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06" name="Google Shape;6506;p72"/>
          <p:cNvGrpSpPr/>
          <p:nvPr/>
        </p:nvGrpSpPr>
        <p:grpSpPr>
          <a:xfrm>
            <a:off x="7634869" y="1863232"/>
            <a:ext cx="799565" cy="670282"/>
            <a:chOff x="7617850" y="2063282"/>
            <a:chExt cx="799565" cy="670282"/>
          </a:xfrm>
        </p:grpSpPr>
        <p:cxnSp>
          <p:nvCxnSpPr>
            <p:cNvPr id="6507" name="Google Shape;6507;p72"/>
            <p:cNvCxnSpPr/>
            <p:nvPr/>
          </p:nvCxnSpPr>
          <p:spPr>
            <a:xfrm flipH="1" rot="5400000">
              <a:off x="7629118"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6508" name="Google Shape;6508;p72"/>
            <p:cNvCxnSpPr/>
            <p:nvPr/>
          </p:nvCxnSpPr>
          <p:spPr>
            <a:xfrm rot="-5400000">
              <a:off x="8276270"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6509" name="Google Shape;6509;p72"/>
            <p:cNvCxnSpPr/>
            <p:nvPr/>
          </p:nvCxnSpPr>
          <p:spPr>
            <a:xfrm rot="5400000">
              <a:off x="7629118"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6510" name="Google Shape;6510;p72"/>
            <p:cNvCxnSpPr/>
            <p:nvPr/>
          </p:nvCxnSpPr>
          <p:spPr>
            <a:xfrm flipH="1" rot="-5400000">
              <a:off x="8276270"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6511" name="Google Shape;6511;p72"/>
            <p:cNvCxnSpPr/>
            <p:nvPr/>
          </p:nvCxnSpPr>
          <p:spPr>
            <a:xfrm rot="10800000">
              <a:off x="7617850" y="2393356"/>
              <a:ext cx="83400" cy="0"/>
            </a:xfrm>
            <a:prstGeom prst="straightConnector1">
              <a:avLst/>
            </a:prstGeom>
            <a:noFill/>
            <a:ln cap="flat" cmpd="sng" w="9525">
              <a:solidFill>
                <a:srgbClr val="667E92"/>
              </a:solidFill>
              <a:prstDash val="solid"/>
              <a:round/>
              <a:headEnd len="med" w="med" type="none"/>
              <a:tailEnd len="med" w="med" type="none"/>
            </a:ln>
          </p:spPr>
        </p:cxnSp>
        <p:cxnSp>
          <p:nvCxnSpPr>
            <p:cNvPr id="6512" name="Google Shape;6512;p72"/>
            <p:cNvCxnSpPr/>
            <p:nvPr/>
          </p:nvCxnSpPr>
          <p:spPr>
            <a:xfrm rot="10800000">
              <a:off x="8334015" y="2393356"/>
              <a:ext cx="83400" cy="0"/>
            </a:xfrm>
            <a:prstGeom prst="straightConnector1">
              <a:avLst/>
            </a:prstGeom>
            <a:noFill/>
            <a:ln cap="flat" cmpd="sng" w="9525">
              <a:solidFill>
                <a:srgbClr val="667E92"/>
              </a:solidFill>
              <a:prstDash val="solid"/>
              <a:round/>
              <a:headEnd len="med" w="med" type="none"/>
              <a:tailEnd len="med" w="med" type="none"/>
            </a:ln>
          </p:spPr>
        </p:cxnSp>
        <p:grpSp>
          <p:nvGrpSpPr>
            <p:cNvPr id="6513" name="Google Shape;6513;p72"/>
            <p:cNvGrpSpPr/>
            <p:nvPr/>
          </p:nvGrpSpPr>
          <p:grpSpPr>
            <a:xfrm>
              <a:off x="7734309" y="2063282"/>
              <a:ext cx="570957" cy="620095"/>
              <a:chOff x="7734309" y="2063282"/>
              <a:chExt cx="570957" cy="620095"/>
            </a:xfrm>
          </p:grpSpPr>
          <p:grpSp>
            <p:nvGrpSpPr>
              <p:cNvPr id="6514" name="Google Shape;6514;p72"/>
              <p:cNvGrpSpPr/>
              <p:nvPr/>
            </p:nvGrpSpPr>
            <p:grpSpPr>
              <a:xfrm>
                <a:off x="8031573" y="2063282"/>
                <a:ext cx="273693" cy="620095"/>
                <a:chOff x="8031573" y="2063282"/>
                <a:chExt cx="273693" cy="620095"/>
              </a:xfrm>
            </p:grpSpPr>
            <p:sp>
              <p:nvSpPr>
                <p:cNvPr id="6515" name="Google Shape;6515;p72"/>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6" name="Google Shape;6516;p72"/>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7" name="Google Shape;6517;p72"/>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8" name="Google Shape;6518;p72"/>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19" name="Google Shape;6519;p72"/>
              <p:cNvGrpSpPr/>
              <p:nvPr/>
            </p:nvGrpSpPr>
            <p:grpSpPr>
              <a:xfrm flipH="1">
                <a:off x="7734309" y="2063282"/>
                <a:ext cx="273693" cy="620095"/>
                <a:chOff x="8031573" y="2063282"/>
                <a:chExt cx="273693" cy="620095"/>
              </a:xfrm>
            </p:grpSpPr>
            <p:sp>
              <p:nvSpPr>
                <p:cNvPr id="6520" name="Google Shape;6520;p72"/>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1" name="Google Shape;6521;p72"/>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2" name="Google Shape;6522;p72"/>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3" name="Google Shape;6523;p72"/>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6524" name="Google Shape;6524;p72"/>
          <p:cNvSpPr/>
          <p:nvPr/>
        </p:nvSpPr>
        <p:spPr>
          <a:xfrm>
            <a:off x="7095123" y="3555322"/>
            <a:ext cx="558742" cy="616877"/>
          </a:xfrm>
          <a:custGeom>
            <a:rect b="b" l="l" r="r" t="t"/>
            <a:pathLst>
              <a:path extrusionOk="0" h="5225" w="4733">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5" name="Google Shape;6525;p72"/>
          <p:cNvSpPr/>
          <p:nvPr/>
        </p:nvSpPr>
        <p:spPr>
          <a:xfrm rot="10800000">
            <a:off x="6581305" y="3552736"/>
            <a:ext cx="406111" cy="619462"/>
          </a:xfrm>
          <a:custGeom>
            <a:rect b="b" l="l" r="r" t="t"/>
            <a:pathLst>
              <a:path extrusionOk="0" h="22743" w="1491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26" name="Google Shape;6526;p72"/>
          <p:cNvGrpSpPr/>
          <p:nvPr/>
        </p:nvGrpSpPr>
        <p:grpSpPr>
          <a:xfrm>
            <a:off x="7821475" y="2716715"/>
            <a:ext cx="602567" cy="601884"/>
            <a:chOff x="1186975" y="238125"/>
            <a:chExt cx="5244275" cy="5238325"/>
          </a:xfrm>
        </p:grpSpPr>
        <p:sp>
          <p:nvSpPr>
            <p:cNvPr id="6527" name="Google Shape;6527;p72"/>
            <p:cNvSpPr/>
            <p:nvPr/>
          </p:nvSpPr>
          <p:spPr>
            <a:xfrm>
              <a:off x="1188450" y="238125"/>
              <a:ext cx="3198750" cy="2628625"/>
            </a:xfrm>
            <a:custGeom>
              <a:rect b="b" l="l" r="r" t="t"/>
              <a:pathLst>
                <a:path extrusionOk="0" h="105145" w="12795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8" name="Google Shape;6528;p72"/>
            <p:cNvSpPr/>
            <p:nvPr/>
          </p:nvSpPr>
          <p:spPr>
            <a:xfrm>
              <a:off x="1186975" y="2279750"/>
              <a:ext cx="2628625" cy="3196700"/>
            </a:xfrm>
            <a:custGeom>
              <a:rect b="b" l="l" r="r" t="t"/>
              <a:pathLst>
                <a:path extrusionOk="0" h="127868" w="105145">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9" name="Google Shape;6529;p72"/>
            <p:cNvSpPr/>
            <p:nvPr/>
          </p:nvSpPr>
          <p:spPr>
            <a:xfrm>
              <a:off x="3802600" y="239450"/>
              <a:ext cx="2628650" cy="3196825"/>
            </a:xfrm>
            <a:custGeom>
              <a:rect b="b" l="l" r="r" t="t"/>
              <a:pathLst>
                <a:path extrusionOk="0" h="127873" w="105146">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0" name="Google Shape;6530;p72"/>
            <p:cNvSpPr/>
            <p:nvPr/>
          </p:nvSpPr>
          <p:spPr>
            <a:xfrm>
              <a:off x="3232500" y="2847950"/>
              <a:ext cx="3198600" cy="2628500"/>
            </a:xfrm>
            <a:custGeom>
              <a:rect b="b" l="l" r="r" t="t"/>
              <a:pathLst>
                <a:path extrusionOk="0" h="105140" w="127944">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31" name="Google Shape;6531;p72"/>
          <p:cNvGrpSpPr/>
          <p:nvPr/>
        </p:nvGrpSpPr>
        <p:grpSpPr>
          <a:xfrm>
            <a:off x="3264213" y="1856199"/>
            <a:ext cx="651848" cy="687338"/>
            <a:chOff x="3400515" y="2056248"/>
            <a:chExt cx="698134" cy="735987"/>
          </a:xfrm>
        </p:grpSpPr>
        <p:grpSp>
          <p:nvGrpSpPr>
            <p:cNvPr id="6532" name="Google Shape;6532;p72"/>
            <p:cNvGrpSpPr/>
            <p:nvPr/>
          </p:nvGrpSpPr>
          <p:grpSpPr>
            <a:xfrm>
              <a:off x="3400515" y="2283913"/>
              <a:ext cx="312919" cy="219900"/>
              <a:chOff x="3400515" y="2283913"/>
              <a:chExt cx="312919" cy="219900"/>
            </a:xfrm>
          </p:grpSpPr>
          <p:sp>
            <p:nvSpPr>
              <p:cNvPr id="6533" name="Google Shape;6533;p72"/>
              <p:cNvSpPr/>
              <p:nvPr/>
            </p:nvSpPr>
            <p:spPr>
              <a:xfrm>
                <a:off x="3493534" y="2283913"/>
                <a:ext cx="219900" cy="219900"/>
              </a:xfrm>
              <a:prstGeom prst="ellipse">
                <a:avLst/>
              </a:prstGeom>
              <a:solidFill>
                <a:srgbClr val="435D7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6534" name="Google Shape;6534;p72"/>
              <p:cNvCxnSpPr/>
              <p:nvPr/>
            </p:nvCxnSpPr>
            <p:spPr>
              <a:xfrm rot="10800000">
                <a:off x="3400515" y="2393804"/>
                <a:ext cx="95400" cy="0"/>
              </a:xfrm>
              <a:prstGeom prst="straightConnector1">
                <a:avLst/>
              </a:prstGeom>
              <a:noFill/>
              <a:ln cap="flat" cmpd="sng" w="28575">
                <a:solidFill>
                  <a:srgbClr val="435D74"/>
                </a:solidFill>
                <a:prstDash val="solid"/>
                <a:round/>
                <a:headEnd len="med" w="med" type="none"/>
                <a:tailEnd len="med" w="med" type="none"/>
              </a:ln>
            </p:spPr>
          </p:cxnSp>
        </p:grpSp>
        <p:grpSp>
          <p:nvGrpSpPr>
            <p:cNvPr id="6535" name="Google Shape;6535;p72"/>
            <p:cNvGrpSpPr/>
            <p:nvPr/>
          </p:nvGrpSpPr>
          <p:grpSpPr>
            <a:xfrm>
              <a:off x="3547823" y="2461089"/>
              <a:ext cx="219900" cy="331146"/>
              <a:chOff x="3547823" y="2461089"/>
              <a:chExt cx="219900" cy="331146"/>
            </a:xfrm>
          </p:grpSpPr>
          <p:sp>
            <p:nvSpPr>
              <p:cNvPr id="6536" name="Google Shape;6536;p72"/>
              <p:cNvSpPr/>
              <p:nvPr/>
            </p:nvSpPr>
            <p:spPr>
              <a:xfrm>
                <a:off x="3547823" y="2461089"/>
                <a:ext cx="219900" cy="219900"/>
              </a:xfrm>
              <a:prstGeom prst="ellipse">
                <a:avLst/>
              </a:prstGeom>
              <a:solidFill>
                <a:srgbClr val="5F7D9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6537" name="Google Shape;6537;p72"/>
              <p:cNvCxnSpPr/>
              <p:nvPr/>
            </p:nvCxnSpPr>
            <p:spPr>
              <a:xfrm rot="10800000">
                <a:off x="3657701" y="2678535"/>
                <a:ext cx="0" cy="113700"/>
              </a:xfrm>
              <a:prstGeom prst="straightConnector1">
                <a:avLst/>
              </a:prstGeom>
              <a:noFill/>
              <a:ln cap="flat" cmpd="sng" w="28575">
                <a:solidFill>
                  <a:srgbClr val="5F7D95"/>
                </a:solidFill>
                <a:prstDash val="solid"/>
                <a:round/>
                <a:headEnd len="med" w="med" type="none"/>
                <a:tailEnd len="med" w="med" type="none"/>
              </a:ln>
            </p:spPr>
          </p:cxnSp>
        </p:grpSp>
        <p:grpSp>
          <p:nvGrpSpPr>
            <p:cNvPr id="6538" name="Google Shape;6538;p72"/>
            <p:cNvGrpSpPr/>
            <p:nvPr/>
          </p:nvGrpSpPr>
          <p:grpSpPr>
            <a:xfrm>
              <a:off x="3734138" y="2461089"/>
              <a:ext cx="219900" cy="331146"/>
              <a:chOff x="3734138" y="2461089"/>
              <a:chExt cx="219900" cy="331146"/>
            </a:xfrm>
          </p:grpSpPr>
          <p:sp>
            <p:nvSpPr>
              <p:cNvPr id="6539" name="Google Shape;6539;p72"/>
              <p:cNvSpPr/>
              <p:nvPr/>
            </p:nvSpPr>
            <p:spPr>
              <a:xfrm>
                <a:off x="3734138" y="2461089"/>
                <a:ext cx="219900" cy="219900"/>
              </a:xfrm>
              <a:prstGeom prst="ellipse">
                <a:avLst/>
              </a:prstGeom>
              <a:solidFill>
                <a:srgbClr val="869FB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6540" name="Google Shape;6540;p72"/>
              <p:cNvCxnSpPr/>
              <p:nvPr/>
            </p:nvCxnSpPr>
            <p:spPr>
              <a:xfrm rot="10800000">
                <a:off x="3844020" y="2678535"/>
                <a:ext cx="0" cy="113700"/>
              </a:xfrm>
              <a:prstGeom prst="straightConnector1">
                <a:avLst/>
              </a:prstGeom>
              <a:noFill/>
              <a:ln cap="flat" cmpd="sng" w="28575">
                <a:solidFill>
                  <a:srgbClr val="869FB2"/>
                </a:solidFill>
                <a:prstDash val="solid"/>
                <a:round/>
                <a:headEnd len="med" w="med" type="none"/>
                <a:tailEnd len="med" w="med" type="none"/>
              </a:ln>
            </p:spPr>
          </p:cxnSp>
        </p:grpSp>
        <p:grpSp>
          <p:nvGrpSpPr>
            <p:cNvPr id="6541" name="Google Shape;6541;p72"/>
            <p:cNvGrpSpPr/>
            <p:nvPr/>
          </p:nvGrpSpPr>
          <p:grpSpPr>
            <a:xfrm>
              <a:off x="3787560" y="2281742"/>
              <a:ext cx="311089" cy="219900"/>
              <a:chOff x="3787560" y="2281742"/>
              <a:chExt cx="311089" cy="219900"/>
            </a:xfrm>
          </p:grpSpPr>
          <p:sp>
            <p:nvSpPr>
              <p:cNvPr id="6542" name="Google Shape;6542;p72"/>
              <p:cNvSpPr/>
              <p:nvPr/>
            </p:nvSpPr>
            <p:spPr>
              <a:xfrm>
                <a:off x="3787560" y="2281742"/>
                <a:ext cx="219900" cy="219900"/>
              </a:xfrm>
              <a:prstGeom prst="ellipse">
                <a:avLst/>
              </a:prstGeom>
              <a:solidFill>
                <a:srgbClr val="A5B7C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6543" name="Google Shape;6543;p72"/>
              <p:cNvCxnSpPr/>
              <p:nvPr/>
            </p:nvCxnSpPr>
            <p:spPr>
              <a:xfrm rot="10800000">
                <a:off x="4003849" y="2393795"/>
                <a:ext cx="94800" cy="0"/>
              </a:xfrm>
              <a:prstGeom prst="straightConnector1">
                <a:avLst/>
              </a:prstGeom>
              <a:noFill/>
              <a:ln cap="flat" cmpd="sng" w="28575">
                <a:solidFill>
                  <a:srgbClr val="A5B7C6"/>
                </a:solidFill>
                <a:prstDash val="solid"/>
                <a:round/>
                <a:headEnd len="med" w="med" type="none"/>
                <a:tailEnd len="med" w="med" type="none"/>
              </a:ln>
            </p:spPr>
          </p:cxnSp>
        </p:grpSp>
        <p:grpSp>
          <p:nvGrpSpPr>
            <p:cNvPr id="6544" name="Google Shape;6544;p72"/>
            <p:cNvGrpSpPr/>
            <p:nvPr/>
          </p:nvGrpSpPr>
          <p:grpSpPr>
            <a:xfrm>
              <a:off x="3637290" y="2056248"/>
              <a:ext cx="219900" cy="330736"/>
              <a:chOff x="3637290" y="2056248"/>
              <a:chExt cx="219900" cy="330736"/>
            </a:xfrm>
          </p:grpSpPr>
          <p:sp>
            <p:nvSpPr>
              <p:cNvPr id="6545" name="Google Shape;6545;p72"/>
              <p:cNvSpPr/>
              <p:nvPr/>
            </p:nvSpPr>
            <p:spPr>
              <a:xfrm>
                <a:off x="3637290" y="2167085"/>
                <a:ext cx="219900" cy="219900"/>
              </a:xfrm>
              <a:prstGeom prst="ellipse">
                <a:avLst/>
              </a:prstGeom>
              <a:solidFill>
                <a:srgbClr val="BAC8D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cxnSp>
            <p:nvCxnSpPr>
              <p:cNvPr id="6546" name="Google Shape;6546;p72"/>
              <p:cNvCxnSpPr/>
              <p:nvPr/>
            </p:nvCxnSpPr>
            <p:spPr>
              <a:xfrm rot="10800000">
                <a:off x="3747169" y="2056248"/>
                <a:ext cx="0" cy="113700"/>
              </a:xfrm>
              <a:prstGeom prst="straightConnector1">
                <a:avLst/>
              </a:prstGeom>
              <a:noFill/>
              <a:ln cap="flat" cmpd="sng" w="28575">
                <a:solidFill>
                  <a:srgbClr val="BAC8D3"/>
                </a:solidFill>
                <a:prstDash val="solid"/>
                <a:round/>
                <a:headEnd len="med" w="med" type="none"/>
                <a:tailEnd len="med" w="med" type="none"/>
              </a:ln>
            </p:spPr>
          </p:cxnSp>
        </p:grpSp>
      </p:grpSp>
      <p:grpSp>
        <p:nvGrpSpPr>
          <p:cNvPr id="6547" name="Google Shape;6547;p72"/>
          <p:cNvGrpSpPr/>
          <p:nvPr/>
        </p:nvGrpSpPr>
        <p:grpSpPr>
          <a:xfrm>
            <a:off x="2555919" y="2726205"/>
            <a:ext cx="1268144" cy="592394"/>
            <a:chOff x="238125" y="1188750"/>
            <a:chExt cx="7140450" cy="3335550"/>
          </a:xfrm>
        </p:grpSpPr>
        <p:sp>
          <p:nvSpPr>
            <p:cNvPr id="6548" name="Google Shape;6548;p72"/>
            <p:cNvSpPr/>
            <p:nvPr/>
          </p:nvSpPr>
          <p:spPr>
            <a:xfrm>
              <a:off x="238125" y="1188750"/>
              <a:ext cx="3507025" cy="1584000"/>
            </a:xfrm>
            <a:custGeom>
              <a:rect b="b" l="l" r="r" t="t"/>
              <a:pathLst>
                <a:path extrusionOk="0" h="63360" w="140281">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9" name="Google Shape;6549;p72"/>
            <p:cNvSpPr/>
            <p:nvPr/>
          </p:nvSpPr>
          <p:spPr>
            <a:xfrm>
              <a:off x="238125" y="2940300"/>
              <a:ext cx="3507025" cy="1584000"/>
            </a:xfrm>
            <a:custGeom>
              <a:rect b="b" l="l" r="r" t="t"/>
              <a:pathLst>
                <a:path extrusionOk="0" h="63360" w="140281">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0" name="Google Shape;6550;p72"/>
            <p:cNvSpPr/>
            <p:nvPr/>
          </p:nvSpPr>
          <p:spPr>
            <a:xfrm>
              <a:off x="3871550" y="1188750"/>
              <a:ext cx="3507025" cy="1584000"/>
            </a:xfrm>
            <a:custGeom>
              <a:rect b="b" l="l" r="r" t="t"/>
              <a:pathLst>
                <a:path extrusionOk="0" h="63360" w="140281">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1" name="Google Shape;6551;p72"/>
            <p:cNvSpPr/>
            <p:nvPr/>
          </p:nvSpPr>
          <p:spPr>
            <a:xfrm>
              <a:off x="3871550" y="2940300"/>
              <a:ext cx="3507025" cy="1584000"/>
            </a:xfrm>
            <a:custGeom>
              <a:rect b="b" l="l" r="r" t="t"/>
              <a:pathLst>
                <a:path extrusionOk="0" h="63360" w="140281">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2" name="Google Shape;6552;p72"/>
            <p:cNvSpPr/>
            <p:nvPr/>
          </p:nvSpPr>
          <p:spPr>
            <a:xfrm>
              <a:off x="2842425" y="1934600"/>
              <a:ext cx="1843850" cy="1843850"/>
            </a:xfrm>
            <a:custGeom>
              <a:rect b="b" l="l" r="r" t="t"/>
              <a:pathLst>
                <a:path extrusionOk="0" h="73754" w="73754">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53" name="Google Shape;6553;p72"/>
          <p:cNvGrpSpPr/>
          <p:nvPr/>
        </p:nvGrpSpPr>
        <p:grpSpPr>
          <a:xfrm>
            <a:off x="6663819" y="2728360"/>
            <a:ext cx="1053944" cy="590147"/>
            <a:chOff x="238125" y="1335475"/>
            <a:chExt cx="5418735" cy="3034175"/>
          </a:xfrm>
        </p:grpSpPr>
        <p:sp>
          <p:nvSpPr>
            <p:cNvPr id="6554" name="Google Shape;6554;p72"/>
            <p:cNvSpPr/>
            <p:nvPr/>
          </p:nvSpPr>
          <p:spPr>
            <a:xfrm>
              <a:off x="3669985" y="1335475"/>
              <a:ext cx="1986875" cy="3034175"/>
            </a:xfrm>
            <a:custGeom>
              <a:rect b="b" l="l" r="r" t="t"/>
              <a:pathLst>
                <a:path extrusionOk="0" h="121367" w="79475">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5" name="Google Shape;6555;p72"/>
            <p:cNvSpPr/>
            <p:nvPr/>
          </p:nvSpPr>
          <p:spPr>
            <a:xfrm>
              <a:off x="1956350" y="1335475"/>
              <a:ext cx="1984950" cy="3034175"/>
            </a:xfrm>
            <a:custGeom>
              <a:rect b="b" l="l" r="r" t="t"/>
              <a:pathLst>
                <a:path extrusionOk="0" h="121367" w="79398">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6" name="Google Shape;6556;p72"/>
            <p:cNvSpPr/>
            <p:nvPr/>
          </p:nvSpPr>
          <p:spPr>
            <a:xfrm>
              <a:off x="238125" y="1335475"/>
              <a:ext cx="1986850" cy="3034175"/>
            </a:xfrm>
            <a:custGeom>
              <a:rect b="b" l="l" r="r" t="t"/>
              <a:pathLst>
                <a:path extrusionOk="0" h="121367" w="79474">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57" name="Google Shape;6557;p72"/>
          <p:cNvGrpSpPr/>
          <p:nvPr/>
        </p:nvGrpSpPr>
        <p:grpSpPr>
          <a:xfrm>
            <a:off x="4094628" y="3533259"/>
            <a:ext cx="1268207" cy="638939"/>
            <a:chOff x="3967651" y="3645904"/>
            <a:chExt cx="1479304" cy="745292"/>
          </a:xfrm>
        </p:grpSpPr>
        <p:grpSp>
          <p:nvGrpSpPr>
            <p:cNvPr id="6558" name="Google Shape;6558;p72"/>
            <p:cNvGrpSpPr/>
            <p:nvPr/>
          </p:nvGrpSpPr>
          <p:grpSpPr>
            <a:xfrm>
              <a:off x="3967651" y="4009026"/>
              <a:ext cx="1479304" cy="382170"/>
              <a:chOff x="3967651" y="4009026"/>
              <a:chExt cx="1479304" cy="382170"/>
            </a:xfrm>
          </p:grpSpPr>
          <p:grpSp>
            <p:nvGrpSpPr>
              <p:cNvPr id="6559" name="Google Shape;6559;p72"/>
              <p:cNvGrpSpPr/>
              <p:nvPr/>
            </p:nvGrpSpPr>
            <p:grpSpPr>
              <a:xfrm>
                <a:off x="4892216" y="4195630"/>
                <a:ext cx="554739" cy="195566"/>
                <a:chOff x="3604375" y="4892160"/>
                <a:chExt cx="1651500" cy="582215"/>
              </a:xfrm>
            </p:grpSpPr>
            <p:sp>
              <p:nvSpPr>
                <p:cNvPr id="6560" name="Google Shape;6560;p72"/>
                <p:cNvSpPr/>
                <p:nvPr/>
              </p:nvSpPr>
              <p:spPr>
                <a:xfrm>
                  <a:off x="3604375" y="4892160"/>
                  <a:ext cx="1651500" cy="146825"/>
                </a:xfrm>
                <a:custGeom>
                  <a:rect b="b" l="l" r="r" t="t"/>
                  <a:pathLst>
                    <a:path extrusionOk="0" h="5873" w="66060">
                      <a:moveTo>
                        <a:pt x="1" y="0"/>
                      </a:moveTo>
                      <a:lnTo>
                        <a:pt x="7340" y="5872"/>
                      </a:lnTo>
                      <a:lnTo>
                        <a:pt x="66060" y="5872"/>
                      </a:lnTo>
                      <a:lnTo>
                        <a:pt x="5138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1" name="Google Shape;6561;p72"/>
                <p:cNvSpPr/>
                <p:nvPr/>
              </p:nvSpPr>
              <p:spPr>
                <a:xfrm>
                  <a:off x="3787875" y="5033975"/>
                  <a:ext cx="1468000" cy="440400"/>
                </a:xfrm>
                <a:custGeom>
                  <a:rect b="b" l="l" r="r" t="t"/>
                  <a:pathLst>
                    <a:path extrusionOk="0" h="17616" w="58720">
                      <a:moveTo>
                        <a:pt x="0" y="0"/>
                      </a:moveTo>
                      <a:lnTo>
                        <a:pt x="0" y="17615"/>
                      </a:lnTo>
                      <a:lnTo>
                        <a:pt x="58720" y="17615"/>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62" name="Google Shape;6562;p72"/>
              <p:cNvGrpSpPr/>
              <p:nvPr/>
            </p:nvGrpSpPr>
            <p:grpSpPr>
              <a:xfrm>
                <a:off x="3967651" y="4146303"/>
                <a:ext cx="579402" cy="244893"/>
                <a:chOff x="851875" y="4745310"/>
                <a:chExt cx="1724925" cy="729065"/>
              </a:xfrm>
            </p:grpSpPr>
            <p:sp>
              <p:nvSpPr>
                <p:cNvPr id="6563" name="Google Shape;6563;p72"/>
                <p:cNvSpPr/>
                <p:nvPr/>
              </p:nvSpPr>
              <p:spPr>
                <a:xfrm>
                  <a:off x="851925" y="4745310"/>
                  <a:ext cx="1724875" cy="146875"/>
                </a:xfrm>
                <a:custGeom>
                  <a:rect b="b" l="l" r="r" t="t"/>
                  <a:pathLst>
                    <a:path extrusionOk="0" h="5875" w="68995">
                      <a:moveTo>
                        <a:pt x="14679" y="0"/>
                      </a:moveTo>
                      <a:lnTo>
                        <a:pt x="1" y="5874"/>
                      </a:lnTo>
                      <a:lnTo>
                        <a:pt x="58718" y="5874"/>
                      </a:lnTo>
                      <a:lnTo>
                        <a:pt x="6899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4" name="Google Shape;6564;p72"/>
                <p:cNvSpPr/>
                <p:nvPr/>
              </p:nvSpPr>
              <p:spPr>
                <a:xfrm>
                  <a:off x="851875" y="4887175"/>
                  <a:ext cx="1468025" cy="587200"/>
                </a:xfrm>
                <a:custGeom>
                  <a:rect b="b" l="l" r="r" t="t"/>
                  <a:pathLst>
                    <a:path extrusionOk="0" h="23488" w="58721">
                      <a:moveTo>
                        <a:pt x="0" y="0"/>
                      </a:moveTo>
                      <a:lnTo>
                        <a:pt x="0" y="23487"/>
                      </a:lnTo>
                      <a:lnTo>
                        <a:pt x="58720" y="23487"/>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65" name="Google Shape;6565;p72"/>
              <p:cNvGrpSpPr/>
              <p:nvPr/>
            </p:nvGrpSpPr>
            <p:grpSpPr>
              <a:xfrm>
                <a:off x="4460753" y="4009026"/>
                <a:ext cx="493110" cy="382170"/>
                <a:chOff x="2319875" y="4336625"/>
                <a:chExt cx="1468025" cy="1137750"/>
              </a:xfrm>
            </p:grpSpPr>
            <p:sp>
              <p:nvSpPr>
                <p:cNvPr id="6566" name="Google Shape;6566;p72"/>
                <p:cNvSpPr/>
                <p:nvPr/>
              </p:nvSpPr>
              <p:spPr>
                <a:xfrm>
                  <a:off x="2319875" y="4336625"/>
                  <a:ext cx="1468025" cy="146875"/>
                </a:xfrm>
                <a:custGeom>
                  <a:rect b="b" l="l" r="r" t="t"/>
                  <a:pathLst>
                    <a:path extrusionOk="0" h="5875" w="58721">
                      <a:moveTo>
                        <a:pt x="14681" y="0"/>
                      </a:moveTo>
                      <a:lnTo>
                        <a:pt x="0" y="5874"/>
                      </a:lnTo>
                      <a:lnTo>
                        <a:pt x="58720" y="5874"/>
                      </a:lnTo>
                      <a:lnTo>
                        <a:pt x="4404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7" name="Google Shape;6567;p72"/>
                <p:cNvSpPr/>
                <p:nvPr/>
              </p:nvSpPr>
              <p:spPr>
                <a:xfrm>
                  <a:off x="2319875" y="4483425"/>
                  <a:ext cx="1468025" cy="990950"/>
                </a:xfrm>
                <a:custGeom>
                  <a:rect b="b" l="l" r="r" t="t"/>
                  <a:pathLst>
                    <a:path extrusionOk="0" h="39638" w="58721">
                      <a:moveTo>
                        <a:pt x="0" y="0"/>
                      </a:moveTo>
                      <a:lnTo>
                        <a:pt x="0" y="39637"/>
                      </a:lnTo>
                      <a:lnTo>
                        <a:pt x="58720" y="39637"/>
                      </a:lnTo>
                      <a:lnTo>
                        <a:pt x="58720" y="0"/>
                      </a:ln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568" name="Google Shape;6568;p72"/>
            <p:cNvGrpSpPr/>
            <p:nvPr/>
          </p:nvGrpSpPr>
          <p:grpSpPr>
            <a:xfrm>
              <a:off x="4479443" y="3645904"/>
              <a:ext cx="455965" cy="388789"/>
              <a:chOff x="2957425" y="238100"/>
              <a:chExt cx="1910200" cy="1628775"/>
            </a:xfrm>
          </p:grpSpPr>
          <p:sp>
            <p:nvSpPr>
              <p:cNvPr id="6569" name="Google Shape;6569;p72"/>
              <p:cNvSpPr/>
              <p:nvPr/>
            </p:nvSpPr>
            <p:spPr>
              <a:xfrm>
                <a:off x="4035900" y="239600"/>
                <a:ext cx="831725" cy="906350"/>
              </a:xfrm>
              <a:custGeom>
                <a:rect b="b" l="l" r="r" t="t"/>
                <a:pathLst>
                  <a:path extrusionOk="0" h="36254" w="33269">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0" name="Google Shape;6570;p72"/>
              <p:cNvSpPr/>
              <p:nvPr/>
            </p:nvSpPr>
            <p:spPr>
              <a:xfrm>
                <a:off x="4062725" y="270525"/>
                <a:ext cx="775400" cy="855625"/>
              </a:xfrm>
              <a:custGeom>
                <a:rect b="b" l="l" r="r" t="t"/>
                <a:pathLst>
                  <a:path extrusionOk="0" h="34225" w="31016">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1" name="Google Shape;6571;p72"/>
              <p:cNvSpPr/>
              <p:nvPr/>
            </p:nvSpPr>
            <p:spPr>
              <a:xfrm>
                <a:off x="2957425" y="254350"/>
                <a:ext cx="842900" cy="896500"/>
              </a:xfrm>
              <a:custGeom>
                <a:rect b="b" l="l" r="r" t="t"/>
                <a:pathLst>
                  <a:path extrusionOk="0" h="35860" w="33716">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2" name="Google Shape;6572;p72"/>
              <p:cNvSpPr/>
              <p:nvPr/>
            </p:nvSpPr>
            <p:spPr>
              <a:xfrm>
                <a:off x="2987525" y="285250"/>
                <a:ext cx="786050" cy="845950"/>
              </a:xfrm>
              <a:custGeom>
                <a:rect b="b" l="l" r="r" t="t"/>
                <a:pathLst>
                  <a:path extrusionOk="0" h="33838" w="31442">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3" name="Google Shape;6573;p72"/>
              <p:cNvSpPr/>
              <p:nvPr/>
            </p:nvSpPr>
            <p:spPr>
              <a:xfrm>
                <a:off x="3368550" y="238100"/>
                <a:ext cx="1089150" cy="1354050"/>
              </a:xfrm>
              <a:custGeom>
                <a:rect b="b" l="l" r="r" t="t"/>
                <a:pathLst>
                  <a:path extrusionOk="0" h="54162" w="43566">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4" name="Google Shape;6574;p72"/>
              <p:cNvSpPr/>
              <p:nvPr/>
            </p:nvSpPr>
            <p:spPr>
              <a:xfrm>
                <a:off x="3588225" y="1559325"/>
                <a:ext cx="673800" cy="265125"/>
              </a:xfrm>
              <a:custGeom>
                <a:rect b="b" l="l" r="r" t="t"/>
                <a:pathLst>
                  <a:path extrusionOk="0" h="10605" w="26952">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5" name="Google Shape;6575;p72"/>
              <p:cNvSpPr/>
              <p:nvPr/>
            </p:nvSpPr>
            <p:spPr>
              <a:xfrm>
                <a:off x="3513850" y="1774875"/>
                <a:ext cx="825300" cy="92000"/>
              </a:xfrm>
              <a:custGeom>
                <a:rect b="b" l="l" r="r" t="t"/>
                <a:pathLst>
                  <a:path extrusionOk="0" h="3680" w="33012">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6" name="Google Shape;6576;p72"/>
              <p:cNvSpPr/>
              <p:nvPr/>
            </p:nvSpPr>
            <p:spPr>
              <a:xfrm>
                <a:off x="3466550" y="322000"/>
                <a:ext cx="893500" cy="458025"/>
              </a:xfrm>
              <a:custGeom>
                <a:rect b="b" l="l" r="r" t="t"/>
                <a:pathLst>
                  <a:path extrusionOk="0" h="18321" w="3574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7" name="Google Shape;6577;p72"/>
              <p:cNvSpPr/>
              <p:nvPr/>
            </p:nvSpPr>
            <p:spPr>
              <a:xfrm>
                <a:off x="3472850" y="260850"/>
                <a:ext cx="874375" cy="56650"/>
              </a:xfrm>
              <a:custGeom>
                <a:rect b="b" l="l" r="r" t="t"/>
                <a:pathLst>
                  <a:path extrusionOk="0" h="2266" w="34975">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8" name="Google Shape;6578;p72"/>
              <p:cNvSpPr/>
              <p:nvPr/>
            </p:nvSpPr>
            <p:spPr>
              <a:xfrm>
                <a:off x="3746150" y="421050"/>
                <a:ext cx="332625" cy="316350"/>
              </a:xfrm>
              <a:custGeom>
                <a:rect b="b" l="l" r="r" t="t"/>
                <a:pathLst>
                  <a:path extrusionOk="0" h="12654" w="13305">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579" name="Google Shape;6579;p72"/>
          <p:cNvGrpSpPr/>
          <p:nvPr/>
        </p:nvGrpSpPr>
        <p:grpSpPr>
          <a:xfrm>
            <a:off x="2480742" y="3534460"/>
            <a:ext cx="1243128" cy="637739"/>
            <a:chOff x="2496310" y="3693351"/>
            <a:chExt cx="1342906" cy="688926"/>
          </a:xfrm>
        </p:grpSpPr>
        <p:grpSp>
          <p:nvGrpSpPr>
            <p:cNvPr id="6580" name="Google Shape;6580;p72"/>
            <p:cNvGrpSpPr/>
            <p:nvPr/>
          </p:nvGrpSpPr>
          <p:grpSpPr>
            <a:xfrm>
              <a:off x="2496310" y="3693351"/>
              <a:ext cx="1342906" cy="688875"/>
              <a:chOff x="2496310" y="3693351"/>
              <a:chExt cx="1342906" cy="688875"/>
            </a:xfrm>
          </p:grpSpPr>
          <p:sp>
            <p:nvSpPr>
              <p:cNvPr id="6581" name="Google Shape;6581;p72"/>
              <p:cNvSpPr/>
              <p:nvPr/>
            </p:nvSpPr>
            <p:spPr>
              <a:xfrm>
                <a:off x="2567815" y="3809577"/>
                <a:ext cx="1200140" cy="572649"/>
              </a:xfrm>
              <a:custGeom>
                <a:rect b="b" l="l" r="r" t="t"/>
                <a:pathLst>
                  <a:path extrusionOk="0" h="33020" w="66087">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2" name="Google Shape;6582;p72"/>
              <p:cNvSpPr/>
              <p:nvPr/>
            </p:nvSpPr>
            <p:spPr>
              <a:xfrm>
                <a:off x="342068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3" name="Google Shape;6583;p72"/>
              <p:cNvSpPr/>
              <p:nvPr/>
            </p:nvSpPr>
            <p:spPr>
              <a:xfrm>
                <a:off x="3135700" y="3791751"/>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4" name="Google Shape;6584;p72"/>
              <p:cNvSpPr/>
              <p:nvPr/>
            </p:nvSpPr>
            <p:spPr>
              <a:xfrm>
                <a:off x="3620515"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5" name="Google Shape;6585;p72"/>
              <p:cNvSpPr/>
              <p:nvPr/>
            </p:nvSpPr>
            <p:spPr>
              <a:xfrm>
                <a:off x="284380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6" name="Google Shape;6586;p72"/>
              <p:cNvSpPr/>
              <p:nvPr/>
            </p:nvSpPr>
            <p:spPr>
              <a:xfrm>
                <a:off x="2652010"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587" name="Google Shape;6587;p72"/>
              <p:cNvCxnSpPr>
                <a:stCxn id="6585" idx="0"/>
              </p:cNvCxnSpPr>
              <p:nvPr/>
            </p:nvCxnSpPr>
            <p:spPr>
              <a:xfrm flipH="1" rot="5400000">
                <a:off x="2741958" y="3724116"/>
                <a:ext cx="68700" cy="200100"/>
              </a:xfrm>
              <a:prstGeom prst="bentConnector2">
                <a:avLst/>
              </a:prstGeom>
              <a:noFill/>
              <a:ln cap="flat" cmpd="sng" w="19050">
                <a:solidFill>
                  <a:srgbClr val="869FB2"/>
                </a:solidFill>
                <a:prstDash val="solid"/>
                <a:round/>
                <a:headEnd len="med" w="med" type="none"/>
                <a:tailEnd len="med" w="med" type="none"/>
              </a:ln>
            </p:spPr>
          </p:cxnSp>
          <p:cxnSp>
            <p:nvCxnSpPr>
              <p:cNvPr id="6588" name="Google Shape;6588;p72"/>
              <p:cNvCxnSpPr>
                <a:stCxn id="6582" idx="0"/>
              </p:cNvCxnSpPr>
              <p:nvPr/>
            </p:nvCxnSpPr>
            <p:spPr>
              <a:xfrm rot="-5400000">
                <a:off x="3512338" y="3723516"/>
                <a:ext cx="75900" cy="194100"/>
              </a:xfrm>
              <a:prstGeom prst="bentConnector2">
                <a:avLst/>
              </a:prstGeom>
              <a:noFill/>
              <a:ln cap="flat" cmpd="sng" w="19050">
                <a:solidFill>
                  <a:srgbClr val="869FB2"/>
                </a:solidFill>
                <a:prstDash val="solid"/>
                <a:round/>
                <a:headEnd len="med" w="med" type="none"/>
                <a:tailEnd len="med" w="med" type="none"/>
              </a:ln>
            </p:spPr>
          </p:cxnSp>
          <p:cxnSp>
            <p:nvCxnSpPr>
              <p:cNvPr id="6589" name="Google Shape;6589;p72"/>
              <p:cNvCxnSpPr>
                <a:stCxn id="6583" idx="0"/>
              </p:cNvCxnSpPr>
              <p:nvPr/>
            </p:nvCxnSpPr>
            <p:spPr>
              <a:xfrm rot="-5400000">
                <a:off x="3119350" y="3742251"/>
                <a:ext cx="984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6590" name="Google Shape;6590;p72"/>
              <p:cNvCxnSpPr>
                <a:stCxn id="6586" idx="2"/>
              </p:cNvCxnSpPr>
              <p:nvPr/>
            </p:nvCxnSpPr>
            <p:spPr>
              <a:xfrm flipH="1">
                <a:off x="2496310" y="4065467"/>
                <a:ext cx="1557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6591" name="Google Shape;6591;p72"/>
              <p:cNvCxnSpPr>
                <a:stCxn id="6584" idx="6"/>
              </p:cNvCxnSpPr>
              <p:nvPr/>
            </p:nvCxnSpPr>
            <p:spPr>
              <a:xfrm>
                <a:off x="3685615" y="4065467"/>
                <a:ext cx="153600" cy="600"/>
              </a:xfrm>
              <a:prstGeom prst="bentConnector3">
                <a:avLst>
                  <a:gd fmla="val 50000" name="adj1"/>
                </a:avLst>
              </a:prstGeom>
              <a:noFill/>
              <a:ln cap="flat" cmpd="sng" w="19050">
                <a:solidFill>
                  <a:srgbClr val="869FB2"/>
                </a:solidFill>
                <a:prstDash val="solid"/>
                <a:round/>
                <a:headEnd len="med" w="med" type="none"/>
                <a:tailEnd len="med" w="med" type="none"/>
              </a:ln>
            </p:spPr>
          </p:cxnSp>
        </p:grpSp>
        <p:grpSp>
          <p:nvGrpSpPr>
            <p:cNvPr id="6592" name="Google Shape;6592;p72"/>
            <p:cNvGrpSpPr/>
            <p:nvPr/>
          </p:nvGrpSpPr>
          <p:grpSpPr>
            <a:xfrm>
              <a:off x="2675275" y="3930557"/>
              <a:ext cx="1003306" cy="451719"/>
              <a:chOff x="2675275" y="4174282"/>
              <a:chExt cx="1003306" cy="451719"/>
            </a:xfrm>
          </p:grpSpPr>
          <p:sp>
            <p:nvSpPr>
              <p:cNvPr id="6593" name="Google Shape;6593;p72"/>
              <p:cNvSpPr/>
              <p:nvPr/>
            </p:nvSpPr>
            <p:spPr>
              <a:xfrm>
                <a:off x="2675275" y="4174282"/>
                <a:ext cx="1003306" cy="451719"/>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4" name="Google Shape;6594;p72"/>
              <p:cNvSpPr/>
              <p:nvPr/>
            </p:nvSpPr>
            <p:spPr>
              <a:xfrm>
                <a:off x="2716046" y="4210984"/>
                <a:ext cx="921789" cy="415018"/>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5" name="Google Shape;6595;p72"/>
              <p:cNvSpPr/>
              <p:nvPr/>
            </p:nvSpPr>
            <p:spPr>
              <a:xfrm>
                <a:off x="2762606" y="4252906"/>
                <a:ext cx="828676" cy="373095"/>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596" name="Google Shape;6596;p72"/>
          <p:cNvGrpSpPr/>
          <p:nvPr/>
        </p:nvGrpSpPr>
        <p:grpSpPr>
          <a:xfrm>
            <a:off x="1654412" y="971306"/>
            <a:ext cx="574511" cy="874709"/>
            <a:chOff x="1715404" y="1112080"/>
            <a:chExt cx="642270" cy="977984"/>
          </a:xfrm>
        </p:grpSpPr>
        <p:grpSp>
          <p:nvGrpSpPr>
            <p:cNvPr id="6597" name="Google Shape;6597;p72"/>
            <p:cNvGrpSpPr/>
            <p:nvPr/>
          </p:nvGrpSpPr>
          <p:grpSpPr>
            <a:xfrm>
              <a:off x="1715404" y="1112080"/>
              <a:ext cx="642270" cy="977984"/>
              <a:chOff x="1715404" y="1112080"/>
              <a:chExt cx="642270" cy="977984"/>
            </a:xfrm>
          </p:grpSpPr>
          <p:sp>
            <p:nvSpPr>
              <p:cNvPr id="6598" name="Google Shape;6598;p72"/>
              <p:cNvSpPr/>
              <p:nvPr/>
            </p:nvSpPr>
            <p:spPr>
              <a:xfrm>
                <a:off x="1715404" y="1112080"/>
                <a:ext cx="642270" cy="642270"/>
              </a:xfrm>
              <a:custGeom>
                <a:rect b="b" l="l" r="r" t="t"/>
                <a:pathLst>
                  <a:path extrusionOk="0" h="41544" w="41544">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9" name="Google Shape;6599;p72"/>
              <p:cNvSpPr/>
              <p:nvPr/>
            </p:nvSpPr>
            <p:spPr>
              <a:xfrm>
                <a:off x="1956781" y="1714402"/>
                <a:ext cx="9121" cy="375663"/>
              </a:xfrm>
              <a:custGeom>
                <a:rect b="b" l="l" r="r" t="t"/>
                <a:pathLst>
                  <a:path extrusionOk="0" h="24299" w="590">
                    <a:moveTo>
                      <a:pt x="0" y="0"/>
                    </a:moveTo>
                    <a:lnTo>
                      <a:pt x="0" y="24299"/>
                    </a:lnTo>
                    <a:lnTo>
                      <a:pt x="589" y="24299"/>
                    </a:lnTo>
                    <a:lnTo>
                      <a:pt x="589"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00" name="Google Shape;6600;p72"/>
            <p:cNvGrpSpPr/>
            <p:nvPr/>
          </p:nvGrpSpPr>
          <p:grpSpPr>
            <a:xfrm>
              <a:off x="1768927" y="1165603"/>
              <a:ext cx="535225" cy="851367"/>
              <a:chOff x="1768927" y="1165603"/>
              <a:chExt cx="535225" cy="851367"/>
            </a:xfrm>
          </p:grpSpPr>
          <p:sp>
            <p:nvSpPr>
              <p:cNvPr id="6601" name="Google Shape;6601;p72"/>
              <p:cNvSpPr/>
              <p:nvPr/>
            </p:nvSpPr>
            <p:spPr>
              <a:xfrm>
                <a:off x="1768927" y="1165603"/>
                <a:ext cx="535225" cy="535225"/>
              </a:xfrm>
              <a:custGeom>
                <a:rect b="b" l="l" r="r" t="t"/>
                <a:pathLst>
                  <a:path extrusionOk="0" h="34620" w="3462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2" name="Google Shape;6602;p72"/>
              <p:cNvSpPr/>
              <p:nvPr/>
            </p:nvSpPr>
            <p:spPr>
              <a:xfrm>
                <a:off x="2006902" y="1668949"/>
                <a:ext cx="9137" cy="348020"/>
              </a:xfrm>
              <a:custGeom>
                <a:rect b="b" l="l" r="r" t="t"/>
                <a:pathLst>
                  <a:path extrusionOk="0" h="22511" w="591">
                    <a:moveTo>
                      <a:pt x="1" y="0"/>
                    </a:moveTo>
                    <a:lnTo>
                      <a:pt x="1" y="22510"/>
                    </a:lnTo>
                    <a:lnTo>
                      <a:pt x="590" y="22510"/>
                    </a:lnTo>
                    <a:lnTo>
                      <a:pt x="590"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03" name="Google Shape;6603;p72"/>
            <p:cNvGrpSpPr/>
            <p:nvPr/>
          </p:nvGrpSpPr>
          <p:grpSpPr>
            <a:xfrm>
              <a:off x="1822449" y="1219125"/>
              <a:ext cx="428180" cy="718859"/>
              <a:chOff x="1822449" y="1219125"/>
              <a:chExt cx="428180" cy="718859"/>
            </a:xfrm>
          </p:grpSpPr>
          <p:sp>
            <p:nvSpPr>
              <p:cNvPr id="6604" name="Google Shape;6604;p72"/>
              <p:cNvSpPr/>
              <p:nvPr/>
            </p:nvSpPr>
            <p:spPr>
              <a:xfrm>
                <a:off x="1822449" y="1219125"/>
                <a:ext cx="428180" cy="428180"/>
              </a:xfrm>
              <a:custGeom>
                <a:rect b="b" l="l" r="r" t="t"/>
                <a:pathLst>
                  <a:path extrusionOk="0" h="27696" w="27696">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5" name="Google Shape;6605;p72"/>
              <p:cNvSpPr/>
              <p:nvPr/>
            </p:nvSpPr>
            <p:spPr>
              <a:xfrm>
                <a:off x="2057039" y="1605996"/>
                <a:ext cx="9121" cy="331988"/>
              </a:xfrm>
              <a:custGeom>
                <a:rect b="b" l="l" r="r" t="t"/>
                <a:pathLst>
                  <a:path extrusionOk="0" h="21474" w="590">
                    <a:moveTo>
                      <a:pt x="0" y="0"/>
                    </a:moveTo>
                    <a:lnTo>
                      <a:pt x="0" y="21474"/>
                    </a:lnTo>
                    <a:lnTo>
                      <a:pt x="590" y="21474"/>
                    </a:lnTo>
                    <a:lnTo>
                      <a:pt x="59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06" name="Google Shape;6606;p72"/>
            <p:cNvGrpSpPr/>
            <p:nvPr/>
          </p:nvGrpSpPr>
          <p:grpSpPr>
            <a:xfrm>
              <a:off x="1875972" y="1272648"/>
              <a:ext cx="321135" cy="586939"/>
              <a:chOff x="1875972" y="1272648"/>
              <a:chExt cx="321135" cy="586939"/>
            </a:xfrm>
          </p:grpSpPr>
          <p:sp>
            <p:nvSpPr>
              <p:cNvPr id="6607" name="Google Shape;6607;p72"/>
              <p:cNvSpPr/>
              <p:nvPr/>
            </p:nvSpPr>
            <p:spPr>
              <a:xfrm>
                <a:off x="1875972" y="1272648"/>
                <a:ext cx="321135" cy="321120"/>
              </a:xfrm>
              <a:custGeom>
                <a:rect b="b" l="l" r="r" t="t"/>
                <a:pathLst>
                  <a:path extrusionOk="0" h="20771" w="20772">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8" name="Google Shape;6608;p72"/>
              <p:cNvSpPr/>
              <p:nvPr/>
            </p:nvSpPr>
            <p:spPr>
              <a:xfrm>
                <a:off x="2107176" y="1533705"/>
                <a:ext cx="9121" cy="325881"/>
              </a:xfrm>
              <a:custGeom>
                <a:rect b="b" l="l" r="r" t="t"/>
                <a:pathLst>
                  <a:path extrusionOk="0" h="21079" w="590">
                    <a:moveTo>
                      <a:pt x="0" y="0"/>
                    </a:moveTo>
                    <a:lnTo>
                      <a:pt x="0" y="21078"/>
                    </a:lnTo>
                    <a:lnTo>
                      <a:pt x="589" y="21078"/>
                    </a:lnTo>
                    <a:lnTo>
                      <a:pt x="589"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609" name="Google Shape;6609;p72"/>
          <p:cNvGrpSpPr/>
          <p:nvPr/>
        </p:nvGrpSpPr>
        <p:grpSpPr>
          <a:xfrm>
            <a:off x="7761573" y="3528028"/>
            <a:ext cx="293855" cy="644170"/>
            <a:chOff x="241025" y="3151575"/>
            <a:chExt cx="293855" cy="644170"/>
          </a:xfrm>
        </p:grpSpPr>
        <p:sp>
          <p:nvSpPr>
            <p:cNvPr id="6610" name="Google Shape;6610;p72"/>
            <p:cNvSpPr/>
            <p:nvPr/>
          </p:nvSpPr>
          <p:spPr>
            <a:xfrm>
              <a:off x="241025" y="3151575"/>
              <a:ext cx="293303" cy="644170"/>
            </a:xfrm>
            <a:custGeom>
              <a:rect b="b" l="l" r="r" t="t"/>
              <a:pathLst>
                <a:path extrusionOk="0" h="41986" w="19117">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1" name="Google Shape;6611;p72"/>
            <p:cNvSpPr/>
            <p:nvPr/>
          </p:nvSpPr>
          <p:spPr>
            <a:xfrm>
              <a:off x="241347" y="3252796"/>
              <a:ext cx="293533" cy="164134"/>
            </a:xfrm>
            <a:custGeom>
              <a:rect b="b" l="l" r="r" t="t"/>
              <a:pathLst>
                <a:path extrusionOk="0" h="10698" w="19132">
                  <a:moveTo>
                    <a:pt x="1" y="1"/>
                  </a:moveTo>
                  <a:lnTo>
                    <a:pt x="1" y="10698"/>
                  </a:lnTo>
                  <a:lnTo>
                    <a:pt x="19132" y="10698"/>
                  </a:lnTo>
                  <a:lnTo>
                    <a:pt x="19132"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12" name="Google Shape;6612;p72"/>
          <p:cNvGrpSpPr/>
          <p:nvPr/>
        </p:nvGrpSpPr>
        <p:grpSpPr>
          <a:xfrm>
            <a:off x="709557" y="2728028"/>
            <a:ext cx="1779649" cy="591620"/>
            <a:chOff x="246070" y="1983375"/>
            <a:chExt cx="1855347" cy="616849"/>
          </a:xfrm>
        </p:grpSpPr>
        <p:sp>
          <p:nvSpPr>
            <p:cNvPr id="6613" name="Google Shape;6613;p72"/>
            <p:cNvSpPr/>
            <p:nvPr/>
          </p:nvSpPr>
          <p:spPr>
            <a:xfrm>
              <a:off x="1072131" y="1983872"/>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4" name="Google Shape;6614;p72"/>
            <p:cNvSpPr/>
            <p:nvPr/>
          </p:nvSpPr>
          <p:spPr>
            <a:xfrm>
              <a:off x="1430530" y="2193486"/>
              <a:ext cx="46960" cy="46948"/>
            </a:xfrm>
            <a:custGeom>
              <a:rect b="b" l="l" r="r" t="t"/>
              <a:pathLst>
                <a:path extrusionOk="0" h="3914" w="3915">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5" name="Google Shape;6615;p72"/>
            <p:cNvSpPr/>
            <p:nvPr/>
          </p:nvSpPr>
          <p:spPr>
            <a:xfrm>
              <a:off x="1277847" y="2191554"/>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6" name="Google Shape;6616;p72"/>
            <p:cNvSpPr/>
            <p:nvPr/>
          </p:nvSpPr>
          <p:spPr>
            <a:xfrm>
              <a:off x="1690156" y="2190379"/>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7" name="Google Shape;6617;p72"/>
            <p:cNvSpPr/>
            <p:nvPr/>
          </p:nvSpPr>
          <p:spPr>
            <a:xfrm>
              <a:off x="1484068" y="1984268"/>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8" name="Google Shape;6618;p72"/>
            <p:cNvSpPr/>
            <p:nvPr/>
          </p:nvSpPr>
          <p:spPr>
            <a:xfrm flipH="1">
              <a:off x="865779" y="2190662"/>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9" name="Google Shape;6619;p72"/>
            <p:cNvSpPr/>
            <p:nvPr/>
          </p:nvSpPr>
          <p:spPr>
            <a:xfrm>
              <a:off x="246070" y="1983826"/>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0" name="Google Shape;6620;p72"/>
            <p:cNvSpPr/>
            <p:nvPr/>
          </p:nvSpPr>
          <p:spPr>
            <a:xfrm flipH="1">
              <a:off x="659595" y="1983375"/>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1" name="Google Shape;6621;p72"/>
            <p:cNvSpPr/>
            <p:nvPr/>
          </p:nvSpPr>
          <p:spPr>
            <a:xfrm flipH="1">
              <a:off x="451107" y="2189486"/>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22" name="Google Shape;6622;p72"/>
          <p:cNvGrpSpPr/>
          <p:nvPr/>
        </p:nvGrpSpPr>
        <p:grpSpPr>
          <a:xfrm>
            <a:off x="2320424" y="971306"/>
            <a:ext cx="711055" cy="745993"/>
            <a:chOff x="2496269" y="1171698"/>
            <a:chExt cx="761953" cy="799392"/>
          </a:xfrm>
        </p:grpSpPr>
        <p:grpSp>
          <p:nvGrpSpPr>
            <p:cNvPr id="6623" name="Google Shape;6623;p72"/>
            <p:cNvGrpSpPr/>
            <p:nvPr/>
          </p:nvGrpSpPr>
          <p:grpSpPr>
            <a:xfrm>
              <a:off x="2496269" y="1171698"/>
              <a:ext cx="761953" cy="723022"/>
              <a:chOff x="2496269" y="1171698"/>
              <a:chExt cx="761953" cy="723022"/>
            </a:xfrm>
          </p:grpSpPr>
          <p:sp>
            <p:nvSpPr>
              <p:cNvPr id="6624" name="Google Shape;6624;p72"/>
              <p:cNvSpPr/>
              <p:nvPr/>
            </p:nvSpPr>
            <p:spPr>
              <a:xfrm>
                <a:off x="2727495" y="1360642"/>
                <a:ext cx="175877" cy="207414"/>
              </a:xfrm>
              <a:custGeom>
                <a:rect b="b" l="l" r="r" t="t"/>
                <a:pathLst>
                  <a:path extrusionOk="0" h="32936" w="27928">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5" name="Google Shape;6625;p72"/>
              <p:cNvSpPr/>
              <p:nvPr/>
            </p:nvSpPr>
            <p:spPr>
              <a:xfrm>
                <a:off x="2730750" y="1408371"/>
                <a:ext cx="108720" cy="144761"/>
              </a:xfrm>
              <a:custGeom>
                <a:rect b="b" l="l" r="r" t="t"/>
                <a:pathLst>
                  <a:path extrusionOk="0" h="22987" w="17264">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26" name="Google Shape;6626;p72"/>
              <p:cNvGrpSpPr/>
              <p:nvPr/>
            </p:nvGrpSpPr>
            <p:grpSpPr>
              <a:xfrm>
                <a:off x="2496269" y="1171698"/>
                <a:ext cx="761953" cy="723022"/>
                <a:chOff x="2496269" y="1120652"/>
                <a:chExt cx="761953" cy="723022"/>
              </a:xfrm>
            </p:grpSpPr>
            <p:grpSp>
              <p:nvGrpSpPr>
                <p:cNvPr id="6627" name="Google Shape;6627;p72"/>
                <p:cNvGrpSpPr/>
                <p:nvPr/>
              </p:nvGrpSpPr>
              <p:grpSpPr>
                <a:xfrm>
                  <a:off x="2496269" y="1120652"/>
                  <a:ext cx="761953" cy="723022"/>
                  <a:chOff x="2496269" y="1120652"/>
                  <a:chExt cx="761953" cy="723022"/>
                </a:xfrm>
              </p:grpSpPr>
              <p:grpSp>
                <p:nvGrpSpPr>
                  <p:cNvPr id="6628" name="Google Shape;6628;p72"/>
                  <p:cNvGrpSpPr/>
                  <p:nvPr/>
                </p:nvGrpSpPr>
                <p:grpSpPr>
                  <a:xfrm>
                    <a:off x="2496269" y="1304589"/>
                    <a:ext cx="407089" cy="305057"/>
                    <a:chOff x="2496269" y="1304589"/>
                    <a:chExt cx="407089" cy="305057"/>
                  </a:xfrm>
                </p:grpSpPr>
                <p:sp>
                  <p:nvSpPr>
                    <p:cNvPr id="6629" name="Google Shape;6629;p72"/>
                    <p:cNvSpPr/>
                    <p:nvPr/>
                  </p:nvSpPr>
                  <p:spPr>
                    <a:xfrm>
                      <a:off x="2496269" y="1304589"/>
                      <a:ext cx="407089" cy="305057"/>
                    </a:xfrm>
                    <a:custGeom>
                      <a:rect b="b" l="l" r="r" t="t"/>
                      <a:pathLst>
                        <a:path extrusionOk="0" h="48441" w="64643">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0" name="Google Shape;6630;p72"/>
                    <p:cNvSpPr/>
                    <p:nvPr/>
                  </p:nvSpPr>
                  <p:spPr>
                    <a:xfrm>
                      <a:off x="2553035" y="1348798"/>
                      <a:ext cx="287349" cy="215318"/>
                    </a:xfrm>
                    <a:custGeom>
                      <a:rect b="b" l="l" r="r" t="t"/>
                      <a:pathLst>
                        <a:path extrusionOk="0" h="34191" w="45629">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31" name="Google Shape;6631;p72"/>
                  <p:cNvGrpSpPr/>
                  <p:nvPr/>
                </p:nvGrpSpPr>
                <p:grpSpPr>
                  <a:xfrm>
                    <a:off x="2586468" y="1493376"/>
                    <a:ext cx="358850" cy="349656"/>
                    <a:chOff x="2586468" y="1493376"/>
                    <a:chExt cx="358850" cy="349656"/>
                  </a:xfrm>
                </p:grpSpPr>
                <p:sp>
                  <p:nvSpPr>
                    <p:cNvPr id="6632" name="Google Shape;6632;p72"/>
                    <p:cNvSpPr/>
                    <p:nvPr/>
                  </p:nvSpPr>
                  <p:spPr>
                    <a:xfrm>
                      <a:off x="2586468" y="1493376"/>
                      <a:ext cx="358850" cy="349656"/>
                    </a:xfrm>
                    <a:custGeom>
                      <a:rect b="b" l="l" r="r" t="t"/>
                      <a:pathLst>
                        <a:path extrusionOk="0" h="55523" w="56983">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3" name="Google Shape;6633;p72"/>
                    <p:cNvSpPr/>
                    <p:nvPr/>
                  </p:nvSpPr>
                  <p:spPr>
                    <a:xfrm>
                      <a:off x="2637642" y="1547125"/>
                      <a:ext cx="253304" cy="246805"/>
                    </a:xfrm>
                    <a:custGeom>
                      <a:rect b="b" l="l" r="r" t="t"/>
                      <a:pathLst>
                        <a:path extrusionOk="0" h="39191" w="40223">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34" name="Google Shape;6634;p72"/>
                  <p:cNvGrpSpPr/>
                  <p:nvPr/>
                </p:nvGrpSpPr>
                <p:grpSpPr>
                  <a:xfrm>
                    <a:off x="2807939" y="1494024"/>
                    <a:ext cx="358857" cy="349650"/>
                    <a:chOff x="2807939" y="1494024"/>
                    <a:chExt cx="358857" cy="349650"/>
                  </a:xfrm>
                </p:grpSpPr>
                <p:sp>
                  <p:nvSpPr>
                    <p:cNvPr id="6635" name="Google Shape;6635;p72"/>
                    <p:cNvSpPr/>
                    <p:nvPr/>
                  </p:nvSpPr>
                  <p:spPr>
                    <a:xfrm>
                      <a:off x="2807939" y="1494024"/>
                      <a:ext cx="358857" cy="349650"/>
                    </a:xfrm>
                    <a:custGeom>
                      <a:rect b="b" l="l" r="r" t="t"/>
                      <a:pathLst>
                        <a:path extrusionOk="0" h="55522" w="56984">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6" name="Google Shape;6636;p72"/>
                    <p:cNvSpPr/>
                    <p:nvPr/>
                  </p:nvSpPr>
                  <p:spPr>
                    <a:xfrm>
                      <a:off x="2862324" y="1547767"/>
                      <a:ext cx="253292" cy="246805"/>
                    </a:xfrm>
                    <a:custGeom>
                      <a:rect b="b" l="l" r="r" t="t"/>
                      <a:pathLst>
                        <a:path extrusionOk="0" h="39191" w="40221">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37" name="Google Shape;6637;p72"/>
                  <p:cNvGrpSpPr/>
                  <p:nvPr/>
                </p:nvGrpSpPr>
                <p:grpSpPr>
                  <a:xfrm>
                    <a:off x="2851133" y="1305635"/>
                    <a:ext cx="407089" cy="305057"/>
                    <a:chOff x="2851133" y="1305635"/>
                    <a:chExt cx="407089" cy="305057"/>
                  </a:xfrm>
                </p:grpSpPr>
                <p:sp>
                  <p:nvSpPr>
                    <p:cNvPr id="6638" name="Google Shape;6638;p72"/>
                    <p:cNvSpPr/>
                    <p:nvPr/>
                  </p:nvSpPr>
                  <p:spPr>
                    <a:xfrm>
                      <a:off x="2851133" y="1305635"/>
                      <a:ext cx="407089" cy="305057"/>
                    </a:xfrm>
                    <a:custGeom>
                      <a:rect b="b" l="l" r="r" t="t"/>
                      <a:pathLst>
                        <a:path extrusionOk="0" h="48441" w="64643">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9" name="Google Shape;6639;p72"/>
                    <p:cNvSpPr/>
                    <p:nvPr/>
                  </p:nvSpPr>
                  <p:spPr>
                    <a:xfrm>
                      <a:off x="2914108" y="1349849"/>
                      <a:ext cx="287349" cy="215324"/>
                    </a:xfrm>
                    <a:custGeom>
                      <a:rect b="b" l="l" r="r" t="t"/>
                      <a:pathLst>
                        <a:path extrusionOk="0" h="34192" w="45629">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40" name="Google Shape;6640;p72"/>
                  <p:cNvGrpSpPr/>
                  <p:nvPr/>
                </p:nvGrpSpPr>
                <p:grpSpPr>
                  <a:xfrm>
                    <a:off x="2727495" y="1120652"/>
                    <a:ext cx="300271" cy="396358"/>
                    <a:chOff x="2727495" y="1120652"/>
                    <a:chExt cx="300271" cy="396358"/>
                  </a:xfrm>
                </p:grpSpPr>
                <p:sp>
                  <p:nvSpPr>
                    <p:cNvPr id="6641" name="Google Shape;6641;p72"/>
                    <p:cNvSpPr/>
                    <p:nvPr/>
                  </p:nvSpPr>
                  <p:spPr>
                    <a:xfrm>
                      <a:off x="2727495" y="1120652"/>
                      <a:ext cx="300271" cy="396358"/>
                    </a:xfrm>
                    <a:custGeom>
                      <a:rect b="b" l="l" r="r" t="t"/>
                      <a:pathLst>
                        <a:path extrusionOk="0" h="62939" w="47681">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2" name="Google Shape;6642;p72"/>
                    <p:cNvSpPr/>
                    <p:nvPr/>
                  </p:nvSpPr>
                  <p:spPr>
                    <a:xfrm>
                      <a:off x="2771659" y="1178948"/>
                      <a:ext cx="211942" cy="279766"/>
                    </a:xfrm>
                    <a:custGeom>
                      <a:rect b="b" l="l" r="r" t="t"/>
                      <a:pathLst>
                        <a:path extrusionOk="0" h="44425" w="33655">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643" name="Google Shape;6643;p72"/>
                <p:cNvGrpSpPr/>
                <p:nvPr/>
              </p:nvGrpSpPr>
              <p:grpSpPr>
                <a:xfrm>
                  <a:off x="2722305" y="1350460"/>
                  <a:ext cx="308357" cy="308344"/>
                  <a:chOff x="2722305" y="1350460"/>
                  <a:chExt cx="308357" cy="308344"/>
                </a:xfrm>
              </p:grpSpPr>
              <p:sp>
                <p:nvSpPr>
                  <p:cNvPr id="6644" name="Google Shape;6644;p72"/>
                  <p:cNvSpPr/>
                  <p:nvPr/>
                </p:nvSpPr>
                <p:spPr>
                  <a:xfrm>
                    <a:off x="2722305" y="1350460"/>
                    <a:ext cx="308357" cy="308344"/>
                  </a:xfrm>
                  <a:custGeom>
                    <a:rect b="b" l="l" r="r" t="t"/>
                    <a:pathLst>
                      <a:path extrusionOk="0" h="48963" w="48965">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45" name="Google Shape;6645;p72"/>
                  <p:cNvGrpSpPr/>
                  <p:nvPr/>
                </p:nvGrpSpPr>
                <p:grpSpPr>
                  <a:xfrm>
                    <a:off x="2725064" y="1364529"/>
                    <a:ext cx="297954" cy="280182"/>
                    <a:chOff x="2725064" y="1364529"/>
                    <a:chExt cx="297954" cy="280182"/>
                  </a:xfrm>
                </p:grpSpPr>
                <p:sp>
                  <p:nvSpPr>
                    <p:cNvPr id="6646" name="Google Shape;6646;p72"/>
                    <p:cNvSpPr/>
                    <p:nvPr/>
                  </p:nvSpPr>
                  <p:spPr>
                    <a:xfrm>
                      <a:off x="2743100" y="1541306"/>
                      <a:ext cx="133551" cy="103405"/>
                    </a:xfrm>
                    <a:custGeom>
                      <a:rect b="b" l="l" r="r" t="t"/>
                      <a:pathLst>
                        <a:path extrusionOk="0" h="16420" w="21207">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7" name="Google Shape;6647;p72"/>
                    <p:cNvSpPr/>
                    <p:nvPr/>
                  </p:nvSpPr>
                  <p:spPr>
                    <a:xfrm>
                      <a:off x="2946887" y="1391180"/>
                      <a:ext cx="76130" cy="156241"/>
                    </a:xfrm>
                    <a:custGeom>
                      <a:rect b="b" l="l" r="r" t="t"/>
                      <a:pathLst>
                        <a:path extrusionOk="0" h="24810" w="12089">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8" name="Google Shape;6648;p72"/>
                    <p:cNvSpPr/>
                    <p:nvPr/>
                  </p:nvSpPr>
                  <p:spPr>
                    <a:xfrm>
                      <a:off x="2794481" y="1364529"/>
                      <a:ext cx="164226" cy="42924"/>
                    </a:xfrm>
                    <a:custGeom>
                      <a:rect b="b" l="l" r="r" t="t"/>
                      <a:pathLst>
                        <a:path extrusionOk="0" h="6816" w="26078">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9" name="Google Shape;6649;p72"/>
                    <p:cNvSpPr/>
                    <p:nvPr/>
                  </p:nvSpPr>
                  <p:spPr>
                    <a:xfrm>
                      <a:off x="2876645" y="1541193"/>
                      <a:ext cx="133243" cy="103518"/>
                    </a:xfrm>
                    <a:custGeom>
                      <a:rect b="b" l="l" r="r" t="t"/>
                      <a:pathLst>
                        <a:path extrusionOk="0" h="16438" w="21158">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0" name="Google Shape;6650;p72"/>
                    <p:cNvSpPr/>
                    <p:nvPr/>
                  </p:nvSpPr>
                  <p:spPr>
                    <a:xfrm>
                      <a:off x="2725064" y="1391035"/>
                      <a:ext cx="81238" cy="156487"/>
                    </a:xfrm>
                    <a:custGeom>
                      <a:rect b="b" l="l" r="r" t="t"/>
                      <a:pathLst>
                        <a:path extrusionOk="0" h="24849" w="1290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
          <p:nvSpPr>
            <p:cNvPr id="6651" name="Google Shape;6651;p72"/>
            <p:cNvSpPr/>
            <p:nvPr/>
          </p:nvSpPr>
          <p:spPr>
            <a:xfrm>
              <a:off x="2621966" y="1245876"/>
              <a:ext cx="114832" cy="86149"/>
            </a:xfrm>
            <a:custGeom>
              <a:rect b="b" l="l" r="r" t="t"/>
              <a:pathLst>
                <a:path extrusionOk="0" h="7716" w="10285">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2" name="Google Shape;6652;p72"/>
            <p:cNvSpPr/>
            <p:nvPr/>
          </p:nvSpPr>
          <p:spPr>
            <a:xfrm>
              <a:off x="2517909" y="1600456"/>
              <a:ext cx="54396" cy="134951"/>
            </a:xfrm>
            <a:custGeom>
              <a:rect b="b" l="l" r="r" t="t"/>
              <a:pathLst>
                <a:path extrusionOk="0" h="12087" w="4872">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3" name="Google Shape;6653;p72"/>
            <p:cNvSpPr/>
            <p:nvPr/>
          </p:nvSpPr>
          <p:spPr>
            <a:xfrm>
              <a:off x="3174265" y="1614044"/>
              <a:ext cx="46346" cy="135275"/>
            </a:xfrm>
            <a:custGeom>
              <a:rect b="b" l="l" r="r" t="t"/>
              <a:pathLst>
                <a:path extrusionOk="0" h="12116" w="4151">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4" name="Google Shape;6654;p72"/>
            <p:cNvSpPr/>
            <p:nvPr/>
          </p:nvSpPr>
          <p:spPr>
            <a:xfrm>
              <a:off x="3023194" y="1254350"/>
              <a:ext cx="116417" cy="83525"/>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5" name="Google Shape;6655;p72"/>
            <p:cNvSpPr/>
            <p:nvPr/>
          </p:nvSpPr>
          <p:spPr>
            <a:xfrm rot="8660313">
              <a:off x="2818264" y="1861446"/>
              <a:ext cx="116433" cy="83536"/>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56" name="Google Shape;6656;p72"/>
          <p:cNvGrpSpPr/>
          <p:nvPr/>
        </p:nvGrpSpPr>
        <p:grpSpPr>
          <a:xfrm>
            <a:off x="3909124" y="2727412"/>
            <a:ext cx="1569144" cy="591015"/>
            <a:chOff x="3820100" y="3023049"/>
            <a:chExt cx="1303926" cy="491162"/>
          </a:xfrm>
        </p:grpSpPr>
        <p:grpSp>
          <p:nvGrpSpPr>
            <p:cNvPr id="6657" name="Google Shape;6657;p72"/>
            <p:cNvGrpSpPr/>
            <p:nvPr/>
          </p:nvGrpSpPr>
          <p:grpSpPr>
            <a:xfrm>
              <a:off x="3820100" y="3023072"/>
              <a:ext cx="1303926" cy="491139"/>
              <a:chOff x="3820100" y="3023072"/>
              <a:chExt cx="1303926" cy="491139"/>
            </a:xfrm>
          </p:grpSpPr>
          <p:sp>
            <p:nvSpPr>
              <p:cNvPr id="6658" name="Google Shape;6658;p72"/>
              <p:cNvSpPr/>
              <p:nvPr/>
            </p:nvSpPr>
            <p:spPr>
              <a:xfrm>
                <a:off x="3820100" y="3023072"/>
                <a:ext cx="505424" cy="491139"/>
              </a:xfrm>
              <a:custGeom>
                <a:rect b="b" l="l" r="r" t="t"/>
                <a:pathLst>
                  <a:path extrusionOk="0" h="43940" w="45218">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9" name="Google Shape;6659;p72"/>
              <p:cNvSpPr/>
              <p:nvPr/>
            </p:nvSpPr>
            <p:spPr>
              <a:xfrm>
                <a:off x="4323828" y="3411976"/>
                <a:ext cx="800197" cy="102229"/>
              </a:xfrm>
              <a:custGeom>
                <a:rect b="b" l="l" r="r" t="t"/>
                <a:pathLst>
                  <a:path extrusionOk="0" h="9146" w="71590">
                    <a:moveTo>
                      <a:pt x="1" y="1"/>
                    </a:moveTo>
                    <a:lnTo>
                      <a:pt x="1" y="9145"/>
                    </a:lnTo>
                    <a:lnTo>
                      <a:pt x="71589" y="9145"/>
                    </a:lnTo>
                    <a:lnTo>
                      <a:pt x="7158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60" name="Google Shape;6660;p72"/>
            <p:cNvGrpSpPr/>
            <p:nvPr/>
          </p:nvGrpSpPr>
          <p:grpSpPr>
            <a:xfrm>
              <a:off x="4132439" y="3023645"/>
              <a:ext cx="393633" cy="177096"/>
              <a:chOff x="4132439" y="3023645"/>
              <a:chExt cx="393633" cy="177096"/>
            </a:xfrm>
          </p:grpSpPr>
          <p:sp>
            <p:nvSpPr>
              <p:cNvPr id="6661" name="Google Shape;6661;p72"/>
              <p:cNvSpPr/>
              <p:nvPr/>
            </p:nvSpPr>
            <p:spPr>
              <a:xfrm>
                <a:off x="4132439" y="3023645"/>
                <a:ext cx="190085" cy="177096"/>
              </a:xfrm>
              <a:custGeom>
                <a:rect b="b" l="l" r="r" t="t"/>
                <a:pathLst>
                  <a:path extrusionOk="0" h="15844" w="17006">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2" name="Google Shape;6662;p72"/>
              <p:cNvSpPr/>
              <p:nvPr/>
            </p:nvSpPr>
            <p:spPr>
              <a:xfrm>
                <a:off x="4318649" y="3101461"/>
                <a:ext cx="207423" cy="99267"/>
              </a:xfrm>
              <a:custGeom>
                <a:rect b="b" l="l" r="r" t="t"/>
                <a:pathLst>
                  <a:path extrusionOk="0" h="8881" w="18211">
                    <a:moveTo>
                      <a:pt x="0" y="0"/>
                    </a:moveTo>
                    <a:lnTo>
                      <a:pt x="0" y="8880"/>
                    </a:lnTo>
                    <a:lnTo>
                      <a:pt x="18210" y="8880"/>
                    </a:lnTo>
                    <a:lnTo>
                      <a:pt x="1821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63" name="Google Shape;6663;p72"/>
            <p:cNvGrpSpPr/>
            <p:nvPr/>
          </p:nvGrpSpPr>
          <p:grpSpPr>
            <a:xfrm>
              <a:off x="3921811" y="3023049"/>
              <a:ext cx="1002397" cy="388943"/>
              <a:chOff x="3921811" y="3023049"/>
              <a:chExt cx="1002397" cy="388943"/>
            </a:xfrm>
          </p:grpSpPr>
          <p:sp>
            <p:nvSpPr>
              <p:cNvPr id="6664" name="Google Shape;6664;p72"/>
              <p:cNvSpPr/>
              <p:nvPr/>
            </p:nvSpPr>
            <p:spPr>
              <a:xfrm>
                <a:off x="3921811" y="3023049"/>
                <a:ext cx="403709" cy="388943"/>
              </a:xfrm>
              <a:custGeom>
                <a:rect b="b" l="l" r="r" t="t"/>
                <a:pathLst>
                  <a:path extrusionOk="0" h="34797" w="36118">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5" name="Google Shape;6665;p72"/>
              <p:cNvSpPr/>
              <p:nvPr/>
            </p:nvSpPr>
            <p:spPr>
              <a:xfrm>
                <a:off x="4322109" y="3309770"/>
                <a:ext cx="602098" cy="102218"/>
              </a:xfrm>
              <a:custGeom>
                <a:rect b="b" l="l" r="r" t="t"/>
                <a:pathLst>
                  <a:path extrusionOk="0" h="9145" w="53867">
                    <a:moveTo>
                      <a:pt x="1" y="0"/>
                    </a:moveTo>
                    <a:lnTo>
                      <a:pt x="1" y="9145"/>
                    </a:lnTo>
                    <a:lnTo>
                      <a:pt x="53867" y="9145"/>
                    </a:lnTo>
                    <a:lnTo>
                      <a:pt x="5386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66" name="Google Shape;6666;p72"/>
            <p:cNvGrpSpPr/>
            <p:nvPr/>
          </p:nvGrpSpPr>
          <p:grpSpPr>
            <a:xfrm>
              <a:off x="4023645" y="3023049"/>
              <a:ext cx="683032" cy="286722"/>
              <a:chOff x="4023645" y="3023049"/>
              <a:chExt cx="683032" cy="286722"/>
            </a:xfrm>
          </p:grpSpPr>
          <p:sp>
            <p:nvSpPr>
              <p:cNvPr id="6667" name="Google Shape;6667;p72"/>
              <p:cNvSpPr/>
              <p:nvPr/>
            </p:nvSpPr>
            <p:spPr>
              <a:xfrm>
                <a:off x="4023645" y="3023049"/>
                <a:ext cx="300664" cy="286524"/>
              </a:xfrm>
              <a:custGeom>
                <a:rect b="b" l="l" r="r" t="t"/>
                <a:pathLst>
                  <a:path extrusionOk="0" h="25634" w="26899">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8" name="Google Shape;6668;p72"/>
              <p:cNvSpPr/>
              <p:nvPr/>
            </p:nvSpPr>
            <p:spPr>
              <a:xfrm>
                <a:off x="4314850" y="3200125"/>
                <a:ext cx="391827" cy="109646"/>
              </a:xfrm>
              <a:custGeom>
                <a:rect b="b" l="l" r="r" t="t"/>
                <a:pathLst>
                  <a:path extrusionOk="0" h="9792" w="35055">
                    <a:moveTo>
                      <a:pt x="1" y="0"/>
                    </a:moveTo>
                    <a:lnTo>
                      <a:pt x="1" y="88"/>
                    </a:lnTo>
                    <a:lnTo>
                      <a:pt x="1" y="9792"/>
                    </a:lnTo>
                    <a:lnTo>
                      <a:pt x="35054" y="9792"/>
                    </a:lnTo>
                    <a:lnTo>
                      <a:pt x="350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669" name="Google Shape;6669;p72"/>
          <p:cNvGrpSpPr/>
          <p:nvPr/>
        </p:nvGrpSpPr>
        <p:grpSpPr>
          <a:xfrm>
            <a:off x="1541246" y="1854257"/>
            <a:ext cx="713522" cy="688025"/>
            <a:chOff x="1706078" y="2092648"/>
            <a:chExt cx="660913" cy="637296"/>
          </a:xfrm>
        </p:grpSpPr>
        <p:sp>
          <p:nvSpPr>
            <p:cNvPr id="6670" name="Google Shape;6670;p72"/>
            <p:cNvSpPr/>
            <p:nvPr/>
          </p:nvSpPr>
          <p:spPr>
            <a:xfrm>
              <a:off x="1745332" y="2158066"/>
              <a:ext cx="571867" cy="571878"/>
            </a:xfrm>
            <a:custGeom>
              <a:rect b="b" l="l" r="r" t="t"/>
              <a:pathLst>
                <a:path extrusionOk="0" h="107749" w="107747">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71" name="Google Shape;6671;p72"/>
            <p:cNvGrpSpPr/>
            <p:nvPr/>
          </p:nvGrpSpPr>
          <p:grpSpPr>
            <a:xfrm>
              <a:off x="1706078" y="2092648"/>
              <a:ext cx="660913" cy="575241"/>
              <a:chOff x="1706078" y="2092648"/>
              <a:chExt cx="660913" cy="575241"/>
            </a:xfrm>
          </p:grpSpPr>
          <p:sp>
            <p:nvSpPr>
              <p:cNvPr id="6672" name="Google Shape;6672;p72"/>
              <p:cNvSpPr/>
              <p:nvPr/>
            </p:nvSpPr>
            <p:spPr>
              <a:xfrm>
                <a:off x="1938891" y="2092648"/>
                <a:ext cx="192041" cy="353676"/>
              </a:xfrm>
              <a:custGeom>
                <a:rect b="b" l="l" r="r" t="t"/>
                <a:pathLst>
                  <a:path extrusionOk="0" h="66637" w="36183">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3" name="Google Shape;6673;p72"/>
              <p:cNvSpPr/>
              <p:nvPr/>
            </p:nvSpPr>
            <p:spPr>
              <a:xfrm>
                <a:off x="1706078" y="2390779"/>
                <a:ext cx="329208" cy="277004"/>
              </a:xfrm>
              <a:custGeom>
                <a:rect b="b" l="l" r="r" t="t"/>
                <a:pathLst>
                  <a:path extrusionOk="0" h="52191" w="62027">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4" name="Google Shape;6674;p72"/>
              <p:cNvSpPr/>
              <p:nvPr/>
            </p:nvSpPr>
            <p:spPr>
              <a:xfrm>
                <a:off x="2035235" y="2390779"/>
                <a:ext cx="331756" cy="277110"/>
              </a:xfrm>
              <a:custGeom>
                <a:rect b="b" l="l" r="r" t="t"/>
                <a:pathLst>
                  <a:path extrusionOk="0" h="52211" w="62507">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675" name="Google Shape;6675;p72"/>
          <p:cNvGrpSpPr/>
          <p:nvPr/>
        </p:nvGrpSpPr>
        <p:grpSpPr>
          <a:xfrm>
            <a:off x="6303104" y="971806"/>
            <a:ext cx="1317459" cy="684168"/>
            <a:chOff x="238125" y="999450"/>
            <a:chExt cx="7140700" cy="3708225"/>
          </a:xfrm>
        </p:grpSpPr>
        <p:sp>
          <p:nvSpPr>
            <p:cNvPr id="6676" name="Google Shape;6676;p72"/>
            <p:cNvSpPr/>
            <p:nvPr/>
          </p:nvSpPr>
          <p:spPr>
            <a:xfrm>
              <a:off x="2171975" y="3872925"/>
              <a:ext cx="7900" cy="25"/>
            </a:xfrm>
            <a:custGeom>
              <a:rect b="b" l="l" r="r" t="t"/>
              <a:pathLst>
                <a:path extrusionOk="0" h="1" w="316">
                  <a:moveTo>
                    <a:pt x="316" y="0"/>
                  </a:moveTo>
                  <a:lnTo>
                    <a:pt x="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7" name="Google Shape;6677;p72"/>
            <p:cNvSpPr/>
            <p:nvPr/>
          </p:nvSpPr>
          <p:spPr>
            <a:xfrm>
              <a:off x="2180300" y="999450"/>
              <a:ext cx="3256350" cy="3708225"/>
            </a:xfrm>
            <a:custGeom>
              <a:rect b="b" l="l" r="r" t="t"/>
              <a:pathLst>
                <a:path extrusionOk="0" h="148329" w="130254">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8" name="Google Shape;6678;p72"/>
            <p:cNvSpPr/>
            <p:nvPr/>
          </p:nvSpPr>
          <p:spPr>
            <a:xfrm>
              <a:off x="238125" y="2853750"/>
              <a:ext cx="2358675" cy="1853475"/>
            </a:xfrm>
            <a:custGeom>
              <a:rect b="b" l="l" r="r" t="t"/>
              <a:pathLst>
                <a:path extrusionOk="0" h="74139" w="94347">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9" name="Google Shape;6679;p72"/>
            <p:cNvSpPr/>
            <p:nvPr/>
          </p:nvSpPr>
          <p:spPr>
            <a:xfrm>
              <a:off x="238125" y="999450"/>
              <a:ext cx="1942200" cy="2270400"/>
            </a:xfrm>
            <a:custGeom>
              <a:rect b="b" l="l" r="r" t="t"/>
              <a:pathLst>
                <a:path extrusionOk="0" h="90816" w="77688">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0" name="Google Shape;6680;p72"/>
            <p:cNvSpPr/>
            <p:nvPr/>
          </p:nvSpPr>
          <p:spPr>
            <a:xfrm>
              <a:off x="3808250" y="2852875"/>
              <a:ext cx="25" cy="25"/>
            </a:xfrm>
            <a:custGeom>
              <a:rect b="b" l="l" r="r" t="t"/>
              <a:pathLst>
                <a:path extrusionOk="0" h="1" w="1">
                  <a:moveTo>
                    <a:pt x="0" y="1"/>
                  </a:moveTo>
                  <a:close/>
                </a:path>
              </a:pathLst>
            </a:custGeom>
            <a:solidFill>
              <a:srgbClr val="DB63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1" name="Google Shape;6681;p72"/>
            <p:cNvSpPr/>
            <p:nvPr/>
          </p:nvSpPr>
          <p:spPr>
            <a:xfrm>
              <a:off x="1762475" y="999450"/>
              <a:ext cx="2386250" cy="2044875"/>
            </a:xfrm>
            <a:custGeom>
              <a:rect b="b" l="l" r="r" t="t"/>
              <a:pathLst>
                <a:path extrusionOk="0" h="81795" w="9545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2" name="Google Shape;6682;p72"/>
            <p:cNvSpPr/>
            <p:nvPr/>
          </p:nvSpPr>
          <p:spPr>
            <a:xfrm>
              <a:off x="3338000" y="2435975"/>
              <a:ext cx="2101275" cy="2271250"/>
            </a:xfrm>
            <a:custGeom>
              <a:rect b="b" l="l" r="r" t="t"/>
              <a:pathLst>
                <a:path extrusionOk="0" h="90850" w="84051">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3" name="Google Shape;6683;p72"/>
            <p:cNvSpPr/>
            <p:nvPr/>
          </p:nvSpPr>
          <p:spPr>
            <a:xfrm>
              <a:off x="5019250" y="2852875"/>
              <a:ext cx="2359150" cy="1854350"/>
            </a:xfrm>
            <a:custGeom>
              <a:rect b="b" l="l" r="r" t="t"/>
              <a:pathLst>
                <a:path extrusionOk="0" h="74174" w="94366">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4" name="Google Shape;6684;p72"/>
            <p:cNvSpPr/>
            <p:nvPr/>
          </p:nvSpPr>
          <p:spPr>
            <a:xfrm>
              <a:off x="5025375" y="999450"/>
              <a:ext cx="2353450" cy="2270825"/>
            </a:xfrm>
            <a:custGeom>
              <a:rect b="b" l="l" r="r" t="t"/>
              <a:pathLst>
                <a:path extrusionOk="0" h="90833" w="94138">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88" name="Shape 6688"/>
        <p:cNvGrpSpPr/>
        <p:nvPr/>
      </p:nvGrpSpPr>
      <p:grpSpPr>
        <a:xfrm>
          <a:off x="0" y="0"/>
          <a:ext cx="0" cy="0"/>
          <a:chOff x="0" y="0"/>
          <a:chExt cx="0" cy="0"/>
        </a:xfrm>
      </p:grpSpPr>
      <p:grpSp>
        <p:nvGrpSpPr>
          <p:cNvPr id="6689" name="Google Shape;6689;p73"/>
          <p:cNvGrpSpPr/>
          <p:nvPr/>
        </p:nvGrpSpPr>
        <p:grpSpPr>
          <a:xfrm>
            <a:off x="717025" y="967615"/>
            <a:ext cx="1636117" cy="1526144"/>
            <a:chOff x="729238" y="1179665"/>
            <a:chExt cx="1636117" cy="1526144"/>
          </a:xfrm>
        </p:grpSpPr>
        <p:grpSp>
          <p:nvGrpSpPr>
            <p:cNvPr id="6690" name="Google Shape;6690;p73"/>
            <p:cNvGrpSpPr/>
            <p:nvPr/>
          </p:nvGrpSpPr>
          <p:grpSpPr>
            <a:xfrm>
              <a:off x="729238" y="1179665"/>
              <a:ext cx="80700" cy="1526144"/>
              <a:chOff x="729238" y="1179665"/>
              <a:chExt cx="80700" cy="1526144"/>
            </a:xfrm>
          </p:grpSpPr>
          <p:sp>
            <p:nvSpPr>
              <p:cNvPr id="6691" name="Google Shape;6691;p73"/>
              <p:cNvSpPr/>
              <p:nvPr/>
            </p:nvSpPr>
            <p:spPr>
              <a:xfrm>
                <a:off x="72923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2" name="Google Shape;6692;p73"/>
              <p:cNvSpPr/>
              <p:nvPr/>
            </p:nvSpPr>
            <p:spPr>
              <a:xfrm>
                <a:off x="72923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3" name="Google Shape;6693;p73"/>
              <p:cNvSpPr/>
              <p:nvPr/>
            </p:nvSpPr>
            <p:spPr>
              <a:xfrm>
                <a:off x="72923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4" name="Google Shape;6694;p73"/>
              <p:cNvSpPr/>
              <p:nvPr/>
            </p:nvSpPr>
            <p:spPr>
              <a:xfrm>
                <a:off x="72923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5" name="Google Shape;6695;p73"/>
              <p:cNvSpPr/>
              <p:nvPr/>
            </p:nvSpPr>
            <p:spPr>
              <a:xfrm>
                <a:off x="729238"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6" name="Google Shape;6696;p73"/>
              <p:cNvSpPr/>
              <p:nvPr/>
            </p:nvSpPr>
            <p:spPr>
              <a:xfrm>
                <a:off x="729238"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7" name="Google Shape;6697;p73"/>
              <p:cNvSpPr/>
              <p:nvPr/>
            </p:nvSpPr>
            <p:spPr>
              <a:xfrm>
                <a:off x="72923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8" name="Google Shape;6698;p73"/>
              <p:cNvSpPr/>
              <p:nvPr/>
            </p:nvSpPr>
            <p:spPr>
              <a:xfrm>
                <a:off x="72923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9" name="Google Shape;6699;p73"/>
              <p:cNvSpPr/>
              <p:nvPr/>
            </p:nvSpPr>
            <p:spPr>
              <a:xfrm>
                <a:off x="72923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0" name="Google Shape;6700;p73"/>
              <p:cNvSpPr/>
              <p:nvPr/>
            </p:nvSpPr>
            <p:spPr>
              <a:xfrm>
                <a:off x="72923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01" name="Google Shape;6701;p73"/>
            <p:cNvGrpSpPr/>
            <p:nvPr/>
          </p:nvGrpSpPr>
          <p:grpSpPr>
            <a:xfrm>
              <a:off x="903098" y="1179665"/>
              <a:ext cx="80700" cy="1526144"/>
              <a:chOff x="903098" y="1179665"/>
              <a:chExt cx="80700" cy="1526144"/>
            </a:xfrm>
          </p:grpSpPr>
          <p:sp>
            <p:nvSpPr>
              <p:cNvPr id="6702" name="Google Shape;6702;p73"/>
              <p:cNvSpPr/>
              <p:nvPr/>
            </p:nvSpPr>
            <p:spPr>
              <a:xfrm>
                <a:off x="90309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3" name="Google Shape;6703;p73"/>
              <p:cNvSpPr/>
              <p:nvPr/>
            </p:nvSpPr>
            <p:spPr>
              <a:xfrm>
                <a:off x="90309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4" name="Google Shape;6704;p73"/>
              <p:cNvSpPr/>
              <p:nvPr/>
            </p:nvSpPr>
            <p:spPr>
              <a:xfrm>
                <a:off x="90309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5" name="Google Shape;6705;p73"/>
              <p:cNvSpPr/>
              <p:nvPr/>
            </p:nvSpPr>
            <p:spPr>
              <a:xfrm>
                <a:off x="90309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6" name="Google Shape;6706;p73"/>
              <p:cNvSpPr/>
              <p:nvPr/>
            </p:nvSpPr>
            <p:spPr>
              <a:xfrm>
                <a:off x="90309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7" name="Google Shape;6707;p73"/>
              <p:cNvSpPr/>
              <p:nvPr/>
            </p:nvSpPr>
            <p:spPr>
              <a:xfrm>
                <a:off x="90309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8" name="Google Shape;6708;p73"/>
              <p:cNvSpPr/>
              <p:nvPr/>
            </p:nvSpPr>
            <p:spPr>
              <a:xfrm>
                <a:off x="90309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9" name="Google Shape;6709;p73"/>
              <p:cNvSpPr/>
              <p:nvPr/>
            </p:nvSpPr>
            <p:spPr>
              <a:xfrm>
                <a:off x="90309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0" name="Google Shape;6710;p73"/>
              <p:cNvSpPr/>
              <p:nvPr/>
            </p:nvSpPr>
            <p:spPr>
              <a:xfrm>
                <a:off x="90309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1" name="Google Shape;6711;p73"/>
              <p:cNvSpPr/>
              <p:nvPr/>
            </p:nvSpPr>
            <p:spPr>
              <a:xfrm>
                <a:off x="90309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12" name="Google Shape;6712;p73"/>
            <p:cNvGrpSpPr/>
            <p:nvPr/>
          </p:nvGrpSpPr>
          <p:grpSpPr>
            <a:xfrm>
              <a:off x="1076958" y="1179665"/>
              <a:ext cx="80700" cy="1526144"/>
              <a:chOff x="1076958" y="1179665"/>
              <a:chExt cx="80700" cy="1526144"/>
            </a:xfrm>
          </p:grpSpPr>
          <p:sp>
            <p:nvSpPr>
              <p:cNvPr id="6713" name="Google Shape;6713;p73"/>
              <p:cNvSpPr/>
              <p:nvPr/>
            </p:nvSpPr>
            <p:spPr>
              <a:xfrm>
                <a:off x="107695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4" name="Google Shape;6714;p73"/>
              <p:cNvSpPr/>
              <p:nvPr/>
            </p:nvSpPr>
            <p:spPr>
              <a:xfrm>
                <a:off x="107695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5" name="Google Shape;6715;p73"/>
              <p:cNvSpPr/>
              <p:nvPr/>
            </p:nvSpPr>
            <p:spPr>
              <a:xfrm>
                <a:off x="107695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6" name="Google Shape;6716;p73"/>
              <p:cNvSpPr/>
              <p:nvPr/>
            </p:nvSpPr>
            <p:spPr>
              <a:xfrm>
                <a:off x="107695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7" name="Google Shape;6717;p73"/>
              <p:cNvSpPr/>
              <p:nvPr/>
            </p:nvSpPr>
            <p:spPr>
              <a:xfrm>
                <a:off x="107695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8" name="Google Shape;6718;p73"/>
              <p:cNvSpPr/>
              <p:nvPr/>
            </p:nvSpPr>
            <p:spPr>
              <a:xfrm>
                <a:off x="107695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9" name="Google Shape;6719;p73"/>
              <p:cNvSpPr/>
              <p:nvPr/>
            </p:nvSpPr>
            <p:spPr>
              <a:xfrm>
                <a:off x="1076958"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0" name="Google Shape;6720;p73"/>
              <p:cNvSpPr/>
              <p:nvPr/>
            </p:nvSpPr>
            <p:spPr>
              <a:xfrm>
                <a:off x="107695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1" name="Google Shape;6721;p73"/>
              <p:cNvSpPr/>
              <p:nvPr/>
            </p:nvSpPr>
            <p:spPr>
              <a:xfrm>
                <a:off x="107695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2" name="Google Shape;6722;p73"/>
              <p:cNvSpPr/>
              <p:nvPr/>
            </p:nvSpPr>
            <p:spPr>
              <a:xfrm>
                <a:off x="107695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23" name="Google Shape;6723;p73"/>
            <p:cNvGrpSpPr/>
            <p:nvPr/>
          </p:nvGrpSpPr>
          <p:grpSpPr>
            <a:xfrm>
              <a:off x="1247707" y="1179665"/>
              <a:ext cx="80700" cy="1526144"/>
              <a:chOff x="1247707" y="1179665"/>
              <a:chExt cx="80700" cy="1526144"/>
            </a:xfrm>
          </p:grpSpPr>
          <p:sp>
            <p:nvSpPr>
              <p:cNvPr id="6724" name="Google Shape;6724;p73"/>
              <p:cNvSpPr/>
              <p:nvPr/>
            </p:nvSpPr>
            <p:spPr>
              <a:xfrm>
                <a:off x="124770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5" name="Google Shape;6725;p73"/>
              <p:cNvSpPr/>
              <p:nvPr/>
            </p:nvSpPr>
            <p:spPr>
              <a:xfrm>
                <a:off x="124770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6" name="Google Shape;6726;p73"/>
              <p:cNvSpPr/>
              <p:nvPr/>
            </p:nvSpPr>
            <p:spPr>
              <a:xfrm>
                <a:off x="124770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7" name="Google Shape;6727;p73"/>
              <p:cNvSpPr/>
              <p:nvPr/>
            </p:nvSpPr>
            <p:spPr>
              <a:xfrm>
                <a:off x="1247707" y="166175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8" name="Google Shape;6728;p73"/>
              <p:cNvSpPr/>
              <p:nvPr/>
            </p:nvSpPr>
            <p:spPr>
              <a:xfrm>
                <a:off x="1247707"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9" name="Google Shape;6729;p73"/>
              <p:cNvSpPr/>
              <p:nvPr/>
            </p:nvSpPr>
            <p:spPr>
              <a:xfrm>
                <a:off x="1247707"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0" name="Google Shape;6730;p73"/>
              <p:cNvSpPr/>
              <p:nvPr/>
            </p:nvSpPr>
            <p:spPr>
              <a:xfrm>
                <a:off x="124770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1" name="Google Shape;6731;p73"/>
              <p:cNvSpPr/>
              <p:nvPr/>
            </p:nvSpPr>
            <p:spPr>
              <a:xfrm>
                <a:off x="124770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2" name="Google Shape;6732;p73"/>
              <p:cNvSpPr/>
              <p:nvPr/>
            </p:nvSpPr>
            <p:spPr>
              <a:xfrm>
                <a:off x="124770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3" name="Google Shape;6733;p73"/>
              <p:cNvSpPr/>
              <p:nvPr/>
            </p:nvSpPr>
            <p:spPr>
              <a:xfrm>
                <a:off x="124770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34" name="Google Shape;6734;p73"/>
            <p:cNvGrpSpPr/>
            <p:nvPr/>
          </p:nvGrpSpPr>
          <p:grpSpPr>
            <a:xfrm>
              <a:off x="1421567" y="1179665"/>
              <a:ext cx="80700" cy="1526144"/>
              <a:chOff x="1421567" y="1179665"/>
              <a:chExt cx="80700" cy="1526144"/>
            </a:xfrm>
          </p:grpSpPr>
          <p:sp>
            <p:nvSpPr>
              <p:cNvPr id="6735" name="Google Shape;6735;p73"/>
              <p:cNvSpPr/>
              <p:nvPr/>
            </p:nvSpPr>
            <p:spPr>
              <a:xfrm>
                <a:off x="142156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6" name="Google Shape;6736;p73"/>
              <p:cNvSpPr/>
              <p:nvPr/>
            </p:nvSpPr>
            <p:spPr>
              <a:xfrm>
                <a:off x="142156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7" name="Google Shape;6737;p73"/>
              <p:cNvSpPr/>
              <p:nvPr/>
            </p:nvSpPr>
            <p:spPr>
              <a:xfrm>
                <a:off x="142156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8" name="Google Shape;6738;p73"/>
              <p:cNvSpPr/>
              <p:nvPr/>
            </p:nvSpPr>
            <p:spPr>
              <a:xfrm>
                <a:off x="142156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9" name="Google Shape;6739;p73"/>
              <p:cNvSpPr/>
              <p:nvPr/>
            </p:nvSpPr>
            <p:spPr>
              <a:xfrm>
                <a:off x="142156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0" name="Google Shape;6740;p73"/>
              <p:cNvSpPr/>
              <p:nvPr/>
            </p:nvSpPr>
            <p:spPr>
              <a:xfrm>
                <a:off x="142156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1" name="Google Shape;6741;p73"/>
              <p:cNvSpPr/>
              <p:nvPr/>
            </p:nvSpPr>
            <p:spPr>
              <a:xfrm>
                <a:off x="142156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2" name="Google Shape;6742;p73"/>
              <p:cNvSpPr/>
              <p:nvPr/>
            </p:nvSpPr>
            <p:spPr>
              <a:xfrm>
                <a:off x="142156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3" name="Google Shape;6743;p73"/>
              <p:cNvSpPr/>
              <p:nvPr/>
            </p:nvSpPr>
            <p:spPr>
              <a:xfrm>
                <a:off x="142156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4" name="Google Shape;6744;p73"/>
              <p:cNvSpPr/>
              <p:nvPr/>
            </p:nvSpPr>
            <p:spPr>
              <a:xfrm>
                <a:off x="142156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45" name="Google Shape;6745;p73"/>
            <p:cNvGrpSpPr/>
            <p:nvPr/>
          </p:nvGrpSpPr>
          <p:grpSpPr>
            <a:xfrm>
              <a:off x="1592327" y="1179665"/>
              <a:ext cx="80700" cy="1526144"/>
              <a:chOff x="1592327" y="1179665"/>
              <a:chExt cx="80700" cy="1526144"/>
            </a:xfrm>
          </p:grpSpPr>
          <p:sp>
            <p:nvSpPr>
              <p:cNvPr id="6746" name="Google Shape;6746;p73"/>
              <p:cNvSpPr/>
              <p:nvPr/>
            </p:nvSpPr>
            <p:spPr>
              <a:xfrm>
                <a:off x="159232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7" name="Google Shape;6747;p73"/>
              <p:cNvSpPr/>
              <p:nvPr/>
            </p:nvSpPr>
            <p:spPr>
              <a:xfrm>
                <a:off x="159232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8" name="Google Shape;6748;p73"/>
              <p:cNvSpPr/>
              <p:nvPr/>
            </p:nvSpPr>
            <p:spPr>
              <a:xfrm>
                <a:off x="159232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9" name="Google Shape;6749;p73"/>
              <p:cNvSpPr/>
              <p:nvPr/>
            </p:nvSpPr>
            <p:spPr>
              <a:xfrm>
                <a:off x="159232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0" name="Google Shape;6750;p73"/>
              <p:cNvSpPr/>
              <p:nvPr/>
            </p:nvSpPr>
            <p:spPr>
              <a:xfrm>
                <a:off x="159232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1" name="Google Shape;6751;p73"/>
              <p:cNvSpPr/>
              <p:nvPr/>
            </p:nvSpPr>
            <p:spPr>
              <a:xfrm>
                <a:off x="159232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2" name="Google Shape;6752;p73"/>
              <p:cNvSpPr/>
              <p:nvPr/>
            </p:nvSpPr>
            <p:spPr>
              <a:xfrm>
                <a:off x="159232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3" name="Google Shape;6753;p73"/>
              <p:cNvSpPr/>
              <p:nvPr/>
            </p:nvSpPr>
            <p:spPr>
              <a:xfrm>
                <a:off x="159232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4" name="Google Shape;6754;p73"/>
              <p:cNvSpPr/>
              <p:nvPr/>
            </p:nvSpPr>
            <p:spPr>
              <a:xfrm>
                <a:off x="159232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5" name="Google Shape;6755;p73"/>
              <p:cNvSpPr/>
              <p:nvPr/>
            </p:nvSpPr>
            <p:spPr>
              <a:xfrm>
                <a:off x="159232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56" name="Google Shape;6756;p73"/>
            <p:cNvGrpSpPr/>
            <p:nvPr/>
          </p:nvGrpSpPr>
          <p:grpSpPr>
            <a:xfrm>
              <a:off x="1766187" y="1179665"/>
              <a:ext cx="80700" cy="1526144"/>
              <a:chOff x="1766187" y="1179665"/>
              <a:chExt cx="80700" cy="1526144"/>
            </a:xfrm>
          </p:grpSpPr>
          <p:sp>
            <p:nvSpPr>
              <p:cNvPr id="6757" name="Google Shape;6757;p73"/>
              <p:cNvSpPr/>
              <p:nvPr/>
            </p:nvSpPr>
            <p:spPr>
              <a:xfrm>
                <a:off x="176618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8" name="Google Shape;6758;p73"/>
              <p:cNvSpPr/>
              <p:nvPr/>
            </p:nvSpPr>
            <p:spPr>
              <a:xfrm>
                <a:off x="176618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9" name="Google Shape;6759;p73"/>
              <p:cNvSpPr/>
              <p:nvPr/>
            </p:nvSpPr>
            <p:spPr>
              <a:xfrm>
                <a:off x="176618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0" name="Google Shape;6760;p73"/>
              <p:cNvSpPr/>
              <p:nvPr/>
            </p:nvSpPr>
            <p:spPr>
              <a:xfrm>
                <a:off x="176618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1" name="Google Shape;6761;p73"/>
              <p:cNvSpPr/>
              <p:nvPr/>
            </p:nvSpPr>
            <p:spPr>
              <a:xfrm>
                <a:off x="176618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2" name="Google Shape;6762;p73"/>
              <p:cNvSpPr/>
              <p:nvPr/>
            </p:nvSpPr>
            <p:spPr>
              <a:xfrm>
                <a:off x="176618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3" name="Google Shape;6763;p73"/>
              <p:cNvSpPr/>
              <p:nvPr/>
            </p:nvSpPr>
            <p:spPr>
              <a:xfrm>
                <a:off x="176618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4" name="Google Shape;6764;p73"/>
              <p:cNvSpPr/>
              <p:nvPr/>
            </p:nvSpPr>
            <p:spPr>
              <a:xfrm>
                <a:off x="176618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5" name="Google Shape;6765;p73"/>
              <p:cNvSpPr/>
              <p:nvPr/>
            </p:nvSpPr>
            <p:spPr>
              <a:xfrm>
                <a:off x="1766187" y="2464413"/>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6" name="Google Shape;6766;p73"/>
              <p:cNvSpPr/>
              <p:nvPr/>
            </p:nvSpPr>
            <p:spPr>
              <a:xfrm>
                <a:off x="176618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67" name="Google Shape;6767;p73"/>
            <p:cNvGrpSpPr/>
            <p:nvPr/>
          </p:nvGrpSpPr>
          <p:grpSpPr>
            <a:xfrm>
              <a:off x="1936935" y="1179665"/>
              <a:ext cx="80700" cy="1526144"/>
              <a:chOff x="1936935" y="1179665"/>
              <a:chExt cx="80700" cy="1526144"/>
            </a:xfrm>
          </p:grpSpPr>
          <p:sp>
            <p:nvSpPr>
              <p:cNvPr id="6768" name="Google Shape;6768;p73"/>
              <p:cNvSpPr/>
              <p:nvPr/>
            </p:nvSpPr>
            <p:spPr>
              <a:xfrm>
                <a:off x="193693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9" name="Google Shape;6769;p73"/>
              <p:cNvSpPr/>
              <p:nvPr/>
            </p:nvSpPr>
            <p:spPr>
              <a:xfrm>
                <a:off x="193693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0" name="Google Shape;6770;p73"/>
              <p:cNvSpPr/>
              <p:nvPr/>
            </p:nvSpPr>
            <p:spPr>
              <a:xfrm>
                <a:off x="193693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1" name="Google Shape;6771;p73"/>
              <p:cNvSpPr/>
              <p:nvPr/>
            </p:nvSpPr>
            <p:spPr>
              <a:xfrm>
                <a:off x="193693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2" name="Google Shape;6772;p73"/>
              <p:cNvSpPr/>
              <p:nvPr/>
            </p:nvSpPr>
            <p:spPr>
              <a:xfrm>
                <a:off x="193693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3" name="Google Shape;6773;p73"/>
              <p:cNvSpPr/>
              <p:nvPr/>
            </p:nvSpPr>
            <p:spPr>
              <a:xfrm>
                <a:off x="193693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4" name="Google Shape;6774;p73"/>
              <p:cNvSpPr/>
              <p:nvPr/>
            </p:nvSpPr>
            <p:spPr>
              <a:xfrm>
                <a:off x="193693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5" name="Google Shape;6775;p73"/>
              <p:cNvSpPr/>
              <p:nvPr/>
            </p:nvSpPr>
            <p:spPr>
              <a:xfrm>
                <a:off x="193693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6" name="Google Shape;6776;p73"/>
              <p:cNvSpPr/>
              <p:nvPr/>
            </p:nvSpPr>
            <p:spPr>
              <a:xfrm>
                <a:off x="193693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7" name="Google Shape;6777;p73"/>
              <p:cNvSpPr/>
              <p:nvPr/>
            </p:nvSpPr>
            <p:spPr>
              <a:xfrm>
                <a:off x="193693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78" name="Google Shape;6778;p73"/>
            <p:cNvGrpSpPr/>
            <p:nvPr/>
          </p:nvGrpSpPr>
          <p:grpSpPr>
            <a:xfrm>
              <a:off x="2110795" y="1179665"/>
              <a:ext cx="80700" cy="1526144"/>
              <a:chOff x="2110795" y="1179665"/>
              <a:chExt cx="80700" cy="1526144"/>
            </a:xfrm>
          </p:grpSpPr>
          <p:sp>
            <p:nvSpPr>
              <p:cNvPr id="6779" name="Google Shape;6779;p73"/>
              <p:cNvSpPr/>
              <p:nvPr/>
            </p:nvSpPr>
            <p:spPr>
              <a:xfrm>
                <a:off x="211079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0" name="Google Shape;6780;p73"/>
              <p:cNvSpPr/>
              <p:nvPr/>
            </p:nvSpPr>
            <p:spPr>
              <a:xfrm>
                <a:off x="211079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1" name="Google Shape;6781;p73"/>
              <p:cNvSpPr/>
              <p:nvPr/>
            </p:nvSpPr>
            <p:spPr>
              <a:xfrm>
                <a:off x="211079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2" name="Google Shape;6782;p73"/>
              <p:cNvSpPr/>
              <p:nvPr/>
            </p:nvSpPr>
            <p:spPr>
              <a:xfrm>
                <a:off x="211079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3" name="Google Shape;6783;p73"/>
              <p:cNvSpPr/>
              <p:nvPr/>
            </p:nvSpPr>
            <p:spPr>
              <a:xfrm>
                <a:off x="2110795"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4" name="Google Shape;6784;p73"/>
              <p:cNvSpPr/>
              <p:nvPr/>
            </p:nvSpPr>
            <p:spPr>
              <a:xfrm>
                <a:off x="211079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5" name="Google Shape;6785;p73"/>
              <p:cNvSpPr/>
              <p:nvPr/>
            </p:nvSpPr>
            <p:spPr>
              <a:xfrm>
                <a:off x="211079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6" name="Google Shape;6786;p73"/>
              <p:cNvSpPr/>
              <p:nvPr/>
            </p:nvSpPr>
            <p:spPr>
              <a:xfrm>
                <a:off x="211079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7" name="Google Shape;6787;p73"/>
              <p:cNvSpPr/>
              <p:nvPr/>
            </p:nvSpPr>
            <p:spPr>
              <a:xfrm>
                <a:off x="211079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8" name="Google Shape;6788;p73"/>
              <p:cNvSpPr/>
              <p:nvPr/>
            </p:nvSpPr>
            <p:spPr>
              <a:xfrm>
                <a:off x="211079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89" name="Google Shape;6789;p73"/>
            <p:cNvGrpSpPr/>
            <p:nvPr/>
          </p:nvGrpSpPr>
          <p:grpSpPr>
            <a:xfrm>
              <a:off x="2284655" y="1179665"/>
              <a:ext cx="80700" cy="1526144"/>
              <a:chOff x="2284655" y="1179665"/>
              <a:chExt cx="80700" cy="1526144"/>
            </a:xfrm>
          </p:grpSpPr>
          <p:sp>
            <p:nvSpPr>
              <p:cNvPr id="6790" name="Google Shape;6790;p73"/>
              <p:cNvSpPr/>
              <p:nvPr/>
            </p:nvSpPr>
            <p:spPr>
              <a:xfrm>
                <a:off x="228465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1" name="Google Shape;6791;p73"/>
              <p:cNvSpPr/>
              <p:nvPr/>
            </p:nvSpPr>
            <p:spPr>
              <a:xfrm>
                <a:off x="228465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2" name="Google Shape;6792;p73"/>
              <p:cNvSpPr/>
              <p:nvPr/>
            </p:nvSpPr>
            <p:spPr>
              <a:xfrm>
                <a:off x="228465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3" name="Google Shape;6793;p73"/>
              <p:cNvSpPr/>
              <p:nvPr/>
            </p:nvSpPr>
            <p:spPr>
              <a:xfrm>
                <a:off x="228465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4" name="Google Shape;6794;p73"/>
              <p:cNvSpPr/>
              <p:nvPr/>
            </p:nvSpPr>
            <p:spPr>
              <a:xfrm>
                <a:off x="228465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5" name="Google Shape;6795;p73"/>
              <p:cNvSpPr/>
              <p:nvPr/>
            </p:nvSpPr>
            <p:spPr>
              <a:xfrm>
                <a:off x="2284655"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6" name="Google Shape;6796;p73"/>
              <p:cNvSpPr/>
              <p:nvPr/>
            </p:nvSpPr>
            <p:spPr>
              <a:xfrm>
                <a:off x="228465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7" name="Google Shape;6797;p73"/>
              <p:cNvSpPr/>
              <p:nvPr/>
            </p:nvSpPr>
            <p:spPr>
              <a:xfrm>
                <a:off x="228465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8" name="Google Shape;6798;p73"/>
              <p:cNvSpPr/>
              <p:nvPr/>
            </p:nvSpPr>
            <p:spPr>
              <a:xfrm>
                <a:off x="228465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9" name="Google Shape;6799;p73"/>
              <p:cNvSpPr/>
              <p:nvPr/>
            </p:nvSpPr>
            <p:spPr>
              <a:xfrm>
                <a:off x="228465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800" name="Google Shape;6800;p73"/>
          <p:cNvGrpSpPr/>
          <p:nvPr/>
        </p:nvGrpSpPr>
        <p:grpSpPr>
          <a:xfrm>
            <a:off x="2611692" y="986753"/>
            <a:ext cx="1364248" cy="1102133"/>
            <a:chOff x="2623904" y="1198803"/>
            <a:chExt cx="1364248" cy="1102133"/>
          </a:xfrm>
        </p:grpSpPr>
        <p:grpSp>
          <p:nvGrpSpPr>
            <p:cNvPr id="6801" name="Google Shape;6801;p73"/>
            <p:cNvGrpSpPr/>
            <p:nvPr/>
          </p:nvGrpSpPr>
          <p:grpSpPr>
            <a:xfrm>
              <a:off x="2623907" y="1198803"/>
              <a:ext cx="1364245" cy="273000"/>
              <a:chOff x="2623907" y="1198803"/>
              <a:chExt cx="1364245" cy="273000"/>
            </a:xfrm>
          </p:grpSpPr>
          <p:sp>
            <p:nvSpPr>
              <p:cNvPr id="6802" name="Google Shape;6802;p73"/>
              <p:cNvSpPr/>
              <p:nvPr/>
            </p:nvSpPr>
            <p:spPr>
              <a:xfrm>
                <a:off x="2623907"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3" name="Google Shape;6803;p73"/>
              <p:cNvSpPr/>
              <p:nvPr/>
            </p:nvSpPr>
            <p:spPr>
              <a:xfrm>
                <a:off x="2896718"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4" name="Google Shape;6804;p73"/>
              <p:cNvSpPr/>
              <p:nvPr/>
            </p:nvSpPr>
            <p:spPr>
              <a:xfrm>
                <a:off x="3169529"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5" name="Google Shape;6805;p73"/>
              <p:cNvSpPr/>
              <p:nvPr/>
            </p:nvSpPr>
            <p:spPr>
              <a:xfrm>
                <a:off x="3442341"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6" name="Google Shape;6806;p73"/>
              <p:cNvSpPr/>
              <p:nvPr/>
            </p:nvSpPr>
            <p:spPr>
              <a:xfrm>
                <a:off x="3715152" y="1198803"/>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07" name="Google Shape;6807;p73"/>
            <p:cNvGrpSpPr/>
            <p:nvPr/>
          </p:nvGrpSpPr>
          <p:grpSpPr>
            <a:xfrm>
              <a:off x="2623904" y="1476964"/>
              <a:ext cx="1364245" cy="273000"/>
              <a:chOff x="2623904" y="1476964"/>
              <a:chExt cx="1364245" cy="273000"/>
            </a:xfrm>
          </p:grpSpPr>
          <p:sp>
            <p:nvSpPr>
              <p:cNvPr id="6808" name="Google Shape;6808;p73"/>
              <p:cNvSpPr/>
              <p:nvPr/>
            </p:nvSpPr>
            <p:spPr>
              <a:xfrm>
                <a:off x="2623904"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9" name="Google Shape;6809;p73"/>
              <p:cNvSpPr/>
              <p:nvPr/>
            </p:nvSpPr>
            <p:spPr>
              <a:xfrm>
                <a:off x="2896716"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0" name="Google Shape;6810;p73"/>
              <p:cNvSpPr/>
              <p:nvPr/>
            </p:nvSpPr>
            <p:spPr>
              <a:xfrm>
                <a:off x="3169527"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1" name="Google Shape;6811;p73"/>
              <p:cNvSpPr/>
              <p:nvPr/>
            </p:nvSpPr>
            <p:spPr>
              <a:xfrm>
                <a:off x="3442338"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2" name="Google Shape;6812;p73"/>
              <p:cNvSpPr/>
              <p:nvPr/>
            </p:nvSpPr>
            <p:spPr>
              <a:xfrm>
                <a:off x="3715149"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13" name="Google Shape;6813;p73"/>
            <p:cNvGrpSpPr/>
            <p:nvPr/>
          </p:nvGrpSpPr>
          <p:grpSpPr>
            <a:xfrm>
              <a:off x="2623907" y="1749775"/>
              <a:ext cx="1364245" cy="273000"/>
              <a:chOff x="2623907" y="1749775"/>
              <a:chExt cx="1364245" cy="273000"/>
            </a:xfrm>
          </p:grpSpPr>
          <p:sp>
            <p:nvSpPr>
              <p:cNvPr id="6814" name="Google Shape;6814;p73"/>
              <p:cNvSpPr/>
              <p:nvPr/>
            </p:nvSpPr>
            <p:spPr>
              <a:xfrm>
                <a:off x="2623907"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5" name="Google Shape;6815;p73"/>
              <p:cNvSpPr/>
              <p:nvPr/>
            </p:nvSpPr>
            <p:spPr>
              <a:xfrm>
                <a:off x="2896718"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6" name="Google Shape;6816;p73"/>
              <p:cNvSpPr/>
              <p:nvPr/>
            </p:nvSpPr>
            <p:spPr>
              <a:xfrm>
                <a:off x="3169529"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7" name="Google Shape;6817;p73"/>
              <p:cNvSpPr/>
              <p:nvPr/>
            </p:nvSpPr>
            <p:spPr>
              <a:xfrm>
                <a:off x="3442341"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8" name="Google Shape;6818;p73"/>
              <p:cNvSpPr/>
              <p:nvPr/>
            </p:nvSpPr>
            <p:spPr>
              <a:xfrm>
                <a:off x="3715152"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19" name="Google Shape;6819;p73"/>
            <p:cNvGrpSpPr/>
            <p:nvPr/>
          </p:nvGrpSpPr>
          <p:grpSpPr>
            <a:xfrm>
              <a:off x="2623904" y="2027936"/>
              <a:ext cx="1364245" cy="273000"/>
              <a:chOff x="2623904" y="2027936"/>
              <a:chExt cx="1364245" cy="273000"/>
            </a:xfrm>
          </p:grpSpPr>
          <p:sp>
            <p:nvSpPr>
              <p:cNvPr id="6820" name="Google Shape;6820;p73"/>
              <p:cNvSpPr/>
              <p:nvPr/>
            </p:nvSpPr>
            <p:spPr>
              <a:xfrm>
                <a:off x="2623904"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1" name="Google Shape;6821;p73"/>
              <p:cNvSpPr/>
              <p:nvPr/>
            </p:nvSpPr>
            <p:spPr>
              <a:xfrm>
                <a:off x="2896716"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2" name="Google Shape;6822;p73"/>
              <p:cNvSpPr/>
              <p:nvPr/>
            </p:nvSpPr>
            <p:spPr>
              <a:xfrm>
                <a:off x="3169527"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3" name="Google Shape;6823;p73"/>
              <p:cNvSpPr/>
              <p:nvPr/>
            </p:nvSpPr>
            <p:spPr>
              <a:xfrm>
                <a:off x="3442338"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4" name="Google Shape;6824;p73"/>
              <p:cNvSpPr/>
              <p:nvPr/>
            </p:nvSpPr>
            <p:spPr>
              <a:xfrm>
                <a:off x="3715149"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825" name="Google Shape;6825;p73"/>
          <p:cNvGrpSpPr/>
          <p:nvPr/>
        </p:nvGrpSpPr>
        <p:grpSpPr>
          <a:xfrm>
            <a:off x="2601153" y="2445826"/>
            <a:ext cx="1387541" cy="159124"/>
            <a:chOff x="3200660" y="2180272"/>
            <a:chExt cx="2563824" cy="378237"/>
          </a:xfrm>
        </p:grpSpPr>
        <p:sp>
          <p:nvSpPr>
            <p:cNvPr id="6826" name="Google Shape;6826;p73"/>
            <p:cNvSpPr/>
            <p:nvPr/>
          </p:nvSpPr>
          <p:spPr>
            <a:xfrm>
              <a:off x="3200660" y="2180272"/>
              <a:ext cx="108240" cy="378237"/>
            </a:xfrm>
            <a:custGeom>
              <a:rect b="b" l="l" r="r" t="t"/>
              <a:pathLst>
                <a:path extrusionOk="0" h="37890" w="8543">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7" name="Google Shape;6827;p73"/>
            <p:cNvSpPr/>
            <p:nvPr/>
          </p:nvSpPr>
          <p:spPr>
            <a:xfrm>
              <a:off x="3345104" y="2180272"/>
              <a:ext cx="108240" cy="378237"/>
            </a:xfrm>
            <a:custGeom>
              <a:rect b="b" l="l" r="r" t="t"/>
              <a:pathLst>
                <a:path extrusionOk="0" h="37890" w="8543">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8" name="Google Shape;6828;p73"/>
            <p:cNvSpPr/>
            <p:nvPr/>
          </p:nvSpPr>
          <p:spPr>
            <a:xfrm>
              <a:off x="3489548" y="2180272"/>
              <a:ext cx="108240" cy="378237"/>
            </a:xfrm>
            <a:custGeom>
              <a:rect b="b" l="l" r="r" t="t"/>
              <a:pathLst>
                <a:path extrusionOk="0" h="37890" w="8543">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9" name="Google Shape;6829;p73"/>
            <p:cNvSpPr/>
            <p:nvPr/>
          </p:nvSpPr>
          <p:spPr>
            <a:xfrm>
              <a:off x="3633992" y="2180272"/>
              <a:ext cx="108252" cy="378237"/>
            </a:xfrm>
            <a:custGeom>
              <a:rect b="b" l="l" r="r" t="t"/>
              <a:pathLst>
                <a:path extrusionOk="0" h="37890" w="8544">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0" name="Google Shape;6830;p73"/>
            <p:cNvSpPr/>
            <p:nvPr/>
          </p:nvSpPr>
          <p:spPr>
            <a:xfrm>
              <a:off x="3778448" y="2180272"/>
              <a:ext cx="108240" cy="378097"/>
            </a:xfrm>
            <a:custGeom>
              <a:rect b="b" l="l" r="r" t="t"/>
              <a:pathLst>
                <a:path extrusionOk="0" h="37876" w="8543">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1" name="Google Shape;6831;p73"/>
            <p:cNvSpPr/>
            <p:nvPr/>
          </p:nvSpPr>
          <p:spPr>
            <a:xfrm>
              <a:off x="3922892" y="2180272"/>
              <a:ext cx="108240" cy="378237"/>
            </a:xfrm>
            <a:custGeom>
              <a:rect b="b" l="l" r="r" t="t"/>
              <a:pathLst>
                <a:path extrusionOk="0" h="37890" w="8543">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2" name="Google Shape;6832;p73"/>
            <p:cNvSpPr/>
            <p:nvPr/>
          </p:nvSpPr>
          <p:spPr>
            <a:xfrm>
              <a:off x="4067336" y="2180272"/>
              <a:ext cx="108240" cy="378237"/>
            </a:xfrm>
            <a:custGeom>
              <a:rect b="b" l="l" r="r" t="t"/>
              <a:pathLst>
                <a:path extrusionOk="0" h="37890" w="8543">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3" name="Google Shape;6833;p73"/>
            <p:cNvSpPr/>
            <p:nvPr/>
          </p:nvSpPr>
          <p:spPr>
            <a:xfrm>
              <a:off x="4211780" y="2180272"/>
              <a:ext cx="108252" cy="378237"/>
            </a:xfrm>
            <a:custGeom>
              <a:rect b="b" l="l" r="r" t="t"/>
              <a:pathLst>
                <a:path extrusionOk="0" h="37890" w="8544">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4" name="Google Shape;6834;p73"/>
            <p:cNvSpPr/>
            <p:nvPr/>
          </p:nvSpPr>
          <p:spPr>
            <a:xfrm>
              <a:off x="4356236" y="2180272"/>
              <a:ext cx="108240" cy="378097"/>
            </a:xfrm>
            <a:custGeom>
              <a:rect b="b" l="l" r="r" t="t"/>
              <a:pathLst>
                <a:path extrusionOk="0" h="37876" w="8543">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5" name="Google Shape;6835;p73"/>
            <p:cNvSpPr/>
            <p:nvPr/>
          </p:nvSpPr>
          <p:spPr>
            <a:xfrm>
              <a:off x="4500680" y="2180272"/>
              <a:ext cx="108240" cy="378237"/>
            </a:xfrm>
            <a:custGeom>
              <a:rect b="b" l="l" r="r" t="t"/>
              <a:pathLst>
                <a:path extrusionOk="0" h="37890" w="8543">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6" name="Google Shape;6836;p73"/>
            <p:cNvSpPr/>
            <p:nvPr/>
          </p:nvSpPr>
          <p:spPr>
            <a:xfrm>
              <a:off x="4645124" y="2180272"/>
              <a:ext cx="108240" cy="378097"/>
            </a:xfrm>
            <a:custGeom>
              <a:rect b="b" l="l" r="r" t="t"/>
              <a:pathLst>
                <a:path extrusionOk="0" h="37876" w="8543">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7" name="Google Shape;6837;p73"/>
            <p:cNvSpPr/>
            <p:nvPr/>
          </p:nvSpPr>
          <p:spPr>
            <a:xfrm>
              <a:off x="4789568" y="2180272"/>
              <a:ext cx="108240" cy="378237"/>
            </a:xfrm>
            <a:custGeom>
              <a:rect b="b" l="l" r="r" t="t"/>
              <a:pathLst>
                <a:path extrusionOk="0" h="37890" w="8543">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8" name="Google Shape;6838;p73"/>
            <p:cNvSpPr/>
            <p:nvPr/>
          </p:nvSpPr>
          <p:spPr>
            <a:xfrm>
              <a:off x="4934012" y="2180272"/>
              <a:ext cx="108240" cy="378237"/>
            </a:xfrm>
            <a:custGeom>
              <a:rect b="b" l="l" r="r" t="t"/>
              <a:pathLst>
                <a:path extrusionOk="0" h="37890" w="8543">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9" name="Google Shape;6839;p73"/>
            <p:cNvSpPr/>
            <p:nvPr/>
          </p:nvSpPr>
          <p:spPr>
            <a:xfrm>
              <a:off x="5078456" y="2180272"/>
              <a:ext cx="108240" cy="378237"/>
            </a:xfrm>
            <a:custGeom>
              <a:rect b="b" l="l" r="r" t="t"/>
              <a:pathLst>
                <a:path extrusionOk="0" h="37890" w="8543">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0" name="Google Shape;6840;p73"/>
            <p:cNvSpPr/>
            <p:nvPr/>
          </p:nvSpPr>
          <p:spPr>
            <a:xfrm>
              <a:off x="5222900" y="2180272"/>
              <a:ext cx="108240" cy="378237"/>
            </a:xfrm>
            <a:custGeom>
              <a:rect b="b" l="l" r="r" t="t"/>
              <a:pathLst>
                <a:path extrusionOk="0" h="37890" w="8543">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1" name="Google Shape;6841;p73"/>
            <p:cNvSpPr/>
            <p:nvPr/>
          </p:nvSpPr>
          <p:spPr>
            <a:xfrm>
              <a:off x="5367343" y="2180272"/>
              <a:ext cx="108240" cy="378237"/>
            </a:xfrm>
            <a:custGeom>
              <a:rect b="b" l="l" r="r" t="t"/>
              <a:pathLst>
                <a:path extrusionOk="0" h="37890" w="8543">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2" name="Google Shape;6842;p73"/>
            <p:cNvSpPr/>
            <p:nvPr/>
          </p:nvSpPr>
          <p:spPr>
            <a:xfrm>
              <a:off x="5511787" y="2180272"/>
              <a:ext cx="108240" cy="378097"/>
            </a:xfrm>
            <a:custGeom>
              <a:rect b="b" l="l" r="r" t="t"/>
              <a:pathLst>
                <a:path extrusionOk="0" h="37876" w="8543">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3" name="Google Shape;6843;p73"/>
            <p:cNvSpPr/>
            <p:nvPr/>
          </p:nvSpPr>
          <p:spPr>
            <a:xfrm>
              <a:off x="5656231" y="2180272"/>
              <a:ext cx="108252" cy="378237"/>
            </a:xfrm>
            <a:custGeom>
              <a:rect b="b" l="l" r="r" t="t"/>
              <a:pathLst>
                <a:path extrusionOk="0" h="37890" w="8544">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44" name="Google Shape;6844;p73"/>
          <p:cNvGrpSpPr/>
          <p:nvPr/>
        </p:nvGrpSpPr>
        <p:grpSpPr>
          <a:xfrm>
            <a:off x="2597677" y="2723590"/>
            <a:ext cx="1390502" cy="159625"/>
            <a:chOff x="3530150" y="2790075"/>
            <a:chExt cx="1962600" cy="225300"/>
          </a:xfrm>
        </p:grpSpPr>
        <p:sp>
          <p:nvSpPr>
            <p:cNvPr id="6845" name="Google Shape;6845;p73"/>
            <p:cNvSpPr/>
            <p:nvPr/>
          </p:nvSpPr>
          <p:spPr>
            <a:xfrm>
              <a:off x="3530150" y="2790075"/>
              <a:ext cx="1962600" cy="2253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6" name="Google Shape;6846;p73"/>
            <p:cNvSpPr/>
            <p:nvPr/>
          </p:nvSpPr>
          <p:spPr>
            <a:xfrm>
              <a:off x="3530150" y="2790075"/>
              <a:ext cx="1110000" cy="2253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47" name="Google Shape;6847;p73"/>
          <p:cNvGrpSpPr/>
          <p:nvPr/>
        </p:nvGrpSpPr>
        <p:grpSpPr>
          <a:xfrm>
            <a:off x="2597735" y="3001855"/>
            <a:ext cx="1411629" cy="154175"/>
            <a:chOff x="3558802" y="4011244"/>
            <a:chExt cx="1866000" cy="111600"/>
          </a:xfrm>
        </p:grpSpPr>
        <p:sp>
          <p:nvSpPr>
            <p:cNvPr id="6848" name="Google Shape;6848;p73"/>
            <p:cNvSpPr/>
            <p:nvPr/>
          </p:nvSpPr>
          <p:spPr>
            <a:xfrm flipH="1" rot="5400000">
              <a:off x="4436152" y="3134077"/>
              <a:ext cx="111300" cy="1866000"/>
            </a:xfrm>
            <a:prstGeom prst="round2SameRect">
              <a:avLst>
                <a:gd fmla="val 50000" name="adj1"/>
                <a:gd fmla="val 50000" name="adj2"/>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9" name="Google Shape;6849;p73"/>
            <p:cNvSpPr/>
            <p:nvPr/>
          </p:nvSpPr>
          <p:spPr>
            <a:xfrm flipH="1" rot="5400000">
              <a:off x="4157232" y="3412894"/>
              <a:ext cx="111600" cy="1308300"/>
            </a:xfrm>
            <a:prstGeom prst="round2SameRect">
              <a:avLst>
                <a:gd fmla="val 50000" name="adj1"/>
                <a:gd fmla="val 50000"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50" name="Google Shape;6850;p73"/>
          <p:cNvGrpSpPr/>
          <p:nvPr/>
        </p:nvGrpSpPr>
        <p:grpSpPr>
          <a:xfrm>
            <a:off x="2598023" y="2207425"/>
            <a:ext cx="1383503" cy="119761"/>
            <a:chOff x="3465975" y="2270258"/>
            <a:chExt cx="1986364" cy="171947"/>
          </a:xfrm>
        </p:grpSpPr>
        <p:sp>
          <p:nvSpPr>
            <p:cNvPr id="6851" name="Google Shape;6851;p73"/>
            <p:cNvSpPr/>
            <p:nvPr/>
          </p:nvSpPr>
          <p:spPr>
            <a:xfrm rot="-5400000">
              <a:off x="372518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2" name="Google Shape;6852;p73"/>
            <p:cNvSpPr/>
            <p:nvPr/>
          </p:nvSpPr>
          <p:spPr>
            <a:xfrm rot="-5400000">
              <a:off x="398439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3" name="Google Shape;6853;p73"/>
            <p:cNvSpPr/>
            <p:nvPr/>
          </p:nvSpPr>
          <p:spPr>
            <a:xfrm rot="-5400000">
              <a:off x="4243603"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4" name="Google Shape;6854;p73"/>
            <p:cNvSpPr/>
            <p:nvPr/>
          </p:nvSpPr>
          <p:spPr>
            <a:xfrm rot="-5400000">
              <a:off x="4502812"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5" name="Google Shape;6855;p73"/>
            <p:cNvSpPr/>
            <p:nvPr/>
          </p:nvSpPr>
          <p:spPr>
            <a:xfrm rot="-5400000">
              <a:off x="4762021"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6" name="Google Shape;6856;p73"/>
            <p:cNvSpPr/>
            <p:nvPr/>
          </p:nvSpPr>
          <p:spPr>
            <a:xfrm rot="-5400000">
              <a:off x="3465975"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7" name="Google Shape;6857;p73"/>
            <p:cNvSpPr/>
            <p:nvPr/>
          </p:nvSpPr>
          <p:spPr>
            <a:xfrm rot="-5400000">
              <a:off x="502123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8" name="Google Shape;6858;p73"/>
            <p:cNvSpPr/>
            <p:nvPr/>
          </p:nvSpPr>
          <p:spPr>
            <a:xfrm rot="-5400000">
              <a:off x="528044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59" name="Google Shape;6859;p73"/>
          <p:cNvGrpSpPr/>
          <p:nvPr/>
        </p:nvGrpSpPr>
        <p:grpSpPr>
          <a:xfrm>
            <a:off x="2609030" y="3571198"/>
            <a:ext cx="1369531" cy="195460"/>
            <a:chOff x="723300" y="4253549"/>
            <a:chExt cx="2276482" cy="324900"/>
          </a:xfrm>
        </p:grpSpPr>
        <p:sp>
          <p:nvSpPr>
            <p:cNvPr id="6860" name="Google Shape;6860;p73"/>
            <p:cNvSpPr/>
            <p:nvPr/>
          </p:nvSpPr>
          <p:spPr>
            <a:xfrm>
              <a:off x="723300"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1" name="Google Shape;6861;p73"/>
            <p:cNvSpPr/>
            <p:nvPr/>
          </p:nvSpPr>
          <p:spPr>
            <a:xfrm>
              <a:off x="1206995"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2" name="Google Shape;6862;p73"/>
            <p:cNvSpPr/>
            <p:nvPr/>
          </p:nvSpPr>
          <p:spPr>
            <a:xfrm>
              <a:off x="1690691"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3" name="Google Shape;6863;p73"/>
            <p:cNvSpPr/>
            <p:nvPr/>
          </p:nvSpPr>
          <p:spPr>
            <a:xfrm>
              <a:off x="2174386"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4" name="Google Shape;6864;p73"/>
            <p:cNvSpPr/>
            <p:nvPr/>
          </p:nvSpPr>
          <p:spPr>
            <a:xfrm>
              <a:off x="2658082" y="4253549"/>
              <a:ext cx="341700" cy="324900"/>
            </a:xfrm>
            <a:prstGeom prst="star5">
              <a:avLst>
                <a:gd fmla="val 19098" name="adj"/>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65" name="Google Shape;6865;p73"/>
          <p:cNvGrpSpPr/>
          <p:nvPr/>
        </p:nvGrpSpPr>
        <p:grpSpPr>
          <a:xfrm>
            <a:off x="2598591" y="3272439"/>
            <a:ext cx="1389066" cy="180119"/>
            <a:chOff x="705948" y="3788465"/>
            <a:chExt cx="2308953" cy="299400"/>
          </a:xfrm>
        </p:grpSpPr>
        <p:sp>
          <p:nvSpPr>
            <p:cNvPr id="6866" name="Google Shape;6866;p73"/>
            <p:cNvSpPr/>
            <p:nvPr/>
          </p:nvSpPr>
          <p:spPr>
            <a:xfrm>
              <a:off x="705948"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7" name="Google Shape;6867;p73"/>
            <p:cNvSpPr/>
            <p:nvPr/>
          </p:nvSpPr>
          <p:spPr>
            <a:xfrm>
              <a:off x="1209923"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8" name="Google Shape;6868;p73"/>
            <p:cNvSpPr/>
            <p:nvPr/>
          </p:nvSpPr>
          <p:spPr>
            <a:xfrm>
              <a:off x="1713905"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9" name="Google Shape;6869;p73"/>
            <p:cNvSpPr/>
            <p:nvPr/>
          </p:nvSpPr>
          <p:spPr>
            <a:xfrm>
              <a:off x="2189639"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0" name="Google Shape;6870;p73"/>
            <p:cNvSpPr/>
            <p:nvPr/>
          </p:nvSpPr>
          <p:spPr>
            <a:xfrm>
              <a:off x="2679500"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71" name="Google Shape;6871;p73"/>
          <p:cNvGrpSpPr/>
          <p:nvPr/>
        </p:nvGrpSpPr>
        <p:grpSpPr>
          <a:xfrm>
            <a:off x="4195581" y="1876393"/>
            <a:ext cx="1433821" cy="191501"/>
            <a:chOff x="4273350" y="2088443"/>
            <a:chExt cx="1433821" cy="191501"/>
          </a:xfrm>
        </p:grpSpPr>
        <p:grpSp>
          <p:nvGrpSpPr>
            <p:cNvPr id="6872" name="Google Shape;6872;p73"/>
            <p:cNvGrpSpPr/>
            <p:nvPr/>
          </p:nvGrpSpPr>
          <p:grpSpPr>
            <a:xfrm>
              <a:off x="4273350" y="2088443"/>
              <a:ext cx="1433821" cy="0"/>
              <a:chOff x="5224975" y="2962250"/>
              <a:chExt cx="1544400" cy="0"/>
            </a:xfrm>
          </p:grpSpPr>
          <p:cxnSp>
            <p:nvCxnSpPr>
              <p:cNvPr id="6873" name="Google Shape;6873;p73"/>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6874" name="Google Shape;6874;p73"/>
              <p:cNvCxnSpPr/>
              <p:nvPr/>
            </p:nvCxnSpPr>
            <p:spPr>
              <a:xfrm>
                <a:off x="5225150" y="2962250"/>
                <a:ext cx="453300" cy="0"/>
              </a:xfrm>
              <a:prstGeom prst="straightConnector1">
                <a:avLst/>
              </a:prstGeom>
              <a:noFill/>
              <a:ln cap="flat" cmpd="sng" w="19050">
                <a:solidFill>
                  <a:srgbClr val="7994A9"/>
                </a:solidFill>
                <a:prstDash val="solid"/>
                <a:round/>
                <a:headEnd len="med" w="med" type="none"/>
                <a:tailEnd len="med" w="med" type="oval"/>
              </a:ln>
            </p:spPr>
          </p:cxnSp>
        </p:grpSp>
        <p:grpSp>
          <p:nvGrpSpPr>
            <p:cNvPr id="6875" name="Google Shape;6875;p73"/>
            <p:cNvGrpSpPr/>
            <p:nvPr/>
          </p:nvGrpSpPr>
          <p:grpSpPr>
            <a:xfrm>
              <a:off x="4273350" y="2279944"/>
              <a:ext cx="1433821" cy="0"/>
              <a:chOff x="5224975" y="2962250"/>
              <a:chExt cx="1544400" cy="0"/>
            </a:xfrm>
          </p:grpSpPr>
          <p:cxnSp>
            <p:nvCxnSpPr>
              <p:cNvPr id="6876" name="Google Shape;6876;p73"/>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6877" name="Google Shape;6877;p73"/>
              <p:cNvCxnSpPr/>
              <p:nvPr/>
            </p:nvCxnSpPr>
            <p:spPr>
              <a:xfrm>
                <a:off x="5225150" y="2962250"/>
                <a:ext cx="998700" cy="0"/>
              </a:xfrm>
              <a:prstGeom prst="straightConnector1">
                <a:avLst/>
              </a:prstGeom>
              <a:noFill/>
              <a:ln cap="flat" cmpd="sng" w="19050">
                <a:solidFill>
                  <a:srgbClr val="7994A9"/>
                </a:solidFill>
                <a:prstDash val="solid"/>
                <a:round/>
                <a:headEnd len="med" w="med" type="none"/>
                <a:tailEnd len="med" w="med" type="oval"/>
              </a:ln>
            </p:spPr>
          </p:cxnSp>
        </p:grpSp>
      </p:grpSp>
      <p:grpSp>
        <p:nvGrpSpPr>
          <p:cNvPr id="6878" name="Google Shape;6878;p73"/>
          <p:cNvGrpSpPr/>
          <p:nvPr/>
        </p:nvGrpSpPr>
        <p:grpSpPr>
          <a:xfrm>
            <a:off x="2646528" y="3885297"/>
            <a:ext cx="1304609" cy="294074"/>
            <a:chOff x="2658741" y="4097347"/>
            <a:chExt cx="1304609" cy="294074"/>
          </a:xfrm>
        </p:grpSpPr>
        <p:grpSp>
          <p:nvGrpSpPr>
            <p:cNvPr id="6879" name="Google Shape;6879;p73"/>
            <p:cNvGrpSpPr/>
            <p:nvPr/>
          </p:nvGrpSpPr>
          <p:grpSpPr>
            <a:xfrm>
              <a:off x="2658741" y="4097347"/>
              <a:ext cx="118572" cy="294074"/>
              <a:chOff x="3343310" y="4475555"/>
              <a:chExt cx="127717" cy="316753"/>
            </a:xfrm>
          </p:grpSpPr>
          <p:sp>
            <p:nvSpPr>
              <p:cNvPr id="6880" name="Google Shape;6880;p73"/>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1" name="Google Shape;6881;p73"/>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82" name="Google Shape;6882;p73"/>
            <p:cNvGrpSpPr/>
            <p:nvPr/>
          </p:nvGrpSpPr>
          <p:grpSpPr>
            <a:xfrm>
              <a:off x="3815519" y="4098388"/>
              <a:ext cx="147831" cy="291991"/>
              <a:chOff x="3527539" y="4476677"/>
              <a:chExt cx="159232" cy="314510"/>
            </a:xfrm>
          </p:grpSpPr>
          <p:sp>
            <p:nvSpPr>
              <p:cNvPr id="6883" name="Google Shape;6883;p73"/>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4" name="Google Shape;6884;p73"/>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85" name="Google Shape;6885;p73"/>
            <p:cNvGrpSpPr/>
            <p:nvPr/>
          </p:nvGrpSpPr>
          <p:grpSpPr>
            <a:xfrm>
              <a:off x="3511696" y="4098388"/>
              <a:ext cx="147831" cy="291991"/>
              <a:chOff x="3527539" y="4476677"/>
              <a:chExt cx="159232" cy="314510"/>
            </a:xfrm>
          </p:grpSpPr>
          <p:sp>
            <p:nvSpPr>
              <p:cNvPr id="6886" name="Google Shape;6886;p73"/>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7" name="Google Shape;6887;p73"/>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88" name="Google Shape;6888;p73"/>
            <p:cNvGrpSpPr/>
            <p:nvPr/>
          </p:nvGrpSpPr>
          <p:grpSpPr>
            <a:xfrm>
              <a:off x="3207874" y="4098388"/>
              <a:ext cx="147831" cy="291991"/>
              <a:chOff x="3527539" y="4476677"/>
              <a:chExt cx="159232" cy="314510"/>
            </a:xfrm>
          </p:grpSpPr>
          <p:sp>
            <p:nvSpPr>
              <p:cNvPr id="6889" name="Google Shape;6889;p73"/>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0" name="Google Shape;6890;p73"/>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91" name="Google Shape;6891;p73"/>
            <p:cNvGrpSpPr/>
            <p:nvPr/>
          </p:nvGrpSpPr>
          <p:grpSpPr>
            <a:xfrm>
              <a:off x="2933305" y="4097347"/>
              <a:ext cx="118572" cy="294074"/>
              <a:chOff x="3343310" y="4475555"/>
              <a:chExt cx="127717" cy="316753"/>
            </a:xfrm>
          </p:grpSpPr>
          <p:sp>
            <p:nvSpPr>
              <p:cNvPr id="6892" name="Google Shape;6892;p73"/>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3" name="Google Shape;6893;p73"/>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894" name="Google Shape;6894;p73"/>
          <p:cNvGrpSpPr/>
          <p:nvPr/>
        </p:nvGrpSpPr>
        <p:grpSpPr>
          <a:xfrm>
            <a:off x="4197136" y="963991"/>
            <a:ext cx="1430711" cy="751237"/>
            <a:chOff x="5159450" y="1919950"/>
            <a:chExt cx="1541050" cy="862500"/>
          </a:xfrm>
        </p:grpSpPr>
        <p:sp>
          <p:nvSpPr>
            <p:cNvPr id="6895" name="Google Shape;6895;p73"/>
            <p:cNvSpPr/>
            <p:nvPr/>
          </p:nvSpPr>
          <p:spPr>
            <a:xfrm>
              <a:off x="5216414" y="2060033"/>
              <a:ext cx="1436820" cy="600250"/>
            </a:xfrm>
            <a:custGeom>
              <a:rect b="b" l="l" r="r" t="t"/>
              <a:pathLst>
                <a:path extrusionOk="0" h="69253" w="165771">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cap="flat" cmpd="sng" w="19050">
              <a:solidFill>
                <a:srgbClr val="5F7D95"/>
              </a:solidFill>
              <a:prstDash val="solid"/>
              <a:round/>
              <a:headEnd len="med" w="med" type="oval"/>
              <a:tailEnd len="med" w="med" type="oval"/>
            </a:ln>
          </p:spPr>
        </p:sp>
        <p:grpSp>
          <p:nvGrpSpPr>
            <p:cNvPr id="6896" name="Google Shape;6896;p73"/>
            <p:cNvGrpSpPr/>
            <p:nvPr/>
          </p:nvGrpSpPr>
          <p:grpSpPr>
            <a:xfrm>
              <a:off x="5159450" y="1919950"/>
              <a:ext cx="1541050" cy="862500"/>
              <a:chOff x="5159450" y="1919950"/>
              <a:chExt cx="1541050" cy="862500"/>
            </a:xfrm>
          </p:grpSpPr>
          <p:cxnSp>
            <p:nvCxnSpPr>
              <p:cNvPr id="6897" name="Google Shape;6897;p73"/>
              <p:cNvCxnSpPr/>
              <p:nvPr/>
            </p:nvCxnSpPr>
            <p:spPr>
              <a:xfrm>
                <a:off x="5159450" y="1919950"/>
                <a:ext cx="0" cy="862500"/>
              </a:xfrm>
              <a:prstGeom prst="straightConnector1">
                <a:avLst/>
              </a:prstGeom>
              <a:noFill/>
              <a:ln cap="flat" cmpd="sng" w="9525">
                <a:solidFill>
                  <a:srgbClr val="E3E9ED"/>
                </a:solidFill>
                <a:prstDash val="solid"/>
                <a:round/>
                <a:headEnd len="med" w="med" type="none"/>
                <a:tailEnd len="med" w="med" type="none"/>
              </a:ln>
            </p:spPr>
          </p:cxnSp>
          <p:cxnSp>
            <p:nvCxnSpPr>
              <p:cNvPr id="6898" name="Google Shape;6898;p73"/>
              <p:cNvCxnSpPr/>
              <p:nvPr/>
            </p:nvCxnSpPr>
            <p:spPr>
              <a:xfrm>
                <a:off x="5161200" y="2778975"/>
                <a:ext cx="1539300" cy="0"/>
              </a:xfrm>
              <a:prstGeom prst="straightConnector1">
                <a:avLst/>
              </a:prstGeom>
              <a:noFill/>
              <a:ln cap="flat" cmpd="sng" w="9525">
                <a:solidFill>
                  <a:srgbClr val="E3E9ED"/>
                </a:solidFill>
                <a:prstDash val="solid"/>
                <a:round/>
                <a:headEnd len="med" w="med" type="none"/>
                <a:tailEnd len="med" w="med" type="none"/>
              </a:ln>
            </p:spPr>
          </p:cxnSp>
        </p:grpSp>
      </p:grpSp>
      <p:grpSp>
        <p:nvGrpSpPr>
          <p:cNvPr id="6899" name="Google Shape;6899;p73"/>
          <p:cNvGrpSpPr/>
          <p:nvPr/>
        </p:nvGrpSpPr>
        <p:grpSpPr>
          <a:xfrm>
            <a:off x="4245274" y="2227761"/>
            <a:ext cx="1334436" cy="967914"/>
            <a:chOff x="4294923" y="2439811"/>
            <a:chExt cx="1334436" cy="967914"/>
          </a:xfrm>
        </p:grpSpPr>
        <p:grpSp>
          <p:nvGrpSpPr>
            <p:cNvPr id="6900" name="Google Shape;6900;p73"/>
            <p:cNvGrpSpPr/>
            <p:nvPr/>
          </p:nvGrpSpPr>
          <p:grpSpPr>
            <a:xfrm>
              <a:off x="4960455" y="2469658"/>
              <a:ext cx="668904" cy="885524"/>
              <a:chOff x="4960455" y="2469658"/>
              <a:chExt cx="668904" cy="885524"/>
            </a:xfrm>
          </p:grpSpPr>
          <p:sp>
            <p:nvSpPr>
              <p:cNvPr id="6901" name="Google Shape;6901;p73"/>
              <p:cNvSpPr/>
              <p:nvPr/>
            </p:nvSpPr>
            <p:spPr>
              <a:xfrm>
                <a:off x="4960455" y="3257057"/>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2" name="Google Shape;6902;p73"/>
              <p:cNvSpPr/>
              <p:nvPr/>
            </p:nvSpPr>
            <p:spPr>
              <a:xfrm>
                <a:off x="4960455" y="3099584"/>
                <a:ext cx="668904" cy="98124"/>
              </a:xfrm>
              <a:custGeom>
                <a:rect b="b" l="l" r="r" t="t"/>
                <a:pathLst>
                  <a:path extrusionOk="0" h="6286" w="42851">
                    <a:moveTo>
                      <a:pt x="0" y="0"/>
                    </a:moveTo>
                    <a:lnTo>
                      <a:pt x="0" y="6285"/>
                    </a:lnTo>
                    <a:lnTo>
                      <a:pt x="42851" y="6285"/>
                    </a:lnTo>
                    <a:lnTo>
                      <a:pt x="4285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3" name="Google Shape;6903;p73"/>
              <p:cNvSpPr/>
              <p:nvPr/>
            </p:nvSpPr>
            <p:spPr>
              <a:xfrm>
                <a:off x="4960455" y="2942094"/>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4" name="Google Shape;6904;p73"/>
              <p:cNvSpPr/>
              <p:nvPr/>
            </p:nvSpPr>
            <p:spPr>
              <a:xfrm>
                <a:off x="4960455" y="2784621"/>
                <a:ext cx="618094" cy="98124"/>
              </a:xfrm>
              <a:custGeom>
                <a:rect b="b" l="l" r="r" t="t"/>
                <a:pathLst>
                  <a:path extrusionOk="0" h="6286" w="39596">
                    <a:moveTo>
                      <a:pt x="0" y="0"/>
                    </a:moveTo>
                    <a:lnTo>
                      <a:pt x="0" y="6285"/>
                    </a:lnTo>
                    <a:lnTo>
                      <a:pt x="39596" y="6285"/>
                    </a:lnTo>
                    <a:lnTo>
                      <a:pt x="3959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5" name="Google Shape;6905;p73"/>
              <p:cNvSpPr/>
              <p:nvPr/>
            </p:nvSpPr>
            <p:spPr>
              <a:xfrm>
                <a:off x="4960455" y="2627131"/>
                <a:ext cx="516519" cy="98140"/>
              </a:xfrm>
              <a:custGeom>
                <a:rect b="b" l="l" r="r" t="t"/>
                <a:pathLst>
                  <a:path extrusionOk="0" h="6287" w="33089">
                    <a:moveTo>
                      <a:pt x="0" y="1"/>
                    </a:moveTo>
                    <a:lnTo>
                      <a:pt x="0" y="6286"/>
                    </a:lnTo>
                    <a:lnTo>
                      <a:pt x="33089" y="6286"/>
                    </a:lnTo>
                    <a:lnTo>
                      <a:pt x="3308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6" name="Google Shape;6906;p73"/>
              <p:cNvSpPr/>
              <p:nvPr/>
            </p:nvSpPr>
            <p:spPr>
              <a:xfrm>
                <a:off x="4960455" y="2469658"/>
                <a:ext cx="313293" cy="98078"/>
              </a:xfrm>
              <a:custGeom>
                <a:rect b="b" l="l" r="r" t="t"/>
                <a:pathLst>
                  <a:path extrusionOk="0" h="6283" w="20070">
                    <a:moveTo>
                      <a:pt x="0" y="1"/>
                    </a:moveTo>
                    <a:lnTo>
                      <a:pt x="0" y="6283"/>
                    </a:lnTo>
                    <a:lnTo>
                      <a:pt x="20069" y="6283"/>
                    </a:lnTo>
                    <a:lnTo>
                      <a:pt x="2006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07" name="Google Shape;6907;p73"/>
            <p:cNvGrpSpPr/>
            <p:nvPr/>
          </p:nvGrpSpPr>
          <p:grpSpPr>
            <a:xfrm>
              <a:off x="4294923" y="2469658"/>
              <a:ext cx="668951" cy="885524"/>
              <a:chOff x="4294923" y="2469658"/>
              <a:chExt cx="668951" cy="885524"/>
            </a:xfrm>
          </p:grpSpPr>
          <p:sp>
            <p:nvSpPr>
              <p:cNvPr id="6908" name="Google Shape;6908;p73"/>
              <p:cNvSpPr/>
              <p:nvPr/>
            </p:nvSpPr>
            <p:spPr>
              <a:xfrm>
                <a:off x="4294923" y="3257057"/>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9" name="Google Shape;6909;p73"/>
              <p:cNvSpPr/>
              <p:nvPr/>
            </p:nvSpPr>
            <p:spPr>
              <a:xfrm>
                <a:off x="4294923" y="3099584"/>
                <a:ext cx="668951" cy="98124"/>
              </a:xfrm>
              <a:custGeom>
                <a:rect b="b" l="l" r="r" t="t"/>
                <a:pathLst>
                  <a:path extrusionOk="0" h="6286" w="42854">
                    <a:moveTo>
                      <a:pt x="0" y="0"/>
                    </a:moveTo>
                    <a:lnTo>
                      <a:pt x="0" y="6285"/>
                    </a:lnTo>
                    <a:lnTo>
                      <a:pt x="42854" y="6285"/>
                    </a:lnTo>
                    <a:lnTo>
                      <a:pt x="428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0" name="Google Shape;6910;p73"/>
              <p:cNvSpPr/>
              <p:nvPr/>
            </p:nvSpPr>
            <p:spPr>
              <a:xfrm>
                <a:off x="4294923" y="2942094"/>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1" name="Google Shape;6911;p73"/>
              <p:cNvSpPr/>
              <p:nvPr/>
            </p:nvSpPr>
            <p:spPr>
              <a:xfrm>
                <a:off x="4447355" y="2784621"/>
                <a:ext cx="516519" cy="98124"/>
              </a:xfrm>
              <a:custGeom>
                <a:rect b="b" l="l" r="r" t="t"/>
                <a:pathLst>
                  <a:path extrusionOk="0" h="6286" w="33089">
                    <a:moveTo>
                      <a:pt x="0" y="0"/>
                    </a:moveTo>
                    <a:lnTo>
                      <a:pt x="0" y="6285"/>
                    </a:lnTo>
                    <a:lnTo>
                      <a:pt x="33089" y="6285"/>
                    </a:lnTo>
                    <a:lnTo>
                      <a:pt x="3308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2" name="Google Shape;6912;p73"/>
              <p:cNvSpPr/>
              <p:nvPr/>
            </p:nvSpPr>
            <p:spPr>
              <a:xfrm>
                <a:off x="4548960" y="2627131"/>
                <a:ext cx="414914" cy="98140"/>
              </a:xfrm>
              <a:custGeom>
                <a:rect b="b" l="l" r="r" t="t"/>
                <a:pathLst>
                  <a:path extrusionOk="0" h="6287" w="26580">
                    <a:moveTo>
                      <a:pt x="1" y="1"/>
                    </a:moveTo>
                    <a:lnTo>
                      <a:pt x="1" y="6286"/>
                    </a:lnTo>
                    <a:lnTo>
                      <a:pt x="26580" y="6286"/>
                    </a:lnTo>
                    <a:lnTo>
                      <a:pt x="265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3" name="Google Shape;6913;p73"/>
              <p:cNvSpPr/>
              <p:nvPr/>
            </p:nvSpPr>
            <p:spPr>
              <a:xfrm>
                <a:off x="4650534" y="2469658"/>
                <a:ext cx="313340" cy="98078"/>
              </a:xfrm>
              <a:custGeom>
                <a:rect b="b" l="l" r="r" t="t"/>
                <a:pathLst>
                  <a:path extrusionOk="0" h="6283" w="20073">
                    <a:moveTo>
                      <a:pt x="1" y="1"/>
                    </a:moveTo>
                    <a:lnTo>
                      <a:pt x="1" y="6283"/>
                    </a:lnTo>
                    <a:lnTo>
                      <a:pt x="20073" y="6283"/>
                    </a:lnTo>
                    <a:lnTo>
                      <a:pt x="2007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14" name="Google Shape;6914;p73"/>
            <p:cNvSpPr/>
            <p:nvPr/>
          </p:nvSpPr>
          <p:spPr>
            <a:xfrm>
              <a:off x="4963437" y="2439811"/>
              <a:ext cx="16" cy="967914"/>
            </a:xfrm>
            <a:custGeom>
              <a:rect b="b" l="l" r="r" t="t"/>
              <a:pathLst>
                <a:path extrusionOk="0" fill="none" h="62006" w="1">
                  <a:moveTo>
                    <a:pt x="1" y="0"/>
                  </a:moveTo>
                  <a:lnTo>
                    <a:pt x="1" y="62006"/>
                  </a:lnTo>
                </a:path>
              </a:pathLst>
            </a:custGeom>
            <a:noFill/>
            <a:ln cap="flat" cmpd="sng" w="9525">
              <a:solidFill>
                <a:srgbClr val="F2F2F2"/>
              </a:solidFill>
              <a:prstDash val="solid"/>
              <a:miter lim="29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15" name="Google Shape;6915;p73"/>
          <p:cNvGrpSpPr/>
          <p:nvPr/>
        </p:nvGrpSpPr>
        <p:grpSpPr>
          <a:xfrm>
            <a:off x="4231477" y="3282206"/>
            <a:ext cx="1430949" cy="897289"/>
            <a:chOff x="4351371" y="3547942"/>
            <a:chExt cx="1345130" cy="843475"/>
          </a:xfrm>
        </p:grpSpPr>
        <p:grpSp>
          <p:nvGrpSpPr>
            <p:cNvPr id="6916" name="Google Shape;6916;p73"/>
            <p:cNvGrpSpPr/>
            <p:nvPr/>
          </p:nvGrpSpPr>
          <p:grpSpPr>
            <a:xfrm>
              <a:off x="4351371" y="4209917"/>
              <a:ext cx="1345130" cy="181500"/>
              <a:chOff x="4351371" y="4209917"/>
              <a:chExt cx="1345130" cy="181500"/>
            </a:xfrm>
          </p:grpSpPr>
          <p:sp>
            <p:nvSpPr>
              <p:cNvPr id="6917" name="Google Shape;6917;p73"/>
              <p:cNvSpPr/>
              <p:nvPr/>
            </p:nvSpPr>
            <p:spPr>
              <a:xfrm rot="10800000">
                <a:off x="4351371" y="4209917"/>
                <a:ext cx="1281600" cy="181500"/>
              </a:xfrm>
              <a:prstGeom prst="rect">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918" name="Google Shape;6918;p73"/>
              <p:cNvCxnSpPr/>
              <p:nvPr/>
            </p:nvCxnSpPr>
            <p:spPr>
              <a:xfrm>
                <a:off x="5551000" y="4298797"/>
                <a:ext cx="145500" cy="0"/>
              </a:xfrm>
              <a:prstGeom prst="straightConnector1">
                <a:avLst/>
              </a:prstGeom>
              <a:noFill/>
              <a:ln cap="flat" cmpd="sng" w="28575">
                <a:solidFill>
                  <a:srgbClr val="435D74"/>
                </a:solidFill>
                <a:prstDash val="solid"/>
                <a:round/>
                <a:headEnd len="med" w="med" type="none"/>
                <a:tailEnd len="med" w="med" type="none"/>
              </a:ln>
            </p:spPr>
          </p:cxnSp>
        </p:grpSp>
        <p:grpSp>
          <p:nvGrpSpPr>
            <p:cNvPr id="6919" name="Google Shape;6919;p73"/>
            <p:cNvGrpSpPr/>
            <p:nvPr/>
          </p:nvGrpSpPr>
          <p:grpSpPr>
            <a:xfrm>
              <a:off x="4403010" y="3985221"/>
              <a:ext cx="1109518" cy="181500"/>
              <a:chOff x="4403010" y="3985221"/>
              <a:chExt cx="1109518" cy="181500"/>
            </a:xfrm>
          </p:grpSpPr>
          <p:sp>
            <p:nvSpPr>
              <p:cNvPr id="6920" name="Google Shape;6920;p73"/>
              <p:cNvSpPr/>
              <p:nvPr/>
            </p:nvSpPr>
            <p:spPr>
              <a:xfrm rot="10800000">
                <a:off x="4471829" y="3985221"/>
                <a:ext cx="1040700" cy="1815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921" name="Google Shape;6921;p73"/>
              <p:cNvCxnSpPr/>
              <p:nvPr/>
            </p:nvCxnSpPr>
            <p:spPr>
              <a:xfrm>
                <a:off x="4403010" y="4075993"/>
                <a:ext cx="145500" cy="0"/>
              </a:xfrm>
              <a:prstGeom prst="straightConnector1">
                <a:avLst/>
              </a:prstGeom>
              <a:noFill/>
              <a:ln cap="flat" cmpd="sng" w="28575">
                <a:solidFill>
                  <a:srgbClr val="5F7D95"/>
                </a:solidFill>
                <a:prstDash val="solid"/>
                <a:round/>
                <a:headEnd len="med" w="med" type="none"/>
                <a:tailEnd len="med" w="med" type="none"/>
              </a:ln>
            </p:spPr>
          </p:cxnSp>
        </p:grpSp>
        <p:grpSp>
          <p:nvGrpSpPr>
            <p:cNvPr id="6922" name="Google Shape;6922;p73"/>
            <p:cNvGrpSpPr/>
            <p:nvPr/>
          </p:nvGrpSpPr>
          <p:grpSpPr>
            <a:xfrm>
              <a:off x="4618704" y="3766582"/>
              <a:ext cx="807858" cy="181500"/>
              <a:chOff x="4618704" y="3766582"/>
              <a:chExt cx="807858" cy="181500"/>
            </a:xfrm>
          </p:grpSpPr>
          <p:sp>
            <p:nvSpPr>
              <p:cNvPr id="6923" name="Google Shape;6923;p73"/>
              <p:cNvSpPr/>
              <p:nvPr/>
            </p:nvSpPr>
            <p:spPr>
              <a:xfrm rot="10800000">
                <a:off x="4618704" y="3766582"/>
                <a:ext cx="747000" cy="181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924" name="Google Shape;6924;p73"/>
              <p:cNvCxnSpPr/>
              <p:nvPr/>
            </p:nvCxnSpPr>
            <p:spPr>
              <a:xfrm>
                <a:off x="5281062" y="3855291"/>
                <a:ext cx="145500" cy="0"/>
              </a:xfrm>
              <a:prstGeom prst="straightConnector1">
                <a:avLst/>
              </a:prstGeom>
              <a:noFill/>
              <a:ln cap="flat" cmpd="sng" w="28575">
                <a:solidFill>
                  <a:srgbClr val="869FB2"/>
                </a:solidFill>
                <a:prstDash val="solid"/>
                <a:round/>
                <a:headEnd len="med" w="med" type="none"/>
                <a:tailEnd len="med" w="med" type="none"/>
              </a:ln>
            </p:spPr>
          </p:cxnSp>
        </p:grpSp>
        <p:grpSp>
          <p:nvGrpSpPr>
            <p:cNvPr id="6925" name="Google Shape;6925;p73"/>
            <p:cNvGrpSpPr/>
            <p:nvPr/>
          </p:nvGrpSpPr>
          <p:grpSpPr>
            <a:xfrm>
              <a:off x="4735238" y="3547942"/>
              <a:ext cx="462839" cy="181500"/>
              <a:chOff x="4735238" y="3547942"/>
              <a:chExt cx="462839" cy="181500"/>
            </a:xfrm>
          </p:grpSpPr>
          <p:sp>
            <p:nvSpPr>
              <p:cNvPr id="6926" name="Google Shape;6926;p73"/>
              <p:cNvSpPr/>
              <p:nvPr/>
            </p:nvSpPr>
            <p:spPr>
              <a:xfrm rot="10800000">
                <a:off x="4786477" y="3547942"/>
                <a:ext cx="411600" cy="181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927" name="Google Shape;6927;p73"/>
              <p:cNvCxnSpPr/>
              <p:nvPr/>
            </p:nvCxnSpPr>
            <p:spPr>
              <a:xfrm>
                <a:off x="4735238" y="3636872"/>
                <a:ext cx="145500" cy="0"/>
              </a:xfrm>
              <a:prstGeom prst="straightConnector1">
                <a:avLst/>
              </a:prstGeom>
              <a:noFill/>
              <a:ln cap="flat" cmpd="sng" w="28575">
                <a:solidFill>
                  <a:srgbClr val="BAC8D3"/>
                </a:solidFill>
                <a:prstDash val="solid"/>
                <a:round/>
                <a:headEnd len="med" w="med" type="none"/>
                <a:tailEnd len="med" w="med" type="none"/>
              </a:ln>
            </p:spPr>
          </p:cxnSp>
        </p:grpSp>
      </p:grpSp>
      <p:grpSp>
        <p:nvGrpSpPr>
          <p:cNvPr id="6928" name="Google Shape;6928;p73"/>
          <p:cNvGrpSpPr/>
          <p:nvPr/>
        </p:nvGrpSpPr>
        <p:grpSpPr>
          <a:xfrm>
            <a:off x="7407835" y="2217530"/>
            <a:ext cx="1020955" cy="928853"/>
            <a:chOff x="926675" y="238125"/>
            <a:chExt cx="5755100" cy="5232975"/>
          </a:xfrm>
        </p:grpSpPr>
        <p:sp>
          <p:nvSpPr>
            <p:cNvPr id="6929" name="Google Shape;6929;p73"/>
            <p:cNvSpPr/>
            <p:nvPr/>
          </p:nvSpPr>
          <p:spPr>
            <a:xfrm>
              <a:off x="2235475" y="2161100"/>
              <a:ext cx="3138650" cy="1012350"/>
            </a:xfrm>
            <a:custGeom>
              <a:rect b="b" l="l" r="r" t="t"/>
              <a:pathLst>
                <a:path extrusionOk="0" h="40494" w="125546">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0" name="Google Shape;6930;p73"/>
            <p:cNvSpPr/>
            <p:nvPr/>
          </p:nvSpPr>
          <p:spPr>
            <a:xfrm>
              <a:off x="2825775" y="238125"/>
              <a:ext cx="1961900" cy="1850225"/>
            </a:xfrm>
            <a:custGeom>
              <a:rect b="b" l="l" r="r" t="t"/>
              <a:pathLst>
                <a:path extrusionOk="0" h="74009" w="78476">
                  <a:moveTo>
                    <a:pt x="39246" y="0"/>
                  </a:moveTo>
                  <a:lnTo>
                    <a:pt x="1" y="74009"/>
                  </a:lnTo>
                  <a:lnTo>
                    <a:pt x="78476" y="74009"/>
                  </a:lnTo>
                  <a:lnTo>
                    <a:pt x="3924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1" name="Google Shape;6931;p73"/>
            <p:cNvSpPr/>
            <p:nvPr/>
          </p:nvSpPr>
          <p:spPr>
            <a:xfrm>
              <a:off x="926675" y="4357100"/>
              <a:ext cx="5755100" cy="1114000"/>
            </a:xfrm>
            <a:custGeom>
              <a:rect b="b" l="l" r="r" t="t"/>
              <a:pathLst>
                <a:path extrusionOk="0" h="44560" w="230204">
                  <a:moveTo>
                    <a:pt x="25737" y="1"/>
                  </a:moveTo>
                  <a:lnTo>
                    <a:pt x="0" y="44560"/>
                  </a:lnTo>
                  <a:lnTo>
                    <a:pt x="230204" y="44560"/>
                  </a:lnTo>
                  <a:lnTo>
                    <a:pt x="20446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2" name="Google Shape;6932;p73"/>
            <p:cNvSpPr/>
            <p:nvPr/>
          </p:nvSpPr>
          <p:spPr>
            <a:xfrm>
              <a:off x="1621700" y="3256600"/>
              <a:ext cx="4370050" cy="1006950"/>
            </a:xfrm>
            <a:custGeom>
              <a:rect b="b" l="l" r="r" t="t"/>
              <a:pathLst>
                <a:path extrusionOk="0" h="40278" w="174802">
                  <a:moveTo>
                    <a:pt x="22750" y="1"/>
                  </a:moveTo>
                  <a:lnTo>
                    <a:pt x="0" y="40278"/>
                  </a:lnTo>
                  <a:lnTo>
                    <a:pt x="174802" y="40278"/>
                  </a:lnTo>
                  <a:lnTo>
                    <a:pt x="15205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33" name="Google Shape;6933;p73"/>
          <p:cNvGrpSpPr/>
          <p:nvPr/>
        </p:nvGrpSpPr>
        <p:grpSpPr>
          <a:xfrm>
            <a:off x="715208" y="2616265"/>
            <a:ext cx="1695374" cy="1560837"/>
            <a:chOff x="727421" y="2828315"/>
            <a:chExt cx="1695374" cy="1560837"/>
          </a:xfrm>
        </p:grpSpPr>
        <p:grpSp>
          <p:nvGrpSpPr>
            <p:cNvPr id="6934" name="Google Shape;6934;p73"/>
            <p:cNvGrpSpPr/>
            <p:nvPr/>
          </p:nvGrpSpPr>
          <p:grpSpPr>
            <a:xfrm>
              <a:off x="727421" y="2828315"/>
              <a:ext cx="1695374" cy="1560837"/>
              <a:chOff x="734799" y="2782450"/>
              <a:chExt cx="1571100" cy="1577400"/>
            </a:xfrm>
          </p:grpSpPr>
          <p:cxnSp>
            <p:nvCxnSpPr>
              <p:cNvPr id="6935" name="Google Shape;6935;p73"/>
              <p:cNvCxnSpPr/>
              <p:nvPr/>
            </p:nvCxnSpPr>
            <p:spPr>
              <a:xfrm>
                <a:off x="743025" y="2782450"/>
                <a:ext cx="0" cy="1577400"/>
              </a:xfrm>
              <a:prstGeom prst="straightConnector1">
                <a:avLst/>
              </a:prstGeom>
              <a:noFill/>
              <a:ln cap="flat" cmpd="sng" w="19050">
                <a:solidFill>
                  <a:srgbClr val="E3E7EA"/>
                </a:solidFill>
                <a:prstDash val="solid"/>
                <a:round/>
                <a:headEnd len="med" w="med" type="none"/>
                <a:tailEnd len="med" w="med" type="none"/>
              </a:ln>
            </p:spPr>
          </p:cxnSp>
          <p:cxnSp>
            <p:nvCxnSpPr>
              <p:cNvPr id="6936" name="Google Shape;6936;p73"/>
              <p:cNvCxnSpPr/>
              <p:nvPr/>
            </p:nvCxnSpPr>
            <p:spPr>
              <a:xfrm rot="10800000">
                <a:off x="734799" y="4359850"/>
                <a:ext cx="1571100" cy="0"/>
              </a:xfrm>
              <a:prstGeom prst="straightConnector1">
                <a:avLst/>
              </a:prstGeom>
              <a:noFill/>
              <a:ln cap="flat" cmpd="sng" w="19050">
                <a:solidFill>
                  <a:srgbClr val="E3E7EA"/>
                </a:solidFill>
                <a:prstDash val="solid"/>
                <a:round/>
                <a:headEnd len="med" w="med" type="none"/>
                <a:tailEnd len="med" w="med" type="none"/>
              </a:ln>
            </p:spPr>
          </p:cxnSp>
        </p:grpSp>
        <p:grpSp>
          <p:nvGrpSpPr>
            <p:cNvPr id="6937" name="Google Shape;6937;p73"/>
            <p:cNvGrpSpPr/>
            <p:nvPr/>
          </p:nvGrpSpPr>
          <p:grpSpPr>
            <a:xfrm>
              <a:off x="819108" y="2882501"/>
              <a:ext cx="1556791" cy="1426186"/>
              <a:chOff x="819108" y="2882501"/>
              <a:chExt cx="1556791" cy="1426186"/>
            </a:xfrm>
          </p:grpSpPr>
          <p:grpSp>
            <p:nvGrpSpPr>
              <p:cNvPr id="6938" name="Google Shape;6938;p73"/>
              <p:cNvGrpSpPr/>
              <p:nvPr/>
            </p:nvGrpSpPr>
            <p:grpSpPr>
              <a:xfrm>
                <a:off x="819108" y="2882501"/>
                <a:ext cx="103104" cy="1426186"/>
                <a:chOff x="4674013" y="3100904"/>
                <a:chExt cx="122758" cy="1698043"/>
              </a:xfrm>
            </p:grpSpPr>
            <p:sp>
              <p:nvSpPr>
                <p:cNvPr id="6939" name="Google Shape;6939;p73"/>
                <p:cNvSpPr/>
                <p:nvPr/>
              </p:nvSpPr>
              <p:spPr>
                <a:xfrm>
                  <a:off x="46740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0" name="Google Shape;6940;p73"/>
                <p:cNvSpPr/>
                <p:nvPr/>
              </p:nvSpPr>
              <p:spPr>
                <a:xfrm>
                  <a:off x="46740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1" name="Google Shape;6941;p73"/>
                <p:cNvSpPr/>
                <p:nvPr/>
              </p:nvSpPr>
              <p:spPr>
                <a:xfrm>
                  <a:off x="46740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2" name="Google Shape;6942;p73"/>
                <p:cNvSpPr/>
                <p:nvPr/>
              </p:nvSpPr>
              <p:spPr>
                <a:xfrm>
                  <a:off x="46740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3" name="Google Shape;6943;p73"/>
                <p:cNvSpPr/>
                <p:nvPr/>
              </p:nvSpPr>
              <p:spPr>
                <a:xfrm>
                  <a:off x="46740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4" name="Google Shape;6944;p73"/>
                <p:cNvSpPr/>
                <p:nvPr/>
              </p:nvSpPr>
              <p:spPr>
                <a:xfrm>
                  <a:off x="46740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5" name="Google Shape;6945;p73"/>
                <p:cNvSpPr/>
                <p:nvPr/>
              </p:nvSpPr>
              <p:spPr>
                <a:xfrm>
                  <a:off x="46740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46" name="Google Shape;6946;p73"/>
              <p:cNvGrpSpPr/>
              <p:nvPr/>
            </p:nvGrpSpPr>
            <p:grpSpPr>
              <a:xfrm>
                <a:off x="1062475" y="2882501"/>
                <a:ext cx="103104" cy="1426186"/>
                <a:chOff x="4940438" y="3100904"/>
                <a:chExt cx="122758" cy="1698043"/>
              </a:xfrm>
            </p:grpSpPr>
            <p:sp>
              <p:nvSpPr>
                <p:cNvPr id="6947" name="Google Shape;6947;p73"/>
                <p:cNvSpPr/>
                <p:nvPr/>
              </p:nvSpPr>
              <p:spPr>
                <a:xfrm>
                  <a:off x="4940438"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8" name="Google Shape;6948;p73"/>
                <p:cNvSpPr/>
                <p:nvPr/>
              </p:nvSpPr>
              <p:spPr>
                <a:xfrm>
                  <a:off x="4940438"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9" name="Google Shape;6949;p73"/>
                <p:cNvSpPr/>
                <p:nvPr/>
              </p:nvSpPr>
              <p:spPr>
                <a:xfrm>
                  <a:off x="4940438"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0" name="Google Shape;6950;p73"/>
                <p:cNvSpPr/>
                <p:nvPr/>
              </p:nvSpPr>
              <p:spPr>
                <a:xfrm>
                  <a:off x="4940438"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1" name="Google Shape;6951;p73"/>
                <p:cNvSpPr/>
                <p:nvPr/>
              </p:nvSpPr>
              <p:spPr>
                <a:xfrm>
                  <a:off x="4940438"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2" name="Google Shape;6952;p73"/>
                <p:cNvSpPr/>
                <p:nvPr/>
              </p:nvSpPr>
              <p:spPr>
                <a:xfrm>
                  <a:off x="4940438"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3" name="Google Shape;6953;p73"/>
                <p:cNvSpPr/>
                <p:nvPr/>
              </p:nvSpPr>
              <p:spPr>
                <a:xfrm>
                  <a:off x="4940438"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54" name="Google Shape;6954;p73"/>
              <p:cNvGrpSpPr/>
              <p:nvPr/>
            </p:nvGrpSpPr>
            <p:grpSpPr>
              <a:xfrm>
                <a:off x="1299324" y="2882501"/>
                <a:ext cx="103104" cy="1426186"/>
                <a:chOff x="5206863" y="3100904"/>
                <a:chExt cx="122758" cy="1698043"/>
              </a:xfrm>
            </p:grpSpPr>
            <p:sp>
              <p:nvSpPr>
                <p:cNvPr id="6955" name="Google Shape;6955;p73"/>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6" name="Google Shape;6956;p73"/>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7" name="Google Shape;6957;p73"/>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8" name="Google Shape;6958;p73"/>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9" name="Google Shape;6959;p73"/>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0" name="Google Shape;6960;p73"/>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1" name="Google Shape;6961;p73"/>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62" name="Google Shape;6962;p73"/>
              <p:cNvGrpSpPr/>
              <p:nvPr/>
            </p:nvGrpSpPr>
            <p:grpSpPr>
              <a:xfrm>
                <a:off x="1786057" y="2882501"/>
                <a:ext cx="103104" cy="1426186"/>
                <a:chOff x="6006138" y="3143629"/>
                <a:chExt cx="122758" cy="1698043"/>
              </a:xfrm>
            </p:grpSpPr>
            <p:sp>
              <p:nvSpPr>
                <p:cNvPr id="6963" name="Google Shape;6963;p73"/>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4" name="Google Shape;6964;p73"/>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5" name="Google Shape;6965;p73"/>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6" name="Google Shape;6966;p73"/>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7" name="Google Shape;6967;p73"/>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8" name="Google Shape;6968;p73"/>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9" name="Google Shape;6969;p73"/>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70" name="Google Shape;6970;p73"/>
              <p:cNvGrpSpPr/>
              <p:nvPr/>
            </p:nvGrpSpPr>
            <p:grpSpPr>
              <a:xfrm>
                <a:off x="2029422" y="2882501"/>
                <a:ext cx="103104" cy="1426186"/>
                <a:chOff x="6805413" y="3100904"/>
                <a:chExt cx="122758" cy="1698043"/>
              </a:xfrm>
            </p:grpSpPr>
            <p:sp>
              <p:nvSpPr>
                <p:cNvPr id="6971" name="Google Shape;6971;p73"/>
                <p:cNvSpPr/>
                <p:nvPr/>
              </p:nvSpPr>
              <p:spPr>
                <a:xfrm>
                  <a:off x="68054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2" name="Google Shape;6972;p73"/>
                <p:cNvSpPr/>
                <p:nvPr/>
              </p:nvSpPr>
              <p:spPr>
                <a:xfrm>
                  <a:off x="68054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3" name="Google Shape;6973;p73"/>
                <p:cNvSpPr/>
                <p:nvPr/>
              </p:nvSpPr>
              <p:spPr>
                <a:xfrm>
                  <a:off x="68054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4" name="Google Shape;6974;p73"/>
                <p:cNvSpPr/>
                <p:nvPr/>
              </p:nvSpPr>
              <p:spPr>
                <a:xfrm>
                  <a:off x="68054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5" name="Google Shape;6975;p73"/>
                <p:cNvSpPr/>
                <p:nvPr/>
              </p:nvSpPr>
              <p:spPr>
                <a:xfrm>
                  <a:off x="68054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6" name="Google Shape;6976;p73"/>
                <p:cNvSpPr/>
                <p:nvPr/>
              </p:nvSpPr>
              <p:spPr>
                <a:xfrm>
                  <a:off x="68054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7" name="Google Shape;6977;p73"/>
                <p:cNvSpPr/>
                <p:nvPr/>
              </p:nvSpPr>
              <p:spPr>
                <a:xfrm>
                  <a:off x="68054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78" name="Google Shape;6978;p73"/>
              <p:cNvGrpSpPr/>
              <p:nvPr/>
            </p:nvGrpSpPr>
            <p:grpSpPr>
              <a:xfrm>
                <a:off x="2272795" y="2882501"/>
                <a:ext cx="103104" cy="1426186"/>
                <a:chOff x="5206863" y="3100904"/>
                <a:chExt cx="122758" cy="1698043"/>
              </a:xfrm>
            </p:grpSpPr>
            <p:sp>
              <p:nvSpPr>
                <p:cNvPr id="6979" name="Google Shape;6979;p73"/>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0" name="Google Shape;6980;p73"/>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1" name="Google Shape;6981;p73"/>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2" name="Google Shape;6982;p73"/>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3" name="Google Shape;6983;p73"/>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4" name="Google Shape;6984;p73"/>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5" name="Google Shape;6985;p73"/>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86" name="Google Shape;6986;p73"/>
              <p:cNvGrpSpPr/>
              <p:nvPr/>
            </p:nvGrpSpPr>
            <p:grpSpPr>
              <a:xfrm>
                <a:off x="1542694" y="2882501"/>
                <a:ext cx="103104" cy="1426186"/>
                <a:chOff x="6006138" y="3143629"/>
                <a:chExt cx="122758" cy="1698043"/>
              </a:xfrm>
            </p:grpSpPr>
            <p:sp>
              <p:nvSpPr>
                <p:cNvPr id="6987" name="Google Shape;6987;p73"/>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8" name="Google Shape;6988;p73"/>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9" name="Google Shape;6989;p73"/>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0" name="Google Shape;6990;p73"/>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1" name="Google Shape;6991;p73"/>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2" name="Google Shape;6992;p73"/>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3" name="Google Shape;6993;p73"/>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6994" name="Google Shape;6994;p73"/>
          <p:cNvGrpSpPr/>
          <p:nvPr/>
        </p:nvGrpSpPr>
        <p:grpSpPr>
          <a:xfrm>
            <a:off x="5671259" y="3305987"/>
            <a:ext cx="2749952" cy="870677"/>
            <a:chOff x="238125" y="1725700"/>
            <a:chExt cx="7139025" cy="2260325"/>
          </a:xfrm>
        </p:grpSpPr>
        <p:sp>
          <p:nvSpPr>
            <p:cNvPr id="6995" name="Google Shape;6995;p73"/>
            <p:cNvSpPr/>
            <p:nvPr/>
          </p:nvSpPr>
          <p:spPr>
            <a:xfrm>
              <a:off x="238125" y="1741950"/>
              <a:ext cx="6506150" cy="2228050"/>
            </a:xfrm>
            <a:custGeom>
              <a:rect b="b" l="l" r="r" t="t"/>
              <a:pathLst>
                <a:path extrusionOk="0" h="89122" w="260246">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6" name="Google Shape;6996;p73"/>
            <p:cNvSpPr/>
            <p:nvPr/>
          </p:nvSpPr>
          <p:spPr>
            <a:xfrm>
              <a:off x="2480475" y="2435950"/>
              <a:ext cx="438500" cy="841400"/>
            </a:xfrm>
            <a:custGeom>
              <a:rect b="b" l="l" r="r" t="t"/>
              <a:pathLst>
                <a:path extrusionOk="0" h="33656" w="1754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7" name="Google Shape;6997;p73"/>
            <p:cNvSpPr/>
            <p:nvPr/>
          </p:nvSpPr>
          <p:spPr>
            <a:xfrm>
              <a:off x="3663250" y="2219875"/>
              <a:ext cx="607450" cy="1272525"/>
            </a:xfrm>
            <a:custGeom>
              <a:rect b="b" l="l" r="r" t="t"/>
              <a:pathLst>
                <a:path extrusionOk="0" h="50901" w="24298">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8" name="Google Shape;6998;p73"/>
            <p:cNvSpPr/>
            <p:nvPr/>
          </p:nvSpPr>
          <p:spPr>
            <a:xfrm>
              <a:off x="4999700" y="1973525"/>
              <a:ext cx="820500" cy="1764350"/>
            </a:xfrm>
            <a:custGeom>
              <a:rect b="b" l="l" r="r" t="t"/>
              <a:pathLst>
                <a:path extrusionOk="0" h="70574" w="3282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9" name="Google Shape;6999;p73"/>
            <p:cNvSpPr/>
            <p:nvPr/>
          </p:nvSpPr>
          <p:spPr>
            <a:xfrm>
              <a:off x="6838275" y="1725700"/>
              <a:ext cx="150" cy="0"/>
            </a:xfrm>
            <a:custGeom>
              <a:rect b="b" l="l" r="r" t="t"/>
              <a:pathLst>
                <a:path extrusionOk="0" h="0" w="6">
                  <a:moveTo>
                    <a:pt x="5" y="0"/>
                  </a:moveTo>
                  <a:lnTo>
                    <a:pt x="1"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0" name="Google Shape;7000;p73"/>
            <p:cNvSpPr/>
            <p:nvPr/>
          </p:nvSpPr>
          <p:spPr>
            <a:xfrm>
              <a:off x="6838400" y="3986000"/>
              <a:ext cx="25" cy="25"/>
            </a:xfrm>
            <a:custGeom>
              <a:rect b="b" l="l" r="r" t="t"/>
              <a:pathLst>
                <a:path extrusionOk="0" h="1" w="1">
                  <a:moveTo>
                    <a:pt x="0" y="1"/>
                  </a:moveTo>
                  <a:lnTo>
                    <a:pt x="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1" name="Google Shape;7001;p73"/>
            <p:cNvSpPr/>
            <p:nvPr/>
          </p:nvSpPr>
          <p:spPr>
            <a:xfrm>
              <a:off x="6744250" y="3969975"/>
              <a:ext cx="94175" cy="16050"/>
            </a:xfrm>
            <a:custGeom>
              <a:rect b="b" l="l" r="r" t="t"/>
              <a:pathLst>
                <a:path extrusionOk="0" h="642" w="3767">
                  <a:moveTo>
                    <a:pt x="1" y="0"/>
                  </a:moveTo>
                  <a:lnTo>
                    <a:pt x="1" y="0"/>
                  </a:lnTo>
                  <a:cubicBezTo>
                    <a:pt x="1190" y="425"/>
                    <a:pt x="2415" y="642"/>
                    <a:pt x="3662" y="642"/>
                  </a:cubicBezTo>
                  <a:lnTo>
                    <a:pt x="3766" y="642"/>
                  </a:lnTo>
                  <a:lnTo>
                    <a:pt x="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2" name="Google Shape;7002;p73"/>
            <p:cNvSpPr/>
            <p:nvPr/>
          </p:nvSpPr>
          <p:spPr>
            <a:xfrm>
              <a:off x="6744250" y="1725700"/>
              <a:ext cx="94050" cy="16175"/>
            </a:xfrm>
            <a:custGeom>
              <a:rect b="b" l="l" r="r" t="t"/>
              <a:pathLst>
                <a:path extrusionOk="0" h="647" w="3762">
                  <a:moveTo>
                    <a:pt x="3662" y="0"/>
                  </a:moveTo>
                  <a:cubicBezTo>
                    <a:pt x="2415" y="0"/>
                    <a:pt x="1194" y="222"/>
                    <a:pt x="1" y="646"/>
                  </a:cubicBezTo>
                  <a:lnTo>
                    <a:pt x="376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3" name="Google Shape;7003;p73"/>
            <p:cNvSpPr/>
            <p:nvPr/>
          </p:nvSpPr>
          <p:spPr>
            <a:xfrm>
              <a:off x="6294575" y="1725700"/>
              <a:ext cx="1082575" cy="2260225"/>
            </a:xfrm>
            <a:custGeom>
              <a:rect b="b" l="l" r="r" t="t"/>
              <a:pathLst>
                <a:path extrusionOk="0" h="90409" w="43303">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4" name="Google Shape;7004;p73"/>
            <p:cNvSpPr/>
            <p:nvPr/>
          </p:nvSpPr>
          <p:spPr>
            <a:xfrm>
              <a:off x="1511625" y="2613375"/>
              <a:ext cx="292400" cy="484275"/>
            </a:xfrm>
            <a:custGeom>
              <a:rect b="b" l="l" r="r" t="t"/>
              <a:pathLst>
                <a:path extrusionOk="0" h="19371" w="11696">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05" name="Google Shape;7005;p73"/>
          <p:cNvGrpSpPr/>
          <p:nvPr/>
        </p:nvGrpSpPr>
        <p:grpSpPr>
          <a:xfrm>
            <a:off x="5941423" y="2247733"/>
            <a:ext cx="1105452" cy="916747"/>
            <a:chOff x="5249100" y="1210600"/>
            <a:chExt cx="3502700" cy="2904775"/>
          </a:xfrm>
        </p:grpSpPr>
        <p:sp>
          <p:nvSpPr>
            <p:cNvPr id="7006" name="Google Shape;7006;p73"/>
            <p:cNvSpPr/>
            <p:nvPr/>
          </p:nvSpPr>
          <p:spPr>
            <a:xfrm>
              <a:off x="5479658" y="1210600"/>
              <a:ext cx="3108190" cy="632425"/>
            </a:xfrm>
            <a:custGeom>
              <a:rect b="b" l="l" r="r" t="t"/>
              <a:pathLst>
                <a:path extrusionOk="0" h="25297" w="117257">
                  <a:moveTo>
                    <a:pt x="1" y="0"/>
                  </a:moveTo>
                  <a:lnTo>
                    <a:pt x="14647" y="25297"/>
                  </a:lnTo>
                  <a:lnTo>
                    <a:pt x="102066" y="25297"/>
                  </a:lnTo>
                  <a:lnTo>
                    <a:pt x="117257"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7" name="Google Shape;7007;p73"/>
            <p:cNvSpPr/>
            <p:nvPr/>
          </p:nvSpPr>
          <p:spPr>
            <a:xfrm>
              <a:off x="5769162" y="1842998"/>
              <a:ext cx="2424880" cy="631925"/>
            </a:xfrm>
            <a:custGeom>
              <a:rect b="b" l="l" r="r" t="t"/>
              <a:pathLst>
                <a:path extrusionOk="0" h="25277" w="91479">
                  <a:moveTo>
                    <a:pt x="1" y="1"/>
                  </a:moveTo>
                  <a:lnTo>
                    <a:pt x="14647" y="25276"/>
                  </a:lnTo>
                  <a:lnTo>
                    <a:pt x="76602" y="25276"/>
                  </a:lnTo>
                  <a:lnTo>
                    <a:pt x="9147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8" name="Google Shape;7008;p73"/>
            <p:cNvSpPr/>
            <p:nvPr/>
          </p:nvSpPr>
          <p:spPr>
            <a:xfrm>
              <a:off x="6065319" y="2474896"/>
              <a:ext cx="1739369" cy="632450"/>
            </a:xfrm>
            <a:custGeom>
              <a:rect b="b" l="l" r="r" t="t"/>
              <a:pathLst>
                <a:path extrusionOk="0" h="25298" w="65618">
                  <a:moveTo>
                    <a:pt x="1" y="0"/>
                  </a:moveTo>
                  <a:lnTo>
                    <a:pt x="14417" y="25297"/>
                  </a:lnTo>
                  <a:lnTo>
                    <a:pt x="50887" y="25297"/>
                  </a:lnTo>
                  <a:lnTo>
                    <a:pt x="656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9" name="Google Shape;7009;p73"/>
            <p:cNvSpPr/>
            <p:nvPr/>
          </p:nvSpPr>
          <p:spPr>
            <a:xfrm>
              <a:off x="6354293" y="3107319"/>
              <a:ext cx="1061572" cy="632425"/>
            </a:xfrm>
            <a:custGeom>
              <a:rect b="b" l="l" r="r" t="t"/>
              <a:pathLst>
                <a:path extrusionOk="0" h="25297" w="40048">
                  <a:moveTo>
                    <a:pt x="0" y="0"/>
                  </a:moveTo>
                  <a:lnTo>
                    <a:pt x="14668" y="25297"/>
                  </a:lnTo>
                  <a:lnTo>
                    <a:pt x="25360" y="25297"/>
                  </a:lnTo>
                  <a:lnTo>
                    <a:pt x="40048" y="0"/>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010" name="Google Shape;7010;p73"/>
            <p:cNvCxnSpPr/>
            <p:nvPr/>
          </p:nvCxnSpPr>
          <p:spPr>
            <a:xfrm>
              <a:off x="5249100" y="2382654"/>
              <a:ext cx="922800" cy="0"/>
            </a:xfrm>
            <a:prstGeom prst="straightConnector1">
              <a:avLst/>
            </a:prstGeom>
            <a:noFill/>
            <a:ln cap="flat" cmpd="sng" w="19050">
              <a:solidFill>
                <a:srgbClr val="869FB2"/>
              </a:solidFill>
              <a:prstDash val="solid"/>
              <a:round/>
              <a:headEnd len="med" w="med" type="oval"/>
              <a:tailEnd len="med" w="med" type="none"/>
            </a:ln>
          </p:spPr>
        </p:cxnSp>
        <p:cxnSp>
          <p:nvCxnSpPr>
            <p:cNvPr id="7011" name="Google Shape;7011;p73"/>
            <p:cNvCxnSpPr/>
            <p:nvPr/>
          </p:nvCxnSpPr>
          <p:spPr>
            <a:xfrm rot="10800000">
              <a:off x="8178522" y="1765431"/>
              <a:ext cx="559200" cy="0"/>
            </a:xfrm>
            <a:prstGeom prst="straightConnector1">
              <a:avLst/>
            </a:prstGeom>
            <a:noFill/>
            <a:ln cap="flat" cmpd="sng" w="19050">
              <a:solidFill>
                <a:srgbClr val="BAC8D3"/>
              </a:solidFill>
              <a:prstDash val="solid"/>
              <a:round/>
              <a:headEnd len="med" w="med" type="oval"/>
              <a:tailEnd len="med" w="med" type="none"/>
            </a:ln>
          </p:spPr>
        </p:cxnSp>
        <p:cxnSp>
          <p:nvCxnSpPr>
            <p:cNvPr id="7012" name="Google Shape;7012;p73"/>
            <p:cNvCxnSpPr/>
            <p:nvPr/>
          </p:nvCxnSpPr>
          <p:spPr>
            <a:xfrm rot="10800000">
              <a:off x="7467500" y="2943528"/>
              <a:ext cx="1284300" cy="0"/>
            </a:xfrm>
            <a:prstGeom prst="straightConnector1">
              <a:avLst/>
            </a:prstGeom>
            <a:noFill/>
            <a:ln cap="flat" cmpd="sng" w="19050">
              <a:solidFill>
                <a:srgbClr val="5F7D95"/>
              </a:solidFill>
              <a:prstDash val="solid"/>
              <a:round/>
              <a:headEnd len="med" w="med" type="oval"/>
              <a:tailEnd len="med" w="med" type="none"/>
            </a:ln>
          </p:spPr>
        </p:cxnSp>
        <p:cxnSp>
          <p:nvCxnSpPr>
            <p:cNvPr id="7013" name="Google Shape;7013;p73"/>
            <p:cNvCxnSpPr/>
            <p:nvPr/>
          </p:nvCxnSpPr>
          <p:spPr>
            <a:xfrm>
              <a:off x="5787288" y="3630350"/>
              <a:ext cx="922800" cy="0"/>
            </a:xfrm>
            <a:prstGeom prst="straightConnector1">
              <a:avLst/>
            </a:prstGeom>
            <a:noFill/>
            <a:ln cap="flat" cmpd="sng" w="19050">
              <a:solidFill>
                <a:srgbClr val="435D74"/>
              </a:solidFill>
              <a:prstDash val="solid"/>
              <a:round/>
              <a:headEnd len="med" w="med" type="oval"/>
              <a:tailEnd len="med" w="med" type="none"/>
            </a:ln>
          </p:spPr>
        </p:cxnSp>
        <p:sp>
          <p:nvSpPr>
            <p:cNvPr id="7014" name="Google Shape;7014;p73"/>
            <p:cNvSpPr/>
            <p:nvPr/>
          </p:nvSpPr>
          <p:spPr>
            <a:xfrm>
              <a:off x="6601902" y="3690575"/>
              <a:ext cx="566400" cy="424800"/>
            </a:xfrm>
            <a:prstGeom prst="downArrow">
              <a:avLst>
                <a:gd fmla="val 50000" name="adj1"/>
                <a:gd fmla="val 50000" name="adj2"/>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15" name="Google Shape;7015;p73"/>
          <p:cNvGrpSpPr/>
          <p:nvPr/>
        </p:nvGrpSpPr>
        <p:grpSpPr>
          <a:xfrm>
            <a:off x="7123971" y="967151"/>
            <a:ext cx="1304650" cy="1124856"/>
            <a:chOff x="7287122" y="1165658"/>
            <a:chExt cx="1219413" cy="1051365"/>
          </a:xfrm>
        </p:grpSpPr>
        <p:grpSp>
          <p:nvGrpSpPr>
            <p:cNvPr id="7016" name="Google Shape;7016;p73"/>
            <p:cNvGrpSpPr/>
            <p:nvPr/>
          </p:nvGrpSpPr>
          <p:grpSpPr>
            <a:xfrm>
              <a:off x="7287122" y="1969723"/>
              <a:ext cx="1219413" cy="247300"/>
              <a:chOff x="7287122" y="1969723"/>
              <a:chExt cx="1219413" cy="247300"/>
            </a:xfrm>
          </p:grpSpPr>
          <p:sp>
            <p:nvSpPr>
              <p:cNvPr id="7017" name="Google Shape;7017;p73"/>
              <p:cNvSpPr/>
              <p:nvPr/>
            </p:nvSpPr>
            <p:spPr>
              <a:xfrm flipH="1">
                <a:off x="8366247" y="1969723"/>
                <a:ext cx="140288" cy="247300"/>
              </a:xfrm>
              <a:custGeom>
                <a:rect b="b" l="l" r="r" t="t"/>
                <a:pathLst>
                  <a:path extrusionOk="0" h="26428" w="14992">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18" name="Google Shape;7018;p73"/>
              <p:cNvGrpSpPr/>
              <p:nvPr/>
            </p:nvGrpSpPr>
            <p:grpSpPr>
              <a:xfrm>
                <a:off x="7287122" y="2063892"/>
                <a:ext cx="1151753" cy="73428"/>
                <a:chOff x="7287122" y="2063892"/>
                <a:chExt cx="1151753" cy="73428"/>
              </a:xfrm>
            </p:grpSpPr>
            <p:sp>
              <p:nvSpPr>
                <p:cNvPr id="7019" name="Google Shape;7019;p73"/>
                <p:cNvSpPr/>
                <p:nvPr/>
              </p:nvSpPr>
              <p:spPr>
                <a:xfrm flipH="1">
                  <a:off x="7287122" y="2063892"/>
                  <a:ext cx="507103" cy="73428"/>
                </a:xfrm>
                <a:custGeom>
                  <a:rect b="b" l="l" r="r" t="t"/>
                  <a:pathLst>
                    <a:path extrusionOk="0" h="7847" w="35124">
                      <a:moveTo>
                        <a:pt x="0" y="1"/>
                      </a:moveTo>
                      <a:lnTo>
                        <a:pt x="0" y="7847"/>
                      </a:lnTo>
                      <a:lnTo>
                        <a:pt x="35123" y="7847"/>
                      </a:lnTo>
                      <a:lnTo>
                        <a:pt x="3512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020" name="Google Shape;7020;p73"/>
                <p:cNvCxnSpPr/>
                <p:nvPr/>
              </p:nvCxnSpPr>
              <p:spPr>
                <a:xfrm rot="10800000">
                  <a:off x="7818475" y="2100600"/>
                  <a:ext cx="620400" cy="0"/>
                </a:xfrm>
                <a:prstGeom prst="straightConnector1">
                  <a:avLst/>
                </a:prstGeom>
                <a:noFill/>
                <a:ln cap="flat" cmpd="sng" w="9525">
                  <a:solidFill>
                    <a:srgbClr val="CFD9E0"/>
                  </a:solidFill>
                  <a:prstDash val="solid"/>
                  <a:round/>
                  <a:headEnd len="med" w="med" type="none"/>
                  <a:tailEnd len="med" w="med" type="oval"/>
                </a:ln>
              </p:spPr>
            </p:cxnSp>
          </p:grpSp>
        </p:grpSp>
        <p:grpSp>
          <p:nvGrpSpPr>
            <p:cNvPr id="7021" name="Google Shape;7021;p73"/>
            <p:cNvGrpSpPr/>
            <p:nvPr/>
          </p:nvGrpSpPr>
          <p:grpSpPr>
            <a:xfrm>
              <a:off x="7287122" y="1712201"/>
              <a:ext cx="1219403" cy="246767"/>
              <a:chOff x="7287122" y="1712201"/>
              <a:chExt cx="1219403" cy="246767"/>
            </a:xfrm>
          </p:grpSpPr>
          <p:sp>
            <p:nvSpPr>
              <p:cNvPr id="7022" name="Google Shape;7022;p73"/>
              <p:cNvSpPr/>
              <p:nvPr/>
            </p:nvSpPr>
            <p:spPr>
              <a:xfrm flipH="1">
                <a:off x="8226249" y="1712201"/>
                <a:ext cx="280276" cy="246767"/>
              </a:xfrm>
              <a:custGeom>
                <a:rect b="b" l="l" r="r" t="t"/>
                <a:pathLst>
                  <a:path extrusionOk="0" h="26371" w="29952">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23" name="Google Shape;7023;p73"/>
              <p:cNvGrpSpPr/>
              <p:nvPr/>
            </p:nvGrpSpPr>
            <p:grpSpPr>
              <a:xfrm>
                <a:off x="7287122" y="1842861"/>
                <a:ext cx="1005303" cy="73419"/>
                <a:chOff x="7287122" y="1842861"/>
                <a:chExt cx="1005303" cy="73419"/>
              </a:xfrm>
            </p:grpSpPr>
            <p:sp>
              <p:nvSpPr>
                <p:cNvPr id="7024" name="Google Shape;7024;p73"/>
                <p:cNvSpPr/>
                <p:nvPr/>
              </p:nvSpPr>
              <p:spPr>
                <a:xfrm flipH="1">
                  <a:off x="7287122" y="1842861"/>
                  <a:ext cx="507103" cy="73419"/>
                </a:xfrm>
                <a:custGeom>
                  <a:rect b="b" l="l" r="r" t="t"/>
                  <a:pathLst>
                    <a:path extrusionOk="0" h="7846" w="35124">
                      <a:moveTo>
                        <a:pt x="0" y="1"/>
                      </a:moveTo>
                      <a:lnTo>
                        <a:pt x="0" y="7845"/>
                      </a:lnTo>
                      <a:lnTo>
                        <a:pt x="35123" y="7845"/>
                      </a:lnTo>
                      <a:lnTo>
                        <a:pt x="3512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025" name="Google Shape;7025;p73"/>
                <p:cNvCxnSpPr/>
                <p:nvPr/>
              </p:nvCxnSpPr>
              <p:spPr>
                <a:xfrm rot="10800000">
                  <a:off x="7818425" y="1879575"/>
                  <a:ext cx="474000" cy="0"/>
                </a:xfrm>
                <a:prstGeom prst="straightConnector1">
                  <a:avLst/>
                </a:prstGeom>
                <a:noFill/>
                <a:ln cap="flat" cmpd="sng" w="9525">
                  <a:solidFill>
                    <a:srgbClr val="A5B7C6"/>
                  </a:solidFill>
                  <a:prstDash val="solid"/>
                  <a:round/>
                  <a:headEnd len="med" w="med" type="none"/>
                  <a:tailEnd len="med" w="med" type="oval"/>
                </a:ln>
              </p:spPr>
            </p:cxnSp>
          </p:grpSp>
        </p:grpSp>
        <p:grpSp>
          <p:nvGrpSpPr>
            <p:cNvPr id="7026" name="Google Shape;7026;p73"/>
            <p:cNvGrpSpPr/>
            <p:nvPr/>
          </p:nvGrpSpPr>
          <p:grpSpPr>
            <a:xfrm>
              <a:off x="7287122" y="1447520"/>
              <a:ext cx="1219403" cy="286667"/>
              <a:chOff x="7287122" y="1447520"/>
              <a:chExt cx="1219403" cy="286667"/>
            </a:xfrm>
          </p:grpSpPr>
          <p:sp>
            <p:nvSpPr>
              <p:cNvPr id="7027" name="Google Shape;7027;p73"/>
              <p:cNvSpPr/>
              <p:nvPr/>
            </p:nvSpPr>
            <p:spPr>
              <a:xfrm flipH="1">
                <a:off x="8087665" y="1447520"/>
                <a:ext cx="418860" cy="286667"/>
              </a:xfrm>
              <a:custGeom>
                <a:rect b="b" l="l" r="r" t="t"/>
                <a:pathLst>
                  <a:path extrusionOk="0" h="30635" w="44762">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28" name="Google Shape;7028;p73"/>
              <p:cNvGrpSpPr/>
              <p:nvPr/>
            </p:nvGrpSpPr>
            <p:grpSpPr>
              <a:xfrm>
                <a:off x="7287122" y="1581977"/>
                <a:ext cx="852803" cy="73428"/>
                <a:chOff x="7287122" y="1581977"/>
                <a:chExt cx="852803" cy="73428"/>
              </a:xfrm>
            </p:grpSpPr>
            <p:sp>
              <p:nvSpPr>
                <p:cNvPr id="7029" name="Google Shape;7029;p73"/>
                <p:cNvSpPr/>
                <p:nvPr/>
              </p:nvSpPr>
              <p:spPr>
                <a:xfrm flipH="1">
                  <a:off x="7287122" y="1581977"/>
                  <a:ext cx="507103" cy="73428"/>
                </a:xfrm>
                <a:custGeom>
                  <a:rect b="b" l="l" r="r" t="t"/>
                  <a:pathLst>
                    <a:path extrusionOk="0" h="7847" w="35124">
                      <a:moveTo>
                        <a:pt x="0" y="1"/>
                      </a:moveTo>
                      <a:lnTo>
                        <a:pt x="0" y="7847"/>
                      </a:lnTo>
                      <a:lnTo>
                        <a:pt x="35123" y="7847"/>
                      </a:lnTo>
                      <a:lnTo>
                        <a:pt x="3512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030" name="Google Shape;7030;p73"/>
                <p:cNvCxnSpPr/>
                <p:nvPr/>
              </p:nvCxnSpPr>
              <p:spPr>
                <a:xfrm rot="10800000">
                  <a:off x="7818325" y="1618700"/>
                  <a:ext cx="321600" cy="0"/>
                </a:xfrm>
                <a:prstGeom prst="straightConnector1">
                  <a:avLst/>
                </a:prstGeom>
                <a:noFill/>
                <a:ln cap="flat" cmpd="sng" w="9525">
                  <a:solidFill>
                    <a:srgbClr val="869FB2"/>
                  </a:solidFill>
                  <a:prstDash val="solid"/>
                  <a:round/>
                  <a:headEnd len="med" w="med" type="none"/>
                  <a:tailEnd len="med" w="med" type="oval"/>
                </a:ln>
              </p:spPr>
            </p:cxnSp>
          </p:grpSp>
        </p:grpSp>
        <p:grpSp>
          <p:nvGrpSpPr>
            <p:cNvPr id="7031" name="Google Shape;7031;p73"/>
            <p:cNvGrpSpPr/>
            <p:nvPr/>
          </p:nvGrpSpPr>
          <p:grpSpPr>
            <a:xfrm>
              <a:off x="7287122" y="1165658"/>
              <a:ext cx="1219403" cy="344253"/>
              <a:chOff x="7287122" y="1165658"/>
              <a:chExt cx="1219403" cy="344253"/>
            </a:xfrm>
          </p:grpSpPr>
          <p:sp>
            <p:nvSpPr>
              <p:cNvPr id="7032" name="Google Shape;7032;p73"/>
              <p:cNvSpPr/>
              <p:nvPr/>
            </p:nvSpPr>
            <p:spPr>
              <a:xfrm flipH="1">
                <a:off x="7919557" y="1165658"/>
                <a:ext cx="586968" cy="344253"/>
              </a:xfrm>
              <a:custGeom>
                <a:rect b="b" l="l" r="r" t="t"/>
                <a:pathLst>
                  <a:path extrusionOk="0" h="36789" w="62727">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33" name="Google Shape;7033;p73"/>
              <p:cNvGrpSpPr/>
              <p:nvPr/>
            </p:nvGrpSpPr>
            <p:grpSpPr>
              <a:xfrm>
                <a:off x="7287122" y="1341025"/>
                <a:ext cx="695703" cy="73419"/>
                <a:chOff x="7287122" y="1341025"/>
                <a:chExt cx="695703" cy="73419"/>
              </a:xfrm>
            </p:grpSpPr>
            <p:sp>
              <p:nvSpPr>
                <p:cNvPr id="7034" name="Google Shape;7034;p73"/>
                <p:cNvSpPr/>
                <p:nvPr/>
              </p:nvSpPr>
              <p:spPr>
                <a:xfrm flipH="1">
                  <a:off x="7287122" y="1341025"/>
                  <a:ext cx="507103" cy="73419"/>
                </a:xfrm>
                <a:custGeom>
                  <a:rect b="b" l="l" r="r" t="t"/>
                  <a:pathLst>
                    <a:path extrusionOk="0" h="7846" w="35124">
                      <a:moveTo>
                        <a:pt x="0" y="1"/>
                      </a:moveTo>
                      <a:lnTo>
                        <a:pt x="0" y="7845"/>
                      </a:lnTo>
                      <a:lnTo>
                        <a:pt x="35123" y="7845"/>
                      </a:lnTo>
                      <a:lnTo>
                        <a:pt x="3512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035" name="Google Shape;7035;p73"/>
                <p:cNvCxnSpPr/>
                <p:nvPr/>
              </p:nvCxnSpPr>
              <p:spPr>
                <a:xfrm rot="10800000">
                  <a:off x="7818425" y="1377750"/>
                  <a:ext cx="164400" cy="0"/>
                </a:xfrm>
                <a:prstGeom prst="straightConnector1">
                  <a:avLst/>
                </a:prstGeom>
                <a:noFill/>
                <a:ln cap="flat" cmpd="sng" w="9525">
                  <a:solidFill>
                    <a:srgbClr val="869FB1"/>
                  </a:solidFill>
                  <a:prstDash val="solid"/>
                  <a:round/>
                  <a:headEnd len="med" w="med" type="none"/>
                  <a:tailEnd len="med" w="med" type="oval"/>
                </a:ln>
              </p:spPr>
            </p:cxnSp>
          </p:grpSp>
        </p:grpSp>
      </p:grpSp>
      <p:grpSp>
        <p:nvGrpSpPr>
          <p:cNvPr id="7036" name="Google Shape;7036;p73"/>
          <p:cNvGrpSpPr/>
          <p:nvPr/>
        </p:nvGrpSpPr>
        <p:grpSpPr>
          <a:xfrm>
            <a:off x="5790463" y="973174"/>
            <a:ext cx="1397729" cy="1098540"/>
            <a:chOff x="5900602" y="1193063"/>
            <a:chExt cx="1299851" cy="1021707"/>
          </a:xfrm>
        </p:grpSpPr>
        <p:grpSp>
          <p:nvGrpSpPr>
            <p:cNvPr id="7037" name="Google Shape;7037;p73"/>
            <p:cNvGrpSpPr/>
            <p:nvPr/>
          </p:nvGrpSpPr>
          <p:grpSpPr>
            <a:xfrm>
              <a:off x="6520337" y="1193063"/>
              <a:ext cx="341815" cy="799959"/>
              <a:chOff x="6520337" y="1193063"/>
              <a:chExt cx="341815" cy="799959"/>
            </a:xfrm>
          </p:grpSpPr>
          <p:grpSp>
            <p:nvGrpSpPr>
              <p:cNvPr id="7038" name="Google Shape;7038;p73"/>
              <p:cNvGrpSpPr/>
              <p:nvPr/>
            </p:nvGrpSpPr>
            <p:grpSpPr>
              <a:xfrm>
                <a:off x="6520337" y="1589527"/>
                <a:ext cx="213950" cy="403494"/>
                <a:chOff x="6520337" y="1589527"/>
                <a:chExt cx="213950" cy="403494"/>
              </a:xfrm>
            </p:grpSpPr>
            <p:sp>
              <p:nvSpPr>
                <p:cNvPr id="7039" name="Google Shape;7039;p73"/>
                <p:cNvSpPr/>
                <p:nvPr/>
              </p:nvSpPr>
              <p:spPr>
                <a:xfrm rot="-5400000">
                  <a:off x="6522864" y="1587001"/>
                  <a:ext cx="208853" cy="213906"/>
                </a:xfrm>
                <a:custGeom>
                  <a:rect b="b" l="l" r="r" t="t"/>
                  <a:pathLst>
                    <a:path extrusionOk="0" h="24594" w="24013">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0" name="Google Shape;7040;p73"/>
                <p:cNvSpPr/>
                <p:nvPr/>
              </p:nvSpPr>
              <p:spPr>
                <a:xfrm rot="-5400000">
                  <a:off x="6529204" y="1787939"/>
                  <a:ext cx="196250" cy="213915"/>
                </a:xfrm>
                <a:custGeom>
                  <a:rect b="b" l="l" r="r" t="t"/>
                  <a:pathLst>
                    <a:path extrusionOk="0" h="24595" w="22564">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41" name="Google Shape;7041;p73"/>
              <p:cNvGrpSpPr/>
              <p:nvPr/>
            </p:nvGrpSpPr>
            <p:grpSpPr>
              <a:xfrm>
                <a:off x="6577204" y="1193063"/>
                <a:ext cx="284947" cy="464512"/>
                <a:chOff x="6577204" y="1193063"/>
                <a:chExt cx="284947" cy="464512"/>
              </a:xfrm>
            </p:grpSpPr>
            <p:sp>
              <p:nvSpPr>
                <p:cNvPr id="7042" name="Google Shape;7042;p73"/>
                <p:cNvSpPr/>
                <p:nvPr/>
              </p:nvSpPr>
              <p:spPr>
                <a:xfrm>
                  <a:off x="6577204" y="1193063"/>
                  <a:ext cx="284947" cy="63648"/>
                </a:xfrm>
                <a:custGeom>
                  <a:rect b="b" l="l" r="r" t="t"/>
                  <a:pathLst>
                    <a:path extrusionOk="0" h="7318" w="32762">
                      <a:moveTo>
                        <a:pt x="0" y="1"/>
                      </a:moveTo>
                      <a:lnTo>
                        <a:pt x="0" y="7318"/>
                      </a:lnTo>
                      <a:lnTo>
                        <a:pt x="32762" y="7318"/>
                      </a:lnTo>
                      <a:lnTo>
                        <a:pt x="32762"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043" name="Google Shape;7043;p73"/>
                <p:cNvCxnSpPr/>
                <p:nvPr/>
              </p:nvCxnSpPr>
              <p:spPr>
                <a:xfrm rot="10800000">
                  <a:off x="6677825" y="1279575"/>
                  <a:ext cx="0" cy="378000"/>
                </a:xfrm>
                <a:prstGeom prst="straightConnector1">
                  <a:avLst/>
                </a:prstGeom>
                <a:noFill/>
                <a:ln cap="flat" cmpd="sng" w="9525">
                  <a:solidFill>
                    <a:srgbClr val="A5B7C6"/>
                  </a:solidFill>
                  <a:prstDash val="solid"/>
                  <a:round/>
                  <a:headEnd len="med" w="med" type="none"/>
                  <a:tailEnd len="med" w="med" type="oval"/>
                </a:ln>
              </p:spPr>
            </p:cxnSp>
          </p:grpSp>
        </p:grpSp>
        <p:grpSp>
          <p:nvGrpSpPr>
            <p:cNvPr id="7044" name="Google Shape;7044;p73"/>
            <p:cNvGrpSpPr/>
            <p:nvPr/>
          </p:nvGrpSpPr>
          <p:grpSpPr>
            <a:xfrm>
              <a:off x="6238903" y="1193063"/>
              <a:ext cx="300475" cy="900152"/>
              <a:chOff x="6238903" y="1193063"/>
              <a:chExt cx="300475" cy="900152"/>
            </a:xfrm>
          </p:grpSpPr>
          <p:grpSp>
            <p:nvGrpSpPr>
              <p:cNvPr id="7045" name="Google Shape;7045;p73"/>
              <p:cNvGrpSpPr/>
              <p:nvPr/>
            </p:nvGrpSpPr>
            <p:grpSpPr>
              <a:xfrm>
                <a:off x="6290865" y="1489315"/>
                <a:ext cx="248514" cy="603900"/>
                <a:chOff x="6290865" y="1489315"/>
                <a:chExt cx="248514" cy="603900"/>
              </a:xfrm>
            </p:grpSpPr>
            <p:sp>
              <p:nvSpPr>
                <p:cNvPr id="7046" name="Google Shape;7046;p73"/>
                <p:cNvSpPr/>
                <p:nvPr/>
              </p:nvSpPr>
              <p:spPr>
                <a:xfrm rot="-5400000">
                  <a:off x="6260589" y="1519591"/>
                  <a:ext cx="309066" cy="248514"/>
                </a:xfrm>
                <a:custGeom>
                  <a:rect b="b" l="l" r="r" t="t"/>
                  <a:pathLst>
                    <a:path extrusionOk="0" h="28573" w="35535">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7" name="Google Shape;7047;p73"/>
                <p:cNvSpPr/>
                <p:nvPr/>
              </p:nvSpPr>
              <p:spPr>
                <a:xfrm rot="-5400000">
                  <a:off x="6266916" y="1820752"/>
                  <a:ext cx="296437" cy="248488"/>
                </a:xfrm>
                <a:custGeom>
                  <a:rect b="b" l="l" r="r" t="t"/>
                  <a:pathLst>
                    <a:path extrusionOk="0" h="28570" w="34083">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48" name="Google Shape;7048;p73"/>
              <p:cNvGrpSpPr/>
              <p:nvPr/>
            </p:nvGrpSpPr>
            <p:grpSpPr>
              <a:xfrm>
                <a:off x="6238903" y="1193063"/>
                <a:ext cx="284947" cy="333087"/>
                <a:chOff x="6238903" y="1193063"/>
                <a:chExt cx="284947" cy="333087"/>
              </a:xfrm>
            </p:grpSpPr>
            <p:sp>
              <p:nvSpPr>
                <p:cNvPr id="7049" name="Google Shape;7049;p73"/>
                <p:cNvSpPr/>
                <p:nvPr/>
              </p:nvSpPr>
              <p:spPr>
                <a:xfrm>
                  <a:off x="6238903" y="1193063"/>
                  <a:ext cx="284947" cy="63648"/>
                </a:xfrm>
                <a:custGeom>
                  <a:rect b="b" l="l" r="r" t="t"/>
                  <a:pathLst>
                    <a:path extrusionOk="0" h="7318" w="32762">
                      <a:moveTo>
                        <a:pt x="0" y="0"/>
                      </a:moveTo>
                      <a:lnTo>
                        <a:pt x="0" y="7317"/>
                      </a:lnTo>
                      <a:lnTo>
                        <a:pt x="32762" y="7317"/>
                      </a:lnTo>
                      <a:lnTo>
                        <a:pt x="3276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050" name="Google Shape;7050;p73"/>
                <p:cNvCxnSpPr/>
                <p:nvPr/>
              </p:nvCxnSpPr>
              <p:spPr>
                <a:xfrm rot="10800000">
                  <a:off x="6431250" y="1279250"/>
                  <a:ext cx="0" cy="246900"/>
                </a:xfrm>
                <a:prstGeom prst="straightConnector1">
                  <a:avLst/>
                </a:prstGeom>
                <a:noFill/>
                <a:ln cap="flat" cmpd="sng" w="9525">
                  <a:solidFill>
                    <a:srgbClr val="869FB2"/>
                  </a:solidFill>
                  <a:prstDash val="solid"/>
                  <a:round/>
                  <a:headEnd len="med" w="med" type="none"/>
                  <a:tailEnd len="med" w="med" type="oval"/>
                </a:ln>
              </p:spPr>
            </p:cxnSp>
          </p:grpSp>
        </p:grpSp>
        <p:grpSp>
          <p:nvGrpSpPr>
            <p:cNvPr id="7051" name="Google Shape;7051;p73"/>
            <p:cNvGrpSpPr/>
            <p:nvPr/>
          </p:nvGrpSpPr>
          <p:grpSpPr>
            <a:xfrm>
              <a:off x="5900602" y="1193063"/>
              <a:ext cx="444345" cy="1021707"/>
              <a:chOff x="5900602" y="1193063"/>
              <a:chExt cx="444345" cy="1021707"/>
            </a:xfrm>
          </p:grpSpPr>
          <p:grpSp>
            <p:nvGrpSpPr>
              <p:cNvPr id="7052" name="Google Shape;7052;p73"/>
              <p:cNvGrpSpPr/>
              <p:nvPr/>
            </p:nvGrpSpPr>
            <p:grpSpPr>
              <a:xfrm>
                <a:off x="6046501" y="1367785"/>
                <a:ext cx="298446" cy="846986"/>
                <a:chOff x="6046501" y="1367785"/>
                <a:chExt cx="298446" cy="846986"/>
              </a:xfrm>
            </p:grpSpPr>
            <p:sp>
              <p:nvSpPr>
                <p:cNvPr id="7053" name="Google Shape;7053;p73"/>
                <p:cNvSpPr/>
                <p:nvPr/>
              </p:nvSpPr>
              <p:spPr>
                <a:xfrm rot="-5400000">
                  <a:off x="5980418" y="1433868"/>
                  <a:ext cx="430613" cy="298446"/>
                </a:xfrm>
                <a:custGeom>
                  <a:rect b="b" l="l" r="r" t="t"/>
                  <a:pathLst>
                    <a:path extrusionOk="0" h="34314" w="4951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4" name="Google Shape;7054;p73"/>
                <p:cNvSpPr/>
                <p:nvPr/>
              </p:nvSpPr>
              <p:spPr>
                <a:xfrm rot="-5400000">
                  <a:off x="5986745" y="1856568"/>
                  <a:ext cx="417984" cy="298420"/>
                </a:xfrm>
                <a:custGeom>
                  <a:rect b="b" l="l" r="r" t="t"/>
                  <a:pathLst>
                    <a:path extrusionOk="0" h="34311" w="48058">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55" name="Google Shape;7055;p73"/>
              <p:cNvGrpSpPr/>
              <p:nvPr/>
            </p:nvGrpSpPr>
            <p:grpSpPr>
              <a:xfrm>
                <a:off x="5900602" y="1193063"/>
                <a:ext cx="284947" cy="182312"/>
                <a:chOff x="5900602" y="1193063"/>
                <a:chExt cx="284947" cy="182312"/>
              </a:xfrm>
            </p:grpSpPr>
            <p:sp>
              <p:nvSpPr>
                <p:cNvPr id="7056" name="Google Shape;7056;p73"/>
                <p:cNvSpPr/>
                <p:nvPr/>
              </p:nvSpPr>
              <p:spPr>
                <a:xfrm>
                  <a:off x="5900602" y="1193063"/>
                  <a:ext cx="284947" cy="63648"/>
                </a:xfrm>
                <a:custGeom>
                  <a:rect b="b" l="l" r="r" t="t"/>
                  <a:pathLst>
                    <a:path extrusionOk="0" h="7318" w="32762">
                      <a:moveTo>
                        <a:pt x="0" y="0"/>
                      </a:moveTo>
                      <a:lnTo>
                        <a:pt x="0" y="7318"/>
                      </a:lnTo>
                      <a:lnTo>
                        <a:pt x="32762" y="7318"/>
                      </a:lnTo>
                      <a:lnTo>
                        <a:pt x="32762"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057" name="Google Shape;7057;p73"/>
                <p:cNvCxnSpPr/>
                <p:nvPr/>
              </p:nvCxnSpPr>
              <p:spPr>
                <a:xfrm rot="10800000">
                  <a:off x="6156950" y="1279675"/>
                  <a:ext cx="0" cy="95700"/>
                </a:xfrm>
                <a:prstGeom prst="straightConnector1">
                  <a:avLst/>
                </a:prstGeom>
                <a:noFill/>
                <a:ln cap="flat" cmpd="sng" w="9525">
                  <a:solidFill>
                    <a:srgbClr val="657E93"/>
                  </a:solidFill>
                  <a:prstDash val="solid"/>
                  <a:round/>
                  <a:headEnd len="med" w="med" type="none"/>
                  <a:tailEnd len="med" w="med" type="oval"/>
                </a:ln>
              </p:spPr>
            </p:cxnSp>
          </p:grpSp>
        </p:grpSp>
        <p:grpSp>
          <p:nvGrpSpPr>
            <p:cNvPr id="7058" name="Google Shape;7058;p73"/>
            <p:cNvGrpSpPr/>
            <p:nvPr/>
          </p:nvGrpSpPr>
          <p:grpSpPr>
            <a:xfrm>
              <a:off x="6738300" y="1193063"/>
              <a:ext cx="462153" cy="707634"/>
              <a:chOff x="6738300" y="1193063"/>
              <a:chExt cx="462153" cy="707634"/>
            </a:xfrm>
          </p:grpSpPr>
          <p:grpSp>
            <p:nvGrpSpPr>
              <p:cNvPr id="7059" name="Google Shape;7059;p73"/>
              <p:cNvGrpSpPr/>
              <p:nvPr/>
            </p:nvGrpSpPr>
            <p:grpSpPr>
              <a:xfrm>
                <a:off x="6915505" y="1193063"/>
                <a:ext cx="284947" cy="597387"/>
                <a:chOff x="6915505" y="1193063"/>
                <a:chExt cx="284947" cy="597387"/>
              </a:xfrm>
            </p:grpSpPr>
            <p:sp>
              <p:nvSpPr>
                <p:cNvPr id="7060" name="Google Shape;7060;p73"/>
                <p:cNvSpPr/>
                <p:nvPr/>
              </p:nvSpPr>
              <p:spPr>
                <a:xfrm>
                  <a:off x="6915505" y="1193063"/>
                  <a:ext cx="284947" cy="63648"/>
                </a:xfrm>
                <a:custGeom>
                  <a:rect b="b" l="l" r="r" t="t"/>
                  <a:pathLst>
                    <a:path extrusionOk="0" h="7318" w="32762">
                      <a:moveTo>
                        <a:pt x="0" y="1"/>
                      </a:moveTo>
                      <a:lnTo>
                        <a:pt x="0" y="7318"/>
                      </a:lnTo>
                      <a:lnTo>
                        <a:pt x="32762" y="7318"/>
                      </a:lnTo>
                      <a:lnTo>
                        <a:pt x="32762" y="1"/>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061" name="Google Shape;7061;p73"/>
                <p:cNvCxnSpPr/>
                <p:nvPr/>
              </p:nvCxnSpPr>
              <p:spPr>
                <a:xfrm rot="10800000">
                  <a:off x="6938275" y="1279850"/>
                  <a:ext cx="0" cy="510600"/>
                </a:xfrm>
                <a:prstGeom prst="straightConnector1">
                  <a:avLst/>
                </a:prstGeom>
                <a:noFill/>
                <a:ln cap="flat" cmpd="sng" w="9525">
                  <a:solidFill>
                    <a:srgbClr val="E3E7EA"/>
                  </a:solidFill>
                  <a:prstDash val="solid"/>
                  <a:round/>
                  <a:headEnd len="med" w="med" type="none"/>
                  <a:tailEnd len="med" w="med" type="oval"/>
                </a:ln>
              </p:spPr>
            </p:cxnSp>
          </p:grpSp>
          <p:grpSp>
            <p:nvGrpSpPr>
              <p:cNvPr id="7062" name="Google Shape;7062;p73"/>
              <p:cNvGrpSpPr/>
              <p:nvPr/>
            </p:nvGrpSpPr>
            <p:grpSpPr>
              <a:xfrm>
                <a:off x="6738300" y="1684725"/>
                <a:ext cx="230066" cy="215971"/>
                <a:chOff x="6738300" y="1684725"/>
                <a:chExt cx="230066" cy="215971"/>
              </a:xfrm>
            </p:grpSpPr>
            <p:sp>
              <p:nvSpPr>
                <p:cNvPr id="7063" name="Google Shape;7063;p73"/>
                <p:cNvSpPr/>
                <p:nvPr/>
              </p:nvSpPr>
              <p:spPr>
                <a:xfrm rot="-5400000">
                  <a:off x="6799187" y="1731518"/>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4" name="Google Shape;7064;p73"/>
                <p:cNvSpPr/>
                <p:nvPr/>
              </p:nvSpPr>
              <p:spPr>
                <a:xfrm flipH="1" rot="-5400000">
                  <a:off x="6799182" y="1623843"/>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068" name="Shape 7068"/>
        <p:cNvGrpSpPr/>
        <p:nvPr/>
      </p:nvGrpSpPr>
      <p:grpSpPr>
        <a:xfrm>
          <a:off x="0" y="0"/>
          <a:ext cx="0" cy="0"/>
          <a:chOff x="0" y="0"/>
          <a:chExt cx="0" cy="0"/>
        </a:xfrm>
      </p:grpSpPr>
      <p:grpSp>
        <p:nvGrpSpPr>
          <p:cNvPr id="7069" name="Google Shape;7069;p74"/>
          <p:cNvGrpSpPr/>
          <p:nvPr/>
        </p:nvGrpSpPr>
        <p:grpSpPr>
          <a:xfrm>
            <a:off x="829359" y="2307635"/>
            <a:ext cx="339235" cy="298186"/>
            <a:chOff x="898875" y="244725"/>
            <a:chExt cx="481800" cy="423500"/>
          </a:xfrm>
        </p:grpSpPr>
        <p:sp>
          <p:nvSpPr>
            <p:cNvPr id="7070" name="Google Shape;7070;p74"/>
            <p:cNvSpPr/>
            <p:nvPr/>
          </p:nvSpPr>
          <p:spPr>
            <a:xfrm>
              <a:off x="1125675" y="470575"/>
              <a:ext cx="28275" cy="28250"/>
            </a:xfrm>
            <a:custGeom>
              <a:rect b="b" l="l" r="r" t="t"/>
              <a:pathLst>
                <a:path extrusionOk="0" h="1130" w="1131">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71" name="Google Shape;7071;p74"/>
            <p:cNvSpPr/>
            <p:nvPr/>
          </p:nvSpPr>
          <p:spPr>
            <a:xfrm>
              <a:off x="898875" y="244725"/>
              <a:ext cx="481800" cy="225875"/>
            </a:xfrm>
            <a:custGeom>
              <a:rect b="b" l="l" r="r" t="t"/>
              <a:pathLst>
                <a:path extrusionOk="0" h="9035" w="19272">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72" name="Google Shape;7072;p74"/>
            <p:cNvSpPr/>
            <p:nvPr/>
          </p:nvSpPr>
          <p:spPr>
            <a:xfrm>
              <a:off x="1324200" y="385900"/>
              <a:ext cx="56475" cy="197625"/>
            </a:xfrm>
            <a:custGeom>
              <a:rect b="b" l="l" r="r" t="t"/>
              <a:pathLst>
                <a:path extrusionOk="0" h="7905" w="2259">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73" name="Google Shape;7073;p74"/>
            <p:cNvSpPr/>
            <p:nvPr/>
          </p:nvSpPr>
          <p:spPr>
            <a:xfrm>
              <a:off x="898875" y="385900"/>
              <a:ext cx="56475" cy="197625"/>
            </a:xfrm>
            <a:custGeom>
              <a:rect b="b" l="l" r="r" t="t"/>
              <a:pathLst>
                <a:path extrusionOk="0" h="7905" w="2259">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74" name="Google Shape;7074;p74"/>
            <p:cNvSpPr/>
            <p:nvPr/>
          </p:nvSpPr>
          <p:spPr>
            <a:xfrm>
              <a:off x="1063650" y="414125"/>
              <a:ext cx="146750" cy="141125"/>
            </a:xfrm>
            <a:custGeom>
              <a:rect b="b" l="l" r="r" t="t"/>
              <a:pathLst>
                <a:path extrusionOk="0" h="5645" w="587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75" name="Google Shape;7075;p74"/>
            <p:cNvSpPr/>
            <p:nvPr/>
          </p:nvSpPr>
          <p:spPr>
            <a:xfrm>
              <a:off x="898875" y="498800"/>
              <a:ext cx="481800" cy="169425"/>
            </a:xfrm>
            <a:custGeom>
              <a:rect b="b" l="l" r="r" t="t"/>
              <a:pathLst>
                <a:path extrusionOk="0" h="6777" w="19272">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076" name="Google Shape;7076;p74"/>
          <p:cNvGrpSpPr/>
          <p:nvPr/>
        </p:nvGrpSpPr>
        <p:grpSpPr>
          <a:xfrm>
            <a:off x="1267741" y="2287103"/>
            <a:ext cx="298169" cy="339253"/>
            <a:chOff x="1529350" y="258825"/>
            <a:chExt cx="423475" cy="481825"/>
          </a:xfrm>
        </p:grpSpPr>
        <p:sp>
          <p:nvSpPr>
            <p:cNvPr id="7077" name="Google Shape;7077;p74"/>
            <p:cNvSpPr/>
            <p:nvPr/>
          </p:nvSpPr>
          <p:spPr>
            <a:xfrm>
              <a:off x="1585800" y="258825"/>
              <a:ext cx="310650" cy="430550"/>
            </a:xfrm>
            <a:custGeom>
              <a:rect b="b" l="l" r="r" t="t"/>
              <a:pathLst>
                <a:path extrusionOk="0" h="17222" w="12426">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78" name="Google Shape;7078;p74"/>
            <p:cNvSpPr/>
            <p:nvPr/>
          </p:nvSpPr>
          <p:spPr>
            <a:xfrm>
              <a:off x="1529350" y="583200"/>
              <a:ext cx="423475" cy="157450"/>
            </a:xfrm>
            <a:custGeom>
              <a:rect b="b" l="l" r="r" t="t"/>
              <a:pathLst>
                <a:path extrusionOk="0" h="6298" w="16939">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079" name="Google Shape;7079;p74"/>
          <p:cNvGrpSpPr/>
          <p:nvPr/>
        </p:nvGrpSpPr>
        <p:grpSpPr>
          <a:xfrm>
            <a:off x="1660716" y="2367273"/>
            <a:ext cx="340890" cy="178912"/>
            <a:chOff x="2084325" y="363300"/>
            <a:chExt cx="484150" cy="254100"/>
          </a:xfrm>
        </p:grpSpPr>
        <p:sp>
          <p:nvSpPr>
            <p:cNvPr id="7080" name="Google Shape;7080;p74"/>
            <p:cNvSpPr/>
            <p:nvPr/>
          </p:nvSpPr>
          <p:spPr>
            <a:xfrm>
              <a:off x="2084325" y="363300"/>
              <a:ext cx="484150" cy="254100"/>
            </a:xfrm>
            <a:custGeom>
              <a:rect b="b" l="l" r="r" t="t"/>
              <a:pathLst>
                <a:path extrusionOk="0" h="10164" w="19366">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81" name="Google Shape;7081;p74"/>
            <p:cNvSpPr/>
            <p:nvPr/>
          </p:nvSpPr>
          <p:spPr>
            <a:xfrm>
              <a:off x="2250600" y="419775"/>
              <a:ext cx="145175" cy="141125"/>
            </a:xfrm>
            <a:custGeom>
              <a:rect b="b" l="l" r="r" t="t"/>
              <a:pathLst>
                <a:path extrusionOk="0" h="5645" w="5807">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082" name="Google Shape;7082;p74"/>
          <p:cNvGrpSpPr/>
          <p:nvPr/>
        </p:nvGrpSpPr>
        <p:grpSpPr>
          <a:xfrm>
            <a:off x="2110011" y="2287102"/>
            <a:ext cx="298169" cy="339253"/>
            <a:chOff x="2707500" y="249400"/>
            <a:chExt cx="423475" cy="481825"/>
          </a:xfrm>
        </p:grpSpPr>
        <p:sp>
          <p:nvSpPr>
            <p:cNvPr id="7083" name="Google Shape;7083;p74"/>
            <p:cNvSpPr/>
            <p:nvPr/>
          </p:nvSpPr>
          <p:spPr>
            <a:xfrm>
              <a:off x="2739175" y="420675"/>
              <a:ext cx="360100" cy="310550"/>
            </a:xfrm>
            <a:custGeom>
              <a:rect b="b" l="l" r="r" t="t"/>
              <a:pathLst>
                <a:path extrusionOk="0" h="12422" w="14404">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84" name="Google Shape;7084;p74"/>
            <p:cNvSpPr/>
            <p:nvPr/>
          </p:nvSpPr>
          <p:spPr>
            <a:xfrm>
              <a:off x="2707500" y="249400"/>
              <a:ext cx="423475" cy="141175"/>
            </a:xfrm>
            <a:custGeom>
              <a:rect b="b" l="l" r="r" t="t"/>
              <a:pathLst>
                <a:path extrusionOk="0" h="5647" w="16939">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085" name="Google Shape;7085;p74"/>
          <p:cNvGrpSpPr/>
          <p:nvPr/>
        </p:nvGrpSpPr>
        <p:grpSpPr>
          <a:xfrm>
            <a:off x="2523626" y="2287428"/>
            <a:ext cx="305386" cy="338602"/>
            <a:chOff x="3300325" y="249875"/>
            <a:chExt cx="433725" cy="480900"/>
          </a:xfrm>
        </p:grpSpPr>
        <p:sp>
          <p:nvSpPr>
            <p:cNvPr id="7086" name="Google Shape;7086;p74"/>
            <p:cNvSpPr/>
            <p:nvPr/>
          </p:nvSpPr>
          <p:spPr>
            <a:xfrm>
              <a:off x="3610875" y="334550"/>
              <a:ext cx="56475" cy="28250"/>
            </a:xfrm>
            <a:custGeom>
              <a:rect b="b" l="l" r="r" t="t"/>
              <a:pathLst>
                <a:path extrusionOk="0" h="1130" w="2259">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87" name="Google Shape;7087;p74"/>
            <p:cNvSpPr/>
            <p:nvPr/>
          </p:nvSpPr>
          <p:spPr>
            <a:xfrm>
              <a:off x="3467675" y="249875"/>
              <a:ext cx="46400" cy="56475"/>
            </a:xfrm>
            <a:custGeom>
              <a:rect b="b" l="l" r="r" t="t"/>
              <a:pathLst>
                <a:path extrusionOk="0" h="2259" w="1856">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88" name="Google Shape;7088;p74"/>
            <p:cNvSpPr/>
            <p:nvPr/>
          </p:nvSpPr>
          <p:spPr>
            <a:xfrm>
              <a:off x="3566525" y="249875"/>
              <a:ext cx="46400" cy="56475"/>
            </a:xfrm>
            <a:custGeom>
              <a:rect b="b" l="l" r="r" t="t"/>
              <a:pathLst>
                <a:path extrusionOk="0" h="2259" w="1856">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89" name="Google Shape;7089;p74"/>
            <p:cNvSpPr/>
            <p:nvPr/>
          </p:nvSpPr>
          <p:spPr>
            <a:xfrm>
              <a:off x="3413250" y="334550"/>
              <a:ext cx="56500" cy="28250"/>
            </a:xfrm>
            <a:custGeom>
              <a:rect b="b" l="l" r="r" t="t"/>
              <a:pathLst>
                <a:path extrusionOk="0" h="1130" w="226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90" name="Google Shape;7090;p74"/>
            <p:cNvSpPr/>
            <p:nvPr/>
          </p:nvSpPr>
          <p:spPr>
            <a:xfrm>
              <a:off x="3300325" y="476675"/>
              <a:ext cx="84725" cy="254100"/>
            </a:xfrm>
            <a:custGeom>
              <a:rect b="b" l="l" r="r" t="t"/>
              <a:pathLst>
                <a:path extrusionOk="0" h="10164" w="3389">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91" name="Google Shape;7091;p74"/>
            <p:cNvSpPr/>
            <p:nvPr/>
          </p:nvSpPr>
          <p:spPr>
            <a:xfrm>
              <a:off x="3413250" y="335525"/>
              <a:ext cx="320800" cy="395250"/>
            </a:xfrm>
            <a:custGeom>
              <a:rect b="b" l="l" r="r" t="t"/>
              <a:pathLst>
                <a:path extrusionOk="0" h="15810" w="12832">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092" name="Google Shape;7092;p74"/>
          <p:cNvGrpSpPr/>
          <p:nvPr/>
        </p:nvGrpSpPr>
        <p:grpSpPr>
          <a:xfrm>
            <a:off x="2912712" y="2287349"/>
            <a:ext cx="352349" cy="338760"/>
            <a:chOff x="3854700" y="249750"/>
            <a:chExt cx="500425" cy="481125"/>
          </a:xfrm>
        </p:grpSpPr>
        <p:sp>
          <p:nvSpPr>
            <p:cNvPr id="7093" name="Google Shape;7093;p74"/>
            <p:cNvSpPr/>
            <p:nvPr/>
          </p:nvSpPr>
          <p:spPr>
            <a:xfrm>
              <a:off x="4206725" y="598350"/>
              <a:ext cx="70775" cy="68025"/>
            </a:xfrm>
            <a:custGeom>
              <a:rect b="b" l="l" r="r" t="t"/>
              <a:pathLst>
                <a:path extrusionOk="0" h="2721" w="2831">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94" name="Google Shape;7094;p74"/>
            <p:cNvSpPr/>
            <p:nvPr/>
          </p:nvSpPr>
          <p:spPr>
            <a:xfrm>
              <a:off x="4226750" y="538600"/>
              <a:ext cx="91250" cy="48150"/>
            </a:xfrm>
            <a:custGeom>
              <a:rect b="b" l="l" r="r" t="t"/>
              <a:pathLst>
                <a:path extrusionOk="0" h="1926" w="365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95" name="Google Shape;7095;p74"/>
            <p:cNvSpPr/>
            <p:nvPr/>
          </p:nvSpPr>
          <p:spPr>
            <a:xfrm>
              <a:off x="4146500" y="618325"/>
              <a:ext cx="52050" cy="88650"/>
            </a:xfrm>
            <a:custGeom>
              <a:rect b="b" l="l" r="r" t="t"/>
              <a:pathLst>
                <a:path extrusionOk="0" h="3546" w="2082">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96" name="Google Shape;7096;p74"/>
            <p:cNvSpPr/>
            <p:nvPr/>
          </p:nvSpPr>
          <p:spPr>
            <a:xfrm>
              <a:off x="3927425" y="319075"/>
              <a:ext cx="70650" cy="67850"/>
            </a:xfrm>
            <a:custGeom>
              <a:rect b="b" l="l" r="r" t="t"/>
              <a:pathLst>
                <a:path extrusionOk="0" h="2714" w="2826">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97" name="Google Shape;7097;p74"/>
            <p:cNvSpPr/>
            <p:nvPr/>
          </p:nvSpPr>
          <p:spPr>
            <a:xfrm>
              <a:off x="4007000" y="279300"/>
              <a:ext cx="51675" cy="88150"/>
            </a:xfrm>
            <a:custGeom>
              <a:rect b="b" l="l" r="r" t="t"/>
              <a:pathLst>
                <a:path extrusionOk="0" h="3526" w="2067">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98" name="Google Shape;7098;p74"/>
            <p:cNvSpPr/>
            <p:nvPr/>
          </p:nvSpPr>
          <p:spPr>
            <a:xfrm>
              <a:off x="3887300" y="398850"/>
              <a:ext cx="91800" cy="48250"/>
            </a:xfrm>
            <a:custGeom>
              <a:rect b="b" l="l" r="r" t="t"/>
              <a:pathLst>
                <a:path extrusionOk="0" h="1930" w="3672">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99" name="Google Shape;7099;p74"/>
            <p:cNvSpPr/>
            <p:nvPr/>
          </p:nvSpPr>
          <p:spPr>
            <a:xfrm>
              <a:off x="3854700" y="413675"/>
              <a:ext cx="353475" cy="317200"/>
            </a:xfrm>
            <a:custGeom>
              <a:rect b="b" l="l" r="r" t="t"/>
              <a:pathLst>
                <a:path extrusionOk="0" h="12688" w="14139">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00" name="Google Shape;7100;p74"/>
            <p:cNvSpPr/>
            <p:nvPr/>
          </p:nvSpPr>
          <p:spPr>
            <a:xfrm>
              <a:off x="3996825" y="249750"/>
              <a:ext cx="358300" cy="322025"/>
            </a:xfrm>
            <a:custGeom>
              <a:rect b="b" l="l" r="r" t="t"/>
              <a:pathLst>
                <a:path extrusionOk="0" h="12881" w="14332">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101" name="Google Shape;7101;p74"/>
          <p:cNvGrpSpPr/>
          <p:nvPr/>
        </p:nvGrpSpPr>
        <p:grpSpPr>
          <a:xfrm>
            <a:off x="3330701" y="2287349"/>
            <a:ext cx="352349" cy="338760"/>
            <a:chOff x="4447550" y="249750"/>
            <a:chExt cx="500425" cy="481125"/>
          </a:xfrm>
        </p:grpSpPr>
        <p:sp>
          <p:nvSpPr>
            <p:cNvPr id="7102" name="Google Shape;7102;p74"/>
            <p:cNvSpPr/>
            <p:nvPr/>
          </p:nvSpPr>
          <p:spPr>
            <a:xfrm>
              <a:off x="4447550" y="413675"/>
              <a:ext cx="353475" cy="317200"/>
            </a:xfrm>
            <a:custGeom>
              <a:rect b="b" l="l" r="r" t="t"/>
              <a:pathLst>
                <a:path extrusionOk="0" h="12688" w="14139">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03" name="Google Shape;7103;p74"/>
            <p:cNvSpPr/>
            <p:nvPr/>
          </p:nvSpPr>
          <p:spPr>
            <a:xfrm>
              <a:off x="4589675" y="249750"/>
              <a:ext cx="358300" cy="322025"/>
            </a:xfrm>
            <a:custGeom>
              <a:rect b="b" l="l" r="r" t="t"/>
              <a:pathLst>
                <a:path extrusionOk="0" h="12881" w="14332">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104" name="Google Shape;7104;p74"/>
          <p:cNvGrpSpPr/>
          <p:nvPr/>
        </p:nvGrpSpPr>
        <p:grpSpPr>
          <a:xfrm>
            <a:off x="3759902" y="2287102"/>
            <a:ext cx="339253" cy="339253"/>
            <a:chOff x="5049725" y="249400"/>
            <a:chExt cx="481825" cy="481825"/>
          </a:xfrm>
        </p:grpSpPr>
        <p:sp>
          <p:nvSpPr>
            <p:cNvPr id="7105" name="Google Shape;7105;p74"/>
            <p:cNvSpPr/>
            <p:nvPr/>
          </p:nvSpPr>
          <p:spPr>
            <a:xfrm>
              <a:off x="5191775" y="560925"/>
              <a:ext cx="197625" cy="170300"/>
            </a:xfrm>
            <a:custGeom>
              <a:rect b="b" l="l" r="r" t="t"/>
              <a:pathLst>
                <a:path extrusionOk="0" h="6812" w="7905">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06" name="Google Shape;7106;p74"/>
            <p:cNvSpPr/>
            <p:nvPr/>
          </p:nvSpPr>
          <p:spPr>
            <a:xfrm>
              <a:off x="5049725" y="249400"/>
              <a:ext cx="481825" cy="396225"/>
            </a:xfrm>
            <a:custGeom>
              <a:rect b="b" l="l" r="r" t="t"/>
              <a:pathLst>
                <a:path extrusionOk="0" h="15849" w="19273">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107" name="Google Shape;7107;p74"/>
          <p:cNvGrpSpPr/>
          <p:nvPr/>
        </p:nvGrpSpPr>
        <p:grpSpPr>
          <a:xfrm>
            <a:off x="4173843" y="2287102"/>
            <a:ext cx="339253" cy="339253"/>
            <a:chOff x="5660400" y="238125"/>
            <a:chExt cx="481825" cy="481825"/>
          </a:xfrm>
        </p:grpSpPr>
        <p:sp>
          <p:nvSpPr>
            <p:cNvPr id="7108" name="Google Shape;7108;p74"/>
            <p:cNvSpPr/>
            <p:nvPr/>
          </p:nvSpPr>
          <p:spPr>
            <a:xfrm>
              <a:off x="5660400" y="436700"/>
              <a:ext cx="481825" cy="283250"/>
            </a:xfrm>
            <a:custGeom>
              <a:rect b="b" l="l" r="r" t="t"/>
              <a:pathLst>
                <a:path extrusionOk="0" h="11330" w="19273">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09" name="Google Shape;7109;p74"/>
            <p:cNvSpPr/>
            <p:nvPr/>
          </p:nvSpPr>
          <p:spPr>
            <a:xfrm>
              <a:off x="5660400" y="238125"/>
              <a:ext cx="481825" cy="170375"/>
            </a:xfrm>
            <a:custGeom>
              <a:rect b="b" l="l" r="r" t="t"/>
              <a:pathLst>
                <a:path extrusionOk="0" h="6815" w="19273">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110" name="Google Shape;7110;p74"/>
          <p:cNvGrpSpPr/>
          <p:nvPr/>
        </p:nvGrpSpPr>
        <p:grpSpPr>
          <a:xfrm>
            <a:off x="4590529" y="2287102"/>
            <a:ext cx="339253" cy="339253"/>
            <a:chOff x="6235400" y="249400"/>
            <a:chExt cx="481825" cy="481825"/>
          </a:xfrm>
        </p:grpSpPr>
        <p:sp>
          <p:nvSpPr>
            <p:cNvPr id="7111" name="Google Shape;7111;p74"/>
            <p:cNvSpPr/>
            <p:nvPr/>
          </p:nvSpPr>
          <p:spPr>
            <a:xfrm>
              <a:off x="6425625" y="482025"/>
              <a:ext cx="177700" cy="135375"/>
            </a:xfrm>
            <a:custGeom>
              <a:rect b="b" l="l" r="r" t="t"/>
              <a:pathLst>
                <a:path extrusionOk="0" h="5415" w="7108">
                  <a:moveTo>
                    <a:pt x="5415" y="0"/>
                  </a:moveTo>
                  <a:lnTo>
                    <a:pt x="1" y="5415"/>
                  </a:lnTo>
                  <a:lnTo>
                    <a:pt x="7107" y="5415"/>
                  </a:lnTo>
                  <a:lnTo>
                    <a:pt x="7107" y="1696"/>
                  </a:lnTo>
                  <a:lnTo>
                    <a:pt x="54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12" name="Google Shape;7112;p74"/>
            <p:cNvSpPr/>
            <p:nvPr/>
          </p:nvSpPr>
          <p:spPr>
            <a:xfrm>
              <a:off x="6462150" y="419775"/>
              <a:ext cx="28250" cy="28250"/>
            </a:xfrm>
            <a:custGeom>
              <a:rect b="b" l="l" r="r" t="t"/>
              <a:pathLst>
                <a:path extrusionOk="0" h="1130" w="113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13" name="Google Shape;7113;p74"/>
            <p:cNvSpPr/>
            <p:nvPr/>
          </p:nvSpPr>
          <p:spPr>
            <a:xfrm>
              <a:off x="6349225" y="508600"/>
              <a:ext cx="113625" cy="108800"/>
            </a:xfrm>
            <a:custGeom>
              <a:rect b="b" l="l" r="r" t="t"/>
              <a:pathLst>
                <a:path extrusionOk="0" h="4352" w="4545">
                  <a:moveTo>
                    <a:pt x="2858" y="0"/>
                  </a:moveTo>
                  <a:lnTo>
                    <a:pt x="0" y="2623"/>
                  </a:lnTo>
                  <a:lnTo>
                    <a:pt x="0" y="4352"/>
                  </a:lnTo>
                  <a:lnTo>
                    <a:pt x="1461" y="4352"/>
                  </a:lnTo>
                  <a:lnTo>
                    <a:pt x="4544" y="1265"/>
                  </a:lnTo>
                  <a:lnTo>
                    <a:pt x="28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14" name="Google Shape;7114;p74"/>
            <p:cNvSpPr/>
            <p:nvPr/>
          </p:nvSpPr>
          <p:spPr>
            <a:xfrm>
              <a:off x="6349225" y="363300"/>
              <a:ext cx="254100" cy="172575"/>
            </a:xfrm>
            <a:custGeom>
              <a:rect b="b" l="l" r="r" t="t"/>
              <a:pathLst>
                <a:path extrusionOk="0" h="6903" w="10164">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15" name="Google Shape;7115;p74"/>
            <p:cNvSpPr/>
            <p:nvPr/>
          </p:nvSpPr>
          <p:spPr>
            <a:xfrm>
              <a:off x="6235400" y="249400"/>
              <a:ext cx="481825" cy="481825"/>
            </a:xfrm>
            <a:custGeom>
              <a:rect b="b" l="l" r="r" t="t"/>
              <a:pathLst>
                <a:path extrusionOk="0" h="19273" w="19273">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116" name="Google Shape;7116;p74"/>
          <p:cNvGrpSpPr/>
          <p:nvPr/>
        </p:nvGrpSpPr>
        <p:grpSpPr>
          <a:xfrm>
            <a:off x="828875" y="2731810"/>
            <a:ext cx="340204" cy="298116"/>
            <a:chOff x="899850" y="871450"/>
            <a:chExt cx="483175" cy="423400"/>
          </a:xfrm>
        </p:grpSpPr>
        <p:sp>
          <p:nvSpPr>
            <p:cNvPr id="7117" name="Google Shape;7117;p74"/>
            <p:cNvSpPr/>
            <p:nvPr/>
          </p:nvSpPr>
          <p:spPr>
            <a:xfrm>
              <a:off x="1325175" y="1040825"/>
              <a:ext cx="56425" cy="28275"/>
            </a:xfrm>
            <a:custGeom>
              <a:rect b="b" l="l" r="r" t="t"/>
              <a:pathLst>
                <a:path extrusionOk="0" h="1131" w="2257">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18" name="Google Shape;7118;p74"/>
            <p:cNvSpPr/>
            <p:nvPr/>
          </p:nvSpPr>
          <p:spPr>
            <a:xfrm>
              <a:off x="1323750" y="956100"/>
              <a:ext cx="59275" cy="56525"/>
            </a:xfrm>
            <a:custGeom>
              <a:rect b="b" l="l" r="r" t="t"/>
              <a:pathLst>
                <a:path extrusionOk="0" h="2261" w="2371">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19" name="Google Shape;7119;p74"/>
            <p:cNvSpPr/>
            <p:nvPr/>
          </p:nvSpPr>
          <p:spPr>
            <a:xfrm>
              <a:off x="1323750" y="1097250"/>
              <a:ext cx="59275" cy="56525"/>
            </a:xfrm>
            <a:custGeom>
              <a:rect b="b" l="l" r="r" t="t"/>
              <a:pathLst>
                <a:path extrusionOk="0" h="2261" w="2371">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20" name="Google Shape;7120;p74"/>
            <p:cNvSpPr/>
            <p:nvPr/>
          </p:nvSpPr>
          <p:spPr>
            <a:xfrm>
              <a:off x="899850" y="871450"/>
              <a:ext cx="396150" cy="423400"/>
            </a:xfrm>
            <a:custGeom>
              <a:rect b="b" l="l" r="r" t="t"/>
              <a:pathLst>
                <a:path extrusionOk="0" h="16936" w="15846">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7121" name="Google Shape;7121;p74"/>
          <p:cNvSpPr/>
          <p:nvPr/>
        </p:nvSpPr>
        <p:spPr>
          <a:xfrm>
            <a:off x="1265674" y="2711214"/>
            <a:ext cx="302200" cy="339253"/>
          </a:xfrm>
          <a:custGeom>
            <a:rect b="b" l="l" r="r" t="t"/>
            <a:pathLst>
              <a:path extrusionOk="0" h="19273" w="17168">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7122" name="Google Shape;7122;p74"/>
          <p:cNvGrpSpPr/>
          <p:nvPr/>
        </p:nvGrpSpPr>
        <p:grpSpPr>
          <a:xfrm>
            <a:off x="1660875" y="2711232"/>
            <a:ext cx="340573" cy="339271"/>
            <a:chOff x="2085450" y="842250"/>
            <a:chExt cx="483700" cy="481850"/>
          </a:xfrm>
        </p:grpSpPr>
        <p:sp>
          <p:nvSpPr>
            <p:cNvPr id="7123" name="Google Shape;7123;p74"/>
            <p:cNvSpPr/>
            <p:nvPr/>
          </p:nvSpPr>
          <p:spPr>
            <a:xfrm>
              <a:off x="2085525" y="926925"/>
              <a:ext cx="483625" cy="397175"/>
            </a:xfrm>
            <a:custGeom>
              <a:rect b="b" l="l" r="r" t="t"/>
              <a:pathLst>
                <a:path extrusionOk="0" h="15887" w="19345">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24" name="Google Shape;7124;p74"/>
            <p:cNvSpPr/>
            <p:nvPr/>
          </p:nvSpPr>
          <p:spPr>
            <a:xfrm>
              <a:off x="2085450" y="1151875"/>
              <a:ext cx="143650" cy="87575"/>
            </a:xfrm>
            <a:custGeom>
              <a:rect b="b" l="l" r="r" t="t"/>
              <a:pathLst>
                <a:path extrusionOk="0" h="3503" w="5746">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25" name="Google Shape;7125;p74"/>
            <p:cNvSpPr/>
            <p:nvPr/>
          </p:nvSpPr>
          <p:spPr>
            <a:xfrm>
              <a:off x="2274775" y="842250"/>
              <a:ext cx="294375" cy="197650"/>
            </a:xfrm>
            <a:custGeom>
              <a:rect b="b" l="l" r="r" t="t"/>
              <a:pathLst>
                <a:path extrusionOk="0" h="7906" w="11775">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126" name="Google Shape;7126;p74"/>
          <p:cNvGrpSpPr/>
          <p:nvPr/>
        </p:nvGrpSpPr>
        <p:grpSpPr>
          <a:xfrm>
            <a:off x="2089443" y="2711241"/>
            <a:ext cx="339306" cy="339253"/>
            <a:chOff x="2685825" y="840375"/>
            <a:chExt cx="481900" cy="481825"/>
          </a:xfrm>
        </p:grpSpPr>
        <p:sp>
          <p:nvSpPr>
            <p:cNvPr id="7127" name="Google Shape;7127;p74"/>
            <p:cNvSpPr/>
            <p:nvPr/>
          </p:nvSpPr>
          <p:spPr>
            <a:xfrm>
              <a:off x="2685825" y="840375"/>
              <a:ext cx="481900" cy="481825"/>
            </a:xfrm>
            <a:custGeom>
              <a:rect b="b" l="l" r="r" t="t"/>
              <a:pathLst>
                <a:path extrusionOk="0" h="19273" w="19276">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28" name="Google Shape;7128;p74"/>
            <p:cNvSpPr/>
            <p:nvPr/>
          </p:nvSpPr>
          <p:spPr>
            <a:xfrm>
              <a:off x="2819200" y="983400"/>
              <a:ext cx="205475" cy="197625"/>
            </a:xfrm>
            <a:custGeom>
              <a:rect b="b" l="l" r="r" t="t"/>
              <a:pathLst>
                <a:path extrusionOk="0" h="7905" w="8219">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129" name="Google Shape;7129;p74"/>
          <p:cNvGrpSpPr/>
          <p:nvPr/>
        </p:nvGrpSpPr>
        <p:grpSpPr>
          <a:xfrm>
            <a:off x="2501104" y="2710924"/>
            <a:ext cx="350431" cy="339887"/>
            <a:chOff x="3270675" y="841800"/>
            <a:chExt cx="497700" cy="482725"/>
          </a:xfrm>
        </p:grpSpPr>
        <p:sp>
          <p:nvSpPr>
            <p:cNvPr id="7130" name="Google Shape;7130;p74"/>
            <p:cNvSpPr/>
            <p:nvPr/>
          </p:nvSpPr>
          <p:spPr>
            <a:xfrm>
              <a:off x="3270675" y="902000"/>
              <a:ext cx="447125" cy="422525"/>
            </a:xfrm>
            <a:custGeom>
              <a:rect b="b" l="l" r="r" t="t"/>
              <a:pathLst>
                <a:path extrusionOk="0" h="16901" w="17885">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31" name="Google Shape;7131;p74"/>
            <p:cNvSpPr/>
            <p:nvPr/>
          </p:nvSpPr>
          <p:spPr>
            <a:xfrm>
              <a:off x="3385250" y="841800"/>
              <a:ext cx="279700" cy="220925"/>
            </a:xfrm>
            <a:custGeom>
              <a:rect b="b" l="l" r="r" t="t"/>
              <a:pathLst>
                <a:path extrusionOk="0" h="8837" w="11188">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32" name="Google Shape;7132;p74"/>
            <p:cNvSpPr/>
            <p:nvPr/>
          </p:nvSpPr>
          <p:spPr>
            <a:xfrm>
              <a:off x="3530100" y="924750"/>
              <a:ext cx="238275" cy="250200"/>
            </a:xfrm>
            <a:custGeom>
              <a:rect b="b" l="l" r="r" t="t"/>
              <a:pathLst>
                <a:path extrusionOk="0" h="10008" w="9531">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7133" name="Google Shape;7133;p74"/>
          <p:cNvSpPr/>
          <p:nvPr/>
        </p:nvSpPr>
        <p:spPr>
          <a:xfrm>
            <a:off x="2919129" y="2721811"/>
            <a:ext cx="339253" cy="318060"/>
          </a:xfrm>
          <a:custGeom>
            <a:rect b="b" l="l" r="r" t="t"/>
            <a:pathLst>
              <a:path extrusionOk="0" h="18069" w="19273">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7134" name="Google Shape;7134;p74"/>
          <p:cNvGrpSpPr/>
          <p:nvPr/>
        </p:nvGrpSpPr>
        <p:grpSpPr>
          <a:xfrm>
            <a:off x="3337249" y="2731783"/>
            <a:ext cx="339253" cy="298169"/>
            <a:chOff x="4467200" y="877100"/>
            <a:chExt cx="481825" cy="423475"/>
          </a:xfrm>
        </p:grpSpPr>
        <p:sp>
          <p:nvSpPr>
            <p:cNvPr id="7135" name="Google Shape;7135;p74"/>
            <p:cNvSpPr/>
            <p:nvPr/>
          </p:nvSpPr>
          <p:spPr>
            <a:xfrm>
              <a:off x="4467200" y="1018225"/>
              <a:ext cx="481825" cy="282350"/>
            </a:xfrm>
            <a:custGeom>
              <a:rect b="b" l="l" r="r" t="t"/>
              <a:pathLst>
                <a:path extrusionOk="0" h="11294" w="19273">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36" name="Google Shape;7136;p74"/>
            <p:cNvSpPr/>
            <p:nvPr/>
          </p:nvSpPr>
          <p:spPr>
            <a:xfrm>
              <a:off x="4608425" y="1129300"/>
              <a:ext cx="45125" cy="60175"/>
            </a:xfrm>
            <a:custGeom>
              <a:rect b="b" l="l" r="r" t="t"/>
              <a:pathLst>
                <a:path extrusionOk="0" h="2407" w="1805">
                  <a:moveTo>
                    <a:pt x="0" y="0"/>
                  </a:moveTo>
                  <a:lnTo>
                    <a:pt x="0" y="2406"/>
                  </a:lnTo>
                  <a:lnTo>
                    <a:pt x="1804" y="1205"/>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37" name="Google Shape;7137;p74"/>
            <p:cNvSpPr/>
            <p:nvPr/>
          </p:nvSpPr>
          <p:spPr>
            <a:xfrm>
              <a:off x="4495500" y="877100"/>
              <a:ext cx="141175" cy="141175"/>
            </a:xfrm>
            <a:custGeom>
              <a:rect b="b" l="l" r="r" t="t"/>
              <a:pathLst>
                <a:path extrusionOk="0" h="5647" w="5647">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38" name="Google Shape;7138;p74"/>
            <p:cNvSpPr/>
            <p:nvPr/>
          </p:nvSpPr>
          <p:spPr>
            <a:xfrm>
              <a:off x="4636650" y="877100"/>
              <a:ext cx="141175" cy="141175"/>
            </a:xfrm>
            <a:custGeom>
              <a:rect b="b" l="l" r="r" t="t"/>
              <a:pathLst>
                <a:path extrusionOk="0" h="5647" w="5647">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139" name="Google Shape;7139;p74"/>
          <p:cNvGrpSpPr/>
          <p:nvPr/>
        </p:nvGrpSpPr>
        <p:grpSpPr>
          <a:xfrm>
            <a:off x="3752140" y="2711232"/>
            <a:ext cx="354778" cy="339271"/>
            <a:chOff x="5045500" y="842250"/>
            <a:chExt cx="503875" cy="481850"/>
          </a:xfrm>
        </p:grpSpPr>
        <p:sp>
          <p:nvSpPr>
            <p:cNvPr id="7140" name="Google Shape;7140;p74"/>
            <p:cNvSpPr/>
            <p:nvPr/>
          </p:nvSpPr>
          <p:spPr>
            <a:xfrm>
              <a:off x="5045500" y="842250"/>
              <a:ext cx="503875" cy="481850"/>
            </a:xfrm>
            <a:custGeom>
              <a:rect b="b" l="l" r="r" t="t"/>
              <a:pathLst>
                <a:path extrusionOk="0" h="19274" w="20155">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41" name="Google Shape;7141;p74"/>
            <p:cNvSpPr/>
            <p:nvPr/>
          </p:nvSpPr>
          <p:spPr>
            <a:xfrm>
              <a:off x="5221050" y="898625"/>
              <a:ext cx="254100" cy="254100"/>
            </a:xfrm>
            <a:custGeom>
              <a:rect b="b" l="l" r="r" t="t"/>
              <a:pathLst>
                <a:path extrusionOk="0" h="10164" w="10164">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142" name="Google Shape;7142;p74"/>
          <p:cNvGrpSpPr/>
          <p:nvPr/>
        </p:nvGrpSpPr>
        <p:grpSpPr>
          <a:xfrm>
            <a:off x="4174987" y="2737451"/>
            <a:ext cx="336965" cy="286833"/>
            <a:chOff x="5645200" y="879425"/>
            <a:chExt cx="478575" cy="407375"/>
          </a:xfrm>
        </p:grpSpPr>
        <p:sp>
          <p:nvSpPr>
            <p:cNvPr id="7143" name="Google Shape;7143;p74"/>
            <p:cNvSpPr/>
            <p:nvPr/>
          </p:nvSpPr>
          <p:spPr>
            <a:xfrm>
              <a:off x="6004200" y="1075025"/>
              <a:ext cx="86075" cy="93450"/>
            </a:xfrm>
            <a:custGeom>
              <a:rect b="b" l="l" r="r" t="t"/>
              <a:pathLst>
                <a:path extrusionOk="0" h="3738" w="3443">
                  <a:moveTo>
                    <a:pt x="1" y="0"/>
                  </a:moveTo>
                  <a:lnTo>
                    <a:pt x="1" y="3737"/>
                  </a:lnTo>
                  <a:lnTo>
                    <a:pt x="1907" y="3737"/>
                  </a:lnTo>
                  <a:cubicBezTo>
                    <a:pt x="2157" y="3737"/>
                    <a:pt x="2377" y="3574"/>
                    <a:pt x="2449" y="3334"/>
                  </a:cubicBezTo>
                  <a:lnTo>
                    <a:pt x="34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44" name="Google Shape;7144;p74"/>
            <p:cNvSpPr/>
            <p:nvPr/>
          </p:nvSpPr>
          <p:spPr>
            <a:xfrm>
              <a:off x="5880900" y="953275"/>
              <a:ext cx="95100" cy="93525"/>
            </a:xfrm>
            <a:custGeom>
              <a:rect b="b" l="l" r="r" t="t"/>
              <a:pathLst>
                <a:path extrusionOk="0" h="3741" w="3804">
                  <a:moveTo>
                    <a:pt x="0" y="1"/>
                  </a:moveTo>
                  <a:lnTo>
                    <a:pt x="0" y="3741"/>
                  </a:lnTo>
                  <a:lnTo>
                    <a:pt x="3804" y="3741"/>
                  </a:lnTo>
                  <a:lnTo>
                    <a:pt x="3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45" name="Google Shape;7145;p74"/>
            <p:cNvSpPr/>
            <p:nvPr/>
          </p:nvSpPr>
          <p:spPr>
            <a:xfrm>
              <a:off x="6004200" y="953275"/>
              <a:ext cx="119575" cy="93525"/>
            </a:xfrm>
            <a:custGeom>
              <a:rect b="b" l="l" r="r" t="t"/>
              <a:pathLst>
                <a:path extrusionOk="0" h="3741" w="4783">
                  <a:moveTo>
                    <a:pt x="1" y="1"/>
                  </a:moveTo>
                  <a:lnTo>
                    <a:pt x="1" y="3741"/>
                  </a:lnTo>
                  <a:lnTo>
                    <a:pt x="3777" y="3741"/>
                  </a:lnTo>
                  <a:lnTo>
                    <a:pt x="4674" y="727"/>
                  </a:lnTo>
                  <a:cubicBezTo>
                    <a:pt x="4783" y="365"/>
                    <a:pt x="4512" y="1"/>
                    <a:pt x="4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46" name="Google Shape;7146;p74"/>
            <p:cNvSpPr/>
            <p:nvPr/>
          </p:nvSpPr>
          <p:spPr>
            <a:xfrm>
              <a:off x="5880900" y="1075025"/>
              <a:ext cx="95100" cy="93450"/>
            </a:xfrm>
            <a:custGeom>
              <a:rect b="b" l="l" r="r" t="t"/>
              <a:pathLst>
                <a:path extrusionOk="0" h="3738" w="3804">
                  <a:moveTo>
                    <a:pt x="0" y="0"/>
                  </a:moveTo>
                  <a:lnTo>
                    <a:pt x="0" y="3737"/>
                  </a:lnTo>
                  <a:lnTo>
                    <a:pt x="3804" y="3737"/>
                  </a:lnTo>
                  <a:lnTo>
                    <a:pt x="3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47" name="Google Shape;7147;p74"/>
            <p:cNvSpPr/>
            <p:nvPr/>
          </p:nvSpPr>
          <p:spPr>
            <a:xfrm>
              <a:off x="5645200" y="879425"/>
              <a:ext cx="207500" cy="167375"/>
            </a:xfrm>
            <a:custGeom>
              <a:rect b="b" l="l" r="r" t="t"/>
              <a:pathLst>
                <a:path extrusionOk="0" h="6695" w="830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48" name="Google Shape;7148;p74"/>
            <p:cNvSpPr/>
            <p:nvPr/>
          </p:nvSpPr>
          <p:spPr>
            <a:xfrm>
              <a:off x="5722500" y="1075025"/>
              <a:ext cx="370875" cy="211775"/>
            </a:xfrm>
            <a:custGeom>
              <a:rect b="b" l="l" r="r" t="t"/>
              <a:pathLst>
                <a:path extrusionOk="0" h="8471" w="14835">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149" name="Google Shape;7149;p74"/>
          <p:cNvGrpSpPr/>
          <p:nvPr/>
        </p:nvGrpSpPr>
        <p:grpSpPr>
          <a:xfrm>
            <a:off x="4611062" y="2711241"/>
            <a:ext cx="298186" cy="339253"/>
            <a:chOff x="6264525" y="842250"/>
            <a:chExt cx="423500" cy="481825"/>
          </a:xfrm>
        </p:grpSpPr>
        <p:sp>
          <p:nvSpPr>
            <p:cNvPr id="7150" name="Google Shape;7150;p74"/>
            <p:cNvSpPr/>
            <p:nvPr/>
          </p:nvSpPr>
          <p:spPr>
            <a:xfrm>
              <a:off x="6264525" y="1033450"/>
              <a:ext cx="135300" cy="266450"/>
            </a:xfrm>
            <a:custGeom>
              <a:rect b="b" l="l" r="r" t="t"/>
              <a:pathLst>
                <a:path extrusionOk="0" h="10658" w="5412">
                  <a:moveTo>
                    <a:pt x="1" y="1"/>
                  </a:moveTo>
                  <a:lnTo>
                    <a:pt x="1" y="9932"/>
                  </a:lnTo>
                  <a:cubicBezTo>
                    <a:pt x="1" y="10182"/>
                    <a:pt x="61" y="10429"/>
                    <a:pt x="169" y="10658"/>
                  </a:cubicBezTo>
                  <a:lnTo>
                    <a:pt x="5412" y="5415"/>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51" name="Google Shape;7151;p74"/>
            <p:cNvSpPr/>
            <p:nvPr/>
          </p:nvSpPr>
          <p:spPr>
            <a:xfrm>
              <a:off x="6552700" y="1033450"/>
              <a:ext cx="135325" cy="266450"/>
            </a:xfrm>
            <a:custGeom>
              <a:rect b="b" l="l" r="r" t="t"/>
              <a:pathLst>
                <a:path extrusionOk="0" h="10658" w="5413">
                  <a:moveTo>
                    <a:pt x="5412" y="1"/>
                  </a:moveTo>
                  <a:lnTo>
                    <a:pt x="1" y="5415"/>
                  </a:lnTo>
                  <a:lnTo>
                    <a:pt x="5243" y="10658"/>
                  </a:lnTo>
                  <a:cubicBezTo>
                    <a:pt x="5352" y="10429"/>
                    <a:pt x="5412" y="10182"/>
                    <a:pt x="5412" y="9932"/>
                  </a:cubicBezTo>
                  <a:lnTo>
                    <a:pt x="54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52" name="Google Shape;7152;p74"/>
            <p:cNvSpPr/>
            <p:nvPr/>
          </p:nvSpPr>
          <p:spPr>
            <a:xfrm>
              <a:off x="6462150" y="985275"/>
              <a:ext cx="28025" cy="28250"/>
            </a:xfrm>
            <a:custGeom>
              <a:rect b="b" l="l" r="r" t="t"/>
              <a:pathLst>
                <a:path extrusionOk="0" h="1130" w="1121">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53" name="Google Shape;7153;p74"/>
            <p:cNvSpPr/>
            <p:nvPr/>
          </p:nvSpPr>
          <p:spPr>
            <a:xfrm>
              <a:off x="6288775" y="1182900"/>
              <a:ext cx="375075" cy="141175"/>
            </a:xfrm>
            <a:custGeom>
              <a:rect b="b" l="l" r="r" t="t"/>
              <a:pathLst>
                <a:path extrusionOk="0" h="5647" w="15003">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54" name="Google Shape;7154;p74"/>
            <p:cNvSpPr/>
            <p:nvPr/>
          </p:nvSpPr>
          <p:spPr>
            <a:xfrm>
              <a:off x="6278675" y="965325"/>
              <a:ext cx="42350" cy="84725"/>
            </a:xfrm>
            <a:custGeom>
              <a:rect b="b" l="l" r="r" t="t"/>
              <a:pathLst>
                <a:path extrusionOk="0" h="3389" w="1694">
                  <a:moveTo>
                    <a:pt x="1693" y="1"/>
                  </a:moveTo>
                  <a:lnTo>
                    <a:pt x="1" y="1693"/>
                  </a:lnTo>
                  <a:lnTo>
                    <a:pt x="1693" y="3388"/>
                  </a:lnTo>
                  <a:lnTo>
                    <a:pt x="16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55" name="Google Shape;7155;p74"/>
            <p:cNvSpPr/>
            <p:nvPr/>
          </p:nvSpPr>
          <p:spPr>
            <a:xfrm>
              <a:off x="6631525" y="965325"/>
              <a:ext cx="42400" cy="84725"/>
            </a:xfrm>
            <a:custGeom>
              <a:rect b="b" l="l" r="r" t="t"/>
              <a:pathLst>
                <a:path extrusionOk="0" h="3389" w="1696">
                  <a:moveTo>
                    <a:pt x="1" y="1"/>
                  </a:moveTo>
                  <a:lnTo>
                    <a:pt x="1" y="3388"/>
                  </a:lnTo>
                  <a:lnTo>
                    <a:pt x="1696" y="169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56" name="Google Shape;7156;p74"/>
            <p:cNvSpPr/>
            <p:nvPr/>
          </p:nvSpPr>
          <p:spPr>
            <a:xfrm>
              <a:off x="6349225" y="842250"/>
              <a:ext cx="254100" cy="312425"/>
            </a:xfrm>
            <a:custGeom>
              <a:rect b="b" l="l" r="r" t="t"/>
              <a:pathLst>
                <a:path extrusionOk="0" h="12497" w="10164">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157" name="Google Shape;7157;p74"/>
          <p:cNvGrpSpPr/>
          <p:nvPr/>
        </p:nvGrpSpPr>
        <p:grpSpPr>
          <a:xfrm>
            <a:off x="829350" y="3125895"/>
            <a:ext cx="339253" cy="339253"/>
            <a:chOff x="900750" y="1436075"/>
            <a:chExt cx="481825" cy="481825"/>
          </a:xfrm>
        </p:grpSpPr>
        <p:sp>
          <p:nvSpPr>
            <p:cNvPr id="7158" name="Google Shape;7158;p74"/>
            <p:cNvSpPr/>
            <p:nvPr/>
          </p:nvSpPr>
          <p:spPr>
            <a:xfrm>
              <a:off x="900750" y="1627500"/>
              <a:ext cx="481825" cy="290400"/>
            </a:xfrm>
            <a:custGeom>
              <a:rect b="b" l="l" r="r" t="t"/>
              <a:pathLst>
                <a:path extrusionOk="0" h="11616" w="19273">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59" name="Google Shape;7159;p74"/>
            <p:cNvSpPr/>
            <p:nvPr/>
          </p:nvSpPr>
          <p:spPr>
            <a:xfrm>
              <a:off x="1296950" y="1549900"/>
              <a:ext cx="71550" cy="105850"/>
            </a:xfrm>
            <a:custGeom>
              <a:rect b="b" l="l" r="r" t="t"/>
              <a:pathLst>
                <a:path extrusionOk="0" h="4234" w="2862">
                  <a:moveTo>
                    <a:pt x="0" y="0"/>
                  </a:moveTo>
                  <a:lnTo>
                    <a:pt x="0" y="4234"/>
                  </a:lnTo>
                  <a:lnTo>
                    <a:pt x="2861" y="2117"/>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60" name="Google Shape;7160;p74"/>
            <p:cNvSpPr/>
            <p:nvPr/>
          </p:nvSpPr>
          <p:spPr>
            <a:xfrm>
              <a:off x="914900" y="1549900"/>
              <a:ext cx="71550" cy="105850"/>
            </a:xfrm>
            <a:custGeom>
              <a:rect b="b" l="l" r="r" t="t"/>
              <a:pathLst>
                <a:path extrusionOk="0" h="4234" w="2862">
                  <a:moveTo>
                    <a:pt x="2861" y="0"/>
                  </a:moveTo>
                  <a:lnTo>
                    <a:pt x="0" y="2117"/>
                  </a:lnTo>
                  <a:lnTo>
                    <a:pt x="2861" y="4234"/>
                  </a:lnTo>
                  <a:lnTo>
                    <a:pt x="28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61" name="Google Shape;7161;p74"/>
            <p:cNvSpPr/>
            <p:nvPr/>
          </p:nvSpPr>
          <p:spPr>
            <a:xfrm>
              <a:off x="1014650" y="1436075"/>
              <a:ext cx="254100" cy="336150"/>
            </a:xfrm>
            <a:custGeom>
              <a:rect b="b" l="l" r="r" t="t"/>
              <a:pathLst>
                <a:path extrusionOk="0" h="13446" w="10164">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162" name="Google Shape;7162;p74"/>
          <p:cNvGrpSpPr/>
          <p:nvPr/>
        </p:nvGrpSpPr>
        <p:grpSpPr>
          <a:xfrm>
            <a:off x="1247198" y="3186183"/>
            <a:ext cx="339253" cy="218676"/>
            <a:chOff x="1492675" y="1520750"/>
            <a:chExt cx="481825" cy="310575"/>
          </a:xfrm>
        </p:grpSpPr>
        <p:sp>
          <p:nvSpPr>
            <p:cNvPr id="7163" name="Google Shape;7163;p74"/>
            <p:cNvSpPr/>
            <p:nvPr/>
          </p:nvSpPr>
          <p:spPr>
            <a:xfrm>
              <a:off x="1492675" y="1540400"/>
              <a:ext cx="481825" cy="290925"/>
            </a:xfrm>
            <a:custGeom>
              <a:rect b="b" l="l" r="r" t="t"/>
              <a:pathLst>
                <a:path extrusionOk="0" h="11637" w="19273">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64" name="Google Shape;7164;p74"/>
            <p:cNvSpPr/>
            <p:nvPr/>
          </p:nvSpPr>
          <p:spPr>
            <a:xfrm>
              <a:off x="1522575" y="1520750"/>
              <a:ext cx="421975" cy="165800"/>
            </a:xfrm>
            <a:custGeom>
              <a:rect b="b" l="l" r="r" t="t"/>
              <a:pathLst>
                <a:path extrusionOk="0" h="6632" w="16879">
                  <a:moveTo>
                    <a:pt x="497" y="1"/>
                  </a:moveTo>
                  <a:cubicBezTo>
                    <a:pt x="328" y="1"/>
                    <a:pt x="160" y="31"/>
                    <a:pt x="0" y="82"/>
                  </a:cubicBezTo>
                  <a:lnTo>
                    <a:pt x="8441" y="6631"/>
                  </a:lnTo>
                  <a:lnTo>
                    <a:pt x="16878" y="82"/>
                  </a:lnTo>
                  <a:cubicBezTo>
                    <a:pt x="16719" y="31"/>
                    <a:pt x="16550" y="1"/>
                    <a:pt x="163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165" name="Google Shape;7165;p74"/>
          <p:cNvGrpSpPr/>
          <p:nvPr/>
        </p:nvGrpSpPr>
        <p:grpSpPr>
          <a:xfrm>
            <a:off x="1654995" y="3125877"/>
            <a:ext cx="352332" cy="339288"/>
            <a:chOff x="2071000" y="1435025"/>
            <a:chExt cx="500400" cy="481875"/>
          </a:xfrm>
        </p:grpSpPr>
        <p:sp>
          <p:nvSpPr>
            <p:cNvPr id="7166" name="Google Shape;7166;p74"/>
            <p:cNvSpPr/>
            <p:nvPr/>
          </p:nvSpPr>
          <p:spPr>
            <a:xfrm>
              <a:off x="2425125" y="1718700"/>
              <a:ext cx="146275" cy="141750"/>
            </a:xfrm>
            <a:custGeom>
              <a:rect b="b" l="l" r="r" t="t"/>
              <a:pathLst>
                <a:path extrusionOk="0" h="5670" w="5851">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67" name="Google Shape;7167;p74"/>
            <p:cNvSpPr/>
            <p:nvPr/>
          </p:nvSpPr>
          <p:spPr>
            <a:xfrm>
              <a:off x="2071000" y="1477850"/>
              <a:ext cx="453125" cy="439050"/>
            </a:xfrm>
            <a:custGeom>
              <a:rect b="b" l="l" r="r" t="t"/>
              <a:pathLst>
                <a:path extrusionOk="0" h="17562" w="18125">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68" name="Google Shape;7168;p74"/>
            <p:cNvSpPr/>
            <p:nvPr/>
          </p:nvSpPr>
          <p:spPr>
            <a:xfrm>
              <a:off x="2141600" y="1435025"/>
              <a:ext cx="146300" cy="141850"/>
            </a:xfrm>
            <a:custGeom>
              <a:rect b="b" l="l" r="r" t="t"/>
              <a:pathLst>
                <a:path extrusionOk="0" h="5674" w="5852">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169" name="Google Shape;7169;p74"/>
          <p:cNvGrpSpPr/>
          <p:nvPr/>
        </p:nvGrpSpPr>
        <p:grpSpPr>
          <a:xfrm>
            <a:off x="2083159" y="3146709"/>
            <a:ext cx="351874" cy="297623"/>
            <a:chOff x="2678350" y="1464650"/>
            <a:chExt cx="499750" cy="422700"/>
          </a:xfrm>
        </p:grpSpPr>
        <p:sp>
          <p:nvSpPr>
            <p:cNvPr id="7170" name="Google Shape;7170;p74"/>
            <p:cNvSpPr/>
            <p:nvPr/>
          </p:nvSpPr>
          <p:spPr>
            <a:xfrm>
              <a:off x="3081050" y="1542700"/>
              <a:ext cx="97050" cy="267350"/>
            </a:xfrm>
            <a:custGeom>
              <a:rect b="b" l="l" r="r" t="t"/>
              <a:pathLst>
                <a:path extrusionOk="0" h="10694" w="3882">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71" name="Google Shape;7171;p74"/>
            <p:cNvSpPr/>
            <p:nvPr/>
          </p:nvSpPr>
          <p:spPr>
            <a:xfrm>
              <a:off x="3041000" y="1582600"/>
              <a:ext cx="75075" cy="187725"/>
            </a:xfrm>
            <a:custGeom>
              <a:rect b="b" l="l" r="r" t="t"/>
              <a:pathLst>
                <a:path extrusionOk="0" h="7509" w="3003">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72" name="Google Shape;7172;p74"/>
            <p:cNvSpPr/>
            <p:nvPr/>
          </p:nvSpPr>
          <p:spPr>
            <a:xfrm>
              <a:off x="2678350" y="1464650"/>
              <a:ext cx="339700" cy="422700"/>
            </a:xfrm>
            <a:custGeom>
              <a:rect b="b" l="l" r="r" t="t"/>
              <a:pathLst>
                <a:path extrusionOk="0" h="16908" w="13588">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173" name="Google Shape;7173;p74"/>
          <p:cNvGrpSpPr/>
          <p:nvPr/>
        </p:nvGrpSpPr>
        <p:grpSpPr>
          <a:xfrm>
            <a:off x="2506692" y="3125895"/>
            <a:ext cx="339253" cy="339253"/>
            <a:chOff x="3271200" y="1435075"/>
            <a:chExt cx="481825" cy="481825"/>
          </a:xfrm>
        </p:grpSpPr>
        <p:sp>
          <p:nvSpPr>
            <p:cNvPr id="7174" name="Google Shape;7174;p74"/>
            <p:cNvSpPr/>
            <p:nvPr/>
          </p:nvSpPr>
          <p:spPr>
            <a:xfrm>
              <a:off x="3271200" y="1435075"/>
              <a:ext cx="481825" cy="481825"/>
            </a:xfrm>
            <a:custGeom>
              <a:rect b="b" l="l" r="r" t="t"/>
              <a:pathLst>
                <a:path extrusionOk="0" h="19273" w="19273">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75" name="Google Shape;7175;p74"/>
            <p:cNvSpPr/>
            <p:nvPr/>
          </p:nvSpPr>
          <p:spPr>
            <a:xfrm>
              <a:off x="3356575" y="1520525"/>
              <a:ext cx="311000" cy="311025"/>
            </a:xfrm>
            <a:custGeom>
              <a:rect b="b" l="l" r="r" t="t"/>
              <a:pathLst>
                <a:path extrusionOk="0" h="12441" w="1244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176" name="Google Shape;7176;p74"/>
          <p:cNvGrpSpPr/>
          <p:nvPr/>
        </p:nvGrpSpPr>
        <p:grpSpPr>
          <a:xfrm>
            <a:off x="2917165" y="3125877"/>
            <a:ext cx="343442" cy="339288"/>
            <a:chOff x="3858100" y="1435075"/>
            <a:chExt cx="487775" cy="481875"/>
          </a:xfrm>
        </p:grpSpPr>
        <p:sp>
          <p:nvSpPr>
            <p:cNvPr id="7177" name="Google Shape;7177;p74"/>
            <p:cNvSpPr/>
            <p:nvPr/>
          </p:nvSpPr>
          <p:spPr>
            <a:xfrm>
              <a:off x="3858100" y="1868750"/>
              <a:ext cx="55575" cy="48200"/>
            </a:xfrm>
            <a:custGeom>
              <a:rect b="b" l="l" r="r" t="t"/>
              <a:pathLst>
                <a:path extrusionOk="0" h="1928" w="2223">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78" name="Google Shape;7178;p74"/>
            <p:cNvSpPr/>
            <p:nvPr/>
          </p:nvSpPr>
          <p:spPr>
            <a:xfrm>
              <a:off x="3917950" y="1808500"/>
              <a:ext cx="60350" cy="48525"/>
            </a:xfrm>
            <a:custGeom>
              <a:rect b="b" l="l" r="r" t="t"/>
              <a:pathLst>
                <a:path extrusionOk="0" h="1941" w="2414">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79" name="Google Shape;7179;p74"/>
            <p:cNvSpPr/>
            <p:nvPr/>
          </p:nvSpPr>
          <p:spPr>
            <a:xfrm>
              <a:off x="3876450" y="1435075"/>
              <a:ext cx="450375" cy="251250"/>
            </a:xfrm>
            <a:custGeom>
              <a:rect b="b" l="l" r="r" t="t"/>
              <a:pathLst>
                <a:path extrusionOk="0" h="10050" w="18015">
                  <a:moveTo>
                    <a:pt x="18014" y="1"/>
                  </a:moveTo>
                  <a:lnTo>
                    <a:pt x="561" y="4762"/>
                  </a:lnTo>
                  <a:cubicBezTo>
                    <a:pt x="121" y="4882"/>
                    <a:pt x="1" y="5448"/>
                    <a:pt x="350" y="5740"/>
                  </a:cubicBezTo>
                  <a:lnTo>
                    <a:pt x="5584" y="10049"/>
                  </a:lnTo>
                  <a:lnTo>
                    <a:pt x="180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80" name="Google Shape;7180;p74"/>
            <p:cNvSpPr/>
            <p:nvPr/>
          </p:nvSpPr>
          <p:spPr>
            <a:xfrm>
              <a:off x="4094925" y="1456025"/>
              <a:ext cx="250950" cy="445250"/>
            </a:xfrm>
            <a:custGeom>
              <a:rect b="b" l="l" r="r" t="t"/>
              <a:pathLst>
                <a:path extrusionOk="0" h="17810" w="10038">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81" name="Google Shape;7181;p74"/>
            <p:cNvSpPr/>
            <p:nvPr/>
          </p:nvSpPr>
          <p:spPr>
            <a:xfrm>
              <a:off x="3993575" y="1542825"/>
              <a:ext cx="245025" cy="242525"/>
            </a:xfrm>
            <a:custGeom>
              <a:rect b="b" l="l" r="r" t="t"/>
              <a:pathLst>
                <a:path extrusionOk="0" h="9701" w="9801">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182" name="Google Shape;7182;p74"/>
          <p:cNvGrpSpPr/>
          <p:nvPr/>
        </p:nvGrpSpPr>
        <p:grpSpPr>
          <a:xfrm>
            <a:off x="3337249" y="3125895"/>
            <a:ext cx="339253" cy="339253"/>
            <a:chOff x="4456875" y="1435075"/>
            <a:chExt cx="481825" cy="481825"/>
          </a:xfrm>
        </p:grpSpPr>
        <p:sp>
          <p:nvSpPr>
            <p:cNvPr id="7183" name="Google Shape;7183;p74"/>
            <p:cNvSpPr/>
            <p:nvPr/>
          </p:nvSpPr>
          <p:spPr>
            <a:xfrm>
              <a:off x="4624975" y="1465275"/>
              <a:ext cx="56650" cy="86000"/>
            </a:xfrm>
            <a:custGeom>
              <a:rect b="b" l="l" r="r" t="t"/>
              <a:pathLst>
                <a:path extrusionOk="0" h="3440" w="2266">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84" name="Google Shape;7184;p74"/>
            <p:cNvSpPr/>
            <p:nvPr/>
          </p:nvSpPr>
          <p:spPr>
            <a:xfrm>
              <a:off x="4615275" y="1797425"/>
              <a:ext cx="66350" cy="89375"/>
            </a:xfrm>
            <a:custGeom>
              <a:rect b="b" l="l" r="r" t="t"/>
              <a:pathLst>
                <a:path extrusionOk="0" h="3575" w="2654">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85" name="Google Shape;7185;p74"/>
            <p:cNvSpPr/>
            <p:nvPr/>
          </p:nvSpPr>
          <p:spPr>
            <a:xfrm>
              <a:off x="4583125" y="1547250"/>
              <a:ext cx="28250" cy="28250"/>
            </a:xfrm>
            <a:custGeom>
              <a:rect b="b" l="l" r="r" t="t"/>
              <a:pathLst>
                <a:path extrusionOk="0" h="1130" w="113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86" name="Google Shape;7186;p74"/>
            <p:cNvSpPr/>
            <p:nvPr/>
          </p:nvSpPr>
          <p:spPr>
            <a:xfrm>
              <a:off x="4597950" y="1576075"/>
              <a:ext cx="83675" cy="87525"/>
            </a:xfrm>
            <a:custGeom>
              <a:rect b="b" l="l" r="r" t="t"/>
              <a:pathLst>
                <a:path extrusionOk="0" h="3501" w="3347">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87" name="Google Shape;7187;p74"/>
            <p:cNvSpPr/>
            <p:nvPr/>
          </p:nvSpPr>
          <p:spPr>
            <a:xfrm>
              <a:off x="4597650" y="1692175"/>
              <a:ext cx="83975" cy="82450"/>
            </a:xfrm>
            <a:custGeom>
              <a:rect b="b" l="l" r="r" t="t"/>
              <a:pathLst>
                <a:path extrusionOk="0" h="3298" w="3359">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88" name="Google Shape;7188;p74"/>
            <p:cNvSpPr/>
            <p:nvPr/>
          </p:nvSpPr>
          <p:spPr>
            <a:xfrm>
              <a:off x="4798050" y="1663575"/>
              <a:ext cx="28475" cy="28250"/>
            </a:xfrm>
            <a:custGeom>
              <a:rect b="b" l="l" r="r" t="t"/>
              <a:pathLst>
                <a:path extrusionOk="0" h="1130" w="1139">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89" name="Google Shape;7189;p74"/>
            <p:cNvSpPr/>
            <p:nvPr/>
          </p:nvSpPr>
          <p:spPr>
            <a:xfrm>
              <a:off x="4710200" y="1435075"/>
              <a:ext cx="228500" cy="228525"/>
            </a:xfrm>
            <a:custGeom>
              <a:rect b="b" l="l" r="r" t="t"/>
              <a:pathLst>
                <a:path extrusionOk="0" h="9141" w="914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90" name="Google Shape;7190;p74"/>
            <p:cNvSpPr/>
            <p:nvPr/>
          </p:nvSpPr>
          <p:spPr>
            <a:xfrm>
              <a:off x="4819200" y="1593475"/>
              <a:ext cx="89400" cy="70125"/>
            </a:xfrm>
            <a:custGeom>
              <a:rect b="b" l="l" r="r" t="t"/>
              <a:pathLst>
                <a:path extrusionOk="0" h="2805" w="3576">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91" name="Google Shape;7191;p74"/>
            <p:cNvSpPr/>
            <p:nvPr/>
          </p:nvSpPr>
          <p:spPr>
            <a:xfrm>
              <a:off x="4819200" y="1692175"/>
              <a:ext cx="89475" cy="66275"/>
            </a:xfrm>
            <a:custGeom>
              <a:rect b="b" l="l" r="r" t="t"/>
              <a:pathLst>
                <a:path extrusionOk="0" h="2651" w="3579">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92" name="Google Shape;7192;p74"/>
            <p:cNvSpPr/>
            <p:nvPr/>
          </p:nvSpPr>
          <p:spPr>
            <a:xfrm>
              <a:off x="4456875" y="1691800"/>
              <a:ext cx="225125" cy="225100"/>
            </a:xfrm>
            <a:custGeom>
              <a:rect b="b" l="l" r="r" t="t"/>
              <a:pathLst>
                <a:path extrusionOk="0" h="9004" w="9005">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93" name="Google Shape;7193;p74"/>
            <p:cNvSpPr/>
            <p:nvPr/>
          </p:nvSpPr>
          <p:spPr>
            <a:xfrm>
              <a:off x="4487000" y="1595125"/>
              <a:ext cx="88925" cy="68475"/>
            </a:xfrm>
            <a:custGeom>
              <a:rect b="b" l="l" r="r" t="t"/>
              <a:pathLst>
                <a:path extrusionOk="0" h="2739" w="3557">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94" name="Google Shape;7194;p74"/>
            <p:cNvSpPr/>
            <p:nvPr/>
          </p:nvSpPr>
          <p:spPr>
            <a:xfrm>
              <a:off x="4486925" y="1692175"/>
              <a:ext cx="89450" cy="66350"/>
            </a:xfrm>
            <a:custGeom>
              <a:rect b="b" l="l" r="r" t="t"/>
              <a:pathLst>
                <a:path extrusionOk="0" h="2654" w="3578">
                  <a:moveTo>
                    <a:pt x="0" y="0"/>
                  </a:moveTo>
                  <a:cubicBezTo>
                    <a:pt x="352" y="1078"/>
                    <a:pt x="1689" y="2030"/>
                    <a:pt x="3578" y="2653"/>
                  </a:cubicBezTo>
                  <a:cubicBezTo>
                    <a:pt x="3418" y="1777"/>
                    <a:pt x="3325" y="889"/>
                    <a:pt x="3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95" name="Google Shape;7195;p74"/>
            <p:cNvSpPr/>
            <p:nvPr/>
          </p:nvSpPr>
          <p:spPr>
            <a:xfrm>
              <a:off x="4456875" y="1435075"/>
              <a:ext cx="225125" cy="228525"/>
            </a:xfrm>
            <a:custGeom>
              <a:rect b="b" l="l" r="r" t="t"/>
              <a:pathLst>
                <a:path extrusionOk="0" h="9141" w="9005">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96" name="Google Shape;7196;p74"/>
            <p:cNvSpPr/>
            <p:nvPr/>
          </p:nvSpPr>
          <p:spPr>
            <a:xfrm>
              <a:off x="4710200" y="1691800"/>
              <a:ext cx="228500" cy="225100"/>
            </a:xfrm>
            <a:custGeom>
              <a:rect b="b" l="l" r="r" t="t"/>
              <a:pathLst>
                <a:path extrusionOk="0" h="9004" w="914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97" name="Google Shape;7197;p74"/>
            <p:cNvSpPr/>
            <p:nvPr/>
          </p:nvSpPr>
          <p:spPr>
            <a:xfrm>
              <a:off x="4710200" y="1465200"/>
              <a:ext cx="70025" cy="89375"/>
            </a:xfrm>
            <a:custGeom>
              <a:rect b="b" l="l" r="r" t="t"/>
              <a:pathLst>
                <a:path extrusionOk="0" h="3575" w="2801">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98" name="Google Shape;7198;p74"/>
            <p:cNvSpPr/>
            <p:nvPr/>
          </p:nvSpPr>
          <p:spPr>
            <a:xfrm>
              <a:off x="4710200" y="1575850"/>
              <a:ext cx="86150" cy="87750"/>
            </a:xfrm>
            <a:custGeom>
              <a:rect b="b" l="l" r="r" t="t"/>
              <a:pathLst>
                <a:path extrusionOk="0" h="3510" w="3446">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99" name="Google Shape;7199;p74"/>
            <p:cNvSpPr/>
            <p:nvPr/>
          </p:nvSpPr>
          <p:spPr>
            <a:xfrm>
              <a:off x="4710200" y="1797500"/>
              <a:ext cx="70025" cy="89375"/>
            </a:xfrm>
            <a:custGeom>
              <a:rect b="b" l="l" r="r" t="t"/>
              <a:pathLst>
                <a:path extrusionOk="0" h="3575" w="2801">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00" name="Google Shape;7200;p74"/>
            <p:cNvSpPr/>
            <p:nvPr/>
          </p:nvSpPr>
          <p:spPr>
            <a:xfrm>
              <a:off x="4681975" y="1776400"/>
              <a:ext cx="28250" cy="28350"/>
            </a:xfrm>
            <a:custGeom>
              <a:rect b="b" l="l" r="r" t="t"/>
              <a:pathLst>
                <a:path extrusionOk="0" h="1134" w="113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01" name="Google Shape;7201;p74"/>
            <p:cNvSpPr/>
            <p:nvPr/>
          </p:nvSpPr>
          <p:spPr>
            <a:xfrm>
              <a:off x="4710200" y="1692175"/>
              <a:ext cx="86150" cy="82450"/>
            </a:xfrm>
            <a:custGeom>
              <a:rect b="b" l="l" r="r" t="t"/>
              <a:pathLst>
                <a:path extrusionOk="0" h="3298" w="3446">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202" name="Google Shape;7202;p74"/>
          <p:cNvGrpSpPr/>
          <p:nvPr/>
        </p:nvGrpSpPr>
        <p:grpSpPr>
          <a:xfrm>
            <a:off x="3758239" y="3125886"/>
            <a:ext cx="342580" cy="339271"/>
            <a:chOff x="5049725" y="1435050"/>
            <a:chExt cx="486550" cy="481850"/>
          </a:xfrm>
        </p:grpSpPr>
        <p:sp>
          <p:nvSpPr>
            <p:cNvPr id="7203" name="Google Shape;7203;p74"/>
            <p:cNvSpPr/>
            <p:nvPr/>
          </p:nvSpPr>
          <p:spPr>
            <a:xfrm>
              <a:off x="5136300" y="1519775"/>
              <a:ext cx="310550" cy="310550"/>
            </a:xfrm>
            <a:custGeom>
              <a:rect b="b" l="l" r="r" t="t"/>
              <a:pathLst>
                <a:path extrusionOk="0" h="12422" w="12422">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04" name="Google Shape;7204;p74"/>
            <p:cNvSpPr/>
            <p:nvPr/>
          </p:nvSpPr>
          <p:spPr>
            <a:xfrm>
              <a:off x="5184925" y="1576250"/>
              <a:ext cx="205475" cy="197625"/>
            </a:xfrm>
            <a:custGeom>
              <a:rect b="b" l="l" r="r" t="t"/>
              <a:pathLst>
                <a:path extrusionOk="0" h="7905" w="8219">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05" name="Google Shape;7205;p74"/>
            <p:cNvSpPr/>
            <p:nvPr/>
          </p:nvSpPr>
          <p:spPr>
            <a:xfrm>
              <a:off x="5049725" y="1435075"/>
              <a:ext cx="481825" cy="481825"/>
            </a:xfrm>
            <a:custGeom>
              <a:rect b="b" l="l" r="r" t="t"/>
              <a:pathLst>
                <a:path extrusionOk="0" h="19273" w="19273">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06" name="Google Shape;7206;p74"/>
            <p:cNvSpPr/>
            <p:nvPr/>
          </p:nvSpPr>
          <p:spPr>
            <a:xfrm>
              <a:off x="5245825" y="1435050"/>
              <a:ext cx="290450" cy="282350"/>
            </a:xfrm>
            <a:custGeom>
              <a:rect b="b" l="l" r="r" t="t"/>
              <a:pathLst>
                <a:path extrusionOk="0" h="11294" w="11618">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207" name="Google Shape;7207;p74"/>
          <p:cNvGrpSpPr/>
          <p:nvPr/>
        </p:nvGrpSpPr>
        <p:grpSpPr>
          <a:xfrm>
            <a:off x="4173790" y="3125895"/>
            <a:ext cx="339359" cy="339253"/>
            <a:chOff x="5642475" y="1435075"/>
            <a:chExt cx="481975" cy="481825"/>
          </a:xfrm>
        </p:grpSpPr>
        <p:sp>
          <p:nvSpPr>
            <p:cNvPr id="7208" name="Google Shape;7208;p74"/>
            <p:cNvSpPr/>
            <p:nvPr/>
          </p:nvSpPr>
          <p:spPr>
            <a:xfrm>
              <a:off x="5642475" y="1435075"/>
              <a:ext cx="481975" cy="340675"/>
            </a:xfrm>
            <a:custGeom>
              <a:rect b="b" l="l" r="r" t="t"/>
              <a:pathLst>
                <a:path extrusionOk="0" h="13627" w="19279">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09" name="Google Shape;7209;p74"/>
            <p:cNvSpPr/>
            <p:nvPr/>
          </p:nvSpPr>
          <p:spPr>
            <a:xfrm>
              <a:off x="5756375" y="1803975"/>
              <a:ext cx="254100" cy="112925"/>
            </a:xfrm>
            <a:custGeom>
              <a:rect b="b" l="l" r="r" t="t"/>
              <a:pathLst>
                <a:path extrusionOk="0" h="4517" w="10164">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10" name="Google Shape;7210;p74"/>
            <p:cNvSpPr/>
            <p:nvPr/>
          </p:nvSpPr>
          <p:spPr>
            <a:xfrm>
              <a:off x="5843400" y="1537550"/>
              <a:ext cx="79975" cy="76125"/>
            </a:xfrm>
            <a:custGeom>
              <a:rect b="b" l="l" r="r" t="t"/>
              <a:pathLst>
                <a:path extrusionOk="0" h="3045" w="3199">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211" name="Google Shape;7211;p74"/>
          <p:cNvGrpSpPr/>
          <p:nvPr/>
        </p:nvGrpSpPr>
        <p:grpSpPr>
          <a:xfrm>
            <a:off x="4588276" y="3125886"/>
            <a:ext cx="343759" cy="339271"/>
            <a:chOff x="6232000" y="1435050"/>
            <a:chExt cx="488225" cy="481850"/>
          </a:xfrm>
        </p:grpSpPr>
        <p:sp>
          <p:nvSpPr>
            <p:cNvPr id="7212" name="Google Shape;7212;p74"/>
            <p:cNvSpPr/>
            <p:nvPr/>
          </p:nvSpPr>
          <p:spPr>
            <a:xfrm>
              <a:off x="6578000" y="1463375"/>
              <a:ext cx="83150" cy="78250"/>
            </a:xfrm>
            <a:custGeom>
              <a:rect b="b" l="l" r="r" t="t"/>
              <a:pathLst>
                <a:path extrusionOk="0" h="3130" w="3326">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13" name="Google Shape;7213;p74"/>
            <p:cNvSpPr/>
            <p:nvPr/>
          </p:nvSpPr>
          <p:spPr>
            <a:xfrm>
              <a:off x="6421725" y="1773850"/>
              <a:ext cx="112950" cy="143050"/>
            </a:xfrm>
            <a:custGeom>
              <a:rect b="b" l="l" r="r" t="t"/>
              <a:pathLst>
                <a:path extrusionOk="0" h="5722" w="4518">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14" name="Google Shape;7214;p74"/>
            <p:cNvSpPr/>
            <p:nvPr/>
          </p:nvSpPr>
          <p:spPr>
            <a:xfrm>
              <a:off x="6448975" y="1632700"/>
              <a:ext cx="56475" cy="56475"/>
            </a:xfrm>
            <a:custGeom>
              <a:rect b="b" l="l" r="r" t="t"/>
              <a:pathLst>
                <a:path extrusionOk="0" h="2259" w="2259">
                  <a:moveTo>
                    <a:pt x="0" y="0"/>
                  </a:moveTo>
                  <a:lnTo>
                    <a:pt x="0" y="2259"/>
                  </a:lnTo>
                  <a:lnTo>
                    <a:pt x="2259" y="2259"/>
                  </a:lnTo>
                  <a:lnTo>
                    <a:pt x="22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15" name="Google Shape;7215;p74"/>
            <p:cNvSpPr/>
            <p:nvPr/>
          </p:nvSpPr>
          <p:spPr>
            <a:xfrm>
              <a:off x="6232000" y="1435050"/>
              <a:ext cx="488225" cy="237825"/>
            </a:xfrm>
            <a:custGeom>
              <a:rect b="b" l="l" r="r" t="t"/>
              <a:pathLst>
                <a:path extrusionOk="0" h="9513" w="19529">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16" name="Google Shape;7216;p74"/>
            <p:cNvSpPr/>
            <p:nvPr/>
          </p:nvSpPr>
          <p:spPr>
            <a:xfrm>
              <a:off x="6291025" y="1537700"/>
              <a:ext cx="369800" cy="379200"/>
            </a:xfrm>
            <a:custGeom>
              <a:rect b="b" l="l" r="r" t="t"/>
              <a:pathLst>
                <a:path extrusionOk="0" h="15168" w="14792">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217" name="Google Shape;7217;p74"/>
          <p:cNvGrpSpPr/>
          <p:nvPr/>
        </p:nvGrpSpPr>
        <p:grpSpPr>
          <a:xfrm>
            <a:off x="849012" y="3539545"/>
            <a:ext cx="299929" cy="337792"/>
            <a:chOff x="924450" y="2028975"/>
            <a:chExt cx="425975" cy="479750"/>
          </a:xfrm>
        </p:grpSpPr>
        <p:sp>
          <p:nvSpPr>
            <p:cNvPr id="7218" name="Google Shape;7218;p74"/>
            <p:cNvSpPr/>
            <p:nvPr/>
          </p:nvSpPr>
          <p:spPr>
            <a:xfrm>
              <a:off x="1035500" y="2028975"/>
              <a:ext cx="314925" cy="153075"/>
            </a:xfrm>
            <a:custGeom>
              <a:rect b="b" l="l" r="r" t="t"/>
              <a:pathLst>
                <a:path extrusionOk="0" h="6123" w="12597">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19" name="Google Shape;7219;p74"/>
            <p:cNvSpPr/>
            <p:nvPr/>
          </p:nvSpPr>
          <p:spPr>
            <a:xfrm>
              <a:off x="1212475" y="2137450"/>
              <a:ext cx="137950" cy="304275"/>
            </a:xfrm>
            <a:custGeom>
              <a:rect b="b" l="l" r="r" t="t"/>
              <a:pathLst>
                <a:path extrusionOk="0" h="12171" w="5518">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20" name="Google Shape;7220;p74"/>
            <p:cNvSpPr/>
            <p:nvPr/>
          </p:nvSpPr>
          <p:spPr>
            <a:xfrm>
              <a:off x="924450" y="2204450"/>
              <a:ext cx="139300" cy="304275"/>
            </a:xfrm>
            <a:custGeom>
              <a:rect b="b" l="l" r="r" t="t"/>
              <a:pathLst>
                <a:path extrusionOk="0" h="12171" w="5572">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221" name="Google Shape;7221;p74"/>
          <p:cNvGrpSpPr/>
          <p:nvPr/>
        </p:nvGrpSpPr>
        <p:grpSpPr>
          <a:xfrm>
            <a:off x="1661509" y="3559347"/>
            <a:ext cx="339306" cy="298186"/>
            <a:chOff x="2085450" y="2057100"/>
            <a:chExt cx="481900" cy="423500"/>
          </a:xfrm>
        </p:grpSpPr>
        <p:sp>
          <p:nvSpPr>
            <p:cNvPr id="7222" name="Google Shape;7222;p74"/>
            <p:cNvSpPr/>
            <p:nvPr/>
          </p:nvSpPr>
          <p:spPr>
            <a:xfrm>
              <a:off x="2085450" y="2061650"/>
              <a:ext cx="141250" cy="418950"/>
            </a:xfrm>
            <a:custGeom>
              <a:rect b="b" l="l" r="r" t="t"/>
              <a:pathLst>
                <a:path extrusionOk="0" h="16758" w="565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23" name="Google Shape;7223;p74"/>
            <p:cNvSpPr/>
            <p:nvPr/>
          </p:nvSpPr>
          <p:spPr>
            <a:xfrm>
              <a:off x="2254900" y="2061050"/>
              <a:ext cx="143050" cy="415650"/>
            </a:xfrm>
            <a:custGeom>
              <a:rect b="b" l="l" r="r" t="t"/>
              <a:pathLst>
                <a:path extrusionOk="0" h="16626" w="5722">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24" name="Google Shape;7224;p74"/>
            <p:cNvSpPr/>
            <p:nvPr/>
          </p:nvSpPr>
          <p:spPr>
            <a:xfrm>
              <a:off x="2426175" y="2057100"/>
              <a:ext cx="141175" cy="418925"/>
            </a:xfrm>
            <a:custGeom>
              <a:rect b="b" l="l" r="r" t="t"/>
              <a:pathLst>
                <a:path extrusionOk="0" h="16757" w="5647">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225" name="Google Shape;7225;p74"/>
          <p:cNvGrpSpPr/>
          <p:nvPr/>
        </p:nvGrpSpPr>
        <p:grpSpPr>
          <a:xfrm>
            <a:off x="2089442" y="3582592"/>
            <a:ext cx="339306" cy="251698"/>
            <a:chOff x="2678275" y="2090100"/>
            <a:chExt cx="481900" cy="357475"/>
          </a:xfrm>
        </p:grpSpPr>
        <p:sp>
          <p:nvSpPr>
            <p:cNvPr id="7226" name="Google Shape;7226;p74"/>
            <p:cNvSpPr/>
            <p:nvPr/>
          </p:nvSpPr>
          <p:spPr>
            <a:xfrm>
              <a:off x="2899450" y="2249100"/>
              <a:ext cx="39550" cy="39550"/>
            </a:xfrm>
            <a:custGeom>
              <a:rect b="b" l="l" r="r" t="t"/>
              <a:pathLst>
                <a:path extrusionOk="0" h="1582" w="1582">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27" name="Google Shape;7227;p74"/>
            <p:cNvSpPr/>
            <p:nvPr/>
          </p:nvSpPr>
          <p:spPr>
            <a:xfrm>
              <a:off x="3092400" y="2249100"/>
              <a:ext cx="39550" cy="39550"/>
            </a:xfrm>
            <a:custGeom>
              <a:rect b="b" l="l" r="r" t="t"/>
              <a:pathLst>
                <a:path extrusionOk="0" h="1582" w="1582">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28" name="Google Shape;7228;p74"/>
            <p:cNvSpPr/>
            <p:nvPr/>
          </p:nvSpPr>
          <p:spPr>
            <a:xfrm>
              <a:off x="2678350" y="2389425"/>
              <a:ext cx="481825" cy="58150"/>
            </a:xfrm>
            <a:custGeom>
              <a:rect b="b" l="l" r="r" t="t"/>
              <a:pathLst>
                <a:path extrusionOk="0" h="2326" w="19273">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29" name="Google Shape;7229;p74"/>
            <p:cNvSpPr/>
            <p:nvPr/>
          </p:nvSpPr>
          <p:spPr>
            <a:xfrm>
              <a:off x="2706600" y="2249100"/>
              <a:ext cx="39550" cy="39550"/>
            </a:xfrm>
            <a:custGeom>
              <a:rect b="b" l="l" r="r" t="t"/>
              <a:pathLst>
                <a:path extrusionOk="0" h="1582" w="1582">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30" name="Google Shape;7230;p74"/>
            <p:cNvSpPr/>
            <p:nvPr/>
          </p:nvSpPr>
          <p:spPr>
            <a:xfrm>
              <a:off x="2678275" y="2090100"/>
              <a:ext cx="481900" cy="271125"/>
            </a:xfrm>
            <a:custGeom>
              <a:rect b="b" l="l" r="r" t="t"/>
              <a:pathLst>
                <a:path extrusionOk="0" h="10845" w="19276">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231" name="Google Shape;7231;p74"/>
          <p:cNvGrpSpPr/>
          <p:nvPr/>
        </p:nvGrpSpPr>
        <p:grpSpPr>
          <a:xfrm>
            <a:off x="2566646" y="3594790"/>
            <a:ext cx="219345" cy="227301"/>
            <a:chOff x="3357325" y="2093500"/>
            <a:chExt cx="311525" cy="322825"/>
          </a:xfrm>
        </p:grpSpPr>
        <p:sp>
          <p:nvSpPr>
            <p:cNvPr id="7232" name="Google Shape;7232;p74"/>
            <p:cNvSpPr/>
            <p:nvPr/>
          </p:nvSpPr>
          <p:spPr>
            <a:xfrm>
              <a:off x="3357325" y="2210550"/>
              <a:ext cx="85700" cy="205775"/>
            </a:xfrm>
            <a:custGeom>
              <a:rect b="b" l="l" r="r" t="t"/>
              <a:pathLst>
                <a:path extrusionOk="0" h="8231" w="3428">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33" name="Google Shape;7233;p74"/>
            <p:cNvSpPr/>
            <p:nvPr/>
          </p:nvSpPr>
          <p:spPr>
            <a:xfrm>
              <a:off x="3471225" y="2152075"/>
              <a:ext cx="84725" cy="264250"/>
            </a:xfrm>
            <a:custGeom>
              <a:rect b="b" l="l" r="r" t="t"/>
              <a:pathLst>
                <a:path extrusionOk="0" h="10570" w="3389">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34" name="Google Shape;7234;p74"/>
            <p:cNvSpPr/>
            <p:nvPr/>
          </p:nvSpPr>
          <p:spPr>
            <a:xfrm>
              <a:off x="3584150" y="2093500"/>
              <a:ext cx="84700" cy="322825"/>
            </a:xfrm>
            <a:custGeom>
              <a:rect b="b" l="l" r="r" t="t"/>
              <a:pathLst>
                <a:path extrusionOk="0" h="12913" w="3388">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7235" name="Google Shape;7235;p74"/>
          <p:cNvSpPr/>
          <p:nvPr/>
        </p:nvSpPr>
        <p:spPr>
          <a:xfrm>
            <a:off x="2921919" y="3550464"/>
            <a:ext cx="333673" cy="315824"/>
          </a:xfrm>
          <a:custGeom>
            <a:rect b="b" l="l" r="r" t="t"/>
            <a:pathLst>
              <a:path extrusionOk="0" h="17942" w="18956">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7236" name="Google Shape;7236;p74"/>
          <p:cNvGrpSpPr/>
          <p:nvPr/>
        </p:nvGrpSpPr>
        <p:grpSpPr>
          <a:xfrm>
            <a:off x="3360836" y="3538814"/>
            <a:ext cx="292078" cy="339253"/>
            <a:chOff x="4492800" y="2027925"/>
            <a:chExt cx="414825" cy="481825"/>
          </a:xfrm>
        </p:grpSpPr>
        <p:sp>
          <p:nvSpPr>
            <p:cNvPr id="7237" name="Google Shape;7237;p74"/>
            <p:cNvSpPr/>
            <p:nvPr/>
          </p:nvSpPr>
          <p:spPr>
            <a:xfrm>
              <a:off x="4492800" y="2027925"/>
              <a:ext cx="54600" cy="481825"/>
            </a:xfrm>
            <a:custGeom>
              <a:rect b="b" l="l" r="r" t="t"/>
              <a:pathLst>
                <a:path extrusionOk="0" h="19273" w="2184">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38" name="Google Shape;7238;p74"/>
            <p:cNvSpPr/>
            <p:nvPr/>
          </p:nvSpPr>
          <p:spPr>
            <a:xfrm>
              <a:off x="4575600" y="2051425"/>
              <a:ext cx="332025" cy="262450"/>
            </a:xfrm>
            <a:custGeom>
              <a:rect b="b" l="l" r="r" t="t"/>
              <a:pathLst>
                <a:path extrusionOk="0" h="10498" w="13281">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239" name="Google Shape;7239;p74"/>
          <p:cNvGrpSpPr/>
          <p:nvPr/>
        </p:nvGrpSpPr>
        <p:grpSpPr>
          <a:xfrm>
            <a:off x="3759928" y="3538805"/>
            <a:ext cx="339200" cy="339271"/>
            <a:chOff x="5049725" y="2027900"/>
            <a:chExt cx="481750" cy="481850"/>
          </a:xfrm>
        </p:grpSpPr>
        <p:sp>
          <p:nvSpPr>
            <p:cNvPr id="7240" name="Google Shape;7240;p74"/>
            <p:cNvSpPr/>
            <p:nvPr/>
          </p:nvSpPr>
          <p:spPr>
            <a:xfrm>
              <a:off x="5191775" y="2394925"/>
              <a:ext cx="197625" cy="114825"/>
            </a:xfrm>
            <a:custGeom>
              <a:rect b="b" l="l" r="r" t="t"/>
              <a:pathLst>
                <a:path extrusionOk="0" h="4593" w="7905">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41" name="Google Shape;7241;p74"/>
            <p:cNvSpPr/>
            <p:nvPr/>
          </p:nvSpPr>
          <p:spPr>
            <a:xfrm>
              <a:off x="5113625" y="2027900"/>
              <a:ext cx="347300" cy="338825"/>
            </a:xfrm>
            <a:custGeom>
              <a:rect b="b" l="l" r="r" t="t"/>
              <a:pathLst>
                <a:path extrusionOk="0" h="13553" w="13892">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42" name="Google Shape;7242;p74"/>
            <p:cNvSpPr/>
            <p:nvPr/>
          </p:nvSpPr>
          <p:spPr>
            <a:xfrm>
              <a:off x="5049725" y="2197300"/>
              <a:ext cx="56400" cy="28275"/>
            </a:xfrm>
            <a:custGeom>
              <a:rect b="b" l="l" r="r" t="t"/>
              <a:pathLst>
                <a:path extrusionOk="0" h="1131" w="2256">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43" name="Google Shape;7243;p74"/>
            <p:cNvSpPr/>
            <p:nvPr/>
          </p:nvSpPr>
          <p:spPr>
            <a:xfrm>
              <a:off x="5052575" y="2102800"/>
              <a:ext cx="50850" cy="48075"/>
            </a:xfrm>
            <a:custGeom>
              <a:rect b="b" l="l" r="r" t="t"/>
              <a:pathLst>
                <a:path extrusionOk="0" h="1923" w="2034">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44" name="Google Shape;7244;p74"/>
            <p:cNvSpPr/>
            <p:nvPr/>
          </p:nvSpPr>
          <p:spPr>
            <a:xfrm>
              <a:off x="5052575" y="2272175"/>
              <a:ext cx="50700" cy="47900"/>
            </a:xfrm>
            <a:custGeom>
              <a:rect b="b" l="l" r="r" t="t"/>
              <a:pathLst>
                <a:path extrusionOk="0" h="1916" w="2028">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45" name="Google Shape;7245;p74"/>
            <p:cNvSpPr/>
            <p:nvPr/>
          </p:nvSpPr>
          <p:spPr>
            <a:xfrm>
              <a:off x="5475050" y="2197300"/>
              <a:ext cx="56425" cy="28275"/>
            </a:xfrm>
            <a:custGeom>
              <a:rect b="b" l="l" r="r" t="t"/>
              <a:pathLst>
                <a:path extrusionOk="0" h="1131" w="2257">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46" name="Google Shape;7246;p74"/>
            <p:cNvSpPr/>
            <p:nvPr/>
          </p:nvSpPr>
          <p:spPr>
            <a:xfrm>
              <a:off x="5477925" y="2102800"/>
              <a:ext cx="50675" cy="47900"/>
            </a:xfrm>
            <a:custGeom>
              <a:rect b="b" l="l" r="r" t="t"/>
              <a:pathLst>
                <a:path extrusionOk="0" h="1916" w="2027">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47" name="Google Shape;7247;p74"/>
            <p:cNvSpPr/>
            <p:nvPr/>
          </p:nvSpPr>
          <p:spPr>
            <a:xfrm>
              <a:off x="5477775" y="2272000"/>
              <a:ext cx="50825" cy="48075"/>
            </a:xfrm>
            <a:custGeom>
              <a:rect b="b" l="l" r="r" t="t"/>
              <a:pathLst>
                <a:path extrusionOk="0" h="1923" w="2033">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248" name="Google Shape;7248;p74"/>
          <p:cNvGrpSpPr/>
          <p:nvPr/>
        </p:nvGrpSpPr>
        <p:grpSpPr>
          <a:xfrm>
            <a:off x="4233524" y="3538893"/>
            <a:ext cx="219890" cy="339095"/>
            <a:chOff x="5726350" y="2028150"/>
            <a:chExt cx="312300" cy="481600"/>
          </a:xfrm>
        </p:grpSpPr>
        <p:sp>
          <p:nvSpPr>
            <p:cNvPr id="7249" name="Google Shape;7249;p74"/>
            <p:cNvSpPr/>
            <p:nvPr/>
          </p:nvSpPr>
          <p:spPr>
            <a:xfrm>
              <a:off x="5756075" y="2028150"/>
              <a:ext cx="252825" cy="83275"/>
            </a:xfrm>
            <a:custGeom>
              <a:rect b="b" l="l" r="r" t="t"/>
              <a:pathLst>
                <a:path extrusionOk="0" h="3331" w="10113">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50" name="Google Shape;7250;p74"/>
            <p:cNvSpPr/>
            <p:nvPr/>
          </p:nvSpPr>
          <p:spPr>
            <a:xfrm>
              <a:off x="5726350" y="2139650"/>
              <a:ext cx="312300" cy="224425"/>
            </a:xfrm>
            <a:custGeom>
              <a:rect b="b" l="l" r="r" t="t"/>
              <a:pathLst>
                <a:path extrusionOk="0" h="8977" w="12492">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51" name="Google Shape;7251;p74"/>
            <p:cNvSpPr/>
            <p:nvPr/>
          </p:nvSpPr>
          <p:spPr>
            <a:xfrm>
              <a:off x="5842500" y="2392350"/>
              <a:ext cx="79975" cy="117400"/>
            </a:xfrm>
            <a:custGeom>
              <a:rect b="b" l="l" r="r" t="t"/>
              <a:pathLst>
                <a:path extrusionOk="0" h="4696" w="3199">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252" name="Google Shape;7252;p74"/>
          <p:cNvGrpSpPr/>
          <p:nvPr/>
        </p:nvGrpSpPr>
        <p:grpSpPr>
          <a:xfrm>
            <a:off x="4593715" y="3542000"/>
            <a:ext cx="332881" cy="332881"/>
            <a:chOff x="6239925" y="2032450"/>
            <a:chExt cx="472775" cy="472775"/>
          </a:xfrm>
        </p:grpSpPr>
        <p:sp>
          <p:nvSpPr>
            <p:cNvPr id="7253" name="Google Shape;7253;p74"/>
            <p:cNvSpPr/>
            <p:nvPr/>
          </p:nvSpPr>
          <p:spPr>
            <a:xfrm>
              <a:off x="6239925" y="2032450"/>
              <a:ext cx="472775" cy="472775"/>
            </a:xfrm>
            <a:custGeom>
              <a:rect b="b" l="l" r="r" t="t"/>
              <a:pathLst>
                <a:path extrusionOk="0" h="18911" w="18911">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54" name="Google Shape;7254;p74"/>
            <p:cNvSpPr/>
            <p:nvPr/>
          </p:nvSpPr>
          <p:spPr>
            <a:xfrm>
              <a:off x="6329800" y="2122325"/>
              <a:ext cx="292950" cy="293025"/>
            </a:xfrm>
            <a:custGeom>
              <a:rect b="b" l="l" r="r" t="t"/>
              <a:pathLst>
                <a:path extrusionOk="0" h="11721" w="11718">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255" name="Google Shape;7255;p74"/>
          <p:cNvGrpSpPr/>
          <p:nvPr/>
        </p:nvGrpSpPr>
        <p:grpSpPr>
          <a:xfrm>
            <a:off x="5042807" y="2364092"/>
            <a:ext cx="334641" cy="185425"/>
            <a:chOff x="903075" y="2730000"/>
            <a:chExt cx="475275" cy="263350"/>
          </a:xfrm>
        </p:grpSpPr>
        <p:sp>
          <p:nvSpPr>
            <p:cNvPr id="7256" name="Google Shape;7256;p74"/>
            <p:cNvSpPr/>
            <p:nvPr/>
          </p:nvSpPr>
          <p:spPr>
            <a:xfrm>
              <a:off x="986725" y="2807325"/>
              <a:ext cx="308000" cy="108800"/>
            </a:xfrm>
            <a:custGeom>
              <a:rect b="b" l="l" r="r" t="t"/>
              <a:pathLst>
                <a:path extrusionOk="0" h="4352" w="1232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57" name="Google Shape;7257;p74"/>
            <p:cNvSpPr/>
            <p:nvPr/>
          </p:nvSpPr>
          <p:spPr>
            <a:xfrm>
              <a:off x="1126675" y="2847600"/>
              <a:ext cx="28100" cy="28175"/>
            </a:xfrm>
            <a:custGeom>
              <a:rect b="b" l="l" r="r" t="t"/>
              <a:pathLst>
                <a:path extrusionOk="0" h="1127" w="1124">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58" name="Google Shape;7258;p74"/>
            <p:cNvSpPr/>
            <p:nvPr/>
          </p:nvSpPr>
          <p:spPr>
            <a:xfrm>
              <a:off x="903075" y="2730000"/>
              <a:ext cx="475275" cy="263350"/>
            </a:xfrm>
            <a:custGeom>
              <a:rect b="b" l="l" r="r" t="t"/>
              <a:pathLst>
                <a:path extrusionOk="0" h="10534" w="19011">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259" name="Google Shape;7259;p74"/>
          <p:cNvGrpSpPr/>
          <p:nvPr/>
        </p:nvGrpSpPr>
        <p:grpSpPr>
          <a:xfrm>
            <a:off x="1247198" y="3538814"/>
            <a:ext cx="339253" cy="339253"/>
            <a:chOff x="1492675" y="2027925"/>
            <a:chExt cx="481825" cy="481825"/>
          </a:xfrm>
        </p:grpSpPr>
        <p:sp>
          <p:nvSpPr>
            <p:cNvPr id="7260" name="Google Shape;7260;p74"/>
            <p:cNvSpPr/>
            <p:nvPr/>
          </p:nvSpPr>
          <p:spPr>
            <a:xfrm>
              <a:off x="1719425" y="2170050"/>
              <a:ext cx="28250" cy="28250"/>
            </a:xfrm>
            <a:custGeom>
              <a:rect b="b" l="l" r="r" t="t"/>
              <a:pathLst>
                <a:path extrusionOk="0" h="1130"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61" name="Google Shape;7261;p74"/>
            <p:cNvSpPr/>
            <p:nvPr/>
          </p:nvSpPr>
          <p:spPr>
            <a:xfrm>
              <a:off x="1832350" y="2254750"/>
              <a:ext cx="28250" cy="28250"/>
            </a:xfrm>
            <a:custGeom>
              <a:rect b="b" l="l" r="r" t="t"/>
              <a:pathLst>
                <a:path extrusionOk="0" h="1130" w="113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62" name="Google Shape;7262;p74"/>
            <p:cNvSpPr/>
            <p:nvPr/>
          </p:nvSpPr>
          <p:spPr>
            <a:xfrm>
              <a:off x="1606500" y="2254750"/>
              <a:ext cx="28250" cy="28250"/>
            </a:xfrm>
            <a:custGeom>
              <a:rect b="b" l="l" r="r" t="t"/>
              <a:pathLst>
                <a:path extrusionOk="0" h="1130" w="113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63" name="Google Shape;7263;p74"/>
            <p:cNvSpPr/>
            <p:nvPr/>
          </p:nvSpPr>
          <p:spPr>
            <a:xfrm>
              <a:off x="1492675" y="2425025"/>
              <a:ext cx="481825" cy="84725"/>
            </a:xfrm>
            <a:custGeom>
              <a:rect b="b" l="l" r="r" t="t"/>
              <a:pathLst>
                <a:path extrusionOk="0" h="3389" w="19273">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64" name="Google Shape;7264;p74"/>
            <p:cNvSpPr/>
            <p:nvPr/>
          </p:nvSpPr>
          <p:spPr>
            <a:xfrm>
              <a:off x="1492675" y="2027925"/>
              <a:ext cx="481825" cy="368000"/>
            </a:xfrm>
            <a:custGeom>
              <a:rect b="b" l="l" r="r" t="t"/>
              <a:pathLst>
                <a:path extrusionOk="0" h="14720" w="19273">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265" name="Google Shape;7265;p74"/>
          <p:cNvGrpSpPr/>
          <p:nvPr/>
        </p:nvGrpSpPr>
        <p:grpSpPr>
          <a:xfrm>
            <a:off x="5473575" y="2287178"/>
            <a:ext cx="339253" cy="339253"/>
            <a:chOff x="1492675" y="2620775"/>
            <a:chExt cx="481825" cy="481825"/>
          </a:xfrm>
        </p:grpSpPr>
        <p:sp>
          <p:nvSpPr>
            <p:cNvPr id="7266" name="Google Shape;7266;p74"/>
            <p:cNvSpPr/>
            <p:nvPr/>
          </p:nvSpPr>
          <p:spPr>
            <a:xfrm>
              <a:off x="1677125" y="2620775"/>
              <a:ext cx="112950" cy="113850"/>
            </a:xfrm>
            <a:custGeom>
              <a:rect b="b" l="l" r="r" t="t"/>
              <a:pathLst>
                <a:path extrusionOk="0" h="4554" w="4518">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67" name="Google Shape;7267;p74"/>
            <p:cNvSpPr/>
            <p:nvPr/>
          </p:nvSpPr>
          <p:spPr>
            <a:xfrm>
              <a:off x="1492675" y="2734675"/>
              <a:ext cx="481825" cy="367925"/>
            </a:xfrm>
            <a:custGeom>
              <a:rect b="b" l="l" r="r" t="t"/>
              <a:pathLst>
                <a:path extrusionOk="0" h="14717" w="19273">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7268" name="Google Shape;7268;p74"/>
          <p:cNvSpPr/>
          <p:nvPr/>
        </p:nvSpPr>
        <p:spPr>
          <a:xfrm>
            <a:off x="5873522" y="2287094"/>
            <a:ext cx="352508" cy="339253"/>
          </a:xfrm>
          <a:custGeom>
            <a:rect b="b" l="l" r="r" t="t"/>
            <a:pathLst>
              <a:path extrusionOk="0" h="19273" w="20026">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7269" name="Google Shape;7269;p74"/>
          <p:cNvGrpSpPr/>
          <p:nvPr/>
        </p:nvGrpSpPr>
        <p:grpSpPr>
          <a:xfrm>
            <a:off x="6297328" y="2303161"/>
            <a:ext cx="333585" cy="307287"/>
            <a:chOff x="2682350" y="2643425"/>
            <a:chExt cx="473775" cy="436425"/>
          </a:xfrm>
        </p:grpSpPr>
        <p:sp>
          <p:nvSpPr>
            <p:cNvPr id="7270" name="Google Shape;7270;p74"/>
            <p:cNvSpPr/>
            <p:nvPr/>
          </p:nvSpPr>
          <p:spPr>
            <a:xfrm>
              <a:off x="2682350" y="2725775"/>
              <a:ext cx="70175" cy="73425"/>
            </a:xfrm>
            <a:custGeom>
              <a:rect b="b" l="l" r="r" t="t"/>
              <a:pathLst>
                <a:path extrusionOk="0" h="2937" w="2807">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71" name="Google Shape;7271;p74"/>
            <p:cNvSpPr/>
            <p:nvPr/>
          </p:nvSpPr>
          <p:spPr>
            <a:xfrm>
              <a:off x="2682350" y="3006350"/>
              <a:ext cx="70175" cy="73500"/>
            </a:xfrm>
            <a:custGeom>
              <a:rect b="b" l="l" r="r" t="t"/>
              <a:pathLst>
                <a:path extrusionOk="0" h="2940" w="2807">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72" name="Google Shape;7272;p74"/>
            <p:cNvSpPr/>
            <p:nvPr/>
          </p:nvSpPr>
          <p:spPr>
            <a:xfrm>
              <a:off x="3085925" y="2725700"/>
              <a:ext cx="70200" cy="73500"/>
            </a:xfrm>
            <a:custGeom>
              <a:rect b="b" l="l" r="r" t="t"/>
              <a:pathLst>
                <a:path extrusionOk="0" h="2940" w="2808">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73" name="Google Shape;7273;p74"/>
            <p:cNvSpPr/>
            <p:nvPr/>
          </p:nvSpPr>
          <p:spPr>
            <a:xfrm>
              <a:off x="2825150" y="2843075"/>
              <a:ext cx="180700" cy="107375"/>
            </a:xfrm>
            <a:custGeom>
              <a:rect b="b" l="l" r="r" t="t"/>
              <a:pathLst>
                <a:path extrusionOk="0" h="4295" w="7228">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74" name="Google Shape;7274;p74"/>
            <p:cNvSpPr/>
            <p:nvPr/>
          </p:nvSpPr>
          <p:spPr>
            <a:xfrm>
              <a:off x="2682350" y="2725700"/>
              <a:ext cx="473775" cy="354150"/>
            </a:xfrm>
            <a:custGeom>
              <a:rect b="b" l="l" r="r" t="t"/>
              <a:pathLst>
                <a:path extrusionOk="0" h="14166" w="18951">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75" name="Google Shape;7275;p74"/>
            <p:cNvSpPr/>
            <p:nvPr/>
          </p:nvSpPr>
          <p:spPr>
            <a:xfrm>
              <a:off x="3085925" y="3006350"/>
              <a:ext cx="70200" cy="73500"/>
            </a:xfrm>
            <a:custGeom>
              <a:rect b="b" l="l" r="r" t="t"/>
              <a:pathLst>
                <a:path extrusionOk="0" h="2940" w="2808">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76" name="Google Shape;7276;p74"/>
            <p:cNvSpPr/>
            <p:nvPr/>
          </p:nvSpPr>
          <p:spPr>
            <a:xfrm>
              <a:off x="2825450" y="2643425"/>
              <a:ext cx="187550" cy="54075"/>
            </a:xfrm>
            <a:custGeom>
              <a:rect b="b" l="l" r="r" t="t"/>
              <a:pathLst>
                <a:path extrusionOk="0" h="2163" w="7502">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277" name="Google Shape;7277;p74"/>
          <p:cNvGrpSpPr/>
          <p:nvPr/>
        </p:nvGrpSpPr>
        <p:grpSpPr>
          <a:xfrm>
            <a:off x="6762818" y="2287178"/>
            <a:ext cx="238531" cy="339253"/>
            <a:chOff x="3342725" y="2620775"/>
            <a:chExt cx="338775" cy="481825"/>
          </a:xfrm>
        </p:grpSpPr>
        <p:sp>
          <p:nvSpPr>
            <p:cNvPr id="7278" name="Google Shape;7278;p74"/>
            <p:cNvSpPr/>
            <p:nvPr/>
          </p:nvSpPr>
          <p:spPr>
            <a:xfrm>
              <a:off x="3342725" y="2620775"/>
              <a:ext cx="338775" cy="56475"/>
            </a:xfrm>
            <a:custGeom>
              <a:rect b="b" l="l" r="r" t="t"/>
              <a:pathLst>
                <a:path extrusionOk="0" h="2259" w="13551">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79" name="Google Shape;7279;p74"/>
            <p:cNvSpPr/>
            <p:nvPr/>
          </p:nvSpPr>
          <p:spPr>
            <a:xfrm>
              <a:off x="3342725" y="2705450"/>
              <a:ext cx="338775" cy="284225"/>
            </a:xfrm>
            <a:custGeom>
              <a:rect b="b" l="l" r="r" t="t"/>
              <a:pathLst>
                <a:path extrusionOk="0" h="11369" w="13551">
                  <a:moveTo>
                    <a:pt x="0" y="1"/>
                  </a:moveTo>
                  <a:lnTo>
                    <a:pt x="0" y="11368"/>
                  </a:lnTo>
                  <a:lnTo>
                    <a:pt x="13551" y="11368"/>
                  </a:lnTo>
                  <a:lnTo>
                    <a:pt x="135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80" name="Google Shape;7280;p74"/>
            <p:cNvSpPr/>
            <p:nvPr/>
          </p:nvSpPr>
          <p:spPr>
            <a:xfrm>
              <a:off x="3342725" y="3017875"/>
              <a:ext cx="338775" cy="84725"/>
            </a:xfrm>
            <a:custGeom>
              <a:rect b="b" l="l" r="r" t="t"/>
              <a:pathLst>
                <a:path extrusionOk="0" h="3389" w="13551">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281" name="Google Shape;7281;p74"/>
          <p:cNvGrpSpPr/>
          <p:nvPr/>
        </p:nvGrpSpPr>
        <p:grpSpPr>
          <a:xfrm>
            <a:off x="7156568" y="2287178"/>
            <a:ext cx="278296" cy="339253"/>
            <a:chOff x="3907325" y="2620775"/>
            <a:chExt cx="395250" cy="481825"/>
          </a:xfrm>
        </p:grpSpPr>
        <p:sp>
          <p:nvSpPr>
            <p:cNvPr id="7282" name="Google Shape;7282;p74"/>
            <p:cNvSpPr/>
            <p:nvPr/>
          </p:nvSpPr>
          <p:spPr>
            <a:xfrm>
              <a:off x="3907325" y="3016975"/>
              <a:ext cx="74550" cy="56475"/>
            </a:xfrm>
            <a:custGeom>
              <a:rect b="b" l="l" r="r" t="t"/>
              <a:pathLst>
                <a:path extrusionOk="0" h="2259" w="2982">
                  <a:moveTo>
                    <a:pt x="1" y="0"/>
                  </a:moveTo>
                  <a:lnTo>
                    <a:pt x="1" y="563"/>
                  </a:lnTo>
                  <a:cubicBezTo>
                    <a:pt x="1" y="1500"/>
                    <a:pt x="756" y="2256"/>
                    <a:pt x="1693" y="2259"/>
                  </a:cubicBezTo>
                  <a:lnTo>
                    <a:pt x="2982" y="2259"/>
                  </a:lnTo>
                  <a:cubicBezTo>
                    <a:pt x="2711" y="1527"/>
                    <a:pt x="2515" y="768"/>
                    <a:pt x="24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83" name="Google Shape;7283;p74"/>
            <p:cNvSpPr/>
            <p:nvPr/>
          </p:nvSpPr>
          <p:spPr>
            <a:xfrm>
              <a:off x="3907325" y="2705450"/>
              <a:ext cx="282325" cy="283325"/>
            </a:xfrm>
            <a:custGeom>
              <a:rect b="b" l="l" r="r" t="t"/>
              <a:pathLst>
                <a:path extrusionOk="0" h="11333" w="11293">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84" name="Google Shape;7284;p74"/>
            <p:cNvSpPr/>
            <p:nvPr/>
          </p:nvSpPr>
          <p:spPr>
            <a:xfrm>
              <a:off x="3907325" y="2620775"/>
              <a:ext cx="282325" cy="56475"/>
            </a:xfrm>
            <a:custGeom>
              <a:rect b="b" l="l" r="r" t="t"/>
              <a:pathLst>
                <a:path extrusionOk="0" h="2259" w="11293">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85" name="Google Shape;7285;p74"/>
            <p:cNvSpPr/>
            <p:nvPr/>
          </p:nvSpPr>
          <p:spPr>
            <a:xfrm>
              <a:off x="3992025" y="2762900"/>
              <a:ext cx="310550" cy="339700"/>
            </a:xfrm>
            <a:custGeom>
              <a:rect b="b" l="l" r="r" t="t"/>
              <a:pathLst>
                <a:path extrusionOk="0" h="13588" w="12422">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286" name="Google Shape;7286;p74"/>
          <p:cNvGrpSpPr/>
          <p:nvPr/>
        </p:nvGrpSpPr>
        <p:grpSpPr>
          <a:xfrm>
            <a:off x="7549755" y="2297783"/>
            <a:ext cx="339253" cy="318042"/>
            <a:chOff x="4456875" y="2635825"/>
            <a:chExt cx="481825" cy="451700"/>
          </a:xfrm>
        </p:grpSpPr>
        <p:sp>
          <p:nvSpPr>
            <p:cNvPr id="7287" name="Google Shape;7287;p74"/>
            <p:cNvSpPr/>
            <p:nvPr/>
          </p:nvSpPr>
          <p:spPr>
            <a:xfrm>
              <a:off x="4542475" y="3031050"/>
              <a:ext cx="189725" cy="56475"/>
            </a:xfrm>
            <a:custGeom>
              <a:rect b="b" l="l" r="r" t="t"/>
              <a:pathLst>
                <a:path extrusionOk="0" h="2259" w="7589">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88" name="Google Shape;7288;p74"/>
            <p:cNvSpPr/>
            <p:nvPr/>
          </p:nvSpPr>
          <p:spPr>
            <a:xfrm>
              <a:off x="4456875" y="2946350"/>
              <a:ext cx="256125" cy="56500"/>
            </a:xfrm>
            <a:custGeom>
              <a:rect b="b" l="l" r="r" t="t"/>
              <a:pathLst>
                <a:path extrusionOk="0" h="2260" w="10245">
                  <a:moveTo>
                    <a:pt x="1" y="1"/>
                  </a:moveTo>
                  <a:lnTo>
                    <a:pt x="1" y="567"/>
                  </a:lnTo>
                  <a:cubicBezTo>
                    <a:pt x="1" y="1500"/>
                    <a:pt x="756" y="2259"/>
                    <a:pt x="1693" y="2259"/>
                  </a:cubicBezTo>
                  <a:lnTo>
                    <a:pt x="10245" y="2259"/>
                  </a:lnTo>
                  <a:lnTo>
                    <a:pt x="1024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89" name="Google Shape;7289;p74"/>
            <p:cNvSpPr/>
            <p:nvPr/>
          </p:nvSpPr>
          <p:spPr>
            <a:xfrm>
              <a:off x="4741225" y="2861675"/>
              <a:ext cx="169400" cy="141175"/>
            </a:xfrm>
            <a:custGeom>
              <a:rect b="b" l="l" r="r" t="t"/>
              <a:pathLst>
                <a:path extrusionOk="0" h="5647" w="6776">
                  <a:moveTo>
                    <a:pt x="0" y="0"/>
                  </a:moveTo>
                  <a:lnTo>
                    <a:pt x="0" y="5646"/>
                  </a:lnTo>
                  <a:lnTo>
                    <a:pt x="6775" y="5646"/>
                  </a:lnTo>
                  <a:lnTo>
                    <a:pt x="67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90" name="Google Shape;7290;p74"/>
            <p:cNvSpPr/>
            <p:nvPr/>
          </p:nvSpPr>
          <p:spPr>
            <a:xfrm>
              <a:off x="4741225" y="3031050"/>
              <a:ext cx="169400" cy="42400"/>
            </a:xfrm>
            <a:custGeom>
              <a:rect b="b" l="l" r="r" t="t"/>
              <a:pathLst>
                <a:path extrusionOk="0" h="1696" w="6776">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91" name="Google Shape;7291;p74"/>
            <p:cNvSpPr/>
            <p:nvPr/>
          </p:nvSpPr>
          <p:spPr>
            <a:xfrm>
              <a:off x="4456875" y="2635825"/>
              <a:ext cx="481825" cy="282325"/>
            </a:xfrm>
            <a:custGeom>
              <a:rect b="b" l="l" r="r" t="t"/>
              <a:pathLst>
                <a:path extrusionOk="0" h="11293" w="19273">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92" name="Google Shape;7292;p74"/>
            <p:cNvSpPr/>
            <p:nvPr/>
          </p:nvSpPr>
          <p:spPr>
            <a:xfrm>
              <a:off x="4741225" y="2791125"/>
              <a:ext cx="169400" cy="42325"/>
            </a:xfrm>
            <a:custGeom>
              <a:rect b="b" l="l" r="r" t="t"/>
              <a:pathLst>
                <a:path extrusionOk="0" h="1693" w="6776">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293" name="Google Shape;7293;p74"/>
          <p:cNvGrpSpPr/>
          <p:nvPr/>
        </p:nvGrpSpPr>
        <p:grpSpPr>
          <a:xfrm>
            <a:off x="7974679" y="2297783"/>
            <a:ext cx="339253" cy="318042"/>
            <a:chOff x="5049725" y="2635825"/>
            <a:chExt cx="481825" cy="451700"/>
          </a:xfrm>
        </p:grpSpPr>
        <p:sp>
          <p:nvSpPr>
            <p:cNvPr id="7294" name="Google Shape;7294;p74"/>
            <p:cNvSpPr/>
            <p:nvPr/>
          </p:nvSpPr>
          <p:spPr>
            <a:xfrm>
              <a:off x="5135325" y="3031050"/>
              <a:ext cx="310550" cy="56475"/>
            </a:xfrm>
            <a:custGeom>
              <a:rect b="b" l="l" r="r" t="t"/>
              <a:pathLst>
                <a:path extrusionOk="0" h="2259" w="12422">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95" name="Google Shape;7295;p74"/>
            <p:cNvSpPr/>
            <p:nvPr/>
          </p:nvSpPr>
          <p:spPr>
            <a:xfrm>
              <a:off x="5049725" y="2946350"/>
              <a:ext cx="481825" cy="56500"/>
            </a:xfrm>
            <a:custGeom>
              <a:rect b="b" l="l" r="r" t="t"/>
              <a:pathLst>
                <a:path extrusionOk="0" h="2260" w="19273">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96" name="Google Shape;7296;p74"/>
            <p:cNvSpPr/>
            <p:nvPr/>
          </p:nvSpPr>
          <p:spPr>
            <a:xfrm>
              <a:off x="5049725" y="2635825"/>
              <a:ext cx="481825" cy="282325"/>
            </a:xfrm>
            <a:custGeom>
              <a:rect b="b" l="l" r="r" t="t"/>
              <a:pathLst>
                <a:path extrusionOk="0" h="11293" w="19273">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297" name="Google Shape;7297;p74"/>
          <p:cNvGrpSpPr/>
          <p:nvPr/>
        </p:nvGrpSpPr>
        <p:grpSpPr>
          <a:xfrm>
            <a:off x="2375386" y="3952243"/>
            <a:ext cx="338566" cy="338373"/>
            <a:chOff x="5643000" y="2621375"/>
            <a:chExt cx="480850" cy="480575"/>
          </a:xfrm>
        </p:grpSpPr>
        <p:sp>
          <p:nvSpPr>
            <p:cNvPr id="7298" name="Google Shape;7298;p74"/>
            <p:cNvSpPr/>
            <p:nvPr/>
          </p:nvSpPr>
          <p:spPr>
            <a:xfrm>
              <a:off x="5837150" y="2812950"/>
              <a:ext cx="92625" cy="88125"/>
            </a:xfrm>
            <a:custGeom>
              <a:rect b="b" l="l" r="r" t="t"/>
              <a:pathLst>
                <a:path extrusionOk="0" h="3525" w="3705">
                  <a:moveTo>
                    <a:pt x="1853" y="1"/>
                  </a:moveTo>
                  <a:lnTo>
                    <a:pt x="1" y="1347"/>
                  </a:lnTo>
                  <a:lnTo>
                    <a:pt x="706" y="3524"/>
                  </a:lnTo>
                  <a:lnTo>
                    <a:pt x="2997" y="3524"/>
                  </a:lnTo>
                  <a:lnTo>
                    <a:pt x="3705" y="1347"/>
                  </a:lnTo>
                  <a:lnTo>
                    <a:pt x="18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99" name="Google Shape;7299;p74"/>
            <p:cNvSpPr/>
            <p:nvPr/>
          </p:nvSpPr>
          <p:spPr>
            <a:xfrm>
              <a:off x="5643000" y="2631975"/>
              <a:ext cx="480850" cy="469975"/>
            </a:xfrm>
            <a:custGeom>
              <a:rect b="b" l="l" r="r" t="t"/>
              <a:pathLst>
                <a:path extrusionOk="0" h="18799" w="19234">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00" name="Google Shape;7300;p74"/>
            <p:cNvSpPr/>
            <p:nvPr/>
          </p:nvSpPr>
          <p:spPr>
            <a:xfrm>
              <a:off x="6041550" y="2749725"/>
              <a:ext cx="79750" cy="95025"/>
            </a:xfrm>
            <a:custGeom>
              <a:rect b="b" l="l" r="r" t="t"/>
              <a:pathLst>
                <a:path extrusionOk="0" h="3801" w="3190">
                  <a:moveTo>
                    <a:pt x="2184" y="0"/>
                  </a:moveTo>
                  <a:lnTo>
                    <a:pt x="723" y="196"/>
                  </a:lnTo>
                  <a:lnTo>
                    <a:pt x="0" y="2424"/>
                  </a:lnTo>
                  <a:lnTo>
                    <a:pt x="1895" y="3801"/>
                  </a:lnTo>
                  <a:lnTo>
                    <a:pt x="3189" y="3102"/>
                  </a:lnTo>
                  <a:cubicBezTo>
                    <a:pt x="3036" y="2018"/>
                    <a:pt x="2696" y="967"/>
                    <a:pt x="21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01" name="Google Shape;7301;p74"/>
            <p:cNvSpPr/>
            <p:nvPr/>
          </p:nvSpPr>
          <p:spPr>
            <a:xfrm>
              <a:off x="5963025" y="2996125"/>
              <a:ext cx="92625" cy="81175"/>
            </a:xfrm>
            <a:custGeom>
              <a:rect b="b" l="l" r="r" t="t"/>
              <a:pathLst>
                <a:path extrusionOk="0" h="3247" w="3705">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02" name="Google Shape;7302;p74"/>
            <p:cNvSpPr/>
            <p:nvPr/>
          </p:nvSpPr>
          <p:spPr>
            <a:xfrm>
              <a:off x="5711225" y="2996200"/>
              <a:ext cx="92600" cy="81100"/>
            </a:xfrm>
            <a:custGeom>
              <a:rect b="b" l="l" r="r" t="t"/>
              <a:pathLst>
                <a:path extrusionOk="0" h="3244" w="3704">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03" name="Google Shape;7303;p74"/>
            <p:cNvSpPr/>
            <p:nvPr/>
          </p:nvSpPr>
          <p:spPr>
            <a:xfrm>
              <a:off x="5645575" y="2749725"/>
              <a:ext cx="79825" cy="95100"/>
            </a:xfrm>
            <a:custGeom>
              <a:rect b="b" l="l" r="r" t="t"/>
              <a:pathLst>
                <a:path extrusionOk="0" h="3804" w="3193">
                  <a:moveTo>
                    <a:pt x="1009" y="0"/>
                  </a:moveTo>
                  <a:cubicBezTo>
                    <a:pt x="497" y="967"/>
                    <a:pt x="154" y="2018"/>
                    <a:pt x="0" y="3105"/>
                  </a:cubicBezTo>
                  <a:lnTo>
                    <a:pt x="1295" y="3804"/>
                  </a:lnTo>
                  <a:lnTo>
                    <a:pt x="3192" y="2424"/>
                  </a:lnTo>
                  <a:lnTo>
                    <a:pt x="2467" y="196"/>
                  </a:ln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04" name="Google Shape;7304;p74"/>
            <p:cNvSpPr/>
            <p:nvPr/>
          </p:nvSpPr>
          <p:spPr>
            <a:xfrm>
              <a:off x="5836025" y="2621375"/>
              <a:ext cx="94800" cy="74100"/>
            </a:xfrm>
            <a:custGeom>
              <a:rect b="b" l="l" r="r" t="t"/>
              <a:pathLst>
                <a:path extrusionOk="0" h="2964" w="3792">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305" name="Google Shape;7305;p74"/>
          <p:cNvGrpSpPr/>
          <p:nvPr/>
        </p:nvGrpSpPr>
        <p:grpSpPr>
          <a:xfrm>
            <a:off x="4192782" y="3951803"/>
            <a:ext cx="339359" cy="339253"/>
            <a:chOff x="6235250" y="2620775"/>
            <a:chExt cx="481975" cy="481825"/>
          </a:xfrm>
        </p:grpSpPr>
        <p:sp>
          <p:nvSpPr>
            <p:cNvPr id="7306" name="Google Shape;7306;p74"/>
            <p:cNvSpPr/>
            <p:nvPr/>
          </p:nvSpPr>
          <p:spPr>
            <a:xfrm>
              <a:off x="6405675" y="2620775"/>
              <a:ext cx="28275" cy="56475"/>
            </a:xfrm>
            <a:custGeom>
              <a:rect b="b" l="l" r="r" t="t"/>
              <a:pathLst>
                <a:path extrusionOk="0" h="2259" w="1131">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07" name="Google Shape;7307;p74"/>
            <p:cNvSpPr/>
            <p:nvPr/>
          </p:nvSpPr>
          <p:spPr>
            <a:xfrm>
              <a:off x="6518600" y="2620775"/>
              <a:ext cx="28250" cy="56475"/>
            </a:xfrm>
            <a:custGeom>
              <a:rect b="b" l="l" r="r" t="t"/>
              <a:pathLst>
                <a:path extrusionOk="0" h="2259" w="113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08" name="Google Shape;7308;p74"/>
            <p:cNvSpPr/>
            <p:nvPr/>
          </p:nvSpPr>
          <p:spPr>
            <a:xfrm>
              <a:off x="6603300" y="2649000"/>
              <a:ext cx="28250" cy="56475"/>
            </a:xfrm>
            <a:custGeom>
              <a:rect b="b" l="l" r="r" t="t"/>
              <a:pathLst>
                <a:path extrusionOk="0" h="2259" w="113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09" name="Google Shape;7309;p74"/>
            <p:cNvSpPr/>
            <p:nvPr/>
          </p:nvSpPr>
          <p:spPr>
            <a:xfrm>
              <a:off x="6321000" y="2649000"/>
              <a:ext cx="28250" cy="56475"/>
            </a:xfrm>
            <a:custGeom>
              <a:rect b="b" l="l" r="r" t="t"/>
              <a:pathLst>
                <a:path extrusionOk="0" h="2259" w="113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10" name="Google Shape;7310;p74"/>
            <p:cNvSpPr/>
            <p:nvPr/>
          </p:nvSpPr>
          <p:spPr>
            <a:xfrm>
              <a:off x="6235250" y="2677225"/>
              <a:ext cx="481975" cy="425375"/>
            </a:xfrm>
            <a:custGeom>
              <a:rect b="b" l="l" r="r" t="t"/>
              <a:pathLst>
                <a:path extrusionOk="0" h="17015" w="19279">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7311" name="Google Shape;7311;p74"/>
          <p:cNvSpPr/>
          <p:nvPr/>
        </p:nvSpPr>
        <p:spPr>
          <a:xfrm>
            <a:off x="5037584" y="2720693"/>
            <a:ext cx="345027" cy="320295"/>
          </a:xfrm>
          <a:custGeom>
            <a:rect b="b" l="l" r="r" t="t"/>
            <a:pathLst>
              <a:path extrusionOk="0" h="18196" w="19601">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7312" name="Google Shape;7312;p74"/>
          <p:cNvGrpSpPr/>
          <p:nvPr/>
        </p:nvGrpSpPr>
        <p:grpSpPr>
          <a:xfrm>
            <a:off x="5472652" y="2711317"/>
            <a:ext cx="341101" cy="339253"/>
            <a:chOff x="1535000" y="3223325"/>
            <a:chExt cx="484450" cy="481825"/>
          </a:xfrm>
        </p:grpSpPr>
        <p:sp>
          <p:nvSpPr>
            <p:cNvPr id="7313" name="Google Shape;7313;p74"/>
            <p:cNvSpPr/>
            <p:nvPr/>
          </p:nvSpPr>
          <p:spPr>
            <a:xfrm>
              <a:off x="1760150" y="3308225"/>
              <a:ext cx="143825" cy="140600"/>
            </a:xfrm>
            <a:custGeom>
              <a:rect b="b" l="l" r="r" t="t"/>
              <a:pathLst>
                <a:path extrusionOk="0" h="5624" w="5753">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14" name="Google Shape;7314;p74"/>
            <p:cNvSpPr/>
            <p:nvPr/>
          </p:nvSpPr>
          <p:spPr>
            <a:xfrm>
              <a:off x="1873075" y="3421150"/>
              <a:ext cx="146375" cy="140600"/>
            </a:xfrm>
            <a:custGeom>
              <a:rect b="b" l="l" r="r" t="t"/>
              <a:pathLst>
                <a:path extrusionOk="0" h="5624" w="5855">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15" name="Google Shape;7315;p74"/>
            <p:cNvSpPr/>
            <p:nvPr/>
          </p:nvSpPr>
          <p:spPr>
            <a:xfrm>
              <a:off x="1535000" y="3223325"/>
              <a:ext cx="406450" cy="481825"/>
            </a:xfrm>
            <a:custGeom>
              <a:rect b="b" l="l" r="r" t="t"/>
              <a:pathLst>
                <a:path extrusionOk="0" h="19273" w="16258">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316" name="Google Shape;7316;p74"/>
          <p:cNvGrpSpPr/>
          <p:nvPr/>
        </p:nvGrpSpPr>
        <p:grpSpPr>
          <a:xfrm>
            <a:off x="5880219" y="2746618"/>
            <a:ext cx="339253" cy="268649"/>
            <a:chOff x="2085525" y="3263750"/>
            <a:chExt cx="481825" cy="381550"/>
          </a:xfrm>
        </p:grpSpPr>
        <p:sp>
          <p:nvSpPr>
            <p:cNvPr id="7317" name="Google Shape;7317;p74"/>
            <p:cNvSpPr/>
            <p:nvPr/>
          </p:nvSpPr>
          <p:spPr>
            <a:xfrm>
              <a:off x="2320325" y="3263750"/>
              <a:ext cx="227825" cy="141025"/>
            </a:xfrm>
            <a:custGeom>
              <a:rect b="b" l="l" r="r" t="t"/>
              <a:pathLst>
                <a:path extrusionOk="0" h="5641" w="9113">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18" name="Google Shape;7318;p74"/>
            <p:cNvSpPr/>
            <p:nvPr/>
          </p:nvSpPr>
          <p:spPr>
            <a:xfrm>
              <a:off x="2085525" y="3355200"/>
              <a:ext cx="481825" cy="290100"/>
            </a:xfrm>
            <a:custGeom>
              <a:rect b="b" l="l" r="r" t="t"/>
              <a:pathLst>
                <a:path extrusionOk="0" h="11604" w="19273">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7319" name="Google Shape;7319;p74"/>
          <p:cNvSpPr/>
          <p:nvPr/>
        </p:nvSpPr>
        <p:spPr>
          <a:xfrm>
            <a:off x="6294404" y="2778690"/>
            <a:ext cx="339253" cy="204295"/>
          </a:xfrm>
          <a:custGeom>
            <a:rect b="b" l="l" r="r" t="t"/>
            <a:pathLst>
              <a:path extrusionOk="0" h="11606" w="19273">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7320" name="Google Shape;7320;p74"/>
          <p:cNvGrpSpPr/>
          <p:nvPr/>
        </p:nvGrpSpPr>
        <p:grpSpPr>
          <a:xfrm>
            <a:off x="6711982" y="2711308"/>
            <a:ext cx="340204" cy="339271"/>
            <a:chOff x="3270450" y="3213625"/>
            <a:chExt cx="483175" cy="481850"/>
          </a:xfrm>
        </p:grpSpPr>
        <p:sp>
          <p:nvSpPr>
            <p:cNvPr id="7321" name="Google Shape;7321;p74"/>
            <p:cNvSpPr/>
            <p:nvPr/>
          </p:nvSpPr>
          <p:spPr>
            <a:xfrm>
              <a:off x="3392550" y="3335025"/>
              <a:ext cx="239050" cy="239050"/>
            </a:xfrm>
            <a:custGeom>
              <a:rect b="b" l="l" r="r" t="t"/>
              <a:pathLst>
                <a:path extrusionOk="0" h="9562" w="9562">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22" name="Google Shape;7322;p74"/>
            <p:cNvSpPr/>
            <p:nvPr/>
          </p:nvSpPr>
          <p:spPr>
            <a:xfrm>
              <a:off x="3270450" y="3213625"/>
              <a:ext cx="483175" cy="481850"/>
            </a:xfrm>
            <a:custGeom>
              <a:rect b="b" l="l" r="r" t="t"/>
              <a:pathLst>
                <a:path extrusionOk="0" h="19274" w="19327">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323" name="Google Shape;7323;p74"/>
          <p:cNvGrpSpPr/>
          <p:nvPr/>
        </p:nvGrpSpPr>
        <p:grpSpPr>
          <a:xfrm>
            <a:off x="7211250" y="2711317"/>
            <a:ext cx="168931" cy="339253"/>
            <a:chOff x="3984950" y="3213600"/>
            <a:chExt cx="239925" cy="481825"/>
          </a:xfrm>
        </p:grpSpPr>
        <p:sp>
          <p:nvSpPr>
            <p:cNvPr id="7324" name="Google Shape;7324;p74"/>
            <p:cNvSpPr/>
            <p:nvPr/>
          </p:nvSpPr>
          <p:spPr>
            <a:xfrm>
              <a:off x="3984950" y="3213600"/>
              <a:ext cx="239925" cy="481825"/>
            </a:xfrm>
            <a:custGeom>
              <a:rect b="b" l="l" r="r" t="t"/>
              <a:pathLst>
                <a:path extrusionOk="0" h="19273" w="9597">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25" name="Google Shape;7325;p74"/>
            <p:cNvSpPr/>
            <p:nvPr/>
          </p:nvSpPr>
          <p:spPr>
            <a:xfrm>
              <a:off x="4072650" y="3543175"/>
              <a:ext cx="64525" cy="64625"/>
            </a:xfrm>
            <a:custGeom>
              <a:rect b="b" l="l" r="r" t="t"/>
              <a:pathLst>
                <a:path extrusionOk="0" h="2585" w="2581">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7326" name="Google Shape;7326;p74"/>
          <p:cNvSpPr/>
          <p:nvPr/>
        </p:nvSpPr>
        <p:spPr>
          <a:xfrm>
            <a:off x="7549578" y="2711214"/>
            <a:ext cx="339306" cy="339253"/>
          </a:xfrm>
          <a:custGeom>
            <a:rect b="b" l="l" r="r" t="t"/>
            <a:pathLst>
              <a:path extrusionOk="0" h="19273" w="19276">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27" name="Google Shape;7327;p74"/>
          <p:cNvSpPr/>
          <p:nvPr/>
        </p:nvSpPr>
        <p:spPr>
          <a:xfrm>
            <a:off x="7974508" y="2731069"/>
            <a:ext cx="339253" cy="299542"/>
          </a:xfrm>
          <a:custGeom>
            <a:rect b="b" l="l" r="r" t="t"/>
            <a:pathLst>
              <a:path extrusionOk="0" h="17017" w="19273">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7328" name="Google Shape;7328;p74"/>
          <p:cNvGrpSpPr/>
          <p:nvPr/>
        </p:nvGrpSpPr>
        <p:grpSpPr>
          <a:xfrm>
            <a:off x="1874281" y="3981487"/>
            <a:ext cx="355218" cy="279880"/>
            <a:chOff x="5629975" y="3255775"/>
            <a:chExt cx="504500" cy="397500"/>
          </a:xfrm>
        </p:grpSpPr>
        <p:sp>
          <p:nvSpPr>
            <p:cNvPr id="7329" name="Google Shape;7329;p74"/>
            <p:cNvSpPr/>
            <p:nvPr/>
          </p:nvSpPr>
          <p:spPr>
            <a:xfrm>
              <a:off x="5756375" y="3255775"/>
              <a:ext cx="112950" cy="143425"/>
            </a:xfrm>
            <a:custGeom>
              <a:rect b="b" l="l" r="r" t="t"/>
              <a:pathLst>
                <a:path extrusionOk="0" h="5737" w="4518">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30" name="Google Shape;7330;p74"/>
            <p:cNvSpPr/>
            <p:nvPr/>
          </p:nvSpPr>
          <p:spPr>
            <a:xfrm>
              <a:off x="5629975" y="3374400"/>
              <a:ext cx="140575" cy="136175"/>
            </a:xfrm>
            <a:custGeom>
              <a:rect b="b" l="l" r="r" t="t"/>
              <a:pathLst>
                <a:path extrusionOk="0" h="5447" w="5623">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31" name="Google Shape;7331;p74"/>
            <p:cNvSpPr/>
            <p:nvPr/>
          </p:nvSpPr>
          <p:spPr>
            <a:xfrm>
              <a:off x="5897525" y="3255775"/>
              <a:ext cx="112950" cy="143425"/>
            </a:xfrm>
            <a:custGeom>
              <a:rect b="b" l="l" r="r" t="t"/>
              <a:pathLst>
                <a:path extrusionOk="0" h="5737" w="4518">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32" name="Google Shape;7332;p74"/>
            <p:cNvSpPr/>
            <p:nvPr/>
          </p:nvSpPr>
          <p:spPr>
            <a:xfrm>
              <a:off x="5996075" y="3373900"/>
              <a:ext cx="138400" cy="136200"/>
            </a:xfrm>
            <a:custGeom>
              <a:rect b="b" l="l" r="r" t="t"/>
              <a:pathLst>
                <a:path extrusionOk="0" h="5448" w="5536">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33" name="Google Shape;7333;p74"/>
            <p:cNvSpPr/>
            <p:nvPr/>
          </p:nvSpPr>
          <p:spPr>
            <a:xfrm>
              <a:off x="5728150" y="3427400"/>
              <a:ext cx="310575" cy="225875"/>
            </a:xfrm>
            <a:custGeom>
              <a:rect b="b" l="l" r="r" t="t"/>
              <a:pathLst>
                <a:path extrusionOk="0" h="9035" w="12423">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334" name="Google Shape;7334;p74"/>
          <p:cNvGrpSpPr/>
          <p:nvPr/>
        </p:nvGrpSpPr>
        <p:grpSpPr>
          <a:xfrm>
            <a:off x="3755839" y="3981593"/>
            <a:ext cx="340256" cy="279669"/>
            <a:chOff x="6234950" y="3255925"/>
            <a:chExt cx="483250" cy="397200"/>
          </a:xfrm>
        </p:grpSpPr>
        <p:sp>
          <p:nvSpPr>
            <p:cNvPr id="7335" name="Google Shape;7335;p74"/>
            <p:cNvSpPr/>
            <p:nvPr/>
          </p:nvSpPr>
          <p:spPr>
            <a:xfrm>
              <a:off x="6444675" y="3255925"/>
              <a:ext cx="128300" cy="90200"/>
            </a:xfrm>
            <a:custGeom>
              <a:rect b="b" l="l" r="r" t="t"/>
              <a:pathLst>
                <a:path extrusionOk="0" h="3608" w="5132">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36" name="Google Shape;7336;p74"/>
            <p:cNvSpPr/>
            <p:nvPr/>
          </p:nvSpPr>
          <p:spPr>
            <a:xfrm>
              <a:off x="6444750" y="3563200"/>
              <a:ext cx="128225" cy="89925"/>
            </a:xfrm>
            <a:custGeom>
              <a:rect b="b" l="l" r="r" t="t"/>
              <a:pathLst>
                <a:path extrusionOk="0" h="3597" w="5129">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37" name="Google Shape;7337;p74"/>
            <p:cNvSpPr/>
            <p:nvPr/>
          </p:nvSpPr>
          <p:spPr>
            <a:xfrm>
              <a:off x="6375350" y="3355650"/>
              <a:ext cx="244750" cy="197650"/>
            </a:xfrm>
            <a:custGeom>
              <a:rect b="b" l="l" r="r" t="t"/>
              <a:pathLst>
                <a:path extrusionOk="0" h="7906" w="979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38" name="Google Shape;7338;p74"/>
            <p:cNvSpPr/>
            <p:nvPr/>
          </p:nvSpPr>
          <p:spPr>
            <a:xfrm>
              <a:off x="6587875" y="3385100"/>
              <a:ext cx="130325" cy="140500"/>
            </a:xfrm>
            <a:custGeom>
              <a:rect b="b" l="l" r="r" t="t"/>
              <a:pathLst>
                <a:path extrusionOk="0" h="5620" w="5213">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39" name="Google Shape;7339;p74"/>
            <p:cNvSpPr/>
            <p:nvPr/>
          </p:nvSpPr>
          <p:spPr>
            <a:xfrm>
              <a:off x="6234950" y="3469100"/>
              <a:ext cx="165050" cy="141200"/>
            </a:xfrm>
            <a:custGeom>
              <a:rect b="b" l="l" r="r" t="t"/>
              <a:pathLst>
                <a:path extrusionOk="0" h="5648" w="6602">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40" name="Google Shape;7340;p74"/>
            <p:cNvSpPr/>
            <p:nvPr/>
          </p:nvSpPr>
          <p:spPr>
            <a:xfrm>
              <a:off x="6234950" y="3299725"/>
              <a:ext cx="165050" cy="141175"/>
            </a:xfrm>
            <a:custGeom>
              <a:rect b="b" l="l" r="r" t="t"/>
              <a:pathLst>
                <a:path extrusionOk="0" h="5647" w="6602">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341" name="Google Shape;7341;p74"/>
          <p:cNvGrpSpPr/>
          <p:nvPr/>
        </p:nvGrpSpPr>
        <p:grpSpPr>
          <a:xfrm>
            <a:off x="5051107" y="3125970"/>
            <a:ext cx="318042" cy="339253"/>
            <a:chOff x="914900" y="3806450"/>
            <a:chExt cx="451700" cy="481825"/>
          </a:xfrm>
        </p:grpSpPr>
        <p:sp>
          <p:nvSpPr>
            <p:cNvPr id="7342" name="Google Shape;7342;p74"/>
            <p:cNvSpPr/>
            <p:nvPr/>
          </p:nvSpPr>
          <p:spPr>
            <a:xfrm>
              <a:off x="914900" y="4174425"/>
              <a:ext cx="423400" cy="113850"/>
            </a:xfrm>
            <a:custGeom>
              <a:rect b="b" l="l" r="r" t="t"/>
              <a:pathLst>
                <a:path extrusionOk="0" h="4554" w="16936">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43" name="Google Shape;7343;p74"/>
            <p:cNvSpPr/>
            <p:nvPr/>
          </p:nvSpPr>
          <p:spPr>
            <a:xfrm>
              <a:off x="971350" y="3806450"/>
              <a:ext cx="254100" cy="339775"/>
            </a:xfrm>
            <a:custGeom>
              <a:rect b="b" l="l" r="r" t="t"/>
              <a:pathLst>
                <a:path extrusionOk="0" h="13591" w="10164">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44" name="Google Shape;7344;p74"/>
            <p:cNvSpPr/>
            <p:nvPr/>
          </p:nvSpPr>
          <p:spPr>
            <a:xfrm>
              <a:off x="971350" y="3947600"/>
              <a:ext cx="141175" cy="198625"/>
            </a:xfrm>
            <a:custGeom>
              <a:rect b="b" l="l" r="r" t="t"/>
              <a:pathLst>
                <a:path extrusionOk="0" h="7945" w="5647">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45" name="Google Shape;7345;p74"/>
            <p:cNvSpPr/>
            <p:nvPr/>
          </p:nvSpPr>
          <p:spPr>
            <a:xfrm>
              <a:off x="1253675" y="3806450"/>
              <a:ext cx="112925" cy="90350"/>
            </a:xfrm>
            <a:custGeom>
              <a:rect b="b" l="l" r="r" t="t"/>
              <a:pathLst>
                <a:path extrusionOk="0" h="3614" w="4517">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46" name="Google Shape;7346;p74"/>
            <p:cNvSpPr/>
            <p:nvPr/>
          </p:nvSpPr>
          <p:spPr>
            <a:xfrm>
              <a:off x="1253600" y="3876425"/>
              <a:ext cx="95025" cy="42975"/>
            </a:xfrm>
            <a:custGeom>
              <a:rect b="b" l="l" r="r" t="t"/>
              <a:pathLst>
                <a:path extrusionOk="0" h="1719" w="3801">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347" name="Google Shape;7347;p74"/>
          <p:cNvGrpSpPr/>
          <p:nvPr/>
        </p:nvGrpSpPr>
        <p:grpSpPr>
          <a:xfrm>
            <a:off x="5470028" y="3125785"/>
            <a:ext cx="346347" cy="339623"/>
            <a:chOff x="1490050" y="3805975"/>
            <a:chExt cx="491900" cy="482350"/>
          </a:xfrm>
        </p:grpSpPr>
        <p:sp>
          <p:nvSpPr>
            <p:cNvPr id="7348" name="Google Shape;7348;p74"/>
            <p:cNvSpPr/>
            <p:nvPr/>
          </p:nvSpPr>
          <p:spPr>
            <a:xfrm>
              <a:off x="1541775" y="3877050"/>
              <a:ext cx="302500" cy="277225"/>
            </a:xfrm>
            <a:custGeom>
              <a:rect b="b" l="l" r="r" t="t"/>
              <a:pathLst>
                <a:path extrusionOk="0" h="11089" w="1210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49" name="Google Shape;7349;p74"/>
            <p:cNvSpPr/>
            <p:nvPr/>
          </p:nvSpPr>
          <p:spPr>
            <a:xfrm>
              <a:off x="1824450" y="3805975"/>
              <a:ext cx="157500" cy="150525"/>
            </a:xfrm>
            <a:custGeom>
              <a:rect b="b" l="l" r="r" t="t"/>
              <a:pathLst>
                <a:path extrusionOk="0" h="6021" w="630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50" name="Google Shape;7350;p74"/>
            <p:cNvSpPr/>
            <p:nvPr/>
          </p:nvSpPr>
          <p:spPr>
            <a:xfrm>
              <a:off x="1626675" y="3936600"/>
              <a:ext cx="277225" cy="302600"/>
            </a:xfrm>
            <a:custGeom>
              <a:rect b="b" l="l" r="r" t="t"/>
              <a:pathLst>
                <a:path extrusionOk="0" h="12104" w="11089">
                  <a:moveTo>
                    <a:pt x="9501" y="1"/>
                  </a:moveTo>
                  <a:lnTo>
                    <a:pt x="1" y="9501"/>
                  </a:lnTo>
                  <a:cubicBezTo>
                    <a:pt x="537" y="10254"/>
                    <a:pt x="745" y="11194"/>
                    <a:pt x="576" y="12103"/>
                  </a:cubicBezTo>
                  <a:lnTo>
                    <a:pt x="11088" y="1591"/>
                  </a:lnTo>
                  <a:lnTo>
                    <a:pt x="950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51" name="Google Shape;7351;p74"/>
            <p:cNvSpPr/>
            <p:nvPr/>
          </p:nvSpPr>
          <p:spPr>
            <a:xfrm>
              <a:off x="1490050" y="4166500"/>
              <a:ext cx="129950" cy="121825"/>
            </a:xfrm>
            <a:custGeom>
              <a:rect b="b" l="l" r="r" t="t"/>
              <a:pathLst>
                <a:path extrusionOk="0" h="4873" w="5198">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352" name="Google Shape;7352;p74"/>
          <p:cNvGrpSpPr/>
          <p:nvPr/>
        </p:nvGrpSpPr>
        <p:grpSpPr>
          <a:xfrm>
            <a:off x="5893896" y="3125970"/>
            <a:ext cx="311899" cy="339253"/>
            <a:chOff x="2104275" y="3806450"/>
            <a:chExt cx="442975" cy="481825"/>
          </a:xfrm>
        </p:grpSpPr>
        <p:sp>
          <p:nvSpPr>
            <p:cNvPr id="7353" name="Google Shape;7353;p74"/>
            <p:cNvSpPr/>
            <p:nvPr/>
          </p:nvSpPr>
          <p:spPr>
            <a:xfrm>
              <a:off x="2104275" y="3806450"/>
              <a:ext cx="442975" cy="481825"/>
            </a:xfrm>
            <a:custGeom>
              <a:rect b="b" l="l" r="r" t="t"/>
              <a:pathLst>
                <a:path extrusionOk="0" h="19273" w="17719">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54" name="Google Shape;7354;p74"/>
            <p:cNvSpPr/>
            <p:nvPr/>
          </p:nvSpPr>
          <p:spPr>
            <a:xfrm>
              <a:off x="2284200" y="4005050"/>
              <a:ext cx="84700" cy="84700"/>
            </a:xfrm>
            <a:custGeom>
              <a:rect b="b" l="l" r="r" t="t"/>
              <a:pathLst>
                <a:path extrusionOk="0" h="3388" w="3388">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355" name="Google Shape;7355;p74"/>
          <p:cNvGrpSpPr/>
          <p:nvPr/>
        </p:nvGrpSpPr>
        <p:grpSpPr>
          <a:xfrm>
            <a:off x="6317413" y="3125970"/>
            <a:ext cx="293416" cy="339253"/>
            <a:chOff x="2710875" y="3806450"/>
            <a:chExt cx="416725" cy="481825"/>
          </a:xfrm>
        </p:grpSpPr>
        <p:sp>
          <p:nvSpPr>
            <p:cNvPr id="7356" name="Google Shape;7356;p74"/>
            <p:cNvSpPr/>
            <p:nvPr/>
          </p:nvSpPr>
          <p:spPr>
            <a:xfrm>
              <a:off x="2710875" y="4144450"/>
              <a:ext cx="416725" cy="143825"/>
            </a:xfrm>
            <a:custGeom>
              <a:rect b="b" l="l" r="r" t="t"/>
              <a:pathLst>
                <a:path extrusionOk="0" h="5753" w="16669">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57" name="Google Shape;7357;p74"/>
            <p:cNvSpPr/>
            <p:nvPr/>
          </p:nvSpPr>
          <p:spPr>
            <a:xfrm>
              <a:off x="2784800" y="3806450"/>
              <a:ext cx="268850" cy="309800"/>
            </a:xfrm>
            <a:custGeom>
              <a:rect b="b" l="l" r="r" t="t"/>
              <a:pathLst>
                <a:path extrusionOk="0" h="12392" w="10754">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358" name="Google Shape;7358;p74"/>
          <p:cNvGrpSpPr/>
          <p:nvPr/>
        </p:nvGrpSpPr>
        <p:grpSpPr>
          <a:xfrm>
            <a:off x="6712457" y="3166412"/>
            <a:ext cx="339253" cy="258369"/>
            <a:chOff x="3271200" y="3863875"/>
            <a:chExt cx="481825" cy="366950"/>
          </a:xfrm>
        </p:grpSpPr>
        <p:sp>
          <p:nvSpPr>
            <p:cNvPr id="7359" name="Google Shape;7359;p74"/>
            <p:cNvSpPr/>
            <p:nvPr/>
          </p:nvSpPr>
          <p:spPr>
            <a:xfrm>
              <a:off x="3271200" y="3920350"/>
              <a:ext cx="283225" cy="310475"/>
            </a:xfrm>
            <a:custGeom>
              <a:rect b="b" l="l" r="r" t="t"/>
              <a:pathLst>
                <a:path extrusionOk="0" h="12419" w="11329">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60" name="Google Shape;7360;p74"/>
            <p:cNvSpPr/>
            <p:nvPr/>
          </p:nvSpPr>
          <p:spPr>
            <a:xfrm>
              <a:off x="3526175" y="3863875"/>
              <a:ext cx="226850" cy="310575"/>
            </a:xfrm>
            <a:custGeom>
              <a:rect b="b" l="l" r="r" t="t"/>
              <a:pathLst>
                <a:path extrusionOk="0" h="12423" w="9074">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361" name="Google Shape;7361;p74"/>
          <p:cNvGrpSpPr/>
          <p:nvPr/>
        </p:nvGrpSpPr>
        <p:grpSpPr>
          <a:xfrm>
            <a:off x="7147952" y="3126199"/>
            <a:ext cx="295528" cy="338795"/>
            <a:chOff x="3895050" y="3806775"/>
            <a:chExt cx="419725" cy="481175"/>
          </a:xfrm>
        </p:grpSpPr>
        <p:sp>
          <p:nvSpPr>
            <p:cNvPr id="7362" name="Google Shape;7362;p74"/>
            <p:cNvSpPr/>
            <p:nvPr/>
          </p:nvSpPr>
          <p:spPr>
            <a:xfrm>
              <a:off x="3895050" y="3942650"/>
              <a:ext cx="419725" cy="345300"/>
            </a:xfrm>
            <a:custGeom>
              <a:rect b="b" l="l" r="r" t="t"/>
              <a:pathLst>
                <a:path extrusionOk="0" h="13812" w="16789">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63" name="Google Shape;7363;p74"/>
            <p:cNvSpPr/>
            <p:nvPr/>
          </p:nvSpPr>
          <p:spPr>
            <a:xfrm>
              <a:off x="4016325" y="3806775"/>
              <a:ext cx="199225" cy="142475"/>
            </a:xfrm>
            <a:custGeom>
              <a:rect b="b" l="l" r="r" t="t"/>
              <a:pathLst>
                <a:path extrusionOk="0" h="5699" w="7969">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364" name="Google Shape;7364;p74"/>
          <p:cNvGrpSpPr/>
          <p:nvPr/>
        </p:nvGrpSpPr>
        <p:grpSpPr>
          <a:xfrm>
            <a:off x="7551234" y="3125979"/>
            <a:ext cx="336296" cy="339235"/>
            <a:chOff x="4464775" y="3806475"/>
            <a:chExt cx="477625" cy="481800"/>
          </a:xfrm>
        </p:grpSpPr>
        <p:sp>
          <p:nvSpPr>
            <p:cNvPr id="7365" name="Google Shape;7365;p74"/>
            <p:cNvSpPr/>
            <p:nvPr/>
          </p:nvSpPr>
          <p:spPr>
            <a:xfrm>
              <a:off x="4726375" y="3806475"/>
              <a:ext cx="56500" cy="141125"/>
            </a:xfrm>
            <a:custGeom>
              <a:rect b="b" l="l" r="r" t="t"/>
              <a:pathLst>
                <a:path extrusionOk="0" h="5645" w="226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66" name="Google Shape;7366;p74"/>
            <p:cNvSpPr/>
            <p:nvPr/>
          </p:nvSpPr>
          <p:spPr>
            <a:xfrm>
              <a:off x="4641700" y="3806475"/>
              <a:ext cx="56475" cy="141125"/>
            </a:xfrm>
            <a:custGeom>
              <a:rect b="b" l="l" r="r" t="t"/>
              <a:pathLst>
                <a:path extrusionOk="0" h="5645" w="2259">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67" name="Google Shape;7367;p74"/>
            <p:cNvSpPr/>
            <p:nvPr/>
          </p:nvSpPr>
          <p:spPr>
            <a:xfrm>
              <a:off x="4557000" y="3806475"/>
              <a:ext cx="56500" cy="141125"/>
            </a:xfrm>
            <a:custGeom>
              <a:rect b="b" l="l" r="r" t="t"/>
              <a:pathLst>
                <a:path extrusionOk="0" h="5645" w="226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68" name="Google Shape;7368;p74"/>
            <p:cNvSpPr/>
            <p:nvPr/>
          </p:nvSpPr>
          <p:spPr>
            <a:xfrm>
              <a:off x="4464775" y="4230875"/>
              <a:ext cx="395250" cy="57400"/>
            </a:xfrm>
            <a:custGeom>
              <a:rect b="b" l="l" r="r" t="t"/>
              <a:pathLst>
                <a:path extrusionOk="0" h="2296" w="1581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69" name="Google Shape;7369;p74"/>
            <p:cNvSpPr/>
            <p:nvPr/>
          </p:nvSpPr>
          <p:spPr>
            <a:xfrm>
              <a:off x="4840675" y="4007300"/>
              <a:ext cx="101725" cy="166025"/>
            </a:xfrm>
            <a:custGeom>
              <a:rect b="b" l="l" r="r" t="t"/>
              <a:pathLst>
                <a:path extrusionOk="0" h="6641" w="4069">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70" name="Google Shape;7370;p74"/>
            <p:cNvSpPr/>
            <p:nvPr/>
          </p:nvSpPr>
          <p:spPr>
            <a:xfrm>
              <a:off x="4464775" y="3976800"/>
              <a:ext cx="395250" cy="225875"/>
            </a:xfrm>
            <a:custGeom>
              <a:rect b="b" l="l" r="r" t="t"/>
              <a:pathLst>
                <a:path extrusionOk="0" h="9035" w="1581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371" name="Google Shape;7371;p74"/>
          <p:cNvGrpSpPr/>
          <p:nvPr/>
        </p:nvGrpSpPr>
        <p:grpSpPr>
          <a:xfrm>
            <a:off x="7974679" y="3125970"/>
            <a:ext cx="339253" cy="339253"/>
            <a:chOff x="5049725" y="3806450"/>
            <a:chExt cx="481825" cy="481825"/>
          </a:xfrm>
        </p:grpSpPr>
        <p:sp>
          <p:nvSpPr>
            <p:cNvPr id="7372" name="Google Shape;7372;p74"/>
            <p:cNvSpPr/>
            <p:nvPr/>
          </p:nvSpPr>
          <p:spPr>
            <a:xfrm>
              <a:off x="536115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73" name="Google Shape;7373;p74"/>
            <p:cNvSpPr/>
            <p:nvPr/>
          </p:nvSpPr>
          <p:spPr>
            <a:xfrm>
              <a:off x="519177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74" name="Google Shape;7374;p74"/>
            <p:cNvSpPr/>
            <p:nvPr/>
          </p:nvSpPr>
          <p:spPr>
            <a:xfrm>
              <a:off x="504972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375" name="Google Shape;7375;p74"/>
          <p:cNvGrpSpPr/>
          <p:nvPr/>
        </p:nvGrpSpPr>
        <p:grpSpPr>
          <a:xfrm>
            <a:off x="1461983" y="3951798"/>
            <a:ext cx="339253" cy="339253"/>
            <a:chOff x="5651375" y="3806450"/>
            <a:chExt cx="481825" cy="481825"/>
          </a:xfrm>
        </p:grpSpPr>
        <p:sp>
          <p:nvSpPr>
            <p:cNvPr id="7376" name="Google Shape;7376;p74"/>
            <p:cNvSpPr/>
            <p:nvPr/>
          </p:nvSpPr>
          <p:spPr>
            <a:xfrm>
              <a:off x="579342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77" name="Google Shape;7377;p74"/>
            <p:cNvSpPr/>
            <p:nvPr/>
          </p:nvSpPr>
          <p:spPr>
            <a:xfrm>
              <a:off x="5794475" y="4089725"/>
              <a:ext cx="195600" cy="84725"/>
            </a:xfrm>
            <a:custGeom>
              <a:rect b="b" l="l" r="r" t="t"/>
              <a:pathLst>
                <a:path extrusionOk="0" h="3389" w="7824">
                  <a:moveTo>
                    <a:pt x="1" y="1"/>
                  </a:moveTo>
                  <a:cubicBezTo>
                    <a:pt x="284" y="1943"/>
                    <a:pt x="1949" y="3385"/>
                    <a:pt x="3912" y="3388"/>
                  </a:cubicBezTo>
                  <a:cubicBezTo>
                    <a:pt x="5875" y="3385"/>
                    <a:pt x="7541" y="1943"/>
                    <a:pt x="78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78" name="Google Shape;7378;p74"/>
            <p:cNvSpPr/>
            <p:nvPr/>
          </p:nvSpPr>
          <p:spPr>
            <a:xfrm>
              <a:off x="565137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79" name="Google Shape;7379;p74"/>
            <p:cNvSpPr/>
            <p:nvPr/>
          </p:nvSpPr>
          <p:spPr>
            <a:xfrm>
              <a:off x="596280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380" name="Google Shape;7380;p74"/>
          <p:cNvGrpSpPr/>
          <p:nvPr/>
        </p:nvGrpSpPr>
        <p:grpSpPr>
          <a:xfrm>
            <a:off x="3360663" y="3953787"/>
            <a:ext cx="298503" cy="335275"/>
            <a:chOff x="6264300" y="3809300"/>
            <a:chExt cx="423950" cy="476175"/>
          </a:xfrm>
        </p:grpSpPr>
        <p:sp>
          <p:nvSpPr>
            <p:cNvPr id="7381" name="Google Shape;7381;p74"/>
            <p:cNvSpPr/>
            <p:nvPr/>
          </p:nvSpPr>
          <p:spPr>
            <a:xfrm>
              <a:off x="6346200" y="4002825"/>
              <a:ext cx="66950" cy="63225"/>
            </a:xfrm>
            <a:custGeom>
              <a:rect b="b" l="l" r="r" t="t"/>
              <a:pathLst>
                <a:path extrusionOk="0" h="2529" w="2678">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82" name="Google Shape;7382;p74"/>
            <p:cNvSpPr/>
            <p:nvPr/>
          </p:nvSpPr>
          <p:spPr>
            <a:xfrm>
              <a:off x="6539375" y="4002825"/>
              <a:ext cx="66950" cy="63200"/>
            </a:xfrm>
            <a:custGeom>
              <a:rect b="b" l="l" r="r" t="t"/>
              <a:pathLst>
                <a:path extrusionOk="0" h="2528" w="2678">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83" name="Google Shape;7383;p74"/>
            <p:cNvSpPr/>
            <p:nvPr/>
          </p:nvSpPr>
          <p:spPr>
            <a:xfrm>
              <a:off x="6264300" y="3809300"/>
              <a:ext cx="423950" cy="476175"/>
            </a:xfrm>
            <a:custGeom>
              <a:rect b="b" l="l" r="r" t="t"/>
              <a:pathLst>
                <a:path extrusionOk="0" h="19047" w="16958">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384" name="Google Shape;7384;p74"/>
          <p:cNvGrpSpPr/>
          <p:nvPr/>
        </p:nvGrpSpPr>
        <p:grpSpPr>
          <a:xfrm>
            <a:off x="5039841" y="3538881"/>
            <a:ext cx="340573" cy="339271"/>
            <a:chOff x="898875" y="4399275"/>
            <a:chExt cx="483700" cy="481850"/>
          </a:xfrm>
        </p:grpSpPr>
        <p:sp>
          <p:nvSpPr>
            <p:cNvPr id="7385" name="Google Shape;7385;p74"/>
            <p:cNvSpPr/>
            <p:nvPr/>
          </p:nvSpPr>
          <p:spPr>
            <a:xfrm>
              <a:off x="992750" y="4642900"/>
              <a:ext cx="145300" cy="144100"/>
            </a:xfrm>
            <a:custGeom>
              <a:rect b="b" l="l" r="r" t="t"/>
              <a:pathLst>
                <a:path extrusionOk="0" h="5764" w="5812">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86" name="Google Shape;7386;p74"/>
            <p:cNvSpPr/>
            <p:nvPr/>
          </p:nvSpPr>
          <p:spPr>
            <a:xfrm>
              <a:off x="1138025" y="4763350"/>
              <a:ext cx="25" cy="25"/>
            </a:xfrm>
            <a:custGeom>
              <a:rect b="b" l="l" r="r" t="t"/>
              <a:pathLst>
                <a:path extrusionOk="0" h="1" w="1">
                  <a:moveTo>
                    <a:pt x="1" y="0"/>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87" name="Google Shape;7387;p74"/>
            <p:cNvSpPr/>
            <p:nvPr/>
          </p:nvSpPr>
          <p:spPr>
            <a:xfrm>
              <a:off x="1269550" y="4399275"/>
              <a:ext cx="113025" cy="112125"/>
            </a:xfrm>
            <a:custGeom>
              <a:rect b="b" l="l" r="r" t="t"/>
              <a:pathLst>
                <a:path extrusionOk="0" h="4485" w="4521">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88" name="Google Shape;7388;p74"/>
            <p:cNvSpPr/>
            <p:nvPr/>
          </p:nvSpPr>
          <p:spPr>
            <a:xfrm>
              <a:off x="1161975" y="4531175"/>
              <a:ext cx="91400" cy="84350"/>
            </a:xfrm>
            <a:custGeom>
              <a:rect b="b" l="l" r="r" t="t"/>
              <a:pathLst>
                <a:path extrusionOk="0" h="3374" w="3656">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89" name="Google Shape;7389;p74"/>
            <p:cNvSpPr/>
            <p:nvPr/>
          </p:nvSpPr>
          <p:spPr>
            <a:xfrm>
              <a:off x="1031050" y="4411100"/>
              <a:ext cx="338650" cy="338725"/>
            </a:xfrm>
            <a:custGeom>
              <a:rect b="b" l="l" r="r" t="t"/>
              <a:pathLst>
                <a:path extrusionOk="0" h="13549" w="13546">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90" name="Google Shape;7390;p74"/>
            <p:cNvSpPr/>
            <p:nvPr/>
          </p:nvSpPr>
          <p:spPr>
            <a:xfrm>
              <a:off x="1130500" y="4740450"/>
              <a:ext cx="108950" cy="111250"/>
            </a:xfrm>
            <a:custGeom>
              <a:rect b="b" l="l" r="r" t="t"/>
              <a:pathLst>
                <a:path extrusionOk="0" h="4450" w="4358">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91" name="Google Shape;7391;p74"/>
            <p:cNvSpPr/>
            <p:nvPr/>
          </p:nvSpPr>
          <p:spPr>
            <a:xfrm>
              <a:off x="927325" y="4539825"/>
              <a:ext cx="114150" cy="109800"/>
            </a:xfrm>
            <a:custGeom>
              <a:rect b="b" l="l" r="r" t="t"/>
              <a:pathLst>
                <a:path extrusionOk="0" h="4392" w="4566">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92" name="Google Shape;7392;p74"/>
            <p:cNvSpPr/>
            <p:nvPr/>
          </p:nvSpPr>
          <p:spPr>
            <a:xfrm>
              <a:off x="898875" y="4711550"/>
              <a:ext cx="170825" cy="169575"/>
            </a:xfrm>
            <a:custGeom>
              <a:rect b="b" l="l" r="r" t="t"/>
              <a:pathLst>
                <a:path extrusionOk="0" h="6783" w="6833">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393" name="Google Shape;7393;p74"/>
          <p:cNvGrpSpPr/>
          <p:nvPr/>
        </p:nvGrpSpPr>
        <p:grpSpPr>
          <a:xfrm>
            <a:off x="5473575" y="3554133"/>
            <a:ext cx="339253" cy="308765"/>
            <a:chOff x="1492675" y="4420975"/>
            <a:chExt cx="481825" cy="438525"/>
          </a:xfrm>
        </p:grpSpPr>
        <p:sp>
          <p:nvSpPr>
            <p:cNvPr id="7394" name="Google Shape;7394;p74"/>
            <p:cNvSpPr/>
            <p:nvPr/>
          </p:nvSpPr>
          <p:spPr>
            <a:xfrm>
              <a:off x="1841375" y="4649825"/>
              <a:ext cx="43325" cy="43300"/>
            </a:xfrm>
            <a:custGeom>
              <a:rect b="b" l="l" r="r" t="t"/>
              <a:pathLst>
                <a:path extrusionOk="0" h="1732" w="1733">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95" name="Google Shape;7395;p74"/>
            <p:cNvSpPr/>
            <p:nvPr/>
          </p:nvSpPr>
          <p:spPr>
            <a:xfrm>
              <a:off x="1582425" y="4649825"/>
              <a:ext cx="43300" cy="43300"/>
            </a:xfrm>
            <a:custGeom>
              <a:rect b="b" l="l" r="r" t="t"/>
              <a:pathLst>
                <a:path extrusionOk="0" h="1732" w="1732">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96" name="Google Shape;7396;p74"/>
            <p:cNvSpPr/>
            <p:nvPr/>
          </p:nvSpPr>
          <p:spPr>
            <a:xfrm>
              <a:off x="1492675" y="4420975"/>
              <a:ext cx="481825" cy="356475"/>
            </a:xfrm>
            <a:custGeom>
              <a:rect b="b" l="l" r="r" t="t"/>
              <a:pathLst>
                <a:path extrusionOk="0" h="14259" w="19273">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97" name="Google Shape;7397;p74"/>
            <p:cNvSpPr/>
            <p:nvPr/>
          </p:nvSpPr>
          <p:spPr>
            <a:xfrm>
              <a:off x="154687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98" name="Google Shape;7398;p74"/>
            <p:cNvSpPr/>
            <p:nvPr/>
          </p:nvSpPr>
          <p:spPr>
            <a:xfrm>
              <a:off x="180132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399" name="Google Shape;7399;p74"/>
          <p:cNvGrpSpPr/>
          <p:nvPr/>
        </p:nvGrpSpPr>
        <p:grpSpPr>
          <a:xfrm>
            <a:off x="5878556" y="3539558"/>
            <a:ext cx="342580" cy="337915"/>
            <a:chOff x="2084100" y="4400250"/>
            <a:chExt cx="486550" cy="479925"/>
          </a:xfrm>
        </p:grpSpPr>
        <p:sp>
          <p:nvSpPr>
            <p:cNvPr id="7400" name="Google Shape;7400;p74"/>
            <p:cNvSpPr/>
            <p:nvPr/>
          </p:nvSpPr>
          <p:spPr>
            <a:xfrm>
              <a:off x="2084100" y="4652250"/>
              <a:ext cx="105325" cy="90050"/>
            </a:xfrm>
            <a:custGeom>
              <a:rect b="b" l="l" r="r" t="t"/>
              <a:pathLst>
                <a:path extrusionOk="0" h="3602" w="4213">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01" name="Google Shape;7401;p74"/>
            <p:cNvSpPr/>
            <p:nvPr/>
          </p:nvSpPr>
          <p:spPr>
            <a:xfrm>
              <a:off x="2372575" y="4644175"/>
              <a:ext cx="175875" cy="226275"/>
            </a:xfrm>
            <a:custGeom>
              <a:rect b="b" l="l" r="r" t="t"/>
              <a:pathLst>
                <a:path extrusionOk="0" h="9051" w="7035">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02" name="Google Shape;7402;p74"/>
            <p:cNvSpPr/>
            <p:nvPr/>
          </p:nvSpPr>
          <p:spPr>
            <a:xfrm>
              <a:off x="2093950" y="4419400"/>
              <a:ext cx="228500" cy="174750"/>
            </a:xfrm>
            <a:custGeom>
              <a:rect b="b" l="l" r="r" t="t"/>
              <a:pathLst>
                <a:path extrusionOk="0" h="6990" w="914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03" name="Google Shape;7403;p74"/>
            <p:cNvSpPr/>
            <p:nvPr/>
          </p:nvSpPr>
          <p:spPr>
            <a:xfrm>
              <a:off x="2224425" y="4777500"/>
              <a:ext cx="90425" cy="102675"/>
            </a:xfrm>
            <a:custGeom>
              <a:rect b="b" l="l" r="r" t="t"/>
              <a:pathLst>
                <a:path extrusionOk="0" h="4107" w="3617">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04" name="Google Shape;7404;p74"/>
            <p:cNvSpPr/>
            <p:nvPr/>
          </p:nvSpPr>
          <p:spPr>
            <a:xfrm>
              <a:off x="2454100" y="4400250"/>
              <a:ext cx="116550" cy="107300"/>
            </a:xfrm>
            <a:custGeom>
              <a:rect b="b" l="l" r="r" t="t"/>
              <a:pathLst>
                <a:path extrusionOk="0" h="4292" w="4662">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05" name="Google Shape;7405;p74"/>
            <p:cNvSpPr/>
            <p:nvPr/>
          </p:nvSpPr>
          <p:spPr>
            <a:xfrm>
              <a:off x="2152975" y="4431500"/>
              <a:ext cx="381925" cy="377725"/>
            </a:xfrm>
            <a:custGeom>
              <a:rect b="b" l="l" r="r" t="t"/>
              <a:pathLst>
                <a:path extrusionOk="0" h="15109" w="15277">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406" name="Google Shape;7406;p74"/>
          <p:cNvGrpSpPr/>
          <p:nvPr/>
        </p:nvGrpSpPr>
        <p:grpSpPr>
          <a:xfrm>
            <a:off x="6315036" y="3538907"/>
            <a:ext cx="298169" cy="339218"/>
            <a:chOff x="2707950" y="4399325"/>
            <a:chExt cx="423475" cy="481775"/>
          </a:xfrm>
        </p:grpSpPr>
        <p:sp>
          <p:nvSpPr>
            <p:cNvPr id="7407" name="Google Shape;7407;p74"/>
            <p:cNvSpPr/>
            <p:nvPr/>
          </p:nvSpPr>
          <p:spPr>
            <a:xfrm>
              <a:off x="2905550" y="4515000"/>
              <a:ext cx="28275" cy="366100"/>
            </a:xfrm>
            <a:custGeom>
              <a:rect b="b" l="l" r="r" t="t"/>
              <a:pathLst>
                <a:path extrusionOk="0" h="14644" w="1131">
                  <a:moveTo>
                    <a:pt x="1" y="0"/>
                  </a:moveTo>
                  <a:lnTo>
                    <a:pt x="1" y="14644"/>
                  </a:lnTo>
                  <a:lnTo>
                    <a:pt x="1130" y="14644"/>
                  </a:lnTo>
                  <a:lnTo>
                    <a:pt x="11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08" name="Google Shape;7408;p74"/>
            <p:cNvSpPr/>
            <p:nvPr/>
          </p:nvSpPr>
          <p:spPr>
            <a:xfrm>
              <a:off x="2962025" y="4710725"/>
              <a:ext cx="141175" cy="29225"/>
            </a:xfrm>
            <a:custGeom>
              <a:rect b="b" l="l" r="r" t="t"/>
              <a:pathLst>
                <a:path extrusionOk="0" h="1169" w="5647">
                  <a:moveTo>
                    <a:pt x="0" y="0"/>
                  </a:moveTo>
                  <a:lnTo>
                    <a:pt x="0" y="1169"/>
                  </a:lnTo>
                  <a:lnTo>
                    <a:pt x="5646" y="1169"/>
                  </a:lnTo>
                  <a:lnTo>
                    <a:pt x="56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09" name="Google Shape;7409;p74"/>
            <p:cNvSpPr/>
            <p:nvPr/>
          </p:nvSpPr>
          <p:spPr>
            <a:xfrm>
              <a:off x="2962025" y="4768175"/>
              <a:ext cx="141175" cy="112925"/>
            </a:xfrm>
            <a:custGeom>
              <a:rect b="b" l="l" r="r" t="t"/>
              <a:pathLst>
                <a:path extrusionOk="0" h="4517" w="5647">
                  <a:moveTo>
                    <a:pt x="0" y="0"/>
                  </a:moveTo>
                  <a:lnTo>
                    <a:pt x="0" y="4517"/>
                  </a:lnTo>
                  <a:lnTo>
                    <a:pt x="3951" y="4517"/>
                  </a:lnTo>
                  <a:cubicBezTo>
                    <a:pt x="4888" y="4517"/>
                    <a:pt x="5646" y="3758"/>
                    <a:pt x="5646" y="2825"/>
                  </a:cubicBezTo>
                  <a:lnTo>
                    <a:pt x="56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10" name="Google Shape;7410;p74"/>
            <p:cNvSpPr/>
            <p:nvPr/>
          </p:nvSpPr>
          <p:spPr>
            <a:xfrm>
              <a:off x="2736175" y="4710725"/>
              <a:ext cx="141175" cy="29225"/>
            </a:xfrm>
            <a:custGeom>
              <a:rect b="b" l="l" r="r" t="t"/>
              <a:pathLst>
                <a:path extrusionOk="0" h="1169" w="5647">
                  <a:moveTo>
                    <a:pt x="1" y="0"/>
                  </a:moveTo>
                  <a:lnTo>
                    <a:pt x="1" y="1169"/>
                  </a:lnTo>
                  <a:lnTo>
                    <a:pt x="5647" y="1169"/>
                  </a:lnTo>
                  <a:lnTo>
                    <a:pt x="56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11" name="Google Shape;7411;p74"/>
            <p:cNvSpPr/>
            <p:nvPr/>
          </p:nvSpPr>
          <p:spPr>
            <a:xfrm>
              <a:off x="2736175" y="4768175"/>
              <a:ext cx="141175" cy="112925"/>
            </a:xfrm>
            <a:custGeom>
              <a:rect b="b" l="l" r="r" t="t"/>
              <a:pathLst>
                <a:path extrusionOk="0" h="4517" w="5647">
                  <a:moveTo>
                    <a:pt x="1" y="0"/>
                  </a:moveTo>
                  <a:lnTo>
                    <a:pt x="1" y="2825"/>
                  </a:lnTo>
                  <a:cubicBezTo>
                    <a:pt x="1" y="3758"/>
                    <a:pt x="759" y="4517"/>
                    <a:pt x="1693" y="4517"/>
                  </a:cubicBezTo>
                  <a:lnTo>
                    <a:pt x="5647" y="4517"/>
                  </a:lnTo>
                  <a:lnTo>
                    <a:pt x="56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12" name="Google Shape;7412;p74"/>
            <p:cNvSpPr/>
            <p:nvPr/>
          </p:nvSpPr>
          <p:spPr>
            <a:xfrm>
              <a:off x="2707950" y="4515075"/>
              <a:ext cx="169400" cy="82825"/>
            </a:xfrm>
            <a:custGeom>
              <a:rect b="b" l="l" r="r" t="t"/>
              <a:pathLst>
                <a:path extrusionOk="0" h="3313" w="6776">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13" name="Google Shape;7413;p74"/>
            <p:cNvSpPr/>
            <p:nvPr/>
          </p:nvSpPr>
          <p:spPr>
            <a:xfrm>
              <a:off x="2736175" y="4626025"/>
              <a:ext cx="141175" cy="56500"/>
            </a:xfrm>
            <a:custGeom>
              <a:rect b="b" l="l" r="r" t="t"/>
              <a:pathLst>
                <a:path extrusionOk="0" h="2260" w="5647">
                  <a:moveTo>
                    <a:pt x="1" y="1"/>
                  </a:moveTo>
                  <a:lnTo>
                    <a:pt x="1" y="2259"/>
                  </a:lnTo>
                  <a:lnTo>
                    <a:pt x="5647" y="2259"/>
                  </a:lnTo>
                  <a:lnTo>
                    <a:pt x="5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14" name="Google Shape;7414;p74"/>
            <p:cNvSpPr/>
            <p:nvPr/>
          </p:nvSpPr>
          <p:spPr>
            <a:xfrm>
              <a:off x="2850525" y="4430375"/>
              <a:ext cx="138325" cy="56500"/>
            </a:xfrm>
            <a:custGeom>
              <a:rect b="b" l="l" r="r" t="t"/>
              <a:pathLst>
                <a:path extrusionOk="0" h="2260" w="5533">
                  <a:moveTo>
                    <a:pt x="2765" y="1"/>
                  </a:moveTo>
                  <a:cubicBezTo>
                    <a:pt x="1500" y="1"/>
                    <a:pt x="275" y="916"/>
                    <a:pt x="1" y="2259"/>
                  </a:cubicBezTo>
                  <a:lnTo>
                    <a:pt x="5532" y="2259"/>
                  </a:lnTo>
                  <a:cubicBezTo>
                    <a:pt x="5258" y="910"/>
                    <a:pt x="4030" y="1"/>
                    <a:pt x="2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15" name="Google Shape;7415;p74"/>
            <p:cNvSpPr/>
            <p:nvPr/>
          </p:nvSpPr>
          <p:spPr>
            <a:xfrm>
              <a:off x="2974300" y="4399350"/>
              <a:ext cx="129650" cy="87525"/>
            </a:xfrm>
            <a:custGeom>
              <a:rect b="b" l="l" r="r" t="t"/>
              <a:pathLst>
                <a:path extrusionOk="0" h="3501" w="5186">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16" name="Google Shape;7416;p74"/>
            <p:cNvSpPr/>
            <p:nvPr/>
          </p:nvSpPr>
          <p:spPr>
            <a:xfrm>
              <a:off x="2735425" y="4399325"/>
              <a:ext cx="129650" cy="87475"/>
            </a:xfrm>
            <a:custGeom>
              <a:rect b="b" l="l" r="r" t="t"/>
              <a:pathLst>
                <a:path extrusionOk="0" h="3499" w="5186">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17" name="Google Shape;7417;p74"/>
            <p:cNvSpPr/>
            <p:nvPr/>
          </p:nvSpPr>
          <p:spPr>
            <a:xfrm>
              <a:off x="2962025" y="4515075"/>
              <a:ext cx="169400" cy="82825"/>
            </a:xfrm>
            <a:custGeom>
              <a:rect b="b" l="l" r="r" t="t"/>
              <a:pathLst>
                <a:path extrusionOk="0" h="3313" w="6776">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18" name="Google Shape;7418;p74"/>
            <p:cNvSpPr/>
            <p:nvPr/>
          </p:nvSpPr>
          <p:spPr>
            <a:xfrm>
              <a:off x="2962025" y="4626025"/>
              <a:ext cx="141175" cy="56500"/>
            </a:xfrm>
            <a:custGeom>
              <a:rect b="b" l="l" r="r" t="t"/>
              <a:pathLst>
                <a:path extrusionOk="0" h="2260" w="5647">
                  <a:moveTo>
                    <a:pt x="0" y="1"/>
                  </a:moveTo>
                  <a:lnTo>
                    <a:pt x="0" y="2259"/>
                  </a:lnTo>
                  <a:lnTo>
                    <a:pt x="5646" y="2259"/>
                  </a:lnTo>
                  <a:lnTo>
                    <a:pt x="56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419" name="Google Shape;7419;p74"/>
          <p:cNvGrpSpPr/>
          <p:nvPr/>
        </p:nvGrpSpPr>
        <p:grpSpPr>
          <a:xfrm>
            <a:off x="6744555" y="3538881"/>
            <a:ext cx="275057" cy="339271"/>
            <a:chOff x="3330525" y="4399275"/>
            <a:chExt cx="390650" cy="481850"/>
          </a:xfrm>
        </p:grpSpPr>
        <p:sp>
          <p:nvSpPr>
            <p:cNvPr id="7420" name="Google Shape;7420;p74"/>
            <p:cNvSpPr/>
            <p:nvPr/>
          </p:nvSpPr>
          <p:spPr>
            <a:xfrm>
              <a:off x="3543950" y="4648550"/>
              <a:ext cx="78450" cy="95775"/>
            </a:xfrm>
            <a:custGeom>
              <a:rect b="b" l="l" r="r" t="t"/>
              <a:pathLst>
                <a:path extrusionOk="0" h="3831" w="3138">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21" name="Google Shape;7421;p74"/>
            <p:cNvSpPr/>
            <p:nvPr/>
          </p:nvSpPr>
          <p:spPr>
            <a:xfrm>
              <a:off x="3427250" y="4456050"/>
              <a:ext cx="197650" cy="197175"/>
            </a:xfrm>
            <a:custGeom>
              <a:rect b="b" l="l" r="r" t="t"/>
              <a:pathLst>
                <a:path extrusionOk="0" h="7887" w="7906">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22" name="Google Shape;7422;p74"/>
            <p:cNvSpPr/>
            <p:nvPr/>
          </p:nvSpPr>
          <p:spPr>
            <a:xfrm>
              <a:off x="3428150" y="4399275"/>
              <a:ext cx="166925" cy="84725"/>
            </a:xfrm>
            <a:custGeom>
              <a:rect b="b" l="l" r="r" t="t"/>
              <a:pathLst>
                <a:path extrusionOk="0" h="3389" w="6677">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23" name="Google Shape;7423;p74"/>
            <p:cNvSpPr/>
            <p:nvPr/>
          </p:nvSpPr>
          <p:spPr>
            <a:xfrm>
              <a:off x="3330525" y="4674000"/>
              <a:ext cx="181225" cy="207125"/>
            </a:xfrm>
            <a:custGeom>
              <a:rect b="b" l="l" r="r" t="t"/>
              <a:pathLst>
                <a:path extrusionOk="0" h="8285" w="7249">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24" name="Google Shape;7424;p74"/>
            <p:cNvSpPr/>
            <p:nvPr/>
          </p:nvSpPr>
          <p:spPr>
            <a:xfrm>
              <a:off x="3540175" y="4674000"/>
              <a:ext cx="181000" cy="207100"/>
            </a:xfrm>
            <a:custGeom>
              <a:rect b="b" l="l" r="r" t="t"/>
              <a:pathLst>
                <a:path extrusionOk="0" h="8284" w="724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25" name="Google Shape;7425;p74"/>
            <p:cNvSpPr/>
            <p:nvPr/>
          </p:nvSpPr>
          <p:spPr>
            <a:xfrm>
              <a:off x="3429975" y="4648850"/>
              <a:ext cx="78225" cy="95400"/>
            </a:xfrm>
            <a:custGeom>
              <a:rect b="b" l="l" r="r" t="t"/>
              <a:pathLst>
                <a:path extrusionOk="0" h="3816" w="3129">
                  <a:moveTo>
                    <a:pt x="452" y="0"/>
                  </a:moveTo>
                  <a:lnTo>
                    <a:pt x="0" y="440"/>
                  </a:lnTo>
                  <a:lnTo>
                    <a:pt x="2247" y="3816"/>
                  </a:lnTo>
                  <a:lnTo>
                    <a:pt x="3129" y="2936"/>
                  </a:lnTo>
                  <a:lnTo>
                    <a:pt x="1741" y="846"/>
                  </a:lnTo>
                  <a:cubicBezTo>
                    <a:pt x="1268" y="636"/>
                    <a:pt x="834" y="350"/>
                    <a:pt x="4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26" name="Google Shape;7426;p74"/>
            <p:cNvSpPr/>
            <p:nvPr/>
          </p:nvSpPr>
          <p:spPr>
            <a:xfrm>
              <a:off x="3514200" y="4681000"/>
              <a:ext cx="23150" cy="17550"/>
            </a:xfrm>
            <a:custGeom>
              <a:rect b="b" l="l" r="r" t="t"/>
              <a:pathLst>
                <a:path extrusionOk="0" h="702" w="926">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427" name="Google Shape;7427;p74"/>
          <p:cNvGrpSpPr/>
          <p:nvPr/>
        </p:nvGrpSpPr>
        <p:grpSpPr>
          <a:xfrm>
            <a:off x="7169084" y="3538890"/>
            <a:ext cx="253265" cy="339253"/>
            <a:chOff x="3938800" y="4399275"/>
            <a:chExt cx="359700" cy="481825"/>
          </a:xfrm>
        </p:grpSpPr>
        <p:sp>
          <p:nvSpPr>
            <p:cNvPr id="7428" name="Google Shape;7428;p74"/>
            <p:cNvSpPr/>
            <p:nvPr/>
          </p:nvSpPr>
          <p:spPr>
            <a:xfrm>
              <a:off x="4022650" y="4427525"/>
              <a:ext cx="166625" cy="84700"/>
            </a:xfrm>
            <a:custGeom>
              <a:rect b="b" l="l" r="r" t="t"/>
              <a:pathLst>
                <a:path extrusionOk="0" h="3388" w="6665">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29" name="Google Shape;7429;p74"/>
            <p:cNvSpPr/>
            <p:nvPr/>
          </p:nvSpPr>
          <p:spPr>
            <a:xfrm>
              <a:off x="4021450" y="4484275"/>
              <a:ext cx="197650" cy="199225"/>
            </a:xfrm>
            <a:custGeom>
              <a:rect b="b" l="l" r="r" t="t"/>
              <a:pathLst>
                <a:path extrusionOk="0" h="7969" w="7906">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30" name="Google Shape;7430;p74"/>
            <p:cNvSpPr/>
            <p:nvPr/>
          </p:nvSpPr>
          <p:spPr>
            <a:xfrm>
              <a:off x="4054050" y="4692500"/>
              <a:ext cx="132975" cy="47450"/>
            </a:xfrm>
            <a:custGeom>
              <a:rect b="b" l="l" r="r" t="t"/>
              <a:pathLst>
                <a:path extrusionOk="0" h="1898" w="5319">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31" name="Google Shape;7431;p74"/>
            <p:cNvSpPr/>
            <p:nvPr/>
          </p:nvSpPr>
          <p:spPr>
            <a:xfrm>
              <a:off x="4163275" y="4399275"/>
              <a:ext cx="84275" cy="84200"/>
            </a:xfrm>
            <a:custGeom>
              <a:rect b="b" l="l" r="r" t="t"/>
              <a:pathLst>
                <a:path extrusionOk="0" h="3368" w="3371">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32" name="Google Shape;7432;p74"/>
            <p:cNvSpPr/>
            <p:nvPr/>
          </p:nvSpPr>
          <p:spPr>
            <a:xfrm>
              <a:off x="3938800" y="4692800"/>
              <a:ext cx="359700" cy="188300"/>
            </a:xfrm>
            <a:custGeom>
              <a:rect b="b" l="l" r="r" t="t"/>
              <a:pathLst>
                <a:path extrusionOk="0" h="7532" w="14388">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433" name="Google Shape;7433;p74"/>
          <p:cNvGrpSpPr/>
          <p:nvPr/>
        </p:nvGrpSpPr>
        <p:grpSpPr>
          <a:xfrm>
            <a:off x="7639862" y="3538890"/>
            <a:ext cx="159039" cy="339253"/>
            <a:chOff x="4584850" y="4399275"/>
            <a:chExt cx="225875" cy="481825"/>
          </a:xfrm>
        </p:grpSpPr>
        <p:sp>
          <p:nvSpPr>
            <p:cNvPr id="7434" name="Google Shape;7434;p74"/>
            <p:cNvSpPr/>
            <p:nvPr/>
          </p:nvSpPr>
          <p:spPr>
            <a:xfrm>
              <a:off x="4655400" y="4399275"/>
              <a:ext cx="84700" cy="84725"/>
            </a:xfrm>
            <a:custGeom>
              <a:rect b="b" l="l" r="r" t="t"/>
              <a:pathLst>
                <a:path extrusionOk="0" h="3389" w="3388">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35" name="Google Shape;7435;p74"/>
            <p:cNvSpPr/>
            <p:nvPr/>
          </p:nvSpPr>
          <p:spPr>
            <a:xfrm>
              <a:off x="4584850" y="4512200"/>
              <a:ext cx="225875" cy="368900"/>
            </a:xfrm>
            <a:custGeom>
              <a:rect b="b" l="l" r="r" t="t"/>
              <a:pathLst>
                <a:path extrusionOk="0" h="14756" w="9035">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7436" name="Google Shape;7436;p74"/>
          <p:cNvSpPr/>
          <p:nvPr/>
        </p:nvSpPr>
        <p:spPr>
          <a:xfrm>
            <a:off x="7957998" y="3538820"/>
            <a:ext cx="372275" cy="339112"/>
          </a:xfrm>
          <a:custGeom>
            <a:rect b="b" l="l" r="r" t="t"/>
            <a:pathLst>
              <a:path extrusionOk="0" h="19265" w="21149">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7437" name="Google Shape;7437;p74"/>
          <p:cNvGrpSpPr/>
          <p:nvPr/>
        </p:nvGrpSpPr>
        <p:grpSpPr>
          <a:xfrm>
            <a:off x="1049680" y="3951795"/>
            <a:ext cx="339253" cy="339253"/>
            <a:chOff x="5642550" y="4399275"/>
            <a:chExt cx="481825" cy="481825"/>
          </a:xfrm>
        </p:grpSpPr>
        <p:sp>
          <p:nvSpPr>
            <p:cNvPr id="7438" name="Google Shape;7438;p74"/>
            <p:cNvSpPr/>
            <p:nvPr/>
          </p:nvSpPr>
          <p:spPr>
            <a:xfrm>
              <a:off x="5642550" y="4399275"/>
              <a:ext cx="481825" cy="481825"/>
            </a:xfrm>
            <a:custGeom>
              <a:rect b="b" l="l" r="r" t="t"/>
              <a:pathLst>
                <a:path extrusionOk="0" h="19273" w="19273">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39" name="Google Shape;7439;p74"/>
            <p:cNvSpPr/>
            <p:nvPr/>
          </p:nvSpPr>
          <p:spPr>
            <a:xfrm>
              <a:off x="5756375" y="4626100"/>
              <a:ext cx="254100" cy="28275"/>
            </a:xfrm>
            <a:custGeom>
              <a:rect b="b" l="l" r="r" t="t"/>
              <a:pathLst>
                <a:path extrusionOk="0" h="1131" w="10164">
                  <a:moveTo>
                    <a:pt x="1" y="1"/>
                  </a:moveTo>
                  <a:lnTo>
                    <a:pt x="1" y="1130"/>
                  </a:lnTo>
                  <a:lnTo>
                    <a:pt x="10164" y="1130"/>
                  </a:lnTo>
                  <a:lnTo>
                    <a:pt x="101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440" name="Google Shape;7440;p74"/>
          <p:cNvGrpSpPr/>
          <p:nvPr/>
        </p:nvGrpSpPr>
        <p:grpSpPr>
          <a:xfrm>
            <a:off x="2859815" y="3963703"/>
            <a:ext cx="363316" cy="315437"/>
            <a:chOff x="6218300" y="4416175"/>
            <a:chExt cx="516000" cy="448000"/>
          </a:xfrm>
        </p:grpSpPr>
        <p:sp>
          <p:nvSpPr>
            <p:cNvPr id="7441" name="Google Shape;7441;p74"/>
            <p:cNvSpPr/>
            <p:nvPr/>
          </p:nvSpPr>
          <p:spPr>
            <a:xfrm>
              <a:off x="6462150" y="4525375"/>
              <a:ext cx="28250" cy="141250"/>
            </a:xfrm>
            <a:custGeom>
              <a:rect b="b" l="l" r="r" t="t"/>
              <a:pathLst>
                <a:path extrusionOk="0" h="5650" w="113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42" name="Google Shape;7442;p74"/>
            <p:cNvSpPr/>
            <p:nvPr/>
          </p:nvSpPr>
          <p:spPr>
            <a:xfrm>
              <a:off x="6218300" y="4416175"/>
              <a:ext cx="516000" cy="448000"/>
            </a:xfrm>
            <a:custGeom>
              <a:rect b="b" l="l" r="r" t="t"/>
              <a:pathLst>
                <a:path extrusionOk="0" h="17920" w="2064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43" name="Google Shape;7443;p74"/>
            <p:cNvSpPr/>
            <p:nvPr/>
          </p:nvSpPr>
          <p:spPr>
            <a:xfrm>
              <a:off x="6462150" y="4751225"/>
              <a:ext cx="28250" cy="28250"/>
            </a:xfrm>
            <a:custGeom>
              <a:rect b="b" l="l" r="r" t="t"/>
              <a:pathLst>
                <a:path extrusionOk="0" h="1130" w="113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444" name="Google Shape;7444;p74"/>
          <p:cNvGrpSpPr/>
          <p:nvPr/>
        </p:nvGrpSpPr>
        <p:grpSpPr>
          <a:xfrm>
            <a:off x="5918879" y="3951792"/>
            <a:ext cx="339253" cy="339253"/>
            <a:chOff x="899850" y="4992125"/>
            <a:chExt cx="481825" cy="481825"/>
          </a:xfrm>
        </p:grpSpPr>
        <p:sp>
          <p:nvSpPr>
            <p:cNvPr id="7445" name="Google Shape;7445;p74"/>
            <p:cNvSpPr/>
            <p:nvPr/>
          </p:nvSpPr>
          <p:spPr>
            <a:xfrm>
              <a:off x="1126600" y="5360100"/>
              <a:ext cx="28250" cy="28250"/>
            </a:xfrm>
            <a:custGeom>
              <a:rect b="b" l="l" r="r" t="t"/>
              <a:pathLst>
                <a:path extrusionOk="0" h="1130" w="113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46" name="Google Shape;7446;p74"/>
            <p:cNvSpPr/>
            <p:nvPr/>
          </p:nvSpPr>
          <p:spPr>
            <a:xfrm>
              <a:off x="1056050" y="5079900"/>
              <a:ext cx="169400" cy="194950"/>
            </a:xfrm>
            <a:custGeom>
              <a:rect b="b" l="l" r="r" t="t"/>
              <a:pathLst>
                <a:path extrusionOk="0" h="7798" w="6776">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47" name="Google Shape;7447;p74"/>
            <p:cNvSpPr/>
            <p:nvPr/>
          </p:nvSpPr>
          <p:spPr>
            <a:xfrm>
              <a:off x="899850" y="4992125"/>
              <a:ext cx="481825" cy="481825"/>
            </a:xfrm>
            <a:custGeom>
              <a:rect b="b" l="l" r="r" t="t"/>
              <a:pathLst>
                <a:path extrusionOk="0" h="19273" w="19273">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448" name="Google Shape;7448;p74"/>
          <p:cNvGrpSpPr/>
          <p:nvPr/>
        </p:nvGrpSpPr>
        <p:grpSpPr>
          <a:xfrm>
            <a:off x="5461708" y="3951792"/>
            <a:ext cx="339253" cy="339253"/>
            <a:chOff x="1492675" y="4992125"/>
            <a:chExt cx="481825" cy="481825"/>
          </a:xfrm>
        </p:grpSpPr>
        <p:sp>
          <p:nvSpPr>
            <p:cNvPr id="7449" name="Google Shape;7449;p74"/>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50" name="Google Shape;7450;p74"/>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451" name="Google Shape;7451;p74"/>
          <p:cNvGrpSpPr/>
          <p:nvPr/>
        </p:nvGrpSpPr>
        <p:grpSpPr>
          <a:xfrm>
            <a:off x="5004462" y="3951792"/>
            <a:ext cx="339253" cy="339253"/>
            <a:chOff x="2085525" y="4992125"/>
            <a:chExt cx="481825" cy="481825"/>
          </a:xfrm>
        </p:grpSpPr>
        <p:sp>
          <p:nvSpPr>
            <p:cNvPr id="7452" name="Google Shape;7452;p74"/>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53" name="Google Shape;7453;p74"/>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454" name="Google Shape;7454;p74"/>
          <p:cNvGrpSpPr/>
          <p:nvPr/>
        </p:nvGrpSpPr>
        <p:grpSpPr>
          <a:xfrm>
            <a:off x="6833221" y="3951792"/>
            <a:ext cx="339253" cy="339253"/>
            <a:chOff x="2678350" y="4992125"/>
            <a:chExt cx="481825" cy="481825"/>
          </a:xfrm>
        </p:grpSpPr>
        <p:sp>
          <p:nvSpPr>
            <p:cNvPr id="7455" name="Google Shape;7455;p74"/>
            <p:cNvSpPr/>
            <p:nvPr/>
          </p:nvSpPr>
          <p:spPr>
            <a:xfrm>
              <a:off x="2975725" y="5079150"/>
              <a:ext cx="56475" cy="309125"/>
            </a:xfrm>
            <a:custGeom>
              <a:rect b="b" l="l" r="r" t="t"/>
              <a:pathLst>
                <a:path extrusionOk="0" h="12365" w="2259">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56" name="Google Shape;7456;p74"/>
            <p:cNvSpPr/>
            <p:nvPr/>
          </p:nvSpPr>
          <p:spPr>
            <a:xfrm>
              <a:off x="2806350" y="5162500"/>
              <a:ext cx="84700" cy="225775"/>
            </a:xfrm>
            <a:custGeom>
              <a:rect b="b" l="l" r="r" t="t"/>
              <a:pathLst>
                <a:path extrusionOk="0" h="9031" w="3388">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57" name="Google Shape;7457;p74"/>
            <p:cNvSpPr/>
            <p:nvPr/>
          </p:nvSpPr>
          <p:spPr>
            <a:xfrm>
              <a:off x="2678350" y="4992125"/>
              <a:ext cx="481825" cy="481825"/>
            </a:xfrm>
            <a:custGeom>
              <a:rect b="b" l="l" r="r" t="t"/>
              <a:pathLst>
                <a:path extrusionOk="0" h="19273" w="19273">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458" name="Google Shape;7458;p74"/>
          <p:cNvGrpSpPr/>
          <p:nvPr/>
        </p:nvGrpSpPr>
        <p:grpSpPr>
          <a:xfrm>
            <a:off x="4628816" y="3951792"/>
            <a:ext cx="339253" cy="339253"/>
            <a:chOff x="3271200" y="4992125"/>
            <a:chExt cx="481825" cy="481825"/>
          </a:xfrm>
        </p:grpSpPr>
        <p:sp>
          <p:nvSpPr>
            <p:cNvPr id="7459" name="Google Shape;7459;p74"/>
            <p:cNvSpPr/>
            <p:nvPr/>
          </p:nvSpPr>
          <p:spPr>
            <a:xfrm>
              <a:off x="3497950" y="5106025"/>
              <a:ext cx="28250" cy="28250"/>
            </a:xfrm>
            <a:custGeom>
              <a:rect b="b" l="l" r="r" t="t"/>
              <a:pathLst>
                <a:path extrusionOk="0" h="1130" w="113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60" name="Google Shape;7460;p74"/>
            <p:cNvSpPr/>
            <p:nvPr/>
          </p:nvSpPr>
          <p:spPr>
            <a:xfrm>
              <a:off x="3497950" y="5218950"/>
              <a:ext cx="28250" cy="141175"/>
            </a:xfrm>
            <a:custGeom>
              <a:rect b="b" l="l" r="r" t="t"/>
              <a:pathLst>
                <a:path extrusionOk="0" h="5647" w="1130">
                  <a:moveTo>
                    <a:pt x="0" y="0"/>
                  </a:moveTo>
                  <a:lnTo>
                    <a:pt x="0" y="5647"/>
                  </a:lnTo>
                  <a:lnTo>
                    <a:pt x="1130" y="5647"/>
                  </a:lnTo>
                  <a:lnTo>
                    <a:pt x="11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61" name="Google Shape;7461;p74"/>
            <p:cNvSpPr/>
            <p:nvPr/>
          </p:nvSpPr>
          <p:spPr>
            <a:xfrm>
              <a:off x="3271200" y="4992125"/>
              <a:ext cx="481825" cy="481825"/>
            </a:xfrm>
            <a:custGeom>
              <a:rect b="b" l="l" r="r" t="t"/>
              <a:pathLst>
                <a:path extrusionOk="0" h="19273" w="19273">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462" name="Google Shape;7462;p74"/>
          <p:cNvGrpSpPr/>
          <p:nvPr/>
        </p:nvGrpSpPr>
        <p:grpSpPr>
          <a:xfrm>
            <a:off x="7290263" y="3952822"/>
            <a:ext cx="339411" cy="337193"/>
            <a:chOff x="3863900" y="4993625"/>
            <a:chExt cx="482050" cy="478900"/>
          </a:xfrm>
        </p:grpSpPr>
        <p:sp>
          <p:nvSpPr>
            <p:cNvPr id="7463" name="Google Shape;7463;p74"/>
            <p:cNvSpPr/>
            <p:nvPr/>
          </p:nvSpPr>
          <p:spPr>
            <a:xfrm>
              <a:off x="3877525"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64" name="Google Shape;7464;p74"/>
            <p:cNvSpPr/>
            <p:nvPr/>
          </p:nvSpPr>
          <p:spPr>
            <a:xfrm>
              <a:off x="4113750" y="5133350"/>
              <a:ext cx="232200" cy="339175"/>
            </a:xfrm>
            <a:custGeom>
              <a:rect b="b" l="l" r="r" t="t"/>
              <a:pathLst>
                <a:path extrusionOk="0" h="13567" w="9288">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65" name="Google Shape;7465;p74"/>
            <p:cNvSpPr/>
            <p:nvPr/>
          </p:nvSpPr>
          <p:spPr>
            <a:xfrm>
              <a:off x="3998800" y="4993625"/>
              <a:ext cx="334125" cy="168500"/>
            </a:xfrm>
            <a:custGeom>
              <a:rect b="b" l="l" r="r" t="t"/>
              <a:pathLst>
                <a:path extrusionOk="0" h="6740" w="13365">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66" name="Google Shape;7466;p74"/>
            <p:cNvSpPr/>
            <p:nvPr/>
          </p:nvSpPr>
          <p:spPr>
            <a:xfrm>
              <a:off x="3863900" y="5132450"/>
              <a:ext cx="221650" cy="339925"/>
            </a:xfrm>
            <a:custGeom>
              <a:rect b="b" l="l" r="r" t="t"/>
              <a:pathLst>
                <a:path extrusionOk="0" h="13597" w="8866">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467" name="Google Shape;7467;p74"/>
          <p:cNvGrpSpPr/>
          <p:nvPr/>
        </p:nvGrpSpPr>
        <p:grpSpPr>
          <a:xfrm>
            <a:off x="7747437" y="3952822"/>
            <a:ext cx="339411" cy="337193"/>
            <a:chOff x="4456725" y="4993625"/>
            <a:chExt cx="482050" cy="478900"/>
          </a:xfrm>
        </p:grpSpPr>
        <p:sp>
          <p:nvSpPr>
            <p:cNvPr id="7468" name="Google Shape;7468;p74"/>
            <p:cNvSpPr/>
            <p:nvPr/>
          </p:nvSpPr>
          <p:spPr>
            <a:xfrm>
              <a:off x="4470350" y="5058825"/>
              <a:ext cx="315450" cy="164750"/>
            </a:xfrm>
            <a:custGeom>
              <a:rect b="b" l="l" r="r" t="t"/>
              <a:pathLst>
                <a:path extrusionOk="0" h="6590" w="12618">
                  <a:moveTo>
                    <a:pt x="3647" y="1"/>
                  </a:moveTo>
                  <a:lnTo>
                    <a:pt x="169" y="1846"/>
                  </a:lnTo>
                  <a:cubicBezTo>
                    <a:pt x="109" y="1877"/>
                    <a:pt x="52" y="1913"/>
                    <a:pt x="1" y="1952"/>
                  </a:cubicBezTo>
                  <a:lnTo>
                    <a:pt x="8893" y="6589"/>
                  </a:lnTo>
                  <a:lnTo>
                    <a:pt x="12618"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69" name="Google Shape;7469;p74"/>
            <p:cNvSpPr/>
            <p:nvPr/>
          </p:nvSpPr>
          <p:spPr>
            <a:xfrm>
              <a:off x="4706575" y="5133350"/>
              <a:ext cx="232200" cy="339175"/>
            </a:xfrm>
            <a:custGeom>
              <a:rect b="b" l="l" r="r" t="t"/>
              <a:pathLst>
                <a:path extrusionOk="0" h="13567" w="9288">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70" name="Google Shape;7470;p74"/>
            <p:cNvSpPr/>
            <p:nvPr/>
          </p:nvSpPr>
          <p:spPr>
            <a:xfrm>
              <a:off x="4591625" y="4993625"/>
              <a:ext cx="334125" cy="168500"/>
            </a:xfrm>
            <a:custGeom>
              <a:rect b="b" l="l" r="r" t="t"/>
              <a:pathLst>
                <a:path extrusionOk="0" h="6740" w="13365">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71" name="Google Shape;7471;p74"/>
            <p:cNvSpPr/>
            <p:nvPr/>
          </p:nvSpPr>
          <p:spPr>
            <a:xfrm>
              <a:off x="4456725" y="5132450"/>
              <a:ext cx="221650" cy="339925"/>
            </a:xfrm>
            <a:custGeom>
              <a:rect b="b" l="l" r="r" t="t"/>
              <a:pathLst>
                <a:path extrusionOk="0" h="13597" w="8866">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472" name="Google Shape;7472;p74"/>
          <p:cNvGrpSpPr/>
          <p:nvPr/>
        </p:nvGrpSpPr>
        <p:grpSpPr>
          <a:xfrm>
            <a:off x="6376030" y="3952813"/>
            <a:ext cx="339411" cy="337211"/>
            <a:chOff x="5049575" y="4993600"/>
            <a:chExt cx="482050" cy="478925"/>
          </a:xfrm>
        </p:grpSpPr>
        <p:sp>
          <p:nvSpPr>
            <p:cNvPr id="7473" name="Google Shape;7473;p74"/>
            <p:cNvSpPr/>
            <p:nvPr/>
          </p:nvSpPr>
          <p:spPr>
            <a:xfrm>
              <a:off x="5063200"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74" name="Google Shape;7474;p74"/>
            <p:cNvSpPr/>
            <p:nvPr/>
          </p:nvSpPr>
          <p:spPr>
            <a:xfrm>
              <a:off x="5299425" y="5133350"/>
              <a:ext cx="232200" cy="339175"/>
            </a:xfrm>
            <a:custGeom>
              <a:rect b="b" l="l" r="r" t="t"/>
              <a:pathLst>
                <a:path extrusionOk="0" h="13567" w="9288">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75" name="Google Shape;7475;p74"/>
            <p:cNvSpPr/>
            <p:nvPr/>
          </p:nvSpPr>
          <p:spPr>
            <a:xfrm>
              <a:off x="5184475" y="4993600"/>
              <a:ext cx="334125" cy="168525"/>
            </a:xfrm>
            <a:custGeom>
              <a:rect b="b" l="l" r="r" t="t"/>
              <a:pathLst>
                <a:path extrusionOk="0" h="6741" w="13365">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76" name="Google Shape;7476;p74"/>
            <p:cNvSpPr/>
            <p:nvPr/>
          </p:nvSpPr>
          <p:spPr>
            <a:xfrm>
              <a:off x="5049575" y="5132450"/>
              <a:ext cx="221650" cy="339925"/>
            </a:xfrm>
            <a:custGeom>
              <a:rect b="b" l="l" r="r" t="t"/>
              <a:pathLst>
                <a:path extrusionOk="0" h="13597" w="8866">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7477" name="Google Shape;7477;p74"/>
          <p:cNvSpPr txBox="1"/>
          <p:nvPr/>
        </p:nvSpPr>
        <p:spPr>
          <a:xfrm>
            <a:off x="828875" y="1176707"/>
            <a:ext cx="7525800" cy="7614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100">
                <a:solidFill>
                  <a:srgbClr val="FFFFFF"/>
                </a:solidFill>
              </a:rPr>
              <a:t>You can</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icons without losing quality.</a:t>
            </a:r>
            <a:endParaRPr sz="1100">
              <a:solidFill>
                <a:srgbClr val="FFFFFF"/>
              </a:solidFill>
            </a:endParaRPr>
          </a:p>
          <a:p>
            <a:pPr indent="0" lvl="0" marL="0" rtl="0" algn="ctr">
              <a:lnSpc>
                <a:spcPct val="115000"/>
              </a:lnSpc>
              <a:spcBef>
                <a:spcPts val="0"/>
              </a:spcBef>
              <a:spcAft>
                <a:spcPts val="0"/>
              </a:spcAft>
              <a:buNone/>
            </a:pPr>
            <a:r>
              <a:rPr lang="en" sz="1100">
                <a:solidFill>
                  <a:srgbClr val="FFFFFF"/>
                </a:solidFill>
              </a:rPr>
              <a:t>You can </a:t>
            </a:r>
            <a:r>
              <a:rPr lang="en" sz="1100">
                <a:solidFill>
                  <a:srgbClr val="869FB2"/>
                </a:solidFill>
              </a:rPr>
              <a:t>change the stroke and fill color</a:t>
            </a:r>
            <a:r>
              <a:rPr lang="en" sz="1100">
                <a:solidFill>
                  <a:srgbClr val="FFFFFF"/>
                </a:solidFill>
              </a:rPr>
              <a:t>; just select the icon and click on the</a:t>
            </a:r>
            <a:r>
              <a:rPr lang="en" sz="1100">
                <a:solidFill>
                  <a:srgbClr val="435D74"/>
                </a:solidFill>
              </a:rPr>
              <a:t> </a:t>
            </a:r>
            <a:r>
              <a:rPr lang="en" sz="1100">
                <a:solidFill>
                  <a:srgbClr val="869FB2"/>
                </a:solidFill>
              </a:rPr>
              <a:t>paint bucket/pen</a:t>
            </a:r>
            <a:r>
              <a:rPr lang="en" sz="1100">
                <a:solidFill>
                  <a:srgbClr val="FFFFFF"/>
                </a:solidFill>
              </a:rPr>
              <a:t>.</a:t>
            </a:r>
            <a:endParaRPr sz="1100">
              <a:solidFill>
                <a:srgbClr val="FFFFFF"/>
              </a:solidFill>
            </a:endParaRPr>
          </a:p>
          <a:p>
            <a:pPr indent="0" lvl="0" marL="0" rtl="0" algn="ctr">
              <a:lnSpc>
                <a:spcPct val="115000"/>
              </a:lnSpc>
              <a:spcBef>
                <a:spcPts val="0"/>
              </a:spcBef>
              <a:spcAft>
                <a:spcPts val="0"/>
              </a:spcAft>
              <a:buNone/>
            </a:pPr>
            <a:r>
              <a:rPr lang="en" sz="1100">
                <a:solidFill>
                  <a:srgbClr val="FFFFFF"/>
                </a:solidFill>
              </a:rPr>
              <a:t>In Google Slides, you can also use </a:t>
            </a:r>
            <a:r>
              <a:rPr lang="en" sz="1100">
                <a:solidFill>
                  <a:srgbClr val="869FB2"/>
                </a:solidFill>
                <a:uFill>
                  <a:noFill/>
                </a:uFill>
                <a:hlinkClick r:id="rId3">
                  <a:extLst>
                    <a:ext uri="{A12FA001-AC4F-418D-AE19-62706E023703}">
                      <ahyp:hlinkClr val="tx"/>
                    </a:ext>
                  </a:extLst>
                </a:hlinkClick>
              </a:rPr>
              <a:t>Flaticon’s extension</a:t>
            </a:r>
            <a:r>
              <a:rPr lang="en" sz="1100">
                <a:solidFill>
                  <a:srgbClr val="FFFFFF"/>
                </a:solidFill>
              </a:rPr>
              <a:t>, allowing you to customize and add even more icons.</a:t>
            </a:r>
            <a:br>
              <a:rPr lang="en" sz="1100">
                <a:solidFill>
                  <a:srgbClr val="435D74"/>
                </a:solidFill>
              </a:rPr>
            </a:br>
            <a:endParaRPr sz="1100">
              <a:solidFill>
                <a:srgbClr val="435D74"/>
              </a:solidFill>
            </a:endParaRPr>
          </a:p>
        </p:txBody>
      </p:sp>
      <p:sp>
        <p:nvSpPr>
          <p:cNvPr id="7478" name="Google Shape;7478;p74"/>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rPr>
              <a:t>...and our sets of editable icons</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482" name="Shape 7482"/>
        <p:cNvGrpSpPr/>
        <p:nvPr/>
      </p:nvGrpSpPr>
      <p:grpSpPr>
        <a:xfrm>
          <a:off x="0" y="0"/>
          <a:ext cx="0" cy="0"/>
          <a:chOff x="0" y="0"/>
          <a:chExt cx="0" cy="0"/>
        </a:xfrm>
      </p:grpSpPr>
      <p:grpSp>
        <p:nvGrpSpPr>
          <p:cNvPr id="7483" name="Google Shape;7483;p75"/>
          <p:cNvGrpSpPr/>
          <p:nvPr/>
        </p:nvGrpSpPr>
        <p:grpSpPr>
          <a:xfrm>
            <a:off x="876361" y="1308054"/>
            <a:ext cx="322099" cy="370529"/>
            <a:chOff x="-42971725" y="3217825"/>
            <a:chExt cx="275675" cy="317125"/>
          </a:xfrm>
        </p:grpSpPr>
        <p:sp>
          <p:nvSpPr>
            <p:cNvPr id="7484" name="Google Shape;7484;p75"/>
            <p:cNvSpPr/>
            <p:nvPr/>
          </p:nvSpPr>
          <p:spPr>
            <a:xfrm>
              <a:off x="-42951250" y="3279250"/>
              <a:ext cx="233950" cy="152050"/>
            </a:xfrm>
            <a:custGeom>
              <a:rect b="b" l="l" r="r" t="t"/>
              <a:pathLst>
                <a:path extrusionOk="0" h="6082" w="9358">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5" name="Google Shape;7485;p75"/>
            <p:cNvSpPr/>
            <p:nvPr/>
          </p:nvSpPr>
          <p:spPr>
            <a:xfrm>
              <a:off x="-42971725" y="3451750"/>
              <a:ext cx="275675" cy="83200"/>
            </a:xfrm>
            <a:custGeom>
              <a:rect b="b" l="l" r="r" t="t"/>
              <a:pathLst>
                <a:path extrusionOk="0" h="3328" w="11027">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6" name="Google Shape;7486;p75"/>
            <p:cNvSpPr/>
            <p:nvPr/>
          </p:nvSpPr>
          <p:spPr>
            <a:xfrm>
              <a:off x="-42866975" y="3217825"/>
              <a:ext cx="63025" cy="40975"/>
            </a:xfrm>
            <a:custGeom>
              <a:rect b="b" l="l" r="r" t="t"/>
              <a:pathLst>
                <a:path extrusionOk="0" h="1639" w="2521">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87" name="Google Shape;7487;p75"/>
          <p:cNvGrpSpPr/>
          <p:nvPr/>
        </p:nvGrpSpPr>
        <p:grpSpPr>
          <a:xfrm>
            <a:off x="848276" y="1776710"/>
            <a:ext cx="378270" cy="337551"/>
            <a:chOff x="-42996150" y="3612600"/>
            <a:chExt cx="323750" cy="288900"/>
          </a:xfrm>
        </p:grpSpPr>
        <p:sp>
          <p:nvSpPr>
            <p:cNvPr id="7488" name="Google Shape;7488;p75"/>
            <p:cNvSpPr/>
            <p:nvPr/>
          </p:nvSpPr>
          <p:spPr>
            <a:xfrm>
              <a:off x="-42914225" y="3612600"/>
              <a:ext cx="241825" cy="239275"/>
            </a:xfrm>
            <a:custGeom>
              <a:rect b="b" l="l" r="r" t="t"/>
              <a:pathLst>
                <a:path extrusionOk="0" h="9571" w="9673">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9" name="Google Shape;7489;p75"/>
            <p:cNvSpPr/>
            <p:nvPr/>
          </p:nvSpPr>
          <p:spPr>
            <a:xfrm>
              <a:off x="-42946525" y="3762850"/>
              <a:ext cx="118950" cy="118950"/>
            </a:xfrm>
            <a:custGeom>
              <a:rect b="b" l="l" r="r" t="t"/>
              <a:pathLst>
                <a:path extrusionOk="0" h="4758" w="4758">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0" name="Google Shape;7490;p75"/>
            <p:cNvSpPr/>
            <p:nvPr/>
          </p:nvSpPr>
          <p:spPr>
            <a:xfrm>
              <a:off x="-42996150" y="3855800"/>
              <a:ext cx="78000" cy="45700"/>
            </a:xfrm>
            <a:custGeom>
              <a:rect b="b" l="l" r="r" t="t"/>
              <a:pathLst>
                <a:path extrusionOk="0" h="1828" w="312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91" name="Google Shape;7491;p75"/>
          <p:cNvGrpSpPr/>
          <p:nvPr/>
        </p:nvGrpSpPr>
        <p:grpSpPr>
          <a:xfrm>
            <a:off x="851036" y="2186080"/>
            <a:ext cx="372749" cy="370909"/>
            <a:chOff x="-42994575" y="3950300"/>
            <a:chExt cx="319025" cy="317450"/>
          </a:xfrm>
        </p:grpSpPr>
        <p:sp>
          <p:nvSpPr>
            <p:cNvPr id="7492" name="Google Shape;7492;p75"/>
            <p:cNvSpPr/>
            <p:nvPr/>
          </p:nvSpPr>
          <p:spPr>
            <a:xfrm>
              <a:off x="-42930775" y="4225200"/>
              <a:ext cx="191425" cy="42550"/>
            </a:xfrm>
            <a:custGeom>
              <a:rect b="b" l="l" r="r" t="t"/>
              <a:pathLst>
                <a:path extrusionOk="0" h="1702" w="7657">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3" name="Google Shape;7493;p75"/>
            <p:cNvSpPr/>
            <p:nvPr/>
          </p:nvSpPr>
          <p:spPr>
            <a:xfrm>
              <a:off x="-42908725" y="4163750"/>
              <a:ext cx="148900" cy="42550"/>
            </a:xfrm>
            <a:custGeom>
              <a:rect b="b" l="l" r="r" t="t"/>
              <a:pathLst>
                <a:path extrusionOk="0" h="1702" w="5956">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4" name="Google Shape;7494;p75"/>
            <p:cNvSpPr/>
            <p:nvPr/>
          </p:nvSpPr>
          <p:spPr>
            <a:xfrm>
              <a:off x="-42994575" y="3950300"/>
              <a:ext cx="319025" cy="211125"/>
            </a:xfrm>
            <a:custGeom>
              <a:rect b="b" l="l" r="r" t="t"/>
              <a:pathLst>
                <a:path extrusionOk="0" h="8445" w="12761">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95" name="Google Shape;7495;p75"/>
          <p:cNvGrpSpPr/>
          <p:nvPr/>
        </p:nvGrpSpPr>
        <p:grpSpPr>
          <a:xfrm>
            <a:off x="3004431" y="1332912"/>
            <a:ext cx="371785" cy="370879"/>
            <a:chOff x="-41111350" y="3239100"/>
            <a:chExt cx="318200" cy="317425"/>
          </a:xfrm>
        </p:grpSpPr>
        <p:sp>
          <p:nvSpPr>
            <p:cNvPr id="7496" name="Google Shape;7496;p75"/>
            <p:cNvSpPr/>
            <p:nvPr/>
          </p:nvSpPr>
          <p:spPr>
            <a:xfrm>
              <a:off x="-41111350" y="3239100"/>
              <a:ext cx="145725" cy="144925"/>
            </a:xfrm>
            <a:custGeom>
              <a:rect b="b" l="l" r="r" t="t"/>
              <a:pathLst>
                <a:path extrusionOk="0" h="5797" w="5829">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7" name="Google Shape;7497;p75"/>
            <p:cNvSpPr/>
            <p:nvPr/>
          </p:nvSpPr>
          <p:spPr>
            <a:xfrm>
              <a:off x="-41110575" y="3412375"/>
              <a:ext cx="146525" cy="144150"/>
            </a:xfrm>
            <a:custGeom>
              <a:rect b="b" l="l" r="r" t="t"/>
              <a:pathLst>
                <a:path extrusionOk="0" h="5766" w="5861">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8" name="Google Shape;7498;p75"/>
            <p:cNvSpPr/>
            <p:nvPr/>
          </p:nvSpPr>
          <p:spPr>
            <a:xfrm>
              <a:off x="-40938875" y="3239100"/>
              <a:ext cx="145725" cy="144925"/>
            </a:xfrm>
            <a:custGeom>
              <a:rect b="b" l="l" r="r" t="t"/>
              <a:pathLst>
                <a:path extrusionOk="0" h="5797" w="5829">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9" name="Google Shape;7499;p75"/>
            <p:cNvSpPr/>
            <p:nvPr/>
          </p:nvSpPr>
          <p:spPr>
            <a:xfrm>
              <a:off x="-40938875" y="3411575"/>
              <a:ext cx="145725" cy="144950"/>
            </a:xfrm>
            <a:custGeom>
              <a:rect b="b" l="l" r="r" t="t"/>
              <a:pathLst>
                <a:path extrusionOk="0" h="5798" w="5829">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00" name="Google Shape;7500;p75"/>
          <p:cNvGrpSpPr/>
          <p:nvPr/>
        </p:nvGrpSpPr>
        <p:grpSpPr>
          <a:xfrm>
            <a:off x="3000751" y="1768444"/>
            <a:ext cx="379146" cy="370967"/>
            <a:chOff x="-41117650" y="3605525"/>
            <a:chExt cx="324500" cy="317500"/>
          </a:xfrm>
        </p:grpSpPr>
        <p:sp>
          <p:nvSpPr>
            <p:cNvPr id="7501" name="Google Shape;7501;p75"/>
            <p:cNvSpPr/>
            <p:nvPr/>
          </p:nvSpPr>
          <p:spPr>
            <a:xfrm>
              <a:off x="-41016850" y="3605525"/>
              <a:ext cx="106350" cy="105375"/>
            </a:xfrm>
            <a:custGeom>
              <a:rect b="b" l="l" r="r" t="t"/>
              <a:pathLst>
                <a:path extrusionOk="0" h="4215" w="4254">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2" name="Google Shape;7502;p75"/>
            <p:cNvSpPr/>
            <p:nvPr/>
          </p:nvSpPr>
          <p:spPr>
            <a:xfrm>
              <a:off x="-40900275" y="3721300"/>
              <a:ext cx="107125" cy="105375"/>
            </a:xfrm>
            <a:custGeom>
              <a:rect b="b" l="l" r="r" t="t"/>
              <a:pathLst>
                <a:path extrusionOk="0" h="4215" w="4285">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3" name="Google Shape;7503;p75"/>
            <p:cNvSpPr/>
            <p:nvPr/>
          </p:nvSpPr>
          <p:spPr>
            <a:xfrm>
              <a:off x="-41117650" y="3668350"/>
              <a:ext cx="262300" cy="254675"/>
            </a:xfrm>
            <a:custGeom>
              <a:rect b="b" l="l" r="r" t="t"/>
              <a:pathLst>
                <a:path extrusionOk="0" h="10187" w="10492">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04" name="Google Shape;7504;p75"/>
          <p:cNvSpPr/>
          <p:nvPr/>
        </p:nvSpPr>
        <p:spPr>
          <a:xfrm>
            <a:off x="3006881" y="2218029"/>
            <a:ext cx="372720" cy="361678"/>
          </a:xfrm>
          <a:custGeom>
            <a:rect b="b" l="l" r="r" t="t"/>
            <a:pathLst>
              <a:path extrusionOk="0" h="12382" w="1276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05" name="Google Shape;7505;p75"/>
          <p:cNvGrpSpPr/>
          <p:nvPr/>
        </p:nvGrpSpPr>
        <p:grpSpPr>
          <a:xfrm>
            <a:off x="1827005" y="2659967"/>
            <a:ext cx="216271" cy="371814"/>
            <a:chOff x="-39205300" y="3220175"/>
            <a:chExt cx="185100" cy="318225"/>
          </a:xfrm>
        </p:grpSpPr>
        <p:sp>
          <p:nvSpPr>
            <p:cNvPr id="7506" name="Google Shape;7506;p75"/>
            <p:cNvSpPr/>
            <p:nvPr/>
          </p:nvSpPr>
          <p:spPr>
            <a:xfrm>
              <a:off x="-39205300" y="3220175"/>
              <a:ext cx="185100" cy="111875"/>
            </a:xfrm>
            <a:custGeom>
              <a:rect b="b" l="l" r="r" t="t"/>
              <a:pathLst>
                <a:path extrusionOk="0" h="4475" w="7404">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7" name="Google Shape;7507;p75"/>
            <p:cNvSpPr/>
            <p:nvPr/>
          </p:nvSpPr>
          <p:spPr>
            <a:xfrm>
              <a:off x="-39184825" y="3353300"/>
              <a:ext cx="144950" cy="185100"/>
            </a:xfrm>
            <a:custGeom>
              <a:rect b="b" l="l" r="r" t="t"/>
              <a:pathLst>
                <a:path extrusionOk="0" h="7404" w="5798">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08" name="Google Shape;7508;p75"/>
          <p:cNvGrpSpPr/>
          <p:nvPr/>
        </p:nvGrpSpPr>
        <p:grpSpPr>
          <a:xfrm>
            <a:off x="1792533" y="3120038"/>
            <a:ext cx="300016" cy="369273"/>
            <a:chOff x="-39248625" y="3588600"/>
            <a:chExt cx="256775" cy="316050"/>
          </a:xfrm>
        </p:grpSpPr>
        <p:sp>
          <p:nvSpPr>
            <p:cNvPr id="7509" name="Google Shape;7509;p75"/>
            <p:cNvSpPr/>
            <p:nvPr/>
          </p:nvSpPr>
          <p:spPr>
            <a:xfrm>
              <a:off x="-39248625" y="3588600"/>
              <a:ext cx="256775" cy="316050"/>
            </a:xfrm>
            <a:custGeom>
              <a:rect b="b" l="l" r="r" t="t"/>
              <a:pathLst>
                <a:path extrusionOk="0" h="12642" w="10271">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0" name="Google Shape;7510;p75"/>
            <p:cNvSpPr/>
            <p:nvPr/>
          </p:nvSpPr>
          <p:spPr>
            <a:xfrm>
              <a:off x="-39076150" y="3684875"/>
              <a:ext cx="84300" cy="80300"/>
            </a:xfrm>
            <a:custGeom>
              <a:rect b="b" l="l" r="r" t="t"/>
              <a:pathLst>
                <a:path extrusionOk="0" h="3212" w="3372">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11" name="Google Shape;7511;p75"/>
          <p:cNvSpPr/>
          <p:nvPr/>
        </p:nvSpPr>
        <p:spPr>
          <a:xfrm>
            <a:off x="1763554" y="3575664"/>
            <a:ext cx="363548" cy="370909"/>
          </a:xfrm>
          <a:custGeom>
            <a:rect b="b" l="l" r="r" t="t"/>
            <a:pathLst>
              <a:path extrusionOk="0" h="12698" w="12446">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2" name="Google Shape;7512;p75"/>
          <p:cNvSpPr/>
          <p:nvPr/>
        </p:nvSpPr>
        <p:spPr>
          <a:xfrm>
            <a:off x="3953101" y="2647102"/>
            <a:ext cx="369974" cy="368601"/>
          </a:xfrm>
          <a:custGeom>
            <a:rect b="b" l="l" r="r" t="t"/>
            <a:pathLst>
              <a:path extrusionOk="0" h="12619" w="12666">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13" name="Google Shape;7513;p75"/>
          <p:cNvGrpSpPr/>
          <p:nvPr/>
        </p:nvGrpSpPr>
        <p:grpSpPr>
          <a:xfrm>
            <a:off x="1243246" y="1308054"/>
            <a:ext cx="429504" cy="370879"/>
            <a:chOff x="-42651700" y="3217825"/>
            <a:chExt cx="367600" cy="317425"/>
          </a:xfrm>
        </p:grpSpPr>
        <p:sp>
          <p:nvSpPr>
            <p:cNvPr id="7514" name="Google Shape;7514;p75"/>
            <p:cNvSpPr/>
            <p:nvPr/>
          </p:nvSpPr>
          <p:spPr>
            <a:xfrm>
              <a:off x="-42651700" y="3239075"/>
              <a:ext cx="367600" cy="296175"/>
            </a:xfrm>
            <a:custGeom>
              <a:rect b="b" l="l" r="r" t="t"/>
              <a:pathLst>
                <a:path extrusionOk="0" h="11847" w="14704">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5" name="Google Shape;7515;p75"/>
            <p:cNvSpPr/>
            <p:nvPr/>
          </p:nvSpPr>
          <p:spPr>
            <a:xfrm>
              <a:off x="-42419600" y="3217825"/>
              <a:ext cx="106350" cy="106350"/>
            </a:xfrm>
            <a:custGeom>
              <a:rect b="b" l="l" r="r" t="t"/>
              <a:pathLst>
                <a:path extrusionOk="0" h="4254" w="4254">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6" name="Google Shape;7516;p75"/>
            <p:cNvSpPr/>
            <p:nvPr/>
          </p:nvSpPr>
          <p:spPr>
            <a:xfrm>
              <a:off x="-42623600" y="3218600"/>
              <a:ext cx="106350" cy="106375"/>
            </a:xfrm>
            <a:custGeom>
              <a:rect b="b" l="l" r="r" t="t"/>
              <a:pathLst>
                <a:path extrusionOk="0" h="4255" w="4254">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7" name="Google Shape;7517;p75"/>
            <p:cNvSpPr/>
            <p:nvPr/>
          </p:nvSpPr>
          <p:spPr>
            <a:xfrm>
              <a:off x="-42561375" y="3279250"/>
              <a:ext cx="185900" cy="186700"/>
            </a:xfrm>
            <a:custGeom>
              <a:rect b="b" l="l" r="r" t="t"/>
              <a:pathLst>
                <a:path extrusionOk="0" h="7468" w="7436">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18" name="Google Shape;7518;p75"/>
          <p:cNvGrpSpPr/>
          <p:nvPr/>
        </p:nvGrpSpPr>
        <p:grpSpPr>
          <a:xfrm>
            <a:off x="1278678" y="1747704"/>
            <a:ext cx="358640" cy="363226"/>
            <a:chOff x="-42617300" y="3587775"/>
            <a:chExt cx="306950" cy="310875"/>
          </a:xfrm>
        </p:grpSpPr>
        <p:sp>
          <p:nvSpPr>
            <p:cNvPr id="7519" name="Google Shape;7519;p75"/>
            <p:cNvSpPr/>
            <p:nvPr/>
          </p:nvSpPr>
          <p:spPr>
            <a:xfrm>
              <a:off x="-42617300" y="3587775"/>
              <a:ext cx="306950" cy="310875"/>
            </a:xfrm>
            <a:custGeom>
              <a:rect b="b" l="l" r="r" t="t"/>
              <a:pathLst>
                <a:path extrusionOk="0" h="12435" w="12278">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0" name="Google Shape;7520;p75"/>
            <p:cNvSpPr/>
            <p:nvPr/>
          </p:nvSpPr>
          <p:spPr>
            <a:xfrm>
              <a:off x="-42500725" y="3712425"/>
              <a:ext cx="63025" cy="62275"/>
            </a:xfrm>
            <a:custGeom>
              <a:rect b="b" l="l" r="r" t="t"/>
              <a:pathLst>
                <a:path extrusionOk="0" h="2491" w="2521">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21" name="Google Shape;7521;p75"/>
          <p:cNvSpPr/>
          <p:nvPr/>
        </p:nvSpPr>
        <p:spPr>
          <a:xfrm>
            <a:off x="1275131" y="2186747"/>
            <a:ext cx="371785" cy="369974"/>
          </a:xfrm>
          <a:custGeom>
            <a:rect b="b" l="l" r="r" t="t"/>
            <a:pathLst>
              <a:path extrusionOk="0" h="12666" w="12728">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22" name="Google Shape;7522;p75"/>
          <p:cNvGrpSpPr/>
          <p:nvPr/>
        </p:nvGrpSpPr>
        <p:grpSpPr>
          <a:xfrm>
            <a:off x="3450506" y="1332445"/>
            <a:ext cx="376926" cy="370324"/>
            <a:chOff x="-40748275" y="3238700"/>
            <a:chExt cx="322600" cy="316950"/>
          </a:xfrm>
        </p:grpSpPr>
        <p:sp>
          <p:nvSpPr>
            <p:cNvPr id="7523" name="Google Shape;7523;p75"/>
            <p:cNvSpPr/>
            <p:nvPr/>
          </p:nvSpPr>
          <p:spPr>
            <a:xfrm>
              <a:off x="-40709675" y="3273750"/>
              <a:ext cx="84300" cy="84300"/>
            </a:xfrm>
            <a:custGeom>
              <a:rect b="b" l="l" r="r" t="t"/>
              <a:pathLst>
                <a:path extrusionOk="0" h="3372" w="3372">
                  <a:moveTo>
                    <a:pt x="2710" y="0"/>
                  </a:moveTo>
                  <a:lnTo>
                    <a:pt x="1" y="2710"/>
                  </a:lnTo>
                  <a:lnTo>
                    <a:pt x="694" y="3371"/>
                  </a:lnTo>
                  <a:lnTo>
                    <a:pt x="3372" y="662"/>
                  </a:lnTo>
                  <a:lnTo>
                    <a:pt x="27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4" name="Google Shape;7524;p75"/>
            <p:cNvSpPr/>
            <p:nvPr/>
          </p:nvSpPr>
          <p:spPr>
            <a:xfrm>
              <a:off x="-40578925" y="3247175"/>
              <a:ext cx="151250" cy="149475"/>
            </a:xfrm>
            <a:custGeom>
              <a:rect b="b" l="l" r="r" t="t"/>
              <a:pathLst>
                <a:path extrusionOk="0" h="5979" w="605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5" name="Google Shape;7525;p75"/>
            <p:cNvSpPr/>
            <p:nvPr/>
          </p:nvSpPr>
          <p:spPr>
            <a:xfrm>
              <a:off x="-40678175" y="3305250"/>
              <a:ext cx="213475" cy="213475"/>
            </a:xfrm>
            <a:custGeom>
              <a:rect b="b" l="l" r="r" t="t"/>
              <a:pathLst>
                <a:path extrusionOk="0" h="8539" w="8539">
                  <a:moveTo>
                    <a:pt x="2679" y="0"/>
                  </a:moveTo>
                  <a:lnTo>
                    <a:pt x="1" y="2678"/>
                  </a:lnTo>
                  <a:lnTo>
                    <a:pt x="5861" y="8538"/>
                  </a:lnTo>
                  <a:lnTo>
                    <a:pt x="8539" y="5860"/>
                  </a:lnTo>
                  <a:lnTo>
                    <a:pt x="2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6" name="Google Shape;7526;p75"/>
            <p:cNvSpPr/>
            <p:nvPr/>
          </p:nvSpPr>
          <p:spPr>
            <a:xfrm>
              <a:off x="-40513550" y="3469850"/>
              <a:ext cx="87875" cy="85800"/>
            </a:xfrm>
            <a:custGeom>
              <a:rect b="b" l="l" r="r" t="t"/>
              <a:pathLst>
                <a:path extrusionOk="0" h="3432" w="3515">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7" name="Google Shape;7527;p75"/>
            <p:cNvSpPr/>
            <p:nvPr/>
          </p:nvSpPr>
          <p:spPr>
            <a:xfrm>
              <a:off x="-40738025" y="3404500"/>
              <a:ext cx="150450" cy="149475"/>
            </a:xfrm>
            <a:custGeom>
              <a:rect b="b" l="l" r="r" t="t"/>
              <a:pathLst>
                <a:path extrusionOk="0" h="5979" w="6018">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8" name="Google Shape;7528;p75"/>
            <p:cNvSpPr/>
            <p:nvPr/>
          </p:nvSpPr>
          <p:spPr>
            <a:xfrm>
              <a:off x="-40748275" y="3238700"/>
              <a:ext cx="92175" cy="87850"/>
            </a:xfrm>
            <a:custGeom>
              <a:rect b="b" l="l" r="r" t="t"/>
              <a:pathLst>
                <a:path extrusionOk="0" h="3514" w="3687">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29" name="Google Shape;7529;p75"/>
          <p:cNvGrpSpPr/>
          <p:nvPr/>
        </p:nvGrpSpPr>
        <p:grpSpPr>
          <a:xfrm>
            <a:off x="3453062" y="1800429"/>
            <a:ext cx="371814" cy="338690"/>
            <a:chOff x="-40745125" y="3632900"/>
            <a:chExt cx="318225" cy="289875"/>
          </a:xfrm>
        </p:grpSpPr>
        <p:sp>
          <p:nvSpPr>
            <p:cNvPr id="7530" name="Google Shape;7530;p75"/>
            <p:cNvSpPr/>
            <p:nvPr/>
          </p:nvSpPr>
          <p:spPr>
            <a:xfrm>
              <a:off x="-40745125" y="3632900"/>
              <a:ext cx="300125" cy="82725"/>
            </a:xfrm>
            <a:custGeom>
              <a:rect b="b" l="l" r="r" t="t"/>
              <a:pathLst>
                <a:path extrusionOk="0" h="3309" w="12005">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1" name="Google Shape;7531;p75"/>
            <p:cNvSpPr/>
            <p:nvPr/>
          </p:nvSpPr>
          <p:spPr>
            <a:xfrm>
              <a:off x="-40508050" y="3736075"/>
              <a:ext cx="21300" cy="82725"/>
            </a:xfrm>
            <a:custGeom>
              <a:rect b="b" l="l" r="r" t="t"/>
              <a:pathLst>
                <a:path extrusionOk="0" h="3309" w="852">
                  <a:moveTo>
                    <a:pt x="1" y="1"/>
                  </a:moveTo>
                  <a:lnTo>
                    <a:pt x="1" y="3309"/>
                  </a:lnTo>
                  <a:lnTo>
                    <a:pt x="852" y="3309"/>
                  </a:lnTo>
                  <a:lnTo>
                    <a:pt x="85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2" name="Google Shape;7532;p75"/>
            <p:cNvSpPr/>
            <p:nvPr/>
          </p:nvSpPr>
          <p:spPr>
            <a:xfrm>
              <a:off x="-40466300" y="3736875"/>
              <a:ext cx="39400" cy="82725"/>
            </a:xfrm>
            <a:custGeom>
              <a:rect b="b" l="l" r="r" t="t"/>
              <a:pathLst>
                <a:path extrusionOk="0" h="3309" w="1576">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3" name="Google Shape;7533;p75"/>
            <p:cNvSpPr/>
            <p:nvPr/>
          </p:nvSpPr>
          <p:spPr>
            <a:xfrm>
              <a:off x="-40723050" y="3736075"/>
              <a:ext cx="194550" cy="82725"/>
            </a:xfrm>
            <a:custGeom>
              <a:rect b="b" l="l" r="r" t="t"/>
              <a:pathLst>
                <a:path extrusionOk="0" h="3309" w="7782">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4" name="Google Shape;7534;p75"/>
            <p:cNvSpPr/>
            <p:nvPr/>
          </p:nvSpPr>
          <p:spPr>
            <a:xfrm>
              <a:off x="-40681325" y="3839250"/>
              <a:ext cx="21300" cy="82725"/>
            </a:xfrm>
            <a:custGeom>
              <a:rect b="b" l="l" r="r" t="t"/>
              <a:pathLst>
                <a:path extrusionOk="0" h="3309" w="852">
                  <a:moveTo>
                    <a:pt x="1" y="1"/>
                  </a:moveTo>
                  <a:lnTo>
                    <a:pt x="1" y="3309"/>
                  </a:lnTo>
                  <a:lnTo>
                    <a:pt x="851" y="3309"/>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5" name="Google Shape;7535;p75"/>
            <p:cNvSpPr/>
            <p:nvPr/>
          </p:nvSpPr>
          <p:spPr>
            <a:xfrm>
              <a:off x="-40639575" y="3840825"/>
              <a:ext cx="190625" cy="81950"/>
            </a:xfrm>
            <a:custGeom>
              <a:rect b="b" l="l" r="r" t="t"/>
              <a:pathLst>
                <a:path extrusionOk="0" h="3278" w="7625">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6" name="Google Shape;7536;p75"/>
            <p:cNvSpPr/>
            <p:nvPr/>
          </p:nvSpPr>
          <p:spPr>
            <a:xfrm>
              <a:off x="-40745125" y="3840050"/>
              <a:ext cx="43350" cy="82725"/>
            </a:xfrm>
            <a:custGeom>
              <a:rect b="b" l="l" r="r" t="t"/>
              <a:pathLst>
                <a:path extrusionOk="0" h="3309" w="1734">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37" name="Google Shape;7537;p75"/>
          <p:cNvGrpSpPr/>
          <p:nvPr/>
        </p:nvGrpSpPr>
        <p:grpSpPr>
          <a:xfrm>
            <a:off x="3457209" y="2211639"/>
            <a:ext cx="363518" cy="370178"/>
            <a:chOff x="-40742750" y="3972175"/>
            <a:chExt cx="311125" cy="316825"/>
          </a:xfrm>
        </p:grpSpPr>
        <p:sp>
          <p:nvSpPr>
            <p:cNvPr id="7538" name="Google Shape;7538;p75"/>
            <p:cNvSpPr/>
            <p:nvPr/>
          </p:nvSpPr>
          <p:spPr>
            <a:xfrm>
              <a:off x="-40699425" y="4118075"/>
              <a:ext cx="226850" cy="101625"/>
            </a:xfrm>
            <a:custGeom>
              <a:rect b="b" l="l" r="r" t="t"/>
              <a:pathLst>
                <a:path extrusionOk="0" h="4065" w="9074">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9" name="Google Shape;7539;p75"/>
            <p:cNvSpPr/>
            <p:nvPr/>
          </p:nvSpPr>
          <p:spPr>
            <a:xfrm>
              <a:off x="-40742750" y="3972175"/>
              <a:ext cx="311125" cy="316825"/>
            </a:xfrm>
            <a:custGeom>
              <a:rect b="b" l="l" r="r" t="t"/>
              <a:pathLst>
                <a:path extrusionOk="0" h="12673" w="12445">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40" name="Google Shape;7540;p75"/>
          <p:cNvGrpSpPr/>
          <p:nvPr/>
        </p:nvGrpSpPr>
        <p:grpSpPr>
          <a:xfrm>
            <a:off x="2239871" y="2661807"/>
            <a:ext cx="266892" cy="369974"/>
            <a:chOff x="-38860325" y="3221750"/>
            <a:chExt cx="228425" cy="316650"/>
          </a:xfrm>
        </p:grpSpPr>
        <p:sp>
          <p:nvSpPr>
            <p:cNvPr id="7541" name="Google Shape;7541;p75"/>
            <p:cNvSpPr/>
            <p:nvPr/>
          </p:nvSpPr>
          <p:spPr>
            <a:xfrm>
              <a:off x="-38735875" y="3222550"/>
              <a:ext cx="103975" cy="123675"/>
            </a:xfrm>
            <a:custGeom>
              <a:rect b="b" l="l" r="r" t="t"/>
              <a:pathLst>
                <a:path extrusionOk="0" h="4947" w="4159">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2" name="Google Shape;7542;p75"/>
            <p:cNvSpPr/>
            <p:nvPr/>
          </p:nvSpPr>
          <p:spPr>
            <a:xfrm>
              <a:off x="-38756375" y="3302875"/>
              <a:ext cx="22075" cy="63050"/>
            </a:xfrm>
            <a:custGeom>
              <a:rect b="b" l="l" r="r" t="t"/>
              <a:pathLst>
                <a:path extrusionOk="0" h="2522" w="883">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3" name="Google Shape;7543;p75"/>
            <p:cNvSpPr/>
            <p:nvPr/>
          </p:nvSpPr>
          <p:spPr>
            <a:xfrm>
              <a:off x="-38859550" y="3221750"/>
              <a:ext cx="103200" cy="122900"/>
            </a:xfrm>
            <a:custGeom>
              <a:rect b="b" l="l" r="r" t="t"/>
              <a:pathLst>
                <a:path extrusionOk="0" h="4916" w="4128">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4" name="Google Shape;7544;p75"/>
            <p:cNvSpPr/>
            <p:nvPr/>
          </p:nvSpPr>
          <p:spPr>
            <a:xfrm>
              <a:off x="-38860325" y="3367475"/>
              <a:ext cx="228425" cy="170925"/>
            </a:xfrm>
            <a:custGeom>
              <a:rect b="b" l="l" r="r" t="t"/>
              <a:pathLst>
                <a:path extrusionOk="0" h="6837" w="9137">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45" name="Google Shape;7545;p75"/>
          <p:cNvGrpSpPr/>
          <p:nvPr/>
        </p:nvGrpSpPr>
        <p:grpSpPr>
          <a:xfrm>
            <a:off x="2190678" y="3123864"/>
            <a:ext cx="380081" cy="367111"/>
            <a:chOff x="-38905225" y="3591875"/>
            <a:chExt cx="325300" cy="314200"/>
          </a:xfrm>
        </p:grpSpPr>
        <p:sp>
          <p:nvSpPr>
            <p:cNvPr id="7546" name="Google Shape;7546;p75"/>
            <p:cNvSpPr/>
            <p:nvPr/>
          </p:nvSpPr>
          <p:spPr>
            <a:xfrm>
              <a:off x="-38716975" y="3591875"/>
              <a:ext cx="137050" cy="131625"/>
            </a:xfrm>
            <a:custGeom>
              <a:rect b="b" l="l" r="r" t="t"/>
              <a:pathLst>
                <a:path extrusionOk="0" h="5265" w="5482">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7" name="Google Shape;7547;p75"/>
            <p:cNvSpPr/>
            <p:nvPr/>
          </p:nvSpPr>
          <p:spPr>
            <a:xfrm>
              <a:off x="-38905225" y="3774675"/>
              <a:ext cx="137075" cy="131400"/>
            </a:xfrm>
            <a:custGeom>
              <a:rect b="b" l="l" r="r" t="t"/>
              <a:pathLst>
                <a:path extrusionOk="0" h="5256" w="5483">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8" name="Google Shape;7548;p75"/>
            <p:cNvSpPr/>
            <p:nvPr/>
          </p:nvSpPr>
          <p:spPr>
            <a:xfrm>
              <a:off x="-38891050" y="3599025"/>
              <a:ext cx="298525" cy="300900"/>
            </a:xfrm>
            <a:custGeom>
              <a:rect b="b" l="l" r="r" t="t"/>
              <a:pathLst>
                <a:path extrusionOk="0" h="12036" w="11941">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49" name="Google Shape;7549;p75"/>
          <p:cNvSpPr/>
          <p:nvPr/>
        </p:nvSpPr>
        <p:spPr>
          <a:xfrm>
            <a:off x="2198491" y="3633642"/>
            <a:ext cx="369974" cy="312927"/>
          </a:xfrm>
          <a:custGeom>
            <a:rect b="b" l="l" r="r" t="t"/>
            <a:pathLst>
              <a:path extrusionOk="0" h="10713" w="12666">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50" name="Google Shape;7550;p75"/>
          <p:cNvGrpSpPr/>
          <p:nvPr/>
        </p:nvGrpSpPr>
        <p:grpSpPr>
          <a:xfrm>
            <a:off x="3997427" y="3108944"/>
            <a:ext cx="290815" cy="369740"/>
            <a:chOff x="-37370925" y="3579105"/>
            <a:chExt cx="248900" cy="316450"/>
          </a:xfrm>
        </p:grpSpPr>
        <p:sp>
          <p:nvSpPr>
            <p:cNvPr id="7551" name="Google Shape;7551;p75"/>
            <p:cNvSpPr/>
            <p:nvPr/>
          </p:nvSpPr>
          <p:spPr>
            <a:xfrm>
              <a:off x="-37268550" y="3671055"/>
              <a:ext cx="83525" cy="82525"/>
            </a:xfrm>
            <a:custGeom>
              <a:rect b="b" l="l" r="r" t="t"/>
              <a:pathLst>
                <a:path extrusionOk="0" h="3301" w="3341">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2" name="Google Shape;7552;p75"/>
            <p:cNvSpPr/>
            <p:nvPr/>
          </p:nvSpPr>
          <p:spPr>
            <a:xfrm>
              <a:off x="-37370925" y="3579105"/>
              <a:ext cx="248900" cy="316450"/>
            </a:xfrm>
            <a:custGeom>
              <a:rect b="b" l="l" r="r" t="t"/>
              <a:pathLst>
                <a:path extrusionOk="0" h="12658" w="9956">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53" name="Google Shape;7553;p75"/>
          <p:cNvSpPr/>
          <p:nvPr/>
        </p:nvSpPr>
        <p:spPr>
          <a:xfrm>
            <a:off x="1697481" y="1308742"/>
            <a:ext cx="364453" cy="369419"/>
          </a:xfrm>
          <a:custGeom>
            <a:rect b="b" l="l" r="r" t="t"/>
            <a:pathLst>
              <a:path extrusionOk="0" h="12647" w="12477">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4" name="Google Shape;7554;p75"/>
          <p:cNvSpPr/>
          <p:nvPr/>
        </p:nvSpPr>
        <p:spPr>
          <a:xfrm>
            <a:off x="1722323" y="1744044"/>
            <a:ext cx="314767" cy="371814"/>
          </a:xfrm>
          <a:custGeom>
            <a:rect b="b" l="l" r="r" t="t"/>
            <a:pathLst>
              <a:path extrusionOk="0" h="12729" w="10776">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55" name="Google Shape;7555;p75"/>
          <p:cNvGrpSpPr/>
          <p:nvPr/>
        </p:nvGrpSpPr>
        <p:grpSpPr>
          <a:xfrm>
            <a:off x="1690803" y="2187015"/>
            <a:ext cx="371814" cy="369974"/>
            <a:chOff x="-42259725" y="3951100"/>
            <a:chExt cx="318225" cy="316650"/>
          </a:xfrm>
        </p:grpSpPr>
        <p:sp>
          <p:nvSpPr>
            <p:cNvPr id="7556" name="Google Shape;7556;p75"/>
            <p:cNvSpPr/>
            <p:nvPr/>
          </p:nvSpPr>
          <p:spPr>
            <a:xfrm>
              <a:off x="-42258150" y="3951100"/>
              <a:ext cx="316650" cy="123675"/>
            </a:xfrm>
            <a:custGeom>
              <a:rect b="b" l="l" r="r" t="t"/>
              <a:pathLst>
                <a:path extrusionOk="0" h="4947" w="12666">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7" name="Google Shape;7557;p75"/>
            <p:cNvSpPr/>
            <p:nvPr/>
          </p:nvSpPr>
          <p:spPr>
            <a:xfrm>
              <a:off x="-42259725" y="4096800"/>
              <a:ext cx="316650" cy="170950"/>
            </a:xfrm>
            <a:custGeom>
              <a:rect b="b" l="l" r="r" t="t"/>
              <a:pathLst>
                <a:path extrusionOk="0" h="6838" w="12666">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58" name="Google Shape;7558;p75"/>
          <p:cNvGrpSpPr/>
          <p:nvPr/>
        </p:nvGrpSpPr>
        <p:grpSpPr>
          <a:xfrm>
            <a:off x="3889164" y="1366036"/>
            <a:ext cx="370879" cy="337755"/>
            <a:chOff x="-40378075" y="3267450"/>
            <a:chExt cx="317425" cy="289075"/>
          </a:xfrm>
        </p:grpSpPr>
        <p:sp>
          <p:nvSpPr>
            <p:cNvPr id="7559" name="Google Shape;7559;p75"/>
            <p:cNvSpPr/>
            <p:nvPr/>
          </p:nvSpPr>
          <p:spPr>
            <a:xfrm>
              <a:off x="-40218975" y="3308400"/>
              <a:ext cx="158325" cy="248125"/>
            </a:xfrm>
            <a:custGeom>
              <a:rect b="b" l="l" r="r" t="t"/>
              <a:pathLst>
                <a:path extrusionOk="0" h="9925" w="6333">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0" name="Google Shape;7560;p75"/>
            <p:cNvSpPr/>
            <p:nvPr/>
          </p:nvSpPr>
          <p:spPr>
            <a:xfrm>
              <a:off x="-40316650" y="3267450"/>
              <a:ext cx="86675" cy="257575"/>
            </a:xfrm>
            <a:custGeom>
              <a:rect b="b" l="l" r="r" t="t"/>
              <a:pathLst>
                <a:path extrusionOk="0" h="10303" w="3467">
                  <a:moveTo>
                    <a:pt x="1" y="0"/>
                  </a:moveTo>
                  <a:lnTo>
                    <a:pt x="1" y="9105"/>
                  </a:lnTo>
                  <a:cubicBezTo>
                    <a:pt x="1166" y="9200"/>
                    <a:pt x="2489" y="9578"/>
                    <a:pt x="3466" y="10302"/>
                  </a:cubicBezTo>
                  <a:lnTo>
                    <a:pt x="3466" y="1197"/>
                  </a:lnTo>
                  <a:cubicBezTo>
                    <a:pt x="2489" y="473"/>
                    <a:pt x="1229" y="9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1" name="Google Shape;7561;p75"/>
            <p:cNvSpPr/>
            <p:nvPr/>
          </p:nvSpPr>
          <p:spPr>
            <a:xfrm>
              <a:off x="-40209525" y="3267450"/>
              <a:ext cx="86650" cy="257575"/>
            </a:xfrm>
            <a:custGeom>
              <a:rect b="b" l="l" r="r" t="t"/>
              <a:pathLst>
                <a:path extrusionOk="0" h="10303" w="3466">
                  <a:moveTo>
                    <a:pt x="3466" y="0"/>
                  </a:moveTo>
                  <a:cubicBezTo>
                    <a:pt x="2300" y="95"/>
                    <a:pt x="977" y="473"/>
                    <a:pt x="0" y="1197"/>
                  </a:cubicBezTo>
                  <a:lnTo>
                    <a:pt x="0" y="10302"/>
                  </a:lnTo>
                  <a:cubicBezTo>
                    <a:pt x="977" y="9578"/>
                    <a:pt x="2237" y="9200"/>
                    <a:pt x="3466" y="9105"/>
                  </a:cubicBezTo>
                  <a:lnTo>
                    <a:pt x="34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2" name="Google Shape;7562;p75"/>
            <p:cNvSpPr/>
            <p:nvPr/>
          </p:nvSpPr>
          <p:spPr>
            <a:xfrm>
              <a:off x="-40378075" y="3308400"/>
              <a:ext cx="157550" cy="248125"/>
            </a:xfrm>
            <a:custGeom>
              <a:rect b="b" l="l" r="r" t="t"/>
              <a:pathLst>
                <a:path extrusionOk="0" h="9925" w="6302">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63" name="Google Shape;7563;p75"/>
          <p:cNvGrpSpPr/>
          <p:nvPr/>
        </p:nvGrpSpPr>
        <p:grpSpPr>
          <a:xfrm>
            <a:off x="3892830" y="1767304"/>
            <a:ext cx="363548" cy="369974"/>
            <a:chOff x="-40372575" y="3604550"/>
            <a:chExt cx="311150" cy="316650"/>
          </a:xfrm>
        </p:grpSpPr>
        <p:sp>
          <p:nvSpPr>
            <p:cNvPr id="7564" name="Google Shape;7564;p75"/>
            <p:cNvSpPr/>
            <p:nvPr/>
          </p:nvSpPr>
          <p:spPr>
            <a:xfrm>
              <a:off x="-40372575" y="3604550"/>
              <a:ext cx="311150" cy="134475"/>
            </a:xfrm>
            <a:custGeom>
              <a:rect b="b" l="l" r="r" t="t"/>
              <a:pathLst>
                <a:path extrusionOk="0" h="5379" w="12446">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5" name="Google Shape;7565;p75"/>
            <p:cNvSpPr/>
            <p:nvPr/>
          </p:nvSpPr>
          <p:spPr>
            <a:xfrm>
              <a:off x="-40312700" y="3730575"/>
              <a:ext cx="185100" cy="190625"/>
            </a:xfrm>
            <a:custGeom>
              <a:rect b="b" l="l" r="r" t="t"/>
              <a:pathLst>
                <a:path extrusionOk="0" h="7625" w="7404">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6" name="Google Shape;7566;p75"/>
            <p:cNvSpPr/>
            <p:nvPr/>
          </p:nvSpPr>
          <p:spPr>
            <a:xfrm>
              <a:off x="-40250475" y="3688025"/>
              <a:ext cx="66950" cy="20500"/>
            </a:xfrm>
            <a:custGeom>
              <a:rect b="b" l="l" r="r" t="t"/>
              <a:pathLst>
                <a:path extrusionOk="0" h="820" w="2678">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67" name="Google Shape;7567;p75"/>
          <p:cNvSpPr/>
          <p:nvPr/>
        </p:nvSpPr>
        <p:spPr>
          <a:xfrm>
            <a:off x="3896162" y="2210581"/>
            <a:ext cx="362613" cy="371902"/>
          </a:xfrm>
          <a:custGeom>
            <a:rect b="b" l="l" r="r" t="t"/>
            <a:pathLst>
              <a:path extrusionOk="0" h="12732" w="12414">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68" name="Google Shape;7568;p75"/>
          <p:cNvGrpSpPr/>
          <p:nvPr/>
        </p:nvGrpSpPr>
        <p:grpSpPr>
          <a:xfrm>
            <a:off x="2616780" y="2659967"/>
            <a:ext cx="399038" cy="372165"/>
            <a:chOff x="-38542250" y="3220175"/>
            <a:chExt cx="341525" cy="318525"/>
          </a:xfrm>
        </p:grpSpPr>
        <p:sp>
          <p:nvSpPr>
            <p:cNvPr id="7569" name="Google Shape;7569;p75"/>
            <p:cNvSpPr/>
            <p:nvPr/>
          </p:nvSpPr>
          <p:spPr>
            <a:xfrm>
              <a:off x="-38542250" y="3440725"/>
              <a:ext cx="101750" cy="97975"/>
            </a:xfrm>
            <a:custGeom>
              <a:rect b="b" l="l" r="r" t="t"/>
              <a:pathLst>
                <a:path extrusionOk="0" h="3919" w="407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0" name="Google Shape;7570;p75"/>
            <p:cNvSpPr/>
            <p:nvPr/>
          </p:nvSpPr>
          <p:spPr>
            <a:xfrm>
              <a:off x="-38494875" y="3354075"/>
              <a:ext cx="141800" cy="141025"/>
            </a:xfrm>
            <a:custGeom>
              <a:rect b="b" l="l" r="r" t="t"/>
              <a:pathLst>
                <a:path extrusionOk="0" h="5641" w="5672">
                  <a:moveTo>
                    <a:pt x="2742" y="1"/>
                  </a:moveTo>
                  <a:lnTo>
                    <a:pt x="1" y="2710"/>
                  </a:lnTo>
                  <a:lnTo>
                    <a:pt x="2931" y="5640"/>
                  </a:lnTo>
                  <a:lnTo>
                    <a:pt x="5671" y="2899"/>
                  </a:lnTo>
                  <a:lnTo>
                    <a:pt x="27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1" name="Google Shape;7571;p75"/>
            <p:cNvSpPr/>
            <p:nvPr/>
          </p:nvSpPr>
          <p:spPr>
            <a:xfrm>
              <a:off x="-38432050" y="3220175"/>
              <a:ext cx="231325" cy="192225"/>
            </a:xfrm>
            <a:custGeom>
              <a:rect b="b" l="l" r="r" t="t"/>
              <a:pathLst>
                <a:path extrusionOk="0" h="7689" w="9253">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72" name="Google Shape;7572;p75"/>
          <p:cNvGrpSpPr/>
          <p:nvPr/>
        </p:nvGrpSpPr>
        <p:grpSpPr>
          <a:xfrm>
            <a:off x="2638712" y="3119337"/>
            <a:ext cx="369974" cy="369068"/>
            <a:chOff x="-38537400" y="3588000"/>
            <a:chExt cx="316650" cy="315875"/>
          </a:xfrm>
        </p:grpSpPr>
        <p:sp>
          <p:nvSpPr>
            <p:cNvPr id="7573" name="Google Shape;7573;p75"/>
            <p:cNvSpPr/>
            <p:nvPr/>
          </p:nvSpPr>
          <p:spPr>
            <a:xfrm>
              <a:off x="-38327900" y="3719550"/>
              <a:ext cx="20500" cy="41750"/>
            </a:xfrm>
            <a:custGeom>
              <a:rect b="b" l="l" r="r" t="t"/>
              <a:pathLst>
                <a:path extrusionOk="0" h="1670" w="820">
                  <a:moveTo>
                    <a:pt x="1" y="0"/>
                  </a:moveTo>
                  <a:lnTo>
                    <a:pt x="1" y="1229"/>
                  </a:lnTo>
                  <a:cubicBezTo>
                    <a:pt x="1" y="1449"/>
                    <a:pt x="190" y="1607"/>
                    <a:pt x="442" y="1670"/>
                  </a:cubicBezTo>
                  <a:cubicBezTo>
                    <a:pt x="631" y="1607"/>
                    <a:pt x="820" y="1449"/>
                    <a:pt x="820" y="1229"/>
                  </a:cubicBezTo>
                  <a:lnTo>
                    <a:pt x="8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4" name="Google Shape;7574;p75"/>
            <p:cNvSpPr/>
            <p:nvPr/>
          </p:nvSpPr>
          <p:spPr>
            <a:xfrm>
              <a:off x="-38452350" y="3719550"/>
              <a:ext cx="21300" cy="41750"/>
            </a:xfrm>
            <a:custGeom>
              <a:rect b="b" l="l" r="r" t="t"/>
              <a:pathLst>
                <a:path extrusionOk="0" h="1670" w="852">
                  <a:moveTo>
                    <a:pt x="1" y="0"/>
                  </a:moveTo>
                  <a:lnTo>
                    <a:pt x="1" y="1229"/>
                  </a:lnTo>
                  <a:cubicBezTo>
                    <a:pt x="1" y="1449"/>
                    <a:pt x="221" y="1607"/>
                    <a:pt x="410" y="1670"/>
                  </a:cubicBezTo>
                  <a:cubicBezTo>
                    <a:pt x="631" y="1607"/>
                    <a:pt x="851" y="1449"/>
                    <a:pt x="851" y="1229"/>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5" name="Google Shape;7575;p75"/>
            <p:cNvSpPr/>
            <p:nvPr/>
          </p:nvSpPr>
          <p:spPr>
            <a:xfrm>
              <a:off x="-38516925" y="3759700"/>
              <a:ext cx="275700" cy="144175"/>
            </a:xfrm>
            <a:custGeom>
              <a:rect b="b" l="l" r="r" t="t"/>
              <a:pathLst>
                <a:path extrusionOk="0" h="5767" w="11028">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6" name="Google Shape;7576;p75"/>
            <p:cNvSpPr/>
            <p:nvPr/>
          </p:nvSpPr>
          <p:spPr>
            <a:xfrm>
              <a:off x="-38537400" y="3588000"/>
              <a:ext cx="316650" cy="151250"/>
            </a:xfrm>
            <a:custGeom>
              <a:rect b="b" l="l" r="r" t="t"/>
              <a:pathLst>
                <a:path extrusionOk="0" h="6050" w="12666">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77" name="Google Shape;7577;p75"/>
          <p:cNvGrpSpPr/>
          <p:nvPr/>
        </p:nvGrpSpPr>
        <p:grpSpPr>
          <a:xfrm>
            <a:off x="2637792" y="3576866"/>
            <a:ext cx="371814" cy="369974"/>
            <a:chOff x="-38538975" y="3954250"/>
            <a:chExt cx="318225" cy="316650"/>
          </a:xfrm>
        </p:grpSpPr>
        <p:sp>
          <p:nvSpPr>
            <p:cNvPr id="7578" name="Google Shape;7578;p75"/>
            <p:cNvSpPr/>
            <p:nvPr/>
          </p:nvSpPr>
          <p:spPr>
            <a:xfrm>
              <a:off x="-38538975" y="3954250"/>
              <a:ext cx="254425" cy="253625"/>
            </a:xfrm>
            <a:custGeom>
              <a:rect b="b" l="l" r="r" t="t"/>
              <a:pathLst>
                <a:path extrusionOk="0" h="10145" w="10177">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9" name="Google Shape;7579;p75"/>
            <p:cNvSpPr/>
            <p:nvPr/>
          </p:nvSpPr>
          <p:spPr>
            <a:xfrm>
              <a:off x="-38496450" y="4081725"/>
              <a:ext cx="275700" cy="189175"/>
            </a:xfrm>
            <a:custGeom>
              <a:rect b="b" l="l" r="r" t="t"/>
              <a:pathLst>
                <a:path extrusionOk="0" h="7567" w="11028">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80" name="Google Shape;7580;p75"/>
          <p:cNvGrpSpPr/>
          <p:nvPr/>
        </p:nvGrpSpPr>
        <p:grpSpPr>
          <a:xfrm>
            <a:off x="3955104" y="3571793"/>
            <a:ext cx="375465" cy="371814"/>
            <a:chOff x="-37385100" y="3949908"/>
            <a:chExt cx="321350" cy="318225"/>
          </a:xfrm>
        </p:grpSpPr>
        <p:sp>
          <p:nvSpPr>
            <p:cNvPr id="7581" name="Google Shape;7581;p75"/>
            <p:cNvSpPr/>
            <p:nvPr/>
          </p:nvSpPr>
          <p:spPr>
            <a:xfrm>
              <a:off x="-37190575" y="4145233"/>
              <a:ext cx="126825" cy="122900"/>
            </a:xfrm>
            <a:custGeom>
              <a:rect b="b" l="l" r="r" t="t"/>
              <a:pathLst>
                <a:path extrusionOk="0" h="4916" w="5073">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2" name="Google Shape;7582;p75"/>
            <p:cNvSpPr/>
            <p:nvPr/>
          </p:nvSpPr>
          <p:spPr>
            <a:xfrm>
              <a:off x="-37385100" y="3949908"/>
              <a:ext cx="248125" cy="248950"/>
            </a:xfrm>
            <a:custGeom>
              <a:rect b="b" l="l" r="r" t="t"/>
              <a:pathLst>
                <a:path extrusionOk="0" h="9958" w="9925">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83" name="Google Shape;7583;p75"/>
          <p:cNvGrpSpPr/>
          <p:nvPr/>
        </p:nvGrpSpPr>
        <p:grpSpPr>
          <a:xfrm>
            <a:off x="2130763" y="1307353"/>
            <a:ext cx="370909" cy="370675"/>
            <a:chOff x="-41895050" y="3217225"/>
            <a:chExt cx="317450" cy="317250"/>
          </a:xfrm>
        </p:grpSpPr>
        <p:sp>
          <p:nvSpPr>
            <p:cNvPr id="7584" name="Google Shape;7584;p75"/>
            <p:cNvSpPr/>
            <p:nvPr/>
          </p:nvSpPr>
          <p:spPr>
            <a:xfrm>
              <a:off x="-41895050" y="3273750"/>
              <a:ext cx="41775" cy="245750"/>
            </a:xfrm>
            <a:custGeom>
              <a:rect b="b" l="l" r="r" t="t"/>
              <a:pathLst>
                <a:path extrusionOk="0" h="9830" w="1671">
                  <a:moveTo>
                    <a:pt x="1" y="0"/>
                  </a:moveTo>
                  <a:lnTo>
                    <a:pt x="1" y="9830"/>
                  </a:lnTo>
                  <a:lnTo>
                    <a:pt x="1670" y="8192"/>
                  </a:lnTo>
                  <a:lnTo>
                    <a:pt x="1670" y="1639"/>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5" name="Google Shape;7585;p75"/>
            <p:cNvSpPr/>
            <p:nvPr/>
          </p:nvSpPr>
          <p:spPr>
            <a:xfrm>
              <a:off x="-41619375" y="3273750"/>
              <a:ext cx="41775" cy="245750"/>
            </a:xfrm>
            <a:custGeom>
              <a:rect b="b" l="l" r="r" t="t"/>
              <a:pathLst>
                <a:path extrusionOk="0" h="9830" w="1671">
                  <a:moveTo>
                    <a:pt x="1670" y="0"/>
                  </a:moveTo>
                  <a:lnTo>
                    <a:pt x="0" y="1639"/>
                  </a:lnTo>
                  <a:lnTo>
                    <a:pt x="0" y="8192"/>
                  </a:lnTo>
                  <a:lnTo>
                    <a:pt x="1670" y="9830"/>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6" name="Google Shape;7586;p75"/>
            <p:cNvSpPr/>
            <p:nvPr/>
          </p:nvSpPr>
          <p:spPr>
            <a:xfrm>
              <a:off x="-41832825" y="3321000"/>
              <a:ext cx="193000" cy="151250"/>
            </a:xfrm>
            <a:custGeom>
              <a:rect b="b" l="l" r="r" t="t"/>
              <a:pathLst>
                <a:path extrusionOk="0" h="6050" w="772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7" name="Google Shape;7587;p75"/>
            <p:cNvSpPr/>
            <p:nvPr/>
          </p:nvSpPr>
          <p:spPr>
            <a:xfrm>
              <a:off x="-41880075" y="3493500"/>
              <a:ext cx="287500" cy="40975"/>
            </a:xfrm>
            <a:custGeom>
              <a:rect b="b" l="l" r="r" t="t"/>
              <a:pathLst>
                <a:path extrusionOk="0" h="1639" w="11500">
                  <a:moveTo>
                    <a:pt x="1639" y="0"/>
                  </a:moveTo>
                  <a:lnTo>
                    <a:pt x="0" y="1638"/>
                  </a:lnTo>
                  <a:lnTo>
                    <a:pt x="11500" y="1638"/>
                  </a:lnTo>
                  <a:lnTo>
                    <a:pt x="98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8" name="Google Shape;7588;p75"/>
            <p:cNvSpPr/>
            <p:nvPr/>
          </p:nvSpPr>
          <p:spPr>
            <a:xfrm>
              <a:off x="-41880875" y="3217225"/>
              <a:ext cx="288300" cy="83325"/>
            </a:xfrm>
            <a:custGeom>
              <a:rect b="b" l="l" r="r" t="t"/>
              <a:pathLst>
                <a:path extrusionOk="0" h="3333" w="11532">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89" name="Google Shape;7589;p75"/>
          <p:cNvGrpSpPr/>
          <p:nvPr/>
        </p:nvGrpSpPr>
        <p:grpSpPr>
          <a:xfrm>
            <a:off x="2130310" y="1744287"/>
            <a:ext cx="371814" cy="369974"/>
            <a:chOff x="-41893475" y="3584850"/>
            <a:chExt cx="318225" cy="316650"/>
          </a:xfrm>
        </p:grpSpPr>
        <p:sp>
          <p:nvSpPr>
            <p:cNvPr id="7590" name="Google Shape;7590;p75"/>
            <p:cNvSpPr/>
            <p:nvPr/>
          </p:nvSpPr>
          <p:spPr>
            <a:xfrm>
              <a:off x="-41827300" y="3715600"/>
              <a:ext cx="186675" cy="185900"/>
            </a:xfrm>
            <a:custGeom>
              <a:rect b="b" l="l" r="r" t="t"/>
              <a:pathLst>
                <a:path extrusionOk="0" h="7436" w="7467">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1" name="Google Shape;7591;p75"/>
            <p:cNvSpPr/>
            <p:nvPr/>
          </p:nvSpPr>
          <p:spPr>
            <a:xfrm>
              <a:off x="-41726500" y="3586725"/>
              <a:ext cx="151250" cy="147800"/>
            </a:xfrm>
            <a:custGeom>
              <a:rect b="b" l="l" r="r" t="t"/>
              <a:pathLst>
                <a:path extrusionOk="0" h="5912" w="605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2" name="Google Shape;7592;p75"/>
            <p:cNvSpPr/>
            <p:nvPr/>
          </p:nvSpPr>
          <p:spPr>
            <a:xfrm>
              <a:off x="-41808400" y="3584850"/>
              <a:ext cx="148100" cy="89825"/>
            </a:xfrm>
            <a:custGeom>
              <a:rect b="b" l="l" r="r" t="t"/>
              <a:pathLst>
                <a:path extrusionOk="0" h="3593" w="5924">
                  <a:moveTo>
                    <a:pt x="0" y="1"/>
                  </a:moveTo>
                  <a:lnTo>
                    <a:pt x="2962" y="3592"/>
                  </a:lnTo>
                  <a:lnTo>
                    <a:pt x="59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3" name="Google Shape;7593;p75"/>
            <p:cNvSpPr/>
            <p:nvPr/>
          </p:nvSpPr>
          <p:spPr>
            <a:xfrm>
              <a:off x="-41893475" y="3586725"/>
              <a:ext cx="148875" cy="147025"/>
            </a:xfrm>
            <a:custGeom>
              <a:rect b="b" l="l" r="r" t="t"/>
              <a:pathLst>
                <a:path extrusionOk="0" h="5881" w="5955">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94" name="Google Shape;7594;p75"/>
          <p:cNvSpPr/>
          <p:nvPr/>
        </p:nvSpPr>
        <p:spPr>
          <a:xfrm>
            <a:off x="2133283" y="2188587"/>
            <a:ext cx="371814" cy="369302"/>
          </a:xfrm>
          <a:custGeom>
            <a:rect b="b" l="l" r="r" t="t"/>
            <a:pathLst>
              <a:path extrusionOk="0" h="12643" w="12729">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5" name="Google Shape;7595;p75"/>
          <p:cNvSpPr/>
          <p:nvPr/>
        </p:nvSpPr>
        <p:spPr>
          <a:xfrm>
            <a:off x="845041" y="2680925"/>
            <a:ext cx="438997" cy="369039"/>
          </a:xfrm>
          <a:custGeom>
            <a:rect b="b" l="l" r="r" t="t"/>
            <a:pathLst>
              <a:path extrusionOk="0" h="12634" w="15029">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96" name="Google Shape;7596;p75"/>
          <p:cNvGrpSpPr/>
          <p:nvPr/>
        </p:nvGrpSpPr>
        <p:grpSpPr>
          <a:xfrm>
            <a:off x="900338" y="3139579"/>
            <a:ext cx="337522" cy="370909"/>
            <a:chOff x="-39998250" y="3605325"/>
            <a:chExt cx="288875" cy="317450"/>
          </a:xfrm>
        </p:grpSpPr>
        <p:sp>
          <p:nvSpPr>
            <p:cNvPr id="7597" name="Google Shape;7597;p75"/>
            <p:cNvSpPr/>
            <p:nvPr/>
          </p:nvSpPr>
          <p:spPr>
            <a:xfrm>
              <a:off x="-39998250" y="3799600"/>
              <a:ext cx="288875" cy="123175"/>
            </a:xfrm>
            <a:custGeom>
              <a:rect b="b" l="l" r="r" t="t"/>
              <a:pathLst>
                <a:path extrusionOk="0" h="4927" w="11555">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8" name="Google Shape;7598;p75"/>
            <p:cNvSpPr/>
            <p:nvPr/>
          </p:nvSpPr>
          <p:spPr>
            <a:xfrm>
              <a:off x="-39940950" y="3605325"/>
              <a:ext cx="160700" cy="212050"/>
            </a:xfrm>
            <a:custGeom>
              <a:rect b="b" l="l" r="r" t="t"/>
              <a:pathLst>
                <a:path extrusionOk="0" h="8482" w="6428">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99" name="Google Shape;7599;p75"/>
          <p:cNvGrpSpPr/>
          <p:nvPr/>
        </p:nvGrpSpPr>
        <p:grpSpPr>
          <a:xfrm>
            <a:off x="884112" y="3598043"/>
            <a:ext cx="369974" cy="369945"/>
            <a:chOff x="-40011050" y="3972375"/>
            <a:chExt cx="316650" cy="316625"/>
          </a:xfrm>
        </p:grpSpPr>
        <p:sp>
          <p:nvSpPr>
            <p:cNvPr id="7600" name="Google Shape;7600;p75"/>
            <p:cNvSpPr/>
            <p:nvPr/>
          </p:nvSpPr>
          <p:spPr>
            <a:xfrm>
              <a:off x="-40011050" y="3972375"/>
              <a:ext cx="316650" cy="232350"/>
            </a:xfrm>
            <a:custGeom>
              <a:rect b="b" l="l" r="r" t="t"/>
              <a:pathLst>
                <a:path extrusionOk="0" h="9294" w="12666">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1" name="Google Shape;7601;p75"/>
            <p:cNvSpPr/>
            <p:nvPr/>
          </p:nvSpPr>
          <p:spPr>
            <a:xfrm>
              <a:off x="-39950400" y="4225975"/>
              <a:ext cx="194575" cy="63025"/>
            </a:xfrm>
            <a:custGeom>
              <a:rect b="b" l="l" r="r" t="t"/>
              <a:pathLst>
                <a:path extrusionOk="0" h="2521" w="7783">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02" name="Google Shape;7602;p75"/>
          <p:cNvGrpSpPr/>
          <p:nvPr/>
        </p:nvGrpSpPr>
        <p:grpSpPr>
          <a:xfrm>
            <a:off x="3116043" y="2662742"/>
            <a:ext cx="266921" cy="369039"/>
            <a:chOff x="-38129425" y="3222550"/>
            <a:chExt cx="228450" cy="315850"/>
          </a:xfrm>
        </p:grpSpPr>
        <p:sp>
          <p:nvSpPr>
            <p:cNvPr id="7603" name="Google Shape;7603;p75"/>
            <p:cNvSpPr/>
            <p:nvPr/>
          </p:nvSpPr>
          <p:spPr>
            <a:xfrm>
              <a:off x="-38129425" y="3222550"/>
              <a:ext cx="228450" cy="227650"/>
            </a:xfrm>
            <a:custGeom>
              <a:rect b="b" l="l" r="r" t="t"/>
              <a:pathLst>
                <a:path extrusionOk="0" h="9106" w="9138">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4" name="Google Shape;7604;p75"/>
            <p:cNvSpPr/>
            <p:nvPr/>
          </p:nvSpPr>
          <p:spPr>
            <a:xfrm>
              <a:off x="-38067200" y="3470650"/>
              <a:ext cx="103200" cy="67750"/>
            </a:xfrm>
            <a:custGeom>
              <a:rect b="b" l="l" r="r" t="t"/>
              <a:pathLst>
                <a:path extrusionOk="0" h="2710" w="4128">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05" name="Google Shape;7605;p75"/>
          <p:cNvGrpSpPr/>
          <p:nvPr/>
        </p:nvGrpSpPr>
        <p:grpSpPr>
          <a:xfrm>
            <a:off x="3071012" y="3119337"/>
            <a:ext cx="371785" cy="369974"/>
            <a:chOff x="-38172725" y="3588000"/>
            <a:chExt cx="318200" cy="316650"/>
          </a:xfrm>
        </p:grpSpPr>
        <p:sp>
          <p:nvSpPr>
            <p:cNvPr id="7606" name="Google Shape;7606;p75"/>
            <p:cNvSpPr/>
            <p:nvPr/>
          </p:nvSpPr>
          <p:spPr>
            <a:xfrm>
              <a:off x="-38171150" y="3760050"/>
              <a:ext cx="98475" cy="91050"/>
            </a:xfrm>
            <a:custGeom>
              <a:rect b="b" l="l" r="r" t="t"/>
              <a:pathLst>
                <a:path extrusionOk="0" h="3642" w="3939">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7" name="Google Shape;7607;p75"/>
            <p:cNvSpPr/>
            <p:nvPr/>
          </p:nvSpPr>
          <p:spPr>
            <a:xfrm>
              <a:off x="-38172725" y="3641575"/>
              <a:ext cx="144150" cy="133900"/>
            </a:xfrm>
            <a:custGeom>
              <a:rect b="b" l="l" r="r" t="t"/>
              <a:pathLst>
                <a:path extrusionOk="0" h="5356" w="5766">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8" name="Google Shape;7608;p75"/>
            <p:cNvSpPr/>
            <p:nvPr/>
          </p:nvSpPr>
          <p:spPr>
            <a:xfrm>
              <a:off x="-38117600" y="3806975"/>
              <a:ext cx="77200" cy="94525"/>
            </a:xfrm>
            <a:custGeom>
              <a:rect b="b" l="l" r="r" t="t"/>
              <a:pathLst>
                <a:path extrusionOk="0" h="3781" w="3088">
                  <a:moveTo>
                    <a:pt x="2332" y="0"/>
                  </a:moveTo>
                  <a:lnTo>
                    <a:pt x="0" y="2331"/>
                  </a:lnTo>
                  <a:cubicBezTo>
                    <a:pt x="883" y="3088"/>
                    <a:pt x="1891" y="3592"/>
                    <a:pt x="2962" y="3781"/>
                  </a:cubicBezTo>
                  <a:cubicBezTo>
                    <a:pt x="3088" y="2363"/>
                    <a:pt x="3088" y="1197"/>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9" name="Google Shape;7609;p75"/>
            <p:cNvSpPr/>
            <p:nvPr/>
          </p:nvSpPr>
          <p:spPr>
            <a:xfrm>
              <a:off x="-37997875" y="3716375"/>
              <a:ext cx="143350" cy="135500"/>
            </a:xfrm>
            <a:custGeom>
              <a:rect b="b" l="l" r="r" t="t"/>
              <a:pathLst>
                <a:path extrusionOk="0" h="5420" w="5734">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0" name="Google Shape;7610;p75"/>
            <p:cNvSpPr/>
            <p:nvPr/>
          </p:nvSpPr>
          <p:spPr>
            <a:xfrm>
              <a:off x="-38044350" y="3761275"/>
              <a:ext cx="135500" cy="143375"/>
            </a:xfrm>
            <a:custGeom>
              <a:rect b="b" l="l" r="r" t="t"/>
              <a:pathLst>
                <a:path extrusionOk="0" h="5735" w="542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1" name="Google Shape;7611;p75"/>
            <p:cNvSpPr/>
            <p:nvPr/>
          </p:nvSpPr>
          <p:spPr>
            <a:xfrm>
              <a:off x="-37997875" y="3588800"/>
              <a:ext cx="89025" cy="97675"/>
            </a:xfrm>
            <a:custGeom>
              <a:rect b="b" l="l" r="r" t="t"/>
              <a:pathLst>
                <a:path extrusionOk="0" h="3907" w="3561">
                  <a:moveTo>
                    <a:pt x="158" y="0"/>
                  </a:moveTo>
                  <a:lnTo>
                    <a:pt x="158" y="0"/>
                  </a:lnTo>
                  <a:cubicBezTo>
                    <a:pt x="126" y="977"/>
                    <a:pt x="0" y="2395"/>
                    <a:pt x="1260" y="3907"/>
                  </a:cubicBezTo>
                  <a:lnTo>
                    <a:pt x="3560" y="1544"/>
                  </a:lnTo>
                  <a:cubicBezTo>
                    <a:pt x="2584" y="662"/>
                    <a:pt x="1355" y="158"/>
                    <a:pt x="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2" name="Google Shape;7612;p75"/>
            <p:cNvSpPr/>
            <p:nvPr/>
          </p:nvSpPr>
          <p:spPr>
            <a:xfrm>
              <a:off x="-38117600" y="3588000"/>
              <a:ext cx="135500" cy="143375"/>
            </a:xfrm>
            <a:custGeom>
              <a:rect b="b" l="l" r="r" t="t"/>
              <a:pathLst>
                <a:path extrusionOk="0" h="5735" w="542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3" name="Google Shape;7613;p75"/>
            <p:cNvSpPr/>
            <p:nvPr/>
          </p:nvSpPr>
          <p:spPr>
            <a:xfrm>
              <a:off x="-37953000" y="3641575"/>
              <a:ext cx="97700" cy="86350"/>
            </a:xfrm>
            <a:custGeom>
              <a:rect b="b" l="l" r="r" t="t"/>
              <a:pathLst>
                <a:path extrusionOk="0" h="3454" w="3908">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14" name="Google Shape;7614;p75"/>
          <p:cNvGrpSpPr/>
          <p:nvPr/>
        </p:nvGrpSpPr>
        <p:grpSpPr>
          <a:xfrm>
            <a:off x="3146914" y="3577772"/>
            <a:ext cx="219981" cy="369974"/>
            <a:chOff x="-38109725" y="3955025"/>
            <a:chExt cx="188275" cy="316650"/>
          </a:xfrm>
        </p:grpSpPr>
        <p:sp>
          <p:nvSpPr>
            <p:cNvPr id="7615" name="Google Shape;7615;p75"/>
            <p:cNvSpPr/>
            <p:nvPr/>
          </p:nvSpPr>
          <p:spPr>
            <a:xfrm>
              <a:off x="-38109725" y="3955025"/>
              <a:ext cx="188275" cy="220575"/>
            </a:xfrm>
            <a:custGeom>
              <a:rect b="b" l="l" r="r" t="t"/>
              <a:pathLst>
                <a:path extrusionOk="0" h="8823" w="7531">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6" name="Google Shape;7616;p75"/>
            <p:cNvSpPr/>
            <p:nvPr/>
          </p:nvSpPr>
          <p:spPr>
            <a:xfrm>
              <a:off x="-38067200" y="4196050"/>
              <a:ext cx="104775" cy="75625"/>
            </a:xfrm>
            <a:custGeom>
              <a:rect b="b" l="l" r="r" t="t"/>
              <a:pathLst>
                <a:path extrusionOk="0" h="3025" w="4191">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17" name="Google Shape;7617;p75"/>
          <p:cNvSpPr/>
          <p:nvPr/>
        </p:nvSpPr>
        <p:spPr>
          <a:xfrm>
            <a:off x="2248517" y="4037533"/>
            <a:ext cx="383790" cy="370266"/>
          </a:xfrm>
          <a:custGeom>
            <a:rect b="b" l="l" r="r" t="t"/>
            <a:pathLst>
              <a:path extrusionOk="0" h="12676" w="13139">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618" name="Google Shape;7618;p75"/>
          <p:cNvGrpSpPr/>
          <p:nvPr/>
        </p:nvGrpSpPr>
        <p:grpSpPr>
          <a:xfrm>
            <a:off x="2562313" y="1309193"/>
            <a:ext cx="373654" cy="369068"/>
            <a:chOff x="-41530375" y="3218800"/>
            <a:chExt cx="319800" cy="315875"/>
          </a:xfrm>
        </p:grpSpPr>
        <p:sp>
          <p:nvSpPr>
            <p:cNvPr id="7619" name="Google Shape;7619;p75"/>
            <p:cNvSpPr/>
            <p:nvPr/>
          </p:nvSpPr>
          <p:spPr>
            <a:xfrm>
              <a:off x="-41530375" y="3337550"/>
              <a:ext cx="199300" cy="197125"/>
            </a:xfrm>
            <a:custGeom>
              <a:rect b="b" l="l" r="r" t="t"/>
              <a:pathLst>
                <a:path extrusionOk="0" h="7885" w="7972">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0" name="Google Shape;7620;p75"/>
            <p:cNvSpPr/>
            <p:nvPr/>
          </p:nvSpPr>
          <p:spPr>
            <a:xfrm>
              <a:off x="-41435075" y="3218800"/>
              <a:ext cx="224500" cy="221950"/>
            </a:xfrm>
            <a:custGeom>
              <a:rect b="b" l="l" r="r" t="t"/>
              <a:pathLst>
                <a:path extrusionOk="0" h="8878" w="898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21" name="Google Shape;7621;p75"/>
          <p:cNvGrpSpPr/>
          <p:nvPr/>
        </p:nvGrpSpPr>
        <p:grpSpPr>
          <a:xfrm>
            <a:off x="2564607" y="1824351"/>
            <a:ext cx="369068" cy="289004"/>
            <a:chOff x="-41526450" y="3653375"/>
            <a:chExt cx="315875" cy="247350"/>
          </a:xfrm>
        </p:grpSpPr>
        <p:sp>
          <p:nvSpPr>
            <p:cNvPr id="7622" name="Google Shape;7622;p75"/>
            <p:cNvSpPr/>
            <p:nvPr/>
          </p:nvSpPr>
          <p:spPr>
            <a:xfrm>
              <a:off x="-41526450" y="3860525"/>
              <a:ext cx="315875" cy="40200"/>
            </a:xfrm>
            <a:custGeom>
              <a:rect b="b" l="l" r="r" t="t"/>
              <a:pathLst>
                <a:path extrusionOk="0" h="1608" w="12635">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3" name="Google Shape;7623;p75"/>
            <p:cNvSpPr/>
            <p:nvPr/>
          </p:nvSpPr>
          <p:spPr>
            <a:xfrm>
              <a:off x="-41506750" y="3653375"/>
              <a:ext cx="275700" cy="186700"/>
            </a:xfrm>
            <a:custGeom>
              <a:rect b="b" l="l" r="r" t="t"/>
              <a:pathLst>
                <a:path extrusionOk="0" h="7468" w="11028">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24" name="Google Shape;7624;p75"/>
          <p:cNvGrpSpPr/>
          <p:nvPr/>
        </p:nvGrpSpPr>
        <p:grpSpPr>
          <a:xfrm>
            <a:off x="2565994" y="2187015"/>
            <a:ext cx="366293" cy="369974"/>
            <a:chOff x="-41526450" y="3951100"/>
            <a:chExt cx="313500" cy="316650"/>
          </a:xfrm>
        </p:grpSpPr>
        <p:sp>
          <p:nvSpPr>
            <p:cNvPr id="7625" name="Google Shape;7625;p75"/>
            <p:cNvSpPr/>
            <p:nvPr/>
          </p:nvSpPr>
          <p:spPr>
            <a:xfrm>
              <a:off x="-41483125" y="4041675"/>
              <a:ext cx="226075" cy="226075"/>
            </a:xfrm>
            <a:custGeom>
              <a:rect b="b" l="l" r="r" t="t"/>
              <a:pathLst>
                <a:path extrusionOk="0" h="9043" w="9043">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6" name="Google Shape;7626;p75"/>
            <p:cNvSpPr/>
            <p:nvPr/>
          </p:nvSpPr>
          <p:spPr>
            <a:xfrm>
              <a:off x="-41422475" y="4114925"/>
              <a:ext cx="104775" cy="104775"/>
            </a:xfrm>
            <a:custGeom>
              <a:rect b="b" l="l" r="r" t="t"/>
              <a:pathLst>
                <a:path extrusionOk="0" h="4191" w="4191">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7" name="Google Shape;7627;p75"/>
            <p:cNvSpPr/>
            <p:nvPr/>
          </p:nvSpPr>
          <p:spPr>
            <a:xfrm>
              <a:off x="-41526450" y="3951100"/>
              <a:ext cx="313500" cy="165575"/>
            </a:xfrm>
            <a:custGeom>
              <a:rect b="b" l="l" r="r" t="t"/>
              <a:pathLst>
                <a:path extrusionOk="0" h="6623" w="1254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28" name="Google Shape;7628;p75"/>
          <p:cNvGrpSpPr/>
          <p:nvPr/>
        </p:nvGrpSpPr>
        <p:grpSpPr>
          <a:xfrm>
            <a:off x="1331249" y="2681144"/>
            <a:ext cx="339595" cy="371814"/>
            <a:chOff x="-39625900" y="3238300"/>
            <a:chExt cx="290650" cy="318225"/>
          </a:xfrm>
        </p:grpSpPr>
        <p:sp>
          <p:nvSpPr>
            <p:cNvPr id="7629" name="Google Shape;7629;p75"/>
            <p:cNvSpPr/>
            <p:nvPr/>
          </p:nvSpPr>
          <p:spPr>
            <a:xfrm>
              <a:off x="-39625900" y="3238300"/>
              <a:ext cx="290650" cy="318225"/>
            </a:xfrm>
            <a:custGeom>
              <a:rect b="b" l="l" r="r" t="t"/>
              <a:pathLst>
                <a:path extrusionOk="0" h="12729" w="11626">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0" name="Google Shape;7630;p75"/>
            <p:cNvSpPr/>
            <p:nvPr/>
          </p:nvSpPr>
          <p:spPr>
            <a:xfrm>
              <a:off x="-39521150" y="3328875"/>
              <a:ext cx="82725" cy="227650"/>
            </a:xfrm>
            <a:custGeom>
              <a:rect b="b" l="l" r="r" t="t"/>
              <a:pathLst>
                <a:path extrusionOk="0" h="9106" w="3309">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31" name="Google Shape;7631;p75"/>
          <p:cNvSpPr/>
          <p:nvPr/>
        </p:nvSpPr>
        <p:spPr>
          <a:xfrm>
            <a:off x="1353422" y="3140270"/>
            <a:ext cx="315672" cy="369974"/>
          </a:xfrm>
          <a:custGeom>
            <a:rect b="b" l="l" r="r" t="t"/>
            <a:pathLst>
              <a:path extrusionOk="0" h="12666" w="10807">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632" name="Google Shape;7632;p75"/>
          <p:cNvGrpSpPr/>
          <p:nvPr/>
        </p:nvGrpSpPr>
        <p:grpSpPr>
          <a:xfrm>
            <a:off x="1325300" y="3597605"/>
            <a:ext cx="366293" cy="370441"/>
            <a:chOff x="-39647175" y="3972000"/>
            <a:chExt cx="313500" cy="317050"/>
          </a:xfrm>
        </p:grpSpPr>
        <p:sp>
          <p:nvSpPr>
            <p:cNvPr id="7633" name="Google Shape;7633;p75"/>
            <p:cNvSpPr/>
            <p:nvPr/>
          </p:nvSpPr>
          <p:spPr>
            <a:xfrm>
              <a:off x="-39647175" y="3972000"/>
              <a:ext cx="95325" cy="153975"/>
            </a:xfrm>
            <a:custGeom>
              <a:rect b="b" l="l" r="r" t="t"/>
              <a:pathLst>
                <a:path extrusionOk="0" h="6159" w="3813">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4" name="Google Shape;7634;p75"/>
            <p:cNvSpPr/>
            <p:nvPr/>
          </p:nvSpPr>
          <p:spPr>
            <a:xfrm>
              <a:off x="-39588875" y="4011750"/>
              <a:ext cx="216600" cy="277300"/>
            </a:xfrm>
            <a:custGeom>
              <a:rect b="b" l="l" r="r" t="t"/>
              <a:pathLst>
                <a:path extrusionOk="0" h="11092" w="8664">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5" name="Google Shape;7635;p75"/>
            <p:cNvSpPr/>
            <p:nvPr/>
          </p:nvSpPr>
          <p:spPr>
            <a:xfrm>
              <a:off x="-39398275" y="4073975"/>
              <a:ext cx="64600" cy="71600"/>
            </a:xfrm>
            <a:custGeom>
              <a:rect b="b" l="l" r="r" t="t"/>
              <a:pathLst>
                <a:path extrusionOk="0" h="2864" w="2584">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36" name="Google Shape;7636;p75"/>
          <p:cNvGrpSpPr/>
          <p:nvPr/>
        </p:nvGrpSpPr>
        <p:grpSpPr>
          <a:xfrm>
            <a:off x="3494427" y="2661603"/>
            <a:ext cx="375495" cy="370879"/>
            <a:chOff x="-37808850" y="3221575"/>
            <a:chExt cx="321375" cy="317425"/>
          </a:xfrm>
        </p:grpSpPr>
        <p:sp>
          <p:nvSpPr>
            <p:cNvPr id="7637" name="Google Shape;7637;p75"/>
            <p:cNvSpPr/>
            <p:nvPr/>
          </p:nvSpPr>
          <p:spPr>
            <a:xfrm>
              <a:off x="-37808850" y="3294050"/>
              <a:ext cx="261500" cy="244950"/>
            </a:xfrm>
            <a:custGeom>
              <a:rect b="b" l="l" r="r" t="t"/>
              <a:pathLst>
                <a:path extrusionOk="0" h="9798" w="1046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8" name="Google Shape;7638;p75"/>
            <p:cNvSpPr/>
            <p:nvPr/>
          </p:nvSpPr>
          <p:spPr>
            <a:xfrm>
              <a:off x="-37601700" y="3221575"/>
              <a:ext cx="114225" cy="111275"/>
            </a:xfrm>
            <a:custGeom>
              <a:rect b="b" l="l" r="r" t="t"/>
              <a:pathLst>
                <a:path extrusionOk="0" h="4451" w="4569">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39" name="Google Shape;7639;p75"/>
          <p:cNvGrpSpPr/>
          <p:nvPr/>
        </p:nvGrpSpPr>
        <p:grpSpPr>
          <a:xfrm>
            <a:off x="3503201" y="3183634"/>
            <a:ext cx="372749" cy="241158"/>
            <a:chOff x="-37806500" y="3643030"/>
            <a:chExt cx="319025" cy="206400"/>
          </a:xfrm>
        </p:grpSpPr>
        <p:sp>
          <p:nvSpPr>
            <p:cNvPr id="7640" name="Google Shape;7640;p75"/>
            <p:cNvSpPr/>
            <p:nvPr/>
          </p:nvSpPr>
          <p:spPr>
            <a:xfrm>
              <a:off x="-37615100" y="3759700"/>
              <a:ext cx="62250" cy="62250"/>
            </a:xfrm>
            <a:custGeom>
              <a:rect b="b" l="l" r="r" t="t"/>
              <a:pathLst>
                <a:path extrusionOk="0" h="2490" w="249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1" name="Google Shape;7641;p75"/>
            <p:cNvSpPr/>
            <p:nvPr/>
          </p:nvSpPr>
          <p:spPr>
            <a:xfrm>
              <a:off x="-37806500" y="3643030"/>
              <a:ext cx="319025" cy="206400"/>
            </a:xfrm>
            <a:custGeom>
              <a:rect b="b" l="l" r="r" t="t"/>
              <a:pathLst>
                <a:path extrusionOk="0" h="8256" w="12761">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42" name="Google Shape;7642;p75"/>
          <p:cNvGrpSpPr/>
          <p:nvPr/>
        </p:nvGrpSpPr>
        <p:grpSpPr>
          <a:xfrm>
            <a:off x="3505508" y="3575931"/>
            <a:ext cx="368134" cy="371814"/>
            <a:chOff x="-37804925" y="3953450"/>
            <a:chExt cx="315075" cy="318225"/>
          </a:xfrm>
        </p:grpSpPr>
        <p:sp>
          <p:nvSpPr>
            <p:cNvPr id="7643" name="Google Shape;7643;p75"/>
            <p:cNvSpPr/>
            <p:nvPr/>
          </p:nvSpPr>
          <p:spPr>
            <a:xfrm>
              <a:off x="-37614300" y="3955025"/>
              <a:ext cx="124450" cy="186200"/>
            </a:xfrm>
            <a:custGeom>
              <a:rect b="b" l="l" r="r" t="t"/>
              <a:pathLst>
                <a:path extrusionOk="0" h="7448" w="4978">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4" name="Google Shape;7644;p75"/>
            <p:cNvSpPr/>
            <p:nvPr/>
          </p:nvSpPr>
          <p:spPr>
            <a:xfrm>
              <a:off x="-37761600" y="4230700"/>
              <a:ext cx="270175" cy="40975"/>
            </a:xfrm>
            <a:custGeom>
              <a:rect b="b" l="l" r="r" t="t"/>
              <a:pathLst>
                <a:path extrusionOk="0" h="1639" w="10807">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5" name="Google Shape;7645;p75"/>
            <p:cNvSpPr/>
            <p:nvPr/>
          </p:nvSpPr>
          <p:spPr>
            <a:xfrm>
              <a:off x="-37804925" y="3953450"/>
              <a:ext cx="274125" cy="295675"/>
            </a:xfrm>
            <a:custGeom>
              <a:rect b="b" l="l" r="r" t="t"/>
              <a:pathLst>
                <a:path extrusionOk="0" h="11827" w="10965">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46" name="Google Shape;7646;p75"/>
          <p:cNvSpPr/>
          <p:nvPr/>
        </p:nvSpPr>
        <p:spPr>
          <a:xfrm>
            <a:off x="2754452" y="4040675"/>
            <a:ext cx="265986" cy="369039"/>
          </a:xfrm>
          <a:custGeom>
            <a:rect b="b" l="l" r="r" t="t"/>
            <a:pathLst>
              <a:path extrusionOk="0" h="12634" w="9106">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647" name="Google Shape;7647;p75"/>
          <p:cNvGrpSpPr/>
          <p:nvPr/>
        </p:nvGrpSpPr>
        <p:grpSpPr>
          <a:xfrm>
            <a:off x="4860977" y="1328538"/>
            <a:ext cx="355663" cy="308725"/>
            <a:chOff x="-28462125" y="3199700"/>
            <a:chExt cx="298550" cy="259150"/>
          </a:xfrm>
        </p:grpSpPr>
        <p:sp>
          <p:nvSpPr>
            <p:cNvPr id="7648" name="Google Shape;7648;p75"/>
            <p:cNvSpPr/>
            <p:nvPr/>
          </p:nvSpPr>
          <p:spPr>
            <a:xfrm>
              <a:off x="-28459750" y="3284775"/>
              <a:ext cx="296175" cy="104775"/>
            </a:xfrm>
            <a:custGeom>
              <a:rect b="b" l="l" r="r" t="t"/>
              <a:pathLst>
                <a:path extrusionOk="0" h="4191" w="11847">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9" name="Google Shape;7649;p75"/>
            <p:cNvSpPr/>
            <p:nvPr/>
          </p:nvSpPr>
          <p:spPr>
            <a:xfrm>
              <a:off x="-28462125" y="3199700"/>
              <a:ext cx="295400" cy="125275"/>
            </a:xfrm>
            <a:custGeom>
              <a:rect b="b" l="l" r="r" t="t"/>
              <a:pathLst>
                <a:path extrusionOk="0" h="5011" w="11816">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0" name="Google Shape;7650;p75"/>
            <p:cNvSpPr/>
            <p:nvPr/>
          </p:nvSpPr>
          <p:spPr>
            <a:xfrm>
              <a:off x="-28405400" y="3360375"/>
              <a:ext cx="186675" cy="98475"/>
            </a:xfrm>
            <a:custGeom>
              <a:rect b="b" l="l" r="r" t="t"/>
              <a:pathLst>
                <a:path extrusionOk="0" h="3939" w="7467">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51" name="Google Shape;7651;p75"/>
          <p:cNvGrpSpPr/>
          <p:nvPr/>
        </p:nvGrpSpPr>
        <p:grpSpPr>
          <a:xfrm>
            <a:off x="4861930" y="1763228"/>
            <a:ext cx="353757" cy="352833"/>
            <a:chOff x="-28461325" y="3545475"/>
            <a:chExt cx="296950" cy="296175"/>
          </a:xfrm>
        </p:grpSpPr>
        <p:sp>
          <p:nvSpPr>
            <p:cNvPr id="7652" name="Google Shape;7652;p75"/>
            <p:cNvSpPr/>
            <p:nvPr/>
          </p:nvSpPr>
          <p:spPr>
            <a:xfrm>
              <a:off x="-28461325" y="3666775"/>
              <a:ext cx="34675" cy="52775"/>
            </a:xfrm>
            <a:custGeom>
              <a:rect b="b" l="l" r="r" t="t"/>
              <a:pathLst>
                <a:path extrusionOk="0" h="2111" w="1387">
                  <a:moveTo>
                    <a:pt x="0" y="0"/>
                  </a:moveTo>
                  <a:lnTo>
                    <a:pt x="0" y="2111"/>
                  </a:lnTo>
                  <a:lnTo>
                    <a:pt x="1386" y="2111"/>
                  </a:lnTo>
                  <a:lnTo>
                    <a:pt x="13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3" name="Google Shape;7653;p75"/>
            <p:cNvSpPr/>
            <p:nvPr/>
          </p:nvSpPr>
          <p:spPr>
            <a:xfrm>
              <a:off x="-28461325" y="3737650"/>
              <a:ext cx="52775" cy="17350"/>
            </a:xfrm>
            <a:custGeom>
              <a:rect b="b" l="l" r="r" t="t"/>
              <a:pathLst>
                <a:path extrusionOk="0" h="694" w="2111">
                  <a:moveTo>
                    <a:pt x="0" y="1"/>
                  </a:moveTo>
                  <a:lnTo>
                    <a:pt x="0" y="694"/>
                  </a:lnTo>
                  <a:lnTo>
                    <a:pt x="1733" y="694"/>
                  </a:lnTo>
                  <a:cubicBezTo>
                    <a:pt x="1954" y="694"/>
                    <a:pt x="2111" y="536"/>
                    <a:pt x="2111" y="347"/>
                  </a:cubicBezTo>
                  <a:cubicBezTo>
                    <a:pt x="2111" y="158"/>
                    <a:pt x="1954"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4" name="Google Shape;7654;p75"/>
            <p:cNvSpPr/>
            <p:nvPr/>
          </p:nvSpPr>
          <p:spPr>
            <a:xfrm>
              <a:off x="-28461325" y="3632100"/>
              <a:ext cx="52775" cy="17375"/>
            </a:xfrm>
            <a:custGeom>
              <a:rect b="b" l="l" r="r" t="t"/>
              <a:pathLst>
                <a:path extrusionOk="0" h="695" w="2111">
                  <a:moveTo>
                    <a:pt x="0" y="1"/>
                  </a:moveTo>
                  <a:lnTo>
                    <a:pt x="0" y="694"/>
                  </a:lnTo>
                  <a:lnTo>
                    <a:pt x="1733" y="694"/>
                  </a:lnTo>
                  <a:cubicBezTo>
                    <a:pt x="1954" y="694"/>
                    <a:pt x="2111" y="537"/>
                    <a:pt x="2111" y="348"/>
                  </a:cubicBezTo>
                  <a:cubicBezTo>
                    <a:pt x="2111" y="159"/>
                    <a:pt x="1954"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5" name="Google Shape;7655;p75"/>
            <p:cNvSpPr/>
            <p:nvPr/>
          </p:nvSpPr>
          <p:spPr>
            <a:xfrm>
              <a:off x="-28460550" y="3545475"/>
              <a:ext cx="296175" cy="296175"/>
            </a:xfrm>
            <a:custGeom>
              <a:rect b="b" l="l" r="r" t="t"/>
              <a:pathLst>
                <a:path extrusionOk="0" h="11847" w="11847">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6" name="Google Shape;7656;p75"/>
            <p:cNvSpPr/>
            <p:nvPr/>
          </p:nvSpPr>
          <p:spPr>
            <a:xfrm>
              <a:off x="-28347925" y="3649450"/>
              <a:ext cx="86675" cy="86650"/>
            </a:xfrm>
            <a:custGeom>
              <a:rect b="b" l="l" r="r" t="t"/>
              <a:pathLst>
                <a:path extrusionOk="0" h="3466" w="3467">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7" name="Google Shape;7657;p75"/>
            <p:cNvSpPr/>
            <p:nvPr/>
          </p:nvSpPr>
          <p:spPr>
            <a:xfrm>
              <a:off x="-28408550" y="3597450"/>
              <a:ext cx="191400" cy="192200"/>
            </a:xfrm>
            <a:custGeom>
              <a:rect b="b" l="l" r="r" t="t"/>
              <a:pathLst>
                <a:path extrusionOk="0" h="7688" w="7656">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58" name="Google Shape;7658;p75"/>
          <p:cNvGrpSpPr/>
          <p:nvPr/>
        </p:nvGrpSpPr>
        <p:grpSpPr>
          <a:xfrm>
            <a:off x="4858162" y="2213272"/>
            <a:ext cx="361292" cy="352803"/>
            <a:chOff x="-28463700" y="3914875"/>
            <a:chExt cx="303275" cy="296150"/>
          </a:xfrm>
        </p:grpSpPr>
        <p:sp>
          <p:nvSpPr>
            <p:cNvPr id="7659" name="Google Shape;7659;p75"/>
            <p:cNvSpPr/>
            <p:nvPr/>
          </p:nvSpPr>
          <p:spPr>
            <a:xfrm>
              <a:off x="-28333725" y="4057375"/>
              <a:ext cx="86650" cy="64650"/>
            </a:xfrm>
            <a:custGeom>
              <a:rect b="b" l="l" r="r" t="t"/>
              <a:pathLst>
                <a:path extrusionOk="0" h="2586" w="3466">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0" name="Google Shape;7660;p75"/>
            <p:cNvSpPr/>
            <p:nvPr/>
          </p:nvSpPr>
          <p:spPr>
            <a:xfrm>
              <a:off x="-28463700" y="3914875"/>
              <a:ext cx="303275" cy="296150"/>
            </a:xfrm>
            <a:custGeom>
              <a:rect b="b" l="l" r="r" t="t"/>
              <a:pathLst>
                <a:path extrusionOk="0" h="11846" w="12131">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61" name="Google Shape;7661;p75"/>
          <p:cNvGrpSpPr/>
          <p:nvPr/>
        </p:nvGrpSpPr>
        <p:grpSpPr>
          <a:xfrm>
            <a:off x="7092947" y="1369355"/>
            <a:ext cx="351880" cy="227092"/>
            <a:chOff x="-26573400" y="3224125"/>
            <a:chExt cx="295375" cy="190625"/>
          </a:xfrm>
        </p:grpSpPr>
        <p:sp>
          <p:nvSpPr>
            <p:cNvPr id="7662" name="Google Shape;7662;p75"/>
            <p:cNvSpPr/>
            <p:nvPr/>
          </p:nvSpPr>
          <p:spPr>
            <a:xfrm>
              <a:off x="-26330800" y="3327900"/>
              <a:ext cx="52775" cy="68750"/>
            </a:xfrm>
            <a:custGeom>
              <a:rect b="b" l="l" r="r" t="t"/>
              <a:pathLst>
                <a:path extrusionOk="0" h="2750" w="2111">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3" name="Google Shape;7663;p75"/>
            <p:cNvSpPr/>
            <p:nvPr/>
          </p:nvSpPr>
          <p:spPr>
            <a:xfrm>
              <a:off x="-26573400" y="3224125"/>
              <a:ext cx="293025" cy="190625"/>
            </a:xfrm>
            <a:custGeom>
              <a:rect b="b" l="l" r="r" t="t"/>
              <a:pathLst>
                <a:path extrusionOk="0" h="7625" w="11721">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64" name="Google Shape;7664;p75"/>
          <p:cNvGrpSpPr/>
          <p:nvPr/>
        </p:nvGrpSpPr>
        <p:grpSpPr>
          <a:xfrm>
            <a:off x="7092947" y="1763690"/>
            <a:ext cx="351880" cy="351910"/>
            <a:chOff x="-26573400" y="3546250"/>
            <a:chExt cx="295375" cy="295400"/>
          </a:xfrm>
        </p:grpSpPr>
        <p:sp>
          <p:nvSpPr>
            <p:cNvPr id="7665" name="Google Shape;7665;p75"/>
            <p:cNvSpPr/>
            <p:nvPr/>
          </p:nvSpPr>
          <p:spPr>
            <a:xfrm>
              <a:off x="-26464700" y="3599225"/>
              <a:ext cx="77200" cy="38425"/>
            </a:xfrm>
            <a:custGeom>
              <a:rect b="b" l="l" r="r" t="t"/>
              <a:pathLst>
                <a:path extrusionOk="0" h="1537" w="3088">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6" name="Google Shape;7666;p75"/>
            <p:cNvSpPr/>
            <p:nvPr/>
          </p:nvSpPr>
          <p:spPr>
            <a:xfrm>
              <a:off x="-26434775" y="3686450"/>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7" name="Google Shape;7667;p75"/>
            <p:cNvSpPr/>
            <p:nvPr/>
          </p:nvSpPr>
          <p:spPr>
            <a:xfrm>
              <a:off x="-26520625" y="3703775"/>
              <a:ext cx="55950" cy="67775"/>
            </a:xfrm>
            <a:custGeom>
              <a:rect b="b" l="l" r="r" t="t"/>
              <a:pathLst>
                <a:path extrusionOk="0" h="2711" w="2238">
                  <a:moveTo>
                    <a:pt x="1387" y="1"/>
                  </a:moveTo>
                  <a:lnTo>
                    <a:pt x="1" y="32"/>
                  </a:lnTo>
                  <a:cubicBezTo>
                    <a:pt x="127" y="1104"/>
                    <a:pt x="662" y="2080"/>
                    <a:pt x="1544" y="2710"/>
                  </a:cubicBezTo>
                  <a:lnTo>
                    <a:pt x="2237" y="1545"/>
                  </a:lnTo>
                  <a:cubicBezTo>
                    <a:pt x="1765" y="1135"/>
                    <a:pt x="1450" y="600"/>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8" name="Google Shape;7668;p75"/>
            <p:cNvSpPr/>
            <p:nvPr/>
          </p:nvSpPr>
          <p:spPr>
            <a:xfrm>
              <a:off x="-26387525" y="3703000"/>
              <a:ext cx="55950" cy="67750"/>
            </a:xfrm>
            <a:custGeom>
              <a:rect b="b" l="l" r="r" t="t"/>
              <a:pathLst>
                <a:path extrusionOk="0" h="2710" w="2238">
                  <a:moveTo>
                    <a:pt x="851" y="0"/>
                  </a:moveTo>
                  <a:cubicBezTo>
                    <a:pt x="757" y="631"/>
                    <a:pt x="473" y="1166"/>
                    <a:pt x="1" y="1544"/>
                  </a:cubicBezTo>
                  <a:lnTo>
                    <a:pt x="694" y="2710"/>
                  </a:lnTo>
                  <a:cubicBezTo>
                    <a:pt x="1576" y="2080"/>
                    <a:pt x="2112" y="1103"/>
                    <a:pt x="2238" y="32"/>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9" name="Google Shape;7669;p75"/>
            <p:cNvSpPr/>
            <p:nvPr/>
          </p:nvSpPr>
          <p:spPr>
            <a:xfrm>
              <a:off x="-26573400" y="3546250"/>
              <a:ext cx="295375" cy="295400"/>
            </a:xfrm>
            <a:custGeom>
              <a:rect b="b" l="l" r="r" t="t"/>
              <a:pathLst>
                <a:path extrusionOk="0" h="11816" w="11815">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70" name="Google Shape;7670;p75"/>
          <p:cNvGrpSpPr/>
          <p:nvPr/>
        </p:nvGrpSpPr>
        <p:grpSpPr>
          <a:xfrm>
            <a:off x="7081228" y="2213599"/>
            <a:ext cx="375319" cy="352148"/>
            <a:chOff x="-26583625" y="3917025"/>
            <a:chExt cx="315050" cy="295600"/>
          </a:xfrm>
        </p:grpSpPr>
        <p:sp>
          <p:nvSpPr>
            <p:cNvPr id="7671" name="Google Shape;7671;p75"/>
            <p:cNvSpPr/>
            <p:nvPr/>
          </p:nvSpPr>
          <p:spPr>
            <a:xfrm>
              <a:off x="-26413500" y="3918400"/>
              <a:ext cx="144925" cy="135125"/>
            </a:xfrm>
            <a:custGeom>
              <a:rect b="b" l="l" r="r" t="t"/>
              <a:pathLst>
                <a:path extrusionOk="0" h="5405" w="5797">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2" name="Google Shape;7672;p75"/>
            <p:cNvSpPr/>
            <p:nvPr/>
          </p:nvSpPr>
          <p:spPr>
            <a:xfrm>
              <a:off x="-26466275" y="4026700"/>
              <a:ext cx="78775" cy="77225"/>
            </a:xfrm>
            <a:custGeom>
              <a:rect b="b" l="l" r="r" t="t"/>
              <a:pathLst>
                <a:path extrusionOk="0" h="3089" w="3151">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3" name="Google Shape;7673;p75"/>
            <p:cNvSpPr/>
            <p:nvPr/>
          </p:nvSpPr>
          <p:spPr>
            <a:xfrm>
              <a:off x="-26583625" y="4077125"/>
              <a:ext cx="144925" cy="134700"/>
            </a:xfrm>
            <a:custGeom>
              <a:rect b="b" l="l" r="r" t="t"/>
              <a:pathLst>
                <a:path extrusionOk="0" h="5388" w="5797">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4" name="Google Shape;7674;p75"/>
            <p:cNvSpPr/>
            <p:nvPr/>
          </p:nvSpPr>
          <p:spPr>
            <a:xfrm>
              <a:off x="-26581275" y="3917025"/>
              <a:ext cx="311125" cy="295600"/>
            </a:xfrm>
            <a:custGeom>
              <a:rect b="b" l="l" r="r" t="t"/>
              <a:pathLst>
                <a:path extrusionOk="0" h="11824" w="12445">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75" name="Google Shape;7675;p75"/>
          <p:cNvSpPr/>
          <p:nvPr/>
        </p:nvSpPr>
        <p:spPr>
          <a:xfrm>
            <a:off x="5748315" y="2694114"/>
            <a:ext cx="352833" cy="351880"/>
          </a:xfrm>
          <a:custGeom>
            <a:rect b="b" l="l" r="r" t="t"/>
            <a:pathLst>
              <a:path extrusionOk="0" h="11815" w="11847">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676" name="Google Shape;7676;p75"/>
          <p:cNvGrpSpPr/>
          <p:nvPr/>
        </p:nvGrpSpPr>
        <p:grpSpPr>
          <a:xfrm>
            <a:off x="5779742" y="3172629"/>
            <a:ext cx="289039" cy="352833"/>
            <a:chOff x="-24694925" y="3518700"/>
            <a:chExt cx="242625" cy="296175"/>
          </a:xfrm>
        </p:grpSpPr>
        <p:sp>
          <p:nvSpPr>
            <p:cNvPr id="7677" name="Google Shape;7677;p75"/>
            <p:cNvSpPr/>
            <p:nvPr/>
          </p:nvSpPr>
          <p:spPr>
            <a:xfrm>
              <a:off x="-24694925" y="3572250"/>
              <a:ext cx="104000" cy="112650"/>
            </a:xfrm>
            <a:custGeom>
              <a:rect b="b" l="l" r="r" t="t"/>
              <a:pathLst>
                <a:path extrusionOk="0" h="4506" w="416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8" name="Google Shape;7678;p75"/>
            <p:cNvSpPr/>
            <p:nvPr/>
          </p:nvSpPr>
          <p:spPr>
            <a:xfrm>
              <a:off x="-24556300" y="3648650"/>
              <a:ext cx="104000" cy="113450"/>
            </a:xfrm>
            <a:custGeom>
              <a:rect b="b" l="l" r="r" t="t"/>
              <a:pathLst>
                <a:path extrusionOk="0" h="4538" w="4160">
                  <a:moveTo>
                    <a:pt x="1" y="1"/>
                  </a:moveTo>
                  <a:lnTo>
                    <a:pt x="1" y="2458"/>
                  </a:lnTo>
                  <a:cubicBezTo>
                    <a:pt x="1" y="3592"/>
                    <a:pt x="946" y="4537"/>
                    <a:pt x="2080" y="4537"/>
                  </a:cubicBezTo>
                  <a:cubicBezTo>
                    <a:pt x="3246" y="4537"/>
                    <a:pt x="4160" y="3592"/>
                    <a:pt x="4160" y="2458"/>
                  </a:cubicBezTo>
                  <a:lnTo>
                    <a:pt x="41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9" name="Google Shape;7679;p75"/>
            <p:cNvSpPr/>
            <p:nvPr/>
          </p:nvSpPr>
          <p:spPr>
            <a:xfrm>
              <a:off x="-24694925" y="3702200"/>
              <a:ext cx="104000" cy="112675"/>
            </a:xfrm>
            <a:custGeom>
              <a:rect b="b" l="l" r="r" t="t"/>
              <a:pathLst>
                <a:path extrusionOk="0" h="4507" w="416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0" name="Google Shape;7680;p75"/>
            <p:cNvSpPr/>
            <p:nvPr/>
          </p:nvSpPr>
          <p:spPr>
            <a:xfrm>
              <a:off x="-24556300" y="3518700"/>
              <a:ext cx="104000" cy="113425"/>
            </a:xfrm>
            <a:custGeom>
              <a:rect b="b" l="l" r="r" t="t"/>
              <a:pathLst>
                <a:path extrusionOk="0" h="4537" w="416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81" name="Google Shape;7681;p75"/>
          <p:cNvGrpSpPr/>
          <p:nvPr/>
        </p:nvGrpSpPr>
        <p:grpSpPr>
          <a:xfrm>
            <a:off x="5779280" y="3622657"/>
            <a:ext cx="289962" cy="352833"/>
            <a:chOff x="-24709100" y="3888875"/>
            <a:chExt cx="243400" cy="296175"/>
          </a:xfrm>
        </p:grpSpPr>
        <p:sp>
          <p:nvSpPr>
            <p:cNvPr id="7682" name="Google Shape;7682;p75"/>
            <p:cNvSpPr/>
            <p:nvPr/>
          </p:nvSpPr>
          <p:spPr>
            <a:xfrm>
              <a:off x="-24587800" y="3888875"/>
              <a:ext cx="105575" cy="227650"/>
            </a:xfrm>
            <a:custGeom>
              <a:rect b="b" l="l" r="r" t="t"/>
              <a:pathLst>
                <a:path extrusionOk="0" h="9106" w="4223">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3" name="Google Shape;7683;p75"/>
            <p:cNvSpPr/>
            <p:nvPr/>
          </p:nvSpPr>
          <p:spPr>
            <a:xfrm>
              <a:off x="-24536600" y="4132250"/>
              <a:ext cx="70900" cy="17350"/>
            </a:xfrm>
            <a:custGeom>
              <a:rect b="b" l="l" r="r" t="t"/>
              <a:pathLst>
                <a:path extrusionOk="0" h="694" w="2836">
                  <a:moveTo>
                    <a:pt x="0" y="1"/>
                  </a:moveTo>
                  <a:lnTo>
                    <a:pt x="347" y="694"/>
                  </a:lnTo>
                  <a:lnTo>
                    <a:pt x="2489" y="694"/>
                  </a:lnTo>
                  <a:cubicBezTo>
                    <a:pt x="2678" y="694"/>
                    <a:pt x="2836" y="536"/>
                    <a:pt x="2836" y="347"/>
                  </a:cubicBezTo>
                  <a:cubicBezTo>
                    <a:pt x="2836" y="158"/>
                    <a:pt x="2678"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4" name="Google Shape;7684;p75"/>
            <p:cNvSpPr/>
            <p:nvPr/>
          </p:nvSpPr>
          <p:spPr>
            <a:xfrm>
              <a:off x="-24709100" y="3963700"/>
              <a:ext cx="208750" cy="221350"/>
            </a:xfrm>
            <a:custGeom>
              <a:rect b="b" l="l" r="r" t="t"/>
              <a:pathLst>
                <a:path extrusionOk="0" h="8854" w="835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85" name="Google Shape;7685;p75"/>
          <p:cNvGrpSpPr/>
          <p:nvPr/>
        </p:nvGrpSpPr>
        <p:grpSpPr>
          <a:xfrm>
            <a:off x="7979280" y="2695320"/>
            <a:ext cx="356556" cy="349557"/>
            <a:chOff x="-22863675" y="3131775"/>
            <a:chExt cx="299300" cy="293425"/>
          </a:xfrm>
        </p:grpSpPr>
        <p:sp>
          <p:nvSpPr>
            <p:cNvPr id="7686" name="Google Shape;7686;p75"/>
            <p:cNvSpPr/>
            <p:nvPr/>
          </p:nvSpPr>
          <p:spPr>
            <a:xfrm>
              <a:off x="-22863675" y="3131775"/>
              <a:ext cx="299300" cy="293425"/>
            </a:xfrm>
            <a:custGeom>
              <a:rect b="b" l="l" r="r" t="t"/>
              <a:pathLst>
                <a:path extrusionOk="0" h="11737" w="11972">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7" name="Google Shape;7687;p75"/>
            <p:cNvSpPr/>
            <p:nvPr/>
          </p:nvSpPr>
          <p:spPr>
            <a:xfrm>
              <a:off x="-22740025" y="3217825"/>
              <a:ext cx="52000" cy="51225"/>
            </a:xfrm>
            <a:custGeom>
              <a:rect b="b" l="l" r="r" t="t"/>
              <a:pathLst>
                <a:path extrusionOk="0" h="2049" w="208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8" name="Google Shape;7688;p75"/>
            <p:cNvSpPr/>
            <p:nvPr/>
          </p:nvSpPr>
          <p:spPr>
            <a:xfrm>
              <a:off x="-22705375" y="3321800"/>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89" name="Google Shape;7689;p75"/>
          <p:cNvGrpSpPr/>
          <p:nvPr/>
        </p:nvGrpSpPr>
        <p:grpSpPr>
          <a:xfrm>
            <a:off x="5322144" y="1306499"/>
            <a:ext cx="310602" cy="352803"/>
            <a:chOff x="-28069875" y="3175300"/>
            <a:chExt cx="260725" cy="296150"/>
          </a:xfrm>
        </p:grpSpPr>
        <p:sp>
          <p:nvSpPr>
            <p:cNvPr id="7690" name="Google Shape;7690;p75"/>
            <p:cNvSpPr/>
            <p:nvPr/>
          </p:nvSpPr>
          <p:spPr>
            <a:xfrm>
              <a:off x="-28059650" y="3192625"/>
              <a:ext cx="26025" cy="70125"/>
            </a:xfrm>
            <a:custGeom>
              <a:rect b="b" l="l" r="r" t="t"/>
              <a:pathLst>
                <a:path extrusionOk="0" h="2805" w="1041">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1" name="Google Shape;7691;p75"/>
            <p:cNvSpPr/>
            <p:nvPr/>
          </p:nvSpPr>
          <p:spPr>
            <a:xfrm>
              <a:off x="-27843050" y="3192625"/>
              <a:ext cx="26025" cy="69325"/>
            </a:xfrm>
            <a:custGeom>
              <a:rect b="b" l="l" r="r" t="t"/>
              <a:pathLst>
                <a:path extrusionOk="0" h="2773" w="1041">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2" name="Google Shape;7692;p75"/>
            <p:cNvSpPr/>
            <p:nvPr/>
          </p:nvSpPr>
          <p:spPr>
            <a:xfrm>
              <a:off x="-27973000" y="3202075"/>
              <a:ext cx="26000" cy="57525"/>
            </a:xfrm>
            <a:custGeom>
              <a:rect b="b" l="l" r="r" t="t"/>
              <a:pathLst>
                <a:path extrusionOk="0" h="2301" w="104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3" name="Google Shape;7693;p75"/>
            <p:cNvSpPr/>
            <p:nvPr/>
          </p:nvSpPr>
          <p:spPr>
            <a:xfrm>
              <a:off x="-27929675" y="3202075"/>
              <a:ext cx="26000" cy="57525"/>
            </a:xfrm>
            <a:custGeom>
              <a:rect b="b" l="l" r="r" t="t"/>
              <a:pathLst>
                <a:path extrusionOk="0" h="2301" w="104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4" name="Google Shape;7694;p75"/>
            <p:cNvSpPr/>
            <p:nvPr/>
          </p:nvSpPr>
          <p:spPr>
            <a:xfrm>
              <a:off x="-28016325" y="3175300"/>
              <a:ext cx="26025" cy="91375"/>
            </a:xfrm>
            <a:custGeom>
              <a:rect b="b" l="l" r="r" t="t"/>
              <a:pathLst>
                <a:path extrusionOk="0" h="3655" w="1041">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5" name="Google Shape;7695;p75"/>
            <p:cNvSpPr/>
            <p:nvPr/>
          </p:nvSpPr>
          <p:spPr>
            <a:xfrm>
              <a:off x="-27886375" y="3176075"/>
              <a:ext cx="26025" cy="91400"/>
            </a:xfrm>
            <a:custGeom>
              <a:rect b="b" l="l" r="r" t="t"/>
              <a:pathLst>
                <a:path extrusionOk="0" h="3656" w="1041">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6" name="Google Shape;7696;p75"/>
            <p:cNvSpPr/>
            <p:nvPr/>
          </p:nvSpPr>
          <p:spPr>
            <a:xfrm>
              <a:off x="-28017900" y="3269025"/>
              <a:ext cx="161475" cy="133125"/>
            </a:xfrm>
            <a:custGeom>
              <a:rect b="b" l="l" r="r" t="t"/>
              <a:pathLst>
                <a:path extrusionOk="0" h="5325" w="6459">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7" name="Google Shape;7697;p75"/>
            <p:cNvSpPr/>
            <p:nvPr/>
          </p:nvSpPr>
          <p:spPr>
            <a:xfrm>
              <a:off x="-27930475" y="3269800"/>
              <a:ext cx="121325" cy="201650"/>
            </a:xfrm>
            <a:custGeom>
              <a:rect b="b" l="l" r="r" t="t"/>
              <a:pathLst>
                <a:path extrusionOk="0" h="8066" w="4853">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8" name="Google Shape;7698;p75"/>
            <p:cNvSpPr/>
            <p:nvPr/>
          </p:nvSpPr>
          <p:spPr>
            <a:xfrm>
              <a:off x="-28069875" y="3271375"/>
              <a:ext cx="122875" cy="200075"/>
            </a:xfrm>
            <a:custGeom>
              <a:rect b="b" l="l" r="r" t="t"/>
              <a:pathLst>
                <a:path extrusionOk="0" h="8003" w="4915">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99" name="Google Shape;7699;p75"/>
          <p:cNvSpPr/>
          <p:nvPr/>
        </p:nvSpPr>
        <p:spPr>
          <a:xfrm>
            <a:off x="5301578" y="1764235"/>
            <a:ext cx="352803" cy="350719"/>
          </a:xfrm>
          <a:custGeom>
            <a:rect b="b" l="l" r="r" t="t"/>
            <a:pathLst>
              <a:path extrusionOk="0" h="11776" w="11846">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00" name="Google Shape;7700;p75"/>
          <p:cNvGrpSpPr/>
          <p:nvPr/>
        </p:nvGrpSpPr>
        <p:grpSpPr>
          <a:xfrm>
            <a:off x="5363423" y="2213733"/>
            <a:ext cx="228045" cy="351880"/>
            <a:chOff x="-28032075" y="3916450"/>
            <a:chExt cx="191425" cy="295375"/>
          </a:xfrm>
        </p:grpSpPr>
        <p:sp>
          <p:nvSpPr>
            <p:cNvPr id="7701" name="Google Shape;7701;p75"/>
            <p:cNvSpPr/>
            <p:nvPr/>
          </p:nvSpPr>
          <p:spPr>
            <a:xfrm>
              <a:off x="-27996625" y="3916450"/>
              <a:ext cx="120525" cy="51225"/>
            </a:xfrm>
            <a:custGeom>
              <a:rect b="b" l="l" r="r" t="t"/>
              <a:pathLst>
                <a:path extrusionOk="0" h="2049" w="4821">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2" name="Google Shape;7702;p75"/>
            <p:cNvSpPr/>
            <p:nvPr/>
          </p:nvSpPr>
          <p:spPr>
            <a:xfrm>
              <a:off x="-28032075" y="4089975"/>
              <a:ext cx="191425" cy="121850"/>
            </a:xfrm>
            <a:custGeom>
              <a:rect b="b" l="l" r="r" t="t"/>
              <a:pathLst>
                <a:path extrusionOk="0" h="4874" w="7657">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3" name="Google Shape;7703;p75"/>
            <p:cNvSpPr/>
            <p:nvPr/>
          </p:nvSpPr>
          <p:spPr>
            <a:xfrm>
              <a:off x="-28024975" y="3985750"/>
              <a:ext cx="181950" cy="121975"/>
            </a:xfrm>
            <a:custGeom>
              <a:rect b="b" l="l" r="r" t="t"/>
              <a:pathLst>
                <a:path extrusionOk="0" h="4879" w="7278">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04" name="Google Shape;7704;p75"/>
          <p:cNvGrpSpPr/>
          <p:nvPr/>
        </p:nvGrpSpPr>
        <p:grpSpPr>
          <a:xfrm>
            <a:off x="7528769" y="1306484"/>
            <a:ext cx="352833" cy="352833"/>
            <a:chOff x="-26201650" y="3176075"/>
            <a:chExt cx="296175" cy="296175"/>
          </a:xfrm>
        </p:grpSpPr>
        <p:sp>
          <p:nvSpPr>
            <p:cNvPr id="7705" name="Google Shape;7705;p75"/>
            <p:cNvSpPr/>
            <p:nvPr/>
          </p:nvSpPr>
          <p:spPr>
            <a:xfrm>
              <a:off x="-26082700" y="3176075"/>
              <a:ext cx="51200" cy="226875"/>
            </a:xfrm>
            <a:custGeom>
              <a:rect b="b" l="l" r="r" t="t"/>
              <a:pathLst>
                <a:path extrusionOk="0" h="9075" w="2048">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6" name="Google Shape;7706;p75"/>
            <p:cNvSpPr/>
            <p:nvPr/>
          </p:nvSpPr>
          <p:spPr>
            <a:xfrm>
              <a:off x="-26201650" y="3317075"/>
              <a:ext cx="296175" cy="155175"/>
            </a:xfrm>
            <a:custGeom>
              <a:rect b="b" l="l" r="r" t="t"/>
              <a:pathLst>
                <a:path extrusionOk="0" h="6207" w="11847">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07" name="Google Shape;7707;p75"/>
          <p:cNvGrpSpPr/>
          <p:nvPr/>
        </p:nvGrpSpPr>
        <p:grpSpPr>
          <a:xfrm>
            <a:off x="7528293" y="1763705"/>
            <a:ext cx="353786" cy="351880"/>
            <a:chOff x="-26204800" y="3547050"/>
            <a:chExt cx="296975" cy="295375"/>
          </a:xfrm>
        </p:grpSpPr>
        <p:sp>
          <p:nvSpPr>
            <p:cNvPr id="7708" name="Google Shape;7708;p75"/>
            <p:cNvSpPr/>
            <p:nvPr/>
          </p:nvSpPr>
          <p:spPr>
            <a:xfrm>
              <a:off x="-26204000" y="3669125"/>
              <a:ext cx="296175" cy="173300"/>
            </a:xfrm>
            <a:custGeom>
              <a:rect b="b" l="l" r="r" t="t"/>
              <a:pathLst>
                <a:path extrusionOk="0" h="6932" w="11847">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9" name="Google Shape;7709;p75"/>
            <p:cNvSpPr/>
            <p:nvPr/>
          </p:nvSpPr>
          <p:spPr>
            <a:xfrm>
              <a:off x="-26204800" y="3547050"/>
              <a:ext cx="296975" cy="122100"/>
            </a:xfrm>
            <a:custGeom>
              <a:rect b="b" l="l" r="r" t="t"/>
              <a:pathLst>
                <a:path extrusionOk="0" h="4884" w="11879">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10" name="Google Shape;7710;p75"/>
          <p:cNvSpPr/>
          <p:nvPr/>
        </p:nvSpPr>
        <p:spPr>
          <a:xfrm>
            <a:off x="7561179" y="2213200"/>
            <a:ext cx="289009" cy="352833"/>
          </a:xfrm>
          <a:custGeom>
            <a:rect b="b" l="l" r="r" t="t"/>
            <a:pathLst>
              <a:path extrusionOk="0" h="11847" w="9704">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11" name="Google Shape;7711;p75"/>
          <p:cNvGrpSpPr/>
          <p:nvPr/>
        </p:nvGrpSpPr>
        <p:grpSpPr>
          <a:xfrm>
            <a:off x="6199548" y="2693683"/>
            <a:ext cx="345328" cy="352833"/>
            <a:chOff x="-24353875" y="3147725"/>
            <a:chExt cx="289875" cy="296175"/>
          </a:xfrm>
        </p:grpSpPr>
        <p:sp>
          <p:nvSpPr>
            <p:cNvPr id="7712" name="Google Shape;7712;p75"/>
            <p:cNvSpPr/>
            <p:nvPr/>
          </p:nvSpPr>
          <p:spPr>
            <a:xfrm>
              <a:off x="-24238100" y="3271375"/>
              <a:ext cx="52025" cy="51225"/>
            </a:xfrm>
            <a:custGeom>
              <a:rect b="b" l="l" r="r" t="t"/>
              <a:pathLst>
                <a:path extrusionOk="0" h="2049" w="2081">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3" name="Google Shape;7713;p75"/>
            <p:cNvSpPr/>
            <p:nvPr/>
          </p:nvSpPr>
          <p:spPr>
            <a:xfrm>
              <a:off x="-24353875" y="3147725"/>
              <a:ext cx="289875" cy="296175"/>
            </a:xfrm>
            <a:custGeom>
              <a:rect b="b" l="l" r="r" t="t"/>
              <a:pathLst>
                <a:path extrusionOk="0" h="11847" w="11595">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14" name="Google Shape;7714;p75"/>
          <p:cNvGrpSpPr/>
          <p:nvPr/>
        </p:nvGrpSpPr>
        <p:grpSpPr>
          <a:xfrm>
            <a:off x="6207530" y="3173090"/>
            <a:ext cx="329365" cy="351910"/>
            <a:chOff x="-24344425" y="3519475"/>
            <a:chExt cx="276475" cy="295400"/>
          </a:xfrm>
        </p:grpSpPr>
        <p:sp>
          <p:nvSpPr>
            <p:cNvPr id="7715" name="Google Shape;7715;p75"/>
            <p:cNvSpPr/>
            <p:nvPr/>
          </p:nvSpPr>
          <p:spPr>
            <a:xfrm>
              <a:off x="-24240450" y="3554150"/>
              <a:ext cx="69325" cy="34450"/>
            </a:xfrm>
            <a:custGeom>
              <a:rect b="b" l="l" r="r" t="t"/>
              <a:pathLst>
                <a:path extrusionOk="0" h="1378" w="2773">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6" name="Google Shape;7716;p75"/>
            <p:cNvSpPr/>
            <p:nvPr/>
          </p:nvSpPr>
          <p:spPr>
            <a:xfrm>
              <a:off x="-24344425" y="3519475"/>
              <a:ext cx="276475" cy="295400"/>
            </a:xfrm>
            <a:custGeom>
              <a:rect b="b" l="l" r="r" t="t"/>
              <a:pathLst>
                <a:path extrusionOk="0" h="11816" w="11059">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17" name="Google Shape;7717;p75"/>
          <p:cNvGrpSpPr/>
          <p:nvPr/>
        </p:nvGrpSpPr>
        <p:grpSpPr>
          <a:xfrm>
            <a:off x="6197210" y="3625010"/>
            <a:ext cx="350004" cy="348128"/>
            <a:chOff x="-24353075" y="3891250"/>
            <a:chExt cx="293800" cy="292225"/>
          </a:xfrm>
        </p:grpSpPr>
        <p:sp>
          <p:nvSpPr>
            <p:cNvPr id="7718" name="Google Shape;7718;p75"/>
            <p:cNvSpPr/>
            <p:nvPr/>
          </p:nvSpPr>
          <p:spPr>
            <a:xfrm>
              <a:off x="-24251475" y="4012525"/>
              <a:ext cx="88225" cy="65400"/>
            </a:xfrm>
            <a:custGeom>
              <a:rect b="b" l="l" r="r" t="t"/>
              <a:pathLst>
                <a:path extrusionOk="0" h="2616" w="3529">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9" name="Google Shape;7719;p75"/>
            <p:cNvSpPr/>
            <p:nvPr/>
          </p:nvSpPr>
          <p:spPr>
            <a:xfrm>
              <a:off x="-24353075" y="3891250"/>
              <a:ext cx="293800" cy="292225"/>
            </a:xfrm>
            <a:custGeom>
              <a:rect b="b" l="l" r="r" t="t"/>
              <a:pathLst>
                <a:path extrusionOk="0" h="11689" w="11752">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20" name="Google Shape;7720;p75"/>
          <p:cNvGrpSpPr/>
          <p:nvPr/>
        </p:nvGrpSpPr>
        <p:grpSpPr>
          <a:xfrm>
            <a:off x="7980681" y="3173313"/>
            <a:ext cx="353757" cy="351463"/>
            <a:chOff x="-22845575" y="3504075"/>
            <a:chExt cx="296950" cy="295025"/>
          </a:xfrm>
        </p:grpSpPr>
        <p:sp>
          <p:nvSpPr>
            <p:cNvPr id="7721" name="Google Shape;7721;p75"/>
            <p:cNvSpPr/>
            <p:nvPr/>
          </p:nvSpPr>
          <p:spPr>
            <a:xfrm>
              <a:off x="-22688825" y="3504100"/>
              <a:ext cx="140200" cy="295000"/>
            </a:xfrm>
            <a:custGeom>
              <a:rect b="b" l="l" r="r" t="t"/>
              <a:pathLst>
                <a:path extrusionOk="0" h="11800" w="5608">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2" name="Google Shape;7722;p75"/>
            <p:cNvSpPr/>
            <p:nvPr/>
          </p:nvSpPr>
          <p:spPr>
            <a:xfrm>
              <a:off x="-22845575" y="3504075"/>
              <a:ext cx="139425" cy="294250"/>
            </a:xfrm>
            <a:custGeom>
              <a:rect b="b" l="l" r="r" t="t"/>
              <a:pathLst>
                <a:path extrusionOk="0" h="11770" w="5577">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23" name="Google Shape;7723;p75"/>
          <p:cNvGrpSpPr/>
          <p:nvPr/>
        </p:nvGrpSpPr>
        <p:grpSpPr>
          <a:xfrm>
            <a:off x="5773862" y="1306961"/>
            <a:ext cx="299344" cy="351880"/>
            <a:chOff x="-27691025" y="3175300"/>
            <a:chExt cx="251275" cy="295375"/>
          </a:xfrm>
        </p:grpSpPr>
        <p:sp>
          <p:nvSpPr>
            <p:cNvPr id="7724" name="Google Shape;7724;p75"/>
            <p:cNvSpPr/>
            <p:nvPr/>
          </p:nvSpPr>
          <p:spPr>
            <a:xfrm>
              <a:off x="-27492550" y="3298150"/>
              <a:ext cx="18125" cy="18150"/>
            </a:xfrm>
            <a:custGeom>
              <a:rect b="b" l="l" r="r" t="t"/>
              <a:pathLst>
                <a:path extrusionOk="0" h="726" w="725">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5" name="Google Shape;7725;p75"/>
            <p:cNvSpPr/>
            <p:nvPr/>
          </p:nvSpPr>
          <p:spPr>
            <a:xfrm>
              <a:off x="-27613050" y="3175300"/>
              <a:ext cx="60650" cy="105550"/>
            </a:xfrm>
            <a:custGeom>
              <a:rect b="b" l="l" r="r" t="t"/>
              <a:pathLst>
                <a:path extrusionOk="0" h="4222" w="2426">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6" name="Google Shape;7726;p75"/>
            <p:cNvSpPr/>
            <p:nvPr/>
          </p:nvSpPr>
          <p:spPr>
            <a:xfrm>
              <a:off x="-27691025" y="3175300"/>
              <a:ext cx="60650" cy="105550"/>
            </a:xfrm>
            <a:custGeom>
              <a:rect b="b" l="l" r="r" t="t"/>
              <a:pathLst>
                <a:path extrusionOk="0" h="4222" w="2426">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7" name="Google Shape;7727;p75"/>
            <p:cNvSpPr/>
            <p:nvPr/>
          </p:nvSpPr>
          <p:spPr>
            <a:xfrm>
              <a:off x="-27691025" y="3263500"/>
              <a:ext cx="251275" cy="207175"/>
            </a:xfrm>
            <a:custGeom>
              <a:rect b="b" l="l" r="r" t="t"/>
              <a:pathLst>
                <a:path extrusionOk="0" h="8287" w="10051">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28" name="Google Shape;7728;p75"/>
          <p:cNvGrpSpPr/>
          <p:nvPr/>
        </p:nvGrpSpPr>
        <p:grpSpPr>
          <a:xfrm>
            <a:off x="5746179" y="1825637"/>
            <a:ext cx="354710" cy="228015"/>
            <a:chOff x="-27721750" y="3598250"/>
            <a:chExt cx="297750" cy="191400"/>
          </a:xfrm>
        </p:grpSpPr>
        <p:sp>
          <p:nvSpPr>
            <p:cNvPr id="7729" name="Google Shape;7729;p75"/>
            <p:cNvSpPr/>
            <p:nvPr/>
          </p:nvSpPr>
          <p:spPr>
            <a:xfrm>
              <a:off x="-27616200" y="3651800"/>
              <a:ext cx="86650" cy="86675"/>
            </a:xfrm>
            <a:custGeom>
              <a:rect b="b" l="l" r="r" t="t"/>
              <a:pathLst>
                <a:path extrusionOk="0" h="3467" w="3466">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0" name="Google Shape;7730;p75"/>
            <p:cNvSpPr/>
            <p:nvPr/>
          </p:nvSpPr>
          <p:spPr>
            <a:xfrm>
              <a:off x="-27721750" y="3598250"/>
              <a:ext cx="297750" cy="191400"/>
            </a:xfrm>
            <a:custGeom>
              <a:rect b="b" l="l" r="r" t="t"/>
              <a:pathLst>
                <a:path extrusionOk="0" h="7656" w="1191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31" name="Google Shape;7731;p75"/>
          <p:cNvGrpSpPr/>
          <p:nvPr/>
        </p:nvGrpSpPr>
        <p:grpSpPr>
          <a:xfrm>
            <a:off x="5747579" y="2219183"/>
            <a:ext cx="351910" cy="340980"/>
            <a:chOff x="-27719400" y="3925600"/>
            <a:chExt cx="295400" cy="286225"/>
          </a:xfrm>
        </p:grpSpPr>
        <p:sp>
          <p:nvSpPr>
            <p:cNvPr id="7732" name="Google Shape;7732;p75"/>
            <p:cNvSpPr/>
            <p:nvPr/>
          </p:nvSpPr>
          <p:spPr>
            <a:xfrm>
              <a:off x="-27596525" y="3925600"/>
              <a:ext cx="172525" cy="162575"/>
            </a:xfrm>
            <a:custGeom>
              <a:rect b="b" l="l" r="r" t="t"/>
              <a:pathLst>
                <a:path extrusionOk="0" h="6503" w="6901">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3" name="Google Shape;7733;p75"/>
            <p:cNvSpPr/>
            <p:nvPr/>
          </p:nvSpPr>
          <p:spPr>
            <a:xfrm>
              <a:off x="-27719400" y="4054275"/>
              <a:ext cx="157550" cy="157550"/>
            </a:xfrm>
            <a:custGeom>
              <a:rect b="b" l="l" r="r" t="t"/>
              <a:pathLst>
                <a:path extrusionOk="0" h="6302" w="6302">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34" name="Google Shape;7734;p75"/>
          <p:cNvGrpSpPr/>
          <p:nvPr/>
        </p:nvGrpSpPr>
        <p:grpSpPr>
          <a:xfrm>
            <a:off x="7968851" y="1306023"/>
            <a:ext cx="353757" cy="353757"/>
            <a:chOff x="-25834600" y="3176875"/>
            <a:chExt cx="296950" cy="296950"/>
          </a:xfrm>
        </p:grpSpPr>
        <p:sp>
          <p:nvSpPr>
            <p:cNvPr id="7735" name="Google Shape;7735;p75"/>
            <p:cNvSpPr/>
            <p:nvPr/>
          </p:nvSpPr>
          <p:spPr>
            <a:xfrm>
              <a:off x="-25625875" y="3316275"/>
              <a:ext cx="69325" cy="85875"/>
            </a:xfrm>
            <a:custGeom>
              <a:rect b="b" l="l" r="r" t="t"/>
              <a:pathLst>
                <a:path extrusionOk="0" h="3435" w="2773">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6" name="Google Shape;7736;p75"/>
            <p:cNvSpPr/>
            <p:nvPr/>
          </p:nvSpPr>
          <p:spPr>
            <a:xfrm>
              <a:off x="-25729075" y="3176875"/>
              <a:ext cx="191425" cy="296950"/>
            </a:xfrm>
            <a:custGeom>
              <a:rect b="b" l="l" r="r" t="t"/>
              <a:pathLst>
                <a:path extrusionOk="0" h="11878" w="7657">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7" name="Google Shape;7737;p75"/>
            <p:cNvSpPr/>
            <p:nvPr/>
          </p:nvSpPr>
          <p:spPr>
            <a:xfrm>
              <a:off x="-25834600" y="3350150"/>
              <a:ext cx="69325" cy="96100"/>
            </a:xfrm>
            <a:custGeom>
              <a:rect b="b" l="l" r="r" t="t"/>
              <a:pathLst>
                <a:path extrusionOk="0" h="3844" w="2773">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8" name="Google Shape;7738;p75"/>
            <p:cNvSpPr/>
            <p:nvPr/>
          </p:nvSpPr>
          <p:spPr>
            <a:xfrm>
              <a:off x="-25799950" y="3368250"/>
              <a:ext cx="104775" cy="104000"/>
            </a:xfrm>
            <a:custGeom>
              <a:rect b="b" l="l" r="r" t="t"/>
              <a:pathLst>
                <a:path extrusionOk="0" h="4160" w="4191">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9" name="Google Shape;7739;p75"/>
            <p:cNvSpPr/>
            <p:nvPr/>
          </p:nvSpPr>
          <p:spPr>
            <a:xfrm>
              <a:off x="-25712525" y="3317075"/>
              <a:ext cx="34675" cy="86650"/>
            </a:xfrm>
            <a:custGeom>
              <a:rect b="b" l="l" r="r" t="t"/>
              <a:pathLst>
                <a:path extrusionOk="0" h="3466" w="1387">
                  <a:moveTo>
                    <a:pt x="1" y="0"/>
                  </a:moveTo>
                  <a:lnTo>
                    <a:pt x="1" y="1764"/>
                  </a:lnTo>
                  <a:cubicBezTo>
                    <a:pt x="631" y="2111"/>
                    <a:pt x="1072" y="2709"/>
                    <a:pt x="1261" y="3466"/>
                  </a:cubicBezTo>
                  <a:lnTo>
                    <a:pt x="1387" y="3466"/>
                  </a:ln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40" name="Google Shape;7740;p75"/>
          <p:cNvGrpSpPr/>
          <p:nvPr/>
        </p:nvGrpSpPr>
        <p:grpSpPr>
          <a:xfrm>
            <a:off x="7968851" y="1774024"/>
            <a:ext cx="353757" cy="331241"/>
            <a:chOff x="-25834600" y="3564375"/>
            <a:chExt cx="296950" cy="278050"/>
          </a:xfrm>
        </p:grpSpPr>
        <p:sp>
          <p:nvSpPr>
            <p:cNvPr id="7741" name="Google Shape;7741;p75"/>
            <p:cNvSpPr/>
            <p:nvPr/>
          </p:nvSpPr>
          <p:spPr>
            <a:xfrm>
              <a:off x="-25694400" y="3703775"/>
              <a:ext cx="17350" cy="17375"/>
            </a:xfrm>
            <a:custGeom>
              <a:rect b="b" l="l" r="r" t="t"/>
              <a:pathLst>
                <a:path extrusionOk="0" h="695" w="694">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2" name="Google Shape;7742;p75"/>
            <p:cNvSpPr/>
            <p:nvPr/>
          </p:nvSpPr>
          <p:spPr>
            <a:xfrm>
              <a:off x="-25591225" y="3703775"/>
              <a:ext cx="53575" cy="18150"/>
            </a:xfrm>
            <a:custGeom>
              <a:rect b="b" l="l" r="r" t="t"/>
              <a:pathLst>
                <a:path extrusionOk="0" h="726" w="2143">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3" name="Google Shape;7743;p75"/>
            <p:cNvSpPr/>
            <p:nvPr/>
          </p:nvSpPr>
          <p:spPr>
            <a:xfrm>
              <a:off x="-25834600" y="3703775"/>
              <a:ext cx="53575" cy="18150"/>
            </a:xfrm>
            <a:custGeom>
              <a:rect b="b" l="l" r="r" t="t"/>
              <a:pathLst>
                <a:path extrusionOk="0" h="726" w="2143">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4" name="Google Shape;7744;p75"/>
            <p:cNvSpPr/>
            <p:nvPr/>
          </p:nvSpPr>
          <p:spPr>
            <a:xfrm>
              <a:off x="-25695200" y="3564375"/>
              <a:ext cx="17350" cy="52800"/>
            </a:xfrm>
            <a:custGeom>
              <a:rect b="b" l="l" r="r" t="t"/>
              <a:pathLst>
                <a:path extrusionOk="0" h="2112" w="694">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5" name="Google Shape;7745;p75"/>
            <p:cNvSpPr/>
            <p:nvPr/>
          </p:nvSpPr>
          <p:spPr>
            <a:xfrm>
              <a:off x="-25792850" y="3606125"/>
              <a:ext cx="42550" cy="40975"/>
            </a:xfrm>
            <a:custGeom>
              <a:rect b="b" l="l" r="r" t="t"/>
              <a:pathLst>
                <a:path extrusionOk="0" h="1639" w="1702">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6" name="Google Shape;7746;p75"/>
            <p:cNvSpPr/>
            <p:nvPr/>
          </p:nvSpPr>
          <p:spPr>
            <a:xfrm>
              <a:off x="-25621950" y="3606125"/>
              <a:ext cx="43350" cy="40975"/>
            </a:xfrm>
            <a:custGeom>
              <a:rect b="b" l="l" r="r" t="t"/>
              <a:pathLst>
                <a:path extrusionOk="0" h="1639" w="1734">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7" name="Google Shape;7747;p75"/>
            <p:cNvSpPr/>
            <p:nvPr/>
          </p:nvSpPr>
          <p:spPr>
            <a:xfrm>
              <a:off x="-25783400" y="3806975"/>
              <a:ext cx="192200" cy="35450"/>
            </a:xfrm>
            <a:custGeom>
              <a:rect b="b" l="l" r="r" t="t"/>
              <a:pathLst>
                <a:path extrusionOk="0" h="1418" w="7688">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8" name="Google Shape;7748;p75"/>
            <p:cNvSpPr/>
            <p:nvPr/>
          </p:nvSpPr>
          <p:spPr>
            <a:xfrm>
              <a:off x="-25764500" y="3635275"/>
              <a:ext cx="153600" cy="155175"/>
            </a:xfrm>
            <a:custGeom>
              <a:rect b="b" l="l" r="r" t="t"/>
              <a:pathLst>
                <a:path extrusionOk="0" h="6207" w="6144">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49" name="Google Shape;7749;p75"/>
          <p:cNvGrpSpPr/>
          <p:nvPr/>
        </p:nvGrpSpPr>
        <p:grpSpPr>
          <a:xfrm>
            <a:off x="7966974" y="2213376"/>
            <a:ext cx="357509" cy="352595"/>
            <a:chOff x="-25834600" y="3915850"/>
            <a:chExt cx="300100" cy="295975"/>
          </a:xfrm>
        </p:grpSpPr>
        <p:sp>
          <p:nvSpPr>
            <p:cNvPr id="7750" name="Google Shape;7750;p75"/>
            <p:cNvSpPr/>
            <p:nvPr/>
          </p:nvSpPr>
          <p:spPr>
            <a:xfrm>
              <a:off x="-25677875" y="3915850"/>
              <a:ext cx="143375" cy="137675"/>
            </a:xfrm>
            <a:custGeom>
              <a:rect b="b" l="l" r="r" t="t"/>
              <a:pathLst>
                <a:path extrusionOk="0" h="5507" w="5735">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1" name="Google Shape;7751;p75"/>
            <p:cNvSpPr/>
            <p:nvPr/>
          </p:nvSpPr>
          <p:spPr>
            <a:xfrm>
              <a:off x="-25834600" y="4167700"/>
              <a:ext cx="43350" cy="44125"/>
            </a:xfrm>
            <a:custGeom>
              <a:rect b="b" l="l" r="r" t="t"/>
              <a:pathLst>
                <a:path extrusionOk="0" h="1765" w="1734">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2" name="Google Shape;7752;p75"/>
            <p:cNvSpPr/>
            <p:nvPr/>
          </p:nvSpPr>
          <p:spPr>
            <a:xfrm>
              <a:off x="-25800725" y="3972375"/>
              <a:ext cx="206375" cy="207950"/>
            </a:xfrm>
            <a:custGeom>
              <a:rect b="b" l="l" r="r" t="t"/>
              <a:pathLst>
                <a:path extrusionOk="0" h="8318" w="8255">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53" name="Google Shape;7753;p75"/>
          <p:cNvGrpSpPr/>
          <p:nvPr/>
        </p:nvGrpSpPr>
        <p:grpSpPr>
          <a:xfrm>
            <a:off x="6702402" y="2694606"/>
            <a:ext cx="228968" cy="350987"/>
            <a:chOff x="-23930925" y="3149300"/>
            <a:chExt cx="192200" cy="294625"/>
          </a:xfrm>
        </p:grpSpPr>
        <p:sp>
          <p:nvSpPr>
            <p:cNvPr id="7754" name="Google Shape;7754;p75"/>
            <p:cNvSpPr/>
            <p:nvPr/>
          </p:nvSpPr>
          <p:spPr>
            <a:xfrm>
              <a:off x="-23930125" y="3149300"/>
              <a:ext cx="191400" cy="35475"/>
            </a:xfrm>
            <a:custGeom>
              <a:rect b="b" l="l" r="r" t="t"/>
              <a:pathLst>
                <a:path extrusionOk="0" h="1419" w="7656">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5" name="Google Shape;7755;p75"/>
            <p:cNvSpPr/>
            <p:nvPr/>
          </p:nvSpPr>
          <p:spPr>
            <a:xfrm>
              <a:off x="-23878925" y="3237525"/>
              <a:ext cx="86650" cy="86650"/>
            </a:xfrm>
            <a:custGeom>
              <a:rect b="b" l="l" r="r" t="t"/>
              <a:pathLst>
                <a:path extrusionOk="0" h="3466" w="3466">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6" name="Google Shape;7756;p75"/>
            <p:cNvSpPr/>
            <p:nvPr/>
          </p:nvSpPr>
          <p:spPr>
            <a:xfrm>
              <a:off x="-23930925" y="3375350"/>
              <a:ext cx="190625" cy="68575"/>
            </a:xfrm>
            <a:custGeom>
              <a:rect b="b" l="l" r="r" t="t"/>
              <a:pathLst>
                <a:path extrusionOk="0" h="2743" w="7625">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7" name="Google Shape;7757;p75"/>
            <p:cNvSpPr/>
            <p:nvPr/>
          </p:nvSpPr>
          <p:spPr>
            <a:xfrm>
              <a:off x="-23930925" y="3202075"/>
              <a:ext cx="190625" cy="155975"/>
            </a:xfrm>
            <a:custGeom>
              <a:rect b="b" l="l" r="r" t="t"/>
              <a:pathLst>
                <a:path extrusionOk="0" h="6239" w="7625">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58" name="Google Shape;7758;p75"/>
          <p:cNvGrpSpPr/>
          <p:nvPr/>
        </p:nvGrpSpPr>
        <p:grpSpPr>
          <a:xfrm>
            <a:off x="6659232" y="3173090"/>
            <a:ext cx="315307" cy="351910"/>
            <a:chOff x="-23962425" y="3519475"/>
            <a:chExt cx="264675" cy="295400"/>
          </a:xfrm>
        </p:grpSpPr>
        <p:sp>
          <p:nvSpPr>
            <p:cNvPr id="7759" name="Google Shape;7759;p75"/>
            <p:cNvSpPr/>
            <p:nvPr/>
          </p:nvSpPr>
          <p:spPr>
            <a:xfrm>
              <a:off x="-23961625" y="3580925"/>
              <a:ext cx="263875" cy="233950"/>
            </a:xfrm>
            <a:custGeom>
              <a:rect b="b" l="l" r="r" t="t"/>
              <a:pathLst>
                <a:path extrusionOk="0" h="9358" w="10555">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0" name="Google Shape;7760;p75"/>
            <p:cNvSpPr/>
            <p:nvPr/>
          </p:nvSpPr>
          <p:spPr>
            <a:xfrm>
              <a:off x="-23962425" y="3519475"/>
              <a:ext cx="158350" cy="122125"/>
            </a:xfrm>
            <a:custGeom>
              <a:rect b="b" l="l" r="r" t="t"/>
              <a:pathLst>
                <a:path extrusionOk="0" h="4885" w="6334">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61" name="Google Shape;7761;p75"/>
          <p:cNvSpPr/>
          <p:nvPr/>
        </p:nvSpPr>
        <p:spPr>
          <a:xfrm>
            <a:off x="6629668" y="3626801"/>
            <a:ext cx="375349" cy="344435"/>
          </a:xfrm>
          <a:custGeom>
            <a:rect b="b" l="l" r="r" t="t"/>
            <a:pathLst>
              <a:path extrusionOk="0" h="11565" w="12603">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62" name="Google Shape;7762;p75"/>
          <p:cNvGrpSpPr/>
          <p:nvPr/>
        </p:nvGrpSpPr>
        <p:grpSpPr>
          <a:xfrm>
            <a:off x="8037908" y="3623134"/>
            <a:ext cx="239302" cy="351880"/>
            <a:chOff x="-22788075" y="3904625"/>
            <a:chExt cx="200875" cy="295375"/>
          </a:xfrm>
        </p:grpSpPr>
        <p:sp>
          <p:nvSpPr>
            <p:cNvPr id="7763" name="Google Shape;7763;p75"/>
            <p:cNvSpPr/>
            <p:nvPr/>
          </p:nvSpPr>
          <p:spPr>
            <a:xfrm>
              <a:off x="-22775475" y="4165325"/>
              <a:ext cx="65400" cy="34675"/>
            </a:xfrm>
            <a:custGeom>
              <a:rect b="b" l="l" r="r" t="t"/>
              <a:pathLst>
                <a:path extrusionOk="0" h="1387" w="2616">
                  <a:moveTo>
                    <a:pt x="32" y="1"/>
                  </a:moveTo>
                  <a:cubicBezTo>
                    <a:pt x="1" y="883"/>
                    <a:pt x="631" y="1387"/>
                    <a:pt x="1292" y="1387"/>
                  </a:cubicBezTo>
                  <a:cubicBezTo>
                    <a:pt x="1985" y="1387"/>
                    <a:pt x="2615" y="851"/>
                    <a:pt x="25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4" name="Google Shape;7764;p75"/>
            <p:cNvSpPr/>
            <p:nvPr/>
          </p:nvSpPr>
          <p:spPr>
            <a:xfrm>
              <a:off x="-22669150" y="3904725"/>
              <a:ext cx="81950" cy="244100"/>
            </a:xfrm>
            <a:custGeom>
              <a:rect b="b" l="l" r="r" t="t"/>
              <a:pathLst>
                <a:path extrusionOk="0" h="9764" w="3278">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5" name="Google Shape;7765;p75"/>
            <p:cNvSpPr/>
            <p:nvPr/>
          </p:nvSpPr>
          <p:spPr>
            <a:xfrm>
              <a:off x="-22788075" y="3904625"/>
              <a:ext cx="87450" cy="244200"/>
            </a:xfrm>
            <a:custGeom>
              <a:rect b="b" l="l" r="r" t="t"/>
              <a:pathLst>
                <a:path extrusionOk="0" h="9768" w="3498">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6" name="Google Shape;7766;p75"/>
            <p:cNvSpPr/>
            <p:nvPr/>
          </p:nvSpPr>
          <p:spPr>
            <a:xfrm>
              <a:off x="-22670725" y="4165325"/>
              <a:ext cx="64625" cy="34675"/>
            </a:xfrm>
            <a:custGeom>
              <a:rect b="b" l="l" r="r" t="t"/>
              <a:pathLst>
                <a:path extrusionOk="0" h="1387" w="2585">
                  <a:moveTo>
                    <a:pt x="32" y="1"/>
                  </a:moveTo>
                  <a:cubicBezTo>
                    <a:pt x="1" y="883"/>
                    <a:pt x="631" y="1387"/>
                    <a:pt x="1292" y="1387"/>
                  </a:cubicBezTo>
                  <a:cubicBezTo>
                    <a:pt x="1954" y="1387"/>
                    <a:pt x="2584" y="851"/>
                    <a:pt x="25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67" name="Google Shape;7767;p75"/>
          <p:cNvGrpSpPr/>
          <p:nvPr/>
        </p:nvGrpSpPr>
        <p:grpSpPr>
          <a:xfrm>
            <a:off x="6193206" y="1306499"/>
            <a:ext cx="354710" cy="352803"/>
            <a:chOff x="-27351575" y="3175300"/>
            <a:chExt cx="297750" cy="296150"/>
          </a:xfrm>
        </p:grpSpPr>
        <p:sp>
          <p:nvSpPr>
            <p:cNvPr id="7768" name="Google Shape;7768;p75"/>
            <p:cNvSpPr/>
            <p:nvPr/>
          </p:nvSpPr>
          <p:spPr>
            <a:xfrm>
              <a:off x="-27351575" y="3175300"/>
              <a:ext cx="296975" cy="157550"/>
            </a:xfrm>
            <a:custGeom>
              <a:rect b="b" l="l" r="r" t="t"/>
              <a:pathLst>
                <a:path extrusionOk="0" h="6302" w="11879">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9" name="Google Shape;7769;p75"/>
            <p:cNvSpPr/>
            <p:nvPr/>
          </p:nvSpPr>
          <p:spPr>
            <a:xfrm>
              <a:off x="-27123950" y="3332825"/>
              <a:ext cx="17350" cy="52000"/>
            </a:xfrm>
            <a:custGeom>
              <a:rect b="b" l="l" r="r" t="t"/>
              <a:pathLst>
                <a:path extrusionOk="0" h="2080" w="694">
                  <a:moveTo>
                    <a:pt x="1" y="0"/>
                  </a:moveTo>
                  <a:lnTo>
                    <a:pt x="1" y="1733"/>
                  </a:lnTo>
                  <a:cubicBezTo>
                    <a:pt x="1" y="1922"/>
                    <a:pt x="158" y="2079"/>
                    <a:pt x="347" y="2079"/>
                  </a:cubicBezTo>
                  <a:cubicBezTo>
                    <a:pt x="536" y="2079"/>
                    <a:pt x="694" y="1922"/>
                    <a:pt x="694" y="1733"/>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0" name="Google Shape;7770;p75"/>
            <p:cNvSpPr/>
            <p:nvPr/>
          </p:nvSpPr>
          <p:spPr>
            <a:xfrm>
              <a:off x="-27350775" y="3350150"/>
              <a:ext cx="296950" cy="121300"/>
            </a:xfrm>
            <a:custGeom>
              <a:rect b="b" l="l" r="r" t="t"/>
              <a:pathLst>
                <a:path extrusionOk="0" h="4852" w="11878">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1" name="Google Shape;7771;p75"/>
            <p:cNvSpPr/>
            <p:nvPr/>
          </p:nvSpPr>
          <p:spPr>
            <a:xfrm>
              <a:off x="-27299575" y="3332825"/>
              <a:ext cx="18125" cy="52000"/>
            </a:xfrm>
            <a:custGeom>
              <a:rect b="b" l="l" r="r" t="t"/>
              <a:pathLst>
                <a:path extrusionOk="0" h="2080" w="725">
                  <a:moveTo>
                    <a:pt x="0" y="0"/>
                  </a:moveTo>
                  <a:lnTo>
                    <a:pt x="0" y="1733"/>
                  </a:lnTo>
                  <a:cubicBezTo>
                    <a:pt x="0" y="1922"/>
                    <a:pt x="158" y="2079"/>
                    <a:pt x="378" y="2079"/>
                  </a:cubicBezTo>
                  <a:cubicBezTo>
                    <a:pt x="567" y="2079"/>
                    <a:pt x="725" y="1922"/>
                    <a:pt x="725" y="1733"/>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72" name="Google Shape;7772;p75"/>
          <p:cNvGrpSpPr/>
          <p:nvPr/>
        </p:nvGrpSpPr>
        <p:grpSpPr>
          <a:xfrm>
            <a:off x="6235914" y="1763109"/>
            <a:ext cx="269293" cy="353072"/>
            <a:chOff x="-27313750" y="3545275"/>
            <a:chExt cx="226050" cy="296375"/>
          </a:xfrm>
        </p:grpSpPr>
        <p:sp>
          <p:nvSpPr>
            <p:cNvPr id="7773" name="Google Shape;7773;p75"/>
            <p:cNvSpPr/>
            <p:nvPr/>
          </p:nvSpPr>
          <p:spPr>
            <a:xfrm>
              <a:off x="-27305100" y="3598450"/>
              <a:ext cx="208750" cy="173100"/>
            </a:xfrm>
            <a:custGeom>
              <a:rect b="b" l="l" r="r" t="t"/>
              <a:pathLst>
                <a:path extrusionOk="0" h="6924" w="835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4" name="Google Shape;7774;p75"/>
            <p:cNvSpPr/>
            <p:nvPr/>
          </p:nvSpPr>
          <p:spPr>
            <a:xfrm>
              <a:off x="-27313750" y="3770725"/>
              <a:ext cx="226050" cy="70925"/>
            </a:xfrm>
            <a:custGeom>
              <a:rect b="b" l="l" r="r" t="t"/>
              <a:pathLst>
                <a:path extrusionOk="0" h="2837" w="9042">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5" name="Google Shape;7775;p75"/>
            <p:cNvSpPr/>
            <p:nvPr/>
          </p:nvSpPr>
          <p:spPr>
            <a:xfrm>
              <a:off x="-27261000" y="3545275"/>
              <a:ext cx="122100" cy="51425"/>
            </a:xfrm>
            <a:custGeom>
              <a:rect b="b" l="l" r="r" t="t"/>
              <a:pathLst>
                <a:path extrusionOk="0" h="2057" w="4884">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76" name="Google Shape;7776;p75"/>
          <p:cNvGrpSpPr/>
          <p:nvPr/>
        </p:nvGrpSpPr>
        <p:grpSpPr>
          <a:xfrm>
            <a:off x="6193206" y="2211380"/>
            <a:ext cx="354710" cy="356586"/>
            <a:chOff x="-27351575" y="3915650"/>
            <a:chExt cx="297750" cy="299325"/>
          </a:xfrm>
        </p:grpSpPr>
        <p:sp>
          <p:nvSpPr>
            <p:cNvPr id="7777" name="Google Shape;7777;p75"/>
            <p:cNvSpPr/>
            <p:nvPr/>
          </p:nvSpPr>
          <p:spPr>
            <a:xfrm>
              <a:off x="-27351575" y="4059000"/>
              <a:ext cx="153625" cy="155975"/>
            </a:xfrm>
            <a:custGeom>
              <a:rect b="b" l="l" r="r" t="t"/>
              <a:pathLst>
                <a:path extrusionOk="0" h="6239" w="6145">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8" name="Google Shape;7778;p75"/>
            <p:cNvSpPr/>
            <p:nvPr/>
          </p:nvSpPr>
          <p:spPr>
            <a:xfrm>
              <a:off x="-27257050" y="3915650"/>
              <a:ext cx="203225" cy="202450"/>
            </a:xfrm>
            <a:custGeom>
              <a:rect b="b" l="l" r="r" t="t"/>
              <a:pathLst>
                <a:path extrusionOk="0" h="8098" w="8129">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79" name="Google Shape;7779;p75"/>
          <p:cNvGrpSpPr/>
          <p:nvPr/>
        </p:nvGrpSpPr>
        <p:grpSpPr>
          <a:xfrm>
            <a:off x="4880696" y="2693579"/>
            <a:ext cx="319060" cy="353042"/>
            <a:chOff x="-25445525" y="3175900"/>
            <a:chExt cx="267825" cy="296350"/>
          </a:xfrm>
        </p:grpSpPr>
        <p:sp>
          <p:nvSpPr>
            <p:cNvPr id="7780" name="Google Shape;7780;p75"/>
            <p:cNvSpPr/>
            <p:nvPr/>
          </p:nvSpPr>
          <p:spPr>
            <a:xfrm>
              <a:off x="-25445525" y="3367475"/>
              <a:ext cx="123675" cy="104775"/>
            </a:xfrm>
            <a:custGeom>
              <a:rect b="b" l="l" r="r" t="t"/>
              <a:pathLst>
                <a:path extrusionOk="0" h="4191" w="4947">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1" name="Google Shape;7781;p75"/>
            <p:cNvSpPr/>
            <p:nvPr/>
          </p:nvSpPr>
          <p:spPr>
            <a:xfrm>
              <a:off x="-25398250" y="3175900"/>
              <a:ext cx="220550" cy="296350"/>
            </a:xfrm>
            <a:custGeom>
              <a:rect b="b" l="l" r="r" t="t"/>
              <a:pathLst>
                <a:path extrusionOk="0" h="11854" w="8822">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2" name="Google Shape;7782;p75"/>
            <p:cNvSpPr/>
            <p:nvPr/>
          </p:nvSpPr>
          <p:spPr>
            <a:xfrm>
              <a:off x="-25328950" y="3211525"/>
              <a:ext cx="35475" cy="36250"/>
            </a:xfrm>
            <a:custGeom>
              <a:rect b="b" l="l" r="r" t="t"/>
              <a:pathLst>
                <a:path extrusionOk="0" h="1450" w="1419">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83" name="Google Shape;7783;p75"/>
          <p:cNvGrpSpPr/>
          <p:nvPr/>
        </p:nvGrpSpPr>
        <p:grpSpPr>
          <a:xfrm>
            <a:off x="4862410" y="3183902"/>
            <a:ext cx="355633" cy="330288"/>
            <a:chOff x="-25465200" y="3565175"/>
            <a:chExt cx="298525" cy="277250"/>
          </a:xfrm>
        </p:grpSpPr>
        <p:sp>
          <p:nvSpPr>
            <p:cNvPr id="7784" name="Google Shape;7784;p75"/>
            <p:cNvSpPr/>
            <p:nvPr/>
          </p:nvSpPr>
          <p:spPr>
            <a:xfrm>
              <a:off x="-25413225" y="3565175"/>
              <a:ext cx="172500" cy="103975"/>
            </a:xfrm>
            <a:custGeom>
              <a:rect b="b" l="l" r="r" t="t"/>
              <a:pathLst>
                <a:path extrusionOk="0" h="4159" w="690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5" name="Google Shape;7785;p75"/>
            <p:cNvSpPr/>
            <p:nvPr/>
          </p:nvSpPr>
          <p:spPr>
            <a:xfrm>
              <a:off x="-25465200" y="3650225"/>
              <a:ext cx="298525" cy="192200"/>
            </a:xfrm>
            <a:custGeom>
              <a:rect b="b" l="l" r="r" t="t"/>
              <a:pathLst>
                <a:path extrusionOk="0" h="7688" w="11941">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86" name="Google Shape;7786;p75"/>
          <p:cNvGrpSpPr/>
          <p:nvPr/>
        </p:nvGrpSpPr>
        <p:grpSpPr>
          <a:xfrm>
            <a:off x="4861948" y="3623432"/>
            <a:ext cx="356556" cy="351285"/>
            <a:chOff x="-25465200" y="3916150"/>
            <a:chExt cx="299300" cy="294875"/>
          </a:xfrm>
        </p:grpSpPr>
        <p:sp>
          <p:nvSpPr>
            <p:cNvPr id="7787" name="Google Shape;7787;p75"/>
            <p:cNvSpPr/>
            <p:nvPr/>
          </p:nvSpPr>
          <p:spPr>
            <a:xfrm>
              <a:off x="-25316350" y="3916150"/>
              <a:ext cx="150450" cy="149175"/>
            </a:xfrm>
            <a:custGeom>
              <a:rect b="b" l="l" r="r" t="t"/>
              <a:pathLst>
                <a:path extrusionOk="0" h="5967" w="6018">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8" name="Google Shape;7788;p75"/>
            <p:cNvSpPr/>
            <p:nvPr/>
          </p:nvSpPr>
          <p:spPr>
            <a:xfrm>
              <a:off x="-25465200" y="4003875"/>
              <a:ext cx="208725" cy="207150"/>
            </a:xfrm>
            <a:custGeom>
              <a:rect b="b" l="l" r="r" t="t"/>
              <a:pathLst>
                <a:path extrusionOk="0" h="8286" w="8349">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89" name="Google Shape;7789;p75"/>
          <p:cNvGrpSpPr/>
          <p:nvPr/>
        </p:nvGrpSpPr>
        <p:grpSpPr>
          <a:xfrm>
            <a:off x="7089388" y="2693698"/>
            <a:ext cx="351880" cy="352803"/>
            <a:chOff x="-23615075" y="3148525"/>
            <a:chExt cx="295375" cy="296150"/>
          </a:xfrm>
        </p:grpSpPr>
        <p:sp>
          <p:nvSpPr>
            <p:cNvPr id="7790" name="Google Shape;7790;p75"/>
            <p:cNvSpPr/>
            <p:nvPr/>
          </p:nvSpPr>
          <p:spPr>
            <a:xfrm>
              <a:off x="-23493775" y="3183950"/>
              <a:ext cx="52775" cy="53600"/>
            </a:xfrm>
            <a:custGeom>
              <a:rect b="b" l="l" r="r" t="t"/>
              <a:pathLst>
                <a:path extrusionOk="0" h="2144" w="2111">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1" name="Google Shape;7791;p75"/>
            <p:cNvSpPr/>
            <p:nvPr/>
          </p:nvSpPr>
          <p:spPr>
            <a:xfrm>
              <a:off x="-23615075" y="3268225"/>
              <a:ext cx="34675" cy="173300"/>
            </a:xfrm>
            <a:custGeom>
              <a:rect b="b" l="l" r="r" t="t"/>
              <a:pathLst>
                <a:path extrusionOk="0" h="6932" w="1387">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2" name="Google Shape;7792;p75"/>
            <p:cNvSpPr/>
            <p:nvPr/>
          </p:nvSpPr>
          <p:spPr>
            <a:xfrm>
              <a:off x="-23354375" y="3270600"/>
              <a:ext cx="34675" cy="173300"/>
            </a:xfrm>
            <a:custGeom>
              <a:rect b="b" l="l" r="r" t="t"/>
              <a:pathLst>
                <a:path extrusionOk="0" h="6932" w="1387">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3" name="Google Shape;7793;p75"/>
            <p:cNvSpPr/>
            <p:nvPr/>
          </p:nvSpPr>
          <p:spPr>
            <a:xfrm>
              <a:off x="-23562300" y="3148525"/>
              <a:ext cx="191400" cy="296150"/>
            </a:xfrm>
            <a:custGeom>
              <a:rect b="b" l="l" r="r" t="t"/>
              <a:pathLst>
                <a:path extrusionOk="0" h="11846" w="7656">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94" name="Google Shape;7794;p75"/>
          <p:cNvSpPr/>
          <p:nvPr/>
        </p:nvSpPr>
        <p:spPr>
          <a:xfrm>
            <a:off x="7087484" y="3172057"/>
            <a:ext cx="356586" cy="353876"/>
          </a:xfrm>
          <a:custGeom>
            <a:rect b="b" l="l" r="r" t="t"/>
            <a:pathLst>
              <a:path extrusionOk="0" h="11882" w="11973">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95" name="Google Shape;7795;p75"/>
          <p:cNvGrpSpPr/>
          <p:nvPr/>
        </p:nvGrpSpPr>
        <p:grpSpPr>
          <a:xfrm>
            <a:off x="7088911" y="3632977"/>
            <a:ext cx="352833" cy="332194"/>
            <a:chOff x="-23615075" y="3906200"/>
            <a:chExt cx="296175" cy="278850"/>
          </a:xfrm>
        </p:grpSpPr>
        <p:sp>
          <p:nvSpPr>
            <p:cNvPr id="7796" name="Google Shape;7796;p75"/>
            <p:cNvSpPr/>
            <p:nvPr/>
          </p:nvSpPr>
          <p:spPr>
            <a:xfrm>
              <a:off x="-23615075" y="3954250"/>
              <a:ext cx="296175" cy="193775"/>
            </a:xfrm>
            <a:custGeom>
              <a:rect b="b" l="l" r="r" t="t"/>
              <a:pathLst>
                <a:path extrusionOk="0" h="7751" w="11847">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7" name="Google Shape;7797;p75"/>
            <p:cNvSpPr/>
            <p:nvPr/>
          </p:nvSpPr>
          <p:spPr>
            <a:xfrm>
              <a:off x="-23615075" y="3906200"/>
              <a:ext cx="77200" cy="77225"/>
            </a:xfrm>
            <a:custGeom>
              <a:rect b="b" l="l" r="r" t="t"/>
              <a:pathLst>
                <a:path extrusionOk="0" h="3089" w="3088">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8" name="Google Shape;7798;p75"/>
            <p:cNvSpPr/>
            <p:nvPr/>
          </p:nvSpPr>
          <p:spPr>
            <a:xfrm>
              <a:off x="-23543400" y="4167700"/>
              <a:ext cx="153600" cy="17350"/>
            </a:xfrm>
            <a:custGeom>
              <a:rect b="b" l="l" r="r" t="t"/>
              <a:pathLst>
                <a:path extrusionOk="0" h="694" w="6144">
                  <a:moveTo>
                    <a:pt x="0" y="0"/>
                  </a:moveTo>
                  <a:cubicBezTo>
                    <a:pt x="158" y="378"/>
                    <a:pt x="536" y="693"/>
                    <a:pt x="1008" y="693"/>
                  </a:cubicBezTo>
                  <a:lnTo>
                    <a:pt x="5167" y="693"/>
                  </a:lnTo>
                  <a:cubicBezTo>
                    <a:pt x="5608" y="693"/>
                    <a:pt x="5986" y="441"/>
                    <a:pt x="61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99" name="Google Shape;7799;p75"/>
          <p:cNvSpPr/>
          <p:nvPr/>
        </p:nvSpPr>
        <p:spPr>
          <a:xfrm>
            <a:off x="6207743" y="4064945"/>
            <a:ext cx="351880" cy="350957"/>
          </a:xfrm>
          <a:custGeom>
            <a:rect b="b" l="l" r="r" t="t"/>
            <a:pathLst>
              <a:path extrusionOk="0" h="11784" w="11815">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00" name="Google Shape;7800;p75"/>
          <p:cNvGrpSpPr/>
          <p:nvPr/>
        </p:nvGrpSpPr>
        <p:grpSpPr>
          <a:xfrm>
            <a:off x="6637880" y="1306618"/>
            <a:ext cx="353757" cy="352565"/>
            <a:chOff x="-26980600" y="3175500"/>
            <a:chExt cx="296950" cy="295950"/>
          </a:xfrm>
        </p:grpSpPr>
        <p:sp>
          <p:nvSpPr>
            <p:cNvPr id="7801" name="Google Shape;7801;p75"/>
            <p:cNvSpPr/>
            <p:nvPr/>
          </p:nvSpPr>
          <p:spPr>
            <a:xfrm>
              <a:off x="-26798650" y="3175500"/>
              <a:ext cx="115000" cy="114025"/>
            </a:xfrm>
            <a:custGeom>
              <a:rect b="b" l="l" r="r" t="t"/>
              <a:pathLst>
                <a:path extrusionOk="0" h="4561" w="460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2" name="Google Shape;7802;p75"/>
            <p:cNvSpPr/>
            <p:nvPr/>
          </p:nvSpPr>
          <p:spPr>
            <a:xfrm>
              <a:off x="-26980600" y="3325725"/>
              <a:ext cx="168575" cy="145725"/>
            </a:xfrm>
            <a:custGeom>
              <a:rect b="b" l="l" r="r" t="t"/>
              <a:pathLst>
                <a:path extrusionOk="0" h="5829" w="6743">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3" name="Google Shape;7803;p75"/>
            <p:cNvSpPr/>
            <p:nvPr/>
          </p:nvSpPr>
          <p:spPr>
            <a:xfrm>
              <a:off x="-26893950" y="3226500"/>
              <a:ext cx="159125" cy="137850"/>
            </a:xfrm>
            <a:custGeom>
              <a:rect b="b" l="l" r="r" t="t"/>
              <a:pathLst>
                <a:path extrusionOk="0" h="5514" w="6365">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04" name="Google Shape;7804;p75"/>
          <p:cNvSpPr/>
          <p:nvPr/>
        </p:nvSpPr>
        <p:spPr>
          <a:xfrm>
            <a:off x="6660447" y="1763639"/>
            <a:ext cx="309649" cy="351910"/>
          </a:xfrm>
          <a:custGeom>
            <a:rect b="b" l="l" r="r" t="t"/>
            <a:pathLst>
              <a:path extrusionOk="0" h="11816" w="10397">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05" name="Google Shape;7805;p75"/>
          <p:cNvGrpSpPr/>
          <p:nvPr/>
        </p:nvGrpSpPr>
        <p:grpSpPr>
          <a:xfrm>
            <a:off x="6638357" y="2245154"/>
            <a:ext cx="352803" cy="289039"/>
            <a:chOff x="-26981375" y="3951875"/>
            <a:chExt cx="296150" cy="242625"/>
          </a:xfrm>
        </p:grpSpPr>
        <p:sp>
          <p:nvSpPr>
            <p:cNvPr id="7806" name="Google Shape;7806;p75"/>
            <p:cNvSpPr/>
            <p:nvPr/>
          </p:nvSpPr>
          <p:spPr>
            <a:xfrm>
              <a:off x="-26978225" y="3951875"/>
              <a:ext cx="173300" cy="155975"/>
            </a:xfrm>
            <a:custGeom>
              <a:rect b="b" l="l" r="r" t="t"/>
              <a:pathLst>
                <a:path extrusionOk="0" h="6239" w="6932">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7" name="Google Shape;7807;p75"/>
            <p:cNvSpPr/>
            <p:nvPr/>
          </p:nvSpPr>
          <p:spPr>
            <a:xfrm>
              <a:off x="-26981375" y="4124375"/>
              <a:ext cx="174075" cy="70125"/>
            </a:xfrm>
            <a:custGeom>
              <a:rect b="b" l="l" r="r" t="t"/>
              <a:pathLst>
                <a:path extrusionOk="0" h="2805" w="6963">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8" name="Google Shape;7808;p75"/>
            <p:cNvSpPr/>
            <p:nvPr/>
          </p:nvSpPr>
          <p:spPr>
            <a:xfrm>
              <a:off x="-26790000" y="4002300"/>
              <a:ext cx="104775" cy="192200"/>
            </a:xfrm>
            <a:custGeom>
              <a:rect b="b" l="l" r="r" t="t"/>
              <a:pathLst>
                <a:path extrusionOk="0" h="7688" w="4191">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09" name="Google Shape;7809;p75"/>
          <p:cNvGrpSpPr/>
          <p:nvPr/>
        </p:nvGrpSpPr>
        <p:grpSpPr>
          <a:xfrm>
            <a:off x="5303399" y="2692745"/>
            <a:ext cx="351910" cy="354710"/>
            <a:chOff x="-25094250" y="3176075"/>
            <a:chExt cx="295400" cy="297750"/>
          </a:xfrm>
        </p:grpSpPr>
        <p:sp>
          <p:nvSpPr>
            <p:cNvPr id="7810" name="Google Shape;7810;p75"/>
            <p:cNvSpPr/>
            <p:nvPr/>
          </p:nvSpPr>
          <p:spPr>
            <a:xfrm>
              <a:off x="-24989225" y="3176075"/>
              <a:ext cx="87200" cy="122500"/>
            </a:xfrm>
            <a:custGeom>
              <a:rect b="b" l="l" r="r" t="t"/>
              <a:pathLst>
                <a:path extrusionOk="0" h="4900" w="3488">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1" name="Google Shape;7811;p75"/>
            <p:cNvSpPr/>
            <p:nvPr/>
          </p:nvSpPr>
          <p:spPr>
            <a:xfrm>
              <a:off x="-25094250" y="3179225"/>
              <a:ext cx="295400" cy="291450"/>
            </a:xfrm>
            <a:custGeom>
              <a:rect b="b" l="l" r="r" t="t"/>
              <a:pathLst>
                <a:path extrusionOk="0" h="11658" w="11816">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2" name="Google Shape;7812;p75"/>
            <p:cNvSpPr/>
            <p:nvPr/>
          </p:nvSpPr>
          <p:spPr>
            <a:xfrm>
              <a:off x="-24989225" y="3350975"/>
              <a:ext cx="87200" cy="122850"/>
            </a:xfrm>
            <a:custGeom>
              <a:rect b="b" l="l" r="r" t="t"/>
              <a:pathLst>
                <a:path extrusionOk="0" h="4914" w="3488">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13" name="Google Shape;7813;p75"/>
          <p:cNvGrpSpPr/>
          <p:nvPr/>
        </p:nvGrpSpPr>
        <p:grpSpPr>
          <a:xfrm>
            <a:off x="5303399" y="3173106"/>
            <a:ext cx="351910" cy="351880"/>
            <a:chOff x="-25094250" y="3547050"/>
            <a:chExt cx="295400" cy="295375"/>
          </a:xfrm>
        </p:grpSpPr>
        <p:sp>
          <p:nvSpPr>
            <p:cNvPr id="7814" name="Google Shape;7814;p75"/>
            <p:cNvSpPr/>
            <p:nvPr/>
          </p:nvSpPr>
          <p:spPr>
            <a:xfrm>
              <a:off x="-24990275" y="3580925"/>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5" name="Google Shape;7815;p75"/>
            <p:cNvSpPr/>
            <p:nvPr/>
          </p:nvSpPr>
          <p:spPr>
            <a:xfrm>
              <a:off x="-25041475" y="3668350"/>
              <a:ext cx="52025" cy="52000"/>
            </a:xfrm>
            <a:custGeom>
              <a:rect b="b" l="l" r="r" t="t"/>
              <a:pathLst>
                <a:path extrusionOk="0" h="2080" w="2081">
                  <a:moveTo>
                    <a:pt x="1" y="0"/>
                  </a:moveTo>
                  <a:lnTo>
                    <a:pt x="1" y="2080"/>
                  </a:lnTo>
                  <a:lnTo>
                    <a:pt x="2080" y="2080"/>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6" name="Google Shape;7816;p75"/>
            <p:cNvSpPr/>
            <p:nvPr/>
          </p:nvSpPr>
          <p:spPr>
            <a:xfrm>
              <a:off x="-25094250" y="3547050"/>
              <a:ext cx="224500" cy="295375"/>
            </a:xfrm>
            <a:custGeom>
              <a:rect b="b" l="l" r="r" t="t"/>
              <a:pathLst>
                <a:path extrusionOk="0" h="11815" w="898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7" name="Google Shape;7817;p75"/>
            <p:cNvSpPr/>
            <p:nvPr/>
          </p:nvSpPr>
          <p:spPr>
            <a:xfrm>
              <a:off x="-24851650" y="3582300"/>
              <a:ext cx="52800" cy="190825"/>
            </a:xfrm>
            <a:custGeom>
              <a:rect b="b" l="l" r="r" t="t"/>
              <a:pathLst>
                <a:path extrusionOk="0" h="7633" w="2112">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8" name="Google Shape;7818;p75"/>
            <p:cNvSpPr/>
            <p:nvPr/>
          </p:nvSpPr>
          <p:spPr>
            <a:xfrm>
              <a:off x="-24850875" y="3788050"/>
              <a:ext cx="52025" cy="53600"/>
            </a:xfrm>
            <a:custGeom>
              <a:rect b="b" l="l" r="r" t="t"/>
              <a:pathLst>
                <a:path extrusionOk="0" h="2144" w="2081">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19" name="Google Shape;7819;p75"/>
          <p:cNvSpPr/>
          <p:nvPr/>
        </p:nvSpPr>
        <p:spPr>
          <a:xfrm>
            <a:off x="5303415" y="3678086"/>
            <a:ext cx="352833" cy="241864"/>
          </a:xfrm>
          <a:custGeom>
            <a:rect b="b" l="l" r="r" t="t"/>
            <a:pathLst>
              <a:path extrusionOk="0" h="8121" w="11847">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20" name="Google Shape;7820;p75"/>
          <p:cNvGrpSpPr/>
          <p:nvPr/>
        </p:nvGrpSpPr>
        <p:grpSpPr>
          <a:xfrm>
            <a:off x="7535476" y="2693698"/>
            <a:ext cx="352803" cy="352803"/>
            <a:chOff x="-23245675" y="3148525"/>
            <a:chExt cx="296150" cy="296150"/>
          </a:xfrm>
        </p:grpSpPr>
        <p:sp>
          <p:nvSpPr>
            <p:cNvPr id="7821" name="Google Shape;7821;p75"/>
            <p:cNvSpPr/>
            <p:nvPr/>
          </p:nvSpPr>
          <p:spPr>
            <a:xfrm>
              <a:off x="-23192925" y="3251700"/>
              <a:ext cx="192225" cy="105550"/>
            </a:xfrm>
            <a:custGeom>
              <a:rect b="b" l="l" r="r" t="t"/>
              <a:pathLst>
                <a:path extrusionOk="0" h="4222" w="7689">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2" name="Google Shape;7822;p75"/>
            <p:cNvSpPr/>
            <p:nvPr/>
          </p:nvSpPr>
          <p:spPr>
            <a:xfrm>
              <a:off x="-23193700" y="3200500"/>
              <a:ext cx="192200" cy="106350"/>
            </a:xfrm>
            <a:custGeom>
              <a:rect b="b" l="l" r="r" t="t"/>
              <a:pathLst>
                <a:path extrusionOk="0" h="4254" w="7688">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3" name="Google Shape;7823;p75"/>
            <p:cNvSpPr/>
            <p:nvPr/>
          </p:nvSpPr>
          <p:spPr>
            <a:xfrm>
              <a:off x="-23245675" y="3148525"/>
              <a:ext cx="296150" cy="296150"/>
            </a:xfrm>
            <a:custGeom>
              <a:rect b="b" l="l" r="r" t="t"/>
              <a:pathLst>
                <a:path extrusionOk="0" h="11846" w="11846">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24" name="Google Shape;7824;p75"/>
          <p:cNvSpPr/>
          <p:nvPr/>
        </p:nvSpPr>
        <p:spPr>
          <a:xfrm>
            <a:off x="7577658" y="3173040"/>
            <a:ext cx="269323" cy="351910"/>
          </a:xfrm>
          <a:custGeom>
            <a:rect b="b" l="l" r="r" t="t"/>
            <a:pathLst>
              <a:path extrusionOk="0" h="11816" w="9043">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25" name="Google Shape;7825;p75"/>
          <p:cNvGrpSpPr/>
          <p:nvPr/>
        </p:nvGrpSpPr>
        <p:grpSpPr>
          <a:xfrm>
            <a:off x="7535938" y="3622672"/>
            <a:ext cx="351880" cy="352803"/>
            <a:chOff x="-23244900" y="3888100"/>
            <a:chExt cx="295375" cy="296150"/>
          </a:xfrm>
        </p:grpSpPr>
        <p:sp>
          <p:nvSpPr>
            <p:cNvPr id="7826" name="Google Shape;7826;p75"/>
            <p:cNvSpPr/>
            <p:nvPr/>
          </p:nvSpPr>
          <p:spPr>
            <a:xfrm>
              <a:off x="-23106275" y="3958975"/>
              <a:ext cx="18150" cy="17350"/>
            </a:xfrm>
            <a:custGeom>
              <a:rect b="b" l="l" r="r" t="t"/>
              <a:pathLst>
                <a:path extrusionOk="0" h="694" w="726">
                  <a:moveTo>
                    <a:pt x="0" y="0"/>
                  </a:moveTo>
                  <a:lnTo>
                    <a:pt x="0" y="694"/>
                  </a:lnTo>
                  <a:lnTo>
                    <a:pt x="725" y="694"/>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7" name="Google Shape;7827;p75"/>
            <p:cNvSpPr/>
            <p:nvPr/>
          </p:nvSpPr>
          <p:spPr>
            <a:xfrm>
              <a:off x="-23106275" y="3992850"/>
              <a:ext cx="18150" cy="18125"/>
            </a:xfrm>
            <a:custGeom>
              <a:rect b="b" l="l" r="r" t="t"/>
              <a:pathLst>
                <a:path extrusionOk="0" h="725" w="726">
                  <a:moveTo>
                    <a:pt x="0" y="0"/>
                  </a:moveTo>
                  <a:lnTo>
                    <a:pt x="0" y="725"/>
                  </a:lnTo>
                  <a:lnTo>
                    <a:pt x="725" y="72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8" name="Google Shape;7828;p75"/>
            <p:cNvSpPr/>
            <p:nvPr/>
          </p:nvSpPr>
          <p:spPr>
            <a:xfrm>
              <a:off x="-23106275" y="4062950"/>
              <a:ext cx="18150" cy="34675"/>
            </a:xfrm>
            <a:custGeom>
              <a:rect b="b" l="l" r="r" t="t"/>
              <a:pathLst>
                <a:path extrusionOk="0" h="1387" w="726">
                  <a:moveTo>
                    <a:pt x="0" y="0"/>
                  </a:moveTo>
                  <a:lnTo>
                    <a:pt x="0" y="1040"/>
                  </a:lnTo>
                  <a:cubicBezTo>
                    <a:pt x="0" y="1229"/>
                    <a:pt x="158" y="1386"/>
                    <a:pt x="379" y="1386"/>
                  </a:cubicBezTo>
                  <a:cubicBezTo>
                    <a:pt x="568" y="1386"/>
                    <a:pt x="725" y="1229"/>
                    <a:pt x="725" y="1040"/>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9" name="Google Shape;7829;p75"/>
            <p:cNvSpPr/>
            <p:nvPr/>
          </p:nvSpPr>
          <p:spPr>
            <a:xfrm>
              <a:off x="-23070825" y="3940850"/>
              <a:ext cx="52775" cy="26825"/>
            </a:xfrm>
            <a:custGeom>
              <a:rect b="b" l="l" r="r" t="t"/>
              <a:pathLst>
                <a:path extrusionOk="0" h="1073" w="2111">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0" name="Google Shape;7830;p75"/>
            <p:cNvSpPr/>
            <p:nvPr/>
          </p:nvSpPr>
          <p:spPr>
            <a:xfrm>
              <a:off x="-23106275" y="3923525"/>
              <a:ext cx="18150" cy="17350"/>
            </a:xfrm>
            <a:custGeom>
              <a:rect b="b" l="l" r="r" t="t"/>
              <a:pathLst>
                <a:path extrusionOk="0" h="694" w="726">
                  <a:moveTo>
                    <a:pt x="347" y="1"/>
                  </a:moveTo>
                  <a:cubicBezTo>
                    <a:pt x="158" y="1"/>
                    <a:pt x="0" y="158"/>
                    <a:pt x="0" y="347"/>
                  </a:cubicBezTo>
                  <a:lnTo>
                    <a:pt x="0" y="694"/>
                  </a:lnTo>
                  <a:lnTo>
                    <a:pt x="725" y="694"/>
                  </a:lnTo>
                  <a:lnTo>
                    <a:pt x="725" y="347"/>
                  </a:lnTo>
                  <a:cubicBezTo>
                    <a:pt x="725" y="158"/>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1" name="Google Shape;7831;p75"/>
            <p:cNvSpPr/>
            <p:nvPr/>
          </p:nvSpPr>
          <p:spPr>
            <a:xfrm>
              <a:off x="-23106275" y="4027500"/>
              <a:ext cx="18150" cy="18125"/>
            </a:xfrm>
            <a:custGeom>
              <a:rect b="b" l="l" r="r" t="t"/>
              <a:pathLst>
                <a:path extrusionOk="0" h="725" w="726">
                  <a:moveTo>
                    <a:pt x="0" y="0"/>
                  </a:moveTo>
                  <a:lnTo>
                    <a:pt x="0" y="725"/>
                  </a:lnTo>
                  <a:lnTo>
                    <a:pt x="725" y="72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2" name="Google Shape;7832;p75"/>
            <p:cNvSpPr/>
            <p:nvPr/>
          </p:nvSpPr>
          <p:spPr>
            <a:xfrm>
              <a:off x="-23244900" y="3888100"/>
              <a:ext cx="295375" cy="296150"/>
            </a:xfrm>
            <a:custGeom>
              <a:rect b="b" l="l" r="r" t="t"/>
              <a:pathLst>
                <a:path extrusionOk="0" h="11846" w="11815">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3" name="Google Shape;7833;p75"/>
            <p:cNvSpPr/>
            <p:nvPr/>
          </p:nvSpPr>
          <p:spPr>
            <a:xfrm>
              <a:off x="-23070825" y="3975525"/>
              <a:ext cx="43325" cy="26800"/>
            </a:xfrm>
            <a:custGeom>
              <a:rect b="b" l="l" r="r" t="t"/>
              <a:pathLst>
                <a:path extrusionOk="0" h="1072" w="1733">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4" name="Google Shape;7834;p75"/>
            <p:cNvSpPr/>
            <p:nvPr/>
          </p:nvSpPr>
          <p:spPr>
            <a:xfrm>
              <a:off x="-23158250" y="4097600"/>
              <a:ext cx="121300" cy="52000"/>
            </a:xfrm>
            <a:custGeom>
              <a:rect b="b" l="l" r="r" t="t"/>
              <a:pathLst>
                <a:path extrusionOk="0" h="2080" w="4852">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5" name="Google Shape;7835;p75"/>
            <p:cNvSpPr/>
            <p:nvPr/>
          </p:nvSpPr>
          <p:spPr>
            <a:xfrm>
              <a:off x="-23176375" y="3940850"/>
              <a:ext cx="52800" cy="26825"/>
            </a:xfrm>
            <a:custGeom>
              <a:rect b="b" l="l" r="r" t="t"/>
              <a:pathLst>
                <a:path extrusionOk="0" h="1073" w="2112">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6" name="Google Shape;7836;p75"/>
            <p:cNvSpPr/>
            <p:nvPr/>
          </p:nvSpPr>
          <p:spPr>
            <a:xfrm>
              <a:off x="-23166125" y="3976300"/>
              <a:ext cx="44125" cy="26800"/>
            </a:xfrm>
            <a:custGeom>
              <a:rect b="b" l="l" r="r" t="t"/>
              <a:pathLst>
                <a:path extrusionOk="0" h="1072" w="1765">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37" name="Google Shape;7837;p75"/>
          <p:cNvSpPr/>
          <p:nvPr/>
        </p:nvSpPr>
        <p:spPr>
          <a:xfrm>
            <a:off x="6612202" y="4063538"/>
            <a:ext cx="353786" cy="353757"/>
          </a:xfrm>
          <a:custGeom>
            <a:rect b="b" l="l" r="r" t="t"/>
            <a:pathLst>
              <a:path extrusionOk="0" h="11878" w="11879">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8" name="Google Shape;7838;p75"/>
          <p:cNvSpPr txBox="1"/>
          <p:nvPr/>
        </p:nvSpPr>
        <p:spPr>
          <a:xfrm>
            <a:off x="849675" y="722092"/>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Educational Icons</a:t>
            </a:r>
            <a:endParaRPr sz="2400">
              <a:solidFill>
                <a:srgbClr val="FFFFFF"/>
              </a:solidFill>
            </a:endParaRPr>
          </a:p>
        </p:txBody>
      </p:sp>
      <p:sp>
        <p:nvSpPr>
          <p:cNvPr id="7839" name="Google Shape;7839;p75"/>
          <p:cNvSpPr txBox="1"/>
          <p:nvPr/>
        </p:nvSpPr>
        <p:spPr>
          <a:xfrm>
            <a:off x="4858400" y="722092"/>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Medical Icons</a:t>
            </a:r>
            <a:endParaRPr sz="2400">
              <a:solidFill>
                <a:srgbClr val="FFFFFF"/>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843" name="Shape 7843"/>
        <p:cNvGrpSpPr/>
        <p:nvPr/>
      </p:nvGrpSpPr>
      <p:grpSpPr>
        <a:xfrm>
          <a:off x="0" y="0"/>
          <a:ext cx="0" cy="0"/>
          <a:chOff x="0" y="0"/>
          <a:chExt cx="0" cy="0"/>
        </a:xfrm>
      </p:grpSpPr>
      <p:sp>
        <p:nvSpPr>
          <p:cNvPr id="7844" name="Google Shape;7844;p76"/>
          <p:cNvSpPr/>
          <p:nvPr/>
        </p:nvSpPr>
        <p:spPr>
          <a:xfrm>
            <a:off x="849879" y="1380449"/>
            <a:ext cx="367261" cy="366364"/>
          </a:xfrm>
          <a:custGeom>
            <a:rect b="b" l="l" r="r" t="t"/>
            <a:pathLst>
              <a:path extrusionOk="0" h="12666" w="12697">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45" name="Google Shape;7845;p76"/>
          <p:cNvGrpSpPr/>
          <p:nvPr/>
        </p:nvGrpSpPr>
        <p:grpSpPr>
          <a:xfrm>
            <a:off x="850004" y="1823018"/>
            <a:ext cx="367261" cy="367261"/>
            <a:chOff x="-65145700" y="3727425"/>
            <a:chExt cx="317425" cy="317425"/>
          </a:xfrm>
        </p:grpSpPr>
        <p:sp>
          <p:nvSpPr>
            <p:cNvPr id="7846" name="Google Shape;7846;p76"/>
            <p:cNvSpPr/>
            <p:nvPr/>
          </p:nvSpPr>
          <p:spPr>
            <a:xfrm>
              <a:off x="-65145700" y="3769150"/>
              <a:ext cx="275675" cy="275700"/>
            </a:xfrm>
            <a:custGeom>
              <a:rect b="b" l="l" r="r" t="t"/>
              <a:pathLst>
                <a:path extrusionOk="0" h="11028" w="11027">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7" name="Google Shape;7847;p76"/>
            <p:cNvSpPr/>
            <p:nvPr/>
          </p:nvSpPr>
          <p:spPr>
            <a:xfrm>
              <a:off x="-64977150" y="3727425"/>
              <a:ext cx="148875" cy="147300"/>
            </a:xfrm>
            <a:custGeom>
              <a:rect b="b" l="l" r="r" t="t"/>
              <a:pathLst>
                <a:path extrusionOk="0" h="5892" w="5955">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48" name="Google Shape;7848;p76"/>
          <p:cNvGrpSpPr/>
          <p:nvPr/>
        </p:nvGrpSpPr>
        <p:grpSpPr>
          <a:xfrm>
            <a:off x="853201" y="2251933"/>
            <a:ext cx="360868" cy="367261"/>
            <a:chOff x="-65144125" y="4094450"/>
            <a:chExt cx="311900" cy="317425"/>
          </a:xfrm>
        </p:grpSpPr>
        <p:sp>
          <p:nvSpPr>
            <p:cNvPr id="7849" name="Google Shape;7849;p76"/>
            <p:cNvSpPr/>
            <p:nvPr/>
          </p:nvSpPr>
          <p:spPr>
            <a:xfrm>
              <a:off x="-65079550" y="4183450"/>
              <a:ext cx="185900" cy="185900"/>
            </a:xfrm>
            <a:custGeom>
              <a:rect b="b" l="l" r="r" t="t"/>
              <a:pathLst>
                <a:path extrusionOk="0" h="7436" w="7436">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0" name="Google Shape;7850;p76"/>
            <p:cNvSpPr/>
            <p:nvPr/>
          </p:nvSpPr>
          <p:spPr>
            <a:xfrm>
              <a:off x="-65039375" y="4094450"/>
              <a:ext cx="104775" cy="19700"/>
            </a:xfrm>
            <a:custGeom>
              <a:rect b="b" l="l" r="r" t="t"/>
              <a:pathLst>
                <a:path extrusionOk="0" h="788" w="4191">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1" name="Google Shape;7851;p76"/>
            <p:cNvSpPr/>
            <p:nvPr/>
          </p:nvSpPr>
          <p:spPr>
            <a:xfrm>
              <a:off x="-65144125" y="4121025"/>
              <a:ext cx="311900" cy="290850"/>
            </a:xfrm>
            <a:custGeom>
              <a:rect b="b" l="l" r="r" t="t"/>
              <a:pathLst>
                <a:path extrusionOk="0" h="11634" w="12476">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52" name="Google Shape;7852;p76"/>
          <p:cNvSpPr/>
          <p:nvPr/>
        </p:nvSpPr>
        <p:spPr>
          <a:xfrm>
            <a:off x="3057429" y="1379076"/>
            <a:ext cx="369083" cy="369112"/>
          </a:xfrm>
          <a:custGeom>
            <a:rect b="b" l="l" r="r" t="t"/>
            <a:pathLst>
              <a:path extrusionOk="0" h="12761" w="1276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53" name="Google Shape;7853;p76"/>
          <p:cNvGrpSpPr/>
          <p:nvPr/>
        </p:nvGrpSpPr>
        <p:grpSpPr>
          <a:xfrm>
            <a:off x="3056770" y="1822628"/>
            <a:ext cx="370645" cy="368042"/>
            <a:chOff x="-63250675" y="3744075"/>
            <a:chExt cx="320350" cy="318100"/>
          </a:xfrm>
        </p:grpSpPr>
        <p:sp>
          <p:nvSpPr>
            <p:cNvPr id="7854" name="Google Shape;7854;p76"/>
            <p:cNvSpPr/>
            <p:nvPr/>
          </p:nvSpPr>
          <p:spPr>
            <a:xfrm>
              <a:off x="-63126250" y="3744075"/>
              <a:ext cx="195925" cy="192875"/>
            </a:xfrm>
            <a:custGeom>
              <a:rect b="b" l="l" r="r" t="t"/>
              <a:pathLst>
                <a:path extrusionOk="0" h="7715" w="7837">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5" name="Google Shape;7855;p76"/>
            <p:cNvSpPr/>
            <p:nvPr/>
          </p:nvSpPr>
          <p:spPr>
            <a:xfrm>
              <a:off x="-63190025" y="3814050"/>
              <a:ext cx="186675" cy="185900"/>
            </a:xfrm>
            <a:custGeom>
              <a:rect b="b" l="l" r="r" t="t"/>
              <a:pathLst>
                <a:path extrusionOk="0" h="7436" w="7467">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6" name="Google Shape;7856;p76"/>
            <p:cNvSpPr/>
            <p:nvPr/>
          </p:nvSpPr>
          <p:spPr>
            <a:xfrm>
              <a:off x="-63250675" y="3751050"/>
              <a:ext cx="311125" cy="311125"/>
            </a:xfrm>
            <a:custGeom>
              <a:rect b="b" l="l" r="r" t="t"/>
              <a:pathLst>
                <a:path extrusionOk="0" h="12445" w="12445">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57" name="Google Shape;7857;p76"/>
          <p:cNvGrpSpPr/>
          <p:nvPr/>
        </p:nvGrpSpPr>
        <p:grpSpPr>
          <a:xfrm>
            <a:off x="3058462" y="2251933"/>
            <a:ext cx="367261" cy="367261"/>
            <a:chOff x="-63250675" y="4110200"/>
            <a:chExt cx="317425" cy="317425"/>
          </a:xfrm>
        </p:grpSpPr>
        <p:sp>
          <p:nvSpPr>
            <p:cNvPr id="7858" name="Google Shape;7858;p76"/>
            <p:cNvSpPr/>
            <p:nvPr/>
          </p:nvSpPr>
          <p:spPr>
            <a:xfrm>
              <a:off x="-63007300" y="4153725"/>
              <a:ext cx="30725" cy="29750"/>
            </a:xfrm>
            <a:custGeom>
              <a:rect b="b" l="l" r="r" t="t"/>
              <a:pathLst>
                <a:path extrusionOk="0" h="1190" w="1229">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9" name="Google Shape;7859;p76"/>
            <p:cNvSpPr/>
            <p:nvPr/>
          </p:nvSpPr>
          <p:spPr>
            <a:xfrm>
              <a:off x="-63203425" y="4159025"/>
              <a:ext cx="222925" cy="222150"/>
            </a:xfrm>
            <a:custGeom>
              <a:rect b="b" l="l" r="r" t="t"/>
              <a:pathLst>
                <a:path extrusionOk="0" h="8886" w="8917">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0" name="Google Shape;7860;p76"/>
            <p:cNvSpPr/>
            <p:nvPr/>
          </p:nvSpPr>
          <p:spPr>
            <a:xfrm>
              <a:off x="-63102600" y="4401625"/>
              <a:ext cx="20500" cy="26000"/>
            </a:xfrm>
            <a:custGeom>
              <a:rect b="b" l="l" r="r" t="t"/>
              <a:pathLst>
                <a:path extrusionOk="0" h="1040" w="820">
                  <a:moveTo>
                    <a:pt x="0" y="0"/>
                  </a:moveTo>
                  <a:lnTo>
                    <a:pt x="0" y="630"/>
                  </a:lnTo>
                  <a:cubicBezTo>
                    <a:pt x="0" y="882"/>
                    <a:pt x="189" y="1040"/>
                    <a:pt x="441" y="1040"/>
                  </a:cubicBezTo>
                  <a:cubicBezTo>
                    <a:pt x="662" y="1040"/>
                    <a:pt x="819" y="851"/>
                    <a:pt x="819" y="630"/>
                  </a:cubicBezTo>
                  <a:lnTo>
                    <a:pt x="8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1" name="Google Shape;7861;p76"/>
            <p:cNvSpPr/>
            <p:nvPr/>
          </p:nvSpPr>
          <p:spPr>
            <a:xfrm>
              <a:off x="-63006525" y="4354350"/>
              <a:ext cx="29950" cy="29975"/>
            </a:xfrm>
            <a:custGeom>
              <a:rect b="b" l="l" r="r" t="t"/>
              <a:pathLst>
                <a:path extrusionOk="0" h="1199" w="1198">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2" name="Google Shape;7862;p76"/>
            <p:cNvSpPr/>
            <p:nvPr/>
          </p:nvSpPr>
          <p:spPr>
            <a:xfrm>
              <a:off x="-62960825" y="4258275"/>
              <a:ext cx="27575" cy="20500"/>
            </a:xfrm>
            <a:custGeom>
              <a:rect b="b" l="l" r="r" t="t"/>
              <a:pathLst>
                <a:path extrusionOk="0" h="820" w="1103">
                  <a:moveTo>
                    <a:pt x="0" y="0"/>
                  </a:moveTo>
                  <a:lnTo>
                    <a:pt x="0" y="441"/>
                  </a:lnTo>
                  <a:lnTo>
                    <a:pt x="0" y="819"/>
                  </a:lnTo>
                  <a:lnTo>
                    <a:pt x="662" y="819"/>
                  </a:lnTo>
                  <a:cubicBezTo>
                    <a:pt x="914" y="819"/>
                    <a:pt x="1071" y="630"/>
                    <a:pt x="1071" y="378"/>
                  </a:cubicBezTo>
                  <a:cubicBezTo>
                    <a:pt x="1103" y="189"/>
                    <a:pt x="914"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3" name="Google Shape;7863;p76"/>
            <p:cNvSpPr/>
            <p:nvPr/>
          </p:nvSpPr>
          <p:spPr>
            <a:xfrm>
              <a:off x="-63250675" y="4259050"/>
              <a:ext cx="26800" cy="20500"/>
            </a:xfrm>
            <a:custGeom>
              <a:rect b="b" l="l" r="r" t="t"/>
              <a:pathLst>
                <a:path extrusionOk="0" h="820" w="1072">
                  <a:moveTo>
                    <a:pt x="410" y="1"/>
                  </a:moveTo>
                  <a:cubicBezTo>
                    <a:pt x="158" y="1"/>
                    <a:pt x="0" y="190"/>
                    <a:pt x="0" y="410"/>
                  </a:cubicBezTo>
                  <a:cubicBezTo>
                    <a:pt x="0" y="631"/>
                    <a:pt x="221" y="820"/>
                    <a:pt x="410" y="820"/>
                  </a:cubicBezTo>
                  <a:lnTo>
                    <a:pt x="1071" y="820"/>
                  </a:lnTo>
                  <a:lnTo>
                    <a:pt x="1071" y="442"/>
                  </a:lnTo>
                  <a:lnTo>
                    <a:pt x="10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4" name="Google Shape;7864;p76"/>
            <p:cNvSpPr/>
            <p:nvPr/>
          </p:nvSpPr>
          <p:spPr>
            <a:xfrm>
              <a:off x="-63208950" y="4354350"/>
              <a:ext cx="29175" cy="29975"/>
            </a:xfrm>
            <a:custGeom>
              <a:rect b="b" l="l" r="r" t="t"/>
              <a:pathLst>
                <a:path extrusionOk="0" h="1199" w="1167">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5" name="Google Shape;7865;p76"/>
            <p:cNvSpPr/>
            <p:nvPr/>
          </p:nvSpPr>
          <p:spPr>
            <a:xfrm>
              <a:off x="-63208150" y="4153725"/>
              <a:ext cx="30725" cy="29750"/>
            </a:xfrm>
            <a:custGeom>
              <a:rect b="b" l="l" r="r" t="t"/>
              <a:pathLst>
                <a:path extrusionOk="0" h="1190" w="1229">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6" name="Google Shape;7866;p76"/>
            <p:cNvSpPr/>
            <p:nvPr/>
          </p:nvSpPr>
          <p:spPr>
            <a:xfrm>
              <a:off x="-63102600" y="4110200"/>
              <a:ext cx="20500" cy="27600"/>
            </a:xfrm>
            <a:custGeom>
              <a:rect b="b" l="l" r="r" t="t"/>
              <a:pathLst>
                <a:path extrusionOk="0" h="1104" w="820">
                  <a:moveTo>
                    <a:pt x="441" y="0"/>
                  </a:moveTo>
                  <a:cubicBezTo>
                    <a:pt x="221" y="0"/>
                    <a:pt x="0" y="221"/>
                    <a:pt x="0" y="410"/>
                  </a:cubicBezTo>
                  <a:lnTo>
                    <a:pt x="0" y="1103"/>
                  </a:lnTo>
                  <a:lnTo>
                    <a:pt x="819" y="1103"/>
                  </a:lnTo>
                  <a:lnTo>
                    <a:pt x="819" y="410"/>
                  </a:lnTo>
                  <a:cubicBezTo>
                    <a:pt x="819" y="158"/>
                    <a:pt x="630"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67" name="Google Shape;7867;p76"/>
          <p:cNvGrpSpPr/>
          <p:nvPr/>
        </p:nvGrpSpPr>
        <p:grpSpPr>
          <a:xfrm>
            <a:off x="1737509" y="2749028"/>
            <a:ext cx="359075" cy="358844"/>
            <a:chOff x="-61351725" y="3372400"/>
            <a:chExt cx="310350" cy="310150"/>
          </a:xfrm>
        </p:grpSpPr>
        <p:sp>
          <p:nvSpPr>
            <p:cNvPr id="7868" name="Google Shape;7868;p76"/>
            <p:cNvSpPr/>
            <p:nvPr/>
          </p:nvSpPr>
          <p:spPr>
            <a:xfrm>
              <a:off x="-61165050" y="3558875"/>
              <a:ext cx="19700" cy="19700"/>
            </a:xfrm>
            <a:custGeom>
              <a:rect b="b" l="l" r="r" t="t"/>
              <a:pathLst>
                <a:path extrusionOk="0" h="788" w="788">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9" name="Google Shape;7869;p76"/>
            <p:cNvSpPr/>
            <p:nvPr/>
          </p:nvSpPr>
          <p:spPr>
            <a:xfrm>
              <a:off x="-61247750" y="3476175"/>
              <a:ext cx="19700" cy="19700"/>
            </a:xfrm>
            <a:custGeom>
              <a:rect b="b" l="l" r="r" t="t"/>
              <a:pathLst>
                <a:path extrusionOk="0" h="788" w="788">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0" name="Google Shape;7870;p76"/>
            <p:cNvSpPr/>
            <p:nvPr/>
          </p:nvSpPr>
          <p:spPr>
            <a:xfrm>
              <a:off x="-61351725" y="3372400"/>
              <a:ext cx="310350" cy="310150"/>
            </a:xfrm>
            <a:custGeom>
              <a:rect b="b" l="l" r="r" t="t"/>
              <a:pathLst>
                <a:path extrusionOk="0" h="12406" w="12414">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71" name="Google Shape;7871;p76"/>
          <p:cNvGrpSpPr/>
          <p:nvPr/>
        </p:nvGrpSpPr>
        <p:grpSpPr>
          <a:xfrm>
            <a:off x="1733864" y="3212084"/>
            <a:ext cx="366364" cy="333534"/>
            <a:chOff x="-61354875" y="3751050"/>
            <a:chExt cx="316650" cy="288275"/>
          </a:xfrm>
        </p:grpSpPr>
        <p:sp>
          <p:nvSpPr>
            <p:cNvPr id="7872" name="Google Shape;7872;p76"/>
            <p:cNvSpPr/>
            <p:nvPr/>
          </p:nvSpPr>
          <p:spPr>
            <a:xfrm>
              <a:off x="-61200500" y="3875475"/>
              <a:ext cx="41775" cy="41000"/>
            </a:xfrm>
            <a:custGeom>
              <a:rect b="b" l="l" r="r" t="t"/>
              <a:pathLst>
                <a:path extrusionOk="0" h="1640" w="1671">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3" name="Google Shape;7873;p76"/>
            <p:cNvSpPr/>
            <p:nvPr/>
          </p:nvSpPr>
          <p:spPr>
            <a:xfrm>
              <a:off x="-61293425" y="3813275"/>
              <a:ext cx="192975" cy="165425"/>
            </a:xfrm>
            <a:custGeom>
              <a:rect b="b" l="l" r="r" t="t"/>
              <a:pathLst>
                <a:path extrusionOk="0" h="6617" w="7719">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4" name="Google Shape;7874;p76"/>
            <p:cNvSpPr/>
            <p:nvPr/>
          </p:nvSpPr>
          <p:spPr>
            <a:xfrm>
              <a:off x="-61354875" y="3751050"/>
              <a:ext cx="316650" cy="288275"/>
            </a:xfrm>
            <a:custGeom>
              <a:rect b="b" l="l" r="r" t="t"/>
              <a:pathLst>
                <a:path extrusionOk="0" h="11531" w="12666">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75" name="Google Shape;7875;p76"/>
          <p:cNvGrpSpPr/>
          <p:nvPr/>
        </p:nvGrpSpPr>
        <p:grpSpPr>
          <a:xfrm>
            <a:off x="1733864" y="3653724"/>
            <a:ext cx="366364" cy="367290"/>
            <a:chOff x="-61354875" y="4101525"/>
            <a:chExt cx="316650" cy="317450"/>
          </a:xfrm>
        </p:grpSpPr>
        <p:sp>
          <p:nvSpPr>
            <p:cNvPr id="7876" name="Google Shape;7876;p76"/>
            <p:cNvSpPr/>
            <p:nvPr/>
          </p:nvSpPr>
          <p:spPr>
            <a:xfrm>
              <a:off x="-61172925" y="4240150"/>
              <a:ext cx="62225" cy="145750"/>
            </a:xfrm>
            <a:custGeom>
              <a:rect b="b" l="l" r="r" t="t"/>
              <a:pathLst>
                <a:path extrusionOk="0" h="5830" w="2489">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7" name="Google Shape;7877;p76"/>
            <p:cNvSpPr/>
            <p:nvPr/>
          </p:nvSpPr>
          <p:spPr>
            <a:xfrm>
              <a:off x="-61354875" y="4101525"/>
              <a:ext cx="316650" cy="317450"/>
            </a:xfrm>
            <a:custGeom>
              <a:rect b="b" l="l" r="r" t="t"/>
              <a:pathLst>
                <a:path extrusionOk="0" h="12698" w="12666">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78" name="Google Shape;7878;p76"/>
          <p:cNvGrpSpPr/>
          <p:nvPr/>
        </p:nvGrpSpPr>
        <p:grpSpPr>
          <a:xfrm>
            <a:off x="3950299" y="2745600"/>
            <a:ext cx="368157" cy="365699"/>
            <a:chOff x="-59470075" y="3308975"/>
            <a:chExt cx="318200" cy="316075"/>
          </a:xfrm>
        </p:grpSpPr>
        <p:sp>
          <p:nvSpPr>
            <p:cNvPr id="7879" name="Google Shape;7879;p76"/>
            <p:cNvSpPr/>
            <p:nvPr/>
          </p:nvSpPr>
          <p:spPr>
            <a:xfrm>
              <a:off x="-59403925" y="3522625"/>
              <a:ext cx="21275" cy="20500"/>
            </a:xfrm>
            <a:custGeom>
              <a:rect b="b" l="l" r="r" t="t"/>
              <a:pathLst>
                <a:path extrusionOk="0" h="820" w="851">
                  <a:moveTo>
                    <a:pt x="0" y="1"/>
                  </a:moveTo>
                  <a:lnTo>
                    <a:pt x="0" y="820"/>
                  </a:lnTo>
                  <a:lnTo>
                    <a:pt x="851" y="820"/>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0" name="Google Shape;7880;p76"/>
            <p:cNvSpPr/>
            <p:nvPr/>
          </p:nvSpPr>
          <p:spPr>
            <a:xfrm>
              <a:off x="-59362175" y="3522625"/>
              <a:ext cx="20500" cy="20500"/>
            </a:xfrm>
            <a:custGeom>
              <a:rect b="b" l="l" r="r" t="t"/>
              <a:pathLst>
                <a:path extrusionOk="0" h="820" w="820">
                  <a:moveTo>
                    <a:pt x="0" y="1"/>
                  </a:moveTo>
                  <a:lnTo>
                    <a:pt x="0" y="820"/>
                  </a:lnTo>
                  <a:lnTo>
                    <a:pt x="819" y="820"/>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1" name="Google Shape;7881;p76"/>
            <p:cNvSpPr/>
            <p:nvPr/>
          </p:nvSpPr>
          <p:spPr>
            <a:xfrm>
              <a:off x="-59321225" y="3522625"/>
              <a:ext cx="20500" cy="20500"/>
            </a:xfrm>
            <a:custGeom>
              <a:rect b="b" l="l" r="r" t="t"/>
              <a:pathLst>
                <a:path extrusionOk="0" h="820" w="820">
                  <a:moveTo>
                    <a:pt x="0" y="1"/>
                  </a:moveTo>
                  <a:lnTo>
                    <a:pt x="0" y="820"/>
                  </a:lnTo>
                  <a:lnTo>
                    <a:pt x="820" y="820"/>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2" name="Google Shape;7882;p76"/>
            <p:cNvSpPr/>
            <p:nvPr/>
          </p:nvSpPr>
          <p:spPr>
            <a:xfrm>
              <a:off x="-59279475" y="3522625"/>
              <a:ext cx="20500" cy="20500"/>
            </a:xfrm>
            <a:custGeom>
              <a:rect b="b" l="l" r="r" t="t"/>
              <a:pathLst>
                <a:path extrusionOk="0" h="820" w="820">
                  <a:moveTo>
                    <a:pt x="0" y="1"/>
                  </a:moveTo>
                  <a:lnTo>
                    <a:pt x="0" y="820"/>
                  </a:lnTo>
                  <a:lnTo>
                    <a:pt x="819" y="820"/>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3" name="Google Shape;7883;p76"/>
            <p:cNvSpPr/>
            <p:nvPr/>
          </p:nvSpPr>
          <p:spPr>
            <a:xfrm>
              <a:off x="-59470075" y="3418825"/>
              <a:ext cx="317425" cy="206225"/>
            </a:xfrm>
            <a:custGeom>
              <a:rect b="b" l="l" r="r" t="t"/>
              <a:pathLst>
                <a:path extrusionOk="0" h="8249" w="12697">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4" name="Google Shape;7884;p76"/>
            <p:cNvSpPr/>
            <p:nvPr/>
          </p:nvSpPr>
          <p:spPr>
            <a:xfrm>
              <a:off x="-59238525" y="3522625"/>
              <a:ext cx="20500" cy="20500"/>
            </a:xfrm>
            <a:custGeom>
              <a:rect b="b" l="l" r="r" t="t"/>
              <a:pathLst>
                <a:path extrusionOk="0" h="820" w="820">
                  <a:moveTo>
                    <a:pt x="0" y="1"/>
                  </a:moveTo>
                  <a:lnTo>
                    <a:pt x="0" y="820"/>
                  </a:lnTo>
                  <a:lnTo>
                    <a:pt x="820" y="820"/>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5" name="Google Shape;7885;p76"/>
            <p:cNvSpPr/>
            <p:nvPr/>
          </p:nvSpPr>
          <p:spPr>
            <a:xfrm>
              <a:off x="-59292875" y="3308975"/>
              <a:ext cx="106350" cy="41400"/>
            </a:xfrm>
            <a:custGeom>
              <a:rect b="b" l="l" r="r" t="t"/>
              <a:pathLst>
                <a:path extrusionOk="0" h="1656" w="4254">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6" name="Google Shape;7886;p76"/>
            <p:cNvSpPr/>
            <p:nvPr/>
          </p:nvSpPr>
          <p:spPr>
            <a:xfrm>
              <a:off x="-59214100" y="3371400"/>
              <a:ext cx="62225" cy="68550"/>
            </a:xfrm>
            <a:custGeom>
              <a:rect b="b" l="l" r="r" t="t"/>
              <a:pathLst>
                <a:path extrusionOk="0" h="2742" w="2489">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7" name="Google Shape;7887;p76"/>
            <p:cNvSpPr/>
            <p:nvPr/>
          </p:nvSpPr>
          <p:spPr>
            <a:xfrm>
              <a:off x="-59297600" y="3392600"/>
              <a:ext cx="62250" cy="48150"/>
            </a:xfrm>
            <a:custGeom>
              <a:rect b="b" l="l" r="r" t="t"/>
              <a:pathLst>
                <a:path extrusionOk="0" h="1926" w="249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88" name="Google Shape;7888;p76"/>
          <p:cNvGrpSpPr/>
          <p:nvPr/>
        </p:nvGrpSpPr>
        <p:grpSpPr>
          <a:xfrm>
            <a:off x="1295729" y="1381305"/>
            <a:ext cx="367261" cy="364686"/>
            <a:chOff x="-64781025" y="3361050"/>
            <a:chExt cx="317425" cy="315200"/>
          </a:xfrm>
        </p:grpSpPr>
        <p:sp>
          <p:nvSpPr>
            <p:cNvPr id="7889" name="Google Shape;7889;p76"/>
            <p:cNvSpPr/>
            <p:nvPr/>
          </p:nvSpPr>
          <p:spPr>
            <a:xfrm>
              <a:off x="-64764500" y="3388725"/>
              <a:ext cx="272550" cy="272550"/>
            </a:xfrm>
            <a:custGeom>
              <a:rect b="b" l="l" r="r" t="t"/>
              <a:pathLst>
                <a:path extrusionOk="0" h="10902" w="10902">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0" name="Google Shape;7890;p76"/>
            <p:cNvSpPr/>
            <p:nvPr/>
          </p:nvSpPr>
          <p:spPr>
            <a:xfrm>
              <a:off x="-64568375" y="3361050"/>
              <a:ext cx="104775" cy="105675"/>
            </a:xfrm>
            <a:custGeom>
              <a:rect b="b" l="l" r="r" t="t"/>
              <a:pathLst>
                <a:path extrusionOk="0" h="4227" w="4191">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1" name="Google Shape;7891;p76"/>
            <p:cNvSpPr/>
            <p:nvPr/>
          </p:nvSpPr>
          <p:spPr>
            <a:xfrm>
              <a:off x="-64645575" y="3596675"/>
              <a:ext cx="85100" cy="79575"/>
            </a:xfrm>
            <a:custGeom>
              <a:rect b="b" l="l" r="r" t="t"/>
              <a:pathLst>
                <a:path extrusionOk="0" h="3183" w="3404">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2" name="Google Shape;7892;p76"/>
            <p:cNvSpPr/>
            <p:nvPr/>
          </p:nvSpPr>
          <p:spPr>
            <a:xfrm>
              <a:off x="-64781025" y="3456475"/>
              <a:ext cx="80350" cy="85075"/>
            </a:xfrm>
            <a:custGeom>
              <a:rect b="b" l="l" r="r" t="t"/>
              <a:pathLst>
                <a:path extrusionOk="0" h="3403" w="3214">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93" name="Google Shape;7893;p76"/>
          <p:cNvSpPr/>
          <p:nvPr/>
        </p:nvSpPr>
        <p:spPr>
          <a:xfrm>
            <a:off x="1295604" y="1823911"/>
            <a:ext cx="367261" cy="365438"/>
          </a:xfrm>
          <a:custGeom>
            <a:rect b="b" l="l" r="r" t="t"/>
            <a:pathLst>
              <a:path extrusionOk="0" h="12634" w="12697">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4" name="Google Shape;7894;p76"/>
          <p:cNvSpPr/>
          <p:nvPr/>
        </p:nvSpPr>
        <p:spPr>
          <a:xfrm>
            <a:off x="1322938" y="2251913"/>
            <a:ext cx="312592" cy="367261"/>
          </a:xfrm>
          <a:custGeom>
            <a:rect b="b" l="l" r="r" t="t"/>
            <a:pathLst>
              <a:path extrusionOk="0" h="12697" w="10807">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5" name="Google Shape;7895;p76"/>
          <p:cNvSpPr/>
          <p:nvPr/>
        </p:nvSpPr>
        <p:spPr>
          <a:xfrm>
            <a:off x="3508223" y="1420554"/>
            <a:ext cx="366335" cy="286155"/>
          </a:xfrm>
          <a:custGeom>
            <a:rect b="b" l="l" r="r" t="t"/>
            <a:pathLst>
              <a:path extrusionOk="0" h="9893" w="12665">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96" name="Google Shape;7896;p76"/>
          <p:cNvGrpSpPr/>
          <p:nvPr/>
        </p:nvGrpSpPr>
        <p:grpSpPr>
          <a:xfrm>
            <a:off x="3500129" y="1822744"/>
            <a:ext cx="382765" cy="367810"/>
            <a:chOff x="-62890750" y="3747425"/>
            <a:chExt cx="330825" cy="317900"/>
          </a:xfrm>
        </p:grpSpPr>
        <p:sp>
          <p:nvSpPr>
            <p:cNvPr id="7897" name="Google Shape;7897;p76"/>
            <p:cNvSpPr/>
            <p:nvPr/>
          </p:nvSpPr>
          <p:spPr>
            <a:xfrm>
              <a:off x="-62890750" y="3747425"/>
              <a:ext cx="313500" cy="195825"/>
            </a:xfrm>
            <a:custGeom>
              <a:rect b="b" l="l" r="r" t="t"/>
              <a:pathLst>
                <a:path extrusionOk="0" h="7833" w="1254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8" name="Google Shape;7898;p76"/>
            <p:cNvSpPr/>
            <p:nvPr/>
          </p:nvSpPr>
          <p:spPr>
            <a:xfrm>
              <a:off x="-62874975" y="3869075"/>
              <a:ext cx="315050" cy="196250"/>
            </a:xfrm>
            <a:custGeom>
              <a:rect b="b" l="l" r="r" t="t"/>
              <a:pathLst>
                <a:path extrusionOk="0" h="7850" w="12602">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9" name="Google Shape;7899;p76"/>
            <p:cNvSpPr/>
            <p:nvPr/>
          </p:nvSpPr>
          <p:spPr>
            <a:xfrm>
              <a:off x="-62751325" y="3834525"/>
              <a:ext cx="15775" cy="26800"/>
            </a:xfrm>
            <a:custGeom>
              <a:rect b="b" l="l" r="r" t="t"/>
              <a:pathLst>
                <a:path extrusionOk="0" h="1072" w="631">
                  <a:moveTo>
                    <a:pt x="630" y="1"/>
                  </a:moveTo>
                  <a:cubicBezTo>
                    <a:pt x="410" y="221"/>
                    <a:pt x="158" y="599"/>
                    <a:pt x="0" y="1072"/>
                  </a:cubicBezTo>
                  <a:lnTo>
                    <a:pt x="630" y="1072"/>
                  </a:ln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0" name="Google Shape;7900;p76"/>
            <p:cNvSpPr/>
            <p:nvPr/>
          </p:nvSpPr>
          <p:spPr>
            <a:xfrm>
              <a:off x="-62715100" y="3950300"/>
              <a:ext cx="15775" cy="26025"/>
            </a:xfrm>
            <a:custGeom>
              <a:rect b="b" l="l" r="r" t="t"/>
              <a:pathLst>
                <a:path extrusionOk="0" h="1041" w="631">
                  <a:moveTo>
                    <a:pt x="1" y="1"/>
                  </a:moveTo>
                  <a:lnTo>
                    <a:pt x="1" y="1041"/>
                  </a:lnTo>
                  <a:cubicBezTo>
                    <a:pt x="253" y="852"/>
                    <a:pt x="473" y="47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1" name="Google Shape;7901;p76"/>
            <p:cNvSpPr/>
            <p:nvPr/>
          </p:nvSpPr>
          <p:spPr>
            <a:xfrm>
              <a:off x="-62751325" y="3950300"/>
              <a:ext cx="15775" cy="26025"/>
            </a:xfrm>
            <a:custGeom>
              <a:rect b="b" l="l" r="r" t="t"/>
              <a:pathLst>
                <a:path extrusionOk="0" h="1041" w="631">
                  <a:moveTo>
                    <a:pt x="0" y="1"/>
                  </a:moveTo>
                  <a:cubicBezTo>
                    <a:pt x="158" y="473"/>
                    <a:pt x="410" y="852"/>
                    <a:pt x="630" y="1041"/>
                  </a:cubicBez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2" name="Google Shape;7902;p76"/>
            <p:cNvSpPr/>
            <p:nvPr/>
          </p:nvSpPr>
          <p:spPr>
            <a:xfrm>
              <a:off x="-62822225" y="3881000"/>
              <a:ext cx="44125" cy="48075"/>
            </a:xfrm>
            <a:custGeom>
              <a:rect b="b" l="l" r="r" t="t"/>
              <a:pathLst>
                <a:path extrusionOk="0" h="1923" w="1765">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3" name="Google Shape;7903;p76"/>
            <p:cNvSpPr/>
            <p:nvPr/>
          </p:nvSpPr>
          <p:spPr>
            <a:xfrm>
              <a:off x="-62715100" y="3833750"/>
              <a:ext cx="15775" cy="26800"/>
            </a:xfrm>
            <a:custGeom>
              <a:rect b="b" l="l" r="r" t="t"/>
              <a:pathLst>
                <a:path extrusionOk="0" h="1072" w="631">
                  <a:moveTo>
                    <a:pt x="1" y="0"/>
                  </a:moveTo>
                  <a:lnTo>
                    <a:pt x="1" y="1071"/>
                  </a:lnTo>
                  <a:lnTo>
                    <a:pt x="631" y="1071"/>
                  </a:lnTo>
                  <a:cubicBezTo>
                    <a:pt x="505" y="599"/>
                    <a:pt x="253" y="189"/>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4" name="Google Shape;7904;p76"/>
            <p:cNvSpPr/>
            <p:nvPr/>
          </p:nvSpPr>
          <p:spPr>
            <a:xfrm>
              <a:off x="-62758425" y="3881000"/>
              <a:ext cx="22875" cy="48075"/>
            </a:xfrm>
            <a:custGeom>
              <a:rect b="b" l="l" r="r" t="t"/>
              <a:pathLst>
                <a:path extrusionOk="0" h="1923" w="915">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5" name="Google Shape;7905;p76"/>
            <p:cNvSpPr/>
            <p:nvPr/>
          </p:nvSpPr>
          <p:spPr>
            <a:xfrm>
              <a:off x="-62715100" y="3809325"/>
              <a:ext cx="74850" cy="51225"/>
            </a:xfrm>
            <a:custGeom>
              <a:rect b="b" l="l" r="r" t="t"/>
              <a:pathLst>
                <a:path extrusionOk="0" h="2049" w="2994">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6" name="Google Shape;7906;p76"/>
            <p:cNvSpPr/>
            <p:nvPr/>
          </p:nvSpPr>
          <p:spPr>
            <a:xfrm>
              <a:off x="-62715875" y="3950300"/>
              <a:ext cx="75625" cy="51225"/>
            </a:xfrm>
            <a:custGeom>
              <a:rect b="b" l="l" r="r" t="t"/>
              <a:pathLst>
                <a:path extrusionOk="0" h="2049" w="3025">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7" name="Google Shape;7907;p76"/>
            <p:cNvSpPr/>
            <p:nvPr/>
          </p:nvSpPr>
          <p:spPr>
            <a:xfrm>
              <a:off x="-62811200" y="3949525"/>
              <a:ext cx="75650" cy="52000"/>
            </a:xfrm>
            <a:custGeom>
              <a:rect b="b" l="l" r="r" t="t"/>
              <a:pathLst>
                <a:path extrusionOk="0" h="2080" w="3026">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8" name="Google Shape;7908;p76"/>
            <p:cNvSpPr/>
            <p:nvPr/>
          </p:nvSpPr>
          <p:spPr>
            <a:xfrm>
              <a:off x="-62673350" y="3881000"/>
              <a:ext cx="44125" cy="48075"/>
            </a:xfrm>
            <a:custGeom>
              <a:rect b="b" l="l" r="r" t="t"/>
              <a:pathLst>
                <a:path extrusionOk="0" h="1923" w="1765">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9" name="Google Shape;7909;p76"/>
            <p:cNvSpPr/>
            <p:nvPr/>
          </p:nvSpPr>
          <p:spPr>
            <a:xfrm>
              <a:off x="-62810400" y="3810125"/>
              <a:ext cx="75625" cy="51200"/>
            </a:xfrm>
            <a:custGeom>
              <a:rect b="b" l="l" r="r" t="t"/>
              <a:pathLst>
                <a:path extrusionOk="0" h="2048" w="3025">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0" name="Google Shape;7910;p76"/>
            <p:cNvSpPr/>
            <p:nvPr/>
          </p:nvSpPr>
          <p:spPr>
            <a:xfrm>
              <a:off x="-62715100" y="3881000"/>
              <a:ext cx="22850" cy="48075"/>
            </a:xfrm>
            <a:custGeom>
              <a:rect b="b" l="l" r="r" t="t"/>
              <a:pathLst>
                <a:path extrusionOk="0" h="1923" w="914">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11" name="Google Shape;7911;p76"/>
          <p:cNvGrpSpPr/>
          <p:nvPr/>
        </p:nvGrpSpPr>
        <p:grpSpPr>
          <a:xfrm>
            <a:off x="3507881" y="2252381"/>
            <a:ext cx="367261" cy="366364"/>
            <a:chOff x="-62884425" y="4111775"/>
            <a:chExt cx="317425" cy="316650"/>
          </a:xfrm>
        </p:grpSpPr>
        <p:sp>
          <p:nvSpPr>
            <p:cNvPr id="7912" name="Google Shape;7912;p76"/>
            <p:cNvSpPr/>
            <p:nvPr/>
          </p:nvSpPr>
          <p:spPr>
            <a:xfrm>
              <a:off x="-62884425" y="4325225"/>
              <a:ext cx="317425" cy="103200"/>
            </a:xfrm>
            <a:custGeom>
              <a:rect b="b" l="l" r="r" t="t"/>
              <a:pathLst>
                <a:path extrusionOk="0" h="4128" w="12697">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3" name="Google Shape;7913;p76"/>
            <p:cNvSpPr/>
            <p:nvPr/>
          </p:nvSpPr>
          <p:spPr>
            <a:xfrm>
              <a:off x="-62884425" y="4111775"/>
              <a:ext cx="317425" cy="193000"/>
            </a:xfrm>
            <a:custGeom>
              <a:rect b="b" l="l" r="r" t="t"/>
              <a:pathLst>
                <a:path extrusionOk="0" h="7720" w="12697">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14" name="Google Shape;7914;p76"/>
          <p:cNvGrpSpPr/>
          <p:nvPr/>
        </p:nvGrpSpPr>
        <p:grpSpPr>
          <a:xfrm>
            <a:off x="2180515" y="2748450"/>
            <a:ext cx="365438" cy="360001"/>
            <a:chOff x="-60991775" y="3376900"/>
            <a:chExt cx="315850" cy="311150"/>
          </a:xfrm>
        </p:grpSpPr>
        <p:sp>
          <p:nvSpPr>
            <p:cNvPr id="7915" name="Google Shape;7915;p76"/>
            <p:cNvSpPr/>
            <p:nvPr/>
          </p:nvSpPr>
          <p:spPr>
            <a:xfrm>
              <a:off x="-60991000" y="3376900"/>
              <a:ext cx="315075" cy="311150"/>
            </a:xfrm>
            <a:custGeom>
              <a:rect b="b" l="l" r="r" t="t"/>
              <a:pathLst>
                <a:path extrusionOk="0" h="12446" w="12603">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6" name="Google Shape;7916;p76"/>
            <p:cNvSpPr/>
            <p:nvPr/>
          </p:nvSpPr>
          <p:spPr>
            <a:xfrm>
              <a:off x="-60991775" y="3404275"/>
              <a:ext cx="174875" cy="89250"/>
            </a:xfrm>
            <a:custGeom>
              <a:rect b="b" l="l" r="r" t="t"/>
              <a:pathLst>
                <a:path extrusionOk="0" h="3570" w="6995">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7" name="Google Shape;7917;p76"/>
            <p:cNvSpPr/>
            <p:nvPr/>
          </p:nvSpPr>
          <p:spPr>
            <a:xfrm>
              <a:off x="-60795650" y="3513975"/>
              <a:ext cx="89000" cy="173300"/>
            </a:xfrm>
            <a:custGeom>
              <a:rect b="b" l="l" r="r" t="t"/>
              <a:pathLst>
                <a:path extrusionOk="0" h="6932" w="356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18" name="Google Shape;7918;p76"/>
          <p:cNvGrpSpPr/>
          <p:nvPr/>
        </p:nvGrpSpPr>
        <p:grpSpPr>
          <a:xfrm>
            <a:off x="2180052" y="3199314"/>
            <a:ext cx="366364" cy="359075"/>
            <a:chOff x="-60988625" y="3740800"/>
            <a:chExt cx="316650" cy="310350"/>
          </a:xfrm>
        </p:grpSpPr>
        <p:sp>
          <p:nvSpPr>
            <p:cNvPr id="7919" name="Google Shape;7919;p76"/>
            <p:cNvSpPr/>
            <p:nvPr/>
          </p:nvSpPr>
          <p:spPr>
            <a:xfrm>
              <a:off x="-60988625" y="3740800"/>
              <a:ext cx="311125" cy="310350"/>
            </a:xfrm>
            <a:custGeom>
              <a:rect b="b" l="l" r="r" t="t"/>
              <a:pathLst>
                <a:path extrusionOk="0" h="12414" w="12445">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0" name="Google Shape;7920;p76"/>
            <p:cNvSpPr/>
            <p:nvPr/>
          </p:nvSpPr>
          <p:spPr>
            <a:xfrm>
              <a:off x="-60742100" y="3920375"/>
              <a:ext cx="68550" cy="55175"/>
            </a:xfrm>
            <a:custGeom>
              <a:rect b="b" l="l" r="r" t="t"/>
              <a:pathLst>
                <a:path extrusionOk="0" h="2207" w="2742">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1" name="Google Shape;7921;p76"/>
            <p:cNvSpPr/>
            <p:nvPr/>
          </p:nvSpPr>
          <p:spPr>
            <a:xfrm>
              <a:off x="-60740525" y="3741600"/>
              <a:ext cx="68550" cy="158325"/>
            </a:xfrm>
            <a:custGeom>
              <a:rect b="b" l="l" r="r" t="t"/>
              <a:pathLst>
                <a:path extrusionOk="0" h="6333" w="2742">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22" name="Google Shape;7922;p76"/>
          <p:cNvGrpSpPr/>
          <p:nvPr/>
        </p:nvGrpSpPr>
        <p:grpSpPr>
          <a:xfrm>
            <a:off x="2180052" y="3654765"/>
            <a:ext cx="366364" cy="365207"/>
            <a:chOff x="-60987850" y="4100950"/>
            <a:chExt cx="316650" cy="315650"/>
          </a:xfrm>
        </p:grpSpPr>
        <p:sp>
          <p:nvSpPr>
            <p:cNvPr id="7923" name="Google Shape;7923;p76"/>
            <p:cNvSpPr/>
            <p:nvPr/>
          </p:nvSpPr>
          <p:spPr>
            <a:xfrm>
              <a:off x="-60987850" y="4355925"/>
              <a:ext cx="315875" cy="60675"/>
            </a:xfrm>
            <a:custGeom>
              <a:rect b="b" l="l" r="r" t="t"/>
              <a:pathLst>
                <a:path extrusionOk="0" h="2427" w="12635">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4" name="Google Shape;7924;p76"/>
            <p:cNvSpPr/>
            <p:nvPr/>
          </p:nvSpPr>
          <p:spPr>
            <a:xfrm>
              <a:off x="-60987050" y="4100950"/>
              <a:ext cx="315850" cy="123475"/>
            </a:xfrm>
            <a:custGeom>
              <a:rect b="b" l="l" r="r" t="t"/>
              <a:pathLst>
                <a:path extrusionOk="0" h="4939" w="12634">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5" name="Google Shape;7925;p76"/>
            <p:cNvSpPr/>
            <p:nvPr/>
          </p:nvSpPr>
          <p:spPr>
            <a:xfrm>
              <a:off x="-60757075" y="4245675"/>
              <a:ext cx="61475" cy="89025"/>
            </a:xfrm>
            <a:custGeom>
              <a:rect b="b" l="l" r="r" t="t"/>
              <a:pathLst>
                <a:path extrusionOk="0" h="3561" w="2459">
                  <a:moveTo>
                    <a:pt x="1" y="0"/>
                  </a:moveTo>
                  <a:lnTo>
                    <a:pt x="1" y="3560"/>
                  </a:lnTo>
                  <a:lnTo>
                    <a:pt x="2458" y="3560"/>
                  </a:lnTo>
                  <a:lnTo>
                    <a:pt x="24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6" name="Google Shape;7926;p76"/>
            <p:cNvSpPr/>
            <p:nvPr/>
          </p:nvSpPr>
          <p:spPr>
            <a:xfrm>
              <a:off x="-60861025" y="4245675"/>
              <a:ext cx="62225" cy="89025"/>
            </a:xfrm>
            <a:custGeom>
              <a:rect b="b" l="l" r="r" t="t"/>
              <a:pathLst>
                <a:path extrusionOk="0" h="3561" w="2489">
                  <a:moveTo>
                    <a:pt x="0" y="0"/>
                  </a:moveTo>
                  <a:lnTo>
                    <a:pt x="0" y="3560"/>
                  </a:lnTo>
                  <a:lnTo>
                    <a:pt x="2489" y="356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7" name="Google Shape;7927;p76"/>
            <p:cNvSpPr/>
            <p:nvPr/>
          </p:nvSpPr>
          <p:spPr>
            <a:xfrm>
              <a:off x="-60964200" y="4245675"/>
              <a:ext cx="62225" cy="89025"/>
            </a:xfrm>
            <a:custGeom>
              <a:rect b="b" l="l" r="r" t="t"/>
              <a:pathLst>
                <a:path extrusionOk="0" h="3561" w="2489">
                  <a:moveTo>
                    <a:pt x="0" y="0"/>
                  </a:moveTo>
                  <a:lnTo>
                    <a:pt x="0" y="3560"/>
                  </a:lnTo>
                  <a:lnTo>
                    <a:pt x="2489" y="356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28" name="Google Shape;7928;p76"/>
          <p:cNvGrpSpPr/>
          <p:nvPr/>
        </p:nvGrpSpPr>
        <p:grpSpPr>
          <a:xfrm>
            <a:off x="3949836" y="3200225"/>
            <a:ext cx="369083" cy="357253"/>
            <a:chOff x="-59447250" y="3706150"/>
            <a:chExt cx="319000" cy="308775"/>
          </a:xfrm>
        </p:grpSpPr>
        <p:sp>
          <p:nvSpPr>
            <p:cNvPr id="7929" name="Google Shape;7929;p76"/>
            <p:cNvSpPr/>
            <p:nvPr/>
          </p:nvSpPr>
          <p:spPr>
            <a:xfrm>
              <a:off x="-59381875" y="3922750"/>
              <a:ext cx="79575" cy="29950"/>
            </a:xfrm>
            <a:custGeom>
              <a:rect b="b" l="l" r="r" t="t"/>
              <a:pathLst>
                <a:path extrusionOk="0" h="1198" w="3183">
                  <a:moveTo>
                    <a:pt x="1607" y="0"/>
                  </a:moveTo>
                  <a:cubicBezTo>
                    <a:pt x="820" y="0"/>
                    <a:pt x="190" y="504"/>
                    <a:pt x="1" y="1197"/>
                  </a:cubicBezTo>
                  <a:lnTo>
                    <a:pt x="3183" y="1197"/>
                  </a:lnTo>
                  <a:cubicBezTo>
                    <a:pt x="3025" y="536"/>
                    <a:pt x="2363" y="0"/>
                    <a:pt x="16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0" name="Google Shape;7930;p76"/>
            <p:cNvSpPr/>
            <p:nvPr/>
          </p:nvSpPr>
          <p:spPr>
            <a:xfrm>
              <a:off x="-59364550" y="3861525"/>
              <a:ext cx="43350" cy="40900"/>
            </a:xfrm>
            <a:custGeom>
              <a:rect b="b" l="l" r="r" t="t"/>
              <a:pathLst>
                <a:path extrusionOk="0" h="1636" w="1734">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1" name="Google Shape;7931;p76"/>
            <p:cNvSpPr/>
            <p:nvPr/>
          </p:nvSpPr>
          <p:spPr>
            <a:xfrm>
              <a:off x="-59447250" y="3706150"/>
              <a:ext cx="319000" cy="308775"/>
            </a:xfrm>
            <a:custGeom>
              <a:rect b="b" l="l" r="r" t="t"/>
              <a:pathLst>
                <a:path extrusionOk="0" h="12351" w="1276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2" name="Google Shape;7932;p76"/>
            <p:cNvSpPr/>
            <p:nvPr/>
          </p:nvSpPr>
          <p:spPr>
            <a:xfrm>
              <a:off x="-59293650" y="3740025"/>
              <a:ext cx="14175" cy="14200"/>
            </a:xfrm>
            <a:custGeom>
              <a:rect b="b" l="l" r="r" t="t"/>
              <a:pathLst>
                <a:path extrusionOk="0" h="568" w="567">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33" name="Google Shape;7933;p76"/>
          <p:cNvGrpSpPr/>
          <p:nvPr/>
        </p:nvGrpSpPr>
        <p:grpSpPr>
          <a:xfrm>
            <a:off x="1738564" y="1381536"/>
            <a:ext cx="368186" cy="364224"/>
            <a:chOff x="-64406125" y="3362225"/>
            <a:chExt cx="318225" cy="314800"/>
          </a:xfrm>
        </p:grpSpPr>
        <p:sp>
          <p:nvSpPr>
            <p:cNvPr id="7934" name="Google Shape;7934;p76"/>
            <p:cNvSpPr/>
            <p:nvPr/>
          </p:nvSpPr>
          <p:spPr>
            <a:xfrm>
              <a:off x="-64332100" y="3362225"/>
              <a:ext cx="170150" cy="199025"/>
            </a:xfrm>
            <a:custGeom>
              <a:rect b="b" l="l" r="r" t="t"/>
              <a:pathLst>
                <a:path extrusionOk="0" h="7961" w="6806">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5" name="Google Shape;7935;p76"/>
            <p:cNvSpPr/>
            <p:nvPr/>
          </p:nvSpPr>
          <p:spPr>
            <a:xfrm>
              <a:off x="-64406125" y="3559050"/>
              <a:ext cx="318225" cy="117975"/>
            </a:xfrm>
            <a:custGeom>
              <a:rect b="b" l="l" r="r" t="t"/>
              <a:pathLst>
                <a:path extrusionOk="0" h="4719" w="12729">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36" name="Google Shape;7936;p76"/>
          <p:cNvSpPr/>
          <p:nvPr/>
        </p:nvSpPr>
        <p:spPr>
          <a:xfrm>
            <a:off x="1801771" y="1823000"/>
            <a:ext cx="241524" cy="367261"/>
          </a:xfrm>
          <a:custGeom>
            <a:rect b="b" l="l" r="r" t="t"/>
            <a:pathLst>
              <a:path extrusionOk="0" h="12697" w="835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37" name="Google Shape;7937;p76"/>
          <p:cNvGrpSpPr/>
          <p:nvPr/>
        </p:nvGrpSpPr>
        <p:grpSpPr>
          <a:xfrm>
            <a:off x="1739027" y="2252381"/>
            <a:ext cx="367261" cy="366364"/>
            <a:chOff x="-64410850" y="4094450"/>
            <a:chExt cx="317425" cy="316650"/>
          </a:xfrm>
        </p:grpSpPr>
        <p:sp>
          <p:nvSpPr>
            <p:cNvPr id="7938" name="Google Shape;7938;p76"/>
            <p:cNvSpPr/>
            <p:nvPr/>
          </p:nvSpPr>
          <p:spPr>
            <a:xfrm>
              <a:off x="-64410850" y="4348850"/>
              <a:ext cx="317425" cy="62250"/>
            </a:xfrm>
            <a:custGeom>
              <a:rect b="b" l="l" r="r" t="t"/>
              <a:pathLst>
                <a:path extrusionOk="0" h="2490" w="12697">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9" name="Google Shape;7939;p76"/>
            <p:cNvSpPr/>
            <p:nvPr/>
          </p:nvSpPr>
          <p:spPr>
            <a:xfrm>
              <a:off x="-64315550" y="4094450"/>
              <a:ext cx="122100" cy="192200"/>
            </a:xfrm>
            <a:custGeom>
              <a:rect b="b" l="l" r="r" t="t"/>
              <a:pathLst>
                <a:path extrusionOk="0" h="7688" w="4884">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0" name="Google Shape;7940;p76"/>
            <p:cNvSpPr/>
            <p:nvPr/>
          </p:nvSpPr>
          <p:spPr>
            <a:xfrm>
              <a:off x="-64335250" y="4307100"/>
              <a:ext cx="161500" cy="21300"/>
            </a:xfrm>
            <a:custGeom>
              <a:rect b="b" l="l" r="r" t="t"/>
              <a:pathLst>
                <a:path extrusionOk="0" h="852" w="6460">
                  <a:moveTo>
                    <a:pt x="1167" y="1"/>
                  </a:moveTo>
                  <a:cubicBezTo>
                    <a:pt x="631" y="1"/>
                    <a:pt x="190" y="379"/>
                    <a:pt x="1" y="851"/>
                  </a:cubicBezTo>
                  <a:lnTo>
                    <a:pt x="6459" y="851"/>
                  </a:lnTo>
                  <a:cubicBezTo>
                    <a:pt x="6302" y="379"/>
                    <a:pt x="5861"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41" name="Google Shape;7941;p76"/>
          <p:cNvSpPr/>
          <p:nvPr/>
        </p:nvSpPr>
        <p:spPr>
          <a:xfrm>
            <a:off x="3983247" y="1379900"/>
            <a:ext cx="319882" cy="367463"/>
          </a:xfrm>
          <a:custGeom>
            <a:rect b="b" l="l" r="r" t="t"/>
            <a:pathLst>
              <a:path extrusionOk="0" h="12704" w="11059">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42" name="Google Shape;7942;p76"/>
          <p:cNvGrpSpPr/>
          <p:nvPr/>
        </p:nvGrpSpPr>
        <p:grpSpPr>
          <a:xfrm>
            <a:off x="3960575" y="1822454"/>
            <a:ext cx="365467" cy="368389"/>
            <a:chOff x="-62516625" y="3743175"/>
            <a:chExt cx="315875" cy="318400"/>
          </a:xfrm>
        </p:grpSpPr>
        <p:sp>
          <p:nvSpPr>
            <p:cNvPr id="7943" name="Google Shape;7943;p76"/>
            <p:cNvSpPr/>
            <p:nvPr/>
          </p:nvSpPr>
          <p:spPr>
            <a:xfrm>
              <a:off x="-62334675" y="3884950"/>
              <a:ext cx="62250" cy="145725"/>
            </a:xfrm>
            <a:custGeom>
              <a:rect b="b" l="l" r="r" t="t"/>
              <a:pathLst>
                <a:path extrusionOk="0" h="5829" w="249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4" name="Google Shape;7944;p76"/>
            <p:cNvSpPr/>
            <p:nvPr/>
          </p:nvSpPr>
          <p:spPr>
            <a:xfrm>
              <a:off x="-62516625" y="3743175"/>
              <a:ext cx="315875" cy="318400"/>
            </a:xfrm>
            <a:custGeom>
              <a:rect b="b" l="l" r="r" t="t"/>
              <a:pathLst>
                <a:path extrusionOk="0" h="12736" w="12635">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45" name="Google Shape;7945;p76"/>
          <p:cNvGrpSpPr/>
          <p:nvPr/>
        </p:nvGrpSpPr>
        <p:grpSpPr>
          <a:xfrm>
            <a:off x="3967415" y="2272426"/>
            <a:ext cx="351786" cy="326274"/>
            <a:chOff x="-62511900" y="4129100"/>
            <a:chExt cx="304050" cy="282000"/>
          </a:xfrm>
        </p:grpSpPr>
        <p:sp>
          <p:nvSpPr>
            <p:cNvPr id="7946" name="Google Shape;7946;p76"/>
            <p:cNvSpPr/>
            <p:nvPr/>
          </p:nvSpPr>
          <p:spPr>
            <a:xfrm>
              <a:off x="-62414225" y="4203925"/>
              <a:ext cx="206375" cy="207175"/>
            </a:xfrm>
            <a:custGeom>
              <a:rect b="b" l="l" r="r" t="t"/>
              <a:pathLst>
                <a:path extrusionOk="0" h="8287" w="8255">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7" name="Google Shape;7947;p76"/>
            <p:cNvSpPr/>
            <p:nvPr/>
          </p:nvSpPr>
          <p:spPr>
            <a:xfrm>
              <a:off x="-62511100" y="4129100"/>
              <a:ext cx="159900" cy="74850"/>
            </a:xfrm>
            <a:custGeom>
              <a:rect b="b" l="l" r="r" t="t"/>
              <a:pathLst>
                <a:path extrusionOk="0" h="2994" w="6396">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8" name="Google Shape;7948;p76"/>
            <p:cNvSpPr/>
            <p:nvPr/>
          </p:nvSpPr>
          <p:spPr>
            <a:xfrm>
              <a:off x="-62511100" y="4207075"/>
              <a:ext cx="110275" cy="59875"/>
            </a:xfrm>
            <a:custGeom>
              <a:rect b="b" l="l" r="r" t="t"/>
              <a:pathLst>
                <a:path extrusionOk="0" h="2395" w="4411">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9" name="Google Shape;7949;p76"/>
            <p:cNvSpPr/>
            <p:nvPr/>
          </p:nvSpPr>
          <p:spPr>
            <a:xfrm>
              <a:off x="-62511100" y="4329950"/>
              <a:ext cx="106350" cy="59875"/>
            </a:xfrm>
            <a:custGeom>
              <a:rect b="b" l="l" r="r" t="t"/>
              <a:pathLst>
                <a:path extrusionOk="0" h="2395" w="4254">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0" name="Google Shape;7950;p76"/>
            <p:cNvSpPr/>
            <p:nvPr/>
          </p:nvSpPr>
          <p:spPr>
            <a:xfrm>
              <a:off x="-62511900" y="4268500"/>
              <a:ext cx="78000" cy="60675"/>
            </a:xfrm>
            <a:custGeom>
              <a:rect b="b" l="l" r="r" t="t"/>
              <a:pathLst>
                <a:path extrusionOk="0" h="2427" w="312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51" name="Google Shape;7951;p76"/>
          <p:cNvGrpSpPr/>
          <p:nvPr/>
        </p:nvGrpSpPr>
        <p:grpSpPr>
          <a:xfrm>
            <a:off x="2645537" y="2744820"/>
            <a:ext cx="310770" cy="367261"/>
            <a:chOff x="-60597975" y="3367475"/>
            <a:chExt cx="268600" cy="317425"/>
          </a:xfrm>
        </p:grpSpPr>
        <p:sp>
          <p:nvSpPr>
            <p:cNvPr id="7952" name="Google Shape;7952;p76"/>
            <p:cNvSpPr/>
            <p:nvPr/>
          </p:nvSpPr>
          <p:spPr>
            <a:xfrm>
              <a:off x="-60535750" y="3495075"/>
              <a:ext cx="206375" cy="82725"/>
            </a:xfrm>
            <a:custGeom>
              <a:rect b="b" l="l" r="r" t="t"/>
              <a:pathLst>
                <a:path extrusionOk="0" h="3309" w="8255">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3" name="Google Shape;7953;p76"/>
            <p:cNvSpPr/>
            <p:nvPr/>
          </p:nvSpPr>
          <p:spPr>
            <a:xfrm>
              <a:off x="-60432575" y="3367475"/>
              <a:ext cx="20500" cy="47275"/>
            </a:xfrm>
            <a:custGeom>
              <a:rect b="b" l="l" r="r" t="t"/>
              <a:pathLst>
                <a:path extrusionOk="0" h="1891" w="820">
                  <a:moveTo>
                    <a:pt x="1" y="0"/>
                  </a:moveTo>
                  <a:lnTo>
                    <a:pt x="1" y="1891"/>
                  </a:lnTo>
                  <a:cubicBezTo>
                    <a:pt x="127" y="1765"/>
                    <a:pt x="221" y="1639"/>
                    <a:pt x="379" y="1639"/>
                  </a:cubicBezTo>
                  <a:cubicBezTo>
                    <a:pt x="600" y="1639"/>
                    <a:pt x="694" y="1765"/>
                    <a:pt x="820" y="1891"/>
                  </a:cubicBezTo>
                  <a:lnTo>
                    <a:pt x="8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4" name="Google Shape;7954;p76"/>
            <p:cNvSpPr/>
            <p:nvPr/>
          </p:nvSpPr>
          <p:spPr>
            <a:xfrm>
              <a:off x="-60535750" y="3367475"/>
              <a:ext cx="206375" cy="107150"/>
            </a:xfrm>
            <a:custGeom>
              <a:rect b="b" l="l" r="r" t="t"/>
              <a:pathLst>
                <a:path extrusionOk="0" h="4286" w="8255">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5" name="Google Shape;7955;p76"/>
            <p:cNvSpPr/>
            <p:nvPr/>
          </p:nvSpPr>
          <p:spPr>
            <a:xfrm>
              <a:off x="-60597975" y="3368175"/>
              <a:ext cx="40200" cy="316725"/>
            </a:xfrm>
            <a:custGeom>
              <a:rect b="b" l="l" r="r" t="t"/>
              <a:pathLst>
                <a:path extrusionOk="0" h="12669" w="1608">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6" name="Google Shape;7956;p76"/>
            <p:cNvSpPr/>
            <p:nvPr/>
          </p:nvSpPr>
          <p:spPr>
            <a:xfrm>
              <a:off x="-60535750" y="3597450"/>
              <a:ext cx="206375" cy="86675"/>
            </a:xfrm>
            <a:custGeom>
              <a:rect b="b" l="l" r="r" t="t"/>
              <a:pathLst>
                <a:path extrusionOk="0" h="3467" w="8255">
                  <a:moveTo>
                    <a:pt x="1" y="1"/>
                  </a:moveTo>
                  <a:lnTo>
                    <a:pt x="1" y="3466"/>
                  </a:lnTo>
                  <a:lnTo>
                    <a:pt x="7026" y="3466"/>
                  </a:lnTo>
                  <a:cubicBezTo>
                    <a:pt x="7720" y="3466"/>
                    <a:pt x="8255" y="2931"/>
                    <a:pt x="8255" y="2206"/>
                  </a:cubicBezTo>
                  <a:lnTo>
                    <a:pt x="82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57" name="Google Shape;7957;p76"/>
          <p:cNvSpPr/>
          <p:nvPr/>
        </p:nvSpPr>
        <p:spPr>
          <a:xfrm>
            <a:off x="2616264" y="3196331"/>
            <a:ext cx="369083" cy="365005"/>
          </a:xfrm>
          <a:custGeom>
            <a:rect b="b" l="l" r="r" t="t"/>
            <a:pathLst>
              <a:path extrusionOk="0" h="12619" w="1276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58" name="Google Shape;7958;p76"/>
          <p:cNvGrpSpPr/>
          <p:nvPr/>
        </p:nvGrpSpPr>
        <p:grpSpPr>
          <a:xfrm>
            <a:off x="2617740" y="3706136"/>
            <a:ext cx="366364" cy="262465"/>
            <a:chOff x="-60621600" y="4145650"/>
            <a:chExt cx="316650" cy="226850"/>
          </a:xfrm>
        </p:grpSpPr>
        <p:sp>
          <p:nvSpPr>
            <p:cNvPr id="7959" name="Google Shape;7959;p76"/>
            <p:cNvSpPr/>
            <p:nvPr/>
          </p:nvSpPr>
          <p:spPr>
            <a:xfrm>
              <a:off x="-60463275" y="4249600"/>
              <a:ext cx="61450" cy="60675"/>
            </a:xfrm>
            <a:custGeom>
              <a:rect b="b" l="l" r="r" t="t"/>
              <a:pathLst>
                <a:path extrusionOk="0" h="2427" w="2458">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0" name="Google Shape;7960;p76"/>
            <p:cNvSpPr/>
            <p:nvPr/>
          </p:nvSpPr>
          <p:spPr>
            <a:xfrm>
              <a:off x="-60526300" y="4249600"/>
              <a:ext cx="48075" cy="60675"/>
            </a:xfrm>
            <a:custGeom>
              <a:rect b="b" l="l" r="r" t="t"/>
              <a:pathLst>
                <a:path extrusionOk="0" h="2427" w="1923">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1" name="Google Shape;7961;p76"/>
            <p:cNvSpPr/>
            <p:nvPr/>
          </p:nvSpPr>
          <p:spPr>
            <a:xfrm>
              <a:off x="-60621600" y="4145650"/>
              <a:ext cx="316650" cy="226850"/>
            </a:xfrm>
            <a:custGeom>
              <a:rect b="b" l="l" r="r" t="t"/>
              <a:pathLst>
                <a:path extrusionOk="0" h="9074" w="12666">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62" name="Google Shape;7962;p76"/>
          <p:cNvGrpSpPr/>
          <p:nvPr/>
        </p:nvGrpSpPr>
        <p:grpSpPr>
          <a:xfrm>
            <a:off x="3954392" y="3654635"/>
            <a:ext cx="359972" cy="365467"/>
            <a:chOff x="-59400775" y="4084200"/>
            <a:chExt cx="311125" cy="315875"/>
          </a:xfrm>
        </p:grpSpPr>
        <p:sp>
          <p:nvSpPr>
            <p:cNvPr id="7963" name="Google Shape;7963;p76"/>
            <p:cNvSpPr/>
            <p:nvPr/>
          </p:nvSpPr>
          <p:spPr>
            <a:xfrm>
              <a:off x="-59400775" y="4317350"/>
              <a:ext cx="89800" cy="82725"/>
            </a:xfrm>
            <a:custGeom>
              <a:rect b="b" l="l" r="r" t="t"/>
              <a:pathLst>
                <a:path extrusionOk="0" h="3309" w="3592">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4" name="Google Shape;7964;p76"/>
            <p:cNvSpPr/>
            <p:nvPr/>
          </p:nvSpPr>
          <p:spPr>
            <a:xfrm>
              <a:off x="-59400000" y="4084200"/>
              <a:ext cx="89825" cy="212700"/>
            </a:xfrm>
            <a:custGeom>
              <a:rect b="b" l="l" r="r" t="t"/>
              <a:pathLst>
                <a:path extrusionOk="0" h="8508" w="3593">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5" name="Google Shape;7965;p76"/>
            <p:cNvSpPr/>
            <p:nvPr/>
          </p:nvSpPr>
          <p:spPr>
            <a:xfrm>
              <a:off x="-59290500" y="4317350"/>
              <a:ext cx="89800" cy="82725"/>
            </a:xfrm>
            <a:custGeom>
              <a:rect b="b" l="l" r="r" t="t"/>
              <a:pathLst>
                <a:path extrusionOk="0" h="3309" w="3592">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6" name="Google Shape;7966;p76"/>
            <p:cNvSpPr/>
            <p:nvPr/>
          </p:nvSpPr>
          <p:spPr>
            <a:xfrm>
              <a:off x="-59290500" y="4084200"/>
              <a:ext cx="89800" cy="212700"/>
            </a:xfrm>
            <a:custGeom>
              <a:rect b="b" l="l" r="r" t="t"/>
              <a:pathLst>
                <a:path extrusionOk="0" h="8508" w="3592">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7" name="Google Shape;7967;p76"/>
            <p:cNvSpPr/>
            <p:nvPr/>
          </p:nvSpPr>
          <p:spPr>
            <a:xfrm>
              <a:off x="-59181025" y="4317350"/>
              <a:ext cx="89800" cy="82725"/>
            </a:xfrm>
            <a:custGeom>
              <a:rect b="b" l="l" r="r" t="t"/>
              <a:pathLst>
                <a:path extrusionOk="0" h="3309" w="3592">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8" name="Google Shape;7968;p76"/>
            <p:cNvSpPr/>
            <p:nvPr/>
          </p:nvSpPr>
          <p:spPr>
            <a:xfrm>
              <a:off x="-59179450" y="4084200"/>
              <a:ext cx="89800" cy="212700"/>
            </a:xfrm>
            <a:custGeom>
              <a:rect b="b" l="l" r="r" t="t"/>
              <a:pathLst>
                <a:path extrusionOk="0" h="8508" w="3592">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69" name="Google Shape;7969;p76"/>
          <p:cNvGrpSpPr/>
          <p:nvPr/>
        </p:nvGrpSpPr>
        <p:grpSpPr>
          <a:xfrm>
            <a:off x="2178486" y="1380466"/>
            <a:ext cx="365438" cy="366364"/>
            <a:chOff x="-64044600" y="3360375"/>
            <a:chExt cx="315850" cy="316650"/>
          </a:xfrm>
        </p:grpSpPr>
        <p:sp>
          <p:nvSpPr>
            <p:cNvPr id="7970" name="Google Shape;7970;p76"/>
            <p:cNvSpPr/>
            <p:nvPr/>
          </p:nvSpPr>
          <p:spPr>
            <a:xfrm>
              <a:off x="-63980025" y="3532875"/>
              <a:ext cx="185900" cy="144150"/>
            </a:xfrm>
            <a:custGeom>
              <a:rect b="b" l="l" r="r" t="t"/>
              <a:pathLst>
                <a:path extrusionOk="0" h="5766" w="7436">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1" name="Google Shape;7971;p76"/>
            <p:cNvSpPr/>
            <p:nvPr/>
          </p:nvSpPr>
          <p:spPr>
            <a:xfrm>
              <a:off x="-64044600" y="3360375"/>
              <a:ext cx="315850" cy="152825"/>
            </a:xfrm>
            <a:custGeom>
              <a:rect b="b" l="l" r="r" t="t"/>
              <a:pathLst>
                <a:path extrusionOk="0" h="6113" w="12634">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2" name="Google Shape;7972;p76"/>
            <p:cNvSpPr/>
            <p:nvPr/>
          </p:nvSpPr>
          <p:spPr>
            <a:xfrm>
              <a:off x="-63945375" y="3408425"/>
              <a:ext cx="117375" cy="103200"/>
            </a:xfrm>
            <a:custGeom>
              <a:rect b="b" l="l" r="r" t="t"/>
              <a:pathLst>
                <a:path extrusionOk="0" h="4128" w="4695">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73" name="Google Shape;7973;p76"/>
          <p:cNvGrpSpPr/>
          <p:nvPr/>
        </p:nvGrpSpPr>
        <p:grpSpPr>
          <a:xfrm>
            <a:off x="2204909" y="1823018"/>
            <a:ext cx="312592" cy="367261"/>
            <a:chOff x="-64022550" y="3727425"/>
            <a:chExt cx="270175" cy="317425"/>
          </a:xfrm>
        </p:grpSpPr>
        <p:sp>
          <p:nvSpPr>
            <p:cNvPr id="7974" name="Google Shape;7974;p76"/>
            <p:cNvSpPr/>
            <p:nvPr/>
          </p:nvSpPr>
          <p:spPr>
            <a:xfrm>
              <a:off x="-64022550" y="3912500"/>
              <a:ext cx="270175" cy="90600"/>
            </a:xfrm>
            <a:custGeom>
              <a:rect b="b" l="l" r="r" t="t"/>
              <a:pathLst>
                <a:path extrusionOk="0" h="3624" w="10807">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5" name="Google Shape;7975;p76"/>
            <p:cNvSpPr/>
            <p:nvPr/>
          </p:nvSpPr>
          <p:spPr>
            <a:xfrm>
              <a:off x="-64000500" y="4023550"/>
              <a:ext cx="227650" cy="21300"/>
            </a:xfrm>
            <a:custGeom>
              <a:rect b="b" l="l" r="r" t="t"/>
              <a:pathLst>
                <a:path extrusionOk="0" h="852" w="9106">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6" name="Google Shape;7976;p76"/>
            <p:cNvSpPr/>
            <p:nvPr/>
          </p:nvSpPr>
          <p:spPr>
            <a:xfrm>
              <a:off x="-63960325" y="3727425"/>
              <a:ext cx="144925" cy="165425"/>
            </a:xfrm>
            <a:custGeom>
              <a:rect b="b" l="l" r="r" t="t"/>
              <a:pathLst>
                <a:path extrusionOk="0" h="6617" w="5797">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77" name="Google Shape;7977;p76"/>
          <p:cNvGrpSpPr/>
          <p:nvPr/>
        </p:nvGrpSpPr>
        <p:grpSpPr>
          <a:xfrm>
            <a:off x="2229047" y="2251918"/>
            <a:ext cx="264317" cy="367290"/>
            <a:chOff x="-64001300" y="4093650"/>
            <a:chExt cx="228450" cy="317450"/>
          </a:xfrm>
        </p:grpSpPr>
        <p:sp>
          <p:nvSpPr>
            <p:cNvPr id="7978" name="Google Shape;7978;p76"/>
            <p:cNvSpPr/>
            <p:nvPr/>
          </p:nvSpPr>
          <p:spPr>
            <a:xfrm>
              <a:off x="-63933550" y="4328375"/>
              <a:ext cx="93750" cy="40975"/>
            </a:xfrm>
            <a:custGeom>
              <a:rect b="b" l="l" r="r" t="t"/>
              <a:pathLst>
                <a:path extrusionOk="0" h="1639" w="3750">
                  <a:moveTo>
                    <a:pt x="1859" y="0"/>
                  </a:moveTo>
                  <a:cubicBezTo>
                    <a:pt x="1009" y="0"/>
                    <a:pt x="315" y="662"/>
                    <a:pt x="0" y="1638"/>
                  </a:cubicBezTo>
                  <a:lnTo>
                    <a:pt x="3749" y="1638"/>
                  </a:lnTo>
                  <a:cubicBezTo>
                    <a:pt x="3434" y="662"/>
                    <a:pt x="2710" y="0"/>
                    <a:pt x="18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9" name="Google Shape;7979;p76"/>
            <p:cNvSpPr/>
            <p:nvPr/>
          </p:nvSpPr>
          <p:spPr>
            <a:xfrm>
              <a:off x="-63980025" y="4135400"/>
              <a:ext cx="185900" cy="234725"/>
            </a:xfrm>
            <a:custGeom>
              <a:rect b="b" l="l" r="r" t="t"/>
              <a:pathLst>
                <a:path extrusionOk="0" h="9389" w="7436">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0" name="Google Shape;7980;p76"/>
            <p:cNvSpPr/>
            <p:nvPr/>
          </p:nvSpPr>
          <p:spPr>
            <a:xfrm>
              <a:off x="-64001300" y="4389800"/>
              <a:ext cx="228450" cy="21300"/>
            </a:xfrm>
            <a:custGeom>
              <a:rect b="b" l="l" r="r" t="t"/>
              <a:pathLst>
                <a:path extrusionOk="0" h="852" w="9138">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1" name="Google Shape;7981;p76"/>
            <p:cNvSpPr/>
            <p:nvPr/>
          </p:nvSpPr>
          <p:spPr>
            <a:xfrm>
              <a:off x="-64001300" y="4093650"/>
              <a:ext cx="226875" cy="20500"/>
            </a:xfrm>
            <a:custGeom>
              <a:rect b="b" l="l" r="r" t="t"/>
              <a:pathLst>
                <a:path extrusionOk="0" h="820" w="9075">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82" name="Google Shape;7982;p76"/>
          <p:cNvGrpSpPr/>
          <p:nvPr/>
        </p:nvGrpSpPr>
        <p:grpSpPr>
          <a:xfrm>
            <a:off x="848051" y="2745210"/>
            <a:ext cx="359972" cy="366480"/>
            <a:chOff x="-62148800" y="3377700"/>
            <a:chExt cx="311125" cy="316750"/>
          </a:xfrm>
        </p:grpSpPr>
        <p:sp>
          <p:nvSpPr>
            <p:cNvPr id="7983" name="Google Shape;7983;p76"/>
            <p:cNvSpPr/>
            <p:nvPr/>
          </p:nvSpPr>
          <p:spPr>
            <a:xfrm>
              <a:off x="-62085775" y="3653375"/>
              <a:ext cx="185875" cy="41075"/>
            </a:xfrm>
            <a:custGeom>
              <a:rect b="b" l="l" r="r" t="t"/>
              <a:pathLst>
                <a:path extrusionOk="0" h="1643" w="7435">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4" name="Google Shape;7984;p76"/>
            <p:cNvSpPr/>
            <p:nvPr/>
          </p:nvSpPr>
          <p:spPr>
            <a:xfrm>
              <a:off x="-62148800" y="3377700"/>
              <a:ext cx="311125" cy="254425"/>
            </a:xfrm>
            <a:custGeom>
              <a:rect b="b" l="l" r="r" t="t"/>
              <a:pathLst>
                <a:path extrusionOk="0" h="10177" w="12445">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85" name="Google Shape;7985;p76"/>
          <p:cNvGrpSpPr/>
          <p:nvPr/>
        </p:nvGrpSpPr>
        <p:grpSpPr>
          <a:xfrm>
            <a:off x="843958" y="3195207"/>
            <a:ext cx="368157" cy="367290"/>
            <a:chOff x="-62154300" y="3743950"/>
            <a:chExt cx="318200" cy="317450"/>
          </a:xfrm>
        </p:grpSpPr>
        <p:sp>
          <p:nvSpPr>
            <p:cNvPr id="7986" name="Google Shape;7986;p76"/>
            <p:cNvSpPr/>
            <p:nvPr/>
          </p:nvSpPr>
          <p:spPr>
            <a:xfrm>
              <a:off x="-61992850" y="3743950"/>
              <a:ext cx="63825" cy="69150"/>
            </a:xfrm>
            <a:custGeom>
              <a:rect b="b" l="l" r="r" t="t"/>
              <a:pathLst>
                <a:path extrusionOk="0" h="2766" w="2553">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7" name="Google Shape;7987;p76"/>
            <p:cNvSpPr/>
            <p:nvPr/>
          </p:nvSpPr>
          <p:spPr>
            <a:xfrm>
              <a:off x="-62154300" y="3785700"/>
              <a:ext cx="318200" cy="275700"/>
            </a:xfrm>
            <a:custGeom>
              <a:rect b="b" l="l" r="r" t="t"/>
              <a:pathLst>
                <a:path extrusionOk="0" h="11028" w="12728">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88" name="Google Shape;7988;p76"/>
          <p:cNvGrpSpPr/>
          <p:nvPr/>
        </p:nvGrpSpPr>
        <p:grpSpPr>
          <a:xfrm>
            <a:off x="843944" y="3654187"/>
            <a:ext cx="368186" cy="366364"/>
            <a:chOff x="-62151950" y="4111775"/>
            <a:chExt cx="318225" cy="316650"/>
          </a:xfrm>
        </p:grpSpPr>
        <p:sp>
          <p:nvSpPr>
            <p:cNvPr id="7989" name="Google Shape;7989;p76"/>
            <p:cNvSpPr/>
            <p:nvPr/>
          </p:nvSpPr>
          <p:spPr>
            <a:xfrm>
              <a:off x="-62151950" y="4407925"/>
              <a:ext cx="318225" cy="20500"/>
            </a:xfrm>
            <a:custGeom>
              <a:rect b="b" l="l" r="r" t="t"/>
              <a:pathLst>
                <a:path extrusionOk="0" h="820" w="12729">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0" name="Google Shape;7990;p76"/>
            <p:cNvSpPr/>
            <p:nvPr/>
          </p:nvSpPr>
          <p:spPr>
            <a:xfrm>
              <a:off x="-62151950" y="4283475"/>
              <a:ext cx="84300" cy="104000"/>
            </a:xfrm>
            <a:custGeom>
              <a:rect b="b" l="l" r="r" t="t"/>
              <a:pathLst>
                <a:path extrusionOk="0" h="4160" w="3372">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1" name="Google Shape;7991;p76"/>
            <p:cNvSpPr/>
            <p:nvPr/>
          </p:nvSpPr>
          <p:spPr>
            <a:xfrm>
              <a:off x="-62033800" y="4111775"/>
              <a:ext cx="82725" cy="275700"/>
            </a:xfrm>
            <a:custGeom>
              <a:rect b="b" l="l" r="r" t="t"/>
              <a:pathLst>
                <a:path extrusionOk="0" h="11028" w="3309">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2" name="Google Shape;7992;p76"/>
            <p:cNvSpPr/>
            <p:nvPr/>
          </p:nvSpPr>
          <p:spPr>
            <a:xfrm>
              <a:off x="-61916450" y="4200775"/>
              <a:ext cx="82725" cy="186700"/>
            </a:xfrm>
            <a:custGeom>
              <a:rect b="b" l="l" r="r" t="t"/>
              <a:pathLst>
                <a:path extrusionOk="0" h="7468" w="3309">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93" name="Google Shape;7993;p76"/>
          <p:cNvGrpSpPr/>
          <p:nvPr/>
        </p:nvGrpSpPr>
        <p:grpSpPr>
          <a:xfrm>
            <a:off x="3062568" y="2744733"/>
            <a:ext cx="368157" cy="367434"/>
            <a:chOff x="-60254550" y="3367325"/>
            <a:chExt cx="318200" cy="317575"/>
          </a:xfrm>
        </p:grpSpPr>
        <p:sp>
          <p:nvSpPr>
            <p:cNvPr id="7994" name="Google Shape;7994;p76"/>
            <p:cNvSpPr/>
            <p:nvPr/>
          </p:nvSpPr>
          <p:spPr>
            <a:xfrm>
              <a:off x="-60219125" y="3367325"/>
              <a:ext cx="51225" cy="103575"/>
            </a:xfrm>
            <a:custGeom>
              <a:rect b="b" l="l" r="r" t="t"/>
              <a:pathLst>
                <a:path extrusionOk="0" h="4143" w="2049">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5" name="Google Shape;7995;p76"/>
            <p:cNvSpPr/>
            <p:nvPr/>
          </p:nvSpPr>
          <p:spPr>
            <a:xfrm>
              <a:off x="-60156900" y="3367325"/>
              <a:ext cx="51225" cy="103575"/>
            </a:xfrm>
            <a:custGeom>
              <a:rect b="b" l="l" r="r" t="t"/>
              <a:pathLst>
                <a:path extrusionOk="0" h="4143" w="2049">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6" name="Google Shape;7996;p76"/>
            <p:cNvSpPr/>
            <p:nvPr/>
          </p:nvSpPr>
          <p:spPr>
            <a:xfrm>
              <a:off x="-60094675" y="3367325"/>
              <a:ext cx="51225" cy="103575"/>
            </a:xfrm>
            <a:custGeom>
              <a:rect b="b" l="l" r="r" t="t"/>
              <a:pathLst>
                <a:path extrusionOk="0" h="4143" w="2049">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7" name="Google Shape;7997;p76"/>
            <p:cNvSpPr/>
            <p:nvPr/>
          </p:nvSpPr>
          <p:spPr>
            <a:xfrm>
              <a:off x="-60254550" y="3478525"/>
              <a:ext cx="318200" cy="206375"/>
            </a:xfrm>
            <a:custGeom>
              <a:rect b="b" l="l" r="r" t="t"/>
              <a:pathLst>
                <a:path extrusionOk="0" h="8255" w="12728">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98" name="Google Shape;7998;p76"/>
          <p:cNvGrpSpPr/>
          <p:nvPr/>
        </p:nvGrpSpPr>
        <p:grpSpPr>
          <a:xfrm>
            <a:off x="3063465" y="3195727"/>
            <a:ext cx="366364" cy="366248"/>
            <a:chOff x="-60255350" y="3733825"/>
            <a:chExt cx="316650" cy="316550"/>
          </a:xfrm>
        </p:grpSpPr>
        <p:sp>
          <p:nvSpPr>
            <p:cNvPr id="7999" name="Google Shape;7999;p76"/>
            <p:cNvSpPr/>
            <p:nvPr/>
          </p:nvSpPr>
          <p:spPr>
            <a:xfrm>
              <a:off x="-60218325" y="3733825"/>
              <a:ext cx="235525" cy="316550"/>
            </a:xfrm>
            <a:custGeom>
              <a:rect b="b" l="l" r="r" t="t"/>
              <a:pathLst>
                <a:path extrusionOk="0" h="12662" w="9421">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0" name="Google Shape;8000;p76"/>
            <p:cNvSpPr/>
            <p:nvPr/>
          </p:nvSpPr>
          <p:spPr>
            <a:xfrm>
              <a:off x="-60255350" y="3844775"/>
              <a:ext cx="34675" cy="20500"/>
            </a:xfrm>
            <a:custGeom>
              <a:rect b="b" l="l" r="r" t="t"/>
              <a:pathLst>
                <a:path extrusionOk="0" h="820" w="1387">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1" name="Google Shape;8001;p76"/>
            <p:cNvSpPr/>
            <p:nvPr/>
          </p:nvSpPr>
          <p:spPr>
            <a:xfrm>
              <a:off x="-59974175" y="3844775"/>
              <a:ext cx="35475" cy="20500"/>
            </a:xfrm>
            <a:custGeom>
              <a:rect b="b" l="l" r="r" t="t"/>
              <a:pathLst>
                <a:path extrusionOk="0" h="820" w="1419">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2" name="Google Shape;8002;p76"/>
            <p:cNvSpPr/>
            <p:nvPr/>
          </p:nvSpPr>
          <p:spPr>
            <a:xfrm>
              <a:off x="-60212825" y="3939475"/>
              <a:ext cx="32325" cy="30350"/>
            </a:xfrm>
            <a:custGeom>
              <a:rect b="b" l="l" r="r" t="t"/>
              <a:pathLst>
                <a:path extrusionOk="0" h="1214" w="1293">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3" name="Google Shape;8003;p76"/>
            <p:cNvSpPr/>
            <p:nvPr/>
          </p:nvSpPr>
          <p:spPr>
            <a:xfrm>
              <a:off x="-60012750" y="3739425"/>
              <a:ext cx="32300" cy="30350"/>
            </a:xfrm>
            <a:custGeom>
              <a:rect b="b" l="l" r="r" t="t"/>
              <a:pathLst>
                <a:path extrusionOk="0" h="1214" w="1292">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4" name="Google Shape;8004;p76"/>
            <p:cNvSpPr/>
            <p:nvPr/>
          </p:nvSpPr>
          <p:spPr>
            <a:xfrm>
              <a:off x="-60012750" y="3939475"/>
              <a:ext cx="32300" cy="30350"/>
            </a:xfrm>
            <a:custGeom>
              <a:rect b="b" l="l" r="r" t="t"/>
              <a:pathLst>
                <a:path extrusionOk="0" h="1214" w="1292">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5" name="Google Shape;8005;p76"/>
            <p:cNvSpPr/>
            <p:nvPr/>
          </p:nvSpPr>
          <p:spPr>
            <a:xfrm>
              <a:off x="-60212825" y="3739425"/>
              <a:ext cx="32325" cy="30350"/>
            </a:xfrm>
            <a:custGeom>
              <a:rect b="b" l="l" r="r" t="t"/>
              <a:pathLst>
                <a:path extrusionOk="0" h="1214" w="1293">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06" name="Google Shape;8006;p76"/>
          <p:cNvGrpSpPr/>
          <p:nvPr/>
        </p:nvGrpSpPr>
        <p:grpSpPr>
          <a:xfrm>
            <a:off x="3091262" y="3654635"/>
            <a:ext cx="310770" cy="365467"/>
            <a:chOff x="-60232500" y="4101525"/>
            <a:chExt cx="268600" cy="315875"/>
          </a:xfrm>
        </p:grpSpPr>
        <p:sp>
          <p:nvSpPr>
            <p:cNvPr id="8007" name="Google Shape;8007;p76"/>
            <p:cNvSpPr/>
            <p:nvPr/>
          </p:nvSpPr>
          <p:spPr>
            <a:xfrm>
              <a:off x="-60222275" y="4273225"/>
              <a:ext cx="63025" cy="144175"/>
            </a:xfrm>
            <a:custGeom>
              <a:rect b="b" l="l" r="r" t="t"/>
              <a:pathLst>
                <a:path extrusionOk="0" h="5767" w="2521">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8" name="Google Shape;8008;p76"/>
            <p:cNvSpPr/>
            <p:nvPr/>
          </p:nvSpPr>
          <p:spPr>
            <a:xfrm>
              <a:off x="-60232500" y="4101525"/>
              <a:ext cx="268600" cy="315875"/>
            </a:xfrm>
            <a:custGeom>
              <a:rect b="b" l="l" r="r" t="t"/>
              <a:pathLst>
                <a:path extrusionOk="0" h="12635" w="10744">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009" name="Google Shape;8009;p76"/>
          <p:cNvSpPr/>
          <p:nvPr/>
        </p:nvSpPr>
        <p:spPr>
          <a:xfrm>
            <a:off x="2179036" y="4123569"/>
            <a:ext cx="366335" cy="367290"/>
          </a:xfrm>
          <a:custGeom>
            <a:rect b="b" l="l" r="r" t="t"/>
            <a:pathLst>
              <a:path extrusionOk="0" h="12698" w="12665">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10" name="Google Shape;8010;p76"/>
          <p:cNvGrpSpPr/>
          <p:nvPr/>
        </p:nvGrpSpPr>
        <p:grpSpPr>
          <a:xfrm>
            <a:off x="2624262" y="1380466"/>
            <a:ext cx="368186" cy="366364"/>
            <a:chOff x="-63679950" y="3360375"/>
            <a:chExt cx="318225" cy="316650"/>
          </a:xfrm>
        </p:grpSpPr>
        <p:sp>
          <p:nvSpPr>
            <p:cNvPr id="8011" name="Google Shape;8011;p76"/>
            <p:cNvSpPr/>
            <p:nvPr/>
          </p:nvSpPr>
          <p:spPr>
            <a:xfrm>
              <a:off x="-63497200" y="3423400"/>
              <a:ext cx="40975" cy="40975"/>
            </a:xfrm>
            <a:custGeom>
              <a:rect b="b" l="l" r="r" t="t"/>
              <a:pathLst>
                <a:path extrusionOk="0" h="1639" w="1639">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2" name="Google Shape;8012;p76"/>
            <p:cNvSpPr/>
            <p:nvPr/>
          </p:nvSpPr>
          <p:spPr>
            <a:xfrm>
              <a:off x="-63516900" y="3485625"/>
              <a:ext cx="79575" cy="29950"/>
            </a:xfrm>
            <a:custGeom>
              <a:rect b="b" l="l" r="r" t="t"/>
              <a:pathLst>
                <a:path extrusionOk="0" h="1198" w="3183">
                  <a:moveTo>
                    <a:pt x="1607" y="0"/>
                  </a:moveTo>
                  <a:cubicBezTo>
                    <a:pt x="820" y="0"/>
                    <a:pt x="190" y="504"/>
                    <a:pt x="1" y="1197"/>
                  </a:cubicBezTo>
                  <a:lnTo>
                    <a:pt x="3183" y="1197"/>
                  </a:lnTo>
                  <a:cubicBezTo>
                    <a:pt x="3025" y="504"/>
                    <a:pt x="2395" y="0"/>
                    <a:pt x="16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3" name="Google Shape;8013;p76"/>
            <p:cNvSpPr/>
            <p:nvPr/>
          </p:nvSpPr>
          <p:spPr>
            <a:xfrm>
              <a:off x="-63618500" y="3360375"/>
              <a:ext cx="256775" cy="256600"/>
            </a:xfrm>
            <a:custGeom>
              <a:rect b="b" l="l" r="r" t="t"/>
              <a:pathLst>
                <a:path extrusionOk="0" h="10264" w="10271">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4" name="Google Shape;8014;p76"/>
            <p:cNvSpPr/>
            <p:nvPr/>
          </p:nvSpPr>
          <p:spPr>
            <a:xfrm>
              <a:off x="-63679950" y="3576200"/>
              <a:ext cx="102425" cy="100825"/>
            </a:xfrm>
            <a:custGeom>
              <a:rect b="b" l="l" r="r" t="t"/>
              <a:pathLst>
                <a:path extrusionOk="0" h="4033" w="4097">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015" name="Google Shape;8015;p76"/>
          <p:cNvSpPr/>
          <p:nvPr/>
        </p:nvSpPr>
        <p:spPr>
          <a:xfrm>
            <a:off x="2623229" y="1822769"/>
            <a:ext cx="370009" cy="367724"/>
          </a:xfrm>
          <a:custGeom>
            <a:rect b="b" l="l" r="r" t="t"/>
            <a:pathLst>
              <a:path extrusionOk="0" h="12713" w="12792">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16" name="Google Shape;8016;p76"/>
          <p:cNvGrpSpPr/>
          <p:nvPr/>
        </p:nvGrpSpPr>
        <p:grpSpPr>
          <a:xfrm>
            <a:off x="2622889" y="2251803"/>
            <a:ext cx="370934" cy="367521"/>
            <a:chOff x="-63679950" y="4093450"/>
            <a:chExt cx="320600" cy="317650"/>
          </a:xfrm>
        </p:grpSpPr>
        <p:sp>
          <p:nvSpPr>
            <p:cNvPr id="8017" name="Google Shape;8017;p76"/>
            <p:cNvSpPr/>
            <p:nvPr/>
          </p:nvSpPr>
          <p:spPr>
            <a:xfrm>
              <a:off x="-63595650" y="4093450"/>
              <a:ext cx="236300" cy="230425"/>
            </a:xfrm>
            <a:custGeom>
              <a:rect b="b" l="l" r="r" t="t"/>
              <a:pathLst>
                <a:path extrusionOk="0" h="9217" w="9452">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8" name="Google Shape;8018;p76"/>
            <p:cNvSpPr/>
            <p:nvPr/>
          </p:nvSpPr>
          <p:spPr>
            <a:xfrm>
              <a:off x="-63679950" y="4233850"/>
              <a:ext cx="177250" cy="177250"/>
            </a:xfrm>
            <a:custGeom>
              <a:rect b="b" l="l" r="r" t="t"/>
              <a:pathLst>
                <a:path extrusionOk="0" h="7090" w="709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9" name="Google Shape;8019;p76"/>
            <p:cNvSpPr/>
            <p:nvPr/>
          </p:nvSpPr>
          <p:spPr>
            <a:xfrm>
              <a:off x="-63548400" y="4348850"/>
              <a:ext cx="185900" cy="62250"/>
            </a:xfrm>
            <a:custGeom>
              <a:rect b="b" l="l" r="r" t="t"/>
              <a:pathLst>
                <a:path extrusionOk="0" h="2490" w="7436">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20" name="Google Shape;8020;p76"/>
          <p:cNvGrpSpPr/>
          <p:nvPr/>
        </p:nvGrpSpPr>
        <p:grpSpPr>
          <a:xfrm>
            <a:off x="1283006" y="2744805"/>
            <a:ext cx="366364" cy="367290"/>
            <a:chOff x="-61784125" y="3377700"/>
            <a:chExt cx="316650" cy="317450"/>
          </a:xfrm>
        </p:grpSpPr>
        <p:sp>
          <p:nvSpPr>
            <p:cNvPr id="8021" name="Google Shape;8021;p76"/>
            <p:cNvSpPr/>
            <p:nvPr/>
          </p:nvSpPr>
          <p:spPr>
            <a:xfrm>
              <a:off x="-61688025" y="3460400"/>
              <a:ext cx="124450" cy="51225"/>
            </a:xfrm>
            <a:custGeom>
              <a:rect b="b" l="l" r="r" t="t"/>
              <a:pathLst>
                <a:path extrusionOk="0" h="2049" w="4978">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2" name="Google Shape;8022;p76"/>
            <p:cNvSpPr/>
            <p:nvPr/>
          </p:nvSpPr>
          <p:spPr>
            <a:xfrm>
              <a:off x="-61677800" y="3518900"/>
              <a:ext cx="104775" cy="61850"/>
            </a:xfrm>
            <a:custGeom>
              <a:rect b="b" l="l" r="r" t="t"/>
              <a:pathLst>
                <a:path extrusionOk="0" h="2474" w="4191">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3" name="Google Shape;8023;p76"/>
            <p:cNvSpPr/>
            <p:nvPr/>
          </p:nvSpPr>
          <p:spPr>
            <a:xfrm>
              <a:off x="-61667550" y="3377700"/>
              <a:ext cx="82700" cy="82725"/>
            </a:xfrm>
            <a:custGeom>
              <a:rect b="b" l="l" r="r" t="t"/>
              <a:pathLst>
                <a:path extrusionOk="0" h="3309" w="3308">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4" name="Google Shape;8024;p76"/>
            <p:cNvSpPr/>
            <p:nvPr/>
          </p:nvSpPr>
          <p:spPr>
            <a:xfrm>
              <a:off x="-61591150" y="3643150"/>
              <a:ext cx="123675" cy="51200"/>
            </a:xfrm>
            <a:custGeom>
              <a:rect b="b" l="l" r="r" t="t"/>
              <a:pathLst>
                <a:path extrusionOk="0" h="2048" w="4947">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5" name="Google Shape;8025;p76"/>
            <p:cNvSpPr/>
            <p:nvPr/>
          </p:nvSpPr>
          <p:spPr>
            <a:xfrm>
              <a:off x="-61570675" y="3560450"/>
              <a:ext cx="82725" cy="82725"/>
            </a:xfrm>
            <a:custGeom>
              <a:rect b="b" l="l" r="r" t="t"/>
              <a:pathLst>
                <a:path extrusionOk="0" h="3309" w="3309">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6" name="Google Shape;8026;p76"/>
            <p:cNvSpPr/>
            <p:nvPr/>
          </p:nvSpPr>
          <p:spPr>
            <a:xfrm>
              <a:off x="-61784125" y="3643925"/>
              <a:ext cx="124450" cy="51225"/>
            </a:xfrm>
            <a:custGeom>
              <a:rect b="b" l="l" r="r" t="t"/>
              <a:pathLst>
                <a:path extrusionOk="0" h="2049" w="4978">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7" name="Google Shape;8027;p76"/>
            <p:cNvSpPr/>
            <p:nvPr/>
          </p:nvSpPr>
          <p:spPr>
            <a:xfrm>
              <a:off x="-61763650" y="3560450"/>
              <a:ext cx="82725" cy="82725"/>
            </a:xfrm>
            <a:custGeom>
              <a:rect b="b" l="l" r="r" t="t"/>
              <a:pathLst>
                <a:path extrusionOk="0" h="3309" w="3309">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28" name="Google Shape;8028;p76"/>
          <p:cNvGrpSpPr/>
          <p:nvPr/>
        </p:nvGrpSpPr>
        <p:grpSpPr>
          <a:xfrm>
            <a:off x="1283006" y="3195207"/>
            <a:ext cx="366364" cy="367290"/>
            <a:chOff x="-61783350" y="3743950"/>
            <a:chExt cx="316650" cy="317450"/>
          </a:xfrm>
        </p:grpSpPr>
        <p:sp>
          <p:nvSpPr>
            <p:cNvPr id="8029" name="Google Shape;8029;p76"/>
            <p:cNvSpPr/>
            <p:nvPr/>
          </p:nvSpPr>
          <p:spPr>
            <a:xfrm>
              <a:off x="-61783350" y="3743950"/>
              <a:ext cx="316650" cy="317450"/>
            </a:xfrm>
            <a:custGeom>
              <a:rect b="b" l="l" r="r" t="t"/>
              <a:pathLst>
                <a:path extrusionOk="0" h="12698" w="12666">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0" name="Google Shape;8030;p76"/>
            <p:cNvSpPr/>
            <p:nvPr/>
          </p:nvSpPr>
          <p:spPr>
            <a:xfrm>
              <a:off x="-61739225" y="3833750"/>
              <a:ext cx="272525" cy="149675"/>
            </a:xfrm>
            <a:custGeom>
              <a:rect b="b" l="l" r="r" t="t"/>
              <a:pathLst>
                <a:path extrusionOk="0" h="5987" w="10901">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031" name="Google Shape;8031;p76"/>
          <p:cNvSpPr/>
          <p:nvPr/>
        </p:nvSpPr>
        <p:spPr>
          <a:xfrm>
            <a:off x="1282887" y="3654007"/>
            <a:ext cx="366364" cy="366682"/>
          </a:xfrm>
          <a:custGeom>
            <a:rect b="b" l="l" r="r" t="t"/>
            <a:pathLst>
              <a:path extrusionOk="0" h="12677" w="12666">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2" name="Google Shape;8032;p76"/>
          <p:cNvSpPr/>
          <p:nvPr/>
        </p:nvSpPr>
        <p:spPr>
          <a:xfrm>
            <a:off x="3505689" y="2754652"/>
            <a:ext cx="366364" cy="347563"/>
          </a:xfrm>
          <a:custGeom>
            <a:rect b="b" l="l" r="r" t="t"/>
            <a:pathLst>
              <a:path extrusionOk="0" h="12016" w="12666">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3" name="Google Shape;8033;p76"/>
          <p:cNvSpPr/>
          <p:nvPr/>
        </p:nvSpPr>
        <p:spPr>
          <a:xfrm>
            <a:off x="3504778" y="3235293"/>
            <a:ext cx="368186" cy="287081"/>
          </a:xfrm>
          <a:custGeom>
            <a:rect b="b" l="l" r="r" t="t"/>
            <a:pathLst>
              <a:path extrusionOk="0" h="9925" w="12729">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34" name="Google Shape;8034;p76"/>
          <p:cNvGrpSpPr/>
          <p:nvPr/>
        </p:nvGrpSpPr>
        <p:grpSpPr>
          <a:xfrm>
            <a:off x="3504430" y="3655040"/>
            <a:ext cx="369112" cy="364657"/>
            <a:chOff x="-59869425" y="4102225"/>
            <a:chExt cx="319025" cy="315175"/>
          </a:xfrm>
        </p:grpSpPr>
        <p:sp>
          <p:nvSpPr>
            <p:cNvPr id="8035" name="Google Shape;8035;p76"/>
            <p:cNvSpPr/>
            <p:nvPr/>
          </p:nvSpPr>
          <p:spPr>
            <a:xfrm>
              <a:off x="-59869425" y="4102225"/>
              <a:ext cx="149675" cy="256825"/>
            </a:xfrm>
            <a:custGeom>
              <a:rect b="b" l="l" r="r" t="t"/>
              <a:pathLst>
                <a:path extrusionOk="0" h="10273" w="5987">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6" name="Google Shape;8036;p76"/>
            <p:cNvSpPr/>
            <p:nvPr/>
          </p:nvSpPr>
          <p:spPr>
            <a:xfrm>
              <a:off x="-59811125" y="4322075"/>
              <a:ext cx="201650" cy="95325"/>
            </a:xfrm>
            <a:custGeom>
              <a:rect b="b" l="l" r="r" t="t"/>
              <a:pathLst>
                <a:path extrusionOk="0" h="3813" w="8066">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7" name="Google Shape;8037;p76"/>
            <p:cNvSpPr/>
            <p:nvPr/>
          </p:nvSpPr>
          <p:spPr>
            <a:xfrm>
              <a:off x="-59700075" y="4102225"/>
              <a:ext cx="149675" cy="256525"/>
            </a:xfrm>
            <a:custGeom>
              <a:rect b="b" l="l" r="r" t="t"/>
              <a:pathLst>
                <a:path extrusionOk="0" h="10261" w="5987">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8" name="Google Shape;8038;p76"/>
            <p:cNvSpPr/>
            <p:nvPr/>
          </p:nvSpPr>
          <p:spPr>
            <a:xfrm>
              <a:off x="-59742600" y="4187375"/>
              <a:ext cx="63025" cy="144950"/>
            </a:xfrm>
            <a:custGeom>
              <a:rect b="b" l="l" r="r" t="t"/>
              <a:pathLst>
                <a:path extrusionOk="0" h="5798" w="2521">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39" name="Google Shape;8039;p76"/>
          <p:cNvGrpSpPr/>
          <p:nvPr/>
        </p:nvGrpSpPr>
        <p:grpSpPr>
          <a:xfrm>
            <a:off x="2623233" y="4123862"/>
            <a:ext cx="366364" cy="365467"/>
            <a:chOff x="-59029025" y="3711650"/>
            <a:chExt cx="316650" cy="315875"/>
          </a:xfrm>
        </p:grpSpPr>
        <p:sp>
          <p:nvSpPr>
            <p:cNvPr id="8040" name="Google Shape;8040;p76"/>
            <p:cNvSpPr/>
            <p:nvPr/>
          </p:nvSpPr>
          <p:spPr>
            <a:xfrm>
              <a:off x="-59029025" y="3712450"/>
              <a:ext cx="70125" cy="70125"/>
            </a:xfrm>
            <a:custGeom>
              <a:rect b="b" l="l" r="r" t="t"/>
              <a:pathLst>
                <a:path extrusionOk="0" h="2805" w="2805">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1" name="Google Shape;8041;p76"/>
            <p:cNvSpPr/>
            <p:nvPr/>
          </p:nvSpPr>
          <p:spPr>
            <a:xfrm>
              <a:off x="-58782500" y="3958175"/>
              <a:ext cx="70125" cy="69350"/>
            </a:xfrm>
            <a:custGeom>
              <a:rect b="b" l="l" r="r" t="t"/>
              <a:pathLst>
                <a:path extrusionOk="0" h="2774" w="2805">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2" name="Google Shape;8042;p76"/>
            <p:cNvSpPr/>
            <p:nvPr/>
          </p:nvSpPr>
          <p:spPr>
            <a:xfrm>
              <a:off x="-58782500" y="3711650"/>
              <a:ext cx="70125" cy="70125"/>
            </a:xfrm>
            <a:custGeom>
              <a:rect b="b" l="l" r="r" t="t"/>
              <a:pathLst>
                <a:path extrusionOk="0" h="2805" w="2805">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3" name="Google Shape;8043;p76"/>
            <p:cNvSpPr/>
            <p:nvPr/>
          </p:nvSpPr>
          <p:spPr>
            <a:xfrm>
              <a:off x="-58911650" y="3880200"/>
              <a:ext cx="79550" cy="30750"/>
            </a:xfrm>
            <a:custGeom>
              <a:rect b="b" l="l" r="r" t="t"/>
              <a:pathLst>
                <a:path extrusionOk="0" h="1230" w="3182">
                  <a:moveTo>
                    <a:pt x="1607" y="1"/>
                  </a:moveTo>
                  <a:cubicBezTo>
                    <a:pt x="819" y="1"/>
                    <a:pt x="189" y="505"/>
                    <a:pt x="0" y="1230"/>
                  </a:cubicBezTo>
                  <a:lnTo>
                    <a:pt x="3182" y="1230"/>
                  </a:lnTo>
                  <a:cubicBezTo>
                    <a:pt x="3025" y="537"/>
                    <a:pt x="2394" y="1"/>
                    <a:pt x="16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4" name="Google Shape;8044;p76"/>
            <p:cNvSpPr/>
            <p:nvPr/>
          </p:nvSpPr>
          <p:spPr>
            <a:xfrm>
              <a:off x="-58891975" y="3818000"/>
              <a:ext cx="41775" cy="41750"/>
            </a:xfrm>
            <a:custGeom>
              <a:rect b="b" l="l" r="r" t="t"/>
              <a:pathLst>
                <a:path extrusionOk="0" h="1670" w="1671">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5" name="Google Shape;8045;p76"/>
            <p:cNvSpPr/>
            <p:nvPr/>
          </p:nvSpPr>
          <p:spPr>
            <a:xfrm>
              <a:off x="-58983325" y="3755775"/>
              <a:ext cx="227625" cy="226850"/>
            </a:xfrm>
            <a:custGeom>
              <a:rect b="b" l="l" r="r" t="t"/>
              <a:pathLst>
                <a:path extrusionOk="0" h="9074" w="9105">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6" name="Google Shape;8046;p76"/>
            <p:cNvSpPr/>
            <p:nvPr/>
          </p:nvSpPr>
          <p:spPr>
            <a:xfrm>
              <a:off x="-59029025" y="3956600"/>
              <a:ext cx="70900" cy="70925"/>
            </a:xfrm>
            <a:custGeom>
              <a:rect b="b" l="l" r="r" t="t"/>
              <a:pathLst>
                <a:path extrusionOk="0" h="2837" w="2836">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47" name="Google Shape;8047;p76"/>
          <p:cNvGrpSpPr/>
          <p:nvPr/>
        </p:nvGrpSpPr>
        <p:grpSpPr>
          <a:xfrm>
            <a:off x="4859311" y="1379917"/>
            <a:ext cx="351940" cy="348188"/>
            <a:chOff x="581525" y="3254850"/>
            <a:chExt cx="297750" cy="294575"/>
          </a:xfrm>
        </p:grpSpPr>
        <p:sp>
          <p:nvSpPr>
            <p:cNvPr id="8048" name="Google Shape;8048;p76"/>
            <p:cNvSpPr/>
            <p:nvPr/>
          </p:nvSpPr>
          <p:spPr>
            <a:xfrm>
              <a:off x="616950" y="3358025"/>
              <a:ext cx="89025" cy="86650"/>
            </a:xfrm>
            <a:custGeom>
              <a:rect b="b" l="l" r="r" t="t"/>
              <a:pathLst>
                <a:path extrusionOk="0" h="3466" w="3561">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9" name="Google Shape;8049;p76"/>
            <p:cNvSpPr/>
            <p:nvPr/>
          </p:nvSpPr>
          <p:spPr>
            <a:xfrm>
              <a:off x="721725" y="3254850"/>
              <a:ext cx="157550" cy="155975"/>
            </a:xfrm>
            <a:custGeom>
              <a:rect b="b" l="l" r="r" t="t"/>
              <a:pathLst>
                <a:path extrusionOk="0" h="6239" w="6302">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0" name="Google Shape;8050;p76"/>
            <p:cNvSpPr/>
            <p:nvPr/>
          </p:nvSpPr>
          <p:spPr>
            <a:xfrm>
              <a:off x="581525" y="3440725"/>
              <a:ext cx="157550" cy="108700"/>
            </a:xfrm>
            <a:custGeom>
              <a:rect b="b" l="l" r="r" t="t"/>
              <a:pathLst>
                <a:path extrusionOk="0" h="4348" w="6302">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51" name="Google Shape;8051;p76"/>
          <p:cNvGrpSpPr/>
          <p:nvPr/>
        </p:nvGrpSpPr>
        <p:grpSpPr>
          <a:xfrm>
            <a:off x="4858380" y="1818853"/>
            <a:ext cx="353802" cy="351497"/>
            <a:chOff x="580725" y="3617925"/>
            <a:chExt cx="299325" cy="297375"/>
          </a:xfrm>
        </p:grpSpPr>
        <p:sp>
          <p:nvSpPr>
            <p:cNvPr id="8052" name="Google Shape;8052;p76"/>
            <p:cNvSpPr/>
            <p:nvPr/>
          </p:nvSpPr>
          <p:spPr>
            <a:xfrm>
              <a:off x="609075" y="3662050"/>
              <a:ext cx="51225" cy="51200"/>
            </a:xfrm>
            <a:custGeom>
              <a:rect b="b" l="l" r="r" t="t"/>
              <a:pathLst>
                <a:path extrusionOk="0" h="2048" w="2049">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3" name="Google Shape;8053;p76"/>
            <p:cNvSpPr/>
            <p:nvPr/>
          </p:nvSpPr>
          <p:spPr>
            <a:xfrm>
              <a:off x="668950" y="3617925"/>
              <a:ext cx="122875" cy="104475"/>
            </a:xfrm>
            <a:custGeom>
              <a:rect b="b" l="l" r="r" t="t"/>
              <a:pathLst>
                <a:path extrusionOk="0" h="4179" w="4915">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4" name="Google Shape;8054;p76"/>
            <p:cNvSpPr/>
            <p:nvPr/>
          </p:nvSpPr>
          <p:spPr>
            <a:xfrm>
              <a:off x="580725" y="3721900"/>
              <a:ext cx="141800" cy="192025"/>
            </a:xfrm>
            <a:custGeom>
              <a:rect b="b" l="l" r="r" t="t"/>
              <a:pathLst>
                <a:path extrusionOk="0" h="7681" w="5672">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5" name="Google Shape;8055;p76"/>
            <p:cNvSpPr/>
            <p:nvPr/>
          </p:nvSpPr>
          <p:spPr>
            <a:xfrm>
              <a:off x="800475" y="3662050"/>
              <a:ext cx="51225" cy="51200"/>
            </a:xfrm>
            <a:custGeom>
              <a:rect b="b" l="l" r="r" t="t"/>
              <a:pathLst>
                <a:path extrusionOk="0" h="2048" w="2049">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6" name="Google Shape;8056;p76"/>
            <p:cNvSpPr/>
            <p:nvPr/>
          </p:nvSpPr>
          <p:spPr>
            <a:xfrm>
              <a:off x="738250" y="3722700"/>
              <a:ext cx="141800" cy="192600"/>
            </a:xfrm>
            <a:custGeom>
              <a:rect b="b" l="l" r="r" t="t"/>
              <a:pathLst>
                <a:path extrusionOk="0" h="7704" w="5672">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57" name="Google Shape;8057;p76"/>
          <p:cNvGrpSpPr/>
          <p:nvPr/>
        </p:nvGrpSpPr>
        <p:grpSpPr>
          <a:xfrm>
            <a:off x="4860242" y="2266043"/>
            <a:ext cx="350079" cy="350079"/>
            <a:chOff x="583100" y="3982600"/>
            <a:chExt cx="296175" cy="296175"/>
          </a:xfrm>
        </p:grpSpPr>
        <p:sp>
          <p:nvSpPr>
            <p:cNvPr id="8058" name="Google Shape;8058;p76"/>
            <p:cNvSpPr/>
            <p:nvPr/>
          </p:nvSpPr>
          <p:spPr>
            <a:xfrm>
              <a:off x="694925" y="3982600"/>
              <a:ext cx="70925" cy="68550"/>
            </a:xfrm>
            <a:custGeom>
              <a:rect b="b" l="l" r="r" t="t"/>
              <a:pathLst>
                <a:path extrusionOk="0" h="2742" w="2837">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9" name="Google Shape;8059;p76"/>
            <p:cNvSpPr/>
            <p:nvPr/>
          </p:nvSpPr>
          <p:spPr>
            <a:xfrm>
              <a:off x="609075" y="4139350"/>
              <a:ext cx="69350" cy="68525"/>
            </a:xfrm>
            <a:custGeom>
              <a:rect b="b" l="l" r="r" t="t"/>
              <a:pathLst>
                <a:path extrusionOk="0" h="2741"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0" name="Google Shape;8060;p76"/>
            <p:cNvSpPr/>
            <p:nvPr/>
          </p:nvSpPr>
          <p:spPr>
            <a:xfrm>
              <a:off x="783925" y="4140125"/>
              <a:ext cx="68550" cy="68550"/>
            </a:xfrm>
            <a:custGeom>
              <a:rect b="b" l="l" r="r" t="t"/>
              <a:pathLst>
                <a:path extrusionOk="0" h="2742" w="2742">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1" name="Google Shape;8061;p76"/>
            <p:cNvSpPr/>
            <p:nvPr/>
          </p:nvSpPr>
          <p:spPr>
            <a:xfrm>
              <a:off x="583100" y="4207075"/>
              <a:ext cx="122100" cy="71700"/>
            </a:xfrm>
            <a:custGeom>
              <a:rect b="b" l="l" r="r" t="t"/>
              <a:pathLst>
                <a:path extrusionOk="0" h="2868" w="4884">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2" name="Google Shape;8062;p76"/>
            <p:cNvSpPr/>
            <p:nvPr/>
          </p:nvSpPr>
          <p:spPr>
            <a:xfrm>
              <a:off x="669725" y="4049550"/>
              <a:ext cx="122900" cy="72475"/>
            </a:xfrm>
            <a:custGeom>
              <a:rect b="b" l="l" r="r" t="t"/>
              <a:pathLst>
                <a:path extrusionOk="0" h="2899" w="4916">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3" name="Google Shape;8063;p76"/>
            <p:cNvSpPr/>
            <p:nvPr/>
          </p:nvSpPr>
          <p:spPr>
            <a:xfrm>
              <a:off x="757150" y="4207075"/>
              <a:ext cx="122125" cy="71700"/>
            </a:xfrm>
            <a:custGeom>
              <a:rect b="b" l="l" r="r" t="t"/>
              <a:pathLst>
                <a:path extrusionOk="0" h="2868" w="4885">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4" name="Google Shape;8064;p76"/>
            <p:cNvSpPr/>
            <p:nvPr/>
          </p:nvSpPr>
          <p:spPr>
            <a:xfrm>
              <a:off x="691775" y="4139350"/>
              <a:ext cx="77225" cy="64600"/>
            </a:xfrm>
            <a:custGeom>
              <a:rect b="b" l="l" r="r" t="t"/>
              <a:pathLst>
                <a:path extrusionOk="0" h="2584" w="3089">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65" name="Google Shape;8065;p76"/>
          <p:cNvGrpSpPr/>
          <p:nvPr/>
        </p:nvGrpSpPr>
        <p:grpSpPr>
          <a:xfrm>
            <a:off x="7092856" y="1379667"/>
            <a:ext cx="307231" cy="348690"/>
            <a:chOff x="2423775" y="3226875"/>
            <a:chExt cx="259925" cy="295000"/>
          </a:xfrm>
        </p:grpSpPr>
        <p:sp>
          <p:nvSpPr>
            <p:cNvPr id="8066" name="Google Shape;8066;p76"/>
            <p:cNvSpPr/>
            <p:nvPr/>
          </p:nvSpPr>
          <p:spPr>
            <a:xfrm>
              <a:off x="2509625" y="3365900"/>
              <a:ext cx="86650" cy="52000"/>
            </a:xfrm>
            <a:custGeom>
              <a:rect b="b" l="l" r="r" t="t"/>
              <a:pathLst>
                <a:path extrusionOk="0" h="2080" w="3466">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7" name="Google Shape;8067;p76"/>
            <p:cNvSpPr/>
            <p:nvPr/>
          </p:nvSpPr>
          <p:spPr>
            <a:xfrm>
              <a:off x="2534825" y="3313925"/>
              <a:ext cx="35475" cy="35450"/>
            </a:xfrm>
            <a:custGeom>
              <a:rect b="b" l="l" r="r" t="t"/>
              <a:pathLst>
                <a:path extrusionOk="0" h="1418" w="1419">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8" name="Google Shape;8068;p76"/>
            <p:cNvSpPr/>
            <p:nvPr/>
          </p:nvSpPr>
          <p:spPr>
            <a:xfrm>
              <a:off x="2423775" y="3226875"/>
              <a:ext cx="259925" cy="295000"/>
            </a:xfrm>
            <a:custGeom>
              <a:rect b="b" l="l" r="r" t="t"/>
              <a:pathLst>
                <a:path extrusionOk="0" h="11800" w="10397">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69" name="Google Shape;8069;p76"/>
          <p:cNvGrpSpPr/>
          <p:nvPr/>
        </p:nvGrpSpPr>
        <p:grpSpPr>
          <a:xfrm>
            <a:off x="7070043" y="1820952"/>
            <a:ext cx="352857" cy="347301"/>
            <a:chOff x="2404875" y="3592725"/>
            <a:chExt cx="298525" cy="293825"/>
          </a:xfrm>
        </p:grpSpPr>
        <p:sp>
          <p:nvSpPr>
            <p:cNvPr id="8070" name="Google Shape;8070;p76"/>
            <p:cNvSpPr/>
            <p:nvPr/>
          </p:nvSpPr>
          <p:spPr>
            <a:xfrm>
              <a:off x="2404875" y="3747900"/>
              <a:ext cx="52775" cy="138650"/>
            </a:xfrm>
            <a:custGeom>
              <a:rect b="b" l="l" r="r" t="t"/>
              <a:pathLst>
                <a:path extrusionOk="0" h="5546" w="2111">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1" name="Google Shape;8071;p76"/>
            <p:cNvSpPr/>
            <p:nvPr/>
          </p:nvSpPr>
          <p:spPr>
            <a:xfrm>
              <a:off x="2458425" y="3592725"/>
              <a:ext cx="190625" cy="160700"/>
            </a:xfrm>
            <a:custGeom>
              <a:rect b="b" l="l" r="r" t="t"/>
              <a:pathLst>
                <a:path extrusionOk="0" h="6428" w="7625">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2" name="Google Shape;8072;p76"/>
            <p:cNvSpPr/>
            <p:nvPr/>
          </p:nvSpPr>
          <p:spPr>
            <a:xfrm>
              <a:off x="2474975" y="3742775"/>
              <a:ext cx="228425" cy="125650"/>
            </a:xfrm>
            <a:custGeom>
              <a:rect b="b" l="l" r="r" t="t"/>
              <a:pathLst>
                <a:path extrusionOk="0" h="5026" w="9137">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73" name="Google Shape;8073;p76"/>
          <p:cNvGrpSpPr/>
          <p:nvPr/>
        </p:nvGrpSpPr>
        <p:grpSpPr>
          <a:xfrm>
            <a:off x="7070974" y="2266517"/>
            <a:ext cx="350995" cy="349133"/>
            <a:chOff x="2404875" y="3955825"/>
            <a:chExt cx="296950" cy="295375"/>
          </a:xfrm>
        </p:grpSpPr>
        <p:sp>
          <p:nvSpPr>
            <p:cNvPr id="8074" name="Google Shape;8074;p76"/>
            <p:cNvSpPr/>
            <p:nvPr/>
          </p:nvSpPr>
          <p:spPr>
            <a:xfrm>
              <a:off x="2404875" y="3955825"/>
              <a:ext cx="219775" cy="224500"/>
            </a:xfrm>
            <a:custGeom>
              <a:rect b="b" l="l" r="r" t="t"/>
              <a:pathLst>
                <a:path extrusionOk="0" h="8980" w="8791">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5" name="Google Shape;8075;p76"/>
            <p:cNvSpPr/>
            <p:nvPr/>
          </p:nvSpPr>
          <p:spPr>
            <a:xfrm>
              <a:off x="2510400" y="4024075"/>
              <a:ext cx="191425" cy="87575"/>
            </a:xfrm>
            <a:custGeom>
              <a:rect b="b" l="l" r="r" t="t"/>
              <a:pathLst>
                <a:path extrusionOk="0" h="3503" w="7657">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6" name="Google Shape;8076;p76"/>
            <p:cNvSpPr/>
            <p:nvPr/>
          </p:nvSpPr>
          <p:spPr>
            <a:xfrm>
              <a:off x="2424550" y="4188175"/>
              <a:ext cx="189050" cy="63025"/>
            </a:xfrm>
            <a:custGeom>
              <a:rect b="b" l="l" r="r" t="t"/>
              <a:pathLst>
                <a:path extrusionOk="0" h="2521" w="7562">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7" name="Google Shape;8077;p76"/>
            <p:cNvSpPr/>
            <p:nvPr/>
          </p:nvSpPr>
          <p:spPr>
            <a:xfrm>
              <a:off x="2457625" y="4007025"/>
              <a:ext cx="115025" cy="122100"/>
            </a:xfrm>
            <a:custGeom>
              <a:rect b="b" l="l" r="r" t="t"/>
              <a:pathLst>
                <a:path extrusionOk="0" h="4884" w="4601">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78" name="Google Shape;8078;p76"/>
          <p:cNvGrpSpPr/>
          <p:nvPr/>
        </p:nvGrpSpPr>
        <p:grpSpPr>
          <a:xfrm>
            <a:off x="5764954" y="2730711"/>
            <a:ext cx="349163" cy="350079"/>
            <a:chOff x="4263650" y="3235150"/>
            <a:chExt cx="295400" cy="296175"/>
          </a:xfrm>
        </p:grpSpPr>
        <p:sp>
          <p:nvSpPr>
            <p:cNvPr id="8079" name="Google Shape;8079;p76"/>
            <p:cNvSpPr/>
            <p:nvPr/>
          </p:nvSpPr>
          <p:spPr>
            <a:xfrm>
              <a:off x="4393625" y="3391100"/>
              <a:ext cx="35450" cy="35475"/>
            </a:xfrm>
            <a:custGeom>
              <a:rect b="b" l="l" r="r" t="t"/>
              <a:pathLst>
                <a:path extrusionOk="0" h="1419" w="1418">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0" name="Google Shape;8080;p76"/>
            <p:cNvSpPr/>
            <p:nvPr/>
          </p:nvSpPr>
          <p:spPr>
            <a:xfrm>
              <a:off x="4377075" y="3443875"/>
              <a:ext cx="70125" cy="34675"/>
            </a:xfrm>
            <a:custGeom>
              <a:rect b="b" l="l" r="r" t="t"/>
              <a:pathLst>
                <a:path extrusionOk="0" h="1387" w="2805">
                  <a:moveTo>
                    <a:pt x="1387" y="0"/>
                  </a:moveTo>
                  <a:cubicBezTo>
                    <a:pt x="631" y="0"/>
                    <a:pt x="1" y="630"/>
                    <a:pt x="1" y="1387"/>
                  </a:cubicBezTo>
                  <a:lnTo>
                    <a:pt x="2805" y="1387"/>
                  </a:lnTo>
                  <a:cubicBezTo>
                    <a:pt x="2805" y="630"/>
                    <a:pt x="2174"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1" name="Google Shape;8081;p76"/>
            <p:cNvSpPr/>
            <p:nvPr/>
          </p:nvSpPr>
          <p:spPr>
            <a:xfrm>
              <a:off x="4333750" y="3357225"/>
              <a:ext cx="156775" cy="174100"/>
            </a:xfrm>
            <a:custGeom>
              <a:rect b="b" l="l" r="r" t="t"/>
              <a:pathLst>
                <a:path extrusionOk="0" h="6964" w="6271">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2" name="Google Shape;8082;p76"/>
            <p:cNvSpPr/>
            <p:nvPr/>
          </p:nvSpPr>
          <p:spPr>
            <a:xfrm>
              <a:off x="4316425" y="3235150"/>
              <a:ext cx="191425" cy="35475"/>
            </a:xfrm>
            <a:custGeom>
              <a:rect b="b" l="l" r="r" t="t"/>
              <a:pathLst>
                <a:path extrusionOk="0" h="1419" w="7657">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3" name="Google Shape;8083;p76"/>
            <p:cNvSpPr/>
            <p:nvPr/>
          </p:nvSpPr>
          <p:spPr>
            <a:xfrm>
              <a:off x="4263650" y="3288700"/>
              <a:ext cx="295400" cy="137875"/>
            </a:xfrm>
            <a:custGeom>
              <a:rect b="b" l="l" r="r" t="t"/>
              <a:pathLst>
                <a:path extrusionOk="0" h="5515" w="11816">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84" name="Google Shape;8084;p76"/>
          <p:cNvGrpSpPr/>
          <p:nvPr/>
        </p:nvGrpSpPr>
        <p:grpSpPr>
          <a:xfrm>
            <a:off x="5762634" y="3189872"/>
            <a:ext cx="353802" cy="327739"/>
            <a:chOff x="4266025" y="3609275"/>
            <a:chExt cx="299325" cy="277275"/>
          </a:xfrm>
        </p:grpSpPr>
        <p:sp>
          <p:nvSpPr>
            <p:cNvPr id="8085" name="Google Shape;8085;p76"/>
            <p:cNvSpPr/>
            <p:nvPr/>
          </p:nvSpPr>
          <p:spPr>
            <a:xfrm>
              <a:off x="4266025" y="3609275"/>
              <a:ext cx="299325" cy="224500"/>
            </a:xfrm>
            <a:custGeom>
              <a:rect b="b" l="l" r="r" t="t"/>
              <a:pathLst>
                <a:path extrusionOk="0" h="8980" w="11973">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6" name="Google Shape;8086;p76"/>
            <p:cNvSpPr/>
            <p:nvPr/>
          </p:nvSpPr>
          <p:spPr>
            <a:xfrm>
              <a:off x="4332975" y="3851850"/>
              <a:ext cx="157550" cy="34700"/>
            </a:xfrm>
            <a:custGeom>
              <a:rect b="b" l="l" r="r" t="t"/>
              <a:pathLst>
                <a:path extrusionOk="0" h="1388" w="6302">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87" name="Google Shape;8087;p76"/>
          <p:cNvGrpSpPr/>
          <p:nvPr/>
        </p:nvGrpSpPr>
        <p:grpSpPr>
          <a:xfrm>
            <a:off x="5763092" y="3655259"/>
            <a:ext cx="352886" cy="349133"/>
            <a:chOff x="4263650" y="3963700"/>
            <a:chExt cx="298550" cy="295375"/>
          </a:xfrm>
        </p:grpSpPr>
        <p:sp>
          <p:nvSpPr>
            <p:cNvPr id="8088" name="Google Shape;8088;p76"/>
            <p:cNvSpPr/>
            <p:nvPr/>
          </p:nvSpPr>
          <p:spPr>
            <a:xfrm>
              <a:off x="4384950" y="3963700"/>
              <a:ext cx="53575" cy="51225"/>
            </a:xfrm>
            <a:custGeom>
              <a:rect b="b" l="l" r="r" t="t"/>
              <a:pathLst>
                <a:path extrusionOk="0" h="2049" w="2143">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9" name="Google Shape;8089;p76"/>
            <p:cNvSpPr/>
            <p:nvPr/>
          </p:nvSpPr>
          <p:spPr>
            <a:xfrm>
              <a:off x="43156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0" name="Google Shape;8090;p76"/>
            <p:cNvSpPr/>
            <p:nvPr/>
          </p:nvSpPr>
          <p:spPr>
            <a:xfrm>
              <a:off x="44558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1" name="Google Shape;8091;p76"/>
            <p:cNvSpPr/>
            <p:nvPr/>
          </p:nvSpPr>
          <p:spPr>
            <a:xfrm>
              <a:off x="4263650" y="4085000"/>
              <a:ext cx="298550" cy="122100"/>
            </a:xfrm>
            <a:custGeom>
              <a:rect b="b" l="l" r="r" t="t"/>
              <a:pathLst>
                <a:path extrusionOk="0" h="4884" w="11942">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2" name="Google Shape;8092;p76"/>
            <p:cNvSpPr/>
            <p:nvPr/>
          </p:nvSpPr>
          <p:spPr>
            <a:xfrm>
              <a:off x="4431425" y="4196825"/>
              <a:ext cx="104000" cy="62250"/>
            </a:xfrm>
            <a:custGeom>
              <a:rect b="b" l="l" r="r" t="t"/>
              <a:pathLst>
                <a:path extrusionOk="0" h="2490" w="416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3" name="Google Shape;8093;p76"/>
            <p:cNvSpPr/>
            <p:nvPr/>
          </p:nvSpPr>
          <p:spPr>
            <a:xfrm>
              <a:off x="4359750" y="4022775"/>
              <a:ext cx="104775" cy="44125"/>
            </a:xfrm>
            <a:custGeom>
              <a:rect b="b" l="l" r="r" t="t"/>
              <a:pathLst>
                <a:path extrusionOk="0" h="1765" w="4191">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4" name="Google Shape;8094;p76"/>
            <p:cNvSpPr/>
            <p:nvPr/>
          </p:nvSpPr>
          <p:spPr>
            <a:xfrm>
              <a:off x="4291225" y="4196825"/>
              <a:ext cx="102425" cy="62250"/>
            </a:xfrm>
            <a:custGeom>
              <a:rect b="b" l="l" r="r" t="t"/>
              <a:pathLst>
                <a:path extrusionOk="0" h="2490" w="4097">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95" name="Google Shape;8095;p76"/>
          <p:cNvGrpSpPr/>
          <p:nvPr/>
        </p:nvGrpSpPr>
        <p:grpSpPr>
          <a:xfrm>
            <a:off x="8041429" y="2730711"/>
            <a:ext cx="226264" cy="350079"/>
            <a:chOff x="6164975" y="3211525"/>
            <a:chExt cx="191425" cy="296175"/>
          </a:xfrm>
        </p:grpSpPr>
        <p:sp>
          <p:nvSpPr>
            <p:cNvPr id="8096" name="Google Shape;8096;p76"/>
            <p:cNvSpPr/>
            <p:nvPr/>
          </p:nvSpPr>
          <p:spPr>
            <a:xfrm>
              <a:off x="6269750" y="3371400"/>
              <a:ext cx="68525" cy="84300"/>
            </a:xfrm>
            <a:custGeom>
              <a:rect b="b" l="l" r="r" t="t"/>
              <a:pathLst>
                <a:path extrusionOk="0" h="3372" w="2741">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7" name="Google Shape;8097;p76"/>
            <p:cNvSpPr/>
            <p:nvPr/>
          </p:nvSpPr>
          <p:spPr>
            <a:xfrm>
              <a:off x="6228775" y="3424175"/>
              <a:ext cx="62250" cy="30750"/>
            </a:xfrm>
            <a:custGeom>
              <a:rect b="b" l="l" r="r" t="t"/>
              <a:pathLst>
                <a:path extrusionOk="0" h="1230" w="2490">
                  <a:moveTo>
                    <a:pt x="1229" y="1"/>
                  </a:moveTo>
                  <a:lnTo>
                    <a:pt x="1" y="1229"/>
                  </a:lnTo>
                  <a:lnTo>
                    <a:pt x="2490" y="1229"/>
                  </a:ln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8" name="Google Shape;8098;p76"/>
            <p:cNvSpPr/>
            <p:nvPr/>
          </p:nvSpPr>
          <p:spPr>
            <a:xfrm>
              <a:off x="6182300" y="3369825"/>
              <a:ext cx="69350" cy="85100"/>
            </a:xfrm>
            <a:custGeom>
              <a:rect b="b" l="l" r="r" t="t"/>
              <a:pathLst>
                <a:path extrusionOk="0" h="3404" w="2774">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9" name="Google Shape;8099;p76"/>
            <p:cNvSpPr/>
            <p:nvPr/>
          </p:nvSpPr>
          <p:spPr>
            <a:xfrm>
              <a:off x="6164975" y="3472225"/>
              <a:ext cx="191425" cy="35475"/>
            </a:xfrm>
            <a:custGeom>
              <a:rect b="b" l="l" r="r" t="t"/>
              <a:pathLst>
                <a:path extrusionOk="0" h="1419" w="7657">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0" name="Google Shape;8100;p76"/>
            <p:cNvSpPr/>
            <p:nvPr/>
          </p:nvSpPr>
          <p:spPr>
            <a:xfrm>
              <a:off x="6164975" y="3211525"/>
              <a:ext cx="191425" cy="35475"/>
            </a:xfrm>
            <a:custGeom>
              <a:rect b="b" l="l" r="r" t="t"/>
              <a:pathLst>
                <a:path extrusionOk="0" h="1419" w="7657">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1" name="Google Shape;8101;p76"/>
            <p:cNvSpPr/>
            <p:nvPr/>
          </p:nvSpPr>
          <p:spPr>
            <a:xfrm>
              <a:off x="6183100" y="3262725"/>
              <a:ext cx="155175" cy="35650"/>
            </a:xfrm>
            <a:custGeom>
              <a:rect b="b" l="l" r="r" t="t"/>
              <a:pathLst>
                <a:path extrusionOk="0" h="1426" w="6207">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2" name="Google Shape;8102;p76"/>
            <p:cNvSpPr/>
            <p:nvPr/>
          </p:nvSpPr>
          <p:spPr>
            <a:xfrm>
              <a:off x="6181525" y="3294225"/>
              <a:ext cx="155975" cy="74050"/>
            </a:xfrm>
            <a:custGeom>
              <a:rect b="b" l="l" r="r" t="t"/>
              <a:pathLst>
                <a:path extrusionOk="0" h="2962" w="6239">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03" name="Google Shape;8103;p76"/>
          <p:cNvGrpSpPr/>
          <p:nvPr/>
        </p:nvGrpSpPr>
        <p:grpSpPr>
          <a:xfrm>
            <a:off x="5303466" y="1378987"/>
            <a:ext cx="352886" cy="350049"/>
            <a:chOff x="946175" y="3253275"/>
            <a:chExt cx="298550" cy="296150"/>
          </a:xfrm>
        </p:grpSpPr>
        <p:sp>
          <p:nvSpPr>
            <p:cNvPr id="8104" name="Google Shape;8104;p76"/>
            <p:cNvSpPr/>
            <p:nvPr/>
          </p:nvSpPr>
          <p:spPr>
            <a:xfrm>
              <a:off x="946175" y="3253275"/>
              <a:ext cx="209550" cy="261500"/>
            </a:xfrm>
            <a:custGeom>
              <a:rect b="b" l="l" r="r" t="t"/>
              <a:pathLst>
                <a:path extrusionOk="0" h="10460" w="8382">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5" name="Google Shape;8105;p76"/>
            <p:cNvSpPr/>
            <p:nvPr/>
          </p:nvSpPr>
          <p:spPr>
            <a:xfrm>
              <a:off x="986350" y="3293425"/>
              <a:ext cx="47300" cy="48075"/>
            </a:xfrm>
            <a:custGeom>
              <a:rect b="b" l="l" r="r" t="t"/>
              <a:pathLst>
                <a:path extrusionOk="0" h="1923" w="1892">
                  <a:moveTo>
                    <a:pt x="1891" y="1"/>
                  </a:moveTo>
                  <a:lnTo>
                    <a:pt x="1" y="1923"/>
                  </a:lnTo>
                  <a:lnTo>
                    <a:pt x="1891" y="1923"/>
                  </a:lnTo>
                  <a:lnTo>
                    <a:pt x="18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6" name="Google Shape;8106;p76"/>
            <p:cNvSpPr/>
            <p:nvPr/>
          </p:nvSpPr>
          <p:spPr>
            <a:xfrm>
              <a:off x="1051725" y="3359600"/>
              <a:ext cx="122100" cy="121325"/>
            </a:xfrm>
            <a:custGeom>
              <a:rect b="b" l="l" r="r" t="t"/>
              <a:pathLst>
                <a:path extrusionOk="0" h="4853" w="4884">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7" name="Google Shape;8107;p76"/>
            <p:cNvSpPr/>
            <p:nvPr/>
          </p:nvSpPr>
          <p:spPr>
            <a:xfrm>
              <a:off x="980050" y="3289500"/>
              <a:ext cx="192200" cy="242600"/>
            </a:xfrm>
            <a:custGeom>
              <a:rect b="b" l="l" r="r" t="t"/>
              <a:pathLst>
                <a:path extrusionOk="0" h="9704" w="7688">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8" name="Google Shape;8108;p76"/>
            <p:cNvSpPr/>
            <p:nvPr/>
          </p:nvSpPr>
          <p:spPr>
            <a:xfrm>
              <a:off x="1154125" y="3460400"/>
              <a:ext cx="90600" cy="89025"/>
            </a:xfrm>
            <a:custGeom>
              <a:rect b="b" l="l" r="r" t="t"/>
              <a:pathLst>
                <a:path extrusionOk="0" h="3561" w="3624">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09" name="Google Shape;8109;p76"/>
          <p:cNvGrpSpPr/>
          <p:nvPr/>
        </p:nvGrpSpPr>
        <p:grpSpPr>
          <a:xfrm>
            <a:off x="5304397" y="1820951"/>
            <a:ext cx="351024" cy="347301"/>
            <a:chOff x="946175" y="3619500"/>
            <a:chExt cx="296975" cy="293825"/>
          </a:xfrm>
        </p:grpSpPr>
        <p:sp>
          <p:nvSpPr>
            <p:cNvPr id="8110" name="Google Shape;8110;p76"/>
            <p:cNvSpPr/>
            <p:nvPr/>
          </p:nvSpPr>
          <p:spPr>
            <a:xfrm>
              <a:off x="963525" y="3619500"/>
              <a:ext cx="207950" cy="293825"/>
            </a:xfrm>
            <a:custGeom>
              <a:rect b="b" l="l" r="r" t="t"/>
              <a:pathLst>
                <a:path extrusionOk="0" h="11753" w="8318">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1" name="Google Shape;8111;p76"/>
            <p:cNvSpPr/>
            <p:nvPr/>
          </p:nvSpPr>
          <p:spPr>
            <a:xfrm>
              <a:off x="1185625" y="3688025"/>
              <a:ext cx="57525" cy="55950"/>
            </a:xfrm>
            <a:custGeom>
              <a:rect b="b" l="l" r="r" t="t"/>
              <a:pathLst>
                <a:path extrusionOk="0" h="2238" w="2301">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2" name="Google Shape;8112;p76"/>
            <p:cNvSpPr/>
            <p:nvPr/>
          </p:nvSpPr>
          <p:spPr>
            <a:xfrm>
              <a:off x="1088075" y="3795925"/>
              <a:ext cx="46375" cy="45025"/>
            </a:xfrm>
            <a:custGeom>
              <a:rect b="b" l="l" r="r" t="t"/>
              <a:pathLst>
                <a:path extrusionOk="0" h="1801" w="1855">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3" name="Google Shape;8113;p76"/>
            <p:cNvSpPr/>
            <p:nvPr/>
          </p:nvSpPr>
          <p:spPr>
            <a:xfrm>
              <a:off x="1112375" y="3720325"/>
              <a:ext cx="97700" cy="97700"/>
            </a:xfrm>
            <a:custGeom>
              <a:rect b="b" l="l" r="r" t="t"/>
              <a:pathLst>
                <a:path extrusionOk="0" h="3908" w="3908">
                  <a:moveTo>
                    <a:pt x="2426" y="1"/>
                  </a:moveTo>
                  <a:lnTo>
                    <a:pt x="1" y="2458"/>
                  </a:lnTo>
                  <a:lnTo>
                    <a:pt x="1450" y="3907"/>
                  </a:lnTo>
                  <a:lnTo>
                    <a:pt x="3907" y="1481"/>
                  </a:lnTo>
                  <a:lnTo>
                    <a:pt x="24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4" name="Google Shape;8114;p76"/>
            <p:cNvSpPr/>
            <p:nvPr/>
          </p:nvSpPr>
          <p:spPr>
            <a:xfrm>
              <a:off x="1120250" y="3623450"/>
              <a:ext cx="47275" cy="47275"/>
            </a:xfrm>
            <a:custGeom>
              <a:rect b="b" l="l" r="r" t="t"/>
              <a:pathLst>
                <a:path extrusionOk="0" h="1891" w="1891">
                  <a:moveTo>
                    <a:pt x="1" y="0"/>
                  </a:moveTo>
                  <a:lnTo>
                    <a:pt x="1" y="1891"/>
                  </a:lnTo>
                  <a:lnTo>
                    <a:pt x="1891" y="189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5" name="Google Shape;8115;p76"/>
            <p:cNvSpPr/>
            <p:nvPr/>
          </p:nvSpPr>
          <p:spPr>
            <a:xfrm>
              <a:off x="946175" y="3879425"/>
              <a:ext cx="166225" cy="33900"/>
            </a:xfrm>
            <a:custGeom>
              <a:rect b="b" l="l" r="r" t="t"/>
              <a:pathLst>
                <a:path extrusionOk="0" h="1356" w="6649">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16" name="Google Shape;8116;p76"/>
          <p:cNvGrpSpPr/>
          <p:nvPr/>
        </p:nvGrpSpPr>
        <p:grpSpPr>
          <a:xfrm>
            <a:off x="5303939" y="2265585"/>
            <a:ext cx="351940" cy="350995"/>
            <a:chOff x="944600" y="3981825"/>
            <a:chExt cx="297750" cy="296950"/>
          </a:xfrm>
        </p:grpSpPr>
        <p:sp>
          <p:nvSpPr>
            <p:cNvPr id="8117" name="Google Shape;8117;p76"/>
            <p:cNvSpPr/>
            <p:nvPr/>
          </p:nvSpPr>
          <p:spPr>
            <a:xfrm>
              <a:off x="944600" y="3981825"/>
              <a:ext cx="297750" cy="296950"/>
            </a:xfrm>
            <a:custGeom>
              <a:rect b="b" l="l" r="r" t="t"/>
              <a:pathLst>
                <a:path extrusionOk="0" h="11878" w="1191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8" name="Google Shape;8118;p76"/>
            <p:cNvSpPr/>
            <p:nvPr/>
          </p:nvSpPr>
          <p:spPr>
            <a:xfrm>
              <a:off x="1058025" y="4155875"/>
              <a:ext cx="72500" cy="52000"/>
            </a:xfrm>
            <a:custGeom>
              <a:rect b="b" l="l" r="r" t="t"/>
              <a:pathLst>
                <a:path extrusionOk="0" h="2080" w="290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9" name="Google Shape;8119;p76"/>
            <p:cNvSpPr/>
            <p:nvPr/>
          </p:nvSpPr>
          <p:spPr>
            <a:xfrm>
              <a:off x="1076150" y="4103900"/>
              <a:ext cx="35475" cy="35475"/>
            </a:xfrm>
            <a:custGeom>
              <a:rect b="b" l="l" r="r" t="t"/>
              <a:pathLst>
                <a:path extrusionOk="0" h="1419" w="1419">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0" name="Google Shape;8120;p76"/>
            <p:cNvSpPr/>
            <p:nvPr/>
          </p:nvSpPr>
          <p:spPr>
            <a:xfrm>
              <a:off x="1016275" y="4051125"/>
              <a:ext cx="155975" cy="137075"/>
            </a:xfrm>
            <a:custGeom>
              <a:rect b="b" l="l" r="r" t="t"/>
              <a:pathLst>
                <a:path extrusionOk="0" h="5483" w="6239">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21" name="Google Shape;8121;p76"/>
          <p:cNvGrpSpPr/>
          <p:nvPr/>
        </p:nvGrpSpPr>
        <p:grpSpPr>
          <a:xfrm>
            <a:off x="7520875" y="1379445"/>
            <a:ext cx="350079" cy="349133"/>
            <a:chOff x="2768750" y="3227275"/>
            <a:chExt cx="296175" cy="295375"/>
          </a:xfrm>
        </p:grpSpPr>
        <p:sp>
          <p:nvSpPr>
            <p:cNvPr id="8122" name="Google Shape;8122;p76"/>
            <p:cNvSpPr/>
            <p:nvPr/>
          </p:nvSpPr>
          <p:spPr>
            <a:xfrm>
              <a:off x="2882950" y="3227275"/>
              <a:ext cx="68550" cy="69325"/>
            </a:xfrm>
            <a:custGeom>
              <a:rect b="b" l="l" r="r" t="t"/>
              <a:pathLst>
                <a:path extrusionOk="0" h="2773" w="2742">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3" name="Google Shape;8123;p76"/>
            <p:cNvSpPr/>
            <p:nvPr/>
          </p:nvSpPr>
          <p:spPr>
            <a:xfrm>
              <a:off x="2856175" y="3436000"/>
              <a:ext cx="17350" cy="34675"/>
            </a:xfrm>
            <a:custGeom>
              <a:rect b="b" l="l" r="r" t="t"/>
              <a:pathLst>
                <a:path extrusionOk="0" h="1387" w="694">
                  <a:moveTo>
                    <a:pt x="0" y="0"/>
                  </a:moveTo>
                  <a:lnTo>
                    <a:pt x="0" y="1386"/>
                  </a:lnTo>
                  <a:lnTo>
                    <a:pt x="694" y="1386"/>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4" name="Google Shape;8124;p76"/>
            <p:cNvSpPr/>
            <p:nvPr/>
          </p:nvSpPr>
          <p:spPr>
            <a:xfrm>
              <a:off x="2890050" y="3436000"/>
              <a:ext cx="18125" cy="34675"/>
            </a:xfrm>
            <a:custGeom>
              <a:rect b="b" l="l" r="r" t="t"/>
              <a:pathLst>
                <a:path extrusionOk="0" h="1387" w="725">
                  <a:moveTo>
                    <a:pt x="0" y="0"/>
                  </a:moveTo>
                  <a:lnTo>
                    <a:pt x="0" y="1386"/>
                  </a:lnTo>
                  <a:lnTo>
                    <a:pt x="725" y="138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5" name="Google Shape;8125;p76"/>
            <p:cNvSpPr/>
            <p:nvPr/>
          </p:nvSpPr>
          <p:spPr>
            <a:xfrm>
              <a:off x="2821525" y="3436000"/>
              <a:ext cx="17350" cy="34675"/>
            </a:xfrm>
            <a:custGeom>
              <a:rect b="b" l="l" r="r" t="t"/>
              <a:pathLst>
                <a:path extrusionOk="0" h="1387" w="694">
                  <a:moveTo>
                    <a:pt x="0" y="0"/>
                  </a:moveTo>
                  <a:lnTo>
                    <a:pt x="0" y="1386"/>
                  </a:lnTo>
                  <a:lnTo>
                    <a:pt x="693" y="1386"/>
                  </a:ln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6" name="Google Shape;8126;p76"/>
            <p:cNvSpPr/>
            <p:nvPr/>
          </p:nvSpPr>
          <p:spPr>
            <a:xfrm>
              <a:off x="2924700" y="3436000"/>
              <a:ext cx="34675" cy="34675"/>
            </a:xfrm>
            <a:custGeom>
              <a:rect b="b" l="l" r="r" t="t"/>
              <a:pathLst>
                <a:path extrusionOk="0" h="1387" w="1387">
                  <a:moveTo>
                    <a:pt x="0" y="0"/>
                  </a:moveTo>
                  <a:lnTo>
                    <a:pt x="0" y="1386"/>
                  </a:lnTo>
                  <a:lnTo>
                    <a:pt x="1387" y="1386"/>
                  </a:ln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7" name="Google Shape;8127;p76"/>
            <p:cNvSpPr/>
            <p:nvPr/>
          </p:nvSpPr>
          <p:spPr>
            <a:xfrm>
              <a:off x="2768750" y="3384800"/>
              <a:ext cx="244175" cy="137850"/>
            </a:xfrm>
            <a:custGeom>
              <a:rect b="b" l="l" r="r" t="t"/>
              <a:pathLst>
                <a:path extrusionOk="0" h="5514" w="9767">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8" name="Google Shape;8128;p76"/>
            <p:cNvSpPr/>
            <p:nvPr/>
          </p:nvSpPr>
          <p:spPr>
            <a:xfrm>
              <a:off x="3030250" y="3419450"/>
              <a:ext cx="34675" cy="68550"/>
            </a:xfrm>
            <a:custGeom>
              <a:rect b="b" l="l" r="r" t="t"/>
              <a:pathLst>
                <a:path extrusionOk="0" h="2742" w="1387">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9" name="Google Shape;8129;p76"/>
            <p:cNvSpPr/>
            <p:nvPr/>
          </p:nvSpPr>
          <p:spPr>
            <a:xfrm>
              <a:off x="2856175" y="3294225"/>
              <a:ext cx="122100" cy="73275"/>
            </a:xfrm>
            <a:custGeom>
              <a:rect b="b" l="l" r="r" t="t"/>
              <a:pathLst>
                <a:path extrusionOk="0" h="2931" w="4884">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30" name="Google Shape;8130;p76"/>
          <p:cNvGrpSpPr/>
          <p:nvPr/>
        </p:nvGrpSpPr>
        <p:grpSpPr>
          <a:xfrm>
            <a:off x="7541826" y="1820317"/>
            <a:ext cx="308177" cy="348572"/>
            <a:chOff x="2786075" y="3591800"/>
            <a:chExt cx="260725" cy="294900"/>
          </a:xfrm>
        </p:grpSpPr>
        <p:sp>
          <p:nvSpPr>
            <p:cNvPr id="8131" name="Google Shape;8131;p76"/>
            <p:cNvSpPr/>
            <p:nvPr/>
          </p:nvSpPr>
          <p:spPr>
            <a:xfrm>
              <a:off x="2898700" y="3677000"/>
              <a:ext cx="35475" cy="35475"/>
            </a:xfrm>
            <a:custGeom>
              <a:rect b="b" l="l" r="r" t="t"/>
              <a:pathLst>
                <a:path extrusionOk="0" h="1419" w="1419">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2" name="Google Shape;8132;p76"/>
            <p:cNvSpPr/>
            <p:nvPr/>
          </p:nvSpPr>
          <p:spPr>
            <a:xfrm>
              <a:off x="2883750" y="3729775"/>
              <a:ext cx="66975" cy="33900"/>
            </a:xfrm>
            <a:custGeom>
              <a:rect b="b" l="l" r="r" t="t"/>
              <a:pathLst>
                <a:path extrusionOk="0" h="1356" w="2679">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3" name="Google Shape;8133;p76"/>
            <p:cNvSpPr/>
            <p:nvPr/>
          </p:nvSpPr>
          <p:spPr>
            <a:xfrm>
              <a:off x="2855375" y="3643150"/>
              <a:ext cx="122125" cy="98475"/>
            </a:xfrm>
            <a:custGeom>
              <a:rect b="b" l="l" r="r" t="t"/>
              <a:pathLst>
                <a:path extrusionOk="0" h="3939" w="4885">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4" name="Google Shape;8134;p76"/>
            <p:cNvSpPr/>
            <p:nvPr/>
          </p:nvSpPr>
          <p:spPr>
            <a:xfrm>
              <a:off x="2801050" y="3591800"/>
              <a:ext cx="229225" cy="258500"/>
            </a:xfrm>
            <a:custGeom>
              <a:rect b="b" l="l" r="r" t="t"/>
              <a:pathLst>
                <a:path extrusionOk="0" h="10340" w="9169">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5" name="Google Shape;8135;p76"/>
            <p:cNvSpPr/>
            <p:nvPr/>
          </p:nvSpPr>
          <p:spPr>
            <a:xfrm>
              <a:off x="2786075" y="3800675"/>
              <a:ext cx="260725" cy="86025"/>
            </a:xfrm>
            <a:custGeom>
              <a:rect b="b" l="l" r="r" t="t"/>
              <a:pathLst>
                <a:path extrusionOk="0" h="3441" w="10429">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36" name="Google Shape;8136;p76"/>
          <p:cNvGrpSpPr/>
          <p:nvPr/>
        </p:nvGrpSpPr>
        <p:grpSpPr>
          <a:xfrm>
            <a:off x="7582324" y="2266044"/>
            <a:ext cx="227180" cy="350079"/>
            <a:chOff x="2819150" y="3955025"/>
            <a:chExt cx="192200" cy="296175"/>
          </a:xfrm>
        </p:grpSpPr>
        <p:sp>
          <p:nvSpPr>
            <p:cNvPr id="8137" name="Google Shape;8137;p76"/>
            <p:cNvSpPr/>
            <p:nvPr/>
          </p:nvSpPr>
          <p:spPr>
            <a:xfrm>
              <a:off x="2856175" y="4007025"/>
              <a:ext cx="122100" cy="70125"/>
            </a:xfrm>
            <a:custGeom>
              <a:rect b="b" l="l" r="r" t="t"/>
              <a:pathLst>
                <a:path extrusionOk="0" h="2805" w="4884">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8" name="Google Shape;8138;p76"/>
            <p:cNvSpPr/>
            <p:nvPr/>
          </p:nvSpPr>
          <p:spPr>
            <a:xfrm>
              <a:off x="2819150" y="4180300"/>
              <a:ext cx="192200" cy="70900"/>
            </a:xfrm>
            <a:custGeom>
              <a:rect b="b" l="l" r="r" t="t"/>
              <a:pathLst>
                <a:path extrusionOk="0" h="2836" w="7688">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9" name="Google Shape;8139;p76"/>
            <p:cNvSpPr/>
            <p:nvPr/>
          </p:nvSpPr>
          <p:spPr>
            <a:xfrm>
              <a:off x="2882950" y="3955025"/>
              <a:ext cx="68550" cy="35475"/>
            </a:xfrm>
            <a:custGeom>
              <a:rect b="b" l="l" r="r" t="t"/>
              <a:pathLst>
                <a:path extrusionOk="0" h="1419" w="2742">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0" name="Google Shape;8140;p76"/>
            <p:cNvSpPr/>
            <p:nvPr/>
          </p:nvSpPr>
          <p:spPr>
            <a:xfrm>
              <a:off x="2856975" y="4093650"/>
              <a:ext cx="118950" cy="70125"/>
            </a:xfrm>
            <a:custGeom>
              <a:rect b="b" l="l" r="r" t="t"/>
              <a:pathLst>
                <a:path extrusionOk="0" h="2805" w="4758">
                  <a:moveTo>
                    <a:pt x="473" y="1"/>
                  </a:moveTo>
                  <a:lnTo>
                    <a:pt x="0" y="2805"/>
                  </a:lnTo>
                  <a:lnTo>
                    <a:pt x="4757" y="2805"/>
                  </a:lnTo>
                  <a:lnTo>
                    <a:pt x="42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41" name="Google Shape;8141;p76"/>
          <p:cNvGrpSpPr/>
          <p:nvPr/>
        </p:nvGrpSpPr>
        <p:grpSpPr>
          <a:xfrm>
            <a:off x="6206097" y="2731642"/>
            <a:ext cx="349133" cy="348217"/>
            <a:chOff x="4629125" y="3235150"/>
            <a:chExt cx="295375" cy="294600"/>
          </a:xfrm>
        </p:grpSpPr>
        <p:sp>
          <p:nvSpPr>
            <p:cNvPr id="8142" name="Google Shape;8142;p76"/>
            <p:cNvSpPr/>
            <p:nvPr/>
          </p:nvSpPr>
          <p:spPr>
            <a:xfrm>
              <a:off x="4696850" y="3391100"/>
              <a:ext cx="35475" cy="35475"/>
            </a:xfrm>
            <a:custGeom>
              <a:rect b="b" l="l" r="r" t="t"/>
              <a:pathLst>
                <a:path extrusionOk="0" h="1419" w="1419">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3" name="Google Shape;8143;p76"/>
            <p:cNvSpPr/>
            <p:nvPr/>
          </p:nvSpPr>
          <p:spPr>
            <a:xfrm>
              <a:off x="4680300" y="3443875"/>
              <a:ext cx="69350" cy="34675"/>
            </a:xfrm>
            <a:custGeom>
              <a:rect b="b" l="l" r="r" t="t"/>
              <a:pathLst>
                <a:path extrusionOk="0" h="1387" w="2774">
                  <a:moveTo>
                    <a:pt x="1387" y="0"/>
                  </a:moveTo>
                  <a:cubicBezTo>
                    <a:pt x="631" y="0"/>
                    <a:pt x="1" y="630"/>
                    <a:pt x="1" y="1387"/>
                  </a:cubicBezTo>
                  <a:lnTo>
                    <a:pt x="2773" y="1387"/>
                  </a:lnTo>
                  <a:cubicBezTo>
                    <a:pt x="2773" y="630"/>
                    <a:pt x="2175"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4" name="Google Shape;8144;p76"/>
            <p:cNvSpPr/>
            <p:nvPr/>
          </p:nvSpPr>
          <p:spPr>
            <a:xfrm>
              <a:off x="4629125" y="3339900"/>
              <a:ext cx="295375" cy="189850"/>
            </a:xfrm>
            <a:custGeom>
              <a:rect b="b" l="l" r="r" t="t"/>
              <a:pathLst>
                <a:path extrusionOk="0" h="7594" w="11815">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5" name="Google Shape;8145;p76"/>
            <p:cNvSpPr/>
            <p:nvPr/>
          </p:nvSpPr>
          <p:spPr>
            <a:xfrm>
              <a:off x="4714975" y="3287125"/>
              <a:ext cx="122100" cy="70125"/>
            </a:xfrm>
            <a:custGeom>
              <a:rect b="b" l="l" r="r" t="t"/>
              <a:pathLst>
                <a:path extrusionOk="0" h="2805" w="4884">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6" name="Google Shape;8146;p76"/>
            <p:cNvSpPr/>
            <p:nvPr/>
          </p:nvSpPr>
          <p:spPr>
            <a:xfrm>
              <a:off x="4732300" y="3235150"/>
              <a:ext cx="86650" cy="35475"/>
            </a:xfrm>
            <a:custGeom>
              <a:rect b="b" l="l" r="r" t="t"/>
              <a:pathLst>
                <a:path extrusionOk="0" h="1419" w="3466">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47" name="Google Shape;8147;p76"/>
          <p:cNvGrpSpPr/>
          <p:nvPr/>
        </p:nvGrpSpPr>
        <p:grpSpPr>
          <a:xfrm>
            <a:off x="6206082" y="3179175"/>
            <a:ext cx="349163" cy="349133"/>
            <a:chOff x="4628325" y="3599825"/>
            <a:chExt cx="295400" cy="295375"/>
          </a:xfrm>
        </p:grpSpPr>
        <p:sp>
          <p:nvSpPr>
            <p:cNvPr id="8148" name="Google Shape;8148;p76"/>
            <p:cNvSpPr/>
            <p:nvPr/>
          </p:nvSpPr>
          <p:spPr>
            <a:xfrm>
              <a:off x="4679525" y="3686450"/>
              <a:ext cx="17350" cy="86675"/>
            </a:xfrm>
            <a:custGeom>
              <a:rect b="b" l="l" r="r" t="t"/>
              <a:pathLst>
                <a:path extrusionOk="0" h="3467" w="694">
                  <a:moveTo>
                    <a:pt x="0" y="1"/>
                  </a:moveTo>
                  <a:lnTo>
                    <a:pt x="0" y="3466"/>
                  </a:lnTo>
                  <a:lnTo>
                    <a:pt x="694" y="3466"/>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9" name="Google Shape;8149;p76"/>
            <p:cNvSpPr/>
            <p:nvPr/>
          </p:nvSpPr>
          <p:spPr>
            <a:xfrm>
              <a:off x="4854375" y="3686450"/>
              <a:ext cx="18150" cy="86675"/>
            </a:xfrm>
            <a:custGeom>
              <a:rect b="b" l="l" r="r" t="t"/>
              <a:pathLst>
                <a:path extrusionOk="0" h="3467" w="726">
                  <a:moveTo>
                    <a:pt x="1" y="1"/>
                  </a:moveTo>
                  <a:lnTo>
                    <a:pt x="1" y="3466"/>
                  </a:lnTo>
                  <a:lnTo>
                    <a:pt x="725" y="3466"/>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0" name="Google Shape;8150;p76"/>
            <p:cNvSpPr/>
            <p:nvPr/>
          </p:nvSpPr>
          <p:spPr>
            <a:xfrm>
              <a:off x="4679525" y="3790425"/>
              <a:ext cx="17350" cy="104000"/>
            </a:xfrm>
            <a:custGeom>
              <a:rect b="b" l="l" r="r" t="t"/>
              <a:pathLst>
                <a:path extrusionOk="0" h="4160" w="694">
                  <a:moveTo>
                    <a:pt x="0" y="0"/>
                  </a:moveTo>
                  <a:lnTo>
                    <a:pt x="0" y="4159"/>
                  </a:lnTo>
                  <a:lnTo>
                    <a:pt x="694" y="4159"/>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1" name="Google Shape;8151;p76"/>
            <p:cNvSpPr/>
            <p:nvPr/>
          </p:nvSpPr>
          <p:spPr>
            <a:xfrm>
              <a:off x="4854375" y="3790425"/>
              <a:ext cx="18150" cy="104000"/>
            </a:xfrm>
            <a:custGeom>
              <a:rect b="b" l="l" r="r" t="t"/>
              <a:pathLst>
                <a:path extrusionOk="0" h="4160" w="726">
                  <a:moveTo>
                    <a:pt x="1" y="0"/>
                  </a:moveTo>
                  <a:lnTo>
                    <a:pt x="1" y="4159"/>
                  </a:lnTo>
                  <a:lnTo>
                    <a:pt x="725" y="4159"/>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2" name="Google Shape;8152;p76"/>
            <p:cNvSpPr/>
            <p:nvPr/>
          </p:nvSpPr>
          <p:spPr>
            <a:xfrm>
              <a:off x="4628325" y="3686450"/>
              <a:ext cx="34675" cy="86675"/>
            </a:xfrm>
            <a:custGeom>
              <a:rect b="b" l="l" r="r" t="t"/>
              <a:pathLst>
                <a:path extrusionOk="0" h="3467" w="1387">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3" name="Google Shape;8153;p76"/>
            <p:cNvSpPr/>
            <p:nvPr/>
          </p:nvSpPr>
          <p:spPr>
            <a:xfrm>
              <a:off x="4714975" y="3686450"/>
              <a:ext cx="122100" cy="86675"/>
            </a:xfrm>
            <a:custGeom>
              <a:rect b="b" l="l" r="r" t="t"/>
              <a:pathLst>
                <a:path extrusionOk="0" h="3467" w="4884">
                  <a:moveTo>
                    <a:pt x="0" y="1"/>
                  </a:moveTo>
                  <a:lnTo>
                    <a:pt x="0" y="3466"/>
                  </a:lnTo>
                  <a:lnTo>
                    <a:pt x="4883" y="3466"/>
                  </a:lnTo>
                  <a:lnTo>
                    <a:pt x="4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4" name="Google Shape;8154;p76"/>
            <p:cNvSpPr/>
            <p:nvPr/>
          </p:nvSpPr>
          <p:spPr>
            <a:xfrm>
              <a:off x="4889025" y="3777825"/>
              <a:ext cx="34700" cy="117375"/>
            </a:xfrm>
            <a:custGeom>
              <a:rect b="b" l="l" r="r" t="t"/>
              <a:pathLst>
                <a:path extrusionOk="0" h="4695" w="1388">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5" name="Google Shape;8155;p76"/>
            <p:cNvSpPr/>
            <p:nvPr/>
          </p:nvSpPr>
          <p:spPr>
            <a:xfrm>
              <a:off x="4628325" y="3777825"/>
              <a:ext cx="34675" cy="116600"/>
            </a:xfrm>
            <a:custGeom>
              <a:rect b="b" l="l" r="r" t="t"/>
              <a:pathLst>
                <a:path extrusionOk="0" h="4664" w="1387">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6" name="Google Shape;8156;p76"/>
            <p:cNvSpPr/>
            <p:nvPr/>
          </p:nvSpPr>
          <p:spPr>
            <a:xfrm>
              <a:off x="4766950" y="3790425"/>
              <a:ext cx="17350" cy="18150"/>
            </a:xfrm>
            <a:custGeom>
              <a:rect b="b" l="l" r="r" t="t"/>
              <a:pathLst>
                <a:path extrusionOk="0" h="726" w="694">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7" name="Google Shape;8157;p76"/>
            <p:cNvSpPr/>
            <p:nvPr/>
          </p:nvSpPr>
          <p:spPr>
            <a:xfrm>
              <a:off x="4889025" y="3686450"/>
              <a:ext cx="34700" cy="86675"/>
            </a:xfrm>
            <a:custGeom>
              <a:rect b="b" l="l" r="r" t="t"/>
              <a:pathLst>
                <a:path extrusionOk="0" h="3467" w="1388">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8" name="Google Shape;8158;p76"/>
            <p:cNvSpPr/>
            <p:nvPr/>
          </p:nvSpPr>
          <p:spPr>
            <a:xfrm>
              <a:off x="4714975" y="3790425"/>
              <a:ext cx="122100" cy="104000"/>
            </a:xfrm>
            <a:custGeom>
              <a:rect b="b" l="l" r="r" t="t"/>
              <a:pathLst>
                <a:path extrusionOk="0" h="4160" w="4884">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9" name="Google Shape;8159;p76"/>
            <p:cNvSpPr/>
            <p:nvPr/>
          </p:nvSpPr>
          <p:spPr>
            <a:xfrm>
              <a:off x="4714175" y="3599825"/>
              <a:ext cx="122100" cy="69325"/>
            </a:xfrm>
            <a:custGeom>
              <a:rect b="b" l="l" r="r" t="t"/>
              <a:pathLst>
                <a:path extrusionOk="0" h="2773" w="4884">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60" name="Google Shape;8160;p76"/>
          <p:cNvGrpSpPr/>
          <p:nvPr/>
        </p:nvGrpSpPr>
        <p:grpSpPr>
          <a:xfrm>
            <a:off x="6227033" y="3654786"/>
            <a:ext cx="307261" cy="350079"/>
            <a:chOff x="4645650" y="3962900"/>
            <a:chExt cx="259950" cy="296175"/>
          </a:xfrm>
        </p:grpSpPr>
        <p:sp>
          <p:nvSpPr>
            <p:cNvPr id="8161" name="Google Shape;8161;p76"/>
            <p:cNvSpPr/>
            <p:nvPr/>
          </p:nvSpPr>
          <p:spPr>
            <a:xfrm>
              <a:off x="4853600" y="4155100"/>
              <a:ext cx="52000" cy="103975"/>
            </a:xfrm>
            <a:custGeom>
              <a:rect b="b" l="l" r="r" t="t"/>
              <a:pathLst>
                <a:path extrusionOk="0" h="4159" w="208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2" name="Google Shape;8162;p76"/>
            <p:cNvSpPr/>
            <p:nvPr/>
          </p:nvSpPr>
          <p:spPr>
            <a:xfrm>
              <a:off x="4714975" y="4155100"/>
              <a:ext cx="121300" cy="50625"/>
            </a:xfrm>
            <a:custGeom>
              <a:rect b="b" l="l" r="r" t="t"/>
              <a:pathLst>
                <a:path extrusionOk="0" h="2025" w="4852">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3" name="Google Shape;8163;p76"/>
            <p:cNvSpPr/>
            <p:nvPr/>
          </p:nvSpPr>
          <p:spPr>
            <a:xfrm>
              <a:off x="4714975" y="4211025"/>
              <a:ext cx="121300" cy="48050"/>
            </a:xfrm>
            <a:custGeom>
              <a:rect b="b" l="l" r="r" t="t"/>
              <a:pathLst>
                <a:path extrusionOk="0" h="1922" w="4852">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4" name="Google Shape;8164;p76"/>
            <p:cNvSpPr/>
            <p:nvPr/>
          </p:nvSpPr>
          <p:spPr>
            <a:xfrm>
              <a:off x="4645650" y="4154300"/>
              <a:ext cx="52025" cy="104775"/>
            </a:xfrm>
            <a:custGeom>
              <a:rect b="b" l="l" r="r" t="t"/>
              <a:pathLst>
                <a:path extrusionOk="0" h="4191" w="2081">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5" name="Google Shape;8165;p76"/>
            <p:cNvSpPr/>
            <p:nvPr/>
          </p:nvSpPr>
          <p:spPr>
            <a:xfrm>
              <a:off x="4722850" y="4049550"/>
              <a:ext cx="103975" cy="105575"/>
            </a:xfrm>
            <a:custGeom>
              <a:rect b="b" l="l" r="r" t="t"/>
              <a:pathLst>
                <a:path extrusionOk="0" h="4223" w="4159">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6" name="Google Shape;8166;p76"/>
            <p:cNvSpPr/>
            <p:nvPr/>
          </p:nvSpPr>
          <p:spPr>
            <a:xfrm>
              <a:off x="4678725" y="3962900"/>
              <a:ext cx="190650" cy="174100"/>
            </a:xfrm>
            <a:custGeom>
              <a:rect b="b" l="l" r="r" t="t"/>
              <a:pathLst>
                <a:path extrusionOk="0" h="6964" w="7626">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67" name="Google Shape;8167;p76"/>
          <p:cNvGrpSpPr/>
          <p:nvPr/>
        </p:nvGrpSpPr>
        <p:grpSpPr>
          <a:xfrm>
            <a:off x="7979994" y="3179648"/>
            <a:ext cx="349133" cy="348188"/>
            <a:chOff x="6143725" y="3582500"/>
            <a:chExt cx="295375" cy="294575"/>
          </a:xfrm>
        </p:grpSpPr>
        <p:sp>
          <p:nvSpPr>
            <p:cNvPr id="8168" name="Google Shape;8168;p76"/>
            <p:cNvSpPr/>
            <p:nvPr/>
          </p:nvSpPr>
          <p:spPr>
            <a:xfrm>
              <a:off x="6143725" y="3720325"/>
              <a:ext cx="295375" cy="156750"/>
            </a:xfrm>
            <a:custGeom>
              <a:rect b="b" l="l" r="r" t="t"/>
              <a:pathLst>
                <a:path extrusionOk="0" h="6270" w="11815">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9" name="Google Shape;8169;p76"/>
            <p:cNvSpPr/>
            <p:nvPr/>
          </p:nvSpPr>
          <p:spPr>
            <a:xfrm>
              <a:off x="6246900" y="3773100"/>
              <a:ext cx="88225" cy="17350"/>
            </a:xfrm>
            <a:custGeom>
              <a:rect b="b" l="l" r="r" t="t"/>
              <a:pathLst>
                <a:path extrusionOk="0" h="694" w="3529">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0" name="Google Shape;8170;p76"/>
            <p:cNvSpPr/>
            <p:nvPr/>
          </p:nvSpPr>
          <p:spPr>
            <a:xfrm>
              <a:off x="6161050" y="3582500"/>
              <a:ext cx="86650" cy="34675"/>
            </a:xfrm>
            <a:custGeom>
              <a:rect b="b" l="l" r="r" t="t"/>
              <a:pathLst>
                <a:path extrusionOk="0" h="1387" w="3466">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1" name="Google Shape;8171;p76"/>
            <p:cNvSpPr/>
            <p:nvPr/>
          </p:nvSpPr>
          <p:spPr>
            <a:xfrm>
              <a:off x="6160250" y="3633675"/>
              <a:ext cx="86675" cy="69350"/>
            </a:xfrm>
            <a:custGeom>
              <a:rect b="b" l="l" r="r" t="t"/>
              <a:pathLst>
                <a:path extrusionOk="0" h="2774" w="3467">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2" name="Google Shape;8172;p76"/>
            <p:cNvSpPr/>
            <p:nvPr/>
          </p:nvSpPr>
          <p:spPr>
            <a:xfrm>
              <a:off x="6336675" y="3599025"/>
              <a:ext cx="85875" cy="69350"/>
            </a:xfrm>
            <a:custGeom>
              <a:rect b="b" l="l" r="r" t="t"/>
              <a:pathLst>
                <a:path extrusionOk="0" h="2774" w="3435">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3" name="Google Shape;8173;p76"/>
            <p:cNvSpPr/>
            <p:nvPr/>
          </p:nvSpPr>
          <p:spPr>
            <a:xfrm>
              <a:off x="6335100" y="3686450"/>
              <a:ext cx="86675" cy="17350"/>
            </a:xfrm>
            <a:custGeom>
              <a:rect b="b" l="l" r="r" t="t"/>
              <a:pathLst>
                <a:path extrusionOk="0" h="694" w="3467">
                  <a:moveTo>
                    <a:pt x="1" y="1"/>
                  </a:moveTo>
                  <a:lnTo>
                    <a:pt x="1" y="694"/>
                  </a:lnTo>
                  <a:lnTo>
                    <a:pt x="3466" y="694"/>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4" name="Google Shape;8174;p76"/>
            <p:cNvSpPr/>
            <p:nvPr/>
          </p:nvSpPr>
          <p:spPr>
            <a:xfrm>
              <a:off x="6264225" y="3617150"/>
              <a:ext cx="53575" cy="86650"/>
            </a:xfrm>
            <a:custGeom>
              <a:rect b="b" l="l" r="r" t="t"/>
              <a:pathLst>
                <a:path extrusionOk="0" h="3466" w="2143">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75" name="Google Shape;8175;p76"/>
          <p:cNvGrpSpPr/>
          <p:nvPr/>
        </p:nvGrpSpPr>
        <p:grpSpPr>
          <a:xfrm>
            <a:off x="5748820" y="1378987"/>
            <a:ext cx="350995" cy="350049"/>
            <a:chOff x="1310075" y="3253275"/>
            <a:chExt cx="296950" cy="296150"/>
          </a:xfrm>
        </p:grpSpPr>
        <p:sp>
          <p:nvSpPr>
            <p:cNvPr id="8176" name="Google Shape;8176;p76"/>
            <p:cNvSpPr/>
            <p:nvPr/>
          </p:nvSpPr>
          <p:spPr>
            <a:xfrm>
              <a:off x="1423475" y="3359600"/>
              <a:ext cx="69350" cy="68550"/>
            </a:xfrm>
            <a:custGeom>
              <a:rect b="b" l="l" r="r" t="t"/>
              <a:pathLst>
                <a:path extrusionOk="0" h="2742"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7" name="Google Shape;8177;p76"/>
            <p:cNvSpPr/>
            <p:nvPr/>
          </p:nvSpPr>
          <p:spPr>
            <a:xfrm>
              <a:off x="1310075" y="3253275"/>
              <a:ext cx="296950" cy="296150"/>
            </a:xfrm>
            <a:custGeom>
              <a:rect b="b" l="l" r="r" t="t"/>
              <a:pathLst>
                <a:path extrusionOk="0" h="11846" w="11878">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8" name="Google Shape;8178;p76"/>
            <p:cNvSpPr/>
            <p:nvPr/>
          </p:nvSpPr>
          <p:spPr>
            <a:xfrm>
              <a:off x="1399850" y="3426550"/>
              <a:ext cx="116600" cy="52800"/>
            </a:xfrm>
            <a:custGeom>
              <a:rect b="b" l="l" r="r" t="t"/>
              <a:pathLst>
                <a:path extrusionOk="0" h="2112" w="4664">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79" name="Google Shape;8179;p76"/>
          <p:cNvSpPr/>
          <p:nvPr/>
        </p:nvSpPr>
        <p:spPr>
          <a:xfrm>
            <a:off x="5750241" y="1821075"/>
            <a:ext cx="348217" cy="347272"/>
          </a:xfrm>
          <a:custGeom>
            <a:rect b="b" l="l" r="r" t="t"/>
            <a:pathLst>
              <a:path extrusionOk="0" h="11752" w="11784">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180" name="Google Shape;8180;p76"/>
          <p:cNvGrpSpPr/>
          <p:nvPr/>
        </p:nvGrpSpPr>
        <p:grpSpPr>
          <a:xfrm>
            <a:off x="5748347" y="2265246"/>
            <a:ext cx="351941" cy="351675"/>
            <a:chOff x="1310075" y="3980250"/>
            <a:chExt cx="297750" cy="297525"/>
          </a:xfrm>
        </p:grpSpPr>
        <p:sp>
          <p:nvSpPr>
            <p:cNvPr id="8181" name="Google Shape;8181;p76"/>
            <p:cNvSpPr/>
            <p:nvPr/>
          </p:nvSpPr>
          <p:spPr>
            <a:xfrm>
              <a:off x="1310075" y="3980250"/>
              <a:ext cx="297750" cy="297525"/>
            </a:xfrm>
            <a:custGeom>
              <a:rect b="b" l="l" r="r" t="t"/>
              <a:pathLst>
                <a:path extrusionOk="0" h="11901" w="1191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2" name="Google Shape;8182;p76"/>
            <p:cNvSpPr/>
            <p:nvPr/>
          </p:nvSpPr>
          <p:spPr>
            <a:xfrm>
              <a:off x="1449475" y="4086575"/>
              <a:ext cx="17350" cy="52000"/>
            </a:xfrm>
            <a:custGeom>
              <a:rect b="b" l="l" r="r" t="t"/>
              <a:pathLst>
                <a:path extrusionOk="0" h="2080" w="694">
                  <a:moveTo>
                    <a:pt x="1" y="0"/>
                  </a:moveTo>
                  <a:lnTo>
                    <a:pt x="1" y="2080"/>
                  </a:lnTo>
                  <a:lnTo>
                    <a:pt x="694" y="2080"/>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3" name="Google Shape;8183;p76"/>
            <p:cNvSpPr/>
            <p:nvPr/>
          </p:nvSpPr>
          <p:spPr>
            <a:xfrm>
              <a:off x="1380175" y="4121225"/>
              <a:ext cx="17350" cy="17350"/>
            </a:xfrm>
            <a:custGeom>
              <a:rect b="b" l="l" r="r" t="t"/>
              <a:pathLst>
                <a:path extrusionOk="0" h="694" w="694">
                  <a:moveTo>
                    <a:pt x="0" y="0"/>
                  </a:moveTo>
                  <a:lnTo>
                    <a:pt x="0" y="694"/>
                  </a:lnTo>
                  <a:lnTo>
                    <a:pt x="693" y="694"/>
                  </a:ln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4" name="Google Shape;8184;p76"/>
            <p:cNvSpPr/>
            <p:nvPr/>
          </p:nvSpPr>
          <p:spPr>
            <a:xfrm>
              <a:off x="1518800" y="4051925"/>
              <a:ext cx="18125" cy="86650"/>
            </a:xfrm>
            <a:custGeom>
              <a:rect b="b" l="l" r="r" t="t"/>
              <a:pathLst>
                <a:path extrusionOk="0" h="3466" w="725">
                  <a:moveTo>
                    <a:pt x="0" y="0"/>
                  </a:moveTo>
                  <a:lnTo>
                    <a:pt x="0" y="3466"/>
                  </a:lnTo>
                  <a:lnTo>
                    <a:pt x="725" y="346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85" name="Google Shape;8185;p76"/>
          <p:cNvGrpSpPr/>
          <p:nvPr/>
        </p:nvGrpSpPr>
        <p:grpSpPr>
          <a:xfrm>
            <a:off x="8013136" y="1379445"/>
            <a:ext cx="266305" cy="349133"/>
            <a:chOff x="3167275" y="3227275"/>
            <a:chExt cx="225300" cy="295375"/>
          </a:xfrm>
        </p:grpSpPr>
        <p:sp>
          <p:nvSpPr>
            <p:cNvPr id="8186" name="Google Shape;8186;p76"/>
            <p:cNvSpPr/>
            <p:nvPr/>
          </p:nvSpPr>
          <p:spPr>
            <a:xfrm>
              <a:off x="3167275" y="3227275"/>
              <a:ext cx="225300" cy="207950"/>
            </a:xfrm>
            <a:custGeom>
              <a:rect b="b" l="l" r="r" t="t"/>
              <a:pathLst>
                <a:path extrusionOk="0" h="8318" w="9012">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7" name="Google Shape;8187;p76"/>
            <p:cNvSpPr/>
            <p:nvPr/>
          </p:nvSpPr>
          <p:spPr>
            <a:xfrm>
              <a:off x="3262600" y="3278475"/>
              <a:ext cx="35450" cy="35475"/>
            </a:xfrm>
            <a:custGeom>
              <a:rect b="b" l="l" r="r" t="t"/>
              <a:pathLst>
                <a:path extrusionOk="0" h="1419" w="1418">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8" name="Google Shape;8188;p76"/>
            <p:cNvSpPr/>
            <p:nvPr/>
          </p:nvSpPr>
          <p:spPr>
            <a:xfrm>
              <a:off x="3220050" y="3452525"/>
              <a:ext cx="121325" cy="35475"/>
            </a:xfrm>
            <a:custGeom>
              <a:rect b="b" l="l" r="r" t="t"/>
              <a:pathLst>
                <a:path extrusionOk="0" h="1419" w="4853">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9" name="Google Shape;8189;p76"/>
            <p:cNvSpPr/>
            <p:nvPr/>
          </p:nvSpPr>
          <p:spPr>
            <a:xfrm>
              <a:off x="3237375" y="3332025"/>
              <a:ext cx="86675" cy="52000"/>
            </a:xfrm>
            <a:custGeom>
              <a:rect b="b" l="l" r="r" t="t"/>
              <a:pathLst>
                <a:path extrusionOk="0" h="2080" w="3467">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0" name="Google Shape;8190;p76"/>
            <p:cNvSpPr/>
            <p:nvPr/>
          </p:nvSpPr>
          <p:spPr>
            <a:xfrm>
              <a:off x="3237375" y="3505300"/>
              <a:ext cx="87450" cy="17350"/>
            </a:xfrm>
            <a:custGeom>
              <a:rect b="b" l="l" r="r" t="t"/>
              <a:pathLst>
                <a:path extrusionOk="0" h="694" w="3498">
                  <a:moveTo>
                    <a:pt x="32" y="1"/>
                  </a:moveTo>
                  <a:cubicBezTo>
                    <a:pt x="1" y="379"/>
                    <a:pt x="284" y="694"/>
                    <a:pt x="694" y="694"/>
                  </a:cubicBezTo>
                  <a:lnTo>
                    <a:pt x="2773" y="694"/>
                  </a:lnTo>
                  <a:cubicBezTo>
                    <a:pt x="3183" y="694"/>
                    <a:pt x="3498" y="379"/>
                    <a:pt x="34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91" name="Google Shape;8191;p76"/>
          <p:cNvSpPr/>
          <p:nvPr/>
        </p:nvSpPr>
        <p:spPr>
          <a:xfrm>
            <a:off x="7962474" y="1819331"/>
            <a:ext cx="367779" cy="350758"/>
          </a:xfrm>
          <a:custGeom>
            <a:rect b="b" l="l" r="r" t="t"/>
            <a:pathLst>
              <a:path extrusionOk="0" h="11870" w="12446">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192" name="Google Shape;8192;p76"/>
          <p:cNvGrpSpPr/>
          <p:nvPr/>
        </p:nvGrpSpPr>
        <p:grpSpPr>
          <a:xfrm>
            <a:off x="7970318" y="2266502"/>
            <a:ext cx="351940" cy="349163"/>
            <a:chOff x="3133425" y="3955025"/>
            <a:chExt cx="297750" cy="295400"/>
          </a:xfrm>
        </p:grpSpPr>
        <p:sp>
          <p:nvSpPr>
            <p:cNvPr id="8193" name="Google Shape;8193;p76"/>
            <p:cNvSpPr/>
            <p:nvPr/>
          </p:nvSpPr>
          <p:spPr>
            <a:xfrm>
              <a:off x="3133425" y="4058225"/>
              <a:ext cx="297750" cy="192200"/>
            </a:xfrm>
            <a:custGeom>
              <a:rect b="b" l="l" r="r" t="t"/>
              <a:pathLst>
                <a:path extrusionOk="0" h="7688" w="1191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4" name="Google Shape;8194;p76"/>
            <p:cNvSpPr/>
            <p:nvPr/>
          </p:nvSpPr>
          <p:spPr>
            <a:xfrm>
              <a:off x="3263375" y="4007025"/>
              <a:ext cx="35475" cy="35450"/>
            </a:xfrm>
            <a:custGeom>
              <a:rect b="b" l="l" r="r" t="t"/>
              <a:pathLst>
                <a:path extrusionOk="0" h="1418" w="1419">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5" name="Google Shape;8195;p76"/>
            <p:cNvSpPr/>
            <p:nvPr/>
          </p:nvSpPr>
          <p:spPr>
            <a:xfrm>
              <a:off x="3203525" y="3955025"/>
              <a:ext cx="155175" cy="135500"/>
            </a:xfrm>
            <a:custGeom>
              <a:rect b="b" l="l" r="r" t="t"/>
              <a:pathLst>
                <a:path extrusionOk="0" h="5420" w="6207">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96" name="Google Shape;8196;p76"/>
          <p:cNvGrpSpPr/>
          <p:nvPr/>
        </p:nvGrpSpPr>
        <p:grpSpPr>
          <a:xfrm>
            <a:off x="6650491" y="2730090"/>
            <a:ext cx="350079" cy="351320"/>
            <a:chOff x="4991425" y="3234750"/>
            <a:chExt cx="296175" cy="297225"/>
          </a:xfrm>
        </p:grpSpPr>
        <p:sp>
          <p:nvSpPr>
            <p:cNvPr id="8197" name="Google Shape;8197;p76"/>
            <p:cNvSpPr/>
            <p:nvPr/>
          </p:nvSpPr>
          <p:spPr>
            <a:xfrm>
              <a:off x="5077275" y="3304450"/>
              <a:ext cx="122100" cy="99275"/>
            </a:xfrm>
            <a:custGeom>
              <a:rect b="b" l="l" r="r" t="t"/>
              <a:pathLst>
                <a:path extrusionOk="0" h="3971" w="4884">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8" name="Google Shape;8198;p76"/>
            <p:cNvSpPr/>
            <p:nvPr/>
          </p:nvSpPr>
          <p:spPr>
            <a:xfrm>
              <a:off x="5121375" y="3339900"/>
              <a:ext cx="35475" cy="35475"/>
            </a:xfrm>
            <a:custGeom>
              <a:rect b="b" l="l" r="r" t="t"/>
              <a:pathLst>
                <a:path extrusionOk="0" h="1419" w="1419">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9" name="Google Shape;8199;p76"/>
            <p:cNvSpPr/>
            <p:nvPr/>
          </p:nvSpPr>
          <p:spPr>
            <a:xfrm>
              <a:off x="5009550" y="3234750"/>
              <a:ext cx="259150" cy="261125"/>
            </a:xfrm>
            <a:custGeom>
              <a:rect b="b" l="l" r="r" t="t"/>
              <a:pathLst>
                <a:path extrusionOk="0" h="10445" w="10366">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0" name="Google Shape;8200;p76"/>
            <p:cNvSpPr/>
            <p:nvPr/>
          </p:nvSpPr>
          <p:spPr>
            <a:xfrm>
              <a:off x="5105625" y="3391900"/>
              <a:ext cx="66975" cy="34675"/>
            </a:xfrm>
            <a:custGeom>
              <a:rect b="b" l="l" r="r" t="t"/>
              <a:pathLst>
                <a:path extrusionOk="0" h="1387" w="2679">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1" name="Google Shape;8201;p76"/>
            <p:cNvSpPr/>
            <p:nvPr/>
          </p:nvSpPr>
          <p:spPr>
            <a:xfrm>
              <a:off x="5192275" y="3443075"/>
              <a:ext cx="95325" cy="86975"/>
            </a:xfrm>
            <a:custGeom>
              <a:rect b="b" l="l" r="r" t="t"/>
              <a:pathLst>
                <a:path extrusionOk="0" h="3479" w="3813">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2" name="Google Shape;8202;p76"/>
            <p:cNvSpPr/>
            <p:nvPr/>
          </p:nvSpPr>
          <p:spPr>
            <a:xfrm>
              <a:off x="4991425" y="3444650"/>
              <a:ext cx="95325" cy="87325"/>
            </a:xfrm>
            <a:custGeom>
              <a:rect b="b" l="l" r="r" t="t"/>
              <a:pathLst>
                <a:path extrusionOk="0" h="3493" w="3813">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03" name="Google Shape;8203;p76"/>
          <p:cNvGrpSpPr/>
          <p:nvPr/>
        </p:nvGrpSpPr>
        <p:grpSpPr>
          <a:xfrm>
            <a:off x="6650491" y="3199653"/>
            <a:ext cx="350079" cy="308177"/>
            <a:chOff x="4991425" y="3617150"/>
            <a:chExt cx="296175" cy="260725"/>
          </a:xfrm>
        </p:grpSpPr>
        <p:sp>
          <p:nvSpPr>
            <p:cNvPr id="8204" name="Google Shape;8204;p76"/>
            <p:cNvSpPr/>
            <p:nvPr/>
          </p:nvSpPr>
          <p:spPr>
            <a:xfrm>
              <a:off x="5069400" y="3738450"/>
              <a:ext cx="139425" cy="139425"/>
            </a:xfrm>
            <a:custGeom>
              <a:rect b="b" l="l" r="r" t="t"/>
              <a:pathLst>
                <a:path extrusionOk="0" h="5577" w="5577">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5" name="Google Shape;8205;p76"/>
            <p:cNvSpPr/>
            <p:nvPr/>
          </p:nvSpPr>
          <p:spPr>
            <a:xfrm>
              <a:off x="5200150" y="3617150"/>
              <a:ext cx="69325" cy="69325"/>
            </a:xfrm>
            <a:custGeom>
              <a:rect b="b" l="l" r="r" t="t"/>
              <a:pathLst>
                <a:path extrusionOk="0" h="2773" w="2773">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6" name="Google Shape;8206;p76"/>
            <p:cNvSpPr/>
            <p:nvPr/>
          </p:nvSpPr>
          <p:spPr>
            <a:xfrm>
              <a:off x="5009550" y="3617150"/>
              <a:ext cx="68525" cy="69325"/>
            </a:xfrm>
            <a:custGeom>
              <a:rect b="b" l="l" r="r" t="t"/>
              <a:pathLst>
                <a:path extrusionOk="0" h="2773" w="2741">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7" name="Google Shape;8207;p76"/>
            <p:cNvSpPr/>
            <p:nvPr/>
          </p:nvSpPr>
          <p:spPr>
            <a:xfrm>
              <a:off x="4991425" y="3686450"/>
              <a:ext cx="104775" cy="52025"/>
            </a:xfrm>
            <a:custGeom>
              <a:rect b="b" l="l" r="r" t="t"/>
              <a:pathLst>
                <a:path extrusionOk="0" h="2081" w="4191">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8" name="Google Shape;8208;p76"/>
            <p:cNvSpPr/>
            <p:nvPr/>
          </p:nvSpPr>
          <p:spPr>
            <a:xfrm>
              <a:off x="5183600" y="3686450"/>
              <a:ext cx="104000" cy="52025"/>
            </a:xfrm>
            <a:custGeom>
              <a:rect b="b" l="l" r="r" t="t"/>
              <a:pathLst>
                <a:path extrusionOk="0" h="2081" w="416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9" name="Google Shape;8209;p76"/>
            <p:cNvSpPr/>
            <p:nvPr/>
          </p:nvSpPr>
          <p:spPr>
            <a:xfrm>
              <a:off x="5187550" y="3755775"/>
              <a:ext cx="100050" cy="52800"/>
            </a:xfrm>
            <a:custGeom>
              <a:rect b="b" l="l" r="r" t="t"/>
              <a:pathLst>
                <a:path extrusionOk="0" h="2112" w="4002">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0" name="Google Shape;8210;p76"/>
            <p:cNvSpPr/>
            <p:nvPr/>
          </p:nvSpPr>
          <p:spPr>
            <a:xfrm>
              <a:off x="4991425" y="3755775"/>
              <a:ext cx="100850" cy="52000"/>
            </a:xfrm>
            <a:custGeom>
              <a:rect b="b" l="l" r="r" t="t"/>
              <a:pathLst>
                <a:path extrusionOk="0" h="2080" w="4034">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11" name="Google Shape;8211;p76"/>
          <p:cNvGrpSpPr/>
          <p:nvPr/>
        </p:nvGrpSpPr>
        <p:grpSpPr>
          <a:xfrm>
            <a:off x="6727764" y="3655244"/>
            <a:ext cx="195532" cy="349163"/>
            <a:chOff x="5056800" y="3962900"/>
            <a:chExt cx="165425" cy="295400"/>
          </a:xfrm>
        </p:grpSpPr>
        <p:sp>
          <p:nvSpPr>
            <p:cNvPr id="8212" name="Google Shape;8212;p76"/>
            <p:cNvSpPr/>
            <p:nvPr/>
          </p:nvSpPr>
          <p:spPr>
            <a:xfrm>
              <a:off x="5155250" y="4042450"/>
              <a:ext cx="66975" cy="104800"/>
            </a:xfrm>
            <a:custGeom>
              <a:rect b="b" l="l" r="r" t="t"/>
              <a:pathLst>
                <a:path extrusionOk="0" h="4192" w="2679">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3" name="Google Shape;8213;p76"/>
            <p:cNvSpPr/>
            <p:nvPr/>
          </p:nvSpPr>
          <p:spPr>
            <a:xfrm>
              <a:off x="5065450" y="3962900"/>
              <a:ext cx="88250" cy="52025"/>
            </a:xfrm>
            <a:custGeom>
              <a:rect b="b" l="l" r="r" t="t"/>
              <a:pathLst>
                <a:path extrusionOk="0" h="2081" w="353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4" name="Google Shape;8214;p76"/>
            <p:cNvSpPr/>
            <p:nvPr/>
          </p:nvSpPr>
          <p:spPr>
            <a:xfrm>
              <a:off x="5056800" y="4032225"/>
              <a:ext cx="104000" cy="226075"/>
            </a:xfrm>
            <a:custGeom>
              <a:rect b="b" l="l" r="r" t="t"/>
              <a:pathLst>
                <a:path extrusionOk="0" h="9043" w="416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15" name="Google Shape;8215;p76"/>
          <p:cNvGrpSpPr/>
          <p:nvPr/>
        </p:nvGrpSpPr>
        <p:grpSpPr>
          <a:xfrm>
            <a:off x="7979062" y="3655260"/>
            <a:ext cx="350995" cy="349133"/>
            <a:chOff x="6168925" y="3936925"/>
            <a:chExt cx="296950" cy="295375"/>
          </a:xfrm>
        </p:grpSpPr>
        <p:sp>
          <p:nvSpPr>
            <p:cNvPr id="8216" name="Google Shape;8216;p76"/>
            <p:cNvSpPr/>
            <p:nvPr/>
          </p:nvSpPr>
          <p:spPr>
            <a:xfrm>
              <a:off x="6220900" y="4164550"/>
              <a:ext cx="18150" cy="18125"/>
            </a:xfrm>
            <a:custGeom>
              <a:rect b="b" l="l" r="r" t="t"/>
              <a:pathLst>
                <a:path extrusionOk="0" h="725" w="726">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7" name="Google Shape;8217;p76"/>
            <p:cNvSpPr/>
            <p:nvPr/>
          </p:nvSpPr>
          <p:spPr>
            <a:xfrm>
              <a:off x="6168925" y="3972375"/>
              <a:ext cx="227650" cy="259925"/>
            </a:xfrm>
            <a:custGeom>
              <a:rect b="b" l="l" r="r" t="t"/>
              <a:pathLst>
                <a:path extrusionOk="0" h="10397" w="9106">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8" name="Google Shape;8218;p76"/>
            <p:cNvSpPr/>
            <p:nvPr/>
          </p:nvSpPr>
          <p:spPr>
            <a:xfrm>
              <a:off x="6228775" y="3936925"/>
              <a:ext cx="106350" cy="53575"/>
            </a:xfrm>
            <a:custGeom>
              <a:rect b="b" l="l" r="r" t="t"/>
              <a:pathLst>
                <a:path extrusionOk="0" h="2143" w="4254">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9" name="Google Shape;8219;p76"/>
            <p:cNvSpPr/>
            <p:nvPr/>
          </p:nvSpPr>
          <p:spPr>
            <a:xfrm>
              <a:off x="6412300" y="4059000"/>
              <a:ext cx="52000" cy="105575"/>
            </a:xfrm>
            <a:custGeom>
              <a:rect b="b" l="l" r="r" t="t"/>
              <a:pathLst>
                <a:path extrusionOk="0" h="4223" w="208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0" name="Google Shape;8220;p76"/>
            <p:cNvSpPr/>
            <p:nvPr/>
          </p:nvSpPr>
          <p:spPr>
            <a:xfrm>
              <a:off x="6413875" y="4007025"/>
              <a:ext cx="52000" cy="34675"/>
            </a:xfrm>
            <a:custGeom>
              <a:rect b="b" l="l" r="r" t="t"/>
              <a:pathLst>
                <a:path extrusionOk="0" h="1387" w="208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1" name="Google Shape;8221;p76"/>
            <p:cNvSpPr/>
            <p:nvPr/>
          </p:nvSpPr>
          <p:spPr>
            <a:xfrm>
              <a:off x="6417800" y="4173200"/>
              <a:ext cx="43350" cy="43350"/>
            </a:xfrm>
            <a:custGeom>
              <a:rect b="b" l="l" r="r" t="t"/>
              <a:pathLst>
                <a:path extrusionOk="0" h="1734" w="1734">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22" name="Google Shape;8222;p76"/>
          <p:cNvGrpSpPr/>
          <p:nvPr/>
        </p:nvGrpSpPr>
        <p:grpSpPr>
          <a:xfrm>
            <a:off x="6192781" y="1372332"/>
            <a:ext cx="348188" cy="349133"/>
            <a:chOff x="1674750" y="3254050"/>
            <a:chExt cx="294575" cy="295375"/>
          </a:xfrm>
        </p:grpSpPr>
        <p:sp>
          <p:nvSpPr>
            <p:cNvPr id="8223" name="Google Shape;8223;p76"/>
            <p:cNvSpPr/>
            <p:nvPr/>
          </p:nvSpPr>
          <p:spPr>
            <a:xfrm>
              <a:off x="1691275" y="3351700"/>
              <a:ext cx="278050" cy="197725"/>
            </a:xfrm>
            <a:custGeom>
              <a:rect b="b" l="l" r="r" t="t"/>
              <a:pathLst>
                <a:path extrusionOk="0" h="7909" w="11122">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4" name="Google Shape;8224;p76"/>
            <p:cNvSpPr/>
            <p:nvPr/>
          </p:nvSpPr>
          <p:spPr>
            <a:xfrm>
              <a:off x="1674750" y="3254050"/>
              <a:ext cx="277250" cy="197900"/>
            </a:xfrm>
            <a:custGeom>
              <a:rect b="b" l="l" r="r" t="t"/>
              <a:pathLst>
                <a:path extrusionOk="0" h="7916" w="1109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5" name="Google Shape;8225;p76"/>
            <p:cNvSpPr/>
            <p:nvPr/>
          </p:nvSpPr>
          <p:spPr>
            <a:xfrm>
              <a:off x="1727500" y="3306825"/>
              <a:ext cx="189075" cy="189050"/>
            </a:xfrm>
            <a:custGeom>
              <a:rect b="b" l="l" r="r" t="t"/>
              <a:pathLst>
                <a:path extrusionOk="0" h="7562" w="7563">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26" name="Google Shape;8226;p76"/>
          <p:cNvGrpSpPr/>
          <p:nvPr/>
        </p:nvGrpSpPr>
        <p:grpSpPr>
          <a:xfrm>
            <a:off x="6207177" y="1820035"/>
            <a:ext cx="319347" cy="349133"/>
            <a:chOff x="1687350" y="3618725"/>
            <a:chExt cx="270175" cy="295375"/>
          </a:xfrm>
        </p:grpSpPr>
        <p:sp>
          <p:nvSpPr>
            <p:cNvPr id="8227" name="Google Shape;8227;p76"/>
            <p:cNvSpPr/>
            <p:nvPr/>
          </p:nvSpPr>
          <p:spPr>
            <a:xfrm>
              <a:off x="1829900" y="3808550"/>
              <a:ext cx="18150" cy="35450"/>
            </a:xfrm>
            <a:custGeom>
              <a:rect b="b" l="l" r="r" t="t"/>
              <a:pathLst>
                <a:path extrusionOk="0" h="1418" w="726">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8" name="Google Shape;8228;p76"/>
            <p:cNvSpPr/>
            <p:nvPr/>
          </p:nvSpPr>
          <p:spPr>
            <a:xfrm>
              <a:off x="1795250" y="3755775"/>
              <a:ext cx="18125" cy="35450"/>
            </a:xfrm>
            <a:custGeom>
              <a:rect b="b" l="l" r="r" t="t"/>
              <a:pathLst>
                <a:path extrusionOk="0" h="1418" w="725">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9" name="Google Shape;8229;p76"/>
            <p:cNvSpPr/>
            <p:nvPr/>
          </p:nvSpPr>
          <p:spPr>
            <a:xfrm>
              <a:off x="1687350" y="3618725"/>
              <a:ext cx="270175" cy="295375"/>
            </a:xfrm>
            <a:custGeom>
              <a:rect b="b" l="l" r="r" t="t"/>
              <a:pathLst>
                <a:path extrusionOk="0" h="11815" w="10807">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30" name="Google Shape;8230;p76"/>
          <p:cNvGrpSpPr/>
          <p:nvPr/>
        </p:nvGrpSpPr>
        <p:grpSpPr>
          <a:xfrm>
            <a:off x="6190880" y="2266516"/>
            <a:ext cx="351940" cy="349133"/>
            <a:chOff x="1672375" y="3982600"/>
            <a:chExt cx="297750" cy="295375"/>
          </a:xfrm>
        </p:grpSpPr>
        <p:sp>
          <p:nvSpPr>
            <p:cNvPr id="8231" name="Google Shape;8231;p76"/>
            <p:cNvSpPr/>
            <p:nvPr/>
          </p:nvSpPr>
          <p:spPr>
            <a:xfrm>
              <a:off x="1796825" y="3982600"/>
              <a:ext cx="51225" cy="51225"/>
            </a:xfrm>
            <a:custGeom>
              <a:rect b="b" l="l" r="r" t="t"/>
              <a:pathLst>
                <a:path extrusionOk="0" h="2049" w="2049">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2" name="Google Shape;8232;p76"/>
            <p:cNvSpPr/>
            <p:nvPr/>
          </p:nvSpPr>
          <p:spPr>
            <a:xfrm>
              <a:off x="1672375" y="4092075"/>
              <a:ext cx="297750" cy="185900"/>
            </a:xfrm>
            <a:custGeom>
              <a:rect b="b" l="l" r="r" t="t"/>
              <a:pathLst>
                <a:path extrusionOk="0" h="7436" w="1191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3" name="Google Shape;8233;p76"/>
            <p:cNvSpPr/>
            <p:nvPr/>
          </p:nvSpPr>
          <p:spPr>
            <a:xfrm>
              <a:off x="1778700" y="4051125"/>
              <a:ext cx="86675" cy="69325"/>
            </a:xfrm>
            <a:custGeom>
              <a:rect b="b" l="l" r="r" t="t"/>
              <a:pathLst>
                <a:path extrusionOk="0" h="2773" w="3467">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34" name="Google Shape;8234;p76"/>
          <p:cNvGrpSpPr/>
          <p:nvPr/>
        </p:nvGrpSpPr>
        <p:grpSpPr>
          <a:xfrm>
            <a:off x="4882872" y="2730711"/>
            <a:ext cx="350079" cy="350079"/>
            <a:chOff x="3497300" y="3227275"/>
            <a:chExt cx="296175" cy="296175"/>
          </a:xfrm>
        </p:grpSpPr>
        <p:sp>
          <p:nvSpPr>
            <p:cNvPr id="8235" name="Google Shape;8235;p76"/>
            <p:cNvSpPr/>
            <p:nvPr/>
          </p:nvSpPr>
          <p:spPr>
            <a:xfrm>
              <a:off x="3609925" y="3339900"/>
              <a:ext cx="69350" cy="68550"/>
            </a:xfrm>
            <a:custGeom>
              <a:rect b="b" l="l" r="r" t="t"/>
              <a:pathLst>
                <a:path extrusionOk="0" h="2742" w="2774">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6" name="Google Shape;8236;p76"/>
            <p:cNvSpPr/>
            <p:nvPr/>
          </p:nvSpPr>
          <p:spPr>
            <a:xfrm>
              <a:off x="3531175" y="3227275"/>
              <a:ext cx="86650" cy="86675"/>
            </a:xfrm>
            <a:custGeom>
              <a:rect b="b" l="l" r="r" t="t"/>
              <a:pathLst>
                <a:path extrusionOk="0" h="3467" w="3466">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7" name="Google Shape;8237;p76"/>
            <p:cNvSpPr/>
            <p:nvPr/>
          </p:nvSpPr>
          <p:spPr>
            <a:xfrm>
              <a:off x="3670575" y="3227275"/>
              <a:ext cx="86675" cy="86675"/>
            </a:xfrm>
            <a:custGeom>
              <a:rect b="b" l="l" r="r" t="t"/>
              <a:pathLst>
                <a:path extrusionOk="0" h="3467" w="3467">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8" name="Google Shape;8238;p76"/>
            <p:cNvSpPr/>
            <p:nvPr/>
          </p:nvSpPr>
          <p:spPr>
            <a:xfrm>
              <a:off x="3622525" y="3421825"/>
              <a:ext cx="41775" cy="25225"/>
            </a:xfrm>
            <a:custGeom>
              <a:rect b="b" l="l" r="r" t="t"/>
              <a:pathLst>
                <a:path extrusionOk="0" h="1009" w="1671">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9" name="Google Shape;8239;p76"/>
            <p:cNvSpPr/>
            <p:nvPr/>
          </p:nvSpPr>
          <p:spPr>
            <a:xfrm>
              <a:off x="3566600" y="3416300"/>
              <a:ext cx="70125" cy="106350"/>
            </a:xfrm>
            <a:custGeom>
              <a:rect b="b" l="l" r="r" t="t"/>
              <a:pathLst>
                <a:path extrusionOk="0" h="4254" w="2805">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0" name="Google Shape;8240;p76"/>
            <p:cNvSpPr/>
            <p:nvPr/>
          </p:nvSpPr>
          <p:spPr>
            <a:xfrm>
              <a:off x="3653250" y="3417100"/>
              <a:ext cx="70125" cy="106350"/>
            </a:xfrm>
            <a:custGeom>
              <a:rect b="b" l="l" r="r" t="t"/>
              <a:pathLst>
                <a:path extrusionOk="0" h="4254" w="2805">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1" name="Google Shape;8241;p76"/>
            <p:cNvSpPr/>
            <p:nvPr/>
          </p:nvSpPr>
          <p:spPr>
            <a:xfrm>
              <a:off x="3655625" y="3310775"/>
              <a:ext cx="137850" cy="108700"/>
            </a:xfrm>
            <a:custGeom>
              <a:rect b="b" l="l" r="r" t="t"/>
              <a:pathLst>
                <a:path extrusionOk="0" h="4348" w="5514">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2" name="Google Shape;8242;p76"/>
            <p:cNvSpPr/>
            <p:nvPr/>
          </p:nvSpPr>
          <p:spPr>
            <a:xfrm>
              <a:off x="3497300" y="3309975"/>
              <a:ext cx="136275" cy="108725"/>
            </a:xfrm>
            <a:custGeom>
              <a:rect b="b" l="l" r="r" t="t"/>
              <a:pathLst>
                <a:path extrusionOk="0" h="4349" w="5451">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43" name="Google Shape;8243;p76"/>
          <p:cNvGrpSpPr/>
          <p:nvPr/>
        </p:nvGrpSpPr>
        <p:grpSpPr>
          <a:xfrm>
            <a:off x="4883345" y="3180106"/>
            <a:ext cx="349133" cy="347272"/>
            <a:chOff x="3497300" y="3591950"/>
            <a:chExt cx="295375" cy="293800"/>
          </a:xfrm>
        </p:grpSpPr>
        <p:sp>
          <p:nvSpPr>
            <p:cNvPr id="8244" name="Google Shape;8244;p76"/>
            <p:cNvSpPr/>
            <p:nvPr/>
          </p:nvSpPr>
          <p:spPr>
            <a:xfrm>
              <a:off x="3628825" y="3724275"/>
              <a:ext cx="18150" cy="16550"/>
            </a:xfrm>
            <a:custGeom>
              <a:rect b="b" l="l" r="r" t="t"/>
              <a:pathLst>
                <a:path extrusionOk="0" h="662" w="726">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5" name="Google Shape;8245;p76"/>
            <p:cNvSpPr/>
            <p:nvPr/>
          </p:nvSpPr>
          <p:spPr>
            <a:xfrm>
              <a:off x="3590250" y="3689400"/>
              <a:ext cx="94525" cy="86675"/>
            </a:xfrm>
            <a:custGeom>
              <a:rect b="b" l="l" r="r" t="t"/>
              <a:pathLst>
                <a:path extrusionOk="0" h="3467" w="3781">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6" name="Google Shape;8246;p76"/>
            <p:cNvSpPr/>
            <p:nvPr/>
          </p:nvSpPr>
          <p:spPr>
            <a:xfrm>
              <a:off x="3674525" y="3601400"/>
              <a:ext cx="118150" cy="118950"/>
            </a:xfrm>
            <a:custGeom>
              <a:rect b="b" l="l" r="r" t="t"/>
              <a:pathLst>
                <a:path extrusionOk="0" h="4758" w="4726">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7" name="Google Shape;8247;p76"/>
            <p:cNvSpPr/>
            <p:nvPr/>
          </p:nvSpPr>
          <p:spPr>
            <a:xfrm>
              <a:off x="3631200" y="3774675"/>
              <a:ext cx="103200" cy="102400"/>
            </a:xfrm>
            <a:custGeom>
              <a:rect b="b" l="l" r="r" t="t"/>
              <a:pathLst>
                <a:path extrusionOk="0" h="4096" w="4128">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8" name="Google Shape;8248;p76"/>
            <p:cNvSpPr/>
            <p:nvPr/>
          </p:nvSpPr>
          <p:spPr>
            <a:xfrm>
              <a:off x="3691850" y="3726625"/>
              <a:ext cx="89800" cy="89050"/>
            </a:xfrm>
            <a:custGeom>
              <a:rect b="b" l="l" r="r" t="t"/>
              <a:pathLst>
                <a:path extrusionOk="0" h="3562" w="3592">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9" name="Google Shape;8249;p76"/>
            <p:cNvSpPr/>
            <p:nvPr/>
          </p:nvSpPr>
          <p:spPr>
            <a:xfrm>
              <a:off x="3505175" y="3767575"/>
              <a:ext cx="120525" cy="118175"/>
            </a:xfrm>
            <a:custGeom>
              <a:rect b="b" l="l" r="r" t="t"/>
              <a:pathLst>
                <a:path extrusionOk="0" h="4727" w="4821">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0" name="Google Shape;8250;p76"/>
            <p:cNvSpPr/>
            <p:nvPr/>
          </p:nvSpPr>
          <p:spPr>
            <a:xfrm>
              <a:off x="3631200" y="3591950"/>
              <a:ext cx="104000" cy="84300"/>
            </a:xfrm>
            <a:custGeom>
              <a:rect b="b" l="l" r="r" t="t"/>
              <a:pathLst>
                <a:path extrusionOk="0" h="3372" w="416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1" name="Google Shape;8251;p76"/>
            <p:cNvSpPr/>
            <p:nvPr/>
          </p:nvSpPr>
          <p:spPr>
            <a:xfrm>
              <a:off x="3497300" y="3721900"/>
              <a:ext cx="84300" cy="107150"/>
            </a:xfrm>
            <a:custGeom>
              <a:rect b="b" l="l" r="r" t="t"/>
              <a:pathLst>
                <a:path extrusionOk="0" h="4286" w="3372">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52" name="Google Shape;8252;p76"/>
          <p:cNvGrpSpPr/>
          <p:nvPr/>
        </p:nvGrpSpPr>
        <p:grpSpPr>
          <a:xfrm>
            <a:off x="4883345" y="3655244"/>
            <a:ext cx="349133" cy="349163"/>
            <a:chOff x="3497300" y="3955025"/>
            <a:chExt cx="295375" cy="295400"/>
          </a:xfrm>
        </p:grpSpPr>
        <p:sp>
          <p:nvSpPr>
            <p:cNvPr id="8253" name="Google Shape;8253;p76"/>
            <p:cNvSpPr/>
            <p:nvPr/>
          </p:nvSpPr>
          <p:spPr>
            <a:xfrm>
              <a:off x="3660350" y="4035375"/>
              <a:ext cx="132325" cy="155175"/>
            </a:xfrm>
            <a:custGeom>
              <a:rect b="b" l="l" r="r" t="t"/>
              <a:pathLst>
                <a:path extrusionOk="0" h="6207" w="5293">
                  <a:moveTo>
                    <a:pt x="4663" y="0"/>
                  </a:moveTo>
                  <a:lnTo>
                    <a:pt x="0" y="2773"/>
                  </a:lnTo>
                  <a:lnTo>
                    <a:pt x="4127" y="6207"/>
                  </a:lnTo>
                  <a:cubicBezTo>
                    <a:pt x="4852" y="5199"/>
                    <a:pt x="5293" y="4033"/>
                    <a:pt x="5293" y="2678"/>
                  </a:cubicBezTo>
                  <a:cubicBezTo>
                    <a:pt x="5293" y="1733"/>
                    <a:pt x="5041" y="851"/>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4" name="Google Shape;8254;p76"/>
            <p:cNvSpPr/>
            <p:nvPr/>
          </p:nvSpPr>
          <p:spPr>
            <a:xfrm>
              <a:off x="3653250" y="3955025"/>
              <a:ext cx="114225" cy="133150"/>
            </a:xfrm>
            <a:custGeom>
              <a:rect b="b" l="l" r="r" t="t"/>
              <a:pathLst>
                <a:path extrusionOk="0" h="5326" w="4569">
                  <a:moveTo>
                    <a:pt x="1" y="1"/>
                  </a:moveTo>
                  <a:lnTo>
                    <a:pt x="1" y="5325"/>
                  </a:lnTo>
                  <a:lnTo>
                    <a:pt x="4569" y="2679"/>
                  </a:lnTo>
                  <a:cubicBezTo>
                    <a:pt x="3561" y="1167"/>
                    <a:pt x="1891"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5" name="Google Shape;8255;p76"/>
            <p:cNvSpPr/>
            <p:nvPr/>
          </p:nvSpPr>
          <p:spPr>
            <a:xfrm>
              <a:off x="3497300" y="3955025"/>
              <a:ext cx="256000" cy="295400"/>
            </a:xfrm>
            <a:custGeom>
              <a:rect b="b" l="l" r="r" t="t"/>
              <a:pathLst>
                <a:path extrusionOk="0" h="11816" w="1024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56" name="Google Shape;8256;p76"/>
          <p:cNvGrpSpPr/>
          <p:nvPr/>
        </p:nvGrpSpPr>
        <p:grpSpPr>
          <a:xfrm>
            <a:off x="7107917" y="2731435"/>
            <a:ext cx="327739" cy="348631"/>
            <a:chOff x="5364750" y="3235150"/>
            <a:chExt cx="277275" cy="294950"/>
          </a:xfrm>
        </p:grpSpPr>
        <p:sp>
          <p:nvSpPr>
            <p:cNvPr id="8257" name="Google Shape;8257;p76"/>
            <p:cNvSpPr/>
            <p:nvPr/>
          </p:nvSpPr>
          <p:spPr>
            <a:xfrm>
              <a:off x="5502600" y="32351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8" name="Google Shape;8258;p76"/>
            <p:cNvSpPr/>
            <p:nvPr/>
          </p:nvSpPr>
          <p:spPr>
            <a:xfrm>
              <a:off x="5555375" y="3253850"/>
              <a:ext cx="35450" cy="34100"/>
            </a:xfrm>
            <a:custGeom>
              <a:rect b="b" l="l" r="r" t="t"/>
              <a:pathLst>
                <a:path extrusionOk="0" h="1364" w="1418">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9" name="Google Shape;8259;p76"/>
            <p:cNvSpPr/>
            <p:nvPr/>
          </p:nvSpPr>
          <p:spPr>
            <a:xfrm>
              <a:off x="5606550" y="3357225"/>
              <a:ext cx="35475" cy="18150"/>
            </a:xfrm>
            <a:custGeom>
              <a:rect b="b" l="l" r="r" t="t"/>
              <a:pathLst>
                <a:path extrusionOk="0" h="726" w="1419">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0" name="Google Shape;8260;p76"/>
            <p:cNvSpPr/>
            <p:nvPr/>
          </p:nvSpPr>
          <p:spPr>
            <a:xfrm>
              <a:off x="5364750" y="3357225"/>
              <a:ext cx="35475" cy="17350"/>
            </a:xfrm>
            <a:custGeom>
              <a:rect b="b" l="l" r="r" t="t"/>
              <a:pathLst>
                <a:path extrusionOk="0" h="694" w="1419">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1" name="Google Shape;8261;p76"/>
            <p:cNvSpPr/>
            <p:nvPr/>
          </p:nvSpPr>
          <p:spPr>
            <a:xfrm>
              <a:off x="5433275" y="3253850"/>
              <a:ext cx="35475" cy="34100"/>
            </a:xfrm>
            <a:custGeom>
              <a:rect b="b" l="l" r="r" t="t"/>
              <a:pathLst>
                <a:path extrusionOk="0" h="1364" w="1419">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2" name="Google Shape;8262;p76"/>
            <p:cNvSpPr/>
            <p:nvPr/>
          </p:nvSpPr>
          <p:spPr>
            <a:xfrm>
              <a:off x="5380500" y="3287775"/>
              <a:ext cx="37050" cy="25975"/>
            </a:xfrm>
            <a:custGeom>
              <a:rect b="b" l="l" r="r" t="t"/>
              <a:pathLst>
                <a:path extrusionOk="0" h="1039" w="1482">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3" name="Google Shape;8263;p76"/>
            <p:cNvSpPr/>
            <p:nvPr/>
          </p:nvSpPr>
          <p:spPr>
            <a:xfrm>
              <a:off x="5588450" y="3288075"/>
              <a:ext cx="37025" cy="26800"/>
            </a:xfrm>
            <a:custGeom>
              <a:rect b="b" l="l" r="r" t="t"/>
              <a:pathLst>
                <a:path extrusionOk="0" h="1072" w="1481">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4" name="Google Shape;8264;p76"/>
            <p:cNvSpPr/>
            <p:nvPr/>
          </p:nvSpPr>
          <p:spPr>
            <a:xfrm>
              <a:off x="5412025" y="3286350"/>
              <a:ext cx="177225" cy="243750"/>
            </a:xfrm>
            <a:custGeom>
              <a:rect b="b" l="l" r="r" t="t"/>
              <a:pathLst>
                <a:path extrusionOk="0" h="9750" w="7089">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65" name="Google Shape;8265;p76"/>
          <p:cNvGrpSpPr/>
          <p:nvPr/>
        </p:nvGrpSpPr>
        <p:grpSpPr>
          <a:xfrm>
            <a:off x="7096274" y="3177771"/>
            <a:ext cx="351024" cy="351941"/>
            <a:chOff x="5355300" y="3598250"/>
            <a:chExt cx="296975" cy="297750"/>
          </a:xfrm>
        </p:grpSpPr>
        <p:sp>
          <p:nvSpPr>
            <p:cNvPr id="8266" name="Google Shape;8266;p76"/>
            <p:cNvSpPr/>
            <p:nvPr/>
          </p:nvSpPr>
          <p:spPr>
            <a:xfrm>
              <a:off x="5355300" y="3703000"/>
              <a:ext cx="35475" cy="191425"/>
            </a:xfrm>
            <a:custGeom>
              <a:rect b="b" l="l" r="r" t="t"/>
              <a:pathLst>
                <a:path extrusionOk="0" h="7657" w="1419">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7" name="Google Shape;8267;p76"/>
            <p:cNvSpPr/>
            <p:nvPr/>
          </p:nvSpPr>
          <p:spPr>
            <a:xfrm>
              <a:off x="5389175" y="3773100"/>
              <a:ext cx="122900" cy="122900"/>
            </a:xfrm>
            <a:custGeom>
              <a:rect b="b" l="l" r="r" t="t"/>
              <a:pathLst>
                <a:path extrusionOk="0" h="4916" w="4916">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8" name="Google Shape;8268;p76"/>
            <p:cNvSpPr/>
            <p:nvPr/>
          </p:nvSpPr>
          <p:spPr>
            <a:xfrm>
              <a:off x="5527800" y="3598250"/>
              <a:ext cx="105550" cy="35450"/>
            </a:xfrm>
            <a:custGeom>
              <a:rect b="b" l="l" r="r" t="t"/>
              <a:pathLst>
                <a:path extrusionOk="0" h="1418" w="4222">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9" name="Google Shape;8269;p76"/>
            <p:cNvSpPr/>
            <p:nvPr/>
          </p:nvSpPr>
          <p:spPr>
            <a:xfrm>
              <a:off x="5545900" y="3651800"/>
              <a:ext cx="104800" cy="35475"/>
            </a:xfrm>
            <a:custGeom>
              <a:rect b="b" l="l" r="r" t="t"/>
              <a:pathLst>
                <a:path extrusionOk="0" h="1419" w="4192">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0" name="Google Shape;8270;p76"/>
            <p:cNvSpPr/>
            <p:nvPr/>
          </p:nvSpPr>
          <p:spPr>
            <a:xfrm>
              <a:off x="5529375" y="3754975"/>
              <a:ext cx="122100" cy="35475"/>
            </a:xfrm>
            <a:custGeom>
              <a:rect b="b" l="l" r="r" t="t"/>
              <a:pathLst>
                <a:path extrusionOk="0" h="1419" w="4884">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1" name="Google Shape;8271;p76"/>
            <p:cNvSpPr/>
            <p:nvPr/>
          </p:nvSpPr>
          <p:spPr>
            <a:xfrm>
              <a:off x="5511250" y="3703000"/>
              <a:ext cx="140225" cy="33900"/>
            </a:xfrm>
            <a:custGeom>
              <a:rect b="b" l="l" r="r" t="t"/>
              <a:pathLst>
                <a:path extrusionOk="0" h="1356" w="5609">
                  <a:moveTo>
                    <a:pt x="1" y="0"/>
                  </a:moveTo>
                  <a:lnTo>
                    <a:pt x="1" y="1355"/>
                  </a:lnTo>
                  <a:lnTo>
                    <a:pt x="5609" y="1355"/>
                  </a:lnTo>
                  <a:lnTo>
                    <a:pt x="5609" y="347"/>
                  </a:lnTo>
                  <a:cubicBezTo>
                    <a:pt x="5577" y="158"/>
                    <a:pt x="5451" y="0"/>
                    <a:pt x="52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2" name="Google Shape;8272;p76"/>
            <p:cNvSpPr/>
            <p:nvPr/>
          </p:nvSpPr>
          <p:spPr>
            <a:xfrm>
              <a:off x="5529375" y="3808550"/>
              <a:ext cx="122900" cy="87450"/>
            </a:xfrm>
            <a:custGeom>
              <a:rect b="b" l="l" r="r" t="t"/>
              <a:pathLst>
                <a:path extrusionOk="0" h="3498" w="4916">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3" name="Google Shape;8273;p76"/>
            <p:cNvSpPr/>
            <p:nvPr/>
          </p:nvSpPr>
          <p:spPr>
            <a:xfrm>
              <a:off x="5408075" y="3651025"/>
              <a:ext cx="86675" cy="103975"/>
            </a:xfrm>
            <a:custGeom>
              <a:rect b="b" l="l" r="r" t="t"/>
              <a:pathLst>
                <a:path extrusionOk="0" h="4159" w="3467">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74" name="Google Shape;8274;p76"/>
          <p:cNvGrpSpPr/>
          <p:nvPr/>
        </p:nvGrpSpPr>
        <p:grpSpPr>
          <a:xfrm>
            <a:off x="7100470" y="3716693"/>
            <a:ext cx="342632" cy="226264"/>
            <a:chOff x="5358450" y="4015675"/>
            <a:chExt cx="289875" cy="191425"/>
          </a:xfrm>
        </p:grpSpPr>
        <p:sp>
          <p:nvSpPr>
            <p:cNvPr id="8275" name="Google Shape;8275;p76"/>
            <p:cNvSpPr/>
            <p:nvPr/>
          </p:nvSpPr>
          <p:spPr>
            <a:xfrm>
              <a:off x="5358450" y="4015675"/>
              <a:ext cx="289875" cy="89025"/>
            </a:xfrm>
            <a:custGeom>
              <a:rect b="b" l="l" r="r" t="t"/>
              <a:pathLst>
                <a:path extrusionOk="0" h="3561" w="11595">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6" name="Google Shape;8276;p76"/>
            <p:cNvSpPr/>
            <p:nvPr/>
          </p:nvSpPr>
          <p:spPr>
            <a:xfrm>
              <a:off x="5494725" y="4101525"/>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7" name="Google Shape;8277;p76"/>
            <p:cNvSpPr/>
            <p:nvPr/>
          </p:nvSpPr>
          <p:spPr>
            <a:xfrm>
              <a:off x="5460050" y="4077125"/>
              <a:ext cx="86675" cy="78000"/>
            </a:xfrm>
            <a:custGeom>
              <a:rect b="b" l="l" r="r" t="t"/>
              <a:pathLst>
                <a:path extrusionOk="0" h="3120" w="3467">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8" name="Google Shape;8278;p76"/>
            <p:cNvSpPr/>
            <p:nvPr/>
          </p:nvSpPr>
          <p:spPr>
            <a:xfrm>
              <a:off x="5362400" y="4084200"/>
              <a:ext cx="282000" cy="122900"/>
            </a:xfrm>
            <a:custGeom>
              <a:rect b="b" l="l" r="r" t="t"/>
              <a:pathLst>
                <a:path extrusionOk="0" h="4916" w="1128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79" name="Google Shape;8279;p76"/>
          <p:cNvGrpSpPr/>
          <p:nvPr/>
        </p:nvGrpSpPr>
        <p:grpSpPr>
          <a:xfrm>
            <a:off x="6226953" y="4099224"/>
            <a:ext cx="351024" cy="325464"/>
            <a:chOff x="6543825" y="3202075"/>
            <a:chExt cx="296975" cy="275350"/>
          </a:xfrm>
        </p:grpSpPr>
        <p:sp>
          <p:nvSpPr>
            <p:cNvPr id="8280" name="Google Shape;8280;p76"/>
            <p:cNvSpPr/>
            <p:nvPr/>
          </p:nvSpPr>
          <p:spPr>
            <a:xfrm>
              <a:off x="6683250" y="3202075"/>
              <a:ext cx="17350" cy="43350"/>
            </a:xfrm>
            <a:custGeom>
              <a:rect b="b" l="l" r="r" t="t"/>
              <a:pathLst>
                <a:path extrusionOk="0" h="1734" w="694">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1" name="Google Shape;8281;p76"/>
            <p:cNvSpPr/>
            <p:nvPr/>
          </p:nvSpPr>
          <p:spPr>
            <a:xfrm>
              <a:off x="6613925" y="3236125"/>
              <a:ext cx="35475" cy="34700"/>
            </a:xfrm>
            <a:custGeom>
              <a:rect b="b" l="l" r="r" t="t"/>
              <a:pathLst>
                <a:path extrusionOk="0" h="1388" w="1419">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2" name="Google Shape;8282;p76"/>
            <p:cNvSpPr/>
            <p:nvPr/>
          </p:nvSpPr>
          <p:spPr>
            <a:xfrm>
              <a:off x="6734425" y="3236425"/>
              <a:ext cx="35475" cy="34400"/>
            </a:xfrm>
            <a:custGeom>
              <a:rect b="b" l="l" r="r" t="t"/>
              <a:pathLst>
                <a:path extrusionOk="0" h="1376" w="1419">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3" name="Google Shape;8283;p76"/>
            <p:cNvSpPr/>
            <p:nvPr/>
          </p:nvSpPr>
          <p:spPr>
            <a:xfrm>
              <a:off x="6805325" y="3322575"/>
              <a:ext cx="35475" cy="121325"/>
            </a:xfrm>
            <a:custGeom>
              <a:rect b="b" l="l" r="r" t="t"/>
              <a:pathLst>
                <a:path extrusionOk="0" h="4853" w="1419">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4" name="Google Shape;8284;p76"/>
            <p:cNvSpPr/>
            <p:nvPr/>
          </p:nvSpPr>
          <p:spPr>
            <a:xfrm>
              <a:off x="6543825" y="3323275"/>
              <a:ext cx="35475" cy="121400"/>
            </a:xfrm>
            <a:custGeom>
              <a:rect b="b" l="l" r="r" t="t"/>
              <a:pathLst>
                <a:path extrusionOk="0" h="4856" w="1419">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5" name="Google Shape;8285;p76"/>
            <p:cNvSpPr/>
            <p:nvPr/>
          </p:nvSpPr>
          <p:spPr>
            <a:xfrm>
              <a:off x="6643075" y="3332025"/>
              <a:ext cx="143375" cy="104000"/>
            </a:xfrm>
            <a:custGeom>
              <a:rect b="b" l="l" r="r" t="t"/>
              <a:pathLst>
                <a:path extrusionOk="0" h="4160" w="5735">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6" name="Google Shape;8286;p76"/>
            <p:cNvSpPr/>
            <p:nvPr/>
          </p:nvSpPr>
          <p:spPr>
            <a:xfrm>
              <a:off x="6595025" y="3288700"/>
              <a:ext cx="175675" cy="188725"/>
            </a:xfrm>
            <a:custGeom>
              <a:rect b="b" l="l" r="r" t="t"/>
              <a:pathLst>
                <a:path extrusionOk="0" h="7549" w="7027">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87" name="Google Shape;8287;p76"/>
          <p:cNvGrpSpPr/>
          <p:nvPr/>
        </p:nvGrpSpPr>
        <p:grpSpPr>
          <a:xfrm>
            <a:off x="6633934" y="1378972"/>
            <a:ext cx="350079" cy="350079"/>
            <a:chOff x="2037825" y="3254050"/>
            <a:chExt cx="296175" cy="296175"/>
          </a:xfrm>
        </p:grpSpPr>
        <p:sp>
          <p:nvSpPr>
            <p:cNvPr id="8288" name="Google Shape;8288;p76"/>
            <p:cNvSpPr/>
            <p:nvPr/>
          </p:nvSpPr>
          <p:spPr>
            <a:xfrm>
              <a:off x="2063825" y="3254050"/>
              <a:ext cx="86675" cy="86675"/>
            </a:xfrm>
            <a:custGeom>
              <a:rect b="b" l="l" r="r" t="t"/>
              <a:pathLst>
                <a:path extrusionOk="0" h="3467" w="3467">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9" name="Google Shape;8289;p76"/>
            <p:cNvSpPr/>
            <p:nvPr/>
          </p:nvSpPr>
          <p:spPr>
            <a:xfrm>
              <a:off x="2178025" y="3289500"/>
              <a:ext cx="104000" cy="67950"/>
            </a:xfrm>
            <a:custGeom>
              <a:rect b="b" l="l" r="r" t="t"/>
              <a:pathLst>
                <a:path extrusionOk="0" h="2718" w="416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0" name="Google Shape;8290;p76"/>
            <p:cNvSpPr/>
            <p:nvPr/>
          </p:nvSpPr>
          <p:spPr>
            <a:xfrm>
              <a:off x="2070125" y="3444225"/>
              <a:ext cx="106350" cy="69075"/>
            </a:xfrm>
            <a:custGeom>
              <a:rect b="b" l="l" r="r" t="t"/>
              <a:pathLst>
                <a:path extrusionOk="0" h="2763" w="4254">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1" name="Google Shape;8291;p76"/>
            <p:cNvSpPr/>
            <p:nvPr/>
          </p:nvSpPr>
          <p:spPr>
            <a:xfrm>
              <a:off x="2219775" y="3375350"/>
              <a:ext cx="89025" cy="85875"/>
            </a:xfrm>
            <a:custGeom>
              <a:rect b="b" l="l" r="r" t="t"/>
              <a:pathLst>
                <a:path extrusionOk="0" h="3435" w="3561">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2" name="Google Shape;8292;p76"/>
            <p:cNvSpPr/>
            <p:nvPr/>
          </p:nvSpPr>
          <p:spPr>
            <a:xfrm>
              <a:off x="2037825" y="3339125"/>
              <a:ext cx="138650" cy="88225"/>
            </a:xfrm>
            <a:custGeom>
              <a:rect b="b" l="l" r="r" t="t"/>
              <a:pathLst>
                <a:path extrusionOk="0" h="3529" w="5546">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3" name="Google Shape;8293;p76"/>
            <p:cNvSpPr/>
            <p:nvPr/>
          </p:nvSpPr>
          <p:spPr>
            <a:xfrm>
              <a:off x="2193775" y="3460400"/>
              <a:ext cx="140225" cy="89825"/>
            </a:xfrm>
            <a:custGeom>
              <a:rect b="b" l="l" r="r" t="t"/>
              <a:pathLst>
                <a:path extrusionOk="0" h="3593" w="5609">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94" name="Google Shape;8294;p76"/>
          <p:cNvGrpSpPr/>
          <p:nvPr/>
        </p:nvGrpSpPr>
        <p:grpSpPr>
          <a:xfrm>
            <a:off x="6632072" y="1820139"/>
            <a:ext cx="353802" cy="348926"/>
            <a:chOff x="2034675" y="3617925"/>
            <a:chExt cx="299325" cy="295200"/>
          </a:xfrm>
        </p:grpSpPr>
        <p:sp>
          <p:nvSpPr>
            <p:cNvPr id="8295" name="Google Shape;8295;p76"/>
            <p:cNvSpPr/>
            <p:nvPr/>
          </p:nvSpPr>
          <p:spPr>
            <a:xfrm>
              <a:off x="2195350" y="3721900"/>
              <a:ext cx="69350" cy="33900"/>
            </a:xfrm>
            <a:custGeom>
              <a:rect b="b" l="l" r="r" t="t"/>
              <a:pathLst>
                <a:path extrusionOk="0" h="1356" w="2774">
                  <a:moveTo>
                    <a:pt x="1387" y="1"/>
                  </a:moveTo>
                  <a:cubicBezTo>
                    <a:pt x="631" y="1"/>
                    <a:pt x="1" y="631"/>
                    <a:pt x="1" y="1355"/>
                  </a:cubicBezTo>
                  <a:lnTo>
                    <a:pt x="2773" y="1355"/>
                  </a:lnTo>
                  <a:cubicBezTo>
                    <a:pt x="2773" y="599"/>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6" name="Google Shape;8296;p76"/>
            <p:cNvSpPr/>
            <p:nvPr/>
          </p:nvSpPr>
          <p:spPr>
            <a:xfrm>
              <a:off x="2211900" y="3669125"/>
              <a:ext cx="35475" cy="35475"/>
            </a:xfrm>
            <a:custGeom>
              <a:rect b="b" l="l" r="r" t="t"/>
              <a:pathLst>
                <a:path extrusionOk="0" h="1419" w="1419">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7" name="Google Shape;8297;p76"/>
            <p:cNvSpPr/>
            <p:nvPr/>
          </p:nvSpPr>
          <p:spPr>
            <a:xfrm>
              <a:off x="2125250" y="3617925"/>
              <a:ext cx="208750" cy="208750"/>
            </a:xfrm>
            <a:custGeom>
              <a:rect b="b" l="l" r="r" t="t"/>
              <a:pathLst>
                <a:path extrusionOk="0" h="8350" w="835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8" name="Google Shape;8298;p76"/>
            <p:cNvSpPr/>
            <p:nvPr/>
          </p:nvSpPr>
          <p:spPr>
            <a:xfrm>
              <a:off x="2107150" y="3771525"/>
              <a:ext cx="73275" cy="72475"/>
            </a:xfrm>
            <a:custGeom>
              <a:rect b="b" l="l" r="r" t="t"/>
              <a:pathLst>
                <a:path extrusionOk="0" h="2899" w="2931">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9" name="Google Shape;8299;p76"/>
            <p:cNvSpPr/>
            <p:nvPr/>
          </p:nvSpPr>
          <p:spPr>
            <a:xfrm>
              <a:off x="2034675" y="3816425"/>
              <a:ext cx="100050" cy="96700"/>
            </a:xfrm>
            <a:custGeom>
              <a:rect b="b" l="l" r="r" t="t"/>
              <a:pathLst>
                <a:path extrusionOk="0" h="3868" w="4002">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00" name="Google Shape;8300;p76"/>
          <p:cNvGrpSpPr/>
          <p:nvPr/>
        </p:nvGrpSpPr>
        <p:grpSpPr>
          <a:xfrm>
            <a:off x="6633934" y="2266516"/>
            <a:ext cx="350079" cy="349133"/>
            <a:chOff x="2037825" y="3981825"/>
            <a:chExt cx="296175" cy="295375"/>
          </a:xfrm>
        </p:grpSpPr>
        <p:sp>
          <p:nvSpPr>
            <p:cNvPr id="8301" name="Google Shape;8301;p76"/>
            <p:cNvSpPr/>
            <p:nvPr/>
          </p:nvSpPr>
          <p:spPr>
            <a:xfrm>
              <a:off x="2072500" y="4085775"/>
              <a:ext cx="88225" cy="86675"/>
            </a:xfrm>
            <a:custGeom>
              <a:rect b="b" l="l" r="r" t="t"/>
              <a:pathLst>
                <a:path extrusionOk="0" h="3467" w="3529">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2" name="Google Shape;8302;p76"/>
            <p:cNvSpPr/>
            <p:nvPr/>
          </p:nvSpPr>
          <p:spPr>
            <a:xfrm>
              <a:off x="2176450" y="3981825"/>
              <a:ext cx="157550" cy="155975"/>
            </a:xfrm>
            <a:custGeom>
              <a:rect b="b" l="l" r="r" t="t"/>
              <a:pathLst>
                <a:path extrusionOk="0" h="6239" w="6302">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3" name="Google Shape;8303;p76"/>
            <p:cNvSpPr/>
            <p:nvPr/>
          </p:nvSpPr>
          <p:spPr>
            <a:xfrm>
              <a:off x="2037825" y="4168475"/>
              <a:ext cx="157550" cy="108725"/>
            </a:xfrm>
            <a:custGeom>
              <a:rect b="b" l="l" r="r" t="t"/>
              <a:pathLst>
                <a:path extrusionOk="0" h="4349" w="6302">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04" name="Google Shape;8304;p76"/>
          <p:cNvGrpSpPr/>
          <p:nvPr/>
        </p:nvGrpSpPr>
        <p:grpSpPr>
          <a:xfrm>
            <a:off x="5318952" y="2762832"/>
            <a:ext cx="350079" cy="285837"/>
            <a:chOff x="3860400" y="3254050"/>
            <a:chExt cx="296175" cy="241825"/>
          </a:xfrm>
        </p:grpSpPr>
        <p:sp>
          <p:nvSpPr>
            <p:cNvPr id="8305" name="Google Shape;8305;p76"/>
            <p:cNvSpPr/>
            <p:nvPr/>
          </p:nvSpPr>
          <p:spPr>
            <a:xfrm>
              <a:off x="4112425" y="3358025"/>
              <a:ext cx="44150" cy="18125"/>
            </a:xfrm>
            <a:custGeom>
              <a:rect b="b" l="l" r="r" t="t"/>
              <a:pathLst>
                <a:path extrusionOk="0" h="725" w="1766">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6" name="Google Shape;8306;p76"/>
            <p:cNvSpPr/>
            <p:nvPr/>
          </p:nvSpPr>
          <p:spPr>
            <a:xfrm>
              <a:off x="4102200" y="3393475"/>
              <a:ext cx="37050" cy="33875"/>
            </a:xfrm>
            <a:custGeom>
              <a:rect b="b" l="l" r="r" t="t"/>
              <a:pathLst>
                <a:path extrusionOk="0" h="1355" w="1482">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7" name="Google Shape;8307;p76"/>
            <p:cNvSpPr/>
            <p:nvPr/>
          </p:nvSpPr>
          <p:spPr>
            <a:xfrm>
              <a:off x="4103775" y="3306025"/>
              <a:ext cx="35475" cy="34500"/>
            </a:xfrm>
            <a:custGeom>
              <a:rect b="b" l="l" r="r" t="t"/>
              <a:pathLst>
                <a:path extrusionOk="0" h="1380" w="1419">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8" name="Google Shape;8308;p76"/>
            <p:cNvSpPr/>
            <p:nvPr/>
          </p:nvSpPr>
          <p:spPr>
            <a:xfrm>
              <a:off x="3860400" y="3306025"/>
              <a:ext cx="105550" cy="104800"/>
            </a:xfrm>
            <a:custGeom>
              <a:rect b="b" l="l" r="r" t="t"/>
              <a:pathLst>
                <a:path extrusionOk="0" h="4192" w="4222">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9" name="Google Shape;8309;p76"/>
            <p:cNvSpPr/>
            <p:nvPr/>
          </p:nvSpPr>
          <p:spPr>
            <a:xfrm>
              <a:off x="4050225" y="3254050"/>
              <a:ext cx="35450" cy="208750"/>
            </a:xfrm>
            <a:custGeom>
              <a:rect b="b" l="l" r="r" t="t"/>
              <a:pathLst>
                <a:path extrusionOk="0" h="8350" w="1418">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0" name="Google Shape;8310;p76"/>
            <p:cNvSpPr/>
            <p:nvPr/>
          </p:nvSpPr>
          <p:spPr>
            <a:xfrm>
              <a:off x="3912375" y="3426550"/>
              <a:ext cx="51225" cy="69325"/>
            </a:xfrm>
            <a:custGeom>
              <a:rect b="b" l="l" r="r" t="t"/>
              <a:pathLst>
                <a:path extrusionOk="0" h="2773" w="2049">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1" name="Google Shape;8311;p76"/>
            <p:cNvSpPr/>
            <p:nvPr/>
          </p:nvSpPr>
          <p:spPr>
            <a:xfrm>
              <a:off x="3982475" y="3275325"/>
              <a:ext cx="52000" cy="163850"/>
            </a:xfrm>
            <a:custGeom>
              <a:rect b="b" l="l" r="r" t="t"/>
              <a:pathLst>
                <a:path extrusionOk="0" h="6554" w="208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12" name="Google Shape;8312;p76"/>
          <p:cNvGrpSpPr/>
          <p:nvPr/>
        </p:nvGrpSpPr>
        <p:grpSpPr>
          <a:xfrm>
            <a:off x="5318479" y="3178702"/>
            <a:ext cx="351024" cy="350079"/>
            <a:chOff x="3859600" y="3591950"/>
            <a:chExt cx="296975" cy="296175"/>
          </a:xfrm>
        </p:grpSpPr>
        <p:sp>
          <p:nvSpPr>
            <p:cNvPr id="8313" name="Google Shape;8313;p76"/>
            <p:cNvSpPr/>
            <p:nvPr/>
          </p:nvSpPr>
          <p:spPr>
            <a:xfrm>
              <a:off x="4034450" y="3766000"/>
              <a:ext cx="122125" cy="122125"/>
            </a:xfrm>
            <a:custGeom>
              <a:rect b="b" l="l" r="r" t="t"/>
              <a:pathLst>
                <a:path extrusionOk="0" h="4885" w="4885">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4" name="Google Shape;8314;p76"/>
            <p:cNvSpPr/>
            <p:nvPr/>
          </p:nvSpPr>
          <p:spPr>
            <a:xfrm>
              <a:off x="3860400" y="3679375"/>
              <a:ext cx="260725" cy="173300"/>
            </a:xfrm>
            <a:custGeom>
              <a:rect b="b" l="l" r="r" t="t"/>
              <a:pathLst>
                <a:path extrusionOk="0" h="6932" w="10429">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5" name="Google Shape;8315;p76"/>
            <p:cNvSpPr/>
            <p:nvPr/>
          </p:nvSpPr>
          <p:spPr>
            <a:xfrm>
              <a:off x="3859600" y="3591950"/>
              <a:ext cx="261525" cy="70900"/>
            </a:xfrm>
            <a:custGeom>
              <a:rect b="b" l="l" r="r" t="t"/>
              <a:pathLst>
                <a:path extrusionOk="0" h="2836" w="10461">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16" name="Google Shape;8316;p76"/>
          <p:cNvGrpSpPr/>
          <p:nvPr/>
        </p:nvGrpSpPr>
        <p:grpSpPr>
          <a:xfrm>
            <a:off x="5318952" y="3654786"/>
            <a:ext cx="350079" cy="350079"/>
            <a:chOff x="3860400" y="3955025"/>
            <a:chExt cx="296175" cy="296175"/>
          </a:xfrm>
        </p:grpSpPr>
        <p:sp>
          <p:nvSpPr>
            <p:cNvPr id="8317" name="Google Shape;8317;p76"/>
            <p:cNvSpPr/>
            <p:nvPr/>
          </p:nvSpPr>
          <p:spPr>
            <a:xfrm>
              <a:off x="3973825" y="3955025"/>
              <a:ext cx="68525" cy="68550"/>
            </a:xfrm>
            <a:custGeom>
              <a:rect b="b" l="l" r="r" t="t"/>
              <a:pathLst>
                <a:path extrusionOk="0" h="2742" w="2741">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8" name="Google Shape;8318;p76"/>
            <p:cNvSpPr/>
            <p:nvPr/>
          </p:nvSpPr>
          <p:spPr>
            <a:xfrm>
              <a:off x="3947025" y="4021975"/>
              <a:ext cx="122125" cy="71700"/>
            </a:xfrm>
            <a:custGeom>
              <a:rect b="b" l="l" r="r" t="t"/>
              <a:pathLst>
                <a:path extrusionOk="0" h="2868" w="4885">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9" name="Google Shape;8319;p76"/>
            <p:cNvSpPr/>
            <p:nvPr/>
          </p:nvSpPr>
          <p:spPr>
            <a:xfrm>
              <a:off x="4086450" y="4145650"/>
              <a:ext cx="70125" cy="104775"/>
            </a:xfrm>
            <a:custGeom>
              <a:rect b="b" l="l" r="r" t="t"/>
              <a:pathLst>
                <a:path extrusionOk="0" h="4191" w="2805">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0" name="Google Shape;8320;p76"/>
            <p:cNvSpPr/>
            <p:nvPr/>
          </p:nvSpPr>
          <p:spPr>
            <a:xfrm>
              <a:off x="3860400" y="4180300"/>
              <a:ext cx="70125" cy="70125"/>
            </a:xfrm>
            <a:custGeom>
              <a:rect b="b" l="l" r="r" t="t"/>
              <a:pathLst>
                <a:path extrusionOk="0" h="2805" w="2805">
                  <a:moveTo>
                    <a:pt x="347" y="0"/>
                  </a:moveTo>
                  <a:cubicBezTo>
                    <a:pt x="158" y="0"/>
                    <a:pt x="0" y="189"/>
                    <a:pt x="0" y="347"/>
                  </a:cubicBezTo>
                  <a:lnTo>
                    <a:pt x="0" y="2458"/>
                  </a:lnTo>
                  <a:cubicBezTo>
                    <a:pt x="0" y="2678"/>
                    <a:pt x="158" y="2804"/>
                    <a:pt x="347" y="2804"/>
                  </a:cubicBezTo>
                  <a:lnTo>
                    <a:pt x="2804" y="2804"/>
                  </a:ln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1" name="Google Shape;8321;p76"/>
            <p:cNvSpPr/>
            <p:nvPr/>
          </p:nvSpPr>
          <p:spPr>
            <a:xfrm>
              <a:off x="3947025" y="4111775"/>
              <a:ext cx="122125" cy="139425"/>
            </a:xfrm>
            <a:custGeom>
              <a:rect b="b" l="l" r="r" t="t"/>
              <a:pathLst>
                <a:path extrusionOk="0" h="5577" w="4885">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22" name="Google Shape;8322;p76"/>
          <p:cNvGrpSpPr/>
          <p:nvPr/>
        </p:nvGrpSpPr>
        <p:grpSpPr>
          <a:xfrm>
            <a:off x="7534167" y="2731184"/>
            <a:ext cx="355664" cy="349133"/>
            <a:chOff x="5716825" y="3235950"/>
            <a:chExt cx="300900" cy="295375"/>
          </a:xfrm>
        </p:grpSpPr>
        <p:sp>
          <p:nvSpPr>
            <p:cNvPr id="8323" name="Google Shape;8323;p76"/>
            <p:cNvSpPr/>
            <p:nvPr/>
          </p:nvSpPr>
          <p:spPr>
            <a:xfrm>
              <a:off x="5716825" y="3309975"/>
              <a:ext cx="137075" cy="146525"/>
            </a:xfrm>
            <a:custGeom>
              <a:rect b="b" l="l" r="r" t="t"/>
              <a:pathLst>
                <a:path extrusionOk="0" h="5861" w="5483">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4" name="Google Shape;8324;p76"/>
            <p:cNvSpPr/>
            <p:nvPr/>
          </p:nvSpPr>
          <p:spPr>
            <a:xfrm>
              <a:off x="5794025" y="3235950"/>
              <a:ext cx="145725" cy="133900"/>
            </a:xfrm>
            <a:custGeom>
              <a:rect b="b" l="l" r="r" t="t"/>
              <a:pathLst>
                <a:path extrusionOk="0" h="5356" w="5829">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5" name="Google Shape;8325;p76"/>
            <p:cNvSpPr/>
            <p:nvPr/>
          </p:nvSpPr>
          <p:spPr>
            <a:xfrm>
              <a:off x="5880650" y="3309975"/>
              <a:ext cx="137075" cy="145725"/>
            </a:xfrm>
            <a:custGeom>
              <a:rect b="b" l="l" r="r" t="t"/>
              <a:pathLst>
                <a:path extrusionOk="0" h="5829" w="5483">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6" name="Google Shape;8326;p76"/>
            <p:cNvSpPr/>
            <p:nvPr/>
          </p:nvSpPr>
          <p:spPr>
            <a:xfrm>
              <a:off x="5794025" y="3396625"/>
              <a:ext cx="147300" cy="134700"/>
            </a:xfrm>
            <a:custGeom>
              <a:rect b="b" l="l" r="r" t="t"/>
              <a:pathLst>
                <a:path extrusionOk="0" h="5388" w="5892">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27" name="Google Shape;8327;p76"/>
          <p:cNvGrpSpPr/>
          <p:nvPr/>
        </p:nvGrpSpPr>
        <p:grpSpPr>
          <a:xfrm>
            <a:off x="7547199" y="3189872"/>
            <a:ext cx="329601" cy="327739"/>
            <a:chOff x="5727850" y="3609275"/>
            <a:chExt cx="278850" cy="277275"/>
          </a:xfrm>
        </p:grpSpPr>
        <p:sp>
          <p:nvSpPr>
            <p:cNvPr id="8328" name="Google Shape;8328;p76"/>
            <p:cNvSpPr/>
            <p:nvPr/>
          </p:nvSpPr>
          <p:spPr>
            <a:xfrm>
              <a:off x="5884600" y="3765225"/>
              <a:ext cx="122100" cy="121325"/>
            </a:xfrm>
            <a:custGeom>
              <a:rect b="b" l="l" r="r" t="t"/>
              <a:pathLst>
                <a:path extrusionOk="0" h="4853" w="4884">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9" name="Google Shape;8329;p76"/>
            <p:cNvSpPr/>
            <p:nvPr/>
          </p:nvSpPr>
          <p:spPr>
            <a:xfrm>
              <a:off x="5727850" y="3669125"/>
              <a:ext cx="35475" cy="216625"/>
            </a:xfrm>
            <a:custGeom>
              <a:rect b="b" l="l" r="r" t="t"/>
              <a:pathLst>
                <a:path extrusionOk="0" h="8665" w="1419">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0" name="Google Shape;8330;p76"/>
            <p:cNvSpPr/>
            <p:nvPr/>
          </p:nvSpPr>
          <p:spPr>
            <a:xfrm>
              <a:off x="5779825" y="3677800"/>
              <a:ext cx="174900" cy="207950"/>
            </a:xfrm>
            <a:custGeom>
              <a:rect b="b" l="l" r="r" t="t"/>
              <a:pathLst>
                <a:path extrusionOk="0" h="8318" w="6996">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1" name="Google Shape;8331;p76"/>
            <p:cNvSpPr/>
            <p:nvPr/>
          </p:nvSpPr>
          <p:spPr>
            <a:xfrm>
              <a:off x="5815275" y="3781750"/>
              <a:ext cx="66200" cy="17350"/>
            </a:xfrm>
            <a:custGeom>
              <a:rect b="b" l="l" r="r" t="t"/>
              <a:pathLst>
                <a:path extrusionOk="0" h="694" w="2648">
                  <a:moveTo>
                    <a:pt x="1" y="1"/>
                  </a:moveTo>
                  <a:lnTo>
                    <a:pt x="1" y="694"/>
                  </a:lnTo>
                  <a:lnTo>
                    <a:pt x="2301" y="694"/>
                  </a:lnTo>
                  <a:cubicBezTo>
                    <a:pt x="2364" y="473"/>
                    <a:pt x="2490" y="221"/>
                    <a:pt x="26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2" name="Google Shape;8332;p76"/>
            <p:cNvSpPr/>
            <p:nvPr/>
          </p:nvSpPr>
          <p:spPr>
            <a:xfrm>
              <a:off x="5727850" y="3609275"/>
              <a:ext cx="226075" cy="51225"/>
            </a:xfrm>
            <a:custGeom>
              <a:rect b="b" l="l" r="r" t="t"/>
              <a:pathLst>
                <a:path extrusionOk="0" h="2049" w="9043">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33" name="Google Shape;8333;p76"/>
          <p:cNvGrpSpPr/>
          <p:nvPr/>
        </p:nvGrpSpPr>
        <p:grpSpPr>
          <a:xfrm>
            <a:off x="7558383" y="3655259"/>
            <a:ext cx="307231" cy="349133"/>
            <a:chOff x="5736525" y="3963700"/>
            <a:chExt cx="259925" cy="295375"/>
          </a:xfrm>
        </p:grpSpPr>
        <p:sp>
          <p:nvSpPr>
            <p:cNvPr id="8334" name="Google Shape;8334;p76"/>
            <p:cNvSpPr/>
            <p:nvPr/>
          </p:nvSpPr>
          <p:spPr>
            <a:xfrm>
              <a:off x="5736525" y="4153525"/>
              <a:ext cx="121300" cy="105550"/>
            </a:xfrm>
            <a:custGeom>
              <a:rect b="b" l="l" r="r" t="t"/>
              <a:pathLst>
                <a:path extrusionOk="0" h="4222" w="4852">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5" name="Google Shape;8335;p76"/>
            <p:cNvSpPr/>
            <p:nvPr/>
          </p:nvSpPr>
          <p:spPr>
            <a:xfrm>
              <a:off x="5833400" y="4168475"/>
              <a:ext cx="66975" cy="33900"/>
            </a:xfrm>
            <a:custGeom>
              <a:rect b="b" l="l" r="r" t="t"/>
              <a:pathLst>
                <a:path extrusionOk="0" h="1356" w="2679">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6" name="Google Shape;8336;p76"/>
            <p:cNvSpPr/>
            <p:nvPr/>
          </p:nvSpPr>
          <p:spPr>
            <a:xfrm>
              <a:off x="5875925" y="4153525"/>
              <a:ext cx="120525" cy="105550"/>
            </a:xfrm>
            <a:custGeom>
              <a:rect b="b" l="l" r="r" t="t"/>
              <a:pathLst>
                <a:path extrusionOk="0" h="4222" w="4821">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7" name="Google Shape;8337;p76"/>
            <p:cNvSpPr/>
            <p:nvPr/>
          </p:nvSpPr>
          <p:spPr>
            <a:xfrm>
              <a:off x="5754625" y="3963700"/>
              <a:ext cx="224500" cy="154400"/>
            </a:xfrm>
            <a:custGeom>
              <a:rect b="b" l="l" r="r" t="t"/>
              <a:pathLst>
                <a:path extrusionOk="0" h="6176" w="898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8" name="Google Shape;8338;p76"/>
            <p:cNvSpPr/>
            <p:nvPr/>
          </p:nvSpPr>
          <p:spPr>
            <a:xfrm>
              <a:off x="5806625" y="3998350"/>
              <a:ext cx="69325" cy="52025"/>
            </a:xfrm>
            <a:custGeom>
              <a:rect b="b" l="l" r="r" t="t"/>
              <a:pathLst>
                <a:path extrusionOk="0" h="2081" w="2773">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9" name="Google Shape;8339;p76"/>
            <p:cNvSpPr/>
            <p:nvPr/>
          </p:nvSpPr>
          <p:spPr>
            <a:xfrm>
              <a:off x="5893250" y="3999150"/>
              <a:ext cx="34675" cy="51225"/>
            </a:xfrm>
            <a:custGeom>
              <a:rect b="b" l="l" r="r" t="t"/>
              <a:pathLst>
                <a:path extrusionOk="0" h="2049" w="1387">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0" name="Google Shape;8340;p76"/>
            <p:cNvSpPr/>
            <p:nvPr/>
          </p:nvSpPr>
          <p:spPr>
            <a:xfrm>
              <a:off x="5806625" y="4049550"/>
              <a:ext cx="121300" cy="104000"/>
            </a:xfrm>
            <a:custGeom>
              <a:rect b="b" l="l" r="r" t="t"/>
              <a:pathLst>
                <a:path extrusionOk="0" h="4160" w="4852">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41" name="Google Shape;8341;p76"/>
          <p:cNvGrpSpPr/>
          <p:nvPr/>
        </p:nvGrpSpPr>
        <p:grpSpPr>
          <a:xfrm>
            <a:off x="6649963" y="4104585"/>
            <a:ext cx="351024" cy="350079"/>
            <a:chOff x="6553275" y="3604550"/>
            <a:chExt cx="296975" cy="296175"/>
          </a:xfrm>
        </p:grpSpPr>
        <p:sp>
          <p:nvSpPr>
            <p:cNvPr id="8342" name="Google Shape;8342;p76"/>
            <p:cNvSpPr/>
            <p:nvPr/>
          </p:nvSpPr>
          <p:spPr>
            <a:xfrm>
              <a:off x="6657250" y="3604550"/>
              <a:ext cx="86650" cy="86650"/>
            </a:xfrm>
            <a:custGeom>
              <a:rect b="b" l="l" r="r" t="t"/>
              <a:pathLst>
                <a:path extrusionOk="0" h="3466" w="3466">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3" name="Google Shape;8343;p76"/>
            <p:cNvSpPr/>
            <p:nvPr/>
          </p:nvSpPr>
          <p:spPr>
            <a:xfrm>
              <a:off x="6553275" y="3777825"/>
              <a:ext cx="296975" cy="122900"/>
            </a:xfrm>
            <a:custGeom>
              <a:rect b="b" l="l" r="r" t="t"/>
              <a:pathLst>
                <a:path extrusionOk="0" h="4916" w="11879">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4" name="Google Shape;8344;p76"/>
            <p:cNvSpPr/>
            <p:nvPr/>
          </p:nvSpPr>
          <p:spPr>
            <a:xfrm>
              <a:off x="6755700" y="3640000"/>
              <a:ext cx="74850" cy="121300"/>
            </a:xfrm>
            <a:custGeom>
              <a:rect b="b" l="l" r="r" t="t"/>
              <a:pathLst>
                <a:path extrusionOk="0" h="4852" w="2994">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5" name="Google Shape;8345;p76"/>
            <p:cNvSpPr/>
            <p:nvPr/>
          </p:nvSpPr>
          <p:spPr>
            <a:xfrm>
              <a:off x="6570600" y="3640000"/>
              <a:ext cx="74850" cy="121300"/>
            </a:xfrm>
            <a:custGeom>
              <a:rect b="b" l="l" r="r" t="t"/>
              <a:pathLst>
                <a:path extrusionOk="0" h="4852" w="2994">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6" name="Google Shape;8346;p76"/>
            <p:cNvSpPr/>
            <p:nvPr/>
          </p:nvSpPr>
          <p:spPr>
            <a:xfrm>
              <a:off x="6707650" y="3688025"/>
              <a:ext cx="70925" cy="70925"/>
            </a:xfrm>
            <a:custGeom>
              <a:rect b="b" l="l" r="r" t="t"/>
              <a:pathLst>
                <a:path extrusionOk="0" h="2837" w="2837">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7" name="Google Shape;8347;p76"/>
            <p:cNvSpPr/>
            <p:nvPr/>
          </p:nvSpPr>
          <p:spPr>
            <a:xfrm>
              <a:off x="6621025" y="3688825"/>
              <a:ext cx="70900" cy="73275"/>
            </a:xfrm>
            <a:custGeom>
              <a:rect b="b" l="l" r="r" t="t"/>
              <a:pathLst>
                <a:path extrusionOk="0" h="2931" w="2836">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348" name="Google Shape;8348;p76"/>
          <p:cNvSpPr txBox="1"/>
          <p:nvPr/>
        </p:nvSpPr>
        <p:spPr>
          <a:xfrm>
            <a:off x="849675" y="71597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Business Icons</a:t>
            </a:r>
            <a:endParaRPr sz="2400">
              <a:solidFill>
                <a:srgbClr val="FFFFFF"/>
              </a:solidFill>
            </a:endParaRPr>
          </a:p>
        </p:txBody>
      </p:sp>
      <p:sp>
        <p:nvSpPr>
          <p:cNvPr id="8349" name="Google Shape;8349;p76"/>
          <p:cNvSpPr txBox="1"/>
          <p:nvPr/>
        </p:nvSpPr>
        <p:spPr>
          <a:xfrm>
            <a:off x="4858400" y="71597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Teamwork Icons</a:t>
            </a:r>
            <a:endParaRPr sz="2400">
              <a:solidFill>
                <a:srgbClr val="FFFFFF"/>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353" name="Shape 8353"/>
        <p:cNvGrpSpPr/>
        <p:nvPr/>
      </p:nvGrpSpPr>
      <p:grpSpPr>
        <a:xfrm>
          <a:off x="0" y="0"/>
          <a:ext cx="0" cy="0"/>
          <a:chOff x="0" y="0"/>
          <a:chExt cx="0" cy="0"/>
        </a:xfrm>
      </p:grpSpPr>
      <p:grpSp>
        <p:nvGrpSpPr>
          <p:cNvPr id="8354" name="Google Shape;8354;p77"/>
          <p:cNvGrpSpPr/>
          <p:nvPr/>
        </p:nvGrpSpPr>
        <p:grpSpPr>
          <a:xfrm>
            <a:off x="877057" y="1380546"/>
            <a:ext cx="294401" cy="353645"/>
            <a:chOff x="-35814600" y="3202075"/>
            <a:chExt cx="242625" cy="291450"/>
          </a:xfrm>
        </p:grpSpPr>
        <p:sp>
          <p:nvSpPr>
            <p:cNvPr id="8355" name="Google Shape;8355;p77"/>
            <p:cNvSpPr/>
            <p:nvPr/>
          </p:nvSpPr>
          <p:spPr>
            <a:xfrm>
              <a:off x="-35814600" y="3202075"/>
              <a:ext cx="51225" cy="202450"/>
            </a:xfrm>
            <a:custGeom>
              <a:rect b="b" l="l" r="r" t="t"/>
              <a:pathLst>
                <a:path extrusionOk="0" h="8098" w="2049">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6" name="Google Shape;8356;p77"/>
            <p:cNvSpPr/>
            <p:nvPr/>
          </p:nvSpPr>
          <p:spPr>
            <a:xfrm>
              <a:off x="-35814600" y="3407650"/>
              <a:ext cx="242625" cy="68550"/>
            </a:xfrm>
            <a:custGeom>
              <a:rect b="b" l="l" r="r" t="t"/>
              <a:pathLst>
                <a:path extrusionOk="0" h="2742" w="9705">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7" name="Google Shape;8357;p77"/>
            <p:cNvSpPr/>
            <p:nvPr/>
          </p:nvSpPr>
          <p:spPr>
            <a:xfrm>
              <a:off x="-35627125" y="3450950"/>
              <a:ext cx="55150" cy="25250"/>
            </a:xfrm>
            <a:custGeom>
              <a:rect b="b" l="l" r="r" t="t"/>
              <a:pathLst>
                <a:path extrusionOk="0" h="1010" w="2206">
                  <a:moveTo>
                    <a:pt x="0" y="1"/>
                  </a:moveTo>
                  <a:lnTo>
                    <a:pt x="0" y="1009"/>
                  </a:lnTo>
                  <a:lnTo>
                    <a:pt x="1670" y="1009"/>
                  </a:lnTo>
                  <a:cubicBezTo>
                    <a:pt x="1953" y="1009"/>
                    <a:pt x="2205" y="788"/>
                    <a:pt x="1953" y="505"/>
                  </a:cubicBezTo>
                  <a:cubicBezTo>
                    <a:pt x="1827" y="347"/>
                    <a:pt x="1764" y="190"/>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8" name="Google Shape;8358;p77"/>
            <p:cNvSpPr/>
            <p:nvPr/>
          </p:nvSpPr>
          <p:spPr>
            <a:xfrm>
              <a:off x="-35703525" y="3305250"/>
              <a:ext cx="84300" cy="34675"/>
            </a:xfrm>
            <a:custGeom>
              <a:rect b="b" l="l" r="r" t="t"/>
              <a:pathLst>
                <a:path extrusionOk="0" h="1387" w="3372">
                  <a:moveTo>
                    <a:pt x="1701" y="0"/>
                  </a:moveTo>
                  <a:cubicBezTo>
                    <a:pt x="882" y="0"/>
                    <a:pt x="221" y="599"/>
                    <a:pt x="0" y="1387"/>
                  </a:cubicBezTo>
                  <a:lnTo>
                    <a:pt x="3371" y="1387"/>
                  </a:lnTo>
                  <a:cubicBezTo>
                    <a:pt x="3214" y="599"/>
                    <a:pt x="2521"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9" name="Google Shape;8359;p77"/>
            <p:cNvSpPr/>
            <p:nvPr/>
          </p:nvSpPr>
          <p:spPr>
            <a:xfrm>
              <a:off x="-35677550" y="3254050"/>
              <a:ext cx="33100" cy="33100"/>
            </a:xfrm>
            <a:custGeom>
              <a:rect b="b" l="l" r="r" t="t"/>
              <a:pathLst>
                <a:path extrusionOk="0" h="1324" w="1324">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0" name="Google Shape;8360;p77"/>
            <p:cNvSpPr/>
            <p:nvPr/>
          </p:nvSpPr>
          <p:spPr>
            <a:xfrm>
              <a:off x="-35746850" y="3202075"/>
              <a:ext cx="171725" cy="189050"/>
            </a:xfrm>
            <a:custGeom>
              <a:rect b="b" l="l" r="r" t="t"/>
              <a:pathLst>
                <a:path extrusionOk="0" h="7562" w="6869">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1" name="Google Shape;8361;p77"/>
            <p:cNvSpPr/>
            <p:nvPr/>
          </p:nvSpPr>
          <p:spPr>
            <a:xfrm>
              <a:off x="-35677550" y="3450950"/>
              <a:ext cx="34675" cy="42575"/>
            </a:xfrm>
            <a:custGeom>
              <a:rect b="b" l="l" r="r" t="t"/>
              <a:pathLst>
                <a:path extrusionOk="0" h="1703" w="1387">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62" name="Google Shape;8362;p77"/>
          <p:cNvGrpSpPr/>
          <p:nvPr/>
        </p:nvGrpSpPr>
        <p:grpSpPr>
          <a:xfrm>
            <a:off x="847435" y="1821466"/>
            <a:ext cx="353645" cy="353888"/>
            <a:chOff x="-35839800" y="3561025"/>
            <a:chExt cx="291450" cy="291650"/>
          </a:xfrm>
        </p:grpSpPr>
        <p:sp>
          <p:nvSpPr>
            <p:cNvPr id="8363" name="Google Shape;8363;p77"/>
            <p:cNvSpPr/>
            <p:nvPr/>
          </p:nvSpPr>
          <p:spPr>
            <a:xfrm>
              <a:off x="-35772850" y="3612425"/>
              <a:ext cx="155200" cy="142575"/>
            </a:xfrm>
            <a:custGeom>
              <a:rect b="b" l="l" r="r" t="t"/>
              <a:pathLst>
                <a:path extrusionOk="0" h="5703" w="6208">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4" name="Google Shape;8364;p77"/>
            <p:cNvSpPr/>
            <p:nvPr/>
          </p:nvSpPr>
          <p:spPr>
            <a:xfrm>
              <a:off x="-35621625" y="3694325"/>
              <a:ext cx="73275" cy="143375"/>
            </a:xfrm>
            <a:custGeom>
              <a:rect b="b" l="l" r="r" t="t"/>
              <a:pathLst>
                <a:path extrusionOk="0" h="5735" w="2931">
                  <a:moveTo>
                    <a:pt x="2931" y="1"/>
                  </a:moveTo>
                  <a:lnTo>
                    <a:pt x="1" y="2899"/>
                  </a:lnTo>
                  <a:lnTo>
                    <a:pt x="2805" y="5735"/>
                  </a:lnTo>
                  <a:cubicBezTo>
                    <a:pt x="2868" y="5609"/>
                    <a:pt x="2931" y="5451"/>
                    <a:pt x="2931" y="5294"/>
                  </a:cubicBezTo>
                  <a:lnTo>
                    <a:pt x="293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5" name="Google Shape;8365;p77"/>
            <p:cNvSpPr/>
            <p:nvPr/>
          </p:nvSpPr>
          <p:spPr>
            <a:xfrm>
              <a:off x="-35827200" y="3748675"/>
              <a:ext cx="263100" cy="104000"/>
            </a:xfrm>
            <a:custGeom>
              <a:rect b="b" l="l" r="r" t="t"/>
              <a:pathLst>
                <a:path extrusionOk="0" h="4160" w="10524">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6" name="Google Shape;8366;p77"/>
            <p:cNvSpPr/>
            <p:nvPr/>
          </p:nvSpPr>
          <p:spPr>
            <a:xfrm>
              <a:off x="-35831925" y="3635275"/>
              <a:ext cx="41775" cy="85075"/>
            </a:xfrm>
            <a:custGeom>
              <a:rect b="b" l="l" r="r" t="t"/>
              <a:pathLst>
                <a:path extrusionOk="0" h="3403" w="1671">
                  <a:moveTo>
                    <a:pt x="1671" y="0"/>
                  </a:moveTo>
                  <a:lnTo>
                    <a:pt x="1" y="1701"/>
                  </a:lnTo>
                  <a:lnTo>
                    <a:pt x="1671" y="3403"/>
                  </a:lnTo>
                  <a:lnTo>
                    <a:pt x="167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7" name="Google Shape;8367;p77"/>
            <p:cNvSpPr/>
            <p:nvPr/>
          </p:nvSpPr>
          <p:spPr>
            <a:xfrm>
              <a:off x="-35601150" y="3635275"/>
              <a:ext cx="43350" cy="85075"/>
            </a:xfrm>
            <a:custGeom>
              <a:rect b="b" l="l" r="r" t="t"/>
              <a:pathLst>
                <a:path extrusionOk="0" h="3403" w="1734">
                  <a:moveTo>
                    <a:pt x="1" y="0"/>
                  </a:moveTo>
                  <a:lnTo>
                    <a:pt x="1" y="3403"/>
                  </a:lnTo>
                  <a:lnTo>
                    <a:pt x="1734" y="170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8" name="Google Shape;8368;p77"/>
            <p:cNvSpPr/>
            <p:nvPr/>
          </p:nvSpPr>
          <p:spPr>
            <a:xfrm>
              <a:off x="-35750000" y="3561025"/>
              <a:ext cx="111075" cy="35675"/>
            </a:xfrm>
            <a:custGeom>
              <a:rect b="b" l="l" r="r" t="t"/>
              <a:pathLst>
                <a:path extrusionOk="0" h="1427" w="4443">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9" name="Google Shape;8369;p77"/>
            <p:cNvSpPr/>
            <p:nvPr/>
          </p:nvSpPr>
          <p:spPr>
            <a:xfrm>
              <a:off x="-35839800" y="3694325"/>
              <a:ext cx="72500" cy="143375"/>
            </a:xfrm>
            <a:custGeom>
              <a:rect b="b" l="l" r="r" t="t"/>
              <a:pathLst>
                <a:path extrusionOk="0" h="5735" w="2900">
                  <a:moveTo>
                    <a:pt x="1" y="1"/>
                  </a:moveTo>
                  <a:lnTo>
                    <a:pt x="1" y="5294"/>
                  </a:lnTo>
                  <a:cubicBezTo>
                    <a:pt x="1" y="5451"/>
                    <a:pt x="32" y="5609"/>
                    <a:pt x="95" y="5735"/>
                  </a:cubicBezTo>
                  <a:lnTo>
                    <a:pt x="2899" y="2899"/>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370" name="Google Shape;8370;p77"/>
          <p:cNvSpPr/>
          <p:nvPr/>
        </p:nvSpPr>
        <p:spPr>
          <a:xfrm>
            <a:off x="845859" y="2257004"/>
            <a:ext cx="355557" cy="353645"/>
          </a:xfrm>
          <a:custGeom>
            <a:rect b="b" l="l" r="r" t="t"/>
            <a:pathLst>
              <a:path extrusionOk="0" h="11658" w="11721">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371" name="Google Shape;8371;p77"/>
          <p:cNvGrpSpPr/>
          <p:nvPr/>
        </p:nvGrpSpPr>
        <p:grpSpPr>
          <a:xfrm>
            <a:off x="3084980" y="1380546"/>
            <a:ext cx="353645" cy="353645"/>
            <a:chOff x="-34003850" y="3227275"/>
            <a:chExt cx="291450" cy="291450"/>
          </a:xfrm>
        </p:grpSpPr>
        <p:sp>
          <p:nvSpPr>
            <p:cNvPr id="8372" name="Google Shape;8372;p77"/>
            <p:cNvSpPr/>
            <p:nvPr/>
          </p:nvSpPr>
          <p:spPr>
            <a:xfrm>
              <a:off x="-33852625" y="3313925"/>
              <a:ext cx="128425" cy="49625"/>
            </a:xfrm>
            <a:custGeom>
              <a:rect b="b" l="l" r="r" t="t"/>
              <a:pathLst>
                <a:path extrusionOk="0" h="1985" w="5137">
                  <a:moveTo>
                    <a:pt x="473" y="0"/>
                  </a:moveTo>
                  <a:cubicBezTo>
                    <a:pt x="316" y="0"/>
                    <a:pt x="158" y="32"/>
                    <a:pt x="1" y="126"/>
                  </a:cubicBezTo>
                  <a:lnTo>
                    <a:pt x="2521" y="1985"/>
                  </a:lnTo>
                  <a:lnTo>
                    <a:pt x="5136" y="158"/>
                  </a:lnTo>
                  <a:cubicBezTo>
                    <a:pt x="4979" y="32"/>
                    <a:pt x="4790" y="0"/>
                    <a:pt x="45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3" name="Google Shape;8373;p77"/>
            <p:cNvSpPr/>
            <p:nvPr/>
          </p:nvSpPr>
          <p:spPr>
            <a:xfrm>
              <a:off x="-33866000" y="3328875"/>
              <a:ext cx="153600" cy="103200"/>
            </a:xfrm>
            <a:custGeom>
              <a:rect b="b" l="l" r="r" t="t"/>
              <a:pathLst>
                <a:path extrusionOk="0" h="4128" w="6144">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4" name="Google Shape;8374;p77"/>
            <p:cNvSpPr/>
            <p:nvPr/>
          </p:nvSpPr>
          <p:spPr>
            <a:xfrm>
              <a:off x="-34003850" y="3279250"/>
              <a:ext cx="189050" cy="188275"/>
            </a:xfrm>
            <a:custGeom>
              <a:rect b="b" l="l" r="r" t="t"/>
              <a:pathLst>
                <a:path extrusionOk="0" h="7531" w="7562">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5" name="Google Shape;8375;p77"/>
            <p:cNvSpPr/>
            <p:nvPr/>
          </p:nvSpPr>
          <p:spPr>
            <a:xfrm>
              <a:off x="-34003850" y="3227275"/>
              <a:ext cx="189050" cy="34675"/>
            </a:xfrm>
            <a:custGeom>
              <a:rect b="b" l="l" r="r" t="t"/>
              <a:pathLst>
                <a:path extrusionOk="0" h="1387" w="7562">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6" name="Google Shape;8376;p77"/>
            <p:cNvSpPr/>
            <p:nvPr/>
          </p:nvSpPr>
          <p:spPr>
            <a:xfrm>
              <a:off x="-34003850" y="3484050"/>
              <a:ext cx="189050" cy="34675"/>
            </a:xfrm>
            <a:custGeom>
              <a:rect b="b" l="l" r="r" t="t"/>
              <a:pathLst>
                <a:path extrusionOk="0" h="1387" w="7562">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77" name="Google Shape;8377;p77"/>
          <p:cNvGrpSpPr/>
          <p:nvPr/>
        </p:nvGrpSpPr>
        <p:grpSpPr>
          <a:xfrm>
            <a:off x="3084510" y="1821238"/>
            <a:ext cx="354586" cy="354343"/>
            <a:chOff x="-34004625" y="3585850"/>
            <a:chExt cx="292225" cy="292025"/>
          </a:xfrm>
        </p:grpSpPr>
        <p:sp>
          <p:nvSpPr>
            <p:cNvPr id="8378" name="Google Shape;8378;p77"/>
            <p:cNvSpPr/>
            <p:nvPr/>
          </p:nvSpPr>
          <p:spPr>
            <a:xfrm>
              <a:off x="-33832150" y="3585850"/>
              <a:ext cx="103200" cy="154200"/>
            </a:xfrm>
            <a:custGeom>
              <a:rect b="b" l="l" r="r" t="t"/>
              <a:pathLst>
                <a:path extrusionOk="0" h="6168" w="4128">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9" name="Google Shape;8379;p77"/>
            <p:cNvSpPr/>
            <p:nvPr/>
          </p:nvSpPr>
          <p:spPr>
            <a:xfrm>
              <a:off x="-34004625" y="3690400"/>
              <a:ext cx="155175" cy="187475"/>
            </a:xfrm>
            <a:custGeom>
              <a:rect b="b" l="l" r="r" t="t"/>
              <a:pathLst>
                <a:path extrusionOk="0" h="7499" w="6207">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0" name="Google Shape;8380;p77"/>
            <p:cNvSpPr/>
            <p:nvPr/>
          </p:nvSpPr>
          <p:spPr>
            <a:xfrm>
              <a:off x="-33936100" y="3621075"/>
              <a:ext cx="51200" cy="51225"/>
            </a:xfrm>
            <a:custGeom>
              <a:rect b="b" l="l" r="r" t="t"/>
              <a:pathLst>
                <a:path extrusionOk="0" h="2049" w="2048">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1" name="Google Shape;8381;p77"/>
            <p:cNvSpPr/>
            <p:nvPr/>
          </p:nvSpPr>
          <p:spPr>
            <a:xfrm>
              <a:off x="-33952650" y="3690125"/>
              <a:ext cx="155975" cy="186950"/>
            </a:xfrm>
            <a:custGeom>
              <a:rect b="b" l="l" r="r" t="t"/>
              <a:pathLst>
                <a:path extrusionOk="0" h="7478" w="6239">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2" name="Google Shape;8382;p77"/>
            <p:cNvSpPr/>
            <p:nvPr/>
          </p:nvSpPr>
          <p:spPr>
            <a:xfrm>
              <a:off x="-33849475" y="3758125"/>
              <a:ext cx="137075" cy="33100"/>
            </a:xfrm>
            <a:custGeom>
              <a:rect b="b" l="l" r="r" t="t"/>
              <a:pathLst>
                <a:path extrusionOk="0" h="1324" w="5483">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83" name="Google Shape;8383;p77"/>
          <p:cNvGrpSpPr/>
          <p:nvPr/>
        </p:nvGrpSpPr>
        <p:grpSpPr>
          <a:xfrm>
            <a:off x="3084025" y="2256439"/>
            <a:ext cx="355557" cy="354616"/>
            <a:chOff x="-34005425" y="3945575"/>
            <a:chExt cx="293025" cy="292250"/>
          </a:xfrm>
        </p:grpSpPr>
        <p:sp>
          <p:nvSpPr>
            <p:cNvPr id="8384" name="Google Shape;8384;p77"/>
            <p:cNvSpPr/>
            <p:nvPr/>
          </p:nvSpPr>
          <p:spPr>
            <a:xfrm>
              <a:off x="-33952650" y="3998350"/>
              <a:ext cx="186700" cy="186700"/>
            </a:xfrm>
            <a:custGeom>
              <a:rect b="b" l="l" r="r" t="t"/>
              <a:pathLst>
                <a:path extrusionOk="0" h="7468" w="7468">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5" name="Google Shape;8385;p77"/>
            <p:cNvSpPr/>
            <p:nvPr/>
          </p:nvSpPr>
          <p:spPr>
            <a:xfrm>
              <a:off x="-33944775" y="3945575"/>
              <a:ext cx="232375" cy="247350"/>
            </a:xfrm>
            <a:custGeom>
              <a:rect b="b" l="l" r="r" t="t"/>
              <a:pathLst>
                <a:path extrusionOk="0" h="9894" w="9295">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6" name="Google Shape;8386;p77"/>
            <p:cNvSpPr/>
            <p:nvPr/>
          </p:nvSpPr>
          <p:spPr>
            <a:xfrm>
              <a:off x="-34005425" y="3987325"/>
              <a:ext cx="237100" cy="250500"/>
            </a:xfrm>
            <a:custGeom>
              <a:rect b="b" l="l" r="r" t="t"/>
              <a:pathLst>
                <a:path extrusionOk="0" h="10020" w="9484">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87" name="Google Shape;8387;p77"/>
          <p:cNvGrpSpPr/>
          <p:nvPr/>
        </p:nvGrpSpPr>
        <p:grpSpPr>
          <a:xfrm>
            <a:off x="1731124" y="2729615"/>
            <a:ext cx="358408" cy="355557"/>
            <a:chOff x="-32174975" y="3192625"/>
            <a:chExt cx="295375" cy="293025"/>
          </a:xfrm>
        </p:grpSpPr>
        <p:sp>
          <p:nvSpPr>
            <p:cNvPr id="8388" name="Google Shape;8388;p77"/>
            <p:cNvSpPr/>
            <p:nvPr/>
          </p:nvSpPr>
          <p:spPr>
            <a:xfrm>
              <a:off x="-32171050" y="3279250"/>
              <a:ext cx="291450" cy="153625"/>
            </a:xfrm>
            <a:custGeom>
              <a:rect b="b" l="l" r="r" t="t"/>
              <a:pathLst>
                <a:path extrusionOk="0" h="6145" w="11658">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9" name="Google Shape;8389;p77"/>
            <p:cNvSpPr/>
            <p:nvPr/>
          </p:nvSpPr>
          <p:spPr>
            <a:xfrm>
              <a:off x="-32067075" y="3313925"/>
              <a:ext cx="84300" cy="85075"/>
            </a:xfrm>
            <a:custGeom>
              <a:rect b="b" l="l" r="r" t="t"/>
              <a:pathLst>
                <a:path extrusionOk="0" h="3403" w="3372">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0" name="Google Shape;8390;p77"/>
            <p:cNvSpPr/>
            <p:nvPr/>
          </p:nvSpPr>
          <p:spPr>
            <a:xfrm>
              <a:off x="-32171050" y="3450950"/>
              <a:ext cx="291450" cy="34700"/>
            </a:xfrm>
            <a:custGeom>
              <a:rect b="b" l="l" r="r" t="t"/>
              <a:pathLst>
                <a:path extrusionOk="0" h="1388" w="11658">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1" name="Google Shape;8391;p77"/>
            <p:cNvSpPr/>
            <p:nvPr/>
          </p:nvSpPr>
          <p:spPr>
            <a:xfrm>
              <a:off x="-32174975" y="3192625"/>
              <a:ext cx="295375" cy="70125"/>
            </a:xfrm>
            <a:custGeom>
              <a:rect b="b" l="l" r="r" t="t"/>
              <a:pathLst>
                <a:path extrusionOk="0" h="2805" w="11815">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392" name="Google Shape;8392;p77"/>
          <p:cNvSpPr/>
          <p:nvPr/>
        </p:nvSpPr>
        <p:spPr>
          <a:xfrm>
            <a:off x="1728170" y="3200679"/>
            <a:ext cx="363201" cy="354859"/>
          </a:xfrm>
          <a:custGeom>
            <a:rect b="b" l="l" r="r" t="t"/>
            <a:pathLst>
              <a:path extrusionOk="0" h="11698" w="11973">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3" name="Google Shape;8393;p77"/>
          <p:cNvSpPr/>
          <p:nvPr/>
        </p:nvSpPr>
        <p:spPr>
          <a:xfrm>
            <a:off x="1732948" y="3665764"/>
            <a:ext cx="353645" cy="354586"/>
          </a:xfrm>
          <a:custGeom>
            <a:rect b="b" l="l" r="r" t="t"/>
            <a:pathLst>
              <a:path extrusionOk="0" h="11689" w="11658">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394" name="Google Shape;8394;p77"/>
          <p:cNvGrpSpPr/>
          <p:nvPr/>
        </p:nvGrpSpPr>
        <p:grpSpPr>
          <a:xfrm>
            <a:off x="3970274" y="2730570"/>
            <a:ext cx="354586" cy="353645"/>
            <a:chOff x="-30345325" y="3184750"/>
            <a:chExt cx="292225" cy="291450"/>
          </a:xfrm>
        </p:grpSpPr>
        <p:sp>
          <p:nvSpPr>
            <p:cNvPr id="8395" name="Google Shape;8395;p77"/>
            <p:cNvSpPr/>
            <p:nvPr/>
          </p:nvSpPr>
          <p:spPr>
            <a:xfrm>
              <a:off x="-30328000" y="3184750"/>
              <a:ext cx="258375" cy="120950"/>
            </a:xfrm>
            <a:custGeom>
              <a:rect b="b" l="l" r="r" t="t"/>
              <a:pathLst>
                <a:path extrusionOk="0" h="4838" w="10335">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6" name="Google Shape;8396;p77"/>
            <p:cNvSpPr/>
            <p:nvPr/>
          </p:nvSpPr>
          <p:spPr>
            <a:xfrm>
              <a:off x="-30310675" y="3322575"/>
              <a:ext cx="68550" cy="69350"/>
            </a:xfrm>
            <a:custGeom>
              <a:rect b="b" l="l" r="r" t="t"/>
              <a:pathLst>
                <a:path extrusionOk="0" h="2774" w="2742">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7" name="Google Shape;8397;p77"/>
            <p:cNvSpPr/>
            <p:nvPr/>
          </p:nvSpPr>
          <p:spPr>
            <a:xfrm>
              <a:off x="-30345325" y="3408425"/>
              <a:ext cx="137075" cy="67775"/>
            </a:xfrm>
            <a:custGeom>
              <a:rect b="b" l="l" r="r" t="t"/>
              <a:pathLst>
                <a:path extrusionOk="0" h="2711" w="5483">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8" name="Google Shape;8398;p77"/>
            <p:cNvSpPr/>
            <p:nvPr/>
          </p:nvSpPr>
          <p:spPr>
            <a:xfrm>
              <a:off x="-30156300" y="3322575"/>
              <a:ext cx="68550" cy="69350"/>
            </a:xfrm>
            <a:custGeom>
              <a:rect b="b" l="l" r="r" t="t"/>
              <a:pathLst>
                <a:path extrusionOk="0" h="2774" w="2742">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9" name="Google Shape;8399;p77"/>
            <p:cNvSpPr/>
            <p:nvPr/>
          </p:nvSpPr>
          <p:spPr>
            <a:xfrm>
              <a:off x="-30190950" y="3408425"/>
              <a:ext cx="137850" cy="67775"/>
            </a:xfrm>
            <a:custGeom>
              <a:rect b="b" l="l" r="r" t="t"/>
              <a:pathLst>
                <a:path extrusionOk="0" h="2711" w="5514">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00" name="Google Shape;8400;p77"/>
          <p:cNvGrpSpPr/>
          <p:nvPr/>
        </p:nvGrpSpPr>
        <p:grpSpPr>
          <a:xfrm>
            <a:off x="1295026" y="1380546"/>
            <a:ext cx="353645" cy="353645"/>
            <a:chOff x="-35481425" y="3202075"/>
            <a:chExt cx="291450" cy="291450"/>
          </a:xfrm>
        </p:grpSpPr>
        <p:sp>
          <p:nvSpPr>
            <p:cNvPr id="8401" name="Google Shape;8401;p77"/>
            <p:cNvSpPr/>
            <p:nvPr/>
          </p:nvSpPr>
          <p:spPr>
            <a:xfrm>
              <a:off x="-35414475" y="3304600"/>
              <a:ext cx="154400" cy="85975"/>
            </a:xfrm>
            <a:custGeom>
              <a:rect b="b" l="l" r="r" t="t"/>
              <a:pathLst>
                <a:path extrusionOk="0" h="3439" w="6176">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2" name="Google Shape;8402;p77"/>
            <p:cNvSpPr/>
            <p:nvPr/>
          </p:nvSpPr>
          <p:spPr>
            <a:xfrm>
              <a:off x="-35413700" y="3202075"/>
              <a:ext cx="34700" cy="103200"/>
            </a:xfrm>
            <a:custGeom>
              <a:rect b="b" l="l" r="r" t="t"/>
              <a:pathLst>
                <a:path extrusionOk="0" h="4128" w="1388">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3" name="Google Shape;8403;p77"/>
            <p:cNvSpPr/>
            <p:nvPr/>
          </p:nvSpPr>
          <p:spPr>
            <a:xfrm>
              <a:off x="-35413700" y="3389525"/>
              <a:ext cx="34700" cy="103250"/>
            </a:xfrm>
            <a:custGeom>
              <a:rect b="b" l="l" r="r" t="t"/>
              <a:pathLst>
                <a:path extrusionOk="0" h="4130" w="1388">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4" name="Google Shape;8404;p77"/>
            <p:cNvSpPr/>
            <p:nvPr/>
          </p:nvSpPr>
          <p:spPr>
            <a:xfrm>
              <a:off x="-35292400" y="3202075"/>
              <a:ext cx="33900" cy="103200"/>
            </a:xfrm>
            <a:custGeom>
              <a:rect b="b" l="l" r="r" t="t"/>
              <a:pathLst>
                <a:path extrusionOk="0" h="4128" w="1356">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5" name="Google Shape;8405;p77"/>
            <p:cNvSpPr/>
            <p:nvPr/>
          </p:nvSpPr>
          <p:spPr>
            <a:xfrm>
              <a:off x="-35241200" y="3202850"/>
              <a:ext cx="51225" cy="290675"/>
            </a:xfrm>
            <a:custGeom>
              <a:rect b="b" l="l" r="r" t="t"/>
              <a:pathLst>
                <a:path extrusionOk="0" h="11627" w="2049">
                  <a:moveTo>
                    <a:pt x="1" y="1"/>
                  </a:moveTo>
                  <a:lnTo>
                    <a:pt x="1" y="11626"/>
                  </a:lnTo>
                  <a:cubicBezTo>
                    <a:pt x="1135" y="11469"/>
                    <a:pt x="2048" y="10460"/>
                    <a:pt x="2048" y="9263"/>
                  </a:cubicBezTo>
                  <a:lnTo>
                    <a:pt x="2048" y="2395"/>
                  </a:lnTo>
                  <a:cubicBezTo>
                    <a:pt x="2048" y="1167"/>
                    <a:pt x="1135" y="158"/>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6" name="Google Shape;8406;p77"/>
            <p:cNvSpPr/>
            <p:nvPr/>
          </p:nvSpPr>
          <p:spPr>
            <a:xfrm>
              <a:off x="-35292400" y="3389525"/>
              <a:ext cx="33900" cy="104000"/>
            </a:xfrm>
            <a:custGeom>
              <a:rect b="b" l="l" r="r" t="t"/>
              <a:pathLst>
                <a:path extrusionOk="0" h="4160" w="1356">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7" name="Google Shape;8407;p77"/>
            <p:cNvSpPr/>
            <p:nvPr/>
          </p:nvSpPr>
          <p:spPr>
            <a:xfrm>
              <a:off x="-35481425" y="3202075"/>
              <a:ext cx="51225" cy="289875"/>
            </a:xfrm>
            <a:custGeom>
              <a:rect b="b" l="l" r="r" t="t"/>
              <a:pathLst>
                <a:path extrusionOk="0" h="11595" w="2049">
                  <a:moveTo>
                    <a:pt x="2048" y="0"/>
                  </a:moveTo>
                  <a:cubicBezTo>
                    <a:pt x="883" y="158"/>
                    <a:pt x="1" y="1166"/>
                    <a:pt x="1" y="2363"/>
                  </a:cubicBezTo>
                  <a:lnTo>
                    <a:pt x="1" y="9200"/>
                  </a:lnTo>
                  <a:cubicBezTo>
                    <a:pt x="1" y="10460"/>
                    <a:pt x="851" y="11437"/>
                    <a:pt x="2048" y="11594"/>
                  </a:cubicBez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08" name="Google Shape;8408;p77"/>
          <p:cNvGrpSpPr/>
          <p:nvPr/>
        </p:nvGrpSpPr>
        <p:grpSpPr>
          <a:xfrm>
            <a:off x="1294556" y="1822072"/>
            <a:ext cx="354586" cy="352675"/>
            <a:chOff x="-35482200" y="3561225"/>
            <a:chExt cx="292225" cy="290650"/>
          </a:xfrm>
        </p:grpSpPr>
        <p:sp>
          <p:nvSpPr>
            <p:cNvPr id="8409" name="Google Shape;8409;p77"/>
            <p:cNvSpPr/>
            <p:nvPr/>
          </p:nvSpPr>
          <p:spPr>
            <a:xfrm>
              <a:off x="-35482200" y="3749475"/>
              <a:ext cx="292225" cy="102400"/>
            </a:xfrm>
            <a:custGeom>
              <a:rect b="b" l="l" r="r" t="t"/>
              <a:pathLst>
                <a:path extrusionOk="0" h="4096" w="11689">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0" name="Google Shape;8410;p77"/>
            <p:cNvSpPr/>
            <p:nvPr/>
          </p:nvSpPr>
          <p:spPr>
            <a:xfrm>
              <a:off x="-35371150" y="3561225"/>
              <a:ext cx="68550" cy="68550"/>
            </a:xfrm>
            <a:custGeom>
              <a:rect b="b" l="l" r="r" t="t"/>
              <a:pathLst>
                <a:path extrusionOk="0" h="2742" w="2742">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1" name="Google Shape;8411;p77"/>
            <p:cNvSpPr/>
            <p:nvPr/>
          </p:nvSpPr>
          <p:spPr>
            <a:xfrm>
              <a:off x="-35405025" y="3647075"/>
              <a:ext cx="136275" cy="119750"/>
            </a:xfrm>
            <a:custGeom>
              <a:rect b="b" l="l" r="r" t="t"/>
              <a:pathLst>
                <a:path extrusionOk="0" h="4790" w="5451">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12" name="Google Shape;8412;p77"/>
          <p:cNvGrpSpPr/>
          <p:nvPr/>
        </p:nvGrpSpPr>
        <p:grpSpPr>
          <a:xfrm>
            <a:off x="1295026" y="2256940"/>
            <a:ext cx="353645" cy="353615"/>
            <a:chOff x="-35481425" y="3919600"/>
            <a:chExt cx="291450" cy="291425"/>
          </a:xfrm>
        </p:grpSpPr>
        <p:sp>
          <p:nvSpPr>
            <p:cNvPr id="8413" name="Google Shape;8413;p77"/>
            <p:cNvSpPr/>
            <p:nvPr/>
          </p:nvSpPr>
          <p:spPr>
            <a:xfrm>
              <a:off x="-35327050" y="4125150"/>
              <a:ext cx="84300" cy="85100"/>
            </a:xfrm>
            <a:custGeom>
              <a:rect b="b" l="l" r="r" t="t"/>
              <a:pathLst>
                <a:path extrusionOk="0" h="3404" w="3372">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4" name="Google Shape;8414;p77"/>
            <p:cNvSpPr/>
            <p:nvPr/>
          </p:nvSpPr>
          <p:spPr>
            <a:xfrm>
              <a:off x="-35429450" y="3921175"/>
              <a:ext cx="84300" cy="85075"/>
            </a:xfrm>
            <a:custGeom>
              <a:rect b="b" l="l" r="r" t="t"/>
              <a:pathLst>
                <a:path extrusionOk="0" h="3403" w="3372">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5" name="Google Shape;8415;p77"/>
            <p:cNvSpPr/>
            <p:nvPr/>
          </p:nvSpPr>
          <p:spPr>
            <a:xfrm>
              <a:off x="-35481425" y="4021975"/>
              <a:ext cx="137075" cy="35475"/>
            </a:xfrm>
            <a:custGeom>
              <a:rect b="b" l="l" r="r" t="t"/>
              <a:pathLst>
                <a:path extrusionOk="0" h="1419" w="5483">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6" name="Google Shape;8416;p77"/>
            <p:cNvSpPr/>
            <p:nvPr/>
          </p:nvSpPr>
          <p:spPr>
            <a:xfrm>
              <a:off x="-35481425" y="4073975"/>
              <a:ext cx="136275" cy="85875"/>
            </a:xfrm>
            <a:custGeom>
              <a:rect b="b" l="l" r="r" t="t"/>
              <a:pathLst>
                <a:path extrusionOk="0" h="3435" w="5451">
                  <a:moveTo>
                    <a:pt x="1" y="0"/>
                  </a:moveTo>
                  <a:lnTo>
                    <a:pt x="1" y="3434"/>
                  </a:lnTo>
                  <a:lnTo>
                    <a:pt x="5451" y="3434"/>
                  </a:lnTo>
                  <a:lnTo>
                    <a:pt x="54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7" name="Google Shape;8417;p77"/>
            <p:cNvSpPr/>
            <p:nvPr/>
          </p:nvSpPr>
          <p:spPr>
            <a:xfrm>
              <a:off x="-35481425" y="4176350"/>
              <a:ext cx="136275" cy="34675"/>
            </a:xfrm>
            <a:custGeom>
              <a:rect b="b" l="l" r="r" t="t"/>
              <a:pathLst>
                <a:path extrusionOk="0" h="1387" w="5451">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8" name="Google Shape;8418;p77"/>
            <p:cNvSpPr/>
            <p:nvPr/>
          </p:nvSpPr>
          <p:spPr>
            <a:xfrm>
              <a:off x="-35327050" y="3919600"/>
              <a:ext cx="137075" cy="33875"/>
            </a:xfrm>
            <a:custGeom>
              <a:rect b="b" l="l" r="r" t="t"/>
              <a:pathLst>
                <a:path extrusionOk="0" h="1355" w="5483">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9" name="Google Shape;8419;p77"/>
            <p:cNvSpPr/>
            <p:nvPr/>
          </p:nvSpPr>
          <p:spPr>
            <a:xfrm>
              <a:off x="-35327825" y="3970800"/>
              <a:ext cx="136275" cy="85875"/>
            </a:xfrm>
            <a:custGeom>
              <a:rect b="b" l="l" r="r" t="t"/>
              <a:pathLst>
                <a:path extrusionOk="0" h="3435" w="5451">
                  <a:moveTo>
                    <a:pt x="0" y="0"/>
                  </a:moveTo>
                  <a:lnTo>
                    <a:pt x="0" y="3434"/>
                  </a:lnTo>
                  <a:lnTo>
                    <a:pt x="5450" y="3434"/>
                  </a:lnTo>
                  <a:lnTo>
                    <a:pt x="5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0" name="Google Shape;8420;p77"/>
            <p:cNvSpPr/>
            <p:nvPr/>
          </p:nvSpPr>
          <p:spPr>
            <a:xfrm>
              <a:off x="-35327825" y="4073975"/>
              <a:ext cx="136275" cy="35450"/>
            </a:xfrm>
            <a:custGeom>
              <a:rect b="b" l="l" r="r" t="t"/>
              <a:pathLst>
                <a:path extrusionOk="0" h="1418" w="5451">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21" name="Google Shape;8421;p77"/>
          <p:cNvGrpSpPr/>
          <p:nvPr/>
        </p:nvGrpSpPr>
        <p:grpSpPr>
          <a:xfrm>
            <a:off x="3530661" y="1381031"/>
            <a:ext cx="357468" cy="352675"/>
            <a:chOff x="-33645475" y="3228075"/>
            <a:chExt cx="294600" cy="290650"/>
          </a:xfrm>
        </p:grpSpPr>
        <p:sp>
          <p:nvSpPr>
            <p:cNvPr id="8422" name="Google Shape;8422;p77"/>
            <p:cNvSpPr/>
            <p:nvPr/>
          </p:nvSpPr>
          <p:spPr>
            <a:xfrm>
              <a:off x="-33456450" y="3261925"/>
              <a:ext cx="84300" cy="85100"/>
            </a:xfrm>
            <a:custGeom>
              <a:rect b="b" l="l" r="r" t="t"/>
              <a:pathLst>
                <a:path extrusionOk="0" h="3404" w="3372">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3" name="Google Shape;8423;p77"/>
            <p:cNvSpPr/>
            <p:nvPr/>
          </p:nvSpPr>
          <p:spPr>
            <a:xfrm>
              <a:off x="-33575375" y="3433625"/>
              <a:ext cx="85075" cy="85100"/>
            </a:xfrm>
            <a:custGeom>
              <a:rect b="b" l="l" r="r" t="t"/>
              <a:pathLst>
                <a:path extrusionOk="0" h="3404" w="3403">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4" name="Google Shape;8424;p77"/>
            <p:cNvSpPr/>
            <p:nvPr/>
          </p:nvSpPr>
          <p:spPr>
            <a:xfrm>
              <a:off x="-33645475" y="3228075"/>
              <a:ext cx="206375" cy="153600"/>
            </a:xfrm>
            <a:custGeom>
              <a:rect b="b" l="l" r="r" t="t"/>
              <a:pathLst>
                <a:path extrusionOk="0" h="6144" w="8255">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5" name="Google Shape;8425;p77"/>
            <p:cNvSpPr/>
            <p:nvPr/>
          </p:nvSpPr>
          <p:spPr>
            <a:xfrm>
              <a:off x="-33593500" y="3279250"/>
              <a:ext cx="104775" cy="52275"/>
            </a:xfrm>
            <a:custGeom>
              <a:rect b="b" l="l" r="r" t="t"/>
              <a:pathLst>
                <a:path extrusionOk="0" h="2091" w="4191">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6" name="Google Shape;8426;p77"/>
            <p:cNvSpPr/>
            <p:nvPr/>
          </p:nvSpPr>
          <p:spPr>
            <a:xfrm>
              <a:off x="-33593500" y="3341475"/>
              <a:ext cx="104775" cy="74075"/>
            </a:xfrm>
            <a:custGeom>
              <a:rect b="b" l="l" r="r" t="t"/>
              <a:pathLst>
                <a:path extrusionOk="0" h="2963" w="4191">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7" name="Google Shape;8427;p77"/>
            <p:cNvSpPr/>
            <p:nvPr/>
          </p:nvSpPr>
          <p:spPr>
            <a:xfrm>
              <a:off x="-33455650" y="3381650"/>
              <a:ext cx="104775" cy="52250"/>
            </a:xfrm>
            <a:custGeom>
              <a:rect b="b" l="l" r="r" t="t"/>
              <a:pathLst>
                <a:path extrusionOk="0" h="2090" w="4191">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8" name="Google Shape;8428;p77"/>
            <p:cNvSpPr/>
            <p:nvPr/>
          </p:nvSpPr>
          <p:spPr>
            <a:xfrm>
              <a:off x="-33456450" y="3443875"/>
              <a:ext cx="102425" cy="74850"/>
            </a:xfrm>
            <a:custGeom>
              <a:rect b="b" l="l" r="r" t="t"/>
              <a:pathLst>
                <a:path extrusionOk="0" h="2994" w="4097">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29" name="Google Shape;8429;p77"/>
          <p:cNvGrpSpPr/>
          <p:nvPr/>
        </p:nvGrpSpPr>
        <p:grpSpPr>
          <a:xfrm>
            <a:off x="3531631" y="1821116"/>
            <a:ext cx="355526" cy="354586"/>
            <a:chOff x="-33646250" y="3586425"/>
            <a:chExt cx="293000" cy="292225"/>
          </a:xfrm>
        </p:grpSpPr>
        <p:sp>
          <p:nvSpPr>
            <p:cNvPr id="8430" name="Google Shape;8430;p77"/>
            <p:cNvSpPr/>
            <p:nvPr/>
          </p:nvSpPr>
          <p:spPr>
            <a:xfrm>
              <a:off x="-33646250" y="3739225"/>
              <a:ext cx="141775" cy="139425"/>
            </a:xfrm>
            <a:custGeom>
              <a:rect b="b" l="l" r="r" t="t"/>
              <a:pathLst>
                <a:path extrusionOk="0" h="5577" w="5671">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1" name="Google Shape;8431;p77"/>
            <p:cNvSpPr/>
            <p:nvPr/>
          </p:nvSpPr>
          <p:spPr>
            <a:xfrm>
              <a:off x="-33541500" y="3586425"/>
              <a:ext cx="188250" cy="187475"/>
            </a:xfrm>
            <a:custGeom>
              <a:rect b="b" l="l" r="r" t="t"/>
              <a:pathLst>
                <a:path extrusionOk="0" h="7499" w="753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32" name="Google Shape;8432;p77"/>
          <p:cNvGrpSpPr/>
          <p:nvPr/>
        </p:nvGrpSpPr>
        <p:grpSpPr>
          <a:xfrm>
            <a:off x="3532101" y="2255969"/>
            <a:ext cx="354586" cy="355557"/>
            <a:chOff x="-33645475" y="3944800"/>
            <a:chExt cx="292225" cy="293025"/>
          </a:xfrm>
        </p:grpSpPr>
        <p:sp>
          <p:nvSpPr>
            <p:cNvPr id="8433" name="Google Shape;8433;p77"/>
            <p:cNvSpPr/>
            <p:nvPr/>
          </p:nvSpPr>
          <p:spPr>
            <a:xfrm>
              <a:off x="-33549375" y="3944800"/>
              <a:ext cx="98475" cy="70900"/>
            </a:xfrm>
            <a:custGeom>
              <a:rect b="b" l="l" r="r" t="t"/>
              <a:pathLst>
                <a:path extrusionOk="0" h="2836" w="3939">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4" name="Google Shape;8434;p77"/>
            <p:cNvSpPr/>
            <p:nvPr/>
          </p:nvSpPr>
          <p:spPr>
            <a:xfrm>
              <a:off x="-33645475" y="4041675"/>
              <a:ext cx="70900" cy="98475"/>
            </a:xfrm>
            <a:custGeom>
              <a:rect b="b" l="l" r="r" t="t"/>
              <a:pathLst>
                <a:path extrusionOk="0" h="3939" w="2836">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5" name="Google Shape;8435;p77"/>
            <p:cNvSpPr/>
            <p:nvPr/>
          </p:nvSpPr>
          <p:spPr>
            <a:xfrm>
              <a:off x="-33424150" y="4042450"/>
              <a:ext cx="70900" cy="52025"/>
            </a:xfrm>
            <a:custGeom>
              <a:rect b="b" l="l" r="r" t="t"/>
              <a:pathLst>
                <a:path extrusionOk="0" h="2081" w="2836">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6" name="Google Shape;8436;p77"/>
            <p:cNvSpPr/>
            <p:nvPr/>
          </p:nvSpPr>
          <p:spPr>
            <a:xfrm>
              <a:off x="-33549375" y="4165325"/>
              <a:ext cx="86650" cy="70925"/>
            </a:xfrm>
            <a:custGeom>
              <a:rect b="b" l="l" r="r" t="t"/>
              <a:pathLst>
                <a:path extrusionOk="0" h="2837" w="3466">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7" name="Google Shape;8437;p77"/>
            <p:cNvSpPr/>
            <p:nvPr/>
          </p:nvSpPr>
          <p:spPr>
            <a:xfrm>
              <a:off x="-33558825" y="4030650"/>
              <a:ext cx="118950" cy="120525"/>
            </a:xfrm>
            <a:custGeom>
              <a:rect b="b" l="l" r="r" t="t"/>
              <a:pathLst>
                <a:path extrusionOk="0" h="4821" w="4758">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8" name="Google Shape;8438;p77"/>
            <p:cNvSpPr/>
            <p:nvPr/>
          </p:nvSpPr>
          <p:spPr>
            <a:xfrm>
              <a:off x="-33639950" y="4129900"/>
              <a:ext cx="100825" cy="100825"/>
            </a:xfrm>
            <a:custGeom>
              <a:rect b="b" l="l" r="r" t="t"/>
              <a:pathLst>
                <a:path extrusionOk="0" h="4033" w="4033">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9" name="Google Shape;8439;p77"/>
            <p:cNvSpPr/>
            <p:nvPr/>
          </p:nvSpPr>
          <p:spPr>
            <a:xfrm>
              <a:off x="-33459600" y="3951875"/>
              <a:ext cx="100850" cy="100075"/>
            </a:xfrm>
            <a:custGeom>
              <a:rect b="b" l="l" r="r" t="t"/>
              <a:pathLst>
                <a:path extrusionOk="0" h="4003" w="4034">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0" name="Google Shape;8440;p77"/>
            <p:cNvSpPr/>
            <p:nvPr/>
          </p:nvSpPr>
          <p:spPr>
            <a:xfrm>
              <a:off x="-33639950" y="3951100"/>
              <a:ext cx="100825" cy="100050"/>
            </a:xfrm>
            <a:custGeom>
              <a:rect b="b" l="l" r="r" t="t"/>
              <a:pathLst>
                <a:path extrusionOk="0" h="4002" w="4033">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1" name="Google Shape;8441;p77"/>
            <p:cNvSpPr/>
            <p:nvPr/>
          </p:nvSpPr>
          <p:spPr>
            <a:xfrm>
              <a:off x="-33472975" y="4082625"/>
              <a:ext cx="119725" cy="155200"/>
            </a:xfrm>
            <a:custGeom>
              <a:rect b="b" l="l" r="r" t="t"/>
              <a:pathLst>
                <a:path extrusionOk="0" h="6208" w="4789">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2" name="Google Shape;8442;p77"/>
            <p:cNvSpPr/>
            <p:nvPr/>
          </p:nvSpPr>
          <p:spPr>
            <a:xfrm>
              <a:off x="-33421775" y="4133825"/>
              <a:ext cx="17350" cy="18150"/>
            </a:xfrm>
            <a:custGeom>
              <a:rect b="b" l="l" r="r" t="t"/>
              <a:pathLst>
                <a:path extrusionOk="0" h="726" w="694">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43" name="Google Shape;8443;p77"/>
          <p:cNvGrpSpPr/>
          <p:nvPr/>
        </p:nvGrpSpPr>
        <p:grpSpPr>
          <a:xfrm>
            <a:off x="2185320" y="2729706"/>
            <a:ext cx="352675" cy="355375"/>
            <a:chOff x="-31809525" y="3192625"/>
            <a:chExt cx="290650" cy="292875"/>
          </a:xfrm>
        </p:grpSpPr>
        <p:sp>
          <p:nvSpPr>
            <p:cNvPr id="8444" name="Google Shape;8444;p77"/>
            <p:cNvSpPr/>
            <p:nvPr/>
          </p:nvSpPr>
          <p:spPr>
            <a:xfrm>
              <a:off x="-31767775" y="3192625"/>
              <a:ext cx="204800" cy="153600"/>
            </a:xfrm>
            <a:custGeom>
              <a:rect b="b" l="l" r="r" t="t"/>
              <a:pathLst>
                <a:path extrusionOk="0" h="6144" w="8192">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5" name="Google Shape;8445;p77"/>
            <p:cNvSpPr/>
            <p:nvPr/>
          </p:nvSpPr>
          <p:spPr>
            <a:xfrm>
              <a:off x="-31715000" y="3244600"/>
              <a:ext cx="101625" cy="52450"/>
            </a:xfrm>
            <a:custGeom>
              <a:rect b="b" l="l" r="r" t="t"/>
              <a:pathLst>
                <a:path extrusionOk="0" h="2098" w="4065">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6" name="Google Shape;8446;p77"/>
            <p:cNvSpPr/>
            <p:nvPr/>
          </p:nvSpPr>
          <p:spPr>
            <a:xfrm>
              <a:off x="-31716575" y="3308400"/>
              <a:ext cx="102400" cy="73275"/>
            </a:xfrm>
            <a:custGeom>
              <a:rect b="b" l="l" r="r" t="t"/>
              <a:pathLst>
                <a:path extrusionOk="0" h="2931" w="4096">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7" name="Google Shape;8447;p77"/>
            <p:cNvSpPr/>
            <p:nvPr/>
          </p:nvSpPr>
          <p:spPr>
            <a:xfrm>
              <a:off x="-31809525" y="3386375"/>
              <a:ext cx="290650" cy="99125"/>
            </a:xfrm>
            <a:custGeom>
              <a:rect b="b" l="l" r="r" t="t"/>
              <a:pathLst>
                <a:path extrusionOk="0" h="3965" w="11626">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48" name="Google Shape;8448;p77"/>
          <p:cNvGrpSpPr/>
          <p:nvPr/>
        </p:nvGrpSpPr>
        <p:grpSpPr>
          <a:xfrm>
            <a:off x="2184835" y="3200258"/>
            <a:ext cx="353645" cy="355557"/>
            <a:chOff x="-31811100" y="3550975"/>
            <a:chExt cx="291450" cy="293025"/>
          </a:xfrm>
        </p:grpSpPr>
        <p:sp>
          <p:nvSpPr>
            <p:cNvPr id="8449" name="Google Shape;8449;p77"/>
            <p:cNvSpPr/>
            <p:nvPr/>
          </p:nvSpPr>
          <p:spPr>
            <a:xfrm>
              <a:off x="-31554325" y="3595875"/>
              <a:ext cx="34675" cy="33900"/>
            </a:xfrm>
            <a:custGeom>
              <a:rect b="b" l="l" r="r" t="t"/>
              <a:pathLst>
                <a:path extrusionOk="0" h="1356" w="1387">
                  <a:moveTo>
                    <a:pt x="0" y="1"/>
                  </a:moveTo>
                  <a:lnTo>
                    <a:pt x="0" y="1355"/>
                  </a:lnTo>
                  <a:lnTo>
                    <a:pt x="662" y="1355"/>
                  </a:lnTo>
                  <a:cubicBezTo>
                    <a:pt x="1071" y="1355"/>
                    <a:pt x="1324" y="1040"/>
                    <a:pt x="1324" y="694"/>
                  </a:cubicBezTo>
                  <a:cubicBezTo>
                    <a:pt x="1387" y="316"/>
                    <a:pt x="1071"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0" name="Google Shape;8450;p77"/>
            <p:cNvSpPr/>
            <p:nvPr/>
          </p:nvSpPr>
          <p:spPr>
            <a:xfrm>
              <a:off x="-31659075" y="3628650"/>
              <a:ext cx="139425" cy="71650"/>
            </a:xfrm>
            <a:custGeom>
              <a:rect b="b" l="l" r="r" t="t"/>
              <a:pathLst>
                <a:path extrusionOk="0" h="2866" w="5577">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1" name="Google Shape;8451;p77"/>
            <p:cNvSpPr/>
            <p:nvPr/>
          </p:nvSpPr>
          <p:spPr>
            <a:xfrm>
              <a:off x="-31811100" y="3647075"/>
              <a:ext cx="33100" cy="33100"/>
            </a:xfrm>
            <a:custGeom>
              <a:rect b="b" l="l" r="r" t="t"/>
              <a:pathLst>
                <a:path extrusionOk="0" h="1324" w="1324">
                  <a:moveTo>
                    <a:pt x="662" y="1"/>
                  </a:moveTo>
                  <a:cubicBezTo>
                    <a:pt x="253" y="1"/>
                    <a:pt x="1" y="316"/>
                    <a:pt x="1" y="662"/>
                  </a:cubicBezTo>
                  <a:cubicBezTo>
                    <a:pt x="1" y="1040"/>
                    <a:pt x="316" y="1324"/>
                    <a:pt x="662" y="1324"/>
                  </a:cubicBezTo>
                  <a:lnTo>
                    <a:pt x="1324" y="1324"/>
                  </a:lnTo>
                  <a:lnTo>
                    <a:pt x="132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2" name="Google Shape;8452;p77"/>
            <p:cNvSpPr/>
            <p:nvPr/>
          </p:nvSpPr>
          <p:spPr>
            <a:xfrm>
              <a:off x="-31811100" y="3678325"/>
              <a:ext cx="138650" cy="72250"/>
            </a:xfrm>
            <a:custGeom>
              <a:rect b="b" l="l" r="r" t="t"/>
              <a:pathLst>
                <a:path extrusionOk="0" h="2890" w="5546">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3" name="Google Shape;8453;p77"/>
            <p:cNvSpPr/>
            <p:nvPr/>
          </p:nvSpPr>
          <p:spPr>
            <a:xfrm>
              <a:off x="-31759900" y="3791200"/>
              <a:ext cx="187475" cy="52800"/>
            </a:xfrm>
            <a:custGeom>
              <a:rect b="b" l="l" r="r" t="t"/>
              <a:pathLst>
                <a:path extrusionOk="0" h="2112" w="7499">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4" name="Google Shape;8454;p77"/>
            <p:cNvSpPr/>
            <p:nvPr/>
          </p:nvSpPr>
          <p:spPr>
            <a:xfrm>
              <a:off x="-31759900" y="3550975"/>
              <a:ext cx="187475" cy="35475"/>
            </a:xfrm>
            <a:custGeom>
              <a:rect b="b" l="l" r="r" t="t"/>
              <a:pathLst>
                <a:path extrusionOk="0" h="1419" w="7499">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5" name="Google Shape;8455;p77"/>
            <p:cNvSpPr/>
            <p:nvPr/>
          </p:nvSpPr>
          <p:spPr>
            <a:xfrm>
              <a:off x="-31759100" y="3602975"/>
              <a:ext cx="188250" cy="172500"/>
            </a:xfrm>
            <a:custGeom>
              <a:rect b="b" l="l" r="r" t="t"/>
              <a:pathLst>
                <a:path extrusionOk="0" h="6900" w="753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56" name="Google Shape;8456;p77"/>
          <p:cNvGrpSpPr/>
          <p:nvPr/>
        </p:nvGrpSpPr>
        <p:grpSpPr>
          <a:xfrm>
            <a:off x="2178631" y="3664562"/>
            <a:ext cx="366052" cy="356831"/>
            <a:chOff x="-31817400" y="3910025"/>
            <a:chExt cx="301675" cy="294075"/>
          </a:xfrm>
        </p:grpSpPr>
        <p:sp>
          <p:nvSpPr>
            <p:cNvPr id="8457" name="Google Shape;8457;p77"/>
            <p:cNvSpPr/>
            <p:nvPr/>
          </p:nvSpPr>
          <p:spPr>
            <a:xfrm>
              <a:off x="-31817400" y="3911550"/>
              <a:ext cx="301675" cy="292550"/>
            </a:xfrm>
            <a:custGeom>
              <a:rect b="b" l="l" r="r" t="t"/>
              <a:pathLst>
                <a:path extrusionOk="0" h="11702" w="12067">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8" name="Google Shape;8458;p77"/>
            <p:cNvSpPr/>
            <p:nvPr/>
          </p:nvSpPr>
          <p:spPr>
            <a:xfrm>
              <a:off x="-31816600" y="4062950"/>
              <a:ext cx="144150" cy="140600"/>
            </a:xfrm>
            <a:custGeom>
              <a:rect b="b" l="l" r="r" t="t"/>
              <a:pathLst>
                <a:path extrusionOk="0" h="5624" w="5766">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9" name="Google Shape;8459;p77"/>
            <p:cNvSpPr/>
            <p:nvPr/>
          </p:nvSpPr>
          <p:spPr>
            <a:xfrm>
              <a:off x="-31648050" y="3910025"/>
              <a:ext cx="129175" cy="127725"/>
            </a:xfrm>
            <a:custGeom>
              <a:rect b="b" l="l" r="r" t="t"/>
              <a:pathLst>
                <a:path extrusionOk="0" h="5109" w="5167">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60" name="Google Shape;8460;p77"/>
          <p:cNvGrpSpPr/>
          <p:nvPr/>
        </p:nvGrpSpPr>
        <p:grpSpPr>
          <a:xfrm>
            <a:off x="3970259" y="3200743"/>
            <a:ext cx="354616" cy="354586"/>
            <a:chOff x="-30354000" y="3569100"/>
            <a:chExt cx="292250" cy="292225"/>
          </a:xfrm>
        </p:grpSpPr>
        <p:sp>
          <p:nvSpPr>
            <p:cNvPr id="8461" name="Google Shape;8461;p77"/>
            <p:cNvSpPr/>
            <p:nvPr/>
          </p:nvSpPr>
          <p:spPr>
            <a:xfrm>
              <a:off x="-30354000" y="3604550"/>
              <a:ext cx="137875" cy="256000"/>
            </a:xfrm>
            <a:custGeom>
              <a:rect b="b" l="l" r="r" t="t"/>
              <a:pathLst>
                <a:path extrusionOk="0" h="10240" w="5515">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2" name="Google Shape;8462;p77"/>
            <p:cNvSpPr/>
            <p:nvPr/>
          </p:nvSpPr>
          <p:spPr>
            <a:xfrm>
              <a:off x="-30198825" y="3604550"/>
              <a:ext cx="137075" cy="256775"/>
            </a:xfrm>
            <a:custGeom>
              <a:rect b="b" l="l" r="r" t="t"/>
              <a:pathLst>
                <a:path extrusionOk="0" h="10271" w="5483">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3" name="Google Shape;8463;p77"/>
            <p:cNvSpPr/>
            <p:nvPr/>
          </p:nvSpPr>
          <p:spPr>
            <a:xfrm>
              <a:off x="-30139750" y="3636850"/>
              <a:ext cx="26000" cy="37825"/>
            </a:xfrm>
            <a:custGeom>
              <a:rect b="b" l="l" r="r" t="t"/>
              <a:pathLst>
                <a:path extrusionOk="0" h="1513" w="104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4" name="Google Shape;8464;p77"/>
            <p:cNvSpPr/>
            <p:nvPr/>
          </p:nvSpPr>
          <p:spPr>
            <a:xfrm>
              <a:off x="-30302800" y="3638950"/>
              <a:ext cx="25225" cy="36500"/>
            </a:xfrm>
            <a:custGeom>
              <a:rect b="b" l="l" r="r" t="t"/>
              <a:pathLst>
                <a:path extrusionOk="0" h="1460" w="1009">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5" name="Google Shape;8465;p77"/>
            <p:cNvSpPr/>
            <p:nvPr/>
          </p:nvSpPr>
          <p:spPr>
            <a:xfrm>
              <a:off x="-30242925" y="3569100"/>
              <a:ext cx="68525" cy="68550"/>
            </a:xfrm>
            <a:custGeom>
              <a:rect b="b" l="l" r="r" t="t"/>
              <a:pathLst>
                <a:path extrusionOk="0" h="2742" w="2741">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6" name="Google Shape;8466;p77"/>
            <p:cNvSpPr/>
            <p:nvPr/>
          </p:nvSpPr>
          <p:spPr>
            <a:xfrm>
              <a:off x="-30262625" y="3654950"/>
              <a:ext cx="107925" cy="68550"/>
            </a:xfrm>
            <a:custGeom>
              <a:rect b="b" l="l" r="r" t="t"/>
              <a:pathLst>
                <a:path extrusionOk="0" h="2742" w="4317">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67" name="Google Shape;8467;p77"/>
          <p:cNvGrpSpPr/>
          <p:nvPr/>
        </p:nvGrpSpPr>
        <p:grpSpPr>
          <a:xfrm>
            <a:off x="1748837" y="1380546"/>
            <a:ext cx="342148" cy="353645"/>
            <a:chOff x="-35118325" y="3202075"/>
            <a:chExt cx="281975" cy="291450"/>
          </a:xfrm>
        </p:grpSpPr>
        <p:sp>
          <p:nvSpPr>
            <p:cNvPr id="8468" name="Google Shape;8468;p77"/>
            <p:cNvSpPr/>
            <p:nvPr/>
          </p:nvSpPr>
          <p:spPr>
            <a:xfrm>
              <a:off x="-35008050" y="3202075"/>
              <a:ext cx="171700" cy="171250"/>
            </a:xfrm>
            <a:custGeom>
              <a:rect b="b" l="l" r="r" t="t"/>
              <a:pathLst>
                <a:path extrusionOk="0" h="6850" w="6868">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9" name="Google Shape;8469;p77"/>
            <p:cNvSpPr/>
            <p:nvPr/>
          </p:nvSpPr>
          <p:spPr>
            <a:xfrm>
              <a:off x="-34937975" y="3254050"/>
              <a:ext cx="33125" cy="67775"/>
            </a:xfrm>
            <a:custGeom>
              <a:rect b="b" l="l" r="r" t="t"/>
              <a:pathLst>
                <a:path extrusionOk="0" h="2711" w="1325">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0" name="Google Shape;8470;p77"/>
            <p:cNvSpPr/>
            <p:nvPr/>
          </p:nvSpPr>
          <p:spPr>
            <a:xfrm>
              <a:off x="-35085250" y="3338325"/>
              <a:ext cx="69325" cy="69350"/>
            </a:xfrm>
            <a:custGeom>
              <a:rect b="b" l="l" r="r" t="t"/>
              <a:pathLst>
                <a:path extrusionOk="0" h="2774" w="2773">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1" name="Google Shape;8471;p77"/>
            <p:cNvSpPr/>
            <p:nvPr/>
          </p:nvSpPr>
          <p:spPr>
            <a:xfrm>
              <a:off x="-35118325" y="3424175"/>
              <a:ext cx="137075" cy="69350"/>
            </a:xfrm>
            <a:custGeom>
              <a:rect b="b" l="l" r="r" t="t"/>
              <a:pathLst>
                <a:path extrusionOk="0" h="2774" w="5483">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72" name="Google Shape;8472;p77"/>
          <p:cNvGrpSpPr/>
          <p:nvPr/>
        </p:nvGrpSpPr>
        <p:grpSpPr>
          <a:xfrm>
            <a:off x="1742618" y="1821799"/>
            <a:ext cx="354586" cy="353221"/>
            <a:chOff x="-35123050" y="3561225"/>
            <a:chExt cx="292225" cy="291100"/>
          </a:xfrm>
        </p:grpSpPr>
        <p:sp>
          <p:nvSpPr>
            <p:cNvPr id="8473" name="Google Shape;8473;p77"/>
            <p:cNvSpPr/>
            <p:nvPr/>
          </p:nvSpPr>
          <p:spPr>
            <a:xfrm>
              <a:off x="-35123050" y="3629750"/>
              <a:ext cx="205575" cy="222575"/>
            </a:xfrm>
            <a:custGeom>
              <a:rect b="b" l="l" r="r" t="t"/>
              <a:pathLst>
                <a:path extrusionOk="0" h="8903" w="8223">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4" name="Google Shape;8474;p77"/>
            <p:cNvSpPr/>
            <p:nvPr/>
          </p:nvSpPr>
          <p:spPr>
            <a:xfrm>
              <a:off x="-35053750" y="3561225"/>
              <a:ext cx="222925" cy="221825"/>
            </a:xfrm>
            <a:custGeom>
              <a:rect b="b" l="l" r="r" t="t"/>
              <a:pathLst>
                <a:path extrusionOk="0" h="8873" w="8917">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75" name="Google Shape;8475;p77"/>
          <p:cNvGrpSpPr/>
          <p:nvPr/>
        </p:nvGrpSpPr>
        <p:grpSpPr>
          <a:xfrm>
            <a:off x="1784677" y="2256940"/>
            <a:ext cx="270467" cy="353615"/>
            <a:chOff x="-35089175" y="3919600"/>
            <a:chExt cx="222900" cy="291425"/>
          </a:xfrm>
        </p:grpSpPr>
        <p:sp>
          <p:nvSpPr>
            <p:cNvPr id="8476" name="Google Shape;8476;p77"/>
            <p:cNvSpPr/>
            <p:nvPr/>
          </p:nvSpPr>
          <p:spPr>
            <a:xfrm>
              <a:off x="-35089175" y="3919600"/>
              <a:ext cx="222900" cy="291425"/>
            </a:xfrm>
            <a:custGeom>
              <a:rect b="b" l="l" r="r" t="t"/>
              <a:pathLst>
                <a:path extrusionOk="0" h="11657" w="8916">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7" name="Google Shape;8477;p77"/>
            <p:cNvSpPr/>
            <p:nvPr/>
          </p:nvSpPr>
          <p:spPr>
            <a:xfrm>
              <a:off x="-35038000" y="3971575"/>
              <a:ext cx="120525" cy="120525"/>
            </a:xfrm>
            <a:custGeom>
              <a:rect b="b" l="l" r="r" t="t"/>
              <a:pathLst>
                <a:path extrusionOk="0" h="4821" w="4821">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78" name="Google Shape;8478;p77"/>
          <p:cNvGrpSpPr/>
          <p:nvPr/>
        </p:nvGrpSpPr>
        <p:grpSpPr>
          <a:xfrm>
            <a:off x="3981673" y="1380303"/>
            <a:ext cx="336445" cy="354131"/>
            <a:chOff x="-33277650" y="3226875"/>
            <a:chExt cx="277275" cy="291850"/>
          </a:xfrm>
        </p:grpSpPr>
        <p:sp>
          <p:nvSpPr>
            <p:cNvPr id="8479" name="Google Shape;8479;p77"/>
            <p:cNvSpPr/>
            <p:nvPr/>
          </p:nvSpPr>
          <p:spPr>
            <a:xfrm>
              <a:off x="-33071300" y="3440725"/>
              <a:ext cx="33100" cy="33900"/>
            </a:xfrm>
            <a:custGeom>
              <a:rect b="b" l="l" r="r" t="t"/>
              <a:pathLst>
                <a:path extrusionOk="0" h="1356" w="1324">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0" name="Google Shape;8480;p77"/>
            <p:cNvSpPr/>
            <p:nvPr/>
          </p:nvSpPr>
          <p:spPr>
            <a:xfrm>
              <a:off x="-33157925" y="3227275"/>
              <a:ext cx="17350" cy="103200"/>
            </a:xfrm>
            <a:custGeom>
              <a:rect b="b" l="l" r="r" t="t"/>
              <a:pathLst>
                <a:path extrusionOk="0" h="4128" w="694">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1" name="Google Shape;8481;p77"/>
            <p:cNvSpPr/>
            <p:nvPr/>
          </p:nvSpPr>
          <p:spPr>
            <a:xfrm>
              <a:off x="-33175250" y="3347650"/>
              <a:ext cx="51200" cy="51350"/>
            </a:xfrm>
            <a:custGeom>
              <a:rect b="b" l="l" r="r" t="t"/>
              <a:pathLst>
                <a:path extrusionOk="0" h="2054" w="2048">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2" name="Google Shape;8482;p77"/>
            <p:cNvSpPr/>
            <p:nvPr/>
          </p:nvSpPr>
          <p:spPr>
            <a:xfrm>
              <a:off x="-33224875" y="3404500"/>
              <a:ext cx="159900" cy="114225"/>
            </a:xfrm>
            <a:custGeom>
              <a:rect b="b" l="l" r="r" t="t"/>
              <a:pathLst>
                <a:path extrusionOk="0" h="4569" w="6396">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3" name="Google Shape;8483;p77"/>
            <p:cNvSpPr/>
            <p:nvPr/>
          </p:nvSpPr>
          <p:spPr>
            <a:xfrm>
              <a:off x="-33141400" y="3312350"/>
              <a:ext cx="127625" cy="138625"/>
            </a:xfrm>
            <a:custGeom>
              <a:rect b="b" l="l" r="r" t="t"/>
              <a:pathLst>
                <a:path extrusionOk="0" h="5545" w="5105">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4" name="Google Shape;8484;p77"/>
            <p:cNvSpPr/>
            <p:nvPr/>
          </p:nvSpPr>
          <p:spPr>
            <a:xfrm>
              <a:off x="-33122500" y="3226875"/>
              <a:ext cx="122125" cy="83925"/>
            </a:xfrm>
            <a:custGeom>
              <a:rect b="b" l="l" r="r" t="t"/>
              <a:pathLst>
                <a:path extrusionOk="0" h="3357" w="4885">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5" name="Google Shape;8485;p77"/>
            <p:cNvSpPr/>
            <p:nvPr/>
          </p:nvSpPr>
          <p:spPr>
            <a:xfrm>
              <a:off x="-33277650" y="3245400"/>
              <a:ext cx="102400" cy="198500"/>
            </a:xfrm>
            <a:custGeom>
              <a:rect b="b" l="l" r="r" t="t"/>
              <a:pathLst>
                <a:path extrusionOk="0" h="7940" w="4096">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86" name="Google Shape;8486;p77"/>
          <p:cNvGrpSpPr/>
          <p:nvPr/>
        </p:nvGrpSpPr>
        <p:grpSpPr>
          <a:xfrm>
            <a:off x="3973073" y="1821587"/>
            <a:ext cx="353645" cy="353645"/>
            <a:chOff x="-33286325" y="3586425"/>
            <a:chExt cx="291450" cy="291450"/>
          </a:xfrm>
        </p:grpSpPr>
        <p:sp>
          <p:nvSpPr>
            <p:cNvPr id="8487" name="Google Shape;8487;p77"/>
            <p:cNvSpPr/>
            <p:nvPr/>
          </p:nvSpPr>
          <p:spPr>
            <a:xfrm>
              <a:off x="-33114625" y="3586425"/>
              <a:ext cx="119750" cy="120525"/>
            </a:xfrm>
            <a:custGeom>
              <a:rect b="b" l="l" r="r" t="t"/>
              <a:pathLst>
                <a:path extrusionOk="0" h="4821" w="479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8" name="Google Shape;8488;p77"/>
            <p:cNvSpPr/>
            <p:nvPr/>
          </p:nvSpPr>
          <p:spPr>
            <a:xfrm>
              <a:off x="-33286325" y="3825875"/>
              <a:ext cx="241050" cy="52000"/>
            </a:xfrm>
            <a:custGeom>
              <a:rect b="b" l="l" r="r" t="t"/>
              <a:pathLst>
                <a:path extrusionOk="0" h="2080" w="9642">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9" name="Google Shape;8489;p77"/>
            <p:cNvSpPr/>
            <p:nvPr/>
          </p:nvSpPr>
          <p:spPr>
            <a:xfrm>
              <a:off x="-33183925" y="3756550"/>
              <a:ext cx="103200" cy="52025"/>
            </a:xfrm>
            <a:custGeom>
              <a:rect b="b" l="l" r="r" t="t"/>
              <a:pathLst>
                <a:path extrusionOk="0" h="2081" w="4128">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0" name="Google Shape;8490;p77"/>
            <p:cNvSpPr/>
            <p:nvPr/>
          </p:nvSpPr>
          <p:spPr>
            <a:xfrm>
              <a:off x="-33252450" y="3636850"/>
              <a:ext cx="68550" cy="69325"/>
            </a:xfrm>
            <a:custGeom>
              <a:rect b="b" l="l" r="r" t="t"/>
              <a:pathLst>
                <a:path extrusionOk="0" h="2773" w="2742">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1" name="Google Shape;8491;p77"/>
            <p:cNvSpPr/>
            <p:nvPr/>
          </p:nvSpPr>
          <p:spPr>
            <a:xfrm>
              <a:off x="-33286325" y="3723050"/>
              <a:ext cx="116600" cy="85525"/>
            </a:xfrm>
            <a:custGeom>
              <a:rect b="b" l="l" r="r" t="t"/>
              <a:pathLst>
                <a:path extrusionOk="0" h="3421" w="4664">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92" name="Google Shape;8492;p77"/>
          <p:cNvGrpSpPr/>
          <p:nvPr/>
        </p:nvGrpSpPr>
        <p:grpSpPr>
          <a:xfrm>
            <a:off x="3973073" y="2255969"/>
            <a:ext cx="353645" cy="355557"/>
            <a:chOff x="-33286325" y="3944800"/>
            <a:chExt cx="291450" cy="293025"/>
          </a:xfrm>
        </p:grpSpPr>
        <p:sp>
          <p:nvSpPr>
            <p:cNvPr id="8493" name="Google Shape;8493;p77"/>
            <p:cNvSpPr/>
            <p:nvPr/>
          </p:nvSpPr>
          <p:spPr>
            <a:xfrm>
              <a:off x="-33194950" y="3996000"/>
              <a:ext cx="200075" cy="241825"/>
            </a:xfrm>
            <a:custGeom>
              <a:rect b="b" l="l" r="r" t="t"/>
              <a:pathLst>
                <a:path extrusionOk="0" h="9673" w="8003">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4" name="Google Shape;8494;p77"/>
            <p:cNvSpPr/>
            <p:nvPr/>
          </p:nvSpPr>
          <p:spPr>
            <a:xfrm>
              <a:off x="-33027975" y="3962900"/>
              <a:ext cx="33100" cy="105575"/>
            </a:xfrm>
            <a:custGeom>
              <a:rect b="b" l="l" r="r" t="t"/>
              <a:pathLst>
                <a:path extrusionOk="0" h="4223" w="1324">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5" name="Google Shape;8495;p77"/>
            <p:cNvSpPr/>
            <p:nvPr/>
          </p:nvSpPr>
          <p:spPr>
            <a:xfrm>
              <a:off x="-33286325" y="3962125"/>
              <a:ext cx="96125" cy="205600"/>
            </a:xfrm>
            <a:custGeom>
              <a:rect b="b" l="l" r="r" t="t"/>
              <a:pathLst>
                <a:path extrusionOk="0" h="8224" w="3845">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6" name="Google Shape;8496;p77"/>
            <p:cNvSpPr/>
            <p:nvPr/>
          </p:nvSpPr>
          <p:spPr>
            <a:xfrm>
              <a:off x="-33235125" y="3944800"/>
              <a:ext cx="189050" cy="171725"/>
            </a:xfrm>
            <a:custGeom>
              <a:rect b="b" l="l" r="r" t="t"/>
              <a:pathLst>
                <a:path extrusionOk="0" h="6869" w="7562">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97" name="Google Shape;8497;p77"/>
          <p:cNvGrpSpPr/>
          <p:nvPr/>
        </p:nvGrpSpPr>
        <p:grpSpPr>
          <a:xfrm>
            <a:off x="2631470" y="2729129"/>
            <a:ext cx="353645" cy="356527"/>
            <a:chOff x="-31452725" y="3191825"/>
            <a:chExt cx="291450" cy="293825"/>
          </a:xfrm>
        </p:grpSpPr>
        <p:sp>
          <p:nvSpPr>
            <p:cNvPr id="8498" name="Google Shape;8498;p77"/>
            <p:cNvSpPr/>
            <p:nvPr/>
          </p:nvSpPr>
          <p:spPr>
            <a:xfrm>
              <a:off x="-31314900" y="3278475"/>
              <a:ext cx="103200" cy="18125"/>
            </a:xfrm>
            <a:custGeom>
              <a:rect b="b" l="l" r="r" t="t"/>
              <a:pathLst>
                <a:path extrusionOk="0" h="725" w="4128">
                  <a:moveTo>
                    <a:pt x="1" y="0"/>
                  </a:moveTo>
                  <a:lnTo>
                    <a:pt x="1" y="725"/>
                  </a:lnTo>
                  <a:lnTo>
                    <a:pt x="4128" y="725"/>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9" name="Google Shape;8499;p77"/>
            <p:cNvSpPr/>
            <p:nvPr/>
          </p:nvSpPr>
          <p:spPr>
            <a:xfrm>
              <a:off x="-31367675" y="3227275"/>
              <a:ext cx="206400" cy="221350"/>
            </a:xfrm>
            <a:custGeom>
              <a:rect b="b" l="l" r="r" t="t"/>
              <a:pathLst>
                <a:path extrusionOk="0" h="8854" w="8256">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0" name="Google Shape;8500;p77"/>
            <p:cNvSpPr/>
            <p:nvPr/>
          </p:nvSpPr>
          <p:spPr>
            <a:xfrm>
              <a:off x="-31452725" y="3191825"/>
              <a:ext cx="86650" cy="259150"/>
            </a:xfrm>
            <a:custGeom>
              <a:rect b="b" l="l" r="r" t="t"/>
              <a:pathLst>
                <a:path extrusionOk="0" h="10366" w="3466">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1" name="Google Shape;8501;p77"/>
            <p:cNvSpPr/>
            <p:nvPr/>
          </p:nvSpPr>
          <p:spPr>
            <a:xfrm>
              <a:off x="-31409400" y="3468275"/>
              <a:ext cx="92950" cy="17375"/>
            </a:xfrm>
            <a:custGeom>
              <a:rect b="b" l="l" r="r" t="t"/>
              <a:pathLst>
                <a:path extrusionOk="0" h="695" w="3718">
                  <a:moveTo>
                    <a:pt x="0" y="1"/>
                  </a:moveTo>
                  <a:cubicBezTo>
                    <a:pt x="0" y="379"/>
                    <a:pt x="315" y="694"/>
                    <a:pt x="662" y="694"/>
                  </a:cubicBezTo>
                  <a:lnTo>
                    <a:pt x="3056" y="694"/>
                  </a:lnTo>
                  <a:cubicBezTo>
                    <a:pt x="3466" y="694"/>
                    <a:pt x="3718" y="379"/>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02" name="Google Shape;8502;p77"/>
          <p:cNvGrpSpPr/>
          <p:nvPr/>
        </p:nvGrpSpPr>
        <p:grpSpPr>
          <a:xfrm>
            <a:off x="2631000" y="3200744"/>
            <a:ext cx="354586" cy="354586"/>
            <a:chOff x="-31452725" y="3551775"/>
            <a:chExt cx="292225" cy="292225"/>
          </a:xfrm>
        </p:grpSpPr>
        <p:sp>
          <p:nvSpPr>
            <p:cNvPr id="8503" name="Google Shape;8503;p77"/>
            <p:cNvSpPr/>
            <p:nvPr/>
          </p:nvSpPr>
          <p:spPr>
            <a:xfrm>
              <a:off x="-31452725" y="3756550"/>
              <a:ext cx="155175" cy="34675"/>
            </a:xfrm>
            <a:custGeom>
              <a:rect b="b" l="l" r="r" t="t"/>
              <a:pathLst>
                <a:path extrusionOk="0" h="1387" w="6207">
                  <a:moveTo>
                    <a:pt x="32" y="1"/>
                  </a:moveTo>
                  <a:lnTo>
                    <a:pt x="32" y="1040"/>
                  </a:lnTo>
                  <a:cubicBezTo>
                    <a:pt x="0" y="1292"/>
                    <a:pt x="158" y="1387"/>
                    <a:pt x="347" y="1387"/>
                  </a:cubicBezTo>
                  <a:lnTo>
                    <a:pt x="6207" y="1387"/>
                  </a:lnTo>
                  <a:lnTo>
                    <a:pt x="62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4" name="Google Shape;8504;p77"/>
            <p:cNvSpPr/>
            <p:nvPr/>
          </p:nvSpPr>
          <p:spPr>
            <a:xfrm>
              <a:off x="-31452725" y="3551775"/>
              <a:ext cx="183525" cy="188275"/>
            </a:xfrm>
            <a:custGeom>
              <a:rect b="b" l="l" r="r" t="t"/>
              <a:pathLst>
                <a:path extrusionOk="0" h="7531" w="7341">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5" name="Google Shape;8505;p77"/>
            <p:cNvSpPr/>
            <p:nvPr/>
          </p:nvSpPr>
          <p:spPr>
            <a:xfrm>
              <a:off x="-31366100" y="3808550"/>
              <a:ext cx="52025" cy="35450"/>
            </a:xfrm>
            <a:custGeom>
              <a:rect b="b" l="l" r="r" t="t"/>
              <a:pathLst>
                <a:path extrusionOk="0" h="1418" w="2081">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6" name="Google Shape;8506;p77"/>
            <p:cNvSpPr/>
            <p:nvPr/>
          </p:nvSpPr>
          <p:spPr>
            <a:xfrm>
              <a:off x="-31281025" y="3621075"/>
              <a:ext cx="120525" cy="171725"/>
            </a:xfrm>
            <a:custGeom>
              <a:rect b="b" l="l" r="r" t="t"/>
              <a:pathLst>
                <a:path extrusionOk="0" h="6869" w="4821">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07" name="Google Shape;8507;p77"/>
          <p:cNvGrpSpPr/>
          <p:nvPr/>
        </p:nvGrpSpPr>
        <p:grpSpPr>
          <a:xfrm>
            <a:off x="2629559" y="3664729"/>
            <a:ext cx="357468" cy="356497"/>
            <a:chOff x="-31455100" y="3909350"/>
            <a:chExt cx="294600" cy="293800"/>
          </a:xfrm>
        </p:grpSpPr>
        <p:sp>
          <p:nvSpPr>
            <p:cNvPr id="8508" name="Google Shape;8508;p77"/>
            <p:cNvSpPr/>
            <p:nvPr/>
          </p:nvSpPr>
          <p:spPr>
            <a:xfrm>
              <a:off x="-31455100" y="3909350"/>
              <a:ext cx="294600" cy="293800"/>
            </a:xfrm>
            <a:custGeom>
              <a:rect b="b" l="l" r="r" t="t"/>
              <a:pathLst>
                <a:path extrusionOk="0" h="11752" w="11784">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9" name="Google Shape;8509;p77"/>
            <p:cNvSpPr/>
            <p:nvPr/>
          </p:nvSpPr>
          <p:spPr>
            <a:xfrm>
              <a:off x="-31455100" y="3997350"/>
              <a:ext cx="215050" cy="205025"/>
            </a:xfrm>
            <a:custGeom>
              <a:rect b="b" l="l" r="r" t="t"/>
              <a:pathLst>
                <a:path extrusionOk="0" h="8201" w="8602">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10" name="Google Shape;8510;p77"/>
          <p:cNvGrpSpPr/>
          <p:nvPr/>
        </p:nvGrpSpPr>
        <p:grpSpPr>
          <a:xfrm>
            <a:off x="3970744" y="3665684"/>
            <a:ext cx="353645" cy="354586"/>
            <a:chOff x="-30345325" y="3918800"/>
            <a:chExt cx="291450" cy="292225"/>
          </a:xfrm>
        </p:grpSpPr>
        <p:sp>
          <p:nvSpPr>
            <p:cNvPr id="8511" name="Google Shape;8511;p77"/>
            <p:cNvSpPr/>
            <p:nvPr/>
          </p:nvSpPr>
          <p:spPr>
            <a:xfrm>
              <a:off x="-30174425" y="3988125"/>
              <a:ext cx="120550" cy="120175"/>
            </a:xfrm>
            <a:custGeom>
              <a:rect b="b" l="l" r="r" t="t"/>
              <a:pathLst>
                <a:path extrusionOk="0" h="4807" w="4822">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2" name="Google Shape;8512;p77"/>
            <p:cNvSpPr/>
            <p:nvPr/>
          </p:nvSpPr>
          <p:spPr>
            <a:xfrm>
              <a:off x="-30345325" y="3988125"/>
              <a:ext cx="119750" cy="120175"/>
            </a:xfrm>
            <a:custGeom>
              <a:rect b="b" l="l" r="r" t="t"/>
              <a:pathLst>
                <a:path extrusionOk="0" h="4807" w="479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3" name="Google Shape;8513;p77"/>
            <p:cNvSpPr/>
            <p:nvPr/>
          </p:nvSpPr>
          <p:spPr>
            <a:xfrm>
              <a:off x="-30293350" y="4159025"/>
              <a:ext cx="188275" cy="52000"/>
            </a:xfrm>
            <a:custGeom>
              <a:rect b="b" l="l" r="r" t="t"/>
              <a:pathLst>
                <a:path extrusionOk="0" h="2080" w="7531">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4" name="Google Shape;8514;p77"/>
            <p:cNvSpPr/>
            <p:nvPr/>
          </p:nvSpPr>
          <p:spPr>
            <a:xfrm>
              <a:off x="-30293350" y="3918800"/>
              <a:ext cx="188275" cy="34675"/>
            </a:xfrm>
            <a:custGeom>
              <a:rect b="b" l="l" r="r" t="t"/>
              <a:pathLst>
                <a:path extrusionOk="0" h="1387" w="7531">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5" name="Google Shape;8515;p77"/>
            <p:cNvSpPr/>
            <p:nvPr/>
          </p:nvSpPr>
          <p:spPr>
            <a:xfrm>
              <a:off x="-30294125" y="3970800"/>
              <a:ext cx="188250" cy="170925"/>
            </a:xfrm>
            <a:custGeom>
              <a:rect b="b" l="l" r="r" t="t"/>
              <a:pathLst>
                <a:path extrusionOk="0" h="6837" w="753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16" name="Google Shape;8516;p77"/>
          <p:cNvGrpSpPr/>
          <p:nvPr/>
        </p:nvGrpSpPr>
        <p:grpSpPr>
          <a:xfrm>
            <a:off x="2200736" y="1380546"/>
            <a:ext cx="332593" cy="353645"/>
            <a:chOff x="-34755225" y="3202075"/>
            <a:chExt cx="274100" cy="291450"/>
          </a:xfrm>
        </p:grpSpPr>
        <p:sp>
          <p:nvSpPr>
            <p:cNvPr id="8517" name="Google Shape;8517;p77"/>
            <p:cNvSpPr/>
            <p:nvPr/>
          </p:nvSpPr>
          <p:spPr>
            <a:xfrm>
              <a:off x="-34703250" y="3389525"/>
              <a:ext cx="84300" cy="34675"/>
            </a:xfrm>
            <a:custGeom>
              <a:rect b="b" l="l" r="r" t="t"/>
              <a:pathLst>
                <a:path extrusionOk="0" h="1387" w="3372">
                  <a:moveTo>
                    <a:pt x="1670" y="1"/>
                  </a:moveTo>
                  <a:cubicBezTo>
                    <a:pt x="883" y="1"/>
                    <a:pt x="158" y="599"/>
                    <a:pt x="0" y="1387"/>
                  </a:cubicBezTo>
                  <a:lnTo>
                    <a:pt x="3371" y="1387"/>
                  </a:lnTo>
                  <a:cubicBezTo>
                    <a:pt x="3214" y="599"/>
                    <a:pt x="2489"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8" name="Google Shape;8518;p77"/>
            <p:cNvSpPr/>
            <p:nvPr/>
          </p:nvSpPr>
          <p:spPr>
            <a:xfrm>
              <a:off x="-34636300" y="3348575"/>
              <a:ext cx="69325" cy="75625"/>
            </a:xfrm>
            <a:custGeom>
              <a:rect b="b" l="l" r="r" t="t"/>
              <a:pathLst>
                <a:path extrusionOk="0" h="3025" w="2773">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9" name="Google Shape;8519;p77"/>
            <p:cNvSpPr/>
            <p:nvPr/>
          </p:nvSpPr>
          <p:spPr>
            <a:xfrm>
              <a:off x="-34752875" y="3253275"/>
              <a:ext cx="126050" cy="170925"/>
            </a:xfrm>
            <a:custGeom>
              <a:rect b="b" l="l" r="r" t="t"/>
              <a:pathLst>
                <a:path extrusionOk="0" h="6837" w="5042">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0" name="Google Shape;8520;p77"/>
            <p:cNvSpPr/>
            <p:nvPr/>
          </p:nvSpPr>
          <p:spPr>
            <a:xfrm>
              <a:off x="-34677250" y="3338325"/>
              <a:ext cx="33875" cy="33900"/>
            </a:xfrm>
            <a:custGeom>
              <a:rect b="b" l="l" r="r" t="t"/>
              <a:pathLst>
                <a:path extrusionOk="0" h="1356" w="1355">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1" name="Google Shape;8521;p77"/>
            <p:cNvSpPr/>
            <p:nvPr/>
          </p:nvSpPr>
          <p:spPr>
            <a:xfrm>
              <a:off x="-34618200" y="3202500"/>
              <a:ext cx="137075" cy="135850"/>
            </a:xfrm>
            <a:custGeom>
              <a:rect b="b" l="l" r="r" t="t"/>
              <a:pathLst>
                <a:path extrusionOk="0" h="5434" w="5483">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2" name="Google Shape;8522;p77"/>
            <p:cNvSpPr/>
            <p:nvPr/>
          </p:nvSpPr>
          <p:spPr>
            <a:xfrm>
              <a:off x="-34755225" y="3440725"/>
              <a:ext cx="188250" cy="52800"/>
            </a:xfrm>
            <a:custGeom>
              <a:rect b="b" l="l" r="r" t="t"/>
              <a:pathLst>
                <a:path extrusionOk="0" h="2112" w="753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3" name="Google Shape;8523;p77"/>
            <p:cNvSpPr/>
            <p:nvPr/>
          </p:nvSpPr>
          <p:spPr>
            <a:xfrm>
              <a:off x="-34754450" y="3202075"/>
              <a:ext cx="153600" cy="33900"/>
            </a:xfrm>
            <a:custGeom>
              <a:rect b="b" l="l" r="r" t="t"/>
              <a:pathLst>
                <a:path extrusionOk="0" h="1356" w="6144">
                  <a:moveTo>
                    <a:pt x="1040" y="0"/>
                  </a:moveTo>
                  <a:cubicBezTo>
                    <a:pt x="473" y="0"/>
                    <a:pt x="1" y="473"/>
                    <a:pt x="1" y="1009"/>
                  </a:cubicBezTo>
                  <a:lnTo>
                    <a:pt x="1" y="1355"/>
                  </a:lnTo>
                  <a:lnTo>
                    <a:pt x="5104" y="1355"/>
                  </a:lnTo>
                  <a:cubicBezTo>
                    <a:pt x="5293" y="819"/>
                    <a:pt x="5672" y="347"/>
                    <a:pt x="61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24" name="Google Shape;8524;p77"/>
          <p:cNvGrpSpPr/>
          <p:nvPr/>
        </p:nvGrpSpPr>
        <p:grpSpPr>
          <a:xfrm>
            <a:off x="2190209" y="1821587"/>
            <a:ext cx="353645" cy="353645"/>
            <a:chOff x="-34763900" y="3561225"/>
            <a:chExt cx="291450" cy="291450"/>
          </a:xfrm>
        </p:grpSpPr>
        <p:sp>
          <p:nvSpPr>
            <p:cNvPr id="8525" name="Google Shape;8525;p77"/>
            <p:cNvSpPr/>
            <p:nvPr/>
          </p:nvSpPr>
          <p:spPr>
            <a:xfrm>
              <a:off x="-34693800" y="3629750"/>
              <a:ext cx="152025" cy="152825"/>
            </a:xfrm>
            <a:custGeom>
              <a:rect b="b" l="l" r="r" t="t"/>
              <a:pathLst>
                <a:path extrusionOk="0" h="6113" w="6081">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6" name="Google Shape;8526;p77"/>
            <p:cNvSpPr/>
            <p:nvPr/>
          </p:nvSpPr>
          <p:spPr>
            <a:xfrm>
              <a:off x="-34763900" y="3561225"/>
              <a:ext cx="291450" cy="291450"/>
            </a:xfrm>
            <a:custGeom>
              <a:rect b="b" l="l" r="r" t="t"/>
              <a:pathLst>
                <a:path extrusionOk="0" h="11658" w="11658">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7" name="Google Shape;8527;p77"/>
            <p:cNvSpPr/>
            <p:nvPr/>
          </p:nvSpPr>
          <p:spPr>
            <a:xfrm>
              <a:off x="-34644175" y="3680950"/>
              <a:ext cx="51225" cy="51225"/>
            </a:xfrm>
            <a:custGeom>
              <a:rect b="b" l="l" r="r" t="t"/>
              <a:pathLst>
                <a:path extrusionOk="0" h="2049" w="2049">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528" name="Google Shape;8528;p77"/>
          <p:cNvSpPr/>
          <p:nvPr/>
        </p:nvSpPr>
        <p:spPr>
          <a:xfrm>
            <a:off x="2189608" y="2257019"/>
            <a:ext cx="353645" cy="353615"/>
          </a:xfrm>
          <a:custGeom>
            <a:rect b="b" l="l" r="r" t="t"/>
            <a:pathLst>
              <a:path extrusionOk="0" h="11657" w="11658">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29" name="Google Shape;8529;p77"/>
          <p:cNvGrpSpPr/>
          <p:nvPr/>
        </p:nvGrpSpPr>
        <p:grpSpPr>
          <a:xfrm>
            <a:off x="845106" y="2730099"/>
            <a:ext cx="354586" cy="354586"/>
            <a:chOff x="-32927950" y="3227275"/>
            <a:chExt cx="292225" cy="292225"/>
          </a:xfrm>
        </p:grpSpPr>
        <p:sp>
          <p:nvSpPr>
            <p:cNvPr id="8530" name="Google Shape;8530;p77"/>
            <p:cNvSpPr/>
            <p:nvPr/>
          </p:nvSpPr>
          <p:spPr>
            <a:xfrm>
              <a:off x="-32927950" y="3228075"/>
              <a:ext cx="69325" cy="291425"/>
            </a:xfrm>
            <a:custGeom>
              <a:rect b="b" l="l" r="r" t="t"/>
              <a:pathLst>
                <a:path extrusionOk="0" h="11657" w="2773">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1" name="Google Shape;8531;p77"/>
            <p:cNvSpPr/>
            <p:nvPr/>
          </p:nvSpPr>
          <p:spPr>
            <a:xfrm>
              <a:off x="-32841300" y="3227275"/>
              <a:ext cx="154400" cy="291450"/>
            </a:xfrm>
            <a:custGeom>
              <a:rect b="b" l="l" r="r" t="t"/>
              <a:pathLst>
                <a:path extrusionOk="0" h="11658" w="6176">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2" name="Google Shape;8532;p77"/>
            <p:cNvSpPr/>
            <p:nvPr/>
          </p:nvSpPr>
          <p:spPr>
            <a:xfrm>
              <a:off x="-32669600" y="3261925"/>
              <a:ext cx="33875" cy="51225"/>
            </a:xfrm>
            <a:custGeom>
              <a:rect b="b" l="l" r="r" t="t"/>
              <a:pathLst>
                <a:path extrusionOk="0" h="2049" w="1355">
                  <a:moveTo>
                    <a:pt x="0" y="1"/>
                  </a:moveTo>
                  <a:lnTo>
                    <a:pt x="0" y="2049"/>
                  </a:lnTo>
                  <a:lnTo>
                    <a:pt x="1355" y="2049"/>
                  </a:lnTo>
                  <a:lnTo>
                    <a:pt x="1355" y="347"/>
                  </a:lnTo>
                  <a:cubicBezTo>
                    <a:pt x="1355" y="158"/>
                    <a:pt x="1197" y="1"/>
                    <a:pt x="10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3" name="Google Shape;8533;p77"/>
            <p:cNvSpPr/>
            <p:nvPr/>
          </p:nvSpPr>
          <p:spPr>
            <a:xfrm>
              <a:off x="-32669600" y="3329675"/>
              <a:ext cx="33875" cy="35450"/>
            </a:xfrm>
            <a:custGeom>
              <a:rect b="b" l="l" r="r" t="t"/>
              <a:pathLst>
                <a:path extrusionOk="0" h="1418" w="1355">
                  <a:moveTo>
                    <a:pt x="0" y="0"/>
                  </a:moveTo>
                  <a:lnTo>
                    <a:pt x="0" y="1418"/>
                  </a:lnTo>
                  <a:lnTo>
                    <a:pt x="1355" y="1418"/>
                  </a:ln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4" name="Google Shape;8534;p77"/>
            <p:cNvSpPr/>
            <p:nvPr/>
          </p:nvSpPr>
          <p:spPr>
            <a:xfrm>
              <a:off x="-32669600" y="3381650"/>
              <a:ext cx="33875" cy="51225"/>
            </a:xfrm>
            <a:custGeom>
              <a:rect b="b" l="l" r="r" t="t"/>
              <a:pathLst>
                <a:path extrusionOk="0" h="2049" w="1355">
                  <a:moveTo>
                    <a:pt x="0" y="0"/>
                  </a:moveTo>
                  <a:lnTo>
                    <a:pt x="0" y="2048"/>
                  </a:lnTo>
                  <a:lnTo>
                    <a:pt x="1008" y="2048"/>
                  </a:lnTo>
                  <a:cubicBezTo>
                    <a:pt x="1197" y="2048"/>
                    <a:pt x="1355" y="1891"/>
                    <a:pt x="1355" y="1702"/>
                  </a:cubicBez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35" name="Google Shape;8535;p77"/>
          <p:cNvGrpSpPr/>
          <p:nvPr/>
        </p:nvGrpSpPr>
        <p:grpSpPr>
          <a:xfrm>
            <a:off x="844621" y="3201213"/>
            <a:ext cx="355557" cy="353645"/>
            <a:chOff x="-32927950" y="3586425"/>
            <a:chExt cx="293025" cy="291450"/>
          </a:xfrm>
        </p:grpSpPr>
        <p:sp>
          <p:nvSpPr>
            <p:cNvPr id="8536" name="Google Shape;8536;p77"/>
            <p:cNvSpPr/>
            <p:nvPr/>
          </p:nvSpPr>
          <p:spPr>
            <a:xfrm>
              <a:off x="-32927950" y="3843975"/>
              <a:ext cx="293025" cy="33900"/>
            </a:xfrm>
            <a:custGeom>
              <a:rect b="b" l="l" r="r" t="t"/>
              <a:pathLst>
                <a:path extrusionOk="0" h="1356" w="11721">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7" name="Google Shape;8537;p77"/>
            <p:cNvSpPr/>
            <p:nvPr/>
          </p:nvSpPr>
          <p:spPr>
            <a:xfrm>
              <a:off x="-32872025" y="3723475"/>
              <a:ext cx="180400" cy="52000"/>
            </a:xfrm>
            <a:custGeom>
              <a:rect b="b" l="l" r="r" t="t"/>
              <a:pathLst>
                <a:path extrusionOk="0" h="2080" w="7216">
                  <a:moveTo>
                    <a:pt x="757" y="1"/>
                  </a:moveTo>
                  <a:lnTo>
                    <a:pt x="0" y="2080"/>
                  </a:lnTo>
                  <a:lnTo>
                    <a:pt x="7215" y="2080"/>
                  </a:lnTo>
                  <a:lnTo>
                    <a:pt x="65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8" name="Google Shape;8538;p77"/>
            <p:cNvSpPr/>
            <p:nvPr/>
          </p:nvSpPr>
          <p:spPr>
            <a:xfrm>
              <a:off x="-32890150" y="3792775"/>
              <a:ext cx="217425" cy="33900"/>
            </a:xfrm>
            <a:custGeom>
              <a:rect b="b" l="l" r="r" t="t"/>
              <a:pathLst>
                <a:path extrusionOk="0" h="1356" w="8697">
                  <a:moveTo>
                    <a:pt x="505" y="1"/>
                  </a:moveTo>
                  <a:lnTo>
                    <a:pt x="1" y="1356"/>
                  </a:lnTo>
                  <a:lnTo>
                    <a:pt x="8696" y="1356"/>
                  </a:lnTo>
                  <a:lnTo>
                    <a:pt x="822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9" name="Google Shape;8539;p77"/>
            <p:cNvSpPr/>
            <p:nvPr/>
          </p:nvSpPr>
          <p:spPr>
            <a:xfrm>
              <a:off x="-32822400" y="3586425"/>
              <a:ext cx="82725" cy="52800"/>
            </a:xfrm>
            <a:custGeom>
              <a:rect b="b" l="l" r="r" t="t"/>
              <a:pathLst>
                <a:path extrusionOk="0" h="2112" w="3309">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0" name="Google Shape;8540;p77"/>
            <p:cNvSpPr/>
            <p:nvPr/>
          </p:nvSpPr>
          <p:spPr>
            <a:xfrm>
              <a:off x="-32846825" y="3655750"/>
              <a:ext cx="131550" cy="51200"/>
            </a:xfrm>
            <a:custGeom>
              <a:rect b="b" l="l" r="r" t="t"/>
              <a:pathLst>
                <a:path extrusionOk="0" h="2048" w="5262">
                  <a:moveTo>
                    <a:pt x="694" y="0"/>
                  </a:moveTo>
                  <a:lnTo>
                    <a:pt x="1" y="2048"/>
                  </a:lnTo>
                  <a:lnTo>
                    <a:pt x="5262" y="2048"/>
                  </a:lnTo>
                  <a:lnTo>
                    <a:pt x="45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41" name="Google Shape;8541;p77"/>
          <p:cNvGrpSpPr/>
          <p:nvPr/>
        </p:nvGrpSpPr>
        <p:grpSpPr>
          <a:xfrm>
            <a:off x="845106" y="3665198"/>
            <a:ext cx="354586" cy="355557"/>
            <a:chOff x="-32927950" y="3944800"/>
            <a:chExt cx="292225" cy="293025"/>
          </a:xfrm>
        </p:grpSpPr>
        <p:sp>
          <p:nvSpPr>
            <p:cNvPr id="8542" name="Google Shape;8542;p77"/>
            <p:cNvSpPr/>
            <p:nvPr/>
          </p:nvSpPr>
          <p:spPr>
            <a:xfrm>
              <a:off x="-32927950" y="3944800"/>
              <a:ext cx="69325" cy="292225"/>
            </a:xfrm>
            <a:custGeom>
              <a:rect b="b" l="l" r="r" t="t"/>
              <a:pathLst>
                <a:path extrusionOk="0" h="11689" w="2773">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3" name="Google Shape;8543;p77"/>
            <p:cNvSpPr/>
            <p:nvPr/>
          </p:nvSpPr>
          <p:spPr>
            <a:xfrm>
              <a:off x="-32720800" y="4057425"/>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4" name="Google Shape;8544;p77"/>
            <p:cNvSpPr/>
            <p:nvPr/>
          </p:nvSpPr>
          <p:spPr>
            <a:xfrm>
              <a:off x="-32720800" y="4099950"/>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5" name="Google Shape;8545;p77"/>
            <p:cNvSpPr/>
            <p:nvPr/>
          </p:nvSpPr>
          <p:spPr>
            <a:xfrm>
              <a:off x="-32720800" y="4141700"/>
              <a:ext cx="67750" cy="26025"/>
            </a:xfrm>
            <a:custGeom>
              <a:rect b="b" l="l" r="r" t="t"/>
              <a:pathLst>
                <a:path extrusionOk="0" h="1041" w="271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6" name="Google Shape;8546;p77"/>
            <p:cNvSpPr/>
            <p:nvPr/>
          </p:nvSpPr>
          <p:spPr>
            <a:xfrm>
              <a:off x="-32754675" y="3944800"/>
              <a:ext cx="51225" cy="52000"/>
            </a:xfrm>
            <a:custGeom>
              <a:rect b="b" l="l" r="r" t="t"/>
              <a:pathLst>
                <a:path extrusionOk="0" h="2080" w="2049">
                  <a:moveTo>
                    <a:pt x="1702" y="0"/>
                  </a:moveTo>
                  <a:cubicBezTo>
                    <a:pt x="757" y="0"/>
                    <a:pt x="1" y="788"/>
                    <a:pt x="1" y="1733"/>
                  </a:cubicBezTo>
                  <a:lnTo>
                    <a:pt x="1" y="2080"/>
                  </a:lnTo>
                  <a:lnTo>
                    <a:pt x="2049" y="2080"/>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7" name="Google Shape;8547;p77"/>
            <p:cNvSpPr/>
            <p:nvPr/>
          </p:nvSpPr>
          <p:spPr>
            <a:xfrm>
              <a:off x="-32687725" y="3944800"/>
              <a:ext cx="34675" cy="55150"/>
            </a:xfrm>
            <a:custGeom>
              <a:rect b="b" l="l" r="r" t="t"/>
              <a:pathLst>
                <a:path extrusionOk="0" h="2206" w="1387">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8" name="Google Shape;8548;p77"/>
            <p:cNvSpPr/>
            <p:nvPr/>
          </p:nvSpPr>
          <p:spPr>
            <a:xfrm>
              <a:off x="-32860200" y="4014100"/>
              <a:ext cx="207150" cy="153625"/>
            </a:xfrm>
            <a:custGeom>
              <a:rect b="b" l="l" r="r" t="t"/>
              <a:pathLst>
                <a:path extrusionOk="0" h="6145" w="8286">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9" name="Google Shape;8549;p77"/>
            <p:cNvSpPr/>
            <p:nvPr/>
          </p:nvSpPr>
          <p:spPr>
            <a:xfrm>
              <a:off x="-32755450" y="4055850"/>
              <a:ext cx="51200" cy="181175"/>
            </a:xfrm>
            <a:custGeom>
              <a:rect b="b" l="l" r="r" t="t"/>
              <a:pathLst>
                <a:path extrusionOk="0" h="7247" w="2048">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0" name="Google Shape;8550;p77"/>
            <p:cNvSpPr/>
            <p:nvPr/>
          </p:nvSpPr>
          <p:spPr>
            <a:xfrm>
              <a:off x="-32686925" y="4182650"/>
              <a:ext cx="34675" cy="55175"/>
            </a:xfrm>
            <a:custGeom>
              <a:rect b="b" l="l" r="r" t="t"/>
              <a:pathLst>
                <a:path extrusionOk="0" h="2207" w="1387">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51" name="Google Shape;8551;p77"/>
          <p:cNvGrpSpPr/>
          <p:nvPr/>
        </p:nvGrpSpPr>
        <p:grpSpPr>
          <a:xfrm>
            <a:off x="3073898" y="2730449"/>
            <a:ext cx="354586" cy="353888"/>
            <a:chOff x="-31094350" y="3194000"/>
            <a:chExt cx="292225" cy="291650"/>
          </a:xfrm>
        </p:grpSpPr>
        <p:sp>
          <p:nvSpPr>
            <p:cNvPr id="8552" name="Google Shape;8552;p77"/>
            <p:cNvSpPr/>
            <p:nvPr/>
          </p:nvSpPr>
          <p:spPr>
            <a:xfrm>
              <a:off x="-31033700" y="3194000"/>
              <a:ext cx="103200" cy="34100"/>
            </a:xfrm>
            <a:custGeom>
              <a:rect b="b" l="l" r="r" t="t"/>
              <a:pathLst>
                <a:path extrusionOk="0" h="1364" w="4128">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3" name="Google Shape;8553;p77"/>
            <p:cNvSpPr/>
            <p:nvPr/>
          </p:nvSpPr>
          <p:spPr>
            <a:xfrm>
              <a:off x="-31042375" y="3346200"/>
              <a:ext cx="16550" cy="18150"/>
            </a:xfrm>
            <a:custGeom>
              <a:rect b="b" l="l" r="r" t="t"/>
              <a:pathLst>
                <a:path extrusionOk="0" h="726" w="662">
                  <a:moveTo>
                    <a:pt x="1" y="1"/>
                  </a:moveTo>
                  <a:lnTo>
                    <a:pt x="1" y="725"/>
                  </a:lnTo>
                  <a:lnTo>
                    <a:pt x="662" y="725"/>
                  </a:ln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4" name="Google Shape;8554;p77"/>
            <p:cNvSpPr/>
            <p:nvPr/>
          </p:nvSpPr>
          <p:spPr>
            <a:xfrm>
              <a:off x="-31042375" y="3278475"/>
              <a:ext cx="16550" cy="16550"/>
            </a:xfrm>
            <a:custGeom>
              <a:rect b="b" l="l" r="r" t="t"/>
              <a:pathLst>
                <a:path extrusionOk="0" h="662" w="662">
                  <a:moveTo>
                    <a:pt x="1" y="0"/>
                  </a:moveTo>
                  <a:lnTo>
                    <a:pt x="1" y="662"/>
                  </a:lnTo>
                  <a:lnTo>
                    <a:pt x="662" y="662"/>
                  </a:lnTo>
                  <a:lnTo>
                    <a:pt x="6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5" name="Google Shape;8555;p77"/>
            <p:cNvSpPr/>
            <p:nvPr/>
          </p:nvSpPr>
          <p:spPr>
            <a:xfrm>
              <a:off x="-31042375" y="3416300"/>
              <a:ext cx="16550" cy="16575"/>
            </a:xfrm>
            <a:custGeom>
              <a:rect b="b" l="l" r="r" t="t"/>
              <a:pathLst>
                <a:path extrusionOk="0" h="663" w="662">
                  <a:moveTo>
                    <a:pt x="1" y="1"/>
                  </a:moveTo>
                  <a:lnTo>
                    <a:pt x="1" y="662"/>
                  </a:lnTo>
                  <a:lnTo>
                    <a:pt x="662" y="662"/>
                  </a:ln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6" name="Google Shape;8556;p77"/>
            <p:cNvSpPr/>
            <p:nvPr/>
          </p:nvSpPr>
          <p:spPr>
            <a:xfrm>
              <a:off x="-31094350" y="3210725"/>
              <a:ext cx="222900" cy="274925"/>
            </a:xfrm>
            <a:custGeom>
              <a:rect b="b" l="l" r="r" t="t"/>
              <a:pathLst>
                <a:path extrusionOk="0" h="10997" w="8916">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7" name="Google Shape;8557;p77"/>
            <p:cNvSpPr/>
            <p:nvPr/>
          </p:nvSpPr>
          <p:spPr>
            <a:xfrm>
              <a:off x="-30853350" y="3295000"/>
              <a:ext cx="51225" cy="104000"/>
            </a:xfrm>
            <a:custGeom>
              <a:rect b="b" l="l" r="r" t="t"/>
              <a:pathLst>
                <a:path extrusionOk="0" h="4160" w="2049">
                  <a:moveTo>
                    <a:pt x="1" y="1"/>
                  </a:moveTo>
                  <a:lnTo>
                    <a:pt x="1" y="4160"/>
                  </a:lnTo>
                  <a:lnTo>
                    <a:pt x="2049" y="4160"/>
                  </a:lnTo>
                  <a:lnTo>
                    <a:pt x="2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8" name="Google Shape;8558;p77"/>
            <p:cNvSpPr/>
            <p:nvPr/>
          </p:nvSpPr>
          <p:spPr>
            <a:xfrm>
              <a:off x="-30853350" y="3227275"/>
              <a:ext cx="51225" cy="51225"/>
            </a:xfrm>
            <a:custGeom>
              <a:rect b="b" l="l" r="r" t="t"/>
              <a:pathLst>
                <a:path extrusionOk="0" h="2049" w="2049">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9" name="Google Shape;8559;p77"/>
            <p:cNvSpPr/>
            <p:nvPr/>
          </p:nvSpPr>
          <p:spPr>
            <a:xfrm>
              <a:off x="-30851775" y="3416300"/>
              <a:ext cx="46500" cy="51225"/>
            </a:xfrm>
            <a:custGeom>
              <a:rect b="b" l="l" r="r" t="t"/>
              <a:pathLst>
                <a:path extrusionOk="0" h="2049" w="1860">
                  <a:moveTo>
                    <a:pt x="1" y="1"/>
                  </a:moveTo>
                  <a:lnTo>
                    <a:pt x="599" y="1796"/>
                  </a:lnTo>
                  <a:cubicBezTo>
                    <a:pt x="694" y="1985"/>
                    <a:pt x="788" y="2048"/>
                    <a:pt x="946" y="2048"/>
                  </a:cubicBezTo>
                  <a:cubicBezTo>
                    <a:pt x="1103" y="2048"/>
                    <a:pt x="1229" y="1985"/>
                    <a:pt x="1261" y="1796"/>
                  </a:cubicBezTo>
                  <a:lnTo>
                    <a:pt x="18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60" name="Google Shape;8560;p77"/>
          <p:cNvGrpSpPr/>
          <p:nvPr/>
        </p:nvGrpSpPr>
        <p:grpSpPr>
          <a:xfrm>
            <a:off x="3074368" y="3200941"/>
            <a:ext cx="353645" cy="354191"/>
            <a:chOff x="-31093575" y="3552550"/>
            <a:chExt cx="291450" cy="291900"/>
          </a:xfrm>
        </p:grpSpPr>
        <p:sp>
          <p:nvSpPr>
            <p:cNvPr id="8561" name="Google Shape;8561;p77"/>
            <p:cNvSpPr/>
            <p:nvPr/>
          </p:nvSpPr>
          <p:spPr>
            <a:xfrm>
              <a:off x="-31011650" y="3745525"/>
              <a:ext cx="7900" cy="12625"/>
            </a:xfrm>
            <a:custGeom>
              <a:rect b="b" l="l" r="r" t="t"/>
              <a:pathLst>
                <a:path extrusionOk="0" h="505" w="316">
                  <a:moveTo>
                    <a:pt x="158" y="1"/>
                  </a:moveTo>
                  <a:lnTo>
                    <a:pt x="0" y="505"/>
                  </a:lnTo>
                  <a:lnTo>
                    <a:pt x="315" y="505"/>
                  </a:lnTo>
                  <a:lnTo>
                    <a:pt x="1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2" name="Google Shape;8562;p77"/>
            <p:cNvSpPr/>
            <p:nvPr/>
          </p:nvSpPr>
          <p:spPr>
            <a:xfrm>
              <a:off x="-31093575" y="3671500"/>
              <a:ext cx="171725" cy="172950"/>
            </a:xfrm>
            <a:custGeom>
              <a:rect b="b" l="l" r="r" t="t"/>
              <a:pathLst>
                <a:path extrusionOk="0" h="6918" w="6869">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3" name="Google Shape;8563;p77"/>
            <p:cNvSpPr/>
            <p:nvPr/>
          </p:nvSpPr>
          <p:spPr>
            <a:xfrm>
              <a:off x="-30895875" y="3621075"/>
              <a:ext cx="15775" cy="26025"/>
            </a:xfrm>
            <a:custGeom>
              <a:rect b="b" l="l" r="r" t="t"/>
              <a:pathLst>
                <a:path extrusionOk="0" h="1041" w="631">
                  <a:moveTo>
                    <a:pt x="0" y="1"/>
                  </a:moveTo>
                  <a:cubicBezTo>
                    <a:pt x="32" y="410"/>
                    <a:pt x="126" y="694"/>
                    <a:pt x="315" y="1041"/>
                  </a:cubicBezTo>
                  <a:cubicBezTo>
                    <a:pt x="473" y="694"/>
                    <a:pt x="599" y="347"/>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4" name="Google Shape;8564;p77"/>
            <p:cNvSpPr/>
            <p:nvPr/>
          </p:nvSpPr>
          <p:spPr>
            <a:xfrm>
              <a:off x="-30974650" y="3552550"/>
              <a:ext cx="172525" cy="172400"/>
            </a:xfrm>
            <a:custGeom>
              <a:rect b="b" l="l" r="r" t="t"/>
              <a:pathLst>
                <a:path extrusionOk="0" h="6896" w="6901">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65" name="Google Shape;8565;p77"/>
          <p:cNvGrpSpPr/>
          <p:nvPr/>
        </p:nvGrpSpPr>
        <p:grpSpPr>
          <a:xfrm>
            <a:off x="3074368" y="3666169"/>
            <a:ext cx="353645" cy="353615"/>
            <a:chOff x="-31093575" y="3911725"/>
            <a:chExt cx="291450" cy="291425"/>
          </a:xfrm>
        </p:grpSpPr>
        <p:sp>
          <p:nvSpPr>
            <p:cNvPr id="8566" name="Google Shape;8566;p77"/>
            <p:cNvSpPr/>
            <p:nvPr/>
          </p:nvSpPr>
          <p:spPr>
            <a:xfrm>
              <a:off x="-31093575" y="3911725"/>
              <a:ext cx="291450" cy="291425"/>
            </a:xfrm>
            <a:custGeom>
              <a:rect b="b" l="l" r="r" t="t"/>
              <a:pathLst>
                <a:path extrusionOk="0" h="11657" w="11658">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7" name="Google Shape;8567;p77"/>
            <p:cNvSpPr/>
            <p:nvPr/>
          </p:nvSpPr>
          <p:spPr>
            <a:xfrm>
              <a:off x="-31025825" y="3980250"/>
              <a:ext cx="156750" cy="154250"/>
            </a:xfrm>
            <a:custGeom>
              <a:rect b="b" l="l" r="r" t="t"/>
              <a:pathLst>
                <a:path extrusionOk="0" h="6170" w="627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68" name="Google Shape;8568;p77"/>
          <p:cNvGrpSpPr/>
          <p:nvPr/>
        </p:nvGrpSpPr>
        <p:grpSpPr>
          <a:xfrm>
            <a:off x="2183798" y="4123136"/>
            <a:ext cx="356497" cy="354586"/>
            <a:chOff x="-29946000" y="3183175"/>
            <a:chExt cx="293800" cy="292225"/>
          </a:xfrm>
        </p:grpSpPr>
        <p:sp>
          <p:nvSpPr>
            <p:cNvPr id="8569" name="Google Shape;8569;p77"/>
            <p:cNvSpPr/>
            <p:nvPr/>
          </p:nvSpPr>
          <p:spPr>
            <a:xfrm>
              <a:off x="-29839675" y="3355650"/>
              <a:ext cx="186700" cy="33900"/>
            </a:xfrm>
            <a:custGeom>
              <a:rect b="b" l="l" r="r" t="t"/>
              <a:pathLst>
                <a:path extrusionOk="0" h="1356" w="7468">
                  <a:moveTo>
                    <a:pt x="568" y="1"/>
                  </a:moveTo>
                  <a:cubicBezTo>
                    <a:pt x="568" y="505"/>
                    <a:pt x="379" y="977"/>
                    <a:pt x="1" y="1356"/>
                  </a:cubicBezTo>
                  <a:lnTo>
                    <a:pt x="7467" y="1356"/>
                  </a:lnTo>
                  <a:lnTo>
                    <a:pt x="7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0" name="Google Shape;8570;p77"/>
            <p:cNvSpPr/>
            <p:nvPr/>
          </p:nvSpPr>
          <p:spPr>
            <a:xfrm>
              <a:off x="-29824700" y="3406850"/>
              <a:ext cx="172500" cy="68550"/>
            </a:xfrm>
            <a:custGeom>
              <a:rect b="b" l="l" r="r" t="t"/>
              <a:pathLst>
                <a:path extrusionOk="0" h="2742" w="690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1" name="Google Shape;8571;p77"/>
            <p:cNvSpPr/>
            <p:nvPr/>
          </p:nvSpPr>
          <p:spPr>
            <a:xfrm>
              <a:off x="-29756975" y="3183175"/>
              <a:ext cx="69325" cy="68550"/>
            </a:xfrm>
            <a:custGeom>
              <a:rect b="b" l="l" r="r" t="t"/>
              <a:pathLst>
                <a:path extrusionOk="0" h="2742" w="2773">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2" name="Google Shape;8572;p77"/>
            <p:cNvSpPr/>
            <p:nvPr/>
          </p:nvSpPr>
          <p:spPr>
            <a:xfrm>
              <a:off x="-29790850" y="3269025"/>
              <a:ext cx="137875" cy="68550"/>
            </a:xfrm>
            <a:custGeom>
              <a:rect b="b" l="l" r="r" t="t"/>
              <a:pathLst>
                <a:path extrusionOk="0" h="2742" w="5515">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3" name="Google Shape;8573;p77"/>
            <p:cNvSpPr/>
            <p:nvPr/>
          </p:nvSpPr>
          <p:spPr>
            <a:xfrm>
              <a:off x="-29911350" y="3321000"/>
              <a:ext cx="69325" cy="68550"/>
            </a:xfrm>
            <a:custGeom>
              <a:rect b="b" l="l" r="r" t="t"/>
              <a:pathLst>
                <a:path extrusionOk="0" h="2742" w="2773">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4" name="Google Shape;8574;p77"/>
            <p:cNvSpPr/>
            <p:nvPr/>
          </p:nvSpPr>
          <p:spPr>
            <a:xfrm>
              <a:off x="-29946000" y="3406850"/>
              <a:ext cx="137075" cy="67775"/>
            </a:xfrm>
            <a:custGeom>
              <a:rect b="b" l="l" r="r" t="t"/>
              <a:pathLst>
                <a:path extrusionOk="0" h="2711" w="5483">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75" name="Google Shape;8575;p77"/>
          <p:cNvGrpSpPr/>
          <p:nvPr/>
        </p:nvGrpSpPr>
        <p:grpSpPr>
          <a:xfrm>
            <a:off x="2628330" y="1380289"/>
            <a:ext cx="358408" cy="354161"/>
            <a:chOff x="-34408675" y="3202075"/>
            <a:chExt cx="295375" cy="291875"/>
          </a:xfrm>
        </p:grpSpPr>
        <p:sp>
          <p:nvSpPr>
            <p:cNvPr id="8576" name="Google Shape;8576;p77"/>
            <p:cNvSpPr/>
            <p:nvPr/>
          </p:nvSpPr>
          <p:spPr>
            <a:xfrm>
              <a:off x="-34274775" y="3202075"/>
              <a:ext cx="161475" cy="161475"/>
            </a:xfrm>
            <a:custGeom>
              <a:rect b="b" l="l" r="r" t="t"/>
              <a:pathLst>
                <a:path extrusionOk="0" h="6459" w="6459">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7" name="Google Shape;8577;p77"/>
            <p:cNvSpPr/>
            <p:nvPr/>
          </p:nvSpPr>
          <p:spPr>
            <a:xfrm>
              <a:off x="-34378750" y="3263175"/>
              <a:ext cx="76425" cy="73600"/>
            </a:xfrm>
            <a:custGeom>
              <a:rect b="b" l="l" r="r" t="t"/>
              <a:pathLst>
                <a:path extrusionOk="0" h="2944" w="3057">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8" name="Google Shape;8578;p77"/>
            <p:cNvSpPr/>
            <p:nvPr/>
          </p:nvSpPr>
          <p:spPr>
            <a:xfrm>
              <a:off x="-34250375" y="3392300"/>
              <a:ext cx="77225" cy="74425"/>
            </a:xfrm>
            <a:custGeom>
              <a:rect b="b" l="l" r="r" t="t"/>
              <a:pathLst>
                <a:path extrusionOk="0" h="2977" w="3089">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9" name="Google Shape;8579;p77"/>
            <p:cNvSpPr/>
            <p:nvPr/>
          </p:nvSpPr>
          <p:spPr>
            <a:xfrm>
              <a:off x="-34408675" y="3290275"/>
              <a:ext cx="207150" cy="203675"/>
            </a:xfrm>
            <a:custGeom>
              <a:rect b="b" l="l" r="r" t="t"/>
              <a:pathLst>
                <a:path extrusionOk="0" h="8147" w="8286">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80" name="Google Shape;8580;p77"/>
          <p:cNvGrpSpPr/>
          <p:nvPr/>
        </p:nvGrpSpPr>
        <p:grpSpPr>
          <a:xfrm>
            <a:off x="2630241" y="1820283"/>
            <a:ext cx="354586" cy="356254"/>
            <a:chOff x="-34405525" y="3558075"/>
            <a:chExt cx="292225" cy="293600"/>
          </a:xfrm>
        </p:grpSpPr>
        <p:sp>
          <p:nvSpPr>
            <p:cNvPr id="8581" name="Google Shape;8581;p77"/>
            <p:cNvSpPr/>
            <p:nvPr/>
          </p:nvSpPr>
          <p:spPr>
            <a:xfrm>
              <a:off x="-34303150" y="3663825"/>
              <a:ext cx="189850" cy="187850"/>
            </a:xfrm>
            <a:custGeom>
              <a:rect b="b" l="l" r="r" t="t"/>
              <a:pathLst>
                <a:path extrusionOk="0" h="7514" w="7594">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2" name="Google Shape;8582;p77"/>
            <p:cNvSpPr/>
            <p:nvPr/>
          </p:nvSpPr>
          <p:spPr>
            <a:xfrm>
              <a:off x="-34250375" y="3565950"/>
              <a:ext cx="46500" cy="46500"/>
            </a:xfrm>
            <a:custGeom>
              <a:rect b="b" l="l" r="r" t="t"/>
              <a:pathLst>
                <a:path extrusionOk="0" h="1860" w="1860">
                  <a:moveTo>
                    <a:pt x="1" y="1"/>
                  </a:moveTo>
                  <a:lnTo>
                    <a:pt x="1" y="1859"/>
                  </a:lnTo>
                  <a:lnTo>
                    <a:pt x="1860" y="1859"/>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3" name="Google Shape;8583;p77"/>
            <p:cNvSpPr/>
            <p:nvPr/>
          </p:nvSpPr>
          <p:spPr>
            <a:xfrm>
              <a:off x="-34405525" y="3558075"/>
              <a:ext cx="206375" cy="276475"/>
            </a:xfrm>
            <a:custGeom>
              <a:rect b="b" l="l" r="r" t="t"/>
              <a:pathLst>
                <a:path extrusionOk="0" h="11059" w="8255">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84" name="Google Shape;8584;p77"/>
          <p:cNvGrpSpPr/>
          <p:nvPr/>
        </p:nvGrpSpPr>
        <p:grpSpPr>
          <a:xfrm>
            <a:off x="2629755" y="2256940"/>
            <a:ext cx="355557" cy="353615"/>
            <a:chOff x="-34406325" y="3919600"/>
            <a:chExt cx="293025" cy="291425"/>
          </a:xfrm>
        </p:grpSpPr>
        <p:sp>
          <p:nvSpPr>
            <p:cNvPr id="8585" name="Google Shape;8585;p77"/>
            <p:cNvSpPr/>
            <p:nvPr/>
          </p:nvSpPr>
          <p:spPr>
            <a:xfrm>
              <a:off x="-34167675" y="3932000"/>
              <a:ext cx="42550" cy="40575"/>
            </a:xfrm>
            <a:custGeom>
              <a:rect b="b" l="l" r="r" t="t"/>
              <a:pathLst>
                <a:path extrusionOk="0" h="1623" w="1702">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6" name="Google Shape;8586;p77"/>
            <p:cNvSpPr/>
            <p:nvPr/>
          </p:nvSpPr>
          <p:spPr>
            <a:xfrm>
              <a:off x="-34286600" y="3922950"/>
              <a:ext cx="171725" cy="167575"/>
            </a:xfrm>
            <a:custGeom>
              <a:rect b="b" l="l" r="r" t="t"/>
              <a:pathLst>
                <a:path extrusionOk="0" h="6703" w="6869">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7" name="Google Shape;8587;p77"/>
            <p:cNvSpPr/>
            <p:nvPr/>
          </p:nvSpPr>
          <p:spPr>
            <a:xfrm>
              <a:off x="-34406325" y="4115900"/>
              <a:ext cx="98475" cy="95125"/>
            </a:xfrm>
            <a:custGeom>
              <a:rect b="b" l="l" r="r" t="t"/>
              <a:pathLst>
                <a:path extrusionOk="0" h="3805" w="3939">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8" name="Google Shape;8588;p77"/>
            <p:cNvSpPr/>
            <p:nvPr/>
          </p:nvSpPr>
          <p:spPr>
            <a:xfrm>
              <a:off x="-34364575" y="3966850"/>
              <a:ext cx="204025" cy="204025"/>
            </a:xfrm>
            <a:custGeom>
              <a:rect b="b" l="l" r="r" t="t"/>
              <a:pathLst>
                <a:path extrusionOk="0" h="8161" w="8161">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9" name="Google Shape;8589;p77"/>
            <p:cNvSpPr/>
            <p:nvPr/>
          </p:nvSpPr>
          <p:spPr>
            <a:xfrm>
              <a:off x="-34200750" y="3919600"/>
              <a:ext cx="17350" cy="33875"/>
            </a:xfrm>
            <a:custGeom>
              <a:rect b="b" l="l" r="r" t="t"/>
              <a:pathLst>
                <a:path extrusionOk="0" h="1355" w="694">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0" name="Google Shape;8590;p77"/>
            <p:cNvSpPr/>
            <p:nvPr/>
          </p:nvSpPr>
          <p:spPr>
            <a:xfrm>
              <a:off x="-34147975" y="3989700"/>
              <a:ext cx="34675" cy="17350"/>
            </a:xfrm>
            <a:custGeom>
              <a:rect b="b" l="l" r="r" t="t"/>
              <a:pathLst>
                <a:path extrusionOk="0" h="694" w="1387">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1" name="Google Shape;8591;p77"/>
            <p:cNvSpPr/>
            <p:nvPr/>
          </p:nvSpPr>
          <p:spPr>
            <a:xfrm>
              <a:off x="-34278725" y="4116500"/>
              <a:ext cx="116600" cy="68600"/>
            </a:xfrm>
            <a:custGeom>
              <a:rect b="b" l="l" r="r" t="t"/>
              <a:pathLst>
                <a:path extrusionOk="0" h="2744" w="4664">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92" name="Google Shape;8592;p77"/>
          <p:cNvGrpSpPr/>
          <p:nvPr/>
        </p:nvGrpSpPr>
        <p:grpSpPr>
          <a:xfrm>
            <a:off x="1293653" y="2736303"/>
            <a:ext cx="353645" cy="342179"/>
            <a:chOff x="-32568800" y="3232000"/>
            <a:chExt cx="291450" cy="282000"/>
          </a:xfrm>
        </p:grpSpPr>
        <p:sp>
          <p:nvSpPr>
            <p:cNvPr id="8593" name="Google Shape;8593;p77"/>
            <p:cNvSpPr/>
            <p:nvPr/>
          </p:nvSpPr>
          <p:spPr>
            <a:xfrm>
              <a:off x="-32545150" y="3232000"/>
              <a:ext cx="244175" cy="246550"/>
            </a:xfrm>
            <a:custGeom>
              <a:rect b="b" l="l" r="r" t="t"/>
              <a:pathLst>
                <a:path extrusionOk="0" h="9862" w="9767">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4" name="Google Shape;8594;p77"/>
            <p:cNvSpPr/>
            <p:nvPr/>
          </p:nvSpPr>
          <p:spPr>
            <a:xfrm>
              <a:off x="-32568800" y="3392675"/>
              <a:ext cx="291450" cy="121325"/>
            </a:xfrm>
            <a:custGeom>
              <a:rect b="b" l="l" r="r" t="t"/>
              <a:pathLst>
                <a:path extrusionOk="0" h="4853" w="11658">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95" name="Google Shape;8595;p77"/>
          <p:cNvGrpSpPr/>
          <p:nvPr/>
        </p:nvGrpSpPr>
        <p:grpSpPr>
          <a:xfrm>
            <a:off x="1293183" y="3201213"/>
            <a:ext cx="354586" cy="353645"/>
            <a:chOff x="-32569575" y="3586425"/>
            <a:chExt cx="292225" cy="291450"/>
          </a:xfrm>
        </p:grpSpPr>
        <p:sp>
          <p:nvSpPr>
            <p:cNvPr id="8596" name="Google Shape;8596;p77"/>
            <p:cNvSpPr/>
            <p:nvPr/>
          </p:nvSpPr>
          <p:spPr>
            <a:xfrm>
              <a:off x="-32569575" y="3672275"/>
              <a:ext cx="292225" cy="205600"/>
            </a:xfrm>
            <a:custGeom>
              <a:rect b="b" l="l" r="r" t="t"/>
              <a:pathLst>
                <a:path extrusionOk="0" h="8224" w="11689">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7" name="Google Shape;8597;p77"/>
            <p:cNvSpPr/>
            <p:nvPr/>
          </p:nvSpPr>
          <p:spPr>
            <a:xfrm>
              <a:off x="-32456950" y="3586425"/>
              <a:ext cx="68550" cy="69350"/>
            </a:xfrm>
            <a:custGeom>
              <a:rect b="b" l="l" r="r" t="t"/>
              <a:pathLst>
                <a:path extrusionOk="0" h="2774" w="2742">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98" name="Google Shape;8598;p77"/>
          <p:cNvGrpSpPr/>
          <p:nvPr/>
        </p:nvGrpSpPr>
        <p:grpSpPr>
          <a:xfrm>
            <a:off x="1284098" y="3665805"/>
            <a:ext cx="372756" cy="354343"/>
            <a:chOff x="-32576675" y="3944600"/>
            <a:chExt cx="307200" cy="292025"/>
          </a:xfrm>
        </p:grpSpPr>
        <p:sp>
          <p:nvSpPr>
            <p:cNvPr id="8599" name="Google Shape;8599;p77"/>
            <p:cNvSpPr/>
            <p:nvPr/>
          </p:nvSpPr>
          <p:spPr>
            <a:xfrm>
              <a:off x="-32482950" y="3944600"/>
              <a:ext cx="213475" cy="214650"/>
            </a:xfrm>
            <a:custGeom>
              <a:rect b="b" l="l" r="r" t="t"/>
              <a:pathLst>
                <a:path extrusionOk="0" h="8586" w="8539">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0" name="Google Shape;8600;p77"/>
            <p:cNvSpPr/>
            <p:nvPr/>
          </p:nvSpPr>
          <p:spPr>
            <a:xfrm>
              <a:off x="-32576675" y="4020200"/>
              <a:ext cx="215850" cy="216425"/>
            </a:xfrm>
            <a:custGeom>
              <a:rect b="b" l="l" r="r" t="t"/>
              <a:pathLst>
                <a:path extrusionOk="0" h="8657" w="8634">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01" name="Google Shape;8601;p77"/>
          <p:cNvGrpSpPr/>
          <p:nvPr/>
        </p:nvGrpSpPr>
        <p:grpSpPr>
          <a:xfrm>
            <a:off x="3529065" y="2730100"/>
            <a:ext cx="354586" cy="354586"/>
            <a:chOff x="-30735200" y="3192625"/>
            <a:chExt cx="292225" cy="292225"/>
          </a:xfrm>
        </p:grpSpPr>
        <p:sp>
          <p:nvSpPr>
            <p:cNvPr id="8602" name="Google Shape;8602;p77"/>
            <p:cNvSpPr/>
            <p:nvPr/>
          </p:nvSpPr>
          <p:spPr>
            <a:xfrm>
              <a:off x="-30665100" y="3192625"/>
              <a:ext cx="175650" cy="223700"/>
            </a:xfrm>
            <a:custGeom>
              <a:rect b="b" l="l" r="r" t="t"/>
              <a:pathLst>
                <a:path extrusionOk="0" h="8948" w="7026">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3" name="Google Shape;8603;p77"/>
            <p:cNvSpPr/>
            <p:nvPr/>
          </p:nvSpPr>
          <p:spPr>
            <a:xfrm>
              <a:off x="-30615475" y="3278475"/>
              <a:ext cx="52775" cy="52000"/>
            </a:xfrm>
            <a:custGeom>
              <a:rect b="b" l="l" r="r" t="t"/>
              <a:pathLst>
                <a:path extrusionOk="0" h="2080" w="2111">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4" name="Google Shape;8604;p77"/>
            <p:cNvSpPr/>
            <p:nvPr/>
          </p:nvSpPr>
          <p:spPr>
            <a:xfrm>
              <a:off x="-30528850" y="3296575"/>
              <a:ext cx="85875" cy="25250"/>
            </a:xfrm>
            <a:custGeom>
              <a:rect b="b" l="l" r="r" t="t"/>
              <a:pathLst>
                <a:path extrusionOk="0" h="1010" w="3435">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5" name="Google Shape;8605;p77"/>
            <p:cNvSpPr/>
            <p:nvPr/>
          </p:nvSpPr>
          <p:spPr>
            <a:xfrm>
              <a:off x="-30546175" y="3338325"/>
              <a:ext cx="85875" cy="26025"/>
            </a:xfrm>
            <a:custGeom>
              <a:rect b="b" l="l" r="r" t="t"/>
              <a:pathLst>
                <a:path extrusionOk="0" h="1041" w="3435">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6" name="Google Shape;8606;p77"/>
            <p:cNvSpPr/>
            <p:nvPr/>
          </p:nvSpPr>
          <p:spPr>
            <a:xfrm>
              <a:off x="-30546175" y="3381650"/>
              <a:ext cx="67750" cy="26025"/>
            </a:xfrm>
            <a:custGeom>
              <a:rect b="b" l="l" r="r" t="t"/>
              <a:pathLst>
                <a:path extrusionOk="0" h="1041" w="271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7" name="Google Shape;8607;p77"/>
            <p:cNvSpPr/>
            <p:nvPr/>
          </p:nvSpPr>
          <p:spPr>
            <a:xfrm>
              <a:off x="-30546175" y="3424175"/>
              <a:ext cx="51225" cy="26025"/>
            </a:xfrm>
            <a:custGeom>
              <a:rect b="b" l="l" r="r" t="t"/>
              <a:pathLst>
                <a:path extrusionOk="0" h="1041" w="2049">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8" name="Google Shape;8608;p77"/>
            <p:cNvSpPr/>
            <p:nvPr/>
          </p:nvSpPr>
          <p:spPr>
            <a:xfrm>
              <a:off x="-30735200" y="3209325"/>
              <a:ext cx="174075" cy="275525"/>
            </a:xfrm>
            <a:custGeom>
              <a:rect b="b" l="l" r="r" t="t"/>
              <a:pathLst>
                <a:path extrusionOk="0" h="11021" w="6963">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09" name="Google Shape;8609;p77"/>
          <p:cNvGrpSpPr/>
          <p:nvPr/>
        </p:nvGrpSpPr>
        <p:grpSpPr>
          <a:xfrm>
            <a:off x="3529065" y="3201532"/>
            <a:ext cx="354586" cy="353008"/>
            <a:chOff x="-30735200" y="3552550"/>
            <a:chExt cx="292225" cy="290925"/>
          </a:xfrm>
        </p:grpSpPr>
        <p:sp>
          <p:nvSpPr>
            <p:cNvPr id="8610" name="Google Shape;8610;p77"/>
            <p:cNvSpPr/>
            <p:nvPr/>
          </p:nvSpPr>
          <p:spPr>
            <a:xfrm>
              <a:off x="-30613900" y="3655750"/>
              <a:ext cx="170925" cy="187725"/>
            </a:xfrm>
            <a:custGeom>
              <a:rect b="b" l="l" r="r" t="t"/>
              <a:pathLst>
                <a:path extrusionOk="0" h="7509" w="6837">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1" name="Google Shape;8611;p77"/>
            <p:cNvSpPr/>
            <p:nvPr/>
          </p:nvSpPr>
          <p:spPr>
            <a:xfrm>
              <a:off x="-30735200" y="3552550"/>
              <a:ext cx="188275" cy="205075"/>
            </a:xfrm>
            <a:custGeom>
              <a:rect b="b" l="l" r="r" t="t"/>
              <a:pathLst>
                <a:path extrusionOk="0" h="8203" w="7531">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12" name="Google Shape;8612;p77"/>
          <p:cNvGrpSpPr/>
          <p:nvPr/>
        </p:nvGrpSpPr>
        <p:grpSpPr>
          <a:xfrm>
            <a:off x="3529065" y="3666154"/>
            <a:ext cx="354586" cy="353645"/>
            <a:chOff x="-30735200" y="3910925"/>
            <a:chExt cx="292225" cy="291450"/>
          </a:xfrm>
        </p:grpSpPr>
        <p:sp>
          <p:nvSpPr>
            <p:cNvPr id="8613" name="Google Shape;8613;p77"/>
            <p:cNvSpPr/>
            <p:nvPr/>
          </p:nvSpPr>
          <p:spPr>
            <a:xfrm>
              <a:off x="-30683225" y="3962900"/>
              <a:ext cx="188275" cy="186700"/>
            </a:xfrm>
            <a:custGeom>
              <a:rect b="b" l="l" r="r" t="t"/>
              <a:pathLst>
                <a:path extrusionOk="0" h="7468" w="7531">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4" name="Google Shape;8614;p77"/>
            <p:cNvSpPr/>
            <p:nvPr/>
          </p:nvSpPr>
          <p:spPr>
            <a:xfrm>
              <a:off x="-30735200" y="3910925"/>
              <a:ext cx="292225" cy="291450"/>
            </a:xfrm>
            <a:custGeom>
              <a:rect b="b" l="l" r="r" t="t"/>
              <a:pathLst>
                <a:path extrusionOk="0" h="11658" w="11689">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615" name="Google Shape;8615;p77"/>
          <p:cNvSpPr/>
          <p:nvPr/>
        </p:nvSpPr>
        <p:spPr>
          <a:xfrm>
            <a:off x="2632180" y="4123242"/>
            <a:ext cx="354586" cy="353645"/>
          </a:xfrm>
          <a:custGeom>
            <a:rect b="b" l="l" r="r" t="t"/>
            <a:pathLst>
              <a:path extrusionOk="0" h="11658" w="11689">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616" name="Google Shape;8616;p77"/>
          <p:cNvGrpSpPr/>
          <p:nvPr/>
        </p:nvGrpSpPr>
        <p:grpSpPr>
          <a:xfrm>
            <a:off x="4882910" y="1379021"/>
            <a:ext cx="358971" cy="359224"/>
            <a:chOff x="-57956275" y="3197925"/>
            <a:chExt cx="319000" cy="319225"/>
          </a:xfrm>
        </p:grpSpPr>
        <p:sp>
          <p:nvSpPr>
            <p:cNvPr id="8617" name="Google Shape;8617;p77"/>
            <p:cNvSpPr/>
            <p:nvPr/>
          </p:nvSpPr>
          <p:spPr>
            <a:xfrm>
              <a:off x="-57940525" y="3353300"/>
              <a:ext cx="18150" cy="65400"/>
            </a:xfrm>
            <a:custGeom>
              <a:rect b="b" l="l" r="r" t="t"/>
              <a:pathLst>
                <a:path extrusionOk="0" h="2616" w="726">
                  <a:moveTo>
                    <a:pt x="725" y="0"/>
                  </a:moveTo>
                  <a:cubicBezTo>
                    <a:pt x="316" y="284"/>
                    <a:pt x="1" y="756"/>
                    <a:pt x="1" y="1292"/>
                  </a:cubicBezTo>
                  <a:cubicBezTo>
                    <a:pt x="1" y="1859"/>
                    <a:pt x="316" y="2332"/>
                    <a:pt x="725" y="2615"/>
                  </a:cubicBezTo>
                  <a:lnTo>
                    <a:pt x="725" y="239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8" name="Google Shape;8618;p77"/>
            <p:cNvSpPr/>
            <p:nvPr/>
          </p:nvSpPr>
          <p:spPr>
            <a:xfrm>
              <a:off x="-57679825" y="3353300"/>
              <a:ext cx="18925" cy="65400"/>
            </a:xfrm>
            <a:custGeom>
              <a:rect b="b" l="l" r="r" t="t"/>
              <a:pathLst>
                <a:path extrusionOk="0" h="2616" w="757">
                  <a:moveTo>
                    <a:pt x="1" y="0"/>
                  </a:moveTo>
                  <a:lnTo>
                    <a:pt x="1" y="2395"/>
                  </a:lnTo>
                  <a:lnTo>
                    <a:pt x="1" y="2615"/>
                  </a:lnTo>
                  <a:cubicBezTo>
                    <a:pt x="442" y="2332"/>
                    <a:pt x="757" y="1859"/>
                    <a:pt x="757" y="1292"/>
                  </a:cubicBezTo>
                  <a:cubicBezTo>
                    <a:pt x="757" y="756"/>
                    <a:pt x="442"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9" name="Google Shape;8619;p77"/>
            <p:cNvSpPr/>
            <p:nvPr/>
          </p:nvSpPr>
          <p:spPr>
            <a:xfrm>
              <a:off x="-57956275" y="3255625"/>
              <a:ext cx="319000" cy="55175"/>
            </a:xfrm>
            <a:custGeom>
              <a:rect b="b" l="l" r="r" t="t"/>
              <a:pathLst>
                <a:path extrusionOk="0" h="2207" w="1276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0" name="Google Shape;8620;p77"/>
            <p:cNvSpPr/>
            <p:nvPr/>
          </p:nvSpPr>
          <p:spPr>
            <a:xfrm>
              <a:off x="-57868050" y="3494275"/>
              <a:ext cx="18900" cy="22875"/>
            </a:xfrm>
            <a:custGeom>
              <a:rect b="b" l="l" r="r" t="t"/>
              <a:pathLst>
                <a:path extrusionOk="0" h="915" w="756">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1" name="Google Shape;8621;p77"/>
            <p:cNvSpPr/>
            <p:nvPr/>
          </p:nvSpPr>
          <p:spPr>
            <a:xfrm>
              <a:off x="-57755425" y="3494275"/>
              <a:ext cx="18125" cy="22875"/>
            </a:xfrm>
            <a:custGeom>
              <a:rect b="b" l="l" r="r" t="t"/>
              <a:pathLst>
                <a:path extrusionOk="0" h="915" w="725">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2" name="Google Shape;8622;p77"/>
            <p:cNvSpPr/>
            <p:nvPr/>
          </p:nvSpPr>
          <p:spPr>
            <a:xfrm>
              <a:off x="-57903500" y="3329675"/>
              <a:ext cx="204800" cy="187475"/>
            </a:xfrm>
            <a:custGeom>
              <a:rect b="b" l="l" r="r" t="t"/>
              <a:pathLst>
                <a:path extrusionOk="0" h="7499" w="8192">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3" name="Google Shape;8623;p77"/>
            <p:cNvSpPr/>
            <p:nvPr/>
          </p:nvSpPr>
          <p:spPr>
            <a:xfrm>
              <a:off x="-57860975" y="3197925"/>
              <a:ext cx="119750" cy="37250"/>
            </a:xfrm>
            <a:custGeom>
              <a:rect b="b" l="l" r="r" t="t"/>
              <a:pathLst>
                <a:path extrusionOk="0" h="1490" w="479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24" name="Google Shape;8624;p77"/>
          <p:cNvGrpSpPr/>
          <p:nvPr/>
        </p:nvGrpSpPr>
        <p:grpSpPr>
          <a:xfrm>
            <a:off x="4905064" y="1835446"/>
            <a:ext cx="314662" cy="358971"/>
            <a:chOff x="-57940525" y="3590375"/>
            <a:chExt cx="279625" cy="319000"/>
          </a:xfrm>
        </p:grpSpPr>
        <p:sp>
          <p:nvSpPr>
            <p:cNvPr id="8625" name="Google Shape;8625;p77"/>
            <p:cNvSpPr/>
            <p:nvPr/>
          </p:nvSpPr>
          <p:spPr>
            <a:xfrm>
              <a:off x="-57940525" y="3727425"/>
              <a:ext cx="18150" cy="63800"/>
            </a:xfrm>
            <a:custGeom>
              <a:rect b="b" l="l" r="r" t="t"/>
              <a:pathLst>
                <a:path extrusionOk="0" h="2552" w="726">
                  <a:moveTo>
                    <a:pt x="725" y="0"/>
                  </a:moveTo>
                  <a:cubicBezTo>
                    <a:pt x="253" y="252"/>
                    <a:pt x="1" y="725"/>
                    <a:pt x="1" y="1260"/>
                  </a:cubicBezTo>
                  <a:cubicBezTo>
                    <a:pt x="1" y="1827"/>
                    <a:pt x="316" y="2300"/>
                    <a:pt x="725" y="2552"/>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6" name="Google Shape;8626;p77"/>
            <p:cNvSpPr/>
            <p:nvPr/>
          </p:nvSpPr>
          <p:spPr>
            <a:xfrm>
              <a:off x="-57904300" y="3686450"/>
              <a:ext cx="205600" cy="111075"/>
            </a:xfrm>
            <a:custGeom>
              <a:rect b="b" l="l" r="r" t="t"/>
              <a:pathLst>
                <a:path extrusionOk="0" h="4443" w="8224">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7" name="Google Shape;8627;p77"/>
            <p:cNvSpPr/>
            <p:nvPr/>
          </p:nvSpPr>
          <p:spPr>
            <a:xfrm>
              <a:off x="-57903500" y="3590375"/>
              <a:ext cx="205575" cy="117375"/>
            </a:xfrm>
            <a:custGeom>
              <a:rect b="b" l="l" r="r" t="t"/>
              <a:pathLst>
                <a:path extrusionOk="0" h="4695" w="8223">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8" name="Google Shape;8628;p77"/>
            <p:cNvSpPr/>
            <p:nvPr/>
          </p:nvSpPr>
          <p:spPr>
            <a:xfrm>
              <a:off x="-57903500" y="3798700"/>
              <a:ext cx="204800" cy="110675"/>
            </a:xfrm>
            <a:custGeom>
              <a:rect b="b" l="l" r="r" t="t"/>
              <a:pathLst>
                <a:path extrusionOk="0" h="4427" w="8192">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9" name="Google Shape;8629;p77"/>
            <p:cNvSpPr/>
            <p:nvPr/>
          </p:nvSpPr>
          <p:spPr>
            <a:xfrm>
              <a:off x="-57679825" y="3726625"/>
              <a:ext cx="18925" cy="63825"/>
            </a:xfrm>
            <a:custGeom>
              <a:rect b="b" l="l" r="r" t="t"/>
              <a:pathLst>
                <a:path extrusionOk="0" h="2553" w="757">
                  <a:moveTo>
                    <a:pt x="1" y="1"/>
                  </a:moveTo>
                  <a:lnTo>
                    <a:pt x="1" y="2552"/>
                  </a:lnTo>
                  <a:cubicBezTo>
                    <a:pt x="442" y="2269"/>
                    <a:pt x="757" y="1796"/>
                    <a:pt x="757" y="1261"/>
                  </a:cubicBezTo>
                  <a:cubicBezTo>
                    <a:pt x="757" y="757"/>
                    <a:pt x="442"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30" name="Google Shape;8630;p77"/>
          <p:cNvGrpSpPr/>
          <p:nvPr/>
        </p:nvGrpSpPr>
        <p:grpSpPr>
          <a:xfrm>
            <a:off x="4875945" y="2276817"/>
            <a:ext cx="358099" cy="358999"/>
            <a:chOff x="-57959425" y="3982600"/>
            <a:chExt cx="318225" cy="319025"/>
          </a:xfrm>
        </p:grpSpPr>
        <p:sp>
          <p:nvSpPr>
            <p:cNvPr id="8631" name="Google Shape;8631;p77"/>
            <p:cNvSpPr/>
            <p:nvPr/>
          </p:nvSpPr>
          <p:spPr>
            <a:xfrm>
              <a:off x="-57771975" y="4150375"/>
              <a:ext cx="17350" cy="18125"/>
            </a:xfrm>
            <a:custGeom>
              <a:rect b="b" l="l" r="r" t="t"/>
              <a:pathLst>
                <a:path extrusionOk="0" h="725" w="694">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2" name="Google Shape;8632;p77"/>
            <p:cNvSpPr/>
            <p:nvPr/>
          </p:nvSpPr>
          <p:spPr>
            <a:xfrm>
              <a:off x="-57959425" y="3982600"/>
              <a:ext cx="318225" cy="130775"/>
            </a:xfrm>
            <a:custGeom>
              <a:rect b="b" l="l" r="r" t="t"/>
              <a:pathLst>
                <a:path extrusionOk="0" h="5231" w="12729">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3" name="Google Shape;8633;p77"/>
            <p:cNvSpPr/>
            <p:nvPr/>
          </p:nvSpPr>
          <p:spPr>
            <a:xfrm>
              <a:off x="-57903500" y="4125950"/>
              <a:ext cx="204800" cy="175675"/>
            </a:xfrm>
            <a:custGeom>
              <a:rect b="b" l="l" r="r" t="t"/>
              <a:pathLst>
                <a:path extrusionOk="0" h="7027" w="8192">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4" name="Google Shape;8634;p77"/>
            <p:cNvSpPr/>
            <p:nvPr/>
          </p:nvSpPr>
          <p:spPr>
            <a:xfrm>
              <a:off x="-57835775" y="4113350"/>
              <a:ext cx="138650" cy="70125"/>
            </a:xfrm>
            <a:custGeom>
              <a:rect b="b" l="l" r="r" t="t"/>
              <a:pathLst>
                <a:path extrusionOk="0" h="2805" w="5546">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35" name="Google Shape;8635;p77"/>
          <p:cNvGrpSpPr/>
          <p:nvPr/>
        </p:nvGrpSpPr>
        <p:grpSpPr>
          <a:xfrm>
            <a:off x="7076112" y="1380146"/>
            <a:ext cx="357226" cy="357226"/>
            <a:chOff x="-55987225" y="3198925"/>
            <a:chExt cx="317450" cy="317450"/>
          </a:xfrm>
        </p:grpSpPr>
        <p:sp>
          <p:nvSpPr>
            <p:cNvPr id="8636" name="Google Shape;8636;p77"/>
            <p:cNvSpPr/>
            <p:nvPr/>
          </p:nvSpPr>
          <p:spPr>
            <a:xfrm>
              <a:off x="-55987225" y="3261925"/>
              <a:ext cx="173300" cy="198500"/>
            </a:xfrm>
            <a:custGeom>
              <a:rect b="b" l="l" r="r" t="t"/>
              <a:pathLst>
                <a:path extrusionOk="0" h="7940" w="6932">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7" name="Google Shape;8637;p77"/>
            <p:cNvSpPr/>
            <p:nvPr/>
          </p:nvSpPr>
          <p:spPr>
            <a:xfrm>
              <a:off x="-55837575" y="3198925"/>
              <a:ext cx="167800" cy="298525"/>
            </a:xfrm>
            <a:custGeom>
              <a:rect b="b" l="l" r="r" t="t"/>
              <a:pathLst>
                <a:path extrusionOk="0" h="11941" w="6712">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8" name="Google Shape;8638;p77"/>
            <p:cNvSpPr/>
            <p:nvPr/>
          </p:nvSpPr>
          <p:spPr>
            <a:xfrm>
              <a:off x="-55931300" y="3435200"/>
              <a:ext cx="194575" cy="81175"/>
            </a:xfrm>
            <a:custGeom>
              <a:rect b="b" l="l" r="r" t="t"/>
              <a:pathLst>
                <a:path extrusionOk="0" h="3247" w="7783">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9" name="Google Shape;8639;p77"/>
            <p:cNvSpPr/>
            <p:nvPr/>
          </p:nvSpPr>
          <p:spPr>
            <a:xfrm>
              <a:off x="-55927350" y="3202850"/>
              <a:ext cx="70900" cy="71200"/>
            </a:xfrm>
            <a:custGeom>
              <a:rect b="b" l="l" r="r" t="t"/>
              <a:pathLst>
                <a:path extrusionOk="0" h="2848" w="2836">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40" name="Google Shape;8640;p77"/>
          <p:cNvGrpSpPr/>
          <p:nvPr/>
        </p:nvGrpSpPr>
        <p:grpSpPr>
          <a:xfrm>
            <a:off x="7076112" y="1836178"/>
            <a:ext cx="357226" cy="357367"/>
            <a:chOff x="-55987225" y="3591025"/>
            <a:chExt cx="317450" cy="317575"/>
          </a:xfrm>
        </p:grpSpPr>
        <p:sp>
          <p:nvSpPr>
            <p:cNvPr id="8641" name="Google Shape;8641;p77"/>
            <p:cNvSpPr/>
            <p:nvPr/>
          </p:nvSpPr>
          <p:spPr>
            <a:xfrm>
              <a:off x="-55950200" y="3740025"/>
              <a:ext cx="204800" cy="168575"/>
            </a:xfrm>
            <a:custGeom>
              <a:rect b="b" l="l" r="r" t="t"/>
              <a:pathLst>
                <a:path extrusionOk="0" h="6743" w="8192">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2" name="Google Shape;8642;p77"/>
            <p:cNvSpPr/>
            <p:nvPr/>
          </p:nvSpPr>
          <p:spPr>
            <a:xfrm>
              <a:off x="-55967525" y="3591025"/>
              <a:ext cx="297750" cy="131700"/>
            </a:xfrm>
            <a:custGeom>
              <a:rect b="b" l="l" r="r" t="t"/>
              <a:pathLst>
                <a:path extrusionOk="0" h="5268" w="1191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3" name="Google Shape;8643;p77"/>
            <p:cNvSpPr/>
            <p:nvPr/>
          </p:nvSpPr>
          <p:spPr>
            <a:xfrm>
              <a:off x="-55875375" y="3703000"/>
              <a:ext cx="55950" cy="17350"/>
            </a:xfrm>
            <a:custGeom>
              <a:rect b="b" l="l" r="r" t="t"/>
              <a:pathLst>
                <a:path extrusionOk="0" h="694" w="2238">
                  <a:moveTo>
                    <a:pt x="347" y="0"/>
                  </a:moveTo>
                  <a:cubicBezTo>
                    <a:pt x="158" y="0"/>
                    <a:pt x="1" y="158"/>
                    <a:pt x="1" y="347"/>
                  </a:cubicBezTo>
                  <a:lnTo>
                    <a:pt x="1" y="694"/>
                  </a:lnTo>
                  <a:lnTo>
                    <a:pt x="2238" y="694"/>
                  </a:lnTo>
                  <a:lnTo>
                    <a:pt x="2238" y="347"/>
                  </a:lnTo>
                  <a:cubicBezTo>
                    <a:pt x="2238" y="158"/>
                    <a:pt x="2080" y="0"/>
                    <a:pt x="18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4" name="Google Shape;8644;p77"/>
            <p:cNvSpPr/>
            <p:nvPr/>
          </p:nvSpPr>
          <p:spPr>
            <a:xfrm>
              <a:off x="-55987225" y="3746325"/>
              <a:ext cx="18150" cy="63825"/>
            </a:xfrm>
            <a:custGeom>
              <a:rect b="b" l="l" r="r" t="t"/>
              <a:pathLst>
                <a:path extrusionOk="0" h="2553" w="726">
                  <a:moveTo>
                    <a:pt x="726" y="0"/>
                  </a:moveTo>
                  <a:cubicBezTo>
                    <a:pt x="253" y="221"/>
                    <a:pt x="1" y="693"/>
                    <a:pt x="1" y="1260"/>
                  </a:cubicBezTo>
                  <a:cubicBezTo>
                    <a:pt x="1" y="1796"/>
                    <a:pt x="316" y="2269"/>
                    <a:pt x="726" y="2552"/>
                  </a:cubicBezTo>
                  <a:lnTo>
                    <a:pt x="7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5" name="Google Shape;8645;p77"/>
            <p:cNvSpPr/>
            <p:nvPr/>
          </p:nvSpPr>
          <p:spPr>
            <a:xfrm>
              <a:off x="-55725725"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46" name="Google Shape;8646;p77"/>
          <p:cNvGrpSpPr/>
          <p:nvPr/>
        </p:nvGrpSpPr>
        <p:grpSpPr>
          <a:xfrm>
            <a:off x="7090027" y="2276817"/>
            <a:ext cx="358999" cy="358999"/>
            <a:chOff x="-55988800" y="3982600"/>
            <a:chExt cx="319025" cy="319025"/>
          </a:xfrm>
        </p:grpSpPr>
        <p:sp>
          <p:nvSpPr>
            <p:cNvPr id="8647" name="Google Shape;8647;p77"/>
            <p:cNvSpPr/>
            <p:nvPr/>
          </p:nvSpPr>
          <p:spPr>
            <a:xfrm>
              <a:off x="-55791875" y="3982600"/>
              <a:ext cx="102400" cy="102425"/>
            </a:xfrm>
            <a:custGeom>
              <a:rect b="b" l="l" r="r" t="t"/>
              <a:pathLst>
                <a:path extrusionOk="0" h="4097" w="4096">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8" name="Google Shape;8648;p77"/>
            <p:cNvSpPr/>
            <p:nvPr/>
          </p:nvSpPr>
          <p:spPr>
            <a:xfrm>
              <a:off x="-55969100" y="3982600"/>
              <a:ext cx="102400" cy="102425"/>
            </a:xfrm>
            <a:custGeom>
              <a:rect b="b" l="l" r="r" t="t"/>
              <a:pathLst>
                <a:path extrusionOk="0" h="4097" w="4096">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9" name="Google Shape;8649;p77"/>
            <p:cNvSpPr/>
            <p:nvPr/>
          </p:nvSpPr>
          <p:spPr>
            <a:xfrm>
              <a:off x="-55819450" y="4021200"/>
              <a:ext cx="92950" cy="92175"/>
            </a:xfrm>
            <a:custGeom>
              <a:rect b="b" l="l" r="r" t="t"/>
              <a:pathLst>
                <a:path extrusionOk="0" h="3687" w="3718">
                  <a:moveTo>
                    <a:pt x="32" y="0"/>
                  </a:moveTo>
                  <a:lnTo>
                    <a:pt x="32" y="1103"/>
                  </a:lnTo>
                  <a:cubicBezTo>
                    <a:pt x="1" y="2521"/>
                    <a:pt x="1198" y="3686"/>
                    <a:pt x="2615" y="3686"/>
                  </a:cubicBezTo>
                  <a:lnTo>
                    <a:pt x="3718" y="3686"/>
                  </a:lnTo>
                  <a:cubicBezTo>
                    <a:pt x="3529" y="1733"/>
                    <a:pt x="1985" y="158"/>
                    <a:pt x="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0" name="Google Shape;8650;p77"/>
            <p:cNvSpPr/>
            <p:nvPr/>
          </p:nvSpPr>
          <p:spPr>
            <a:xfrm>
              <a:off x="-55930500" y="4021200"/>
              <a:ext cx="92950" cy="92175"/>
            </a:xfrm>
            <a:custGeom>
              <a:rect b="b" l="l" r="r" t="t"/>
              <a:pathLst>
                <a:path extrusionOk="0" h="3687" w="3718">
                  <a:moveTo>
                    <a:pt x="3718" y="0"/>
                  </a:moveTo>
                  <a:cubicBezTo>
                    <a:pt x="1733" y="158"/>
                    <a:pt x="158" y="1733"/>
                    <a:pt x="0" y="3686"/>
                  </a:cubicBezTo>
                  <a:lnTo>
                    <a:pt x="1103" y="3686"/>
                  </a:lnTo>
                  <a:cubicBezTo>
                    <a:pt x="2552" y="3686"/>
                    <a:pt x="3718" y="2521"/>
                    <a:pt x="3718" y="1103"/>
                  </a:cubicBezTo>
                  <a:lnTo>
                    <a:pt x="37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1" name="Google Shape;8651;p77"/>
            <p:cNvSpPr/>
            <p:nvPr/>
          </p:nvSpPr>
          <p:spPr>
            <a:xfrm>
              <a:off x="-55988800" y="4086575"/>
              <a:ext cx="319025" cy="215050"/>
            </a:xfrm>
            <a:custGeom>
              <a:rect b="b" l="l" r="r" t="t"/>
              <a:pathLst>
                <a:path extrusionOk="0" h="8602" w="12761">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52" name="Google Shape;8652;p77"/>
          <p:cNvGrpSpPr/>
          <p:nvPr/>
        </p:nvGrpSpPr>
        <p:grpSpPr>
          <a:xfrm>
            <a:off x="5748546" y="2734774"/>
            <a:ext cx="356326" cy="358971"/>
            <a:chOff x="-54026025" y="3192625"/>
            <a:chExt cx="316650" cy="319000"/>
          </a:xfrm>
        </p:grpSpPr>
        <p:sp>
          <p:nvSpPr>
            <p:cNvPr id="8653" name="Google Shape;8653;p77"/>
            <p:cNvSpPr/>
            <p:nvPr/>
          </p:nvSpPr>
          <p:spPr>
            <a:xfrm>
              <a:off x="-54026025" y="3312350"/>
              <a:ext cx="18125" cy="63800"/>
            </a:xfrm>
            <a:custGeom>
              <a:rect b="b" l="l" r="r" t="t"/>
              <a:pathLst>
                <a:path extrusionOk="0" h="2552" w="725">
                  <a:moveTo>
                    <a:pt x="725" y="0"/>
                  </a:moveTo>
                  <a:cubicBezTo>
                    <a:pt x="315" y="189"/>
                    <a:pt x="0" y="693"/>
                    <a:pt x="0" y="1260"/>
                  </a:cubicBezTo>
                  <a:cubicBezTo>
                    <a:pt x="0" y="1796"/>
                    <a:pt x="315" y="2268"/>
                    <a:pt x="725" y="2552"/>
                  </a:cubicBezTo>
                  <a:lnTo>
                    <a:pt x="725" y="158"/>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4" name="Google Shape;8654;p77"/>
            <p:cNvSpPr/>
            <p:nvPr/>
          </p:nvSpPr>
          <p:spPr>
            <a:xfrm>
              <a:off x="-53890550" y="3192625"/>
              <a:ext cx="125250" cy="56725"/>
            </a:xfrm>
            <a:custGeom>
              <a:rect b="b" l="l" r="r" t="t"/>
              <a:pathLst>
                <a:path extrusionOk="0" h="2269" w="501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5" name="Google Shape;8655;p77"/>
            <p:cNvSpPr/>
            <p:nvPr/>
          </p:nvSpPr>
          <p:spPr>
            <a:xfrm>
              <a:off x="-53839375" y="3306025"/>
              <a:ext cx="55175" cy="55175"/>
            </a:xfrm>
            <a:custGeom>
              <a:rect b="b" l="l" r="r" t="t"/>
              <a:pathLst>
                <a:path extrusionOk="0" h="2207" w="2207">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6" name="Google Shape;8656;p77"/>
            <p:cNvSpPr/>
            <p:nvPr/>
          </p:nvSpPr>
          <p:spPr>
            <a:xfrm>
              <a:off x="-53950425" y="3306025"/>
              <a:ext cx="55150" cy="55175"/>
            </a:xfrm>
            <a:custGeom>
              <a:rect b="b" l="l" r="r" t="t"/>
              <a:pathLst>
                <a:path extrusionOk="0" h="2207" w="2206">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7" name="Google Shape;8657;p77"/>
            <p:cNvSpPr/>
            <p:nvPr/>
          </p:nvSpPr>
          <p:spPr>
            <a:xfrm>
              <a:off x="-53985075" y="3400950"/>
              <a:ext cx="236300" cy="110675"/>
            </a:xfrm>
            <a:custGeom>
              <a:rect b="b" l="l" r="r" t="t"/>
              <a:pathLst>
                <a:path extrusionOk="0" h="4427" w="9452">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8" name="Google Shape;8658;p77"/>
            <p:cNvSpPr/>
            <p:nvPr/>
          </p:nvSpPr>
          <p:spPr>
            <a:xfrm>
              <a:off x="-53986650" y="3342275"/>
              <a:ext cx="241025" cy="55150"/>
            </a:xfrm>
            <a:custGeom>
              <a:rect b="b" l="l" r="r" t="t"/>
              <a:pathLst>
                <a:path extrusionOk="0" h="2206" w="9641">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9" name="Google Shape;8659;p77"/>
            <p:cNvSpPr/>
            <p:nvPr/>
          </p:nvSpPr>
          <p:spPr>
            <a:xfrm>
              <a:off x="-53989000" y="3199700"/>
              <a:ext cx="241800" cy="123700"/>
            </a:xfrm>
            <a:custGeom>
              <a:rect b="b" l="l" r="r" t="t"/>
              <a:pathLst>
                <a:path extrusionOk="0" h="4948" w="9672">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0" name="Google Shape;8660;p77"/>
            <p:cNvSpPr/>
            <p:nvPr/>
          </p:nvSpPr>
          <p:spPr>
            <a:xfrm>
              <a:off x="-53728300" y="3310775"/>
              <a:ext cx="18925" cy="64600"/>
            </a:xfrm>
            <a:custGeom>
              <a:rect b="b" l="l" r="r" t="t"/>
              <a:pathLst>
                <a:path extrusionOk="0" h="2584" w="757">
                  <a:moveTo>
                    <a:pt x="0" y="0"/>
                  </a:moveTo>
                  <a:lnTo>
                    <a:pt x="0" y="158"/>
                  </a:lnTo>
                  <a:lnTo>
                    <a:pt x="0" y="2583"/>
                  </a:lnTo>
                  <a:cubicBezTo>
                    <a:pt x="441" y="2300"/>
                    <a:pt x="756" y="1827"/>
                    <a:pt x="756" y="1260"/>
                  </a:cubicBezTo>
                  <a:cubicBezTo>
                    <a:pt x="756" y="756"/>
                    <a:pt x="473"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61" name="Google Shape;8661;p77"/>
          <p:cNvGrpSpPr/>
          <p:nvPr/>
        </p:nvGrpSpPr>
        <p:grpSpPr>
          <a:xfrm>
            <a:off x="5768492" y="3205748"/>
            <a:ext cx="316434" cy="358099"/>
            <a:chOff x="-54007925" y="3584850"/>
            <a:chExt cx="281200" cy="318225"/>
          </a:xfrm>
        </p:grpSpPr>
        <p:sp>
          <p:nvSpPr>
            <p:cNvPr id="8662" name="Google Shape;8662;p77"/>
            <p:cNvSpPr/>
            <p:nvPr/>
          </p:nvSpPr>
          <p:spPr>
            <a:xfrm>
              <a:off x="-53943325" y="3716375"/>
              <a:ext cx="151250" cy="18950"/>
            </a:xfrm>
            <a:custGeom>
              <a:rect b="b" l="l" r="r" t="t"/>
              <a:pathLst>
                <a:path extrusionOk="0" h="758" w="6050">
                  <a:moveTo>
                    <a:pt x="0" y="1"/>
                  </a:moveTo>
                  <a:cubicBezTo>
                    <a:pt x="441" y="474"/>
                    <a:pt x="1040" y="757"/>
                    <a:pt x="1702" y="757"/>
                  </a:cubicBezTo>
                  <a:lnTo>
                    <a:pt x="4348" y="757"/>
                  </a:lnTo>
                  <a:cubicBezTo>
                    <a:pt x="5041" y="757"/>
                    <a:pt x="5608" y="474"/>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3" name="Google Shape;8663;p77"/>
            <p:cNvSpPr/>
            <p:nvPr/>
          </p:nvSpPr>
          <p:spPr>
            <a:xfrm>
              <a:off x="-53970100" y="3679375"/>
              <a:ext cx="205575" cy="18125"/>
            </a:xfrm>
            <a:custGeom>
              <a:rect b="b" l="l" r="r" t="t"/>
              <a:pathLst>
                <a:path extrusionOk="0" h="725" w="8223">
                  <a:moveTo>
                    <a:pt x="0" y="0"/>
                  </a:moveTo>
                  <a:lnTo>
                    <a:pt x="0" y="725"/>
                  </a:lnTo>
                  <a:lnTo>
                    <a:pt x="8223" y="725"/>
                  </a:lnTo>
                  <a:lnTo>
                    <a:pt x="82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4" name="Google Shape;8664;p77"/>
            <p:cNvSpPr/>
            <p:nvPr/>
          </p:nvSpPr>
          <p:spPr>
            <a:xfrm>
              <a:off x="-53970100" y="3715600"/>
              <a:ext cx="204800" cy="187475"/>
            </a:xfrm>
            <a:custGeom>
              <a:rect b="b" l="l" r="r" t="t"/>
              <a:pathLst>
                <a:path extrusionOk="0" h="7499" w="8192">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5" name="Google Shape;8665;p77"/>
            <p:cNvSpPr/>
            <p:nvPr/>
          </p:nvSpPr>
          <p:spPr>
            <a:xfrm>
              <a:off x="-54007125" y="3584850"/>
              <a:ext cx="278825" cy="74850"/>
            </a:xfrm>
            <a:custGeom>
              <a:rect b="b" l="l" r="r" t="t"/>
              <a:pathLst>
                <a:path extrusionOk="0" h="2994" w="11153">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6" name="Google Shape;8666;p77"/>
            <p:cNvSpPr/>
            <p:nvPr/>
          </p:nvSpPr>
          <p:spPr>
            <a:xfrm>
              <a:off x="-54007925"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7" name="Google Shape;8667;p77"/>
            <p:cNvSpPr/>
            <p:nvPr/>
          </p:nvSpPr>
          <p:spPr>
            <a:xfrm>
              <a:off x="-53745625" y="3740025"/>
              <a:ext cx="18900" cy="64600"/>
            </a:xfrm>
            <a:custGeom>
              <a:rect b="b" l="l" r="r" t="t"/>
              <a:pathLst>
                <a:path extrusionOk="0" h="2584" w="756">
                  <a:moveTo>
                    <a:pt x="0" y="0"/>
                  </a:moveTo>
                  <a:lnTo>
                    <a:pt x="0" y="2584"/>
                  </a:lnTo>
                  <a:cubicBezTo>
                    <a:pt x="441" y="2300"/>
                    <a:pt x="756" y="1827"/>
                    <a:pt x="756" y="1260"/>
                  </a:cubicBezTo>
                  <a:cubicBezTo>
                    <a:pt x="693" y="725"/>
                    <a:pt x="441"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68" name="Google Shape;8668;p77"/>
          <p:cNvGrpSpPr/>
          <p:nvPr/>
        </p:nvGrpSpPr>
        <p:grpSpPr>
          <a:xfrm>
            <a:off x="5768492" y="3667633"/>
            <a:ext cx="316434" cy="358914"/>
            <a:chOff x="-54007925" y="3975575"/>
            <a:chExt cx="281200" cy="318950"/>
          </a:xfrm>
        </p:grpSpPr>
        <p:sp>
          <p:nvSpPr>
            <p:cNvPr id="8669" name="Google Shape;8669;p77"/>
            <p:cNvSpPr/>
            <p:nvPr/>
          </p:nvSpPr>
          <p:spPr>
            <a:xfrm>
              <a:off x="-53988225" y="3975575"/>
              <a:ext cx="244175" cy="142825"/>
            </a:xfrm>
            <a:custGeom>
              <a:rect b="b" l="l" r="r" t="t"/>
              <a:pathLst>
                <a:path extrusionOk="0" h="5713" w="9767">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0" name="Google Shape;8670;p77"/>
            <p:cNvSpPr/>
            <p:nvPr/>
          </p:nvSpPr>
          <p:spPr>
            <a:xfrm>
              <a:off x="-53970100" y="4100750"/>
              <a:ext cx="204800" cy="193775"/>
            </a:xfrm>
            <a:custGeom>
              <a:rect b="b" l="l" r="r" t="t"/>
              <a:pathLst>
                <a:path extrusionOk="0" h="7751" w="8192">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1" name="Google Shape;8671;p77"/>
            <p:cNvSpPr/>
            <p:nvPr/>
          </p:nvSpPr>
          <p:spPr>
            <a:xfrm>
              <a:off x="-53745625" y="4132250"/>
              <a:ext cx="18900" cy="63825"/>
            </a:xfrm>
            <a:custGeom>
              <a:rect b="b" l="l" r="r" t="t"/>
              <a:pathLst>
                <a:path extrusionOk="0" h="2553" w="756">
                  <a:moveTo>
                    <a:pt x="0" y="1"/>
                  </a:moveTo>
                  <a:lnTo>
                    <a:pt x="0" y="2552"/>
                  </a:lnTo>
                  <a:cubicBezTo>
                    <a:pt x="441" y="2269"/>
                    <a:pt x="756" y="1796"/>
                    <a:pt x="756" y="1261"/>
                  </a:cubicBezTo>
                  <a:cubicBezTo>
                    <a:pt x="693" y="694"/>
                    <a:pt x="441" y="22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2" name="Google Shape;8672;p77"/>
            <p:cNvSpPr/>
            <p:nvPr/>
          </p:nvSpPr>
          <p:spPr>
            <a:xfrm>
              <a:off x="-54007925"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73" name="Google Shape;8673;p77"/>
          <p:cNvGrpSpPr/>
          <p:nvPr/>
        </p:nvGrpSpPr>
        <p:grpSpPr>
          <a:xfrm>
            <a:off x="8003359" y="2752104"/>
            <a:ext cx="274770" cy="358492"/>
            <a:chOff x="-52005775" y="3208025"/>
            <a:chExt cx="244175" cy="318575"/>
          </a:xfrm>
        </p:grpSpPr>
        <p:sp>
          <p:nvSpPr>
            <p:cNvPr id="8674" name="Google Shape;8674;p77"/>
            <p:cNvSpPr/>
            <p:nvPr/>
          </p:nvSpPr>
          <p:spPr>
            <a:xfrm>
              <a:off x="-51800200" y="3469850"/>
              <a:ext cx="38600" cy="56750"/>
            </a:xfrm>
            <a:custGeom>
              <a:rect b="b" l="l" r="r" t="t"/>
              <a:pathLst>
                <a:path extrusionOk="0" h="2270" w="1544">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5" name="Google Shape;8675;p77"/>
            <p:cNvSpPr/>
            <p:nvPr/>
          </p:nvSpPr>
          <p:spPr>
            <a:xfrm>
              <a:off x="-52005775" y="3208025"/>
              <a:ext cx="111875" cy="131900"/>
            </a:xfrm>
            <a:custGeom>
              <a:rect b="b" l="l" r="r" t="t"/>
              <a:pathLst>
                <a:path extrusionOk="0" h="5276" w="4475">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6" name="Google Shape;8676;p77"/>
            <p:cNvSpPr/>
            <p:nvPr/>
          </p:nvSpPr>
          <p:spPr>
            <a:xfrm>
              <a:off x="-51800200" y="3385575"/>
              <a:ext cx="37025" cy="37850"/>
            </a:xfrm>
            <a:custGeom>
              <a:rect b="b" l="l" r="r" t="t"/>
              <a:pathLst>
                <a:path extrusionOk="0" h="1514" w="1481">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7" name="Google Shape;8677;p77"/>
            <p:cNvSpPr/>
            <p:nvPr/>
          </p:nvSpPr>
          <p:spPr>
            <a:xfrm>
              <a:off x="-51800200" y="3348575"/>
              <a:ext cx="37025" cy="37025"/>
            </a:xfrm>
            <a:custGeom>
              <a:rect b="b" l="l" r="r" t="t"/>
              <a:pathLst>
                <a:path extrusionOk="0" h="1481" w="1481">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8" name="Google Shape;8678;p77"/>
            <p:cNvSpPr/>
            <p:nvPr/>
          </p:nvSpPr>
          <p:spPr>
            <a:xfrm>
              <a:off x="-51800200" y="3423400"/>
              <a:ext cx="37025" cy="37025"/>
            </a:xfrm>
            <a:custGeom>
              <a:rect b="b" l="l" r="r" t="t"/>
              <a:pathLst>
                <a:path extrusionOk="0" h="1481" w="1481">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9" name="Google Shape;8679;p77"/>
            <p:cNvSpPr/>
            <p:nvPr/>
          </p:nvSpPr>
          <p:spPr>
            <a:xfrm>
              <a:off x="-51875025" y="3208025"/>
              <a:ext cx="111850" cy="131125"/>
            </a:xfrm>
            <a:custGeom>
              <a:rect b="b" l="l" r="r" t="t"/>
              <a:pathLst>
                <a:path extrusionOk="0" h="5245" w="4474">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0" name="Google Shape;8680;p77"/>
            <p:cNvSpPr/>
            <p:nvPr/>
          </p:nvSpPr>
          <p:spPr>
            <a:xfrm>
              <a:off x="-52005000" y="3469850"/>
              <a:ext cx="38625" cy="56750"/>
            </a:xfrm>
            <a:custGeom>
              <a:rect b="b" l="l" r="r" t="t"/>
              <a:pathLst>
                <a:path extrusionOk="0" h="2270" w="1545">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1" name="Google Shape;8681;p77"/>
            <p:cNvSpPr/>
            <p:nvPr/>
          </p:nvSpPr>
          <p:spPr>
            <a:xfrm>
              <a:off x="-52005000" y="3423400"/>
              <a:ext cx="37050" cy="37025"/>
            </a:xfrm>
            <a:custGeom>
              <a:rect b="b" l="l" r="r" t="t"/>
              <a:pathLst>
                <a:path extrusionOk="0" h="1481" w="1482">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2" name="Google Shape;8682;p77"/>
            <p:cNvSpPr/>
            <p:nvPr/>
          </p:nvSpPr>
          <p:spPr>
            <a:xfrm>
              <a:off x="-52005000" y="3385575"/>
              <a:ext cx="37050" cy="37850"/>
            </a:xfrm>
            <a:custGeom>
              <a:rect b="b" l="l" r="r" t="t"/>
              <a:pathLst>
                <a:path extrusionOk="0" h="1514" w="1482">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3" name="Google Shape;8683;p77"/>
            <p:cNvSpPr/>
            <p:nvPr/>
          </p:nvSpPr>
          <p:spPr>
            <a:xfrm>
              <a:off x="-51957725" y="3298150"/>
              <a:ext cx="148100" cy="209550"/>
            </a:xfrm>
            <a:custGeom>
              <a:rect b="b" l="l" r="r" t="t"/>
              <a:pathLst>
                <a:path extrusionOk="0" h="8382" w="5924">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4" name="Google Shape;8684;p77"/>
            <p:cNvSpPr/>
            <p:nvPr/>
          </p:nvSpPr>
          <p:spPr>
            <a:xfrm>
              <a:off x="-52005000" y="3348575"/>
              <a:ext cx="37050" cy="37025"/>
            </a:xfrm>
            <a:custGeom>
              <a:rect b="b" l="l" r="r" t="t"/>
              <a:pathLst>
                <a:path extrusionOk="0" h="1481" w="1482">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85" name="Google Shape;8685;p77"/>
          <p:cNvGrpSpPr/>
          <p:nvPr/>
        </p:nvGrpSpPr>
        <p:grpSpPr>
          <a:xfrm>
            <a:off x="5309825" y="1380146"/>
            <a:ext cx="358099" cy="358099"/>
            <a:chOff x="-57568775" y="3198925"/>
            <a:chExt cx="318225" cy="318225"/>
          </a:xfrm>
        </p:grpSpPr>
        <p:sp>
          <p:nvSpPr>
            <p:cNvPr id="8686" name="Google Shape;8686;p77"/>
            <p:cNvSpPr/>
            <p:nvPr/>
          </p:nvSpPr>
          <p:spPr>
            <a:xfrm>
              <a:off x="-57530950" y="3373775"/>
              <a:ext cx="18125" cy="64600"/>
            </a:xfrm>
            <a:custGeom>
              <a:rect b="b" l="l" r="r" t="t"/>
              <a:pathLst>
                <a:path extrusionOk="0" h="2584" w="725">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7" name="Google Shape;8687;p77"/>
            <p:cNvSpPr/>
            <p:nvPr/>
          </p:nvSpPr>
          <p:spPr>
            <a:xfrm>
              <a:off x="-57568775" y="3406850"/>
              <a:ext cx="99275" cy="110300"/>
            </a:xfrm>
            <a:custGeom>
              <a:rect b="b" l="l" r="r" t="t"/>
              <a:pathLst>
                <a:path extrusionOk="0" h="4412" w="3971">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8" name="Google Shape;8688;p77"/>
            <p:cNvSpPr/>
            <p:nvPr/>
          </p:nvSpPr>
          <p:spPr>
            <a:xfrm>
              <a:off x="-57494725" y="3254850"/>
              <a:ext cx="207175" cy="262300"/>
            </a:xfrm>
            <a:custGeom>
              <a:rect b="b" l="l" r="r" t="t"/>
              <a:pathLst>
                <a:path extrusionOk="0" h="10492" w="8287">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9" name="Google Shape;8689;p77"/>
            <p:cNvSpPr/>
            <p:nvPr/>
          </p:nvSpPr>
          <p:spPr>
            <a:xfrm>
              <a:off x="-57269475" y="3372975"/>
              <a:ext cx="18925" cy="63825"/>
            </a:xfrm>
            <a:custGeom>
              <a:rect b="b" l="l" r="r" t="t"/>
              <a:pathLst>
                <a:path extrusionOk="0" h="2553" w="757">
                  <a:moveTo>
                    <a:pt x="1" y="1"/>
                  </a:moveTo>
                  <a:lnTo>
                    <a:pt x="1" y="2553"/>
                  </a:lnTo>
                  <a:cubicBezTo>
                    <a:pt x="442" y="2301"/>
                    <a:pt x="757" y="1828"/>
                    <a:pt x="757" y="1261"/>
                  </a:cubicBezTo>
                  <a:cubicBezTo>
                    <a:pt x="757" y="757"/>
                    <a:pt x="473"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0" name="Google Shape;8690;p77"/>
            <p:cNvSpPr/>
            <p:nvPr/>
          </p:nvSpPr>
          <p:spPr>
            <a:xfrm>
              <a:off x="-57436450" y="3198925"/>
              <a:ext cx="185900" cy="154400"/>
            </a:xfrm>
            <a:custGeom>
              <a:rect b="b" l="l" r="r" t="t"/>
              <a:pathLst>
                <a:path extrusionOk="0" h="6176" w="7436">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1" name="Google Shape;8691;p77"/>
            <p:cNvSpPr/>
            <p:nvPr/>
          </p:nvSpPr>
          <p:spPr>
            <a:xfrm>
              <a:off x="-57532525" y="3215450"/>
              <a:ext cx="77975" cy="148900"/>
            </a:xfrm>
            <a:custGeom>
              <a:rect b="b" l="l" r="r" t="t"/>
              <a:pathLst>
                <a:path extrusionOk="0" h="5956" w="3119">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92" name="Google Shape;8692;p77"/>
          <p:cNvGrpSpPr/>
          <p:nvPr/>
        </p:nvGrpSpPr>
        <p:grpSpPr>
          <a:xfrm>
            <a:off x="5331543" y="1835446"/>
            <a:ext cx="314662" cy="358099"/>
            <a:chOff x="-57549075" y="3590375"/>
            <a:chExt cx="279625" cy="318225"/>
          </a:xfrm>
        </p:grpSpPr>
        <p:sp>
          <p:nvSpPr>
            <p:cNvPr id="8693" name="Google Shape;8693;p77"/>
            <p:cNvSpPr/>
            <p:nvPr/>
          </p:nvSpPr>
          <p:spPr>
            <a:xfrm>
              <a:off x="-57493150" y="3777825"/>
              <a:ext cx="167000" cy="74850"/>
            </a:xfrm>
            <a:custGeom>
              <a:rect b="b" l="l" r="r" t="t"/>
              <a:pathLst>
                <a:path extrusionOk="0" h="2994" w="668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4" name="Google Shape;8694;p77"/>
            <p:cNvSpPr/>
            <p:nvPr/>
          </p:nvSpPr>
          <p:spPr>
            <a:xfrm>
              <a:off x="-57478975" y="3647075"/>
              <a:ext cx="139425" cy="37050"/>
            </a:xfrm>
            <a:custGeom>
              <a:rect b="b" l="l" r="r" t="t"/>
              <a:pathLst>
                <a:path extrusionOk="0" h="1482" w="5577">
                  <a:moveTo>
                    <a:pt x="2804" y="1"/>
                  </a:moveTo>
                  <a:cubicBezTo>
                    <a:pt x="1639" y="1"/>
                    <a:pt x="599" y="568"/>
                    <a:pt x="1" y="1481"/>
                  </a:cubicBezTo>
                  <a:lnTo>
                    <a:pt x="5577" y="1481"/>
                  </a:lnTo>
                  <a:cubicBezTo>
                    <a:pt x="4947" y="568"/>
                    <a:pt x="3939" y="1"/>
                    <a:pt x="28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5" name="Google Shape;8695;p77"/>
            <p:cNvSpPr/>
            <p:nvPr/>
          </p:nvSpPr>
          <p:spPr>
            <a:xfrm>
              <a:off x="-57493950" y="3703775"/>
              <a:ext cx="168575" cy="55175"/>
            </a:xfrm>
            <a:custGeom>
              <a:rect b="b" l="l" r="r" t="t"/>
              <a:pathLst>
                <a:path extrusionOk="0" h="2207" w="6743">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6" name="Google Shape;8696;p77"/>
            <p:cNvSpPr/>
            <p:nvPr/>
          </p:nvSpPr>
          <p:spPr>
            <a:xfrm>
              <a:off x="-57549075" y="3590375"/>
              <a:ext cx="279625" cy="318225"/>
            </a:xfrm>
            <a:custGeom>
              <a:rect b="b" l="l" r="r" t="t"/>
              <a:pathLst>
                <a:path extrusionOk="0" h="12729" w="11185">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97" name="Google Shape;8697;p77"/>
          <p:cNvGrpSpPr/>
          <p:nvPr/>
        </p:nvGrpSpPr>
        <p:grpSpPr>
          <a:xfrm>
            <a:off x="5323740" y="2276817"/>
            <a:ext cx="359871" cy="359871"/>
            <a:chOff x="-57570350" y="3982600"/>
            <a:chExt cx="319800" cy="319800"/>
          </a:xfrm>
        </p:grpSpPr>
        <p:sp>
          <p:nvSpPr>
            <p:cNvPr id="8698" name="Google Shape;8698;p77"/>
            <p:cNvSpPr/>
            <p:nvPr/>
          </p:nvSpPr>
          <p:spPr>
            <a:xfrm>
              <a:off x="-57570350" y="4033000"/>
              <a:ext cx="319800" cy="269400"/>
            </a:xfrm>
            <a:custGeom>
              <a:rect b="b" l="l" r="r" t="t"/>
              <a:pathLst>
                <a:path extrusionOk="0" h="10776" w="12792">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9" name="Google Shape;8699;p77"/>
            <p:cNvSpPr/>
            <p:nvPr/>
          </p:nvSpPr>
          <p:spPr>
            <a:xfrm>
              <a:off x="-57493150" y="4151150"/>
              <a:ext cx="55150" cy="36250"/>
            </a:xfrm>
            <a:custGeom>
              <a:rect b="b" l="l" r="r" t="t"/>
              <a:pathLst>
                <a:path extrusionOk="0" h="1450" w="2206">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0" name="Google Shape;8700;p77"/>
            <p:cNvSpPr/>
            <p:nvPr/>
          </p:nvSpPr>
          <p:spPr>
            <a:xfrm>
              <a:off x="-57381300" y="4151150"/>
              <a:ext cx="55925" cy="36250"/>
            </a:xfrm>
            <a:custGeom>
              <a:rect b="b" l="l" r="r" t="t"/>
              <a:pathLst>
                <a:path extrusionOk="0" h="1450" w="2237">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1" name="Google Shape;8701;p77"/>
            <p:cNvSpPr/>
            <p:nvPr/>
          </p:nvSpPr>
          <p:spPr>
            <a:xfrm>
              <a:off x="-57442750" y="3982600"/>
              <a:ext cx="65400" cy="93750"/>
            </a:xfrm>
            <a:custGeom>
              <a:rect b="b" l="l" r="r" t="t"/>
              <a:pathLst>
                <a:path extrusionOk="0" h="3750" w="2616">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02" name="Google Shape;8702;p77"/>
          <p:cNvGrpSpPr/>
          <p:nvPr/>
        </p:nvGrpSpPr>
        <p:grpSpPr>
          <a:xfrm>
            <a:off x="7538779" y="1379246"/>
            <a:ext cx="314662" cy="358999"/>
            <a:chOff x="-55576850" y="3198125"/>
            <a:chExt cx="279625" cy="319025"/>
          </a:xfrm>
        </p:grpSpPr>
        <p:sp>
          <p:nvSpPr>
            <p:cNvPr id="8703" name="Google Shape;8703;p77"/>
            <p:cNvSpPr/>
            <p:nvPr/>
          </p:nvSpPr>
          <p:spPr>
            <a:xfrm>
              <a:off x="-55576850" y="3335975"/>
              <a:ext cx="18900" cy="63825"/>
            </a:xfrm>
            <a:custGeom>
              <a:rect b="b" l="l" r="r" t="t"/>
              <a:pathLst>
                <a:path extrusionOk="0" h="2553" w="756">
                  <a:moveTo>
                    <a:pt x="756" y="0"/>
                  </a:moveTo>
                  <a:cubicBezTo>
                    <a:pt x="315" y="221"/>
                    <a:pt x="0" y="693"/>
                    <a:pt x="0" y="1260"/>
                  </a:cubicBezTo>
                  <a:cubicBezTo>
                    <a:pt x="0" y="1796"/>
                    <a:pt x="315" y="2269"/>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4" name="Google Shape;8704;p77"/>
            <p:cNvSpPr/>
            <p:nvPr/>
          </p:nvSpPr>
          <p:spPr>
            <a:xfrm>
              <a:off x="-55539850" y="3198125"/>
              <a:ext cx="206375" cy="99275"/>
            </a:xfrm>
            <a:custGeom>
              <a:rect b="b" l="l" r="r" t="t"/>
              <a:pathLst>
                <a:path extrusionOk="0" h="3971" w="8255">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5" name="Google Shape;8705;p77"/>
            <p:cNvSpPr/>
            <p:nvPr/>
          </p:nvSpPr>
          <p:spPr>
            <a:xfrm>
              <a:off x="-55539850" y="3275325"/>
              <a:ext cx="204800" cy="241825"/>
            </a:xfrm>
            <a:custGeom>
              <a:rect b="b" l="l" r="r" t="t"/>
              <a:pathLst>
                <a:path extrusionOk="0" h="9673" w="8192">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6" name="Google Shape;8706;p77"/>
            <p:cNvSpPr/>
            <p:nvPr/>
          </p:nvSpPr>
          <p:spPr>
            <a:xfrm>
              <a:off x="-55316150" y="3335975"/>
              <a:ext cx="18925" cy="63825"/>
            </a:xfrm>
            <a:custGeom>
              <a:rect b="b" l="l" r="r" t="t"/>
              <a:pathLst>
                <a:path extrusionOk="0" h="2553" w="757">
                  <a:moveTo>
                    <a:pt x="0" y="0"/>
                  </a:moveTo>
                  <a:lnTo>
                    <a:pt x="0" y="2552"/>
                  </a:lnTo>
                  <a:cubicBezTo>
                    <a:pt x="441" y="2269"/>
                    <a:pt x="756" y="1796"/>
                    <a:pt x="756" y="1260"/>
                  </a:cubicBezTo>
                  <a:cubicBezTo>
                    <a:pt x="756" y="693"/>
                    <a:pt x="473"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07" name="Google Shape;8707;p77"/>
          <p:cNvGrpSpPr/>
          <p:nvPr/>
        </p:nvGrpSpPr>
        <p:grpSpPr>
          <a:xfrm>
            <a:off x="7516174" y="1835221"/>
            <a:ext cx="359871" cy="358324"/>
            <a:chOff x="-55596550" y="3590175"/>
            <a:chExt cx="319800" cy="318425"/>
          </a:xfrm>
        </p:grpSpPr>
        <p:sp>
          <p:nvSpPr>
            <p:cNvPr id="8708" name="Google Shape;8708;p77"/>
            <p:cNvSpPr/>
            <p:nvPr/>
          </p:nvSpPr>
          <p:spPr>
            <a:xfrm>
              <a:off x="-55596550" y="3590175"/>
              <a:ext cx="319800" cy="112850"/>
            </a:xfrm>
            <a:custGeom>
              <a:rect b="b" l="l" r="r" t="t"/>
              <a:pathLst>
                <a:path extrusionOk="0" h="4514" w="12792">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9" name="Google Shape;8709;p77"/>
            <p:cNvSpPr/>
            <p:nvPr/>
          </p:nvSpPr>
          <p:spPr>
            <a:xfrm>
              <a:off x="-55539850" y="3721900"/>
              <a:ext cx="204800" cy="186700"/>
            </a:xfrm>
            <a:custGeom>
              <a:rect b="b" l="l" r="r" t="t"/>
              <a:pathLst>
                <a:path extrusionOk="0" h="7468" w="8192">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0" name="Google Shape;8710;p77"/>
            <p:cNvSpPr/>
            <p:nvPr/>
          </p:nvSpPr>
          <p:spPr>
            <a:xfrm>
              <a:off x="-55316150" y="3726625"/>
              <a:ext cx="18925" cy="63825"/>
            </a:xfrm>
            <a:custGeom>
              <a:rect b="b" l="l" r="r" t="t"/>
              <a:pathLst>
                <a:path extrusionOk="0" h="2553" w="757">
                  <a:moveTo>
                    <a:pt x="0" y="1"/>
                  </a:moveTo>
                  <a:lnTo>
                    <a:pt x="0" y="2552"/>
                  </a:lnTo>
                  <a:cubicBezTo>
                    <a:pt x="441" y="2269"/>
                    <a:pt x="756" y="1796"/>
                    <a:pt x="756" y="1261"/>
                  </a:cubicBezTo>
                  <a:cubicBezTo>
                    <a:pt x="756" y="757"/>
                    <a:pt x="473" y="284"/>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1" name="Google Shape;8711;p77"/>
            <p:cNvSpPr/>
            <p:nvPr/>
          </p:nvSpPr>
          <p:spPr>
            <a:xfrm>
              <a:off x="-55576850" y="3727425"/>
              <a:ext cx="18900" cy="63800"/>
            </a:xfrm>
            <a:custGeom>
              <a:rect b="b" l="l" r="r" t="t"/>
              <a:pathLst>
                <a:path extrusionOk="0" h="2552" w="756">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12" name="Google Shape;8712;p77"/>
          <p:cNvGrpSpPr/>
          <p:nvPr/>
        </p:nvGrpSpPr>
        <p:grpSpPr>
          <a:xfrm>
            <a:off x="7531412" y="2276564"/>
            <a:ext cx="358999" cy="359252"/>
            <a:chOff x="-55595775" y="3982375"/>
            <a:chExt cx="319025" cy="319250"/>
          </a:xfrm>
        </p:grpSpPr>
        <p:sp>
          <p:nvSpPr>
            <p:cNvPr id="8713" name="Google Shape;8713;p77"/>
            <p:cNvSpPr/>
            <p:nvPr/>
          </p:nvSpPr>
          <p:spPr>
            <a:xfrm>
              <a:off x="-55441400" y="3982375"/>
              <a:ext cx="125250" cy="145175"/>
            </a:xfrm>
            <a:custGeom>
              <a:rect b="b" l="l" r="r" t="t"/>
              <a:pathLst>
                <a:path extrusionOk="0" h="5807" w="501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4" name="Google Shape;8714;p77"/>
            <p:cNvSpPr/>
            <p:nvPr/>
          </p:nvSpPr>
          <p:spPr>
            <a:xfrm>
              <a:off x="-55343725" y="4203125"/>
              <a:ext cx="66975" cy="41000"/>
            </a:xfrm>
            <a:custGeom>
              <a:rect b="b" l="l" r="r" t="t"/>
              <a:pathLst>
                <a:path extrusionOk="0" h="1640" w="2679">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5" name="Google Shape;8715;p77"/>
            <p:cNvSpPr/>
            <p:nvPr/>
          </p:nvSpPr>
          <p:spPr>
            <a:xfrm>
              <a:off x="-55557950" y="4019625"/>
              <a:ext cx="147300" cy="94525"/>
            </a:xfrm>
            <a:custGeom>
              <a:rect b="b" l="l" r="r" t="t"/>
              <a:pathLst>
                <a:path extrusionOk="0" h="3781" w="5892">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6" name="Google Shape;8716;p77"/>
            <p:cNvSpPr/>
            <p:nvPr/>
          </p:nvSpPr>
          <p:spPr>
            <a:xfrm>
              <a:off x="-55557950" y="4042450"/>
              <a:ext cx="206375" cy="259175"/>
            </a:xfrm>
            <a:custGeom>
              <a:rect b="b" l="l" r="r" t="t"/>
              <a:pathLst>
                <a:path extrusionOk="0" h="10367" w="8255">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7" name="Google Shape;8717;p77"/>
            <p:cNvSpPr/>
            <p:nvPr/>
          </p:nvSpPr>
          <p:spPr>
            <a:xfrm>
              <a:off x="-55335050" y="4136200"/>
              <a:ext cx="18900" cy="64600"/>
            </a:xfrm>
            <a:custGeom>
              <a:rect b="b" l="l" r="r" t="t"/>
              <a:pathLst>
                <a:path extrusionOk="0" h="2584" w="756">
                  <a:moveTo>
                    <a:pt x="0" y="0"/>
                  </a:moveTo>
                  <a:lnTo>
                    <a:pt x="0" y="2426"/>
                  </a:lnTo>
                  <a:lnTo>
                    <a:pt x="0" y="2583"/>
                  </a:lnTo>
                  <a:cubicBezTo>
                    <a:pt x="441" y="2331"/>
                    <a:pt x="756" y="1859"/>
                    <a:pt x="756" y="1292"/>
                  </a:cubicBezTo>
                  <a:cubicBezTo>
                    <a:pt x="756" y="756"/>
                    <a:pt x="441" y="28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8" name="Google Shape;8718;p77"/>
            <p:cNvSpPr/>
            <p:nvPr/>
          </p:nvSpPr>
          <p:spPr>
            <a:xfrm>
              <a:off x="-55595775" y="4136975"/>
              <a:ext cx="18925" cy="65400"/>
            </a:xfrm>
            <a:custGeom>
              <a:rect b="b" l="l" r="r" t="t"/>
              <a:pathLst>
                <a:path extrusionOk="0" h="2616" w="757">
                  <a:moveTo>
                    <a:pt x="757" y="1"/>
                  </a:moveTo>
                  <a:cubicBezTo>
                    <a:pt x="284" y="284"/>
                    <a:pt x="1" y="757"/>
                    <a:pt x="1" y="1292"/>
                  </a:cubicBezTo>
                  <a:cubicBezTo>
                    <a:pt x="1" y="1859"/>
                    <a:pt x="316" y="2332"/>
                    <a:pt x="757" y="2615"/>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19" name="Google Shape;8719;p77"/>
          <p:cNvGrpSpPr/>
          <p:nvPr/>
        </p:nvGrpSpPr>
        <p:grpSpPr>
          <a:xfrm>
            <a:off x="6188595" y="2734774"/>
            <a:ext cx="358999" cy="358099"/>
            <a:chOff x="-53635375" y="3192625"/>
            <a:chExt cx="319025" cy="318225"/>
          </a:xfrm>
        </p:grpSpPr>
        <p:sp>
          <p:nvSpPr>
            <p:cNvPr id="8720" name="Google Shape;8720;p77"/>
            <p:cNvSpPr/>
            <p:nvPr/>
          </p:nvSpPr>
          <p:spPr>
            <a:xfrm>
              <a:off x="-53560550" y="3342275"/>
              <a:ext cx="167000" cy="151250"/>
            </a:xfrm>
            <a:custGeom>
              <a:rect b="b" l="l" r="r" t="t"/>
              <a:pathLst>
                <a:path extrusionOk="0" h="6050" w="668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1" name="Google Shape;8721;p77"/>
            <p:cNvSpPr/>
            <p:nvPr/>
          </p:nvSpPr>
          <p:spPr>
            <a:xfrm>
              <a:off x="-53559750" y="3305250"/>
              <a:ext cx="168575" cy="18150"/>
            </a:xfrm>
            <a:custGeom>
              <a:rect b="b" l="l" r="r" t="t"/>
              <a:pathLst>
                <a:path extrusionOk="0" h="726" w="6743">
                  <a:moveTo>
                    <a:pt x="0" y="0"/>
                  </a:moveTo>
                  <a:lnTo>
                    <a:pt x="0" y="725"/>
                  </a:lnTo>
                  <a:lnTo>
                    <a:pt x="6742" y="725"/>
                  </a:lnTo>
                  <a:lnTo>
                    <a:pt x="67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2" name="Google Shape;8722;p77"/>
            <p:cNvSpPr/>
            <p:nvPr/>
          </p:nvSpPr>
          <p:spPr>
            <a:xfrm>
              <a:off x="-53635375" y="3192625"/>
              <a:ext cx="319025" cy="318225"/>
            </a:xfrm>
            <a:custGeom>
              <a:rect b="b" l="l" r="r" t="t"/>
              <a:pathLst>
                <a:path extrusionOk="0" h="12729" w="12761">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23" name="Google Shape;8723;p77"/>
          <p:cNvGrpSpPr/>
          <p:nvPr/>
        </p:nvGrpSpPr>
        <p:grpSpPr>
          <a:xfrm>
            <a:off x="6210763" y="3205748"/>
            <a:ext cx="314662" cy="358999"/>
            <a:chOff x="-53615675" y="3584850"/>
            <a:chExt cx="279625" cy="319025"/>
          </a:xfrm>
        </p:grpSpPr>
        <p:sp>
          <p:nvSpPr>
            <p:cNvPr id="8724" name="Google Shape;8724;p77"/>
            <p:cNvSpPr/>
            <p:nvPr/>
          </p:nvSpPr>
          <p:spPr>
            <a:xfrm>
              <a:off x="-53577075" y="3584850"/>
              <a:ext cx="204800" cy="319025"/>
            </a:xfrm>
            <a:custGeom>
              <a:rect b="b" l="l" r="r" t="t"/>
              <a:pathLst>
                <a:path extrusionOk="0" h="12761" w="8192">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5" name="Google Shape;8725;p77"/>
            <p:cNvSpPr/>
            <p:nvPr/>
          </p:nvSpPr>
          <p:spPr>
            <a:xfrm>
              <a:off x="-53615675" y="3739225"/>
              <a:ext cx="20500" cy="65400"/>
            </a:xfrm>
            <a:custGeom>
              <a:rect b="b" l="l" r="r" t="t"/>
              <a:pathLst>
                <a:path extrusionOk="0" h="2616" w="82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6" name="Google Shape;8726;p77"/>
            <p:cNvSpPr/>
            <p:nvPr/>
          </p:nvSpPr>
          <p:spPr>
            <a:xfrm>
              <a:off x="-53356550" y="3738450"/>
              <a:ext cx="20500" cy="64600"/>
            </a:xfrm>
            <a:custGeom>
              <a:rect b="b" l="l" r="r" t="t"/>
              <a:pathLst>
                <a:path extrusionOk="0" h="2584" w="82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27" name="Google Shape;8727;p77"/>
          <p:cNvGrpSpPr/>
          <p:nvPr/>
        </p:nvGrpSpPr>
        <p:grpSpPr>
          <a:xfrm>
            <a:off x="6188609" y="3668674"/>
            <a:ext cx="358971" cy="357874"/>
            <a:chOff x="-53634575" y="3976500"/>
            <a:chExt cx="319000" cy="318025"/>
          </a:xfrm>
        </p:grpSpPr>
        <p:sp>
          <p:nvSpPr>
            <p:cNvPr id="8728" name="Google Shape;8728;p77"/>
            <p:cNvSpPr/>
            <p:nvPr/>
          </p:nvSpPr>
          <p:spPr>
            <a:xfrm>
              <a:off x="-53634575" y="3976500"/>
              <a:ext cx="319000" cy="93550"/>
            </a:xfrm>
            <a:custGeom>
              <a:rect b="b" l="l" r="r" t="t"/>
              <a:pathLst>
                <a:path extrusionOk="0" h="3742" w="1276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9" name="Google Shape;8729;p77"/>
            <p:cNvSpPr/>
            <p:nvPr/>
          </p:nvSpPr>
          <p:spPr>
            <a:xfrm>
              <a:off x="-53614900" y="4163750"/>
              <a:ext cx="140225" cy="130775"/>
            </a:xfrm>
            <a:custGeom>
              <a:rect b="b" l="l" r="r" t="t"/>
              <a:pathLst>
                <a:path extrusionOk="0" h="5231" w="5609">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0" name="Google Shape;8730;p77"/>
            <p:cNvSpPr/>
            <p:nvPr/>
          </p:nvSpPr>
          <p:spPr>
            <a:xfrm>
              <a:off x="-53616475" y="4088925"/>
              <a:ext cx="126050" cy="74850"/>
            </a:xfrm>
            <a:custGeom>
              <a:rect b="b" l="l" r="r" t="t"/>
              <a:pathLst>
                <a:path extrusionOk="0" h="2994" w="5042">
                  <a:moveTo>
                    <a:pt x="1" y="1"/>
                  </a:moveTo>
                  <a:lnTo>
                    <a:pt x="1" y="2994"/>
                  </a:lnTo>
                  <a:cubicBezTo>
                    <a:pt x="32" y="2175"/>
                    <a:pt x="694" y="1481"/>
                    <a:pt x="1513" y="1481"/>
                  </a:cubicBezTo>
                  <a:lnTo>
                    <a:pt x="2521" y="1481"/>
                  </a:lnTo>
                  <a:cubicBezTo>
                    <a:pt x="3561" y="1481"/>
                    <a:pt x="4569" y="914"/>
                    <a:pt x="50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1" name="Google Shape;8731;p77"/>
            <p:cNvSpPr/>
            <p:nvPr/>
          </p:nvSpPr>
          <p:spPr>
            <a:xfrm>
              <a:off x="-53475475" y="4163750"/>
              <a:ext cx="139425" cy="130775"/>
            </a:xfrm>
            <a:custGeom>
              <a:rect b="b" l="l" r="r" t="t"/>
              <a:pathLst>
                <a:path extrusionOk="0" h="5231" w="5577">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2" name="Google Shape;8732;p77"/>
            <p:cNvSpPr/>
            <p:nvPr/>
          </p:nvSpPr>
          <p:spPr>
            <a:xfrm>
              <a:off x="-53559750" y="4100750"/>
              <a:ext cx="167775" cy="174875"/>
            </a:xfrm>
            <a:custGeom>
              <a:rect b="b" l="l" r="r" t="t"/>
              <a:pathLst>
                <a:path extrusionOk="0" h="6995" w="6711">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3" name="Google Shape;8733;p77"/>
            <p:cNvSpPr/>
            <p:nvPr/>
          </p:nvSpPr>
          <p:spPr>
            <a:xfrm>
              <a:off x="-53373875" y="4144850"/>
              <a:ext cx="18925" cy="37825"/>
            </a:xfrm>
            <a:custGeom>
              <a:rect b="b" l="l" r="r" t="t"/>
              <a:pathLst>
                <a:path extrusionOk="0" h="1513" w="757">
                  <a:moveTo>
                    <a:pt x="0" y="1"/>
                  </a:moveTo>
                  <a:lnTo>
                    <a:pt x="0" y="1513"/>
                  </a:lnTo>
                  <a:cubicBezTo>
                    <a:pt x="410" y="1513"/>
                    <a:pt x="757" y="1135"/>
                    <a:pt x="757" y="757"/>
                  </a:cubicBezTo>
                  <a:cubicBezTo>
                    <a:pt x="757" y="347"/>
                    <a:pt x="441" y="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4" name="Google Shape;8734;p77"/>
            <p:cNvSpPr/>
            <p:nvPr/>
          </p:nvSpPr>
          <p:spPr>
            <a:xfrm>
              <a:off x="-53596775" y="4144850"/>
              <a:ext cx="18125" cy="37825"/>
            </a:xfrm>
            <a:custGeom>
              <a:rect b="b" l="l" r="r" t="t"/>
              <a:pathLst>
                <a:path extrusionOk="0" h="1513" w="725">
                  <a:moveTo>
                    <a:pt x="725" y="1"/>
                  </a:moveTo>
                  <a:cubicBezTo>
                    <a:pt x="347" y="1"/>
                    <a:pt x="1" y="347"/>
                    <a:pt x="1" y="757"/>
                  </a:cubicBezTo>
                  <a:cubicBezTo>
                    <a:pt x="1" y="1135"/>
                    <a:pt x="347" y="1513"/>
                    <a:pt x="725" y="1513"/>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5" name="Google Shape;8735;p77"/>
            <p:cNvSpPr/>
            <p:nvPr/>
          </p:nvSpPr>
          <p:spPr>
            <a:xfrm>
              <a:off x="-53461300" y="4088925"/>
              <a:ext cx="125250" cy="74850"/>
            </a:xfrm>
            <a:custGeom>
              <a:rect b="b" l="l" r="r" t="t"/>
              <a:pathLst>
                <a:path extrusionOk="0" h="2994" w="5010">
                  <a:moveTo>
                    <a:pt x="0" y="1"/>
                  </a:moveTo>
                  <a:cubicBezTo>
                    <a:pt x="504" y="914"/>
                    <a:pt x="1450" y="1481"/>
                    <a:pt x="2521" y="1481"/>
                  </a:cubicBezTo>
                  <a:lnTo>
                    <a:pt x="3497" y="1481"/>
                  </a:lnTo>
                  <a:cubicBezTo>
                    <a:pt x="4348" y="1481"/>
                    <a:pt x="5010" y="2175"/>
                    <a:pt x="5010" y="2994"/>
                  </a:cubicBezTo>
                  <a:lnTo>
                    <a:pt x="501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36" name="Google Shape;8736;p77"/>
          <p:cNvGrpSpPr/>
          <p:nvPr/>
        </p:nvGrpSpPr>
        <p:grpSpPr>
          <a:xfrm>
            <a:off x="7983413" y="3211628"/>
            <a:ext cx="314662" cy="358436"/>
            <a:chOff x="-52023900" y="3590075"/>
            <a:chExt cx="279625" cy="318525"/>
          </a:xfrm>
        </p:grpSpPr>
        <p:sp>
          <p:nvSpPr>
            <p:cNvPr id="8737" name="Google Shape;8737;p77"/>
            <p:cNvSpPr/>
            <p:nvPr/>
          </p:nvSpPr>
          <p:spPr>
            <a:xfrm>
              <a:off x="-52005000" y="3611625"/>
              <a:ext cx="92175" cy="92175"/>
            </a:xfrm>
            <a:custGeom>
              <a:rect b="b" l="l" r="r" t="t"/>
              <a:pathLst>
                <a:path extrusionOk="0" h="3687" w="3687">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8" name="Google Shape;8738;p77"/>
            <p:cNvSpPr/>
            <p:nvPr/>
          </p:nvSpPr>
          <p:spPr>
            <a:xfrm>
              <a:off x="-51894725" y="3614000"/>
              <a:ext cx="121325" cy="106350"/>
            </a:xfrm>
            <a:custGeom>
              <a:rect b="b" l="l" r="r" t="t"/>
              <a:pathLst>
                <a:path extrusionOk="0" h="4254" w="4853">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9" name="Google Shape;8739;p77"/>
            <p:cNvSpPr/>
            <p:nvPr/>
          </p:nvSpPr>
          <p:spPr>
            <a:xfrm>
              <a:off x="-51838000" y="3590075"/>
              <a:ext cx="76400" cy="74350"/>
            </a:xfrm>
            <a:custGeom>
              <a:rect b="b" l="l" r="r" t="t"/>
              <a:pathLst>
                <a:path extrusionOk="0" h="2974" w="3056">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0" name="Google Shape;8740;p77"/>
            <p:cNvSpPr/>
            <p:nvPr/>
          </p:nvSpPr>
          <p:spPr>
            <a:xfrm>
              <a:off x="-51988450" y="3666775"/>
              <a:ext cx="204800" cy="241825"/>
            </a:xfrm>
            <a:custGeom>
              <a:rect b="b" l="l" r="r" t="t"/>
              <a:pathLst>
                <a:path extrusionOk="0" h="9673" w="8192">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1" name="Google Shape;8741;p77"/>
            <p:cNvSpPr/>
            <p:nvPr/>
          </p:nvSpPr>
          <p:spPr>
            <a:xfrm>
              <a:off x="-51893150" y="3797500"/>
              <a:ext cx="18150" cy="17375"/>
            </a:xfrm>
            <a:custGeom>
              <a:rect b="b" l="l" r="r" t="t"/>
              <a:pathLst>
                <a:path extrusionOk="0" h="695" w="726">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2" name="Google Shape;8742;p77"/>
            <p:cNvSpPr/>
            <p:nvPr/>
          </p:nvSpPr>
          <p:spPr>
            <a:xfrm>
              <a:off x="-51763200"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3" name="Google Shape;8743;p77"/>
            <p:cNvSpPr/>
            <p:nvPr/>
          </p:nvSpPr>
          <p:spPr>
            <a:xfrm>
              <a:off x="-52023900" y="3746325"/>
              <a:ext cx="18925" cy="63825"/>
            </a:xfrm>
            <a:custGeom>
              <a:rect b="b" l="l" r="r" t="t"/>
              <a:pathLst>
                <a:path extrusionOk="0" h="2553" w="757">
                  <a:moveTo>
                    <a:pt x="757" y="0"/>
                  </a:moveTo>
                  <a:cubicBezTo>
                    <a:pt x="316" y="221"/>
                    <a:pt x="1" y="693"/>
                    <a:pt x="1" y="1260"/>
                  </a:cubicBezTo>
                  <a:cubicBezTo>
                    <a:pt x="1" y="1796"/>
                    <a:pt x="316" y="2269"/>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44" name="Google Shape;8744;p77"/>
          <p:cNvGrpSpPr/>
          <p:nvPr/>
        </p:nvGrpSpPr>
        <p:grpSpPr>
          <a:xfrm>
            <a:off x="5746654" y="1380146"/>
            <a:ext cx="358971" cy="358971"/>
            <a:chOff x="-57173375" y="3198925"/>
            <a:chExt cx="319000" cy="319000"/>
          </a:xfrm>
        </p:grpSpPr>
        <p:sp>
          <p:nvSpPr>
            <p:cNvPr id="8745" name="Google Shape;8745;p77"/>
            <p:cNvSpPr/>
            <p:nvPr/>
          </p:nvSpPr>
          <p:spPr>
            <a:xfrm>
              <a:off x="-57120600" y="3237525"/>
              <a:ext cx="204800" cy="92825"/>
            </a:xfrm>
            <a:custGeom>
              <a:rect b="b" l="l" r="r" t="t"/>
              <a:pathLst>
                <a:path extrusionOk="0" h="3713" w="8192">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6" name="Google Shape;8746;p77"/>
            <p:cNvSpPr/>
            <p:nvPr/>
          </p:nvSpPr>
          <p:spPr>
            <a:xfrm>
              <a:off x="-57053650" y="3273750"/>
              <a:ext cx="70100" cy="74850"/>
            </a:xfrm>
            <a:custGeom>
              <a:rect b="b" l="l" r="r" t="t"/>
              <a:pathLst>
                <a:path extrusionOk="0" h="2994" w="2804">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7" name="Google Shape;8747;p77"/>
            <p:cNvSpPr/>
            <p:nvPr/>
          </p:nvSpPr>
          <p:spPr>
            <a:xfrm>
              <a:off x="-57058375" y="3198925"/>
              <a:ext cx="82700" cy="26800"/>
            </a:xfrm>
            <a:custGeom>
              <a:rect b="b" l="l" r="r" t="t"/>
              <a:pathLst>
                <a:path extrusionOk="0" h="1072" w="3308">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8" name="Google Shape;8748;p77"/>
            <p:cNvSpPr/>
            <p:nvPr/>
          </p:nvSpPr>
          <p:spPr>
            <a:xfrm>
              <a:off x="-57173375" y="3338325"/>
              <a:ext cx="319000" cy="179600"/>
            </a:xfrm>
            <a:custGeom>
              <a:rect b="b" l="l" r="r" t="t"/>
              <a:pathLst>
                <a:path extrusionOk="0" h="7184" w="1276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49" name="Google Shape;8749;p77"/>
          <p:cNvGrpSpPr/>
          <p:nvPr/>
        </p:nvGrpSpPr>
        <p:grpSpPr>
          <a:xfrm>
            <a:off x="5747541" y="1857587"/>
            <a:ext cx="357198" cy="314690"/>
            <a:chOff x="-57176525" y="3610050"/>
            <a:chExt cx="317425" cy="279650"/>
          </a:xfrm>
        </p:grpSpPr>
        <p:sp>
          <p:nvSpPr>
            <p:cNvPr id="8750" name="Google Shape;8750;p77"/>
            <p:cNvSpPr/>
            <p:nvPr/>
          </p:nvSpPr>
          <p:spPr>
            <a:xfrm>
              <a:off x="-57109575" y="3610050"/>
              <a:ext cx="181950" cy="56750"/>
            </a:xfrm>
            <a:custGeom>
              <a:rect b="b" l="l" r="r" t="t"/>
              <a:pathLst>
                <a:path extrusionOk="0" h="2270" w="7278">
                  <a:moveTo>
                    <a:pt x="3655" y="1"/>
                  </a:moveTo>
                  <a:cubicBezTo>
                    <a:pt x="2080" y="1"/>
                    <a:pt x="693" y="914"/>
                    <a:pt x="0" y="2269"/>
                  </a:cubicBezTo>
                  <a:lnTo>
                    <a:pt x="7278" y="2269"/>
                  </a:lnTo>
                  <a:cubicBezTo>
                    <a:pt x="6648" y="914"/>
                    <a:pt x="5262" y="1"/>
                    <a:pt x="36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1" name="Google Shape;8751;p77"/>
            <p:cNvSpPr/>
            <p:nvPr/>
          </p:nvSpPr>
          <p:spPr>
            <a:xfrm>
              <a:off x="-57120600" y="3684100"/>
              <a:ext cx="88225" cy="36375"/>
            </a:xfrm>
            <a:custGeom>
              <a:rect b="b" l="l" r="r" t="t"/>
              <a:pathLst>
                <a:path extrusionOk="0" h="1455" w="3529">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2" name="Google Shape;8752;p77"/>
            <p:cNvSpPr/>
            <p:nvPr/>
          </p:nvSpPr>
          <p:spPr>
            <a:xfrm>
              <a:off x="-57176525" y="3747100"/>
              <a:ext cx="28375" cy="67775"/>
            </a:xfrm>
            <a:custGeom>
              <a:rect b="b" l="l" r="r" t="t"/>
              <a:pathLst>
                <a:path extrusionOk="0" h="2711" w="1135">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3" name="Google Shape;8753;p77"/>
            <p:cNvSpPr/>
            <p:nvPr/>
          </p:nvSpPr>
          <p:spPr>
            <a:xfrm>
              <a:off x="-57139500" y="3743175"/>
              <a:ext cx="37825" cy="89025"/>
            </a:xfrm>
            <a:custGeom>
              <a:rect b="b" l="l" r="r" t="t"/>
              <a:pathLst>
                <a:path extrusionOk="0" h="3561" w="1513">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4" name="Google Shape;8754;p77"/>
            <p:cNvSpPr/>
            <p:nvPr/>
          </p:nvSpPr>
          <p:spPr>
            <a:xfrm>
              <a:off x="-57104075" y="3684875"/>
              <a:ext cx="244975" cy="204825"/>
            </a:xfrm>
            <a:custGeom>
              <a:rect b="b" l="l" r="r" t="t"/>
              <a:pathLst>
                <a:path extrusionOk="0" h="8193" w="9799">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55" name="Google Shape;8755;p77"/>
          <p:cNvGrpSpPr/>
          <p:nvPr/>
        </p:nvGrpSpPr>
        <p:grpSpPr>
          <a:xfrm>
            <a:off x="7957995" y="1380146"/>
            <a:ext cx="358099" cy="356326"/>
            <a:chOff x="-55202750" y="3198925"/>
            <a:chExt cx="318225" cy="316650"/>
          </a:xfrm>
        </p:grpSpPr>
        <p:sp>
          <p:nvSpPr>
            <p:cNvPr id="8756" name="Google Shape;8756;p77"/>
            <p:cNvSpPr/>
            <p:nvPr/>
          </p:nvSpPr>
          <p:spPr>
            <a:xfrm>
              <a:off x="-55130275" y="3293425"/>
              <a:ext cx="167775" cy="168575"/>
            </a:xfrm>
            <a:custGeom>
              <a:rect b="b" l="l" r="r" t="t"/>
              <a:pathLst>
                <a:path extrusionOk="0" h="6743" w="6711">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7" name="Google Shape;8757;p77"/>
            <p:cNvSpPr/>
            <p:nvPr/>
          </p:nvSpPr>
          <p:spPr>
            <a:xfrm>
              <a:off x="-55202750" y="3198925"/>
              <a:ext cx="318225" cy="316650"/>
            </a:xfrm>
            <a:custGeom>
              <a:rect b="b" l="l" r="r" t="t"/>
              <a:pathLst>
                <a:path extrusionOk="0" h="12666" w="12729">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58" name="Google Shape;8758;p77"/>
          <p:cNvGrpSpPr/>
          <p:nvPr/>
        </p:nvGrpSpPr>
        <p:grpSpPr>
          <a:xfrm>
            <a:off x="7968629" y="1835446"/>
            <a:ext cx="336830" cy="358099"/>
            <a:chOff x="-55194875" y="3590375"/>
            <a:chExt cx="299325" cy="318225"/>
          </a:xfrm>
        </p:grpSpPr>
        <p:sp>
          <p:nvSpPr>
            <p:cNvPr id="8759" name="Google Shape;8759;p77"/>
            <p:cNvSpPr/>
            <p:nvPr/>
          </p:nvSpPr>
          <p:spPr>
            <a:xfrm>
              <a:off x="-55194875" y="3667550"/>
              <a:ext cx="37050" cy="241050"/>
            </a:xfrm>
            <a:custGeom>
              <a:rect b="b" l="l" r="r" t="t"/>
              <a:pathLst>
                <a:path extrusionOk="0" h="9642" w="1482">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0" name="Google Shape;8760;p77"/>
            <p:cNvSpPr/>
            <p:nvPr/>
          </p:nvSpPr>
          <p:spPr>
            <a:xfrm>
              <a:off x="-55065700" y="3643925"/>
              <a:ext cx="132350" cy="40200"/>
            </a:xfrm>
            <a:custGeom>
              <a:rect b="b" l="l" r="r" t="t"/>
              <a:pathLst>
                <a:path extrusionOk="0" h="1608" w="5294">
                  <a:moveTo>
                    <a:pt x="5294" y="1"/>
                  </a:moveTo>
                  <a:lnTo>
                    <a:pt x="1" y="1607"/>
                  </a:lnTo>
                  <a:lnTo>
                    <a:pt x="5294" y="1607"/>
                  </a:lnTo>
                  <a:lnTo>
                    <a:pt x="52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1" name="Google Shape;8761;p77"/>
            <p:cNvSpPr/>
            <p:nvPr/>
          </p:nvSpPr>
          <p:spPr>
            <a:xfrm>
              <a:off x="-55138950" y="3703000"/>
              <a:ext cx="204800" cy="168575"/>
            </a:xfrm>
            <a:custGeom>
              <a:rect b="b" l="l" r="r" t="t"/>
              <a:pathLst>
                <a:path extrusionOk="0" h="6743" w="8192">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2" name="Google Shape;8762;p77"/>
            <p:cNvSpPr/>
            <p:nvPr/>
          </p:nvSpPr>
          <p:spPr>
            <a:xfrm>
              <a:off x="-55138950" y="3590375"/>
              <a:ext cx="204025" cy="92950"/>
            </a:xfrm>
            <a:custGeom>
              <a:rect b="b" l="l" r="r" t="t"/>
              <a:pathLst>
                <a:path extrusionOk="0" h="3718" w="8161">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3" name="Google Shape;8763;p77"/>
            <p:cNvSpPr/>
            <p:nvPr/>
          </p:nvSpPr>
          <p:spPr>
            <a:xfrm>
              <a:off x="-54914475" y="3688825"/>
              <a:ext cx="18925" cy="64600"/>
            </a:xfrm>
            <a:custGeom>
              <a:rect b="b" l="l" r="r" t="t"/>
              <a:pathLst>
                <a:path extrusionOk="0" h="2584" w="757">
                  <a:moveTo>
                    <a:pt x="1" y="0"/>
                  </a:moveTo>
                  <a:lnTo>
                    <a:pt x="1" y="2584"/>
                  </a:lnTo>
                  <a:cubicBezTo>
                    <a:pt x="442" y="2300"/>
                    <a:pt x="757" y="1828"/>
                    <a:pt x="757" y="1261"/>
                  </a:cubicBezTo>
                  <a:cubicBezTo>
                    <a:pt x="757" y="756"/>
                    <a:pt x="442"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64" name="Google Shape;8764;p77"/>
          <p:cNvGrpSpPr/>
          <p:nvPr/>
        </p:nvGrpSpPr>
        <p:grpSpPr>
          <a:xfrm>
            <a:off x="7973247" y="2277717"/>
            <a:ext cx="357198" cy="357198"/>
            <a:chOff x="-55203525" y="3983400"/>
            <a:chExt cx="317425" cy="317425"/>
          </a:xfrm>
        </p:grpSpPr>
        <p:sp>
          <p:nvSpPr>
            <p:cNvPr id="8765" name="Google Shape;8765;p77"/>
            <p:cNvSpPr/>
            <p:nvPr/>
          </p:nvSpPr>
          <p:spPr>
            <a:xfrm>
              <a:off x="-55147600" y="4094450"/>
              <a:ext cx="204800" cy="206375"/>
            </a:xfrm>
            <a:custGeom>
              <a:rect b="b" l="l" r="r" t="t"/>
              <a:pathLst>
                <a:path extrusionOk="0" h="8255" w="8192">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6" name="Google Shape;8766;p77"/>
            <p:cNvSpPr/>
            <p:nvPr/>
          </p:nvSpPr>
          <p:spPr>
            <a:xfrm>
              <a:off x="-55203525" y="4027500"/>
              <a:ext cx="317425" cy="196925"/>
            </a:xfrm>
            <a:custGeom>
              <a:rect b="b" l="l" r="r" t="t"/>
              <a:pathLst>
                <a:path extrusionOk="0" h="7877" w="12697">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7" name="Google Shape;8767;p77"/>
            <p:cNvSpPr/>
            <p:nvPr/>
          </p:nvSpPr>
          <p:spPr>
            <a:xfrm>
              <a:off x="-55128700" y="3983400"/>
              <a:ext cx="166200" cy="54350"/>
            </a:xfrm>
            <a:custGeom>
              <a:rect b="b" l="l" r="r" t="t"/>
              <a:pathLst>
                <a:path extrusionOk="0" h="2174" w="6648">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68" name="Google Shape;8768;p77"/>
          <p:cNvGrpSpPr/>
          <p:nvPr/>
        </p:nvGrpSpPr>
        <p:grpSpPr>
          <a:xfrm>
            <a:off x="6639727" y="2734774"/>
            <a:ext cx="335930" cy="358971"/>
            <a:chOff x="-53232900" y="3192625"/>
            <a:chExt cx="298525" cy="319000"/>
          </a:xfrm>
        </p:grpSpPr>
        <p:sp>
          <p:nvSpPr>
            <p:cNvPr id="8769" name="Google Shape;8769;p77"/>
            <p:cNvSpPr/>
            <p:nvPr/>
          </p:nvSpPr>
          <p:spPr>
            <a:xfrm>
              <a:off x="-52972975" y="3315500"/>
              <a:ext cx="37825" cy="55925"/>
            </a:xfrm>
            <a:custGeom>
              <a:rect b="b" l="l" r="r" t="t"/>
              <a:pathLst>
                <a:path extrusionOk="0" h="2237" w="1513">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0" name="Google Shape;8770;p77"/>
            <p:cNvSpPr/>
            <p:nvPr/>
          </p:nvSpPr>
          <p:spPr>
            <a:xfrm>
              <a:off x="-52978500" y="3259575"/>
              <a:ext cx="44125" cy="55950"/>
            </a:xfrm>
            <a:custGeom>
              <a:rect b="b" l="l" r="r" t="t"/>
              <a:pathLst>
                <a:path extrusionOk="0" h="2238" w="1765">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1" name="Google Shape;8771;p77"/>
            <p:cNvSpPr/>
            <p:nvPr/>
          </p:nvSpPr>
          <p:spPr>
            <a:xfrm>
              <a:off x="-53232900" y="3324950"/>
              <a:ext cx="242625" cy="55925"/>
            </a:xfrm>
            <a:custGeom>
              <a:rect b="b" l="l" r="r" t="t"/>
              <a:pathLst>
                <a:path extrusionOk="0" h="2237" w="9705">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2" name="Google Shape;8772;p77"/>
            <p:cNvSpPr/>
            <p:nvPr/>
          </p:nvSpPr>
          <p:spPr>
            <a:xfrm>
              <a:off x="-53232100" y="3399775"/>
              <a:ext cx="241825" cy="111850"/>
            </a:xfrm>
            <a:custGeom>
              <a:rect b="b" l="l" r="r" t="t"/>
              <a:pathLst>
                <a:path extrusionOk="0" h="4474" w="9673">
                  <a:moveTo>
                    <a:pt x="0" y="0"/>
                  </a:moveTo>
                  <a:cubicBezTo>
                    <a:pt x="158" y="2457"/>
                    <a:pt x="2269" y="4474"/>
                    <a:pt x="4821" y="4474"/>
                  </a:cubicBezTo>
                  <a:cubicBezTo>
                    <a:pt x="7372" y="4474"/>
                    <a:pt x="9452" y="2457"/>
                    <a:pt x="96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3" name="Google Shape;8773;p77"/>
            <p:cNvSpPr/>
            <p:nvPr/>
          </p:nvSpPr>
          <p:spPr>
            <a:xfrm>
              <a:off x="-53134450" y="3287125"/>
              <a:ext cx="44125" cy="18925"/>
            </a:xfrm>
            <a:custGeom>
              <a:rect b="b" l="l" r="r" t="t"/>
              <a:pathLst>
                <a:path extrusionOk="0" h="757" w="1765">
                  <a:moveTo>
                    <a:pt x="1" y="1"/>
                  </a:moveTo>
                  <a:lnTo>
                    <a:pt x="410" y="757"/>
                  </a:lnTo>
                  <a:lnTo>
                    <a:pt x="1419" y="757"/>
                  </a:lnTo>
                  <a:lnTo>
                    <a:pt x="17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4" name="Google Shape;8774;p77"/>
            <p:cNvSpPr/>
            <p:nvPr/>
          </p:nvSpPr>
          <p:spPr>
            <a:xfrm>
              <a:off x="-53232900" y="3287125"/>
              <a:ext cx="86675" cy="18925"/>
            </a:xfrm>
            <a:custGeom>
              <a:rect b="b" l="l" r="r" t="t"/>
              <a:pathLst>
                <a:path extrusionOk="0" h="757" w="3467">
                  <a:moveTo>
                    <a:pt x="127" y="1"/>
                  </a:moveTo>
                  <a:cubicBezTo>
                    <a:pt x="95" y="253"/>
                    <a:pt x="32" y="473"/>
                    <a:pt x="1" y="757"/>
                  </a:cubicBezTo>
                  <a:lnTo>
                    <a:pt x="3466" y="757"/>
                  </a:lnTo>
                  <a:lnTo>
                    <a:pt x="31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5" name="Google Shape;8775;p77"/>
            <p:cNvSpPr/>
            <p:nvPr/>
          </p:nvSpPr>
          <p:spPr>
            <a:xfrm>
              <a:off x="-53078525" y="3287125"/>
              <a:ext cx="86675" cy="18925"/>
            </a:xfrm>
            <a:custGeom>
              <a:rect b="b" l="l" r="r" t="t"/>
              <a:pathLst>
                <a:path extrusionOk="0" h="757" w="3467">
                  <a:moveTo>
                    <a:pt x="379" y="1"/>
                  </a:moveTo>
                  <a:lnTo>
                    <a:pt x="1" y="757"/>
                  </a:lnTo>
                  <a:lnTo>
                    <a:pt x="3466" y="757"/>
                  </a:lnTo>
                  <a:cubicBezTo>
                    <a:pt x="3466" y="536"/>
                    <a:pt x="3435" y="253"/>
                    <a:pt x="3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6" name="Google Shape;8776;p77"/>
            <p:cNvSpPr/>
            <p:nvPr/>
          </p:nvSpPr>
          <p:spPr>
            <a:xfrm>
              <a:off x="-53224225" y="3192625"/>
              <a:ext cx="223700" cy="74850"/>
            </a:xfrm>
            <a:custGeom>
              <a:rect b="b" l="l" r="r" t="t"/>
              <a:pathLst>
                <a:path extrusionOk="0" h="2994" w="8948">
                  <a:moveTo>
                    <a:pt x="4506" y="0"/>
                  </a:moveTo>
                  <a:cubicBezTo>
                    <a:pt x="2489" y="0"/>
                    <a:pt x="756" y="1260"/>
                    <a:pt x="0" y="2993"/>
                  </a:cubicBezTo>
                  <a:lnTo>
                    <a:pt x="8948" y="2993"/>
                  </a:lnTo>
                  <a:cubicBezTo>
                    <a:pt x="8255" y="1260"/>
                    <a:pt x="6522" y="0"/>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77" name="Google Shape;8777;p77"/>
          <p:cNvGrpSpPr/>
          <p:nvPr/>
        </p:nvGrpSpPr>
        <p:grpSpPr>
          <a:xfrm>
            <a:off x="6629093" y="3205748"/>
            <a:ext cx="357198" cy="356326"/>
            <a:chOff x="-53242350" y="3584850"/>
            <a:chExt cx="317425" cy="316650"/>
          </a:xfrm>
        </p:grpSpPr>
        <p:sp>
          <p:nvSpPr>
            <p:cNvPr id="8778" name="Google Shape;8778;p77"/>
            <p:cNvSpPr/>
            <p:nvPr/>
          </p:nvSpPr>
          <p:spPr>
            <a:xfrm>
              <a:off x="-53202975" y="3584850"/>
              <a:ext cx="237900" cy="98475"/>
            </a:xfrm>
            <a:custGeom>
              <a:rect b="b" l="l" r="r" t="t"/>
              <a:pathLst>
                <a:path extrusionOk="0" h="3939" w="9516">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9" name="Google Shape;8779;p77"/>
            <p:cNvSpPr/>
            <p:nvPr/>
          </p:nvSpPr>
          <p:spPr>
            <a:xfrm>
              <a:off x="-53242350" y="3711650"/>
              <a:ext cx="80350" cy="155975"/>
            </a:xfrm>
            <a:custGeom>
              <a:rect b="b" l="l" r="r" t="t"/>
              <a:pathLst>
                <a:path extrusionOk="0" h="6239" w="3214">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0" name="Google Shape;8780;p77"/>
            <p:cNvSpPr/>
            <p:nvPr/>
          </p:nvSpPr>
          <p:spPr>
            <a:xfrm>
              <a:off x="-53206125" y="3686850"/>
              <a:ext cx="243400" cy="84700"/>
            </a:xfrm>
            <a:custGeom>
              <a:rect b="b" l="l" r="r" t="t"/>
              <a:pathLst>
                <a:path extrusionOk="0" h="3388" w="9736">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1" name="Google Shape;8781;p77"/>
            <p:cNvSpPr/>
            <p:nvPr/>
          </p:nvSpPr>
          <p:spPr>
            <a:xfrm>
              <a:off x="-53186425" y="3775450"/>
              <a:ext cx="205600" cy="126050"/>
            </a:xfrm>
            <a:custGeom>
              <a:rect b="b" l="l" r="r" t="t"/>
              <a:pathLst>
                <a:path extrusionOk="0" h="5042" w="8224">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2" name="Google Shape;8782;p77"/>
            <p:cNvSpPr/>
            <p:nvPr/>
          </p:nvSpPr>
          <p:spPr>
            <a:xfrm>
              <a:off x="-52962725" y="3710875"/>
              <a:ext cx="37800" cy="95325"/>
            </a:xfrm>
            <a:custGeom>
              <a:rect b="b" l="l" r="r" t="t"/>
              <a:pathLst>
                <a:path extrusionOk="0" h="3813" w="1512">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83" name="Google Shape;8783;p77"/>
          <p:cNvGrpSpPr/>
          <p:nvPr/>
        </p:nvGrpSpPr>
        <p:grpSpPr>
          <a:xfrm>
            <a:off x="6650362" y="3668449"/>
            <a:ext cx="314662" cy="358999"/>
            <a:chOff x="-53224225" y="3976300"/>
            <a:chExt cx="279625" cy="319025"/>
          </a:xfrm>
        </p:grpSpPr>
        <p:sp>
          <p:nvSpPr>
            <p:cNvPr id="8784" name="Google Shape;8784;p77"/>
            <p:cNvSpPr/>
            <p:nvPr/>
          </p:nvSpPr>
          <p:spPr>
            <a:xfrm>
              <a:off x="-53224225" y="4132250"/>
              <a:ext cx="18925" cy="63825"/>
            </a:xfrm>
            <a:custGeom>
              <a:rect b="b" l="l" r="r" t="t"/>
              <a:pathLst>
                <a:path extrusionOk="0" h="2553" w="757">
                  <a:moveTo>
                    <a:pt x="756" y="1"/>
                  </a:moveTo>
                  <a:cubicBezTo>
                    <a:pt x="315" y="284"/>
                    <a:pt x="0" y="757"/>
                    <a:pt x="0" y="1292"/>
                  </a:cubicBezTo>
                  <a:cubicBezTo>
                    <a:pt x="0" y="1796"/>
                    <a:pt x="315" y="2269"/>
                    <a:pt x="756" y="2552"/>
                  </a:cubicBezTo>
                  <a:lnTo>
                    <a:pt x="756" y="2395"/>
                  </a:lnTo>
                  <a:lnTo>
                    <a:pt x="7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5" name="Google Shape;8785;p77"/>
            <p:cNvSpPr/>
            <p:nvPr/>
          </p:nvSpPr>
          <p:spPr>
            <a:xfrm>
              <a:off x="-53185625" y="4014900"/>
              <a:ext cx="204800" cy="117375"/>
            </a:xfrm>
            <a:custGeom>
              <a:rect b="b" l="l" r="r" t="t"/>
              <a:pathLst>
                <a:path extrusionOk="0" h="4695" w="8192">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6" name="Google Shape;8786;p77"/>
            <p:cNvSpPr/>
            <p:nvPr/>
          </p:nvSpPr>
          <p:spPr>
            <a:xfrm>
              <a:off x="-53187200" y="4110200"/>
              <a:ext cx="205575" cy="185125"/>
            </a:xfrm>
            <a:custGeom>
              <a:rect b="b" l="l" r="r" t="t"/>
              <a:pathLst>
                <a:path extrusionOk="0" h="7405" w="8223">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7" name="Google Shape;8787;p77"/>
            <p:cNvSpPr/>
            <p:nvPr/>
          </p:nvSpPr>
          <p:spPr>
            <a:xfrm>
              <a:off x="-53020225" y="4211800"/>
              <a:ext cx="74825" cy="83525"/>
            </a:xfrm>
            <a:custGeom>
              <a:rect b="b" l="l" r="r" t="t"/>
              <a:pathLst>
                <a:path extrusionOk="0" h="3341" w="2993">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8" name="Google Shape;8788;p77"/>
            <p:cNvSpPr/>
            <p:nvPr/>
          </p:nvSpPr>
          <p:spPr>
            <a:xfrm>
              <a:off x="-53224225" y="4211025"/>
              <a:ext cx="74850" cy="83500"/>
            </a:xfrm>
            <a:custGeom>
              <a:rect b="b" l="l" r="r" t="t"/>
              <a:pathLst>
                <a:path extrusionOk="0" h="3340" w="2994">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9" name="Google Shape;8789;p77"/>
            <p:cNvSpPr/>
            <p:nvPr/>
          </p:nvSpPr>
          <p:spPr>
            <a:xfrm>
              <a:off x="-52962725" y="4131475"/>
              <a:ext cx="18125" cy="63800"/>
            </a:xfrm>
            <a:custGeom>
              <a:rect b="b" l="l" r="r" t="t"/>
              <a:pathLst>
                <a:path extrusionOk="0" h="2552" w="725">
                  <a:moveTo>
                    <a:pt x="0" y="0"/>
                  </a:moveTo>
                  <a:lnTo>
                    <a:pt x="0" y="2394"/>
                  </a:lnTo>
                  <a:lnTo>
                    <a:pt x="0" y="2552"/>
                  </a:lnTo>
                  <a:cubicBezTo>
                    <a:pt x="410" y="2300"/>
                    <a:pt x="725" y="1827"/>
                    <a:pt x="725" y="1292"/>
                  </a:cubicBezTo>
                  <a:cubicBezTo>
                    <a:pt x="725" y="725"/>
                    <a:pt x="410"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0" name="Google Shape;8790;p77"/>
            <p:cNvSpPr/>
            <p:nvPr/>
          </p:nvSpPr>
          <p:spPr>
            <a:xfrm>
              <a:off x="-53125775" y="3976300"/>
              <a:ext cx="82725" cy="26800"/>
            </a:xfrm>
            <a:custGeom>
              <a:rect b="b" l="l" r="r" t="t"/>
              <a:pathLst>
                <a:path extrusionOk="0" h="1072" w="3309">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91" name="Google Shape;8791;p77"/>
          <p:cNvGrpSpPr/>
          <p:nvPr/>
        </p:nvGrpSpPr>
        <p:grpSpPr>
          <a:xfrm>
            <a:off x="7961258" y="3676129"/>
            <a:ext cx="358971" cy="358408"/>
            <a:chOff x="-52043575" y="3983125"/>
            <a:chExt cx="319000" cy="318500"/>
          </a:xfrm>
        </p:grpSpPr>
        <p:sp>
          <p:nvSpPr>
            <p:cNvPr id="8792" name="Google Shape;8792;p77"/>
            <p:cNvSpPr/>
            <p:nvPr/>
          </p:nvSpPr>
          <p:spPr>
            <a:xfrm>
              <a:off x="-52043575" y="3983200"/>
              <a:ext cx="55150" cy="105750"/>
            </a:xfrm>
            <a:custGeom>
              <a:rect b="b" l="l" r="r" t="t"/>
              <a:pathLst>
                <a:path extrusionOk="0" h="4230" w="2206">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3" name="Google Shape;8793;p77"/>
            <p:cNvSpPr/>
            <p:nvPr/>
          </p:nvSpPr>
          <p:spPr>
            <a:xfrm>
              <a:off x="-51985300" y="3983400"/>
              <a:ext cx="204800" cy="129975"/>
            </a:xfrm>
            <a:custGeom>
              <a:rect b="b" l="l" r="r" t="t"/>
              <a:pathLst>
                <a:path extrusionOk="0" h="5199" w="8192">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4" name="Google Shape;8794;p77"/>
            <p:cNvSpPr/>
            <p:nvPr/>
          </p:nvSpPr>
          <p:spPr>
            <a:xfrm>
              <a:off x="-51855350" y="3987325"/>
              <a:ext cx="74075" cy="89825"/>
            </a:xfrm>
            <a:custGeom>
              <a:rect b="b" l="l" r="r" t="t"/>
              <a:pathLst>
                <a:path extrusionOk="0" h="3593" w="2963">
                  <a:moveTo>
                    <a:pt x="1" y="1"/>
                  </a:moveTo>
                  <a:lnTo>
                    <a:pt x="1" y="3592"/>
                  </a:lnTo>
                  <a:lnTo>
                    <a:pt x="2962" y="3592"/>
                  </a:lnTo>
                  <a:cubicBezTo>
                    <a:pt x="2836" y="2647"/>
                    <a:pt x="2427" y="1733"/>
                    <a:pt x="1765" y="1009"/>
                  </a:cubicBezTo>
                  <a:cubicBezTo>
                    <a:pt x="1261" y="505"/>
                    <a:pt x="663" y="190"/>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5" name="Google Shape;8795;p77"/>
            <p:cNvSpPr/>
            <p:nvPr/>
          </p:nvSpPr>
          <p:spPr>
            <a:xfrm>
              <a:off x="-51985300" y="3987325"/>
              <a:ext cx="74050" cy="89825"/>
            </a:xfrm>
            <a:custGeom>
              <a:rect b="b" l="l" r="r" t="t"/>
              <a:pathLst>
                <a:path extrusionOk="0" h="3593" w="2962">
                  <a:moveTo>
                    <a:pt x="2962" y="1"/>
                  </a:moveTo>
                  <a:cubicBezTo>
                    <a:pt x="1324" y="473"/>
                    <a:pt x="158" y="1891"/>
                    <a:pt x="1" y="3592"/>
                  </a:cubicBezTo>
                  <a:lnTo>
                    <a:pt x="2962" y="3592"/>
                  </a:ln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6" name="Google Shape;8796;p77"/>
            <p:cNvSpPr/>
            <p:nvPr/>
          </p:nvSpPr>
          <p:spPr>
            <a:xfrm>
              <a:off x="-51985300" y="4190350"/>
              <a:ext cx="204800" cy="111275"/>
            </a:xfrm>
            <a:custGeom>
              <a:rect b="b" l="l" r="r" t="t"/>
              <a:pathLst>
                <a:path extrusionOk="0" h="4451" w="8192">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7" name="Google Shape;8797;p77"/>
            <p:cNvSpPr/>
            <p:nvPr/>
          </p:nvSpPr>
          <p:spPr>
            <a:xfrm>
              <a:off x="-51985300" y="4133050"/>
              <a:ext cx="204800" cy="55925"/>
            </a:xfrm>
            <a:custGeom>
              <a:rect b="b" l="l" r="r" t="t"/>
              <a:pathLst>
                <a:path extrusionOk="0" h="2237" w="8192">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8" name="Google Shape;8798;p77"/>
            <p:cNvSpPr/>
            <p:nvPr/>
          </p:nvSpPr>
          <p:spPr>
            <a:xfrm>
              <a:off x="-51780525" y="3983125"/>
              <a:ext cx="55950" cy="105825"/>
            </a:xfrm>
            <a:custGeom>
              <a:rect b="b" l="l" r="r" t="t"/>
              <a:pathLst>
                <a:path extrusionOk="0" h="4233" w="2238">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9" name="Google Shape;8799;p77"/>
            <p:cNvSpPr/>
            <p:nvPr/>
          </p:nvSpPr>
          <p:spPr>
            <a:xfrm>
              <a:off x="-52023900" y="4139350"/>
              <a:ext cx="18925" cy="63800"/>
            </a:xfrm>
            <a:custGeom>
              <a:rect b="b" l="l" r="r" t="t"/>
              <a:pathLst>
                <a:path extrusionOk="0" h="2552" w="757">
                  <a:moveTo>
                    <a:pt x="757" y="0"/>
                  </a:moveTo>
                  <a:cubicBezTo>
                    <a:pt x="316" y="221"/>
                    <a:pt x="1" y="693"/>
                    <a:pt x="1" y="1260"/>
                  </a:cubicBezTo>
                  <a:cubicBezTo>
                    <a:pt x="1" y="1796"/>
                    <a:pt x="316" y="2268"/>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0" name="Google Shape;8800;p77"/>
            <p:cNvSpPr/>
            <p:nvPr/>
          </p:nvSpPr>
          <p:spPr>
            <a:xfrm>
              <a:off x="-51763200" y="4139350"/>
              <a:ext cx="18925" cy="63800"/>
            </a:xfrm>
            <a:custGeom>
              <a:rect b="b" l="l" r="r" t="t"/>
              <a:pathLst>
                <a:path extrusionOk="0" h="2552" w="757">
                  <a:moveTo>
                    <a:pt x="1" y="0"/>
                  </a:moveTo>
                  <a:lnTo>
                    <a:pt x="1" y="2552"/>
                  </a:lnTo>
                  <a:cubicBezTo>
                    <a:pt x="442" y="2268"/>
                    <a:pt x="757" y="1796"/>
                    <a:pt x="757" y="1260"/>
                  </a:cubicBezTo>
                  <a:cubicBezTo>
                    <a:pt x="757" y="693"/>
                    <a:pt x="442"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01" name="Google Shape;8801;p77"/>
          <p:cNvGrpSpPr/>
          <p:nvPr/>
        </p:nvGrpSpPr>
        <p:grpSpPr>
          <a:xfrm>
            <a:off x="6215199" y="1380146"/>
            <a:ext cx="314662" cy="358971"/>
            <a:chOff x="-56766175" y="3198925"/>
            <a:chExt cx="279625" cy="319000"/>
          </a:xfrm>
        </p:grpSpPr>
        <p:sp>
          <p:nvSpPr>
            <p:cNvPr id="8802" name="Google Shape;8802;p77"/>
            <p:cNvSpPr/>
            <p:nvPr/>
          </p:nvSpPr>
          <p:spPr>
            <a:xfrm>
              <a:off x="-56766175" y="3335975"/>
              <a:ext cx="18925" cy="63825"/>
            </a:xfrm>
            <a:custGeom>
              <a:rect b="b" l="l" r="r" t="t"/>
              <a:pathLst>
                <a:path extrusionOk="0" h="2553" w="757">
                  <a:moveTo>
                    <a:pt x="757" y="0"/>
                  </a:moveTo>
                  <a:cubicBezTo>
                    <a:pt x="316" y="221"/>
                    <a:pt x="1" y="693"/>
                    <a:pt x="1" y="1260"/>
                  </a:cubicBezTo>
                  <a:cubicBezTo>
                    <a:pt x="1" y="1796"/>
                    <a:pt x="316" y="2269"/>
                    <a:pt x="757" y="2552"/>
                  </a:cubicBezTo>
                  <a:lnTo>
                    <a:pt x="757" y="158"/>
                  </a:ln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3" name="Google Shape;8803;p77"/>
            <p:cNvSpPr/>
            <p:nvPr/>
          </p:nvSpPr>
          <p:spPr>
            <a:xfrm>
              <a:off x="-56747275" y="3198925"/>
              <a:ext cx="222925" cy="93750"/>
            </a:xfrm>
            <a:custGeom>
              <a:rect b="b" l="l" r="r" t="t"/>
              <a:pathLst>
                <a:path extrusionOk="0" h="3750" w="8917">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4" name="Google Shape;8804;p77"/>
            <p:cNvSpPr/>
            <p:nvPr/>
          </p:nvSpPr>
          <p:spPr>
            <a:xfrm>
              <a:off x="-56710250" y="3348575"/>
              <a:ext cx="55150" cy="55150"/>
            </a:xfrm>
            <a:custGeom>
              <a:rect b="b" l="l" r="r" t="t"/>
              <a:pathLst>
                <a:path extrusionOk="0" h="2206" w="2206">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5" name="Google Shape;8805;p77"/>
            <p:cNvSpPr/>
            <p:nvPr/>
          </p:nvSpPr>
          <p:spPr>
            <a:xfrm>
              <a:off x="-56597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6" name="Google Shape;8806;p77"/>
            <p:cNvSpPr/>
            <p:nvPr/>
          </p:nvSpPr>
          <p:spPr>
            <a:xfrm>
              <a:off x="-56727575" y="3376925"/>
              <a:ext cx="204800" cy="141000"/>
            </a:xfrm>
            <a:custGeom>
              <a:rect b="b" l="l" r="r" t="t"/>
              <a:pathLst>
                <a:path extrusionOk="0" h="5640" w="8192">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7" name="Google Shape;8807;p77"/>
            <p:cNvSpPr/>
            <p:nvPr/>
          </p:nvSpPr>
          <p:spPr>
            <a:xfrm>
              <a:off x="-56729150" y="3289500"/>
              <a:ext cx="204000" cy="87450"/>
            </a:xfrm>
            <a:custGeom>
              <a:rect b="b" l="l" r="r" t="t"/>
              <a:pathLst>
                <a:path extrusionOk="0" h="3498" w="816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8" name="Google Shape;8808;p77"/>
            <p:cNvSpPr/>
            <p:nvPr/>
          </p:nvSpPr>
          <p:spPr>
            <a:xfrm>
              <a:off x="-56505475" y="3335975"/>
              <a:ext cx="18925" cy="63825"/>
            </a:xfrm>
            <a:custGeom>
              <a:rect b="b" l="l" r="r" t="t"/>
              <a:pathLst>
                <a:path extrusionOk="0" h="2553" w="757">
                  <a:moveTo>
                    <a:pt x="1" y="0"/>
                  </a:moveTo>
                  <a:lnTo>
                    <a:pt x="1" y="2552"/>
                  </a:lnTo>
                  <a:cubicBezTo>
                    <a:pt x="442" y="2269"/>
                    <a:pt x="757" y="1796"/>
                    <a:pt x="757" y="1260"/>
                  </a:cubicBezTo>
                  <a:cubicBezTo>
                    <a:pt x="757" y="693"/>
                    <a:pt x="473"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09" name="Google Shape;8809;p77"/>
          <p:cNvGrpSpPr/>
          <p:nvPr/>
        </p:nvGrpSpPr>
        <p:grpSpPr>
          <a:xfrm>
            <a:off x="6214313" y="1835446"/>
            <a:ext cx="316434" cy="358099"/>
            <a:chOff x="-56766175" y="3590375"/>
            <a:chExt cx="281200" cy="318225"/>
          </a:xfrm>
        </p:grpSpPr>
        <p:sp>
          <p:nvSpPr>
            <p:cNvPr id="8810" name="Google Shape;8810;p77"/>
            <p:cNvSpPr/>
            <p:nvPr/>
          </p:nvSpPr>
          <p:spPr>
            <a:xfrm>
              <a:off x="-56766175" y="3632900"/>
              <a:ext cx="281200" cy="275700"/>
            </a:xfrm>
            <a:custGeom>
              <a:rect b="b" l="l" r="r" t="t"/>
              <a:pathLst>
                <a:path extrusionOk="0" h="11028" w="11248">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1" name="Google Shape;8811;p77"/>
            <p:cNvSpPr/>
            <p:nvPr/>
          </p:nvSpPr>
          <p:spPr>
            <a:xfrm>
              <a:off x="-56709475" y="3722700"/>
              <a:ext cx="167800" cy="153600"/>
            </a:xfrm>
            <a:custGeom>
              <a:rect b="b" l="l" r="r" t="t"/>
              <a:pathLst>
                <a:path extrusionOk="0" h="6144" w="6712">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2" name="Google Shape;8812;p77"/>
            <p:cNvSpPr/>
            <p:nvPr/>
          </p:nvSpPr>
          <p:spPr>
            <a:xfrm>
              <a:off x="-56654325" y="3833750"/>
              <a:ext cx="55150" cy="55950"/>
            </a:xfrm>
            <a:custGeom>
              <a:rect b="b" l="l" r="r" t="t"/>
              <a:pathLst>
                <a:path extrusionOk="0" h="2238" w="2206">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3" name="Google Shape;8813;p77"/>
            <p:cNvSpPr/>
            <p:nvPr/>
          </p:nvSpPr>
          <p:spPr>
            <a:xfrm>
              <a:off x="-56710250" y="3590375"/>
              <a:ext cx="167775" cy="74850"/>
            </a:xfrm>
            <a:custGeom>
              <a:rect b="b" l="l" r="r" t="t"/>
              <a:pathLst>
                <a:path extrusionOk="0" h="2994" w="6711">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14" name="Google Shape;8814;p77"/>
          <p:cNvGrpSpPr/>
          <p:nvPr/>
        </p:nvGrpSpPr>
        <p:grpSpPr>
          <a:xfrm>
            <a:off x="6251269" y="2276817"/>
            <a:ext cx="272126" cy="358099"/>
            <a:chOff x="-56747275" y="3982600"/>
            <a:chExt cx="241825" cy="318225"/>
          </a:xfrm>
        </p:grpSpPr>
        <p:sp>
          <p:nvSpPr>
            <p:cNvPr id="8815" name="Google Shape;8815;p77"/>
            <p:cNvSpPr/>
            <p:nvPr/>
          </p:nvSpPr>
          <p:spPr>
            <a:xfrm>
              <a:off x="-56635425" y="4076325"/>
              <a:ext cx="18125" cy="37050"/>
            </a:xfrm>
            <a:custGeom>
              <a:rect b="b" l="l" r="r" t="t"/>
              <a:pathLst>
                <a:path extrusionOk="0" h="1482" w="725">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6" name="Google Shape;8816;p77"/>
            <p:cNvSpPr/>
            <p:nvPr/>
          </p:nvSpPr>
          <p:spPr>
            <a:xfrm>
              <a:off x="-56618900" y="3991275"/>
              <a:ext cx="113450" cy="136250"/>
            </a:xfrm>
            <a:custGeom>
              <a:rect b="b" l="l" r="r" t="t"/>
              <a:pathLst>
                <a:path extrusionOk="0" h="5450" w="4538">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7" name="Google Shape;8817;p77"/>
            <p:cNvSpPr/>
            <p:nvPr/>
          </p:nvSpPr>
          <p:spPr>
            <a:xfrm>
              <a:off x="-56601550" y="4094450"/>
              <a:ext cx="31525" cy="19700"/>
            </a:xfrm>
            <a:custGeom>
              <a:rect b="b" l="l" r="r" t="t"/>
              <a:pathLst>
                <a:path extrusionOk="0" h="788" w="1261">
                  <a:moveTo>
                    <a:pt x="158" y="0"/>
                  </a:moveTo>
                  <a:lnTo>
                    <a:pt x="158" y="63"/>
                  </a:lnTo>
                  <a:cubicBezTo>
                    <a:pt x="158" y="315"/>
                    <a:pt x="95" y="567"/>
                    <a:pt x="0" y="788"/>
                  </a:cubicBezTo>
                  <a:lnTo>
                    <a:pt x="1260" y="788"/>
                  </a:lnTo>
                  <a:lnTo>
                    <a:pt x="1260" y="756"/>
                  </a:lnTo>
                  <a:lnTo>
                    <a:pt x="1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8" name="Google Shape;8818;p77"/>
            <p:cNvSpPr/>
            <p:nvPr/>
          </p:nvSpPr>
          <p:spPr>
            <a:xfrm>
              <a:off x="-56688200" y="4085775"/>
              <a:ext cx="37050" cy="27600"/>
            </a:xfrm>
            <a:custGeom>
              <a:rect b="b" l="l" r="r" t="t"/>
              <a:pathLst>
                <a:path extrusionOk="0" h="1104" w="1482">
                  <a:moveTo>
                    <a:pt x="1355" y="1"/>
                  </a:moveTo>
                  <a:lnTo>
                    <a:pt x="1" y="1103"/>
                  </a:lnTo>
                  <a:lnTo>
                    <a:pt x="1481" y="1103"/>
                  </a:lnTo>
                  <a:cubicBezTo>
                    <a:pt x="1418" y="883"/>
                    <a:pt x="1324" y="631"/>
                    <a:pt x="1324" y="347"/>
                  </a:cubicBezTo>
                  <a:cubicBezTo>
                    <a:pt x="1324" y="253"/>
                    <a:pt x="1324" y="127"/>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9" name="Google Shape;8819;p77"/>
            <p:cNvSpPr/>
            <p:nvPr/>
          </p:nvSpPr>
          <p:spPr>
            <a:xfrm>
              <a:off x="-56747275" y="3982600"/>
              <a:ext cx="189850" cy="143850"/>
            </a:xfrm>
            <a:custGeom>
              <a:rect b="b" l="l" r="r" t="t"/>
              <a:pathLst>
                <a:path extrusionOk="0" h="5754" w="7594">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0" name="Google Shape;8820;p77"/>
            <p:cNvSpPr/>
            <p:nvPr/>
          </p:nvSpPr>
          <p:spPr>
            <a:xfrm>
              <a:off x="-56654325" y="4217500"/>
              <a:ext cx="55150" cy="83325"/>
            </a:xfrm>
            <a:custGeom>
              <a:rect b="b" l="l" r="r" t="t"/>
              <a:pathLst>
                <a:path extrusionOk="0" h="3333" w="2206">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1" name="Google Shape;8821;p77"/>
            <p:cNvSpPr/>
            <p:nvPr/>
          </p:nvSpPr>
          <p:spPr>
            <a:xfrm>
              <a:off x="-56729150" y="4132250"/>
              <a:ext cx="204800" cy="157550"/>
            </a:xfrm>
            <a:custGeom>
              <a:rect b="b" l="l" r="r" t="t"/>
              <a:pathLst>
                <a:path extrusionOk="0" h="6302" w="8192">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22" name="Google Shape;8822;p77"/>
          <p:cNvGrpSpPr/>
          <p:nvPr/>
        </p:nvGrpSpPr>
        <p:grpSpPr>
          <a:xfrm>
            <a:off x="4859020" y="3219055"/>
            <a:ext cx="358999" cy="342991"/>
            <a:chOff x="-54812875" y="3596675"/>
            <a:chExt cx="319025" cy="304800"/>
          </a:xfrm>
        </p:grpSpPr>
        <p:sp>
          <p:nvSpPr>
            <p:cNvPr id="8823" name="Google Shape;8823;p77"/>
            <p:cNvSpPr/>
            <p:nvPr/>
          </p:nvSpPr>
          <p:spPr>
            <a:xfrm>
              <a:off x="-54812875" y="3607700"/>
              <a:ext cx="74850" cy="293775"/>
            </a:xfrm>
            <a:custGeom>
              <a:rect b="b" l="l" r="r" t="t"/>
              <a:pathLst>
                <a:path extrusionOk="0" h="11751" w="2994">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4" name="Google Shape;8824;p77"/>
            <p:cNvSpPr/>
            <p:nvPr/>
          </p:nvSpPr>
          <p:spPr>
            <a:xfrm>
              <a:off x="-54662425" y="3621875"/>
              <a:ext cx="18125" cy="61450"/>
            </a:xfrm>
            <a:custGeom>
              <a:rect b="b" l="l" r="r" t="t"/>
              <a:pathLst>
                <a:path extrusionOk="0" h="2458" w="725">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5" name="Google Shape;8825;p77"/>
            <p:cNvSpPr/>
            <p:nvPr/>
          </p:nvSpPr>
          <p:spPr>
            <a:xfrm>
              <a:off x="-54737250" y="3652600"/>
              <a:ext cx="66175" cy="37825"/>
            </a:xfrm>
            <a:custGeom>
              <a:rect b="b" l="l" r="r" t="t"/>
              <a:pathLst>
                <a:path extrusionOk="0" h="1513" w="2647">
                  <a:moveTo>
                    <a:pt x="0" y="0"/>
                  </a:moveTo>
                  <a:lnTo>
                    <a:pt x="599" y="1512"/>
                  </a:lnTo>
                  <a:lnTo>
                    <a:pt x="2647" y="1512"/>
                  </a:lnTo>
                  <a:cubicBezTo>
                    <a:pt x="2458" y="1103"/>
                    <a:pt x="2206" y="599"/>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6" name="Google Shape;8826;p77"/>
            <p:cNvSpPr/>
            <p:nvPr/>
          </p:nvSpPr>
          <p:spPr>
            <a:xfrm>
              <a:off x="-54568700" y="3608475"/>
              <a:ext cx="74850" cy="293000"/>
            </a:xfrm>
            <a:custGeom>
              <a:rect b="b" l="l" r="r" t="t"/>
              <a:pathLst>
                <a:path extrusionOk="0" h="11720" w="2994">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7" name="Google Shape;8827;p77"/>
            <p:cNvSpPr/>
            <p:nvPr/>
          </p:nvSpPr>
          <p:spPr>
            <a:xfrm>
              <a:off x="-54636450" y="3652600"/>
              <a:ext cx="66975" cy="37825"/>
            </a:xfrm>
            <a:custGeom>
              <a:rect b="b" l="l" r="r" t="t"/>
              <a:pathLst>
                <a:path extrusionOk="0" h="1513" w="2679">
                  <a:moveTo>
                    <a:pt x="411" y="0"/>
                  </a:moveTo>
                  <a:cubicBezTo>
                    <a:pt x="411" y="599"/>
                    <a:pt x="221" y="1103"/>
                    <a:pt x="1" y="1512"/>
                  </a:cubicBezTo>
                  <a:lnTo>
                    <a:pt x="2080" y="1512"/>
                  </a:lnTo>
                  <a:lnTo>
                    <a:pt x="2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8" name="Google Shape;8828;p77"/>
            <p:cNvSpPr/>
            <p:nvPr/>
          </p:nvSpPr>
          <p:spPr>
            <a:xfrm>
              <a:off x="-54760100" y="3596675"/>
              <a:ext cx="212675" cy="37025"/>
            </a:xfrm>
            <a:custGeom>
              <a:rect b="b" l="l" r="r" t="t"/>
              <a:pathLst>
                <a:path extrusionOk="0" h="1481" w="8507">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9" name="Google Shape;8829;p77"/>
            <p:cNvSpPr/>
            <p:nvPr/>
          </p:nvSpPr>
          <p:spPr>
            <a:xfrm>
              <a:off x="-54738050" y="3708500"/>
              <a:ext cx="169375" cy="186700"/>
            </a:xfrm>
            <a:custGeom>
              <a:rect b="b" l="l" r="r" t="t"/>
              <a:pathLst>
                <a:path extrusionOk="0" h="7468" w="6775">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30" name="Google Shape;8830;p77"/>
          <p:cNvSpPr/>
          <p:nvPr/>
        </p:nvSpPr>
        <p:spPr>
          <a:xfrm>
            <a:off x="5033910" y="3593325"/>
            <a:ext cx="8018" cy="900"/>
          </a:xfrm>
          <a:custGeom>
            <a:rect b="b" l="l" r="r" t="t"/>
            <a:pathLst>
              <a:path extrusionOk="0" h="32" w="285">
                <a:moveTo>
                  <a:pt x="1" y="0"/>
                </a:moveTo>
                <a:cubicBezTo>
                  <a:pt x="95" y="32"/>
                  <a:pt x="158" y="32"/>
                  <a:pt x="284" y="32"/>
                </a:cubicBezTo>
                <a:cubicBezTo>
                  <a:pt x="221" y="32"/>
                  <a:pt x="127" y="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1" name="Google Shape;8831;p77"/>
          <p:cNvSpPr/>
          <p:nvPr/>
        </p:nvSpPr>
        <p:spPr>
          <a:xfrm>
            <a:off x="5034361" y="3594198"/>
            <a:ext cx="7118" cy="928"/>
          </a:xfrm>
          <a:custGeom>
            <a:rect b="b" l="l" r="r" t="t"/>
            <a:pathLst>
              <a:path extrusionOk="0" h="33" w="253">
                <a:moveTo>
                  <a:pt x="253" y="1"/>
                </a:moveTo>
                <a:lnTo>
                  <a:pt x="253" y="1"/>
                </a:lnTo>
                <a:cubicBezTo>
                  <a:pt x="189" y="1"/>
                  <a:pt x="64" y="1"/>
                  <a:pt x="1" y="32"/>
                </a:cubicBezTo>
                <a:cubicBezTo>
                  <a:pt x="95" y="1"/>
                  <a:pt x="190" y="1"/>
                  <a:pt x="2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32" name="Google Shape;8832;p77"/>
          <p:cNvGrpSpPr/>
          <p:nvPr/>
        </p:nvGrpSpPr>
        <p:grpSpPr>
          <a:xfrm>
            <a:off x="4881188" y="3675538"/>
            <a:ext cx="314662" cy="358099"/>
            <a:chOff x="-54793175" y="3982600"/>
            <a:chExt cx="279625" cy="318225"/>
          </a:xfrm>
        </p:grpSpPr>
        <p:sp>
          <p:nvSpPr>
            <p:cNvPr id="8833" name="Google Shape;8833;p77"/>
            <p:cNvSpPr/>
            <p:nvPr/>
          </p:nvSpPr>
          <p:spPr>
            <a:xfrm>
              <a:off x="-54646675" y="3982600"/>
              <a:ext cx="113425" cy="111075"/>
            </a:xfrm>
            <a:custGeom>
              <a:rect b="b" l="l" r="r" t="t"/>
              <a:pathLst>
                <a:path extrusionOk="0" h="4443" w="4537">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4" name="Google Shape;8834;p77"/>
            <p:cNvSpPr/>
            <p:nvPr/>
          </p:nvSpPr>
          <p:spPr>
            <a:xfrm>
              <a:off x="-54644325" y="4003075"/>
              <a:ext cx="36250" cy="90600"/>
            </a:xfrm>
            <a:custGeom>
              <a:rect b="b" l="l" r="r" t="t"/>
              <a:pathLst>
                <a:path extrusionOk="0" h="3624" w="1450">
                  <a:moveTo>
                    <a:pt x="1" y="1"/>
                  </a:moveTo>
                  <a:lnTo>
                    <a:pt x="1" y="3624"/>
                  </a:lnTo>
                  <a:lnTo>
                    <a:pt x="1450" y="3624"/>
                  </a:lnTo>
                  <a:cubicBezTo>
                    <a:pt x="1419" y="1765"/>
                    <a:pt x="726" y="379"/>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5" name="Google Shape;8835;p77"/>
            <p:cNvSpPr/>
            <p:nvPr/>
          </p:nvSpPr>
          <p:spPr>
            <a:xfrm>
              <a:off x="-54773475" y="3983400"/>
              <a:ext cx="113425" cy="111075"/>
            </a:xfrm>
            <a:custGeom>
              <a:rect b="b" l="l" r="r" t="t"/>
              <a:pathLst>
                <a:path extrusionOk="0" h="4443" w="4537">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6" name="Google Shape;8836;p77"/>
            <p:cNvSpPr/>
            <p:nvPr/>
          </p:nvSpPr>
          <p:spPr>
            <a:xfrm>
              <a:off x="-54699450" y="4003075"/>
              <a:ext cx="36250" cy="90600"/>
            </a:xfrm>
            <a:custGeom>
              <a:rect b="b" l="l" r="r" t="t"/>
              <a:pathLst>
                <a:path extrusionOk="0" h="3624" w="1450">
                  <a:moveTo>
                    <a:pt x="1450" y="1"/>
                  </a:moveTo>
                  <a:cubicBezTo>
                    <a:pt x="725" y="379"/>
                    <a:pt x="64" y="1765"/>
                    <a:pt x="1" y="3624"/>
                  </a:cubicBezTo>
                  <a:lnTo>
                    <a:pt x="1450" y="3624"/>
                  </a:lnTo>
                  <a:lnTo>
                    <a:pt x="14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7" name="Google Shape;8837;p77"/>
            <p:cNvSpPr/>
            <p:nvPr/>
          </p:nvSpPr>
          <p:spPr>
            <a:xfrm>
              <a:off x="-54756150" y="4112550"/>
              <a:ext cx="204800" cy="188275"/>
            </a:xfrm>
            <a:custGeom>
              <a:rect b="b" l="l" r="r" t="t"/>
              <a:pathLst>
                <a:path extrusionOk="0" h="7531" w="8192">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8" name="Google Shape;8838;p77"/>
            <p:cNvSpPr/>
            <p:nvPr/>
          </p:nvSpPr>
          <p:spPr>
            <a:xfrm>
              <a:off x="-54532475" y="4136975"/>
              <a:ext cx="18925" cy="63825"/>
            </a:xfrm>
            <a:custGeom>
              <a:rect b="b" l="l" r="r" t="t"/>
              <a:pathLst>
                <a:path extrusionOk="0" h="2553" w="757">
                  <a:moveTo>
                    <a:pt x="1" y="1"/>
                  </a:moveTo>
                  <a:lnTo>
                    <a:pt x="1" y="2552"/>
                  </a:lnTo>
                  <a:cubicBezTo>
                    <a:pt x="442" y="2300"/>
                    <a:pt x="757" y="1828"/>
                    <a:pt x="757" y="1261"/>
                  </a:cubicBezTo>
                  <a:cubicBezTo>
                    <a:pt x="757" y="757"/>
                    <a:pt x="442"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9" name="Google Shape;8839;p77"/>
            <p:cNvSpPr/>
            <p:nvPr/>
          </p:nvSpPr>
          <p:spPr>
            <a:xfrm>
              <a:off x="-54793175" y="4136975"/>
              <a:ext cx="18925" cy="65400"/>
            </a:xfrm>
            <a:custGeom>
              <a:rect b="b" l="l" r="r" t="t"/>
              <a:pathLst>
                <a:path extrusionOk="0" h="2616" w="757">
                  <a:moveTo>
                    <a:pt x="757" y="1"/>
                  </a:moveTo>
                  <a:cubicBezTo>
                    <a:pt x="316" y="284"/>
                    <a:pt x="0" y="757"/>
                    <a:pt x="0" y="1292"/>
                  </a:cubicBezTo>
                  <a:cubicBezTo>
                    <a:pt x="0" y="1859"/>
                    <a:pt x="316" y="2332"/>
                    <a:pt x="757" y="2615"/>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40" name="Google Shape;8840;p77"/>
          <p:cNvGrpSpPr/>
          <p:nvPr/>
        </p:nvGrpSpPr>
        <p:grpSpPr>
          <a:xfrm>
            <a:off x="7092647" y="2734774"/>
            <a:ext cx="314662" cy="358099"/>
            <a:chOff x="-52832000" y="3192625"/>
            <a:chExt cx="279625" cy="318225"/>
          </a:xfrm>
        </p:grpSpPr>
        <p:sp>
          <p:nvSpPr>
            <p:cNvPr id="8841" name="Google Shape;8841;p77"/>
            <p:cNvSpPr/>
            <p:nvPr/>
          </p:nvSpPr>
          <p:spPr>
            <a:xfrm>
              <a:off x="-52574450" y="3306025"/>
              <a:ext cx="22075" cy="110300"/>
            </a:xfrm>
            <a:custGeom>
              <a:rect b="b" l="l" r="r" t="t"/>
              <a:pathLst>
                <a:path extrusionOk="0" h="4412" w="883">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2" name="Google Shape;8842;p77"/>
            <p:cNvSpPr/>
            <p:nvPr/>
          </p:nvSpPr>
          <p:spPr>
            <a:xfrm>
              <a:off x="-52826475" y="3192625"/>
              <a:ext cx="267800" cy="100050"/>
            </a:xfrm>
            <a:custGeom>
              <a:rect b="b" l="l" r="r" t="t"/>
              <a:pathLst>
                <a:path extrusionOk="0" h="4002" w="10712">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3" name="Google Shape;8843;p77"/>
            <p:cNvSpPr/>
            <p:nvPr/>
          </p:nvSpPr>
          <p:spPr>
            <a:xfrm>
              <a:off x="-52794975" y="3361175"/>
              <a:ext cx="204800" cy="149675"/>
            </a:xfrm>
            <a:custGeom>
              <a:rect b="b" l="l" r="r" t="t"/>
              <a:pathLst>
                <a:path extrusionOk="0" h="5987" w="8192">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4" name="Google Shape;8844;p77"/>
            <p:cNvSpPr/>
            <p:nvPr/>
          </p:nvSpPr>
          <p:spPr>
            <a:xfrm>
              <a:off x="-52791025" y="3231225"/>
              <a:ext cx="137850" cy="74825"/>
            </a:xfrm>
            <a:custGeom>
              <a:rect b="b" l="l" r="r" t="t"/>
              <a:pathLst>
                <a:path extrusionOk="0" h="2993" w="5514">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5" name="Google Shape;8845;p77"/>
            <p:cNvSpPr/>
            <p:nvPr/>
          </p:nvSpPr>
          <p:spPr>
            <a:xfrm>
              <a:off x="-52683125" y="3361950"/>
              <a:ext cx="74825" cy="37850"/>
            </a:xfrm>
            <a:custGeom>
              <a:rect b="b" l="l" r="r" t="t"/>
              <a:pathLst>
                <a:path extrusionOk="0" h="1514" w="2993">
                  <a:moveTo>
                    <a:pt x="0" y="1"/>
                  </a:moveTo>
                  <a:cubicBezTo>
                    <a:pt x="0" y="851"/>
                    <a:pt x="662" y="1513"/>
                    <a:pt x="1481" y="1513"/>
                  </a:cubicBezTo>
                  <a:cubicBezTo>
                    <a:pt x="2300" y="1513"/>
                    <a:pt x="2993" y="820"/>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6" name="Google Shape;8846;p77"/>
            <p:cNvSpPr/>
            <p:nvPr/>
          </p:nvSpPr>
          <p:spPr>
            <a:xfrm>
              <a:off x="-52794975" y="3247750"/>
              <a:ext cx="204800" cy="104000"/>
            </a:xfrm>
            <a:custGeom>
              <a:rect b="b" l="l" r="r" t="t"/>
              <a:pathLst>
                <a:path extrusionOk="0" h="4160" w="8192">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7" name="Google Shape;8847;p77"/>
            <p:cNvSpPr/>
            <p:nvPr/>
          </p:nvSpPr>
          <p:spPr>
            <a:xfrm>
              <a:off x="-52776850" y="3361950"/>
              <a:ext cx="74825" cy="37850"/>
            </a:xfrm>
            <a:custGeom>
              <a:rect b="b" l="l" r="r" t="t"/>
              <a:pathLst>
                <a:path extrusionOk="0" h="1514" w="2993">
                  <a:moveTo>
                    <a:pt x="0" y="1"/>
                  </a:moveTo>
                  <a:cubicBezTo>
                    <a:pt x="0" y="851"/>
                    <a:pt x="662" y="1513"/>
                    <a:pt x="1481" y="1513"/>
                  </a:cubicBezTo>
                  <a:cubicBezTo>
                    <a:pt x="2332" y="1513"/>
                    <a:pt x="2993" y="820"/>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8" name="Google Shape;8848;p77"/>
            <p:cNvSpPr/>
            <p:nvPr/>
          </p:nvSpPr>
          <p:spPr>
            <a:xfrm>
              <a:off x="-52832000" y="3306025"/>
              <a:ext cx="21300" cy="110300"/>
            </a:xfrm>
            <a:custGeom>
              <a:rect b="b" l="l" r="r" t="t"/>
              <a:pathLst>
                <a:path extrusionOk="0" h="4412" w="852">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49" name="Google Shape;8849;p77"/>
          <p:cNvGrpSpPr/>
          <p:nvPr/>
        </p:nvGrpSpPr>
        <p:grpSpPr>
          <a:xfrm>
            <a:off x="5779179" y="2276142"/>
            <a:ext cx="323524" cy="358774"/>
            <a:chOff x="-57162350" y="3982000"/>
            <a:chExt cx="287500" cy="318825"/>
          </a:xfrm>
        </p:grpSpPr>
        <p:sp>
          <p:nvSpPr>
            <p:cNvPr id="8850" name="Google Shape;8850;p77"/>
            <p:cNvSpPr/>
            <p:nvPr/>
          </p:nvSpPr>
          <p:spPr>
            <a:xfrm>
              <a:off x="-56989850" y="4151150"/>
              <a:ext cx="55150" cy="55150"/>
            </a:xfrm>
            <a:custGeom>
              <a:rect b="b" l="l" r="r" t="t"/>
              <a:pathLst>
                <a:path extrusionOk="0" h="2206" w="2206">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1" name="Google Shape;8851;p77"/>
            <p:cNvSpPr/>
            <p:nvPr/>
          </p:nvSpPr>
          <p:spPr>
            <a:xfrm>
              <a:off x="-57162350" y="3982000"/>
              <a:ext cx="287500" cy="161300"/>
            </a:xfrm>
            <a:custGeom>
              <a:rect b="b" l="l" r="r" t="t"/>
              <a:pathLst>
                <a:path extrusionOk="0" h="6452" w="1150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2" name="Google Shape;8852;p77"/>
            <p:cNvSpPr/>
            <p:nvPr/>
          </p:nvSpPr>
          <p:spPr>
            <a:xfrm>
              <a:off x="-57119850" y="4066875"/>
              <a:ext cx="126075" cy="111875"/>
            </a:xfrm>
            <a:custGeom>
              <a:rect b="b" l="l" r="r" t="t"/>
              <a:pathLst>
                <a:path extrusionOk="0" h="4475" w="5043">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3" name="Google Shape;8853;p77"/>
            <p:cNvSpPr/>
            <p:nvPr/>
          </p:nvSpPr>
          <p:spPr>
            <a:xfrm>
              <a:off x="-57100925" y="4151150"/>
              <a:ext cx="55175" cy="55150"/>
            </a:xfrm>
            <a:custGeom>
              <a:rect b="b" l="l" r="r" t="t"/>
              <a:pathLst>
                <a:path extrusionOk="0" h="2206" w="2207">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4" name="Google Shape;8854;p77"/>
            <p:cNvSpPr/>
            <p:nvPr/>
          </p:nvSpPr>
          <p:spPr>
            <a:xfrm>
              <a:off x="-57119825" y="4179500"/>
              <a:ext cx="204800" cy="121325"/>
            </a:xfrm>
            <a:custGeom>
              <a:rect b="b" l="l" r="r" t="t"/>
              <a:pathLst>
                <a:path extrusionOk="0" h="4853" w="8192">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5" name="Google Shape;8855;p77"/>
            <p:cNvSpPr/>
            <p:nvPr/>
          </p:nvSpPr>
          <p:spPr>
            <a:xfrm>
              <a:off x="-57158400" y="4156675"/>
              <a:ext cx="18900" cy="63825"/>
            </a:xfrm>
            <a:custGeom>
              <a:rect b="b" l="l" r="r" t="t"/>
              <a:pathLst>
                <a:path extrusionOk="0" h="2553" w="756">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6" name="Google Shape;8856;p77"/>
            <p:cNvSpPr/>
            <p:nvPr/>
          </p:nvSpPr>
          <p:spPr>
            <a:xfrm>
              <a:off x="-56896125" y="4155875"/>
              <a:ext cx="18925" cy="63825"/>
            </a:xfrm>
            <a:custGeom>
              <a:rect b="b" l="l" r="r" t="t"/>
              <a:pathLst>
                <a:path extrusionOk="0" h="2553" w="757">
                  <a:moveTo>
                    <a:pt x="0" y="1"/>
                  </a:moveTo>
                  <a:lnTo>
                    <a:pt x="0" y="2553"/>
                  </a:lnTo>
                  <a:cubicBezTo>
                    <a:pt x="441" y="2269"/>
                    <a:pt x="756" y="1796"/>
                    <a:pt x="756" y="1261"/>
                  </a:cubicBezTo>
                  <a:cubicBezTo>
                    <a:pt x="756" y="757"/>
                    <a:pt x="441" y="284"/>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7" name="Google Shape;8857;p77"/>
            <p:cNvSpPr/>
            <p:nvPr/>
          </p:nvSpPr>
          <p:spPr>
            <a:xfrm>
              <a:off x="-56924475" y="4149575"/>
              <a:ext cx="9450" cy="29175"/>
            </a:xfrm>
            <a:custGeom>
              <a:rect b="b" l="l" r="r" t="t"/>
              <a:pathLst>
                <a:path extrusionOk="0" h="1167" w="378">
                  <a:moveTo>
                    <a:pt x="0" y="1"/>
                  </a:moveTo>
                  <a:cubicBezTo>
                    <a:pt x="221" y="379"/>
                    <a:pt x="378" y="757"/>
                    <a:pt x="378" y="1166"/>
                  </a:cubicBezTo>
                  <a:lnTo>
                    <a:pt x="378" y="883"/>
                  </a:lnTo>
                  <a:lnTo>
                    <a:pt x="3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58" name="Google Shape;8858;p77"/>
          <p:cNvGrpSpPr/>
          <p:nvPr/>
        </p:nvGrpSpPr>
        <p:grpSpPr>
          <a:xfrm>
            <a:off x="7070492" y="3206648"/>
            <a:ext cx="358971" cy="357198"/>
            <a:chOff x="-52851675" y="3585650"/>
            <a:chExt cx="319000" cy="317425"/>
          </a:xfrm>
        </p:grpSpPr>
        <p:sp>
          <p:nvSpPr>
            <p:cNvPr id="8859" name="Google Shape;8859;p77"/>
            <p:cNvSpPr/>
            <p:nvPr/>
          </p:nvSpPr>
          <p:spPr>
            <a:xfrm>
              <a:off x="-52851675" y="3641575"/>
              <a:ext cx="319000" cy="106350"/>
            </a:xfrm>
            <a:custGeom>
              <a:rect b="b" l="l" r="r" t="t"/>
              <a:pathLst>
                <a:path extrusionOk="0" h="4254" w="1276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0" name="Google Shape;8860;p77"/>
            <p:cNvSpPr/>
            <p:nvPr/>
          </p:nvSpPr>
          <p:spPr>
            <a:xfrm>
              <a:off x="-52787100" y="3585650"/>
              <a:ext cx="189050" cy="52000"/>
            </a:xfrm>
            <a:custGeom>
              <a:rect b="b" l="l" r="r" t="t"/>
              <a:pathLst>
                <a:path extrusionOk="0" h="2080" w="7562">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1" name="Google Shape;8861;p77"/>
            <p:cNvSpPr/>
            <p:nvPr/>
          </p:nvSpPr>
          <p:spPr>
            <a:xfrm>
              <a:off x="-52794975" y="3696700"/>
              <a:ext cx="127625" cy="74850"/>
            </a:xfrm>
            <a:custGeom>
              <a:rect b="b" l="l" r="r" t="t"/>
              <a:pathLst>
                <a:path extrusionOk="0" h="2994" w="5105">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2" name="Google Shape;8862;p77"/>
            <p:cNvSpPr/>
            <p:nvPr/>
          </p:nvSpPr>
          <p:spPr>
            <a:xfrm>
              <a:off x="-52795750" y="3700625"/>
              <a:ext cx="204800" cy="202450"/>
            </a:xfrm>
            <a:custGeom>
              <a:rect b="b" l="l" r="r" t="t"/>
              <a:pathLst>
                <a:path extrusionOk="0" h="8098" w="8192">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3" name="Google Shape;8863;p77"/>
            <p:cNvSpPr/>
            <p:nvPr/>
          </p:nvSpPr>
          <p:spPr>
            <a:xfrm>
              <a:off x="-52832775" y="3740025"/>
              <a:ext cx="18125" cy="64600"/>
            </a:xfrm>
            <a:custGeom>
              <a:rect b="b" l="l" r="r" t="t"/>
              <a:pathLst>
                <a:path extrusionOk="0" h="2584" w="725">
                  <a:moveTo>
                    <a:pt x="725" y="0"/>
                  </a:moveTo>
                  <a:cubicBezTo>
                    <a:pt x="315" y="252"/>
                    <a:pt x="0" y="725"/>
                    <a:pt x="0" y="1260"/>
                  </a:cubicBezTo>
                  <a:cubicBezTo>
                    <a:pt x="0" y="1827"/>
                    <a:pt x="315" y="2300"/>
                    <a:pt x="725" y="2584"/>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4" name="Google Shape;8864;p77"/>
            <p:cNvSpPr/>
            <p:nvPr/>
          </p:nvSpPr>
          <p:spPr>
            <a:xfrm>
              <a:off x="-52570500" y="3740025"/>
              <a:ext cx="18925" cy="64600"/>
            </a:xfrm>
            <a:custGeom>
              <a:rect b="b" l="l" r="r" t="t"/>
              <a:pathLst>
                <a:path extrusionOk="0" h="2584" w="757">
                  <a:moveTo>
                    <a:pt x="0" y="0"/>
                  </a:moveTo>
                  <a:lnTo>
                    <a:pt x="0" y="2584"/>
                  </a:lnTo>
                  <a:cubicBezTo>
                    <a:pt x="442" y="2300"/>
                    <a:pt x="757" y="1827"/>
                    <a:pt x="757" y="1260"/>
                  </a:cubicBezTo>
                  <a:cubicBezTo>
                    <a:pt x="757" y="725"/>
                    <a:pt x="442"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65" name="Google Shape;8865;p77"/>
          <p:cNvGrpSpPr/>
          <p:nvPr/>
        </p:nvGrpSpPr>
        <p:grpSpPr>
          <a:xfrm>
            <a:off x="7092647" y="3668449"/>
            <a:ext cx="314662" cy="358999"/>
            <a:chOff x="-52832000" y="3976300"/>
            <a:chExt cx="279625" cy="319025"/>
          </a:xfrm>
        </p:grpSpPr>
        <p:sp>
          <p:nvSpPr>
            <p:cNvPr id="8866" name="Google Shape;8866;p77"/>
            <p:cNvSpPr/>
            <p:nvPr/>
          </p:nvSpPr>
          <p:spPr>
            <a:xfrm>
              <a:off x="-52794975" y="3976300"/>
              <a:ext cx="204800" cy="112650"/>
            </a:xfrm>
            <a:custGeom>
              <a:rect b="b" l="l" r="r" t="t"/>
              <a:pathLst>
                <a:path extrusionOk="0" h="4506" w="8192">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7" name="Google Shape;8867;p77"/>
            <p:cNvSpPr/>
            <p:nvPr/>
          </p:nvSpPr>
          <p:spPr>
            <a:xfrm>
              <a:off x="-52757175" y="4051125"/>
              <a:ext cx="167000" cy="94550"/>
            </a:xfrm>
            <a:custGeom>
              <a:rect b="b" l="l" r="r" t="t"/>
              <a:pathLst>
                <a:path extrusionOk="0" h="3782" w="668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8" name="Google Shape;8868;p77"/>
            <p:cNvSpPr/>
            <p:nvPr/>
          </p:nvSpPr>
          <p:spPr>
            <a:xfrm>
              <a:off x="-52794975" y="4088925"/>
              <a:ext cx="204025" cy="206400"/>
            </a:xfrm>
            <a:custGeom>
              <a:rect b="b" l="l" r="r" t="t"/>
              <a:pathLst>
                <a:path extrusionOk="0" h="8256" w="8161">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9" name="Google Shape;8869;p77"/>
            <p:cNvSpPr/>
            <p:nvPr/>
          </p:nvSpPr>
          <p:spPr>
            <a:xfrm>
              <a:off x="-52832000"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0" name="Google Shape;8870;p77"/>
            <p:cNvSpPr/>
            <p:nvPr/>
          </p:nvSpPr>
          <p:spPr>
            <a:xfrm>
              <a:off x="-52571300" y="4132250"/>
              <a:ext cx="18925" cy="63825"/>
            </a:xfrm>
            <a:custGeom>
              <a:rect b="b" l="l" r="r" t="t"/>
              <a:pathLst>
                <a:path extrusionOk="0" h="2553" w="757">
                  <a:moveTo>
                    <a:pt x="1" y="1"/>
                  </a:moveTo>
                  <a:lnTo>
                    <a:pt x="1" y="2552"/>
                  </a:lnTo>
                  <a:cubicBezTo>
                    <a:pt x="442" y="2269"/>
                    <a:pt x="757" y="1796"/>
                    <a:pt x="757" y="1261"/>
                  </a:cubicBezTo>
                  <a:cubicBezTo>
                    <a:pt x="757" y="694"/>
                    <a:pt x="442" y="221"/>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71" name="Google Shape;8871;p77"/>
          <p:cNvGrpSpPr/>
          <p:nvPr/>
        </p:nvGrpSpPr>
        <p:grpSpPr>
          <a:xfrm>
            <a:off x="6209853" y="4123097"/>
            <a:ext cx="316434" cy="358099"/>
            <a:chOff x="-51633225" y="3198925"/>
            <a:chExt cx="281200" cy="318225"/>
          </a:xfrm>
        </p:grpSpPr>
        <p:sp>
          <p:nvSpPr>
            <p:cNvPr id="8872" name="Google Shape;8872;p77"/>
            <p:cNvSpPr/>
            <p:nvPr/>
          </p:nvSpPr>
          <p:spPr>
            <a:xfrm>
              <a:off x="-51633225" y="3353300"/>
              <a:ext cx="18925" cy="63825"/>
            </a:xfrm>
            <a:custGeom>
              <a:rect b="b" l="l" r="r" t="t"/>
              <a:pathLst>
                <a:path extrusionOk="0" h="2553" w="757">
                  <a:moveTo>
                    <a:pt x="756" y="0"/>
                  </a:moveTo>
                  <a:cubicBezTo>
                    <a:pt x="315" y="284"/>
                    <a:pt x="0" y="756"/>
                    <a:pt x="0" y="1292"/>
                  </a:cubicBezTo>
                  <a:cubicBezTo>
                    <a:pt x="0" y="1859"/>
                    <a:pt x="315" y="2332"/>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3" name="Google Shape;8873;p77"/>
            <p:cNvSpPr/>
            <p:nvPr/>
          </p:nvSpPr>
          <p:spPr>
            <a:xfrm>
              <a:off x="-51595425" y="3348575"/>
              <a:ext cx="204800" cy="168575"/>
            </a:xfrm>
            <a:custGeom>
              <a:rect b="b" l="l" r="r" t="t"/>
              <a:pathLst>
                <a:path extrusionOk="0" h="6743" w="8192">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4" name="Google Shape;8874;p77"/>
            <p:cNvSpPr/>
            <p:nvPr/>
          </p:nvSpPr>
          <p:spPr>
            <a:xfrm>
              <a:off x="-51633225" y="3292650"/>
              <a:ext cx="279625" cy="37050"/>
            </a:xfrm>
            <a:custGeom>
              <a:rect b="b" l="l" r="r" t="t"/>
              <a:pathLst>
                <a:path extrusionOk="0" h="1482" w="11185">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5" name="Google Shape;8875;p77"/>
            <p:cNvSpPr/>
            <p:nvPr/>
          </p:nvSpPr>
          <p:spPr>
            <a:xfrm>
              <a:off x="-51492250" y="3198925"/>
              <a:ext cx="98475" cy="74850"/>
            </a:xfrm>
            <a:custGeom>
              <a:rect b="b" l="l" r="r" t="t"/>
              <a:pathLst>
                <a:path extrusionOk="0" h="2994" w="3939">
                  <a:moveTo>
                    <a:pt x="1" y="0"/>
                  </a:moveTo>
                  <a:lnTo>
                    <a:pt x="1" y="0"/>
                  </a:lnTo>
                  <a:cubicBezTo>
                    <a:pt x="946" y="0"/>
                    <a:pt x="1576" y="1418"/>
                    <a:pt x="1765" y="2993"/>
                  </a:cubicBezTo>
                  <a:lnTo>
                    <a:pt x="3939" y="2993"/>
                  </a:lnTo>
                  <a:cubicBezTo>
                    <a:pt x="3466" y="1261"/>
                    <a:pt x="1859" y="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6" name="Google Shape;8876;p77"/>
            <p:cNvSpPr/>
            <p:nvPr/>
          </p:nvSpPr>
          <p:spPr>
            <a:xfrm>
              <a:off x="-51590700" y="3198925"/>
              <a:ext cx="98475" cy="74850"/>
            </a:xfrm>
            <a:custGeom>
              <a:rect b="b" l="l" r="r" t="t"/>
              <a:pathLst>
                <a:path extrusionOk="0" h="2994" w="3939">
                  <a:moveTo>
                    <a:pt x="3939" y="0"/>
                  </a:moveTo>
                  <a:lnTo>
                    <a:pt x="3939" y="0"/>
                  </a:lnTo>
                  <a:cubicBezTo>
                    <a:pt x="2048" y="0"/>
                    <a:pt x="473" y="1292"/>
                    <a:pt x="1" y="2993"/>
                  </a:cubicBezTo>
                  <a:lnTo>
                    <a:pt x="2174" y="2993"/>
                  </a:lnTo>
                  <a:cubicBezTo>
                    <a:pt x="2332" y="1418"/>
                    <a:pt x="2962" y="0"/>
                    <a:pt x="3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7" name="Google Shape;8877;p77"/>
            <p:cNvSpPr/>
            <p:nvPr/>
          </p:nvSpPr>
          <p:spPr>
            <a:xfrm>
              <a:off x="-51517450" y="3218600"/>
              <a:ext cx="52000" cy="55950"/>
            </a:xfrm>
            <a:custGeom>
              <a:rect b="b" l="l" r="r" t="t"/>
              <a:pathLst>
                <a:path extrusionOk="0" h="2238" w="2080">
                  <a:moveTo>
                    <a:pt x="1009" y="1"/>
                  </a:moveTo>
                  <a:cubicBezTo>
                    <a:pt x="662" y="1"/>
                    <a:pt x="158" y="852"/>
                    <a:pt x="1" y="2238"/>
                  </a:cubicBezTo>
                  <a:lnTo>
                    <a:pt x="2080" y="2238"/>
                  </a:lnTo>
                  <a:cubicBezTo>
                    <a:pt x="1828" y="820"/>
                    <a:pt x="1355"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8" name="Google Shape;8878;p77"/>
            <p:cNvSpPr/>
            <p:nvPr/>
          </p:nvSpPr>
          <p:spPr>
            <a:xfrm>
              <a:off x="-51370950" y="3354075"/>
              <a:ext cx="18925" cy="64625"/>
            </a:xfrm>
            <a:custGeom>
              <a:rect b="b" l="l" r="r" t="t"/>
              <a:pathLst>
                <a:path extrusionOk="0" h="2585" w="757">
                  <a:moveTo>
                    <a:pt x="0" y="1"/>
                  </a:moveTo>
                  <a:lnTo>
                    <a:pt x="0" y="2584"/>
                  </a:lnTo>
                  <a:cubicBezTo>
                    <a:pt x="442" y="2301"/>
                    <a:pt x="757" y="1828"/>
                    <a:pt x="757" y="1324"/>
                  </a:cubicBezTo>
                  <a:cubicBezTo>
                    <a:pt x="757" y="725"/>
                    <a:pt x="442" y="253"/>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79" name="Google Shape;8879;p77"/>
          <p:cNvGrpSpPr/>
          <p:nvPr/>
        </p:nvGrpSpPr>
        <p:grpSpPr>
          <a:xfrm>
            <a:off x="6628676" y="1381018"/>
            <a:ext cx="365188" cy="357226"/>
            <a:chOff x="-56396775" y="3199700"/>
            <a:chExt cx="324525" cy="317450"/>
          </a:xfrm>
        </p:grpSpPr>
        <p:sp>
          <p:nvSpPr>
            <p:cNvPr id="8880" name="Google Shape;8880;p77"/>
            <p:cNvSpPr/>
            <p:nvPr/>
          </p:nvSpPr>
          <p:spPr>
            <a:xfrm>
              <a:off x="-56374725" y="3353300"/>
              <a:ext cx="18925" cy="63825"/>
            </a:xfrm>
            <a:custGeom>
              <a:rect b="b" l="l" r="r" t="t"/>
              <a:pathLst>
                <a:path extrusionOk="0" h="2553" w="757">
                  <a:moveTo>
                    <a:pt x="757" y="0"/>
                  </a:moveTo>
                  <a:cubicBezTo>
                    <a:pt x="316" y="284"/>
                    <a:pt x="1" y="756"/>
                    <a:pt x="1" y="1292"/>
                  </a:cubicBezTo>
                  <a:cubicBezTo>
                    <a:pt x="1" y="1859"/>
                    <a:pt x="316" y="2332"/>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1" name="Google Shape;8881;p77"/>
            <p:cNvSpPr/>
            <p:nvPr/>
          </p:nvSpPr>
          <p:spPr>
            <a:xfrm>
              <a:off x="-56333775" y="3199700"/>
              <a:ext cx="198500" cy="73275"/>
            </a:xfrm>
            <a:custGeom>
              <a:rect b="b" l="l" r="r" t="t"/>
              <a:pathLst>
                <a:path extrusionOk="0" h="2931" w="794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2" name="Google Shape;8882;p77"/>
            <p:cNvSpPr/>
            <p:nvPr/>
          </p:nvSpPr>
          <p:spPr>
            <a:xfrm>
              <a:off x="-56396775" y="3273325"/>
              <a:ext cx="324525" cy="58725"/>
            </a:xfrm>
            <a:custGeom>
              <a:rect b="b" l="l" r="r" t="t"/>
              <a:pathLst>
                <a:path extrusionOk="0" h="2349" w="12981">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3" name="Google Shape;8883;p77"/>
            <p:cNvSpPr/>
            <p:nvPr/>
          </p:nvSpPr>
          <p:spPr>
            <a:xfrm>
              <a:off x="-56336925" y="3346200"/>
              <a:ext cx="204800" cy="78800"/>
            </a:xfrm>
            <a:custGeom>
              <a:rect b="b" l="l" r="r" t="t"/>
              <a:pathLst>
                <a:path extrusionOk="0" h="3152" w="8192">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4" name="Google Shape;8884;p77"/>
            <p:cNvSpPr/>
            <p:nvPr/>
          </p:nvSpPr>
          <p:spPr>
            <a:xfrm>
              <a:off x="-56332200" y="3406850"/>
              <a:ext cx="193775" cy="110300"/>
            </a:xfrm>
            <a:custGeom>
              <a:rect b="b" l="l" r="r" t="t"/>
              <a:pathLst>
                <a:path extrusionOk="0" h="4412" w="7751">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5" name="Google Shape;8885;p77"/>
            <p:cNvSpPr/>
            <p:nvPr/>
          </p:nvSpPr>
          <p:spPr>
            <a:xfrm>
              <a:off x="-56113225" y="3354075"/>
              <a:ext cx="18125" cy="64625"/>
            </a:xfrm>
            <a:custGeom>
              <a:rect b="b" l="l" r="r" t="t"/>
              <a:pathLst>
                <a:path extrusionOk="0" h="2585" w="725">
                  <a:moveTo>
                    <a:pt x="0" y="1"/>
                  </a:moveTo>
                  <a:lnTo>
                    <a:pt x="0" y="2584"/>
                  </a:lnTo>
                  <a:cubicBezTo>
                    <a:pt x="410" y="2332"/>
                    <a:pt x="725" y="1828"/>
                    <a:pt x="725" y="1261"/>
                  </a:cubicBezTo>
                  <a:cubicBezTo>
                    <a:pt x="725" y="725"/>
                    <a:pt x="473" y="253"/>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86" name="Google Shape;8886;p77"/>
          <p:cNvGrpSpPr/>
          <p:nvPr/>
        </p:nvGrpSpPr>
        <p:grpSpPr>
          <a:xfrm>
            <a:off x="6631771" y="1846953"/>
            <a:ext cx="358999" cy="335958"/>
            <a:chOff x="-56394425" y="3600600"/>
            <a:chExt cx="319025" cy="298550"/>
          </a:xfrm>
        </p:grpSpPr>
        <p:sp>
          <p:nvSpPr>
            <p:cNvPr id="8887" name="Google Shape;8887;p77"/>
            <p:cNvSpPr/>
            <p:nvPr/>
          </p:nvSpPr>
          <p:spPr>
            <a:xfrm>
              <a:off x="-56272325" y="3861300"/>
              <a:ext cx="74825" cy="37850"/>
            </a:xfrm>
            <a:custGeom>
              <a:rect b="b" l="l" r="r" t="t"/>
              <a:pathLst>
                <a:path extrusionOk="0" h="1514" w="2993">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8" name="Google Shape;8888;p77"/>
            <p:cNvSpPr/>
            <p:nvPr/>
          </p:nvSpPr>
          <p:spPr>
            <a:xfrm>
              <a:off x="-56297550" y="3600600"/>
              <a:ext cx="126050" cy="71700"/>
            </a:xfrm>
            <a:custGeom>
              <a:rect b="b" l="l" r="r" t="t"/>
              <a:pathLst>
                <a:path extrusionOk="0" h="2868" w="5042">
                  <a:moveTo>
                    <a:pt x="2521" y="1"/>
                  </a:moveTo>
                  <a:cubicBezTo>
                    <a:pt x="1576" y="1"/>
                    <a:pt x="694" y="316"/>
                    <a:pt x="1" y="851"/>
                  </a:cubicBezTo>
                  <a:lnTo>
                    <a:pt x="2521" y="2868"/>
                  </a:lnTo>
                  <a:lnTo>
                    <a:pt x="5042" y="851"/>
                  </a:lnTo>
                  <a:cubicBezTo>
                    <a:pt x="4317" y="316"/>
                    <a:pt x="3467" y="1"/>
                    <a:pt x="25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9" name="Google Shape;8889;p77"/>
            <p:cNvSpPr/>
            <p:nvPr/>
          </p:nvSpPr>
          <p:spPr>
            <a:xfrm>
              <a:off x="-56394425" y="3635275"/>
              <a:ext cx="319025" cy="233925"/>
            </a:xfrm>
            <a:custGeom>
              <a:rect b="b" l="l" r="r" t="t"/>
              <a:pathLst>
                <a:path extrusionOk="0" h="9357" w="12761">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90" name="Google Shape;8890;p77"/>
          <p:cNvGrpSpPr/>
          <p:nvPr/>
        </p:nvGrpSpPr>
        <p:grpSpPr>
          <a:xfrm>
            <a:off x="6662538" y="2277717"/>
            <a:ext cx="327068" cy="357198"/>
            <a:chOff x="-56379450" y="3983400"/>
            <a:chExt cx="290650" cy="317425"/>
          </a:xfrm>
        </p:grpSpPr>
        <p:sp>
          <p:nvSpPr>
            <p:cNvPr id="8891" name="Google Shape;8891;p77"/>
            <p:cNvSpPr/>
            <p:nvPr/>
          </p:nvSpPr>
          <p:spPr>
            <a:xfrm>
              <a:off x="-56330625" y="3983400"/>
              <a:ext cx="241825" cy="111075"/>
            </a:xfrm>
            <a:custGeom>
              <a:rect b="b" l="l" r="r" t="t"/>
              <a:pathLst>
                <a:path extrusionOk="0" h="4443" w="9673">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2" name="Google Shape;8892;p77"/>
            <p:cNvSpPr/>
            <p:nvPr/>
          </p:nvSpPr>
          <p:spPr>
            <a:xfrm>
              <a:off x="-56350300" y="4058225"/>
              <a:ext cx="186675" cy="55150"/>
            </a:xfrm>
            <a:custGeom>
              <a:rect b="b" l="l" r="r" t="t"/>
              <a:pathLst>
                <a:path extrusionOk="0" h="2206" w="7467">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3" name="Google Shape;8893;p77"/>
            <p:cNvSpPr/>
            <p:nvPr/>
          </p:nvSpPr>
          <p:spPr>
            <a:xfrm>
              <a:off x="-56245550" y="4168275"/>
              <a:ext cx="78000" cy="26600"/>
            </a:xfrm>
            <a:custGeom>
              <a:rect b="b" l="l" r="r" t="t"/>
              <a:pathLst>
                <a:path extrusionOk="0" h="1064" w="312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4" name="Google Shape;8894;p77"/>
            <p:cNvSpPr/>
            <p:nvPr/>
          </p:nvSpPr>
          <p:spPr>
            <a:xfrm>
              <a:off x="-56359750" y="4112550"/>
              <a:ext cx="204800" cy="53100"/>
            </a:xfrm>
            <a:custGeom>
              <a:rect b="b" l="l" r="r" t="t"/>
              <a:pathLst>
                <a:path extrusionOk="0" h="2124" w="8192">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5" name="Google Shape;8895;p77"/>
            <p:cNvSpPr/>
            <p:nvPr/>
          </p:nvSpPr>
          <p:spPr>
            <a:xfrm>
              <a:off x="-56345575" y="4169000"/>
              <a:ext cx="77200" cy="26325"/>
            </a:xfrm>
            <a:custGeom>
              <a:rect b="b" l="l" r="r" t="t"/>
              <a:pathLst>
                <a:path extrusionOk="0" h="1053" w="3088">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6" name="Google Shape;8896;p77"/>
            <p:cNvSpPr/>
            <p:nvPr/>
          </p:nvSpPr>
          <p:spPr>
            <a:xfrm>
              <a:off x="-56379450" y="4180300"/>
              <a:ext cx="242600" cy="120525"/>
            </a:xfrm>
            <a:custGeom>
              <a:rect b="b" l="l" r="r" t="t"/>
              <a:pathLst>
                <a:path extrusionOk="0" h="4821" w="9704">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7" name="Google Shape;8897;p77"/>
            <p:cNvSpPr/>
            <p:nvPr/>
          </p:nvSpPr>
          <p:spPr>
            <a:xfrm>
              <a:off x="-56181750" y="4039300"/>
              <a:ext cx="0" cy="25"/>
            </a:xfrm>
            <a:custGeom>
              <a:rect b="b" l="l" r="r" t="t"/>
              <a:pathLst>
                <a:path extrusionOk="0" h="1" w="0">
                  <a:moveTo>
                    <a:pt x="0" y="1"/>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8" name="Google Shape;8898;p77"/>
            <p:cNvSpPr/>
            <p:nvPr/>
          </p:nvSpPr>
          <p:spPr>
            <a:xfrm>
              <a:off x="-56332200" y="4039300"/>
              <a:ext cx="25" cy="25"/>
            </a:xfrm>
            <a:custGeom>
              <a:rect b="b" l="l" r="r" t="t"/>
              <a:pathLst>
                <a:path extrusionOk="0" h="1" w="1">
                  <a:moveTo>
                    <a:pt x="1" y="1"/>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99" name="Google Shape;8899;p77"/>
          <p:cNvGrpSpPr/>
          <p:nvPr/>
        </p:nvGrpSpPr>
        <p:grpSpPr>
          <a:xfrm>
            <a:off x="5326242" y="2741864"/>
            <a:ext cx="316434" cy="358971"/>
            <a:chOff x="-54401725" y="3198925"/>
            <a:chExt cx="281200" cy="319000"/>
          </a:xfrm>
        </p:grpSpPr>
        <p:sp>
          <p:nvSpPr>
            <p:cNvPr id="8900" name="Google Shape;8900;p77"/>
            <p:cNvSpPr/>
            <p:nvPr/>
          </p:nvSpPr>
          <p:spPr>
            <a:xfrm>
              <a:off x="-54159150" y="3465925"/>
              <a:ext cx="38625" cy="52000"/>
            </a:xfrm>
            <a:custGeom>
              <a:rect b="b" l="l" r="r" t="t"/>
              <a:pathLst>
                <a:path extrusionOk="0" h="2080" w="1545">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1" name="Google Shape;8901;p77"/>
            <p:cNvSpPr/>
            <p:nvPr/>
          </p:nvSpPr>
          <p:spPr>
            <a:xfrm>
              <a:off x="-54401725" y="3465925"/>
              <a:ext cx="38600" cy="52000"/>
            </a:xfrm>
            <a:custGeom>
              <a:rect b="b" l="l" r="r" t="t"/>
              <a:pathLst>
                <a:path extrusionOk="0" h="2080" w="1544">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2" name="Google Shape;8902;p77"/>
            <p:cNvSpPr/>
            <p:nvPr/>
          </p:nvSpPr>
          <p:spPr>
            <a:xfrm>
              <a:off x="-54176475" y="3224125"/>
              <a:ext cx="17350" cy="61450"/>
            </a:xfrm>
            <a:custGeom>
              <a:rect b="b" l="l" r="r" t="t"/>
              <a:pathLst>
                <a:path extrusionOk="0" h="2458" w="694">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3" name="Google Shape;8903;p77"/>
            <p:cNvSpPr/>
            <p:nvPr/>
          </p:nvSpPr>
          <p:spPr>
            <a:xfrm>
              <a:off x="-54385975" y="3198925"/>
              <a:ext cx="198500" cy="74850"/>
            </a:xfrm>
            <a:custGeom>
              <a:rect b="b" l="l" r="r" t="t"/>
              <a:pathLst>
                <a:path extrusionOk="0" h="2994" w="794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4" name="Google Shape;8904;p77"/>
            <p:cNvSpPr/>
            <p:nvPr/>
          </p:nvSpPr>
          <p:spPr>
            <a:xfrm>
              <a:off x="-54400950" y="3385575"/>
              <a:ext cx="37050" cy="19725"/>
            </a:xfrm>
            <a:custGeom>
              <a:rect b="b" l="l" r="r" t="t"/>
              <a:pathLst>
                <a:path extrusionOk="0" h="789" w="1482">
                  <a:moveTo>
                    <a:pt x="1" y="1"/>
                  </a:moveTo>
                  <a:lnTo>
                    <a:pt x="1" y="789"/>
                  </a:lnTo>
                  <a:lnTo>
                    <a:pt x="1482" y="78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5" name="Google Shape;8905;p77"/>
            <p:cNvSpPr/>
            <p:nvPr/>
          </p:nvSpPr>
          <p:spPr>
            <a:xfrm>
              <a:off x="-54401725" y="3292650"/>
              <a:ext cx="128400" cy="74850"/>
            </a:xfrm>
            <a:custGeom>
              <a:rect b="b" l="l" r="r" t="t"/>
              <a:pathLst>
                <a:path extrusionOk="0" h="2994" w="5136">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6" name="Google Shape;8906;p77"/>
            <p:cNvSpPr/>
            <p:nvPr/>
          </p:nvSpPr>
          <p:spPr>
            <a:xfrm>
              <a:off x="-54250500" y="3266650"/>
              <a:ext cx="128400" cy="99275"/>
            </a:xfrm>
            <a:custGeom>
              <a:rect b="b" l="l" r="r" t="t"/>
              <a:pathLst>
                <a:path extrusionOk="0" h="3971" w="5136">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7" name="Google Shape;8907;p77"/>
            <p:cNvSpPr/>
            <p:nvPr/>
          </p:nvSpPr>
          <p:spPr>
            <a:xfrm>
              <a:off x="-54159150" y="3385575"/>
              <a:ext cx="37050" cy="19725"/>
            </a:xfrm>
            <a:custGeom>
              <a:rect b="b" l="l" r="r" t="t"/>
              <a:pathLst>
                <a:path extrusionOk="0" h="789" w="1482">
                  <a:moveTo>
                    <a:pt x="1" y="1"/>
                  </a:moveTo>
                  <a:lnTo>
                    <a:pt x="1" y="789"/>
                  </a:lnTo>
                  <a:lnTo>
                    <a:pt x="1482" y="78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8" name="Google Shape;8908;p77"/>
            <p:cNvSpPr/>
            <p:nvPr/>
          </p:nvSpPr>
          <p:spPr>
            <a:xfrm>
              <a:off x="-54345025" y="3309975"/>
              <a:ext cx="167000" cy="207175"/>
            </a:xfrm>
            <a:custGeom>
              <a:rect b="b" l="l" r="r" t="t"/>
              <a:pathLst>
                <a:path extrusionOk="0" h="8287" w="668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9" name="Google Shape;8909;p77"/>
            <p:cNvSpPr/>
            <p:nvPr/>
          </p:nvSpPr>
          <p:spPr>
            <a:xfrm>
              <a:off x="-54401725" y="3424175"/>
              <a:ext cx="37825" cy="40975"/>
            </a:xfrm>
            <a:custGeom>
              <a:rect b="b" l="l" r="r" t="t"/>
              <a:pathLst>
                <a:path extrusionOk="0" h="1639" w="1513">
                  <a:moveTo>
                    <a:pt x="0" y="1"/>
                  </a:moveTo>
                  <a:lnTo>
                    <a:pt x="0" y="914"/>
                  </a:lnTo>
                  <a:cubicBezTo>
                    <a:pt x="0" y="1292"/>
                    <a:pt x="315" y="1639"/>
                    <a:pt x="757" y="1639"/>
                  </a:cubicBezTo>
                  <a:cubicBezTo>
                    <a:pt x="1198" y="1639"/>
                    <a:pt x="1513" y="1324"/>
                    <a:pt x="1513" y="914"/>
                  </a:cubicBez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0" name="Google Shape;8910;p77"/>
            <p:cNvSpPr/>
            <p:nvPr/>
          </p:nvSpPr>
          <p:spPr>
            <a:xfrm>
              <a:off x="-54159150" y="3424175"/>
              <a:ext cx="37050" cy="40975"/>
            </a:xfrm>
            <a:custGeom>
              <a:rect b="b" l="l" r="r" t="t"/>
              <a:pathLst>
                <a:path extrusionOk="0" h="1639" w="1482">
                  <a:moveTo>
                    <a:pt x="1" y="1"/>
                  </a:moveTo>
                  <a:lnTo>
                    <a:pt x="1" y="914"/>
                  </a:lnTo>
                  <a:cubicBezTo>
                    <a:pt x="1" y="1292"/>
                    <a:pt x="316" y="1639"/>
                    <a:pt x="757" y="1639"/>
                  </a:cubicBezTo>
                  <a:cubicBezTo>
                    <a:pt x="1167" y="1639"/>
                    <a:pt x="1482" y="1324"/>
                    <a:pt x="1482" y="914"/>
                  </a:cubicBez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11" name="Google Shape;8911;p77"/>
          <p:cNvGrpSpPr/>
          <p:nvPr/>
        </p:nvGrpSpPr>
        <p:grpSpPr>
          <a:xfrm>
            <a:off x="5327128" y="3211965"/>
            <a:ext cx="314662" cy="358099"/>
            <a:chOff x="-54401725" y="3590375"/>
            <a:chExt cx="279625" cy="318225"/>
          </a:xfrm>
        </p:grpSpPr>
        <p:sp>
          <p:nvSpPr>
            <p:cNvPr id="8912" name="Google Shape;8912;p77"/>
            <p:cNvSpPr/>
            <p:nvPr/>
          </p:nvSpPr>
          <p:spPr>
            <a:xfrm>
              <a:off x="-54194575" y="3721900"/>
              <a:ext cx="35450" cy="19725"/>
            </a:xfrm>
            <a:custGeom>
              <a:rect b="b" l="l" r="r" t="t"/>
              <a:pathLst>
                <a:path extrusionOk="0" h="789" w="1418">
                  <a:moveTo>
                    <a:pt x="0" y="1"/>
                  </a:moveTo>
                  <a:cubicBezTo>
                    <a:pt x="158" y="410"/>
                    <a:pt x="536" y="788"/>
                    <a:pt x="1071" y="788"/>
                  </a:cubicBezTo>
                  <a:lnTo>
                    <a:pt x="1418" y="788"/>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3" name="Google Shape;8913;p77"/>
            <p:cNvSpPr/>
            <p:nvPr/>
          </p:nvSpPr>
          <p:spPr>
            <a:xfrm>
              <a:off x="-54380450" y="3590375"/>
              <a:ext cx="237075" cy="112650"/>
            </a:xfrm>
            <a:custGeom>
              <a:rect b="b" l="l" r="r" t="t"/>
              <a:pathLst>
                <a:path extrusionOk="0" h="4506" w="9483">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4" name="Google Shape;8914;p77"/>
            <p:cNvSpPr/>
            <p:nvPr/>
          </p:nvSpPr>
          <p:spPr>
            <a:xfrm>
              <a:off x="-54363925" y="3721900"/>
              <a:ext cx="35475" cy="19725"/>
            </a:xfrm>
            <a:custGeom>
              <a:rect b="b" l="l" r="r" t="t"/>
              <a:pathLst>
                <a:path extrusionOk="0" h="789" w="1419">
                  <a:moveTo>
                    <a:pt x="1" y="1"/>
                  </a:moveTo>
                  <a:lnTo>
                    <a:pt x="1" y="788"/>
                  </a:lnTo>
                  <a:lnTo>
                    <a:pt x="347" y="788"/>
                  </a:lnTo>
                  <a:cubicBezTo>
                    <a:pt x="820" y="788"/>
                    <a:pt x="1261" y="410"/>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5" name="Google Shape;8915;p77"/>
            <p:cNvSpPr/>
            <p:nvPr/>
          </p:nvSpPr>
          <p:spPr>
            <a:xfrm>
              <a:off x="-54363925" y="3721900"/>
              <a:ext cx="204800" cy="186700"/>
            </a:xfrm>
            <a:custGeom>
              <a:rect b="b" l="l" r="r" t="t"/>
              <a:pathLst>
                <a:path extrusionOk="0" h="7468" w="8192">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6" name="Google Shape;8916;p77"/>
            <p:cNvSpPr/>
            <p:nvPr/>
          </p:nvSpPr>
          <p:spPr>
            <a:xfrm>
              <a:off x="-54401725" y="3747100"/>
              <a:ext cx="18925" cy="63825"/>
            </a:xfrm>
            <a:custGeom>
              <a:rect b="b" l="l" r="r" t="t"/>
              <a:pathLst>
                <a:path extrusionOk="0" h="2553" w="757">
                  <a:moveTo>
                    <a:pt x="757" y="1"/>
                  </a:moveTo>
                  <a:cubicBezTo>
                    <a:pt x="284" y="253"/>
                    <a:pt x="0" y="725"/>
                    <a:pt x="0" y="1261"/>
                  </a:cubicBezTo>
                  <a:cubicBezTo>
                    <a:pt x="0" y="1828"/>
                    <a:pt x="315" y="2301"/>
                    <a:pt x="757" y="2553"/>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7" name="Google Shape;8917;p77"/>
            <p:cNvSpPr/>
            <p:nvPr/>
          </p:nvSpPr>
          <p:spPr>
            <a:xfrm>
              <a:off x="-54140225" y="3746325"/>
              <a:ext cx="18125" cy="63825"/>
            </a:xfrm>
            <a:custGeom>
              <a:rect b="b" l="l" r="r" t="t"/>
              <a:pathLst>
                <a:path extrusionOk="0" h="2553" w="725">
                  <a:moveTo>
                    <a:pt x="0" y="0"/>
                  </a:moveTo>
                  <a:lnTo>
                    <a:pt x="0" y="2552"/>
                  </a:lnTo>
                  <a:cubicBezTo>
                    <a:pt x="410" y="2269"/>
                    <a:pt x="725" y="1796"/>
                    <a:pt x="725" y="1260"/>
                  </a:cubicBezTo>
                  <a:cubicBezTo>
                    <a:pt x="725" y="756"/>
                    <a:pt x="410" y="28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18" name="Google Shape;8918;p77"/>
          <p:cNvGrpSpPr/>
          <p:nvPr/>
        </p:nvGrpSpPr>
        <p:grpSpPr>
          <a:xfrm>
            <a:off x="5324920" y="3675538"/>
            <a:ext cx="319079" cy="358099"/>
            <a:chOff x="-54403300" y="3982600"/>
            <a:chExt cx="283550" cy="318225"/>
          </a:xfrm>
        </p:grpSpPr>
        <p:sp>
          <p:nvSpPr>
            <p:cNvPr id="8919" name="Google Shape;8919;p77"/>
            <p:cNvSpPr/>
            <p:nvPr/>
          </p:nvSpPr>
          <p:spPr>
            <a:xfrm>
              <a:off x="-54273350" y="4036950"/>
              <a:ext cx="27600" cy="27600"/>
            </a:xfrm>
            <a:custGeom>
              <a:rect b="b" l="l" r="r" t="t"/>
              <a:pathLst>
                <a:path extrusionOk="0" h="1104" w="1104">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0" name="Google Shape;8920;p77"/>
            <p:cNvSpPr/>
            <p:nvPr/>
          </p:nvSpPr>
          <p:spPr>
            <a:xfrm>
              <a:off x="-54383600" y="3982600"/>
              <a:ext cx="241800" cy="130775"/>
            </a:xfrm>
            <a:custGeom>
              <a:rect b="b" l="l" r="r" t="t"/>
              <a:pathLst>
                <a:path extrusionOk="0" h="5231" w="9672">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1" name="Google Shape;8921;p77"/>
            <p:cNvSpPr/>
            <p:nvPr/>
          </p:nvSpPr>
          <p:spPr>
            <a:xfrm>
              <a:off x="-54403300" y="4122000"/>
              <a:ext cx="58300" cy="140225"/>
            </a:xfrm>
            <a:custGeom>
              <a:rect b="b" l="l" r="r" t="t"/>
              <a:pathLst>
                <a:path extrusionOk="0" h="5609" w="2332">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2" name="Google Shape;8922;p77"/>
            <p:cNvSpPr/>
            <p:nvPr/>
          </p:nvSpPr>
          <p:spPr>
            <a:xfrm>
              <a:off x="-54346600" y="4132250"/>
              <a:ext cx="167800" cy="168575"/>
            </a:xfrm>
            <a:custGeom>
              <a:rect b="b" l="l" r="r" t="t"/>
              <a:pathLst>
                <a:path extrusionOk="0" h="6743" w="6712">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3" name="Google Shape;8923;p77"/>
            <p:cNvSpPr/>
            <p:nvPr/>
          </p:nvSpPr>
          <p:spPr>
            <a:xfrm>
              <a:off x="-54177250" y="4122000"/>
              <a:ext cx="57500" cy="141025"/>
            </a:xfrm>
            <a:custGeom>
              <a:rect b="b" l="l" r="r" t="t"/>
              <a:pathLst>
                <a:path extrusionOk="0" h="5641" w="230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24" name="Google Shape;8924;p77"/>
          <p:cNvGrpSpPr/>
          <p:nvPr/>
        </p:nvGrpSpPr>
        <p:grpSpPr>
          <a:xfrm>
            <a:off x="7512313" y="2736772"/>
            <a:ext cx="356298" cy="356973"/>
            <a:chOff x="-52458650" y="3194400"/>
            <a:chExt cx="316625" cy="317225"/>
          </a:xfrm>
        </p:grpSpPr>
        <p:sp>
          <p:nvSpPr>
            <p:cNvPr id="8925" name="Google Shape;8925;p77"/>
            <p:cNvSpPr/>
            <p:nvPr/>
          </p:nvSpPr>
          <p:spPr>
            <a:xfrm>
              <a:off x="-52458650" y="3194400"/>
              <a:ext cx="316625" cy="166000"/>
            </a:xfrm>
            <a:custGeom>
              <a:rect b="b" l="l" r="r" t="t"/>
              <a:pathLst>
                <a:path extrusionOk="0" h="6640" w="12665">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6" name="Google Shape;8926;p77"/>
            <p:cNvSpPr/>
            <p:nvPr/>
          </p:nvSpPr>
          <p:spPr>
            <a:xfrm>
              <a:off x="-52379100" y="3287125"/>
              <a:ext cx="156750" cy="18925"/>
            </a:xfrm>
            <a:custGeom>
              <a:rect b="b" l="l" r="r" t="t"/>
              <a:pathLst>
                <a:path extrusionOk="0" h="757" w="6270">
                  <a:moveTo>
                    <a:pt x="378" y="1"/>
                  </a:moveTo>
                  <a:lnTo>
                    <a:pt x="0" y="757"/>
                  </a:lnTo>
                  <a:lnTo>
                    <a:pt x="6270" y="757"/>
                  </a:lnTo>
                  <a:lnTo>
                    <a:pt x="58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7" name="Google Shape;8927;p77"/>
            <p:cNvSpPr/>
            <p:nvPr/>
          </p:nvSpPr>
          <p:spPr>
            <a:xfrm>
              <a:off x="-52383825" y="3361950"/>
              <a:ext cx="55150" cy="37050"/>
            </a:xfrm>
            <a:custGeom>
              <a:rect b="b" l="l" r="r" t="t"/>
              <a:pathLst>
                <a:path extrusionOk="0" h="1482" w="2206">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8" name="Google Shape;8928;p77"/>
            <p:cNvSpPr/>
            <p:nvPr/>
          </p:nvSpPr>
          <p:spPr>
            <a:xfrm>
              <a:off x="-52401950" y="3380075"/>
              <a:ext cx="204800" cy="131550"/>
            </a:xfrm>
            <a:custGeom>
              <a:rect b="b" l="l" r="r" t="t"/>
              <a:pathLst>
                <a:path extrusionOk="0" h="5262" w="8192">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9" name="Google Shape;8929;p77"/>
            <p:cNvSpPr/>
            <p:nvPr/>
          </p:nvSpPr>
          <p:spPr>
            <a:xfrm>
              <a:off x="-52272000" y="3361950"/>
              <a:ext cx="55175" cy="37050"/>
            </a:xfrm>
            <a:custGeom>
              <a:rect b="b" l="l" r="r" t="t"/>
              <a:pathLst>
                <a:path extrusionOk="0" h="1482" w="2207">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0" name="Google Shape;8930;p77"/>
            <p:cNvSpPr/>
            <p:nvPr/>
          </p:nvSpPr>
          <p:spPr>
            <a:xfrm>
              <a:off x="-52402750" y="3324950"/>
              <a:ext cx="204825" cy="46475"/>
            </a:xfrm>
            <a:custGeom>
              <a:rect b="b" l="l" r="r" t="t"/>
              <a:pathLst>
                <a:path extrusionOk="0" h="1859" w="8193">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1" name="Google Shape;8931;p77"/>
            <p:cNvSpPr/>
            <p:nvPr/>
          </p:nvSpPr>
          <p:spPr>
            <a:xfrm>
              <a:off x="-52440550" y="3349350"/>
              <a:ext cx="18925" cy="63825"/>
            </a:xfrm>
            <a:custGeom>
              <a:rect b="b" l="l" r="r" t="t"/>
              <a:pathLst>
                <a:path extrusionOk="0" h="2553" w="757">
                  <a:moveTo>
                    <a:pt x="757" y="1"/>
                  </a:moveTo>
                  <a:cubicBezTo>
                    <a:pt x="284" y="190"/>
                    <a:pt x="1" y="725"/>
                    <a:pt x="1" y="1261"/>
                  </a:cubicBezTo>
                  <a:cubicBezTo>
                    <a:pt x="1" y="1797"/>
                    <a:pt x="316" y="2301"/>
                    <a:pt x="757" y="2553"/>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2" name="Google Shape;8932;p77"/>
            <p:cNvSpPr/>
            <p:nvPr/>
          </p:nvSpPr>
          <p:spPr>
            <a:xfrm>
              <a:off x="-52179050" y="3348575"/>
              <a:ext cx="18125" cy="63825"/>
            </a:xfrm>
            <a:custGeom>
              <a:rect b="b" l="l" r="r" t="t"/>
              <a:pathLst>
                <a:path extrusionOk="0" h="2553" w="725">
                  <a:moveTo>
                    <a:pt x="0" y="0"/>
                  </a:moveTo>
                  <a:lnTo>
                    <a:pt x="0" y="2552"/>
                  </a:lnTo>
                  <a:cubicBezTo>
                    <a:pt x="410" y="2269"/>
                    <a:pt x="725" y="1796"/>
                    <a:pt x="725" y="1260"/>
                  </a:cubicBezTo>
                  <a:cubicBezTo>
                    <a:pt x="725" y="756"/>
                    <a:pt x="410"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33" name="Google Shape;8933;p77"/>
          <p:cNvGrpSpPr/>
          <p:nvPr/>
        </p:nvGrpSpPr>
        <p:grpSpPr>
          <a:xfrm>
            <a:off x="4881188" y="2741864"/>
            <a:ext cx="314662" cy="358971"/>
            <a:chOff x="-54793175" y="3198925"/>
            <a:chExt cx="279625" cy="319000"/>
          </a:xfrm>
        </p:grpSpPr>
        <p:sp>
          <p:nvSpPr>
            <p:cNvPr id="8934" name="Google Shape;8934;p77"/>
            <p:cNvSpPr/>
            <p:nvPr/>
          </p:nvSpPr>
          <p:spPr>
            <a:xfrm>
              <a:off x="-54532475" y="3354075"/>
              <a:ext cx="18925" cy="60675"/>
            </a:xfrm>
            <a:custGeom>
              <a:rect b="b" l="l" r="r" t="t"/>
              <a:pathLst>
                <a:path extrusionOk="0" h="2427" w="757">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5" name="Google Shape;8935;p77"/>
            <p:cNvSpPr/>
            <p:nvPr/>
          </p:nvSpPr>
          <p:spPr>
            <a:xfrm>
              <a:off x="-54793175" y="3198925"/>
              <a:ext cx="97675" cy="126050"/>
            </a:xfrm>
            <a:custGeom>
              <a:rect b="b" l="l" r="r" t="t"/>
              <a:pathLst>
                <a:path extrusionOk="0" h="5042" w="3907">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6" name="Google Shape;8936;p77"/>
            <p:cNvSpPr/>
            <p:nvPr/>
          </p:nvSpPr>
          <p:spPr>
            <a:xfrm>
              <a:off x="-54624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7" name="Google Shape;8937;p77"/>
            <p:cNvSpPr/>
            <p:nvPr/>
          </p:nvSpPr>
          <p:spPr>
            <a:xfrm>
              <a:off x="-54737250" y="3349350"/>
              <a:ext cx="55150" cy="55175"/>
            </a:xfrm>
            <a:custGeom>
              <a:rect b="b" l="l" r="r" t="t"/>
              <a:pathLst>
                <a:path extrusionOk="0" h="2207" w="2206">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8" name="Google Shape;8938;p77"/>
            <p:cNvSpPr/>
            <p:nvPr/>
          </p:nvSpPr>
          <p:spPr>
            <a:xfrm>
              <a:off x="-54770325" y="3218600"/>
              <a:ext cx="233925" cy="299325"/>
            </a:xfrm>
            <a:custGeom>
              <a:rect b="b" l="l" r="r" t="t"/>
              <a:pathLst>
                <a:path extrusionOk="0" h="11973" w="9357">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9" name="Google Shape;8939;p77"/>
            <p:cNvSpPr/>
            <p:nvPr/>
          </p:nvSpPr>
          <p:spPr>
            <a:xfrm>
              <a:off x="-54612025" y="3198925"/>
              <a:ext cx="96100" cy="123675"/>
            </a:xfrm>
            <a:custGeom>
              <a:rect b="b" l="l" r="r" t="t"/>
              <a:pathLst>
                <a:path extrusionOk="0" h="4947" w="3844">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0" name="Google Shape;8940;p77"/>
            <p:cNvSpPr/>
            <p:nvPr/>
          </p:nvSpPr>
          <p:spPr>
            <a:xfrm>
              <a:off x="-54793175" y="3353300"/>
              <a:ext cx="18925" cy="60675"/>
            </a:xfrm>
            <a:custGeom>
              <a:rect b="b" l="l" r="r" t="t"/>
              <a:pathLst>
                <a:path extrusionOk="0" h="2427" w="757">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41" name="Google Shape;8941;p77"/>
          <p:cNvGrpSpPr/>
          <p:nvPr/>
        </p:nvGrpSpPr>
        <p:grpSpPr>
          <a:xfrm>
            <a:off x="7521611" y="3205748"/>
            <a:ext cx="337703" cy="357845"/>
            <a:chOff x="-52450000" y="3584850"/>
            <a:chExt cx="300100" cy="318000"/>
          </a:xfrm>
        </p:grpSpPr>
        <p:sp>
          <p:nvSpPr>
            <p:cNvPr id="8942" name="Google Shape;8942;p77"/>
            <p:cNvSpPr/>
            <p:nvPr/>
          </p:nvSpPr>
          <p:spPr>
            <a:xfrm>
              <a:off x="-52206625" y="3601400"/>
              <a:ext cx="55150" cy="55950"/>
            </a:xfrm>
            <a:custGeom>
              <a:rect b="b" l="l" r="r" t="t"/>
              <a:pathLst>
                <a:path extrusionOk="0" h="2238" w="2206">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3" name="Google Shape;8943;p77"/>
            <p:cNvSpPr/>
            <p:nvPr/>
          </p:nvSpPr>
          <p:spPr>
            <a:xfrm>
              <a:off x="-52271200" y="3601700"/>
              <a:ext cx="29950" cy="11525"/>
            </a:xfrm>
            <a:custGeom>
              <a:rect b="b" l="l" r="r" t="t"/>
              <a:pathLst>
                <a:path extrusionOk="0" h="461" w="1198">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4" name="Google Shape;8944;p77"/>
            <p:cNvSpPr/>
            <p:nvPr/>
          </p:nvSpPr>
          <p:spPr>
            <a:xfrm>
              <a:off x="-52225525" y="3584850"/>
              <a:ext cx="30750" cy="44925"/>
            </a:xfrm>
            <a:custGeom>
              <a:rect b="b" l="l" r="r" t="t"/>
              <a:pathLst>
                <a:path extrusionOk="0" h="1797" w="123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5" name="Google Shape;8945;p77"/>
            <p:cNvSpPr/>
            <p:nvPr/>
          </p:nvSpPr>
          <p:spPr>
            <a:xfrm>
              <a:off x="-52412200" y="3694325"/>
              <a:ext cx="205600" cy="208525"/>
            </a:xfrm>
            <a:custGeom>
              <a:rect b="b" l="l" r="r" t="t"/>
              <a:pathLst>
                <a:path extrusionOk="0" h="8341" w="8224">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6" name="Google Shape;8946;p77"/>
            <p:cNvSpPr/>
            <p:nvPr/>
          </p:nvSpPr>
          <p:spPr>
            <a:xfrm>
              <a:off x="-52430300" y="3619500"/>
              <a:ext cx="219775" cy="92975"/>
            </a:xfrm>
            <a:custGeom>
              <a:rect b="b" l="l" r="r" t="t"/>
              <a:pathLst>
                <a:path extrusionOk="0" h="3719" w="8791">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7" name="Google Shape;8947;p77"/>
            <p:cNvSpPr/>
            <p:nvPr/>
          </p:nvSpPr>
          <p:spPr>
            <a:xfrm>
              <a:off x="-52192450" y="3666775"/>
              <a:ext cx="42550" cy="120525"/>
            </a:xfrm>
            <a:custGeom>
              <a:rect b="b" l="l" r="r" t="t"/>
              <a:pathLst>
                <a:path extrusionOk="0" h="4821" w="1702">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8" name="Google Shape;8948;p77"/>
            <p:cNvSpPr/>
            <p:nvPr/>
          </p:nvSpPr>
          <p:spPr>
            <a:xfrm>
              <a:off x="-52450000"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49" name="Google Shape;8949;p77"/>
          <p:cNvGrpSpPr/>
          <p:nvPr/>
        </p:nvGrpSpPr>
        <p:grpSpPr>
          <a:xfrm>
            <a:off x="7533131" y="3670221"/>
            <a:ext cx="314662" cy="357226"/>
            <a:chOff x="-52440550" y="3977875"/>
            <a:chExt cx="279625" cy="317450"/>
          </a:xfrm>
        </p:grpSpPr>
        <p:sp>
          <p:nvSpPr>
            <p:cNvPr id="8950" name="Google Shape;8950;p77"/>
            <p:cNvSpPr/>
            <p:nvPr/>
          </p:nvSpPr>
          <p:spPr>
            <a:xfrm>
              <a:off x="-52403525" y="4052700"/>
              <a:ext cx="76425" cy="18150"/>
            </a:xfrm>
            <a:custGeom>
              <a:rect b="b" l="l" r="r" t="t"/>
              <a:pathLst>
                <a:path extrusionOk="0" h="726" w="3057">
                  <a:moveTo>
                    <a:pt x="0" y="1"/>
                  </a:moveTo>
                  <a:lnTo>
                    <a:pt x="0" y="725"/>
                  </a:lnTo>
                  <a:lnTo>
                    <a:pt x="3056" y="725"/>
                  </a:lnTo>
                  <a:cubicBezTo>
                    <a:pt x="3025" y="631"/>
                    <a:pt x="2993" y="473"/>
                    <a:pt x="2993" y="347"/>
                  </a:cubicBezTo>
                  <a:cubicBezTo>
                    <a:pt x="2993" y="221"/>
                    <a:pt x="3025" y="95"/>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1" name="Google Shape;8951;p77"/>
            <p:cNvSpPr/>
            <p:nvPr/>
          </p:nvSpPr>
          <p:spPr>
            <a:xfrm>
              <a:off x="-52357850" y="4088925"/>
              <a:ext cx="168575" cy="33075"/>
            </a:xfrm>
            <a:custGeom>
              <a:rect b="b" l="l" r="r" t="t"/>
              <a:pathLst>
                <a:path extrusionOk="0" h="1323" w="6743">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2" name="Google Shape;8952;p77"/>
            <p:cNvSpPr/>
            <p:nvPr/>
          </p:nvSpPr>
          <p:spPr>
            <a:xfrm>
              <a:off x="-52309000" y="4051925"/>
              <a:ext cx="17350" cy="18125"/>
            </a:xfrm>
            <a:custGeom>
              <a:rect b="b" l="l" r="r" t="t"/>
              <a:pathLst>
                <a:path extrusionOk="0" h="725" w="694">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3" name="Google Shape;8953;p77"/>
            <p:cNvSpPr/>
            <p:nvPr/>
          </p:nvSpPr>
          <p:spPr>
            <a:xfrm>
              <a:off x="-52402750" y="3977875"/>
              <a:ext cx="204825" cy="55950"/>
            </a:xfrm>
            <a:custGeom>
              <a:rect b="b" l="l" r="r" t="t"/>
              <a:pathLst>
                <a:path extrusionOk="0" h="2238" w="8193">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4" name="Google Shape;8954;p77"/>
            <p:cNvSpPr/>
            <p:nvPr/>
          </p:nvSpPr>
          <p:spPr>
            <a:xfrm>
              <a:off x="-52275150" y="4052700"/>
              <a:ext cx="77225" cy="17350"/>
            </a:xfrm>
            <a:custGeom>
              <a:rect b="b" l="l" r="r" t="t"/>
              <a:pathLst>
                <a:path extrusionOk="0" h="694" w="3089">
                  <a:moveTo>
                    <a:pt x="1" y="1"/>
                  </a:moveTo>
                  <a:cubicBezTo>
                    <a:pt x="64" y="95"/>
                    <a:pt x="95" y="221"/>
                    <a:pt x="95" y="347"/>
                  </a:cubicBezTo>
                  <a:cubicBezTo>
                    <a:pt x="95" y="442"/>
                    <a:pt x="64" y="568"/>
                    <a:pt x="1" y="694"/>
                  </a:cubicBezTo>
                  <a:lnTo>
                    <a:pt x="3088" y="694"/>
                  </a:lnTo>
                  <a:lnTo>
                    <a:pt x="30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5" name="Google Shape;8955;p77"/>
            <p:cNvSpPr/>
            <p:nvPr/>
          </p:nvSpPr>
          <p:spPr>
            <a:xfrm>
              <a:off x="-52403525" y="4089725"/>
              <a:ext cx="204800" cy="205600"/>
            </a:xfrm>
            <a:custGeom>
              <a:rect b="b" l="l" r="r" t="t"/>
              <a:pathLst>
                <a:path extrusionOk="0" h="8224" w="8192">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6" name="Google Shape;8956;p77"/>
            <p:cNvSpPr/>
            <p:nvPr/>
          </p:nvSpPr>
          <p:spPr>
            <a:xfrm>
              <a:off x="-52179050" y="4132250"/>
              <a:ext cx="18125" cy="63825"/>
            </a:xfrm>
            <a:custGeom>
              <a:rect b="b" l="l" r="r" t="t"/>
              <a:pathLst>
                <a:path extrusionOk="0" h="2553" w="725">
                  <a:moveTo>
                    <a:pt x="0" y="1"/>
                  </a:moveTo>
                  <a:lnTo>
                    <a:pt x="0" y="2552"/>
                  </a:lnTo>
                  <a:cubicBezTo>
                    <a:pt x="410" y="2269"/>
                    <a:pt x="725" y="1796"/>
                    <a:pt x="725" y="1261"/>
                  </a:cubicBezTo>
                  <a:cubicBezTo>
                    <a:pt x="725" y="694"/>
                    <a:pt x="410" y="22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7" name="Google Shape;8957;p77"/>
            <p:cNvSpPr/>
            <p:nvPr/>
          </p:nvSpPr>
          <p:spPr>
            <a:xfrm>
              <a:off x="-52440550" y="4132250"/>
              <a:ext cx="18925" cy="63825"/>
            </a:xfrm>
            <a:custGeom>
              <a:rect b="b" l="l" r="r" t="t"/>
              <a:pathLst>
                <a:path extrusionOk="0" h="2553" w="757">
                  <a:moveTo>
                    <a:pt x="757" y="1"/>
                  </a:moveTo>
                  <a:cubicBezTo>
                    <a:pt x="284"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58" name="Google Shape;8958;p77"/>
          <p:cNvGrpSpPr/>
          <p:nvPr/>
        </p:nvGrpSpPr>
        <p:grpSpPr>
          <a:xfrm>
            <a:off x="6645066" y="4126427"/>
            <a:ext cx="314662" cy="358999"/>
            <a:chOff x="-51623775" y="3584850"/>
            <a:chExt cx="279625" cy="319025"/>
          </a:xfrm>
        </p:grpSpPr>
        <p:sp>
          <p:nvSpPr>
            <p:cNvPr id="8959" name="Google Shape;8959;p77"/>
            <p:cNvSpPr/>
            <p:nvPr/>
          </p:nvSpPr>
          <p:spPr>
            <a:xfrm>
              <a:off x="-51497750" y="3832175"/>
              <a:ext cx="26000" cy="13200"/>
            </a:xfrm>
            <a:custGeom>
              <a:rect b="b" l="l" r="r" t="t"/>
              <a:pathLst>
                <a:path extrusionOk="0" h="528" w="104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0" name="Google Shape;8960;p77"/>
            <p:cNvSpPr/>
            <p:nvPr/>
          </p:nvSpPr>
          <p:spPr>
            <a:xfrm>
              <a:off x="-51574150" y="3809300"/>
              <a:ext cx="78000" cy="26550"/>
            </a:xfrm>
            <a:custGeom>
              <a:rect b="b" l="l" r="r" t="t"/>
              <a:pathLst>
                <a:path extrusionOk="0" h="1062" w="312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1" name="Google Shape;8961;p77"/>
            <p:cNvSpPr/>
            <p:nvPr/>
          </p:nvSpPr>
          <p:spPr>
            <a:xfrm>
              <a:off x="-51579675" y="3837675"/>
              <a:ext cx="190625" cy="66200"/>
            </a:xfrm>
            <a:custGeom>
              <a:rect b="b" l="l" r="r" t="t"/>
              <a:pathLst>
                <a:path extrusionOk="0" h="2648" w="7625">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2" name="Google Shape;8962;p77"/>
            <p:cNvSpPr/>
            <p:nvPr/>
          </p:nvSpPr>
          <p:spPr>
            <a:xfrm>
              <a:off x="-51473350" y="3809250"/>
              <a:ext cx="78000" cy="26500"/>
            </a:xfrm>
            <a:custGeom>
              <a:rect b="b" l="l" r="r" t="t"/>
              <a:pathLst>
                <a:path extrusionOk="0" h="1060" w="312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3" name="Google Shape;8963;p77"/>
            <p:cNvSpPr/>
            <p:nvPr/>
          </p:nvSpPr>
          <p:spPr>
            <a:xfrm>
              <a:off x="-51598575" y="3584850"/>
              <a:ext cx="226850" cy="111875"/>
            </a:xfrm>
            <a:custGeom>
              <a:rect b="b" l="l" r="r" t="t"/>
              <a:pathLst>
                <a:path extrusionOk="0" h="4475" w="9074">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4" name="Google Shape;8964;p77"/>
            <p:cNvSpPr/>
            <p:nvPr/>
          </p:nvSpPr>
          <p:spPr>
            <a:xfrm>
              <a:off x="-51623775" y="3703775"/>
              <a:ext cx="18125" cy="63825"/>
            </a:xfrm>
            <a:custGeom>
              <a:rect b="b" l="l" r="r" t="t"/>
              <a:pathLst>
                <a:path extrusionOk="0" h="2553" w="725">
                  <a:moveTo>
                    <a:pt x="725" y="1"/>
                  </a:moveTo>
                  <a:cubicBezTo>
                    <a:pt x="252" y="190"/>
                    <a:pt x="0" y="726"/>
                    <a:pt x="0" y="1261"/>
                  </a:cubicBezTo>
                  <a:cubicBezTo>
                    <a:pt x="0" y="1797"/>
                    <a:pt x="315" y="2301"/>
                    <a:pt x="725" y="2553"/>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5" name="Google Shape;8965;p77"/>
            <p:cNvSpPr/>
            <p:nvPr/>
          </p:nvSpPr>
          <p:spPr>
            <a:xfrm>
              <a:off x="-51363075" y="3703000"/>
              <a:ext cx="18925" cy="63825"/>
            </a:xfrm>
            <a:custGeom>
              <a:rect b="b" l="l" r="r" t="t"/>
              <a:pathLst>
                <a:path extrusionOk="0" h="2553" w="757">
                  <a:moveTo>
                    <a:pt x="1" y="0"/>
                  </a:moveTo>
                  <a:lnTo>
                    <a:pt x="1" y="2552"/>
                  </a:lnTo>
                  <a:cubicBezTo>
                    <a:pt x="442" y="2269"/>
                    <a:pt x="757" y="1796"/>
                    <a:pt x="757" y="1261"/>
                  </a:cubicBezTo>
                  <a:cubicBezTo>
                    <a:pt x="757" y="757"/>
                    <a:pt x="442"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6" name="Google Shape;8966;p77"/>
            <p:cNvSpPr/>
            <p:nvPr/>
          </p:nvSpPr>
          <p:spPr>
            <a:xfrm>
              <a:off x="-51586750" y="3716375"/>
              <a:ext cx="207150" cy="89775"/>
            </a:xfrm>
            <a:custGeom>
              <a:rect b="b" l="l" r="r" t="t"/>
              <a:pathLst>
                <a:path extrusionOk="0" h="3591" w="8286">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7" name="Google Shape;8967;p77"/>
            <p:cNvSpPr/>
            <p:nvPr/>
          </p:nvSpPr>
          <p:spPr>
            <a:xfrm>
              <a:off x="-51497750" y="3666775"/>
              <a:ext cx="26000" cy="26800"/>
            </a:xfrm>
            <a:custGeom>
              <a:rect b="b" l="l" r="r" t="t"/>
              <a:pathLst>
                <a:path extrusionOk="0" h="1072" w="1040">
                  <a:moveTo>
                    <a:pt x="536" y="0"/>
                  </a:moveTo>
                  <a:lnTo>
                    <a:pt x="0" y="536"/>
                  </a:lnTo>
                  <a:lnTo>
                    <a:pt x="536" y="1071"/>
                  </a:lnTo>
                  <a:lnTo>
                    <a:pt x="1040" y="536"/>
                  </a:lnTo>
                  <a:lnTo>
                    <a:pt x="5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68" name="Google Shape;8968;p77"/>
          <p:cNvSpPr txBox="1"/>
          <p:nvPr/>
        </p:nvSpPr>
        <p:spPr>
          <a:xfrm>
            <a:off x="849675" y="715988"/>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Help &amp; Support Icons</a:t>
            </a:r>
            <a:endParaRPr sz="2400">
              <a:solidFill>
                <a:srgbClr val="FFFFFF"/>
              </a:solidFill>
            </a:endParaRPr>
          </a:p>
        </p:txBody>
      </p:sp>
      <p:sp>
        <p:nvSpPr>
          <p:cNvPr id="8969" name="Google Shape;8969;p77"/>
          <p:cNvSpPr txBox="1"/>
          <p:nvPr/>
        </p:nvSpPr>
        <p:spPr>
          <a:xfrm>
            <a:off x="4858400" y="715988"/>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Avatar Icons</a:t>
            </a:r>
            <a:endParaRPr sz="2400">
              <a:solidFill>
                <a:srgbClr val="FFFFFF"/>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973" name="Shape 8973"/>
        <p:cNvGrpSpPr/>
        <p:nvPr/>
      </p:nvGrpSpPr>
      <p:grpSpPr>
        <a:xfrm>
          <a:off x="0" y="0"/>
          <a:ext cx="0" cy="0"/>
          <a:chOff x="0" y="0"/>
          <a:chExt cx="0" cy="0"/>
        </a:xfrm>
      </p:grpSpPr>
      <p:grpSp>
        <p:nvGrpSpPr>
          <p:cNvPr id="8974" name="Google Shape;8974;p78"/>
          <p:cNvGrpSpPr/>
          <p:nvPr/>
        </p:nvGrpSpPr>
        <p:grpSpPr>
          <a:xfrm>
            <a:off x="885675" y="1386849"/>
            <a:ext cx="276003" cy="357300"/>
            <a:chOff x="-50469125" y="3183175"/>
            <a:chExt cx="233150" cy="301825"/>
          </a:xfrm>
        </p:grpSpPr>
        <p:sp>
          <p:nvSpPr>
            <p:cNvPr id="8975" name="Google Shape;8975;p78"/>
            <p:cNvSpPr/>
            <p:nvPr/>
          </p:nvSpPr>
          <p:spPr>
            <a:xfrm>
              <a:off x="-50388775" y="3227275"/>
              <a:ext cx="70900" cy="70900"/>
            </a:xfrm>
            <a:custGeom>
              <a:rect b="b" l="l" r="r" t="t"/>
              <a:pathLst>
                <a:path extrusionOk="0" h="2836" w="2836">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6" name="Google Shape;8976;p78"/>
            <p:cNvSpPr/>
            <p:nvPr/>
          </p:nvSpPr>
          <p:spPr>
            <a:xfrm>
              <a:off x="-50469125" y="3290275"/>
              <a:ext cx="233150" cy="194725"/>
            </a:xfrm>
            <a:custGeom>
              <a:rect b="b" l="l" r="r" t="t"/>
              <a:pathLst>
                <a:path extrusionOk="0" h="7789" w="9326">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7" name="Google Shape;8977;p78"/>
            <p:cNvSpPr/>
            <p:nvPr/>
          </p:nvSpPr>
          <p:spPr>
            <a:xfrm>
              <a:off x="-50379325" y="3183175"/>
              <a:ext cx="52775" cy="34675"/>
            </a:xfrm>
            <a:custGeom>
              <a:rect b="b" l="l" r="r" t="t"/>
              <a:pathLst>
                <a:path extrusionOk="0" h="1387" w="2111">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78" name="Google Shape;8978;p78"/>
          <p:cNvGrpSpPr/>
          <p:nvPr/>
        </p:nvGrpSpPr>
        <p:grpSpPr>
          <a:xfrm>
            <a:off x="845574" y="1822251"/>
            <a:ext cx="356205" cy="355288"/>
            <a:chOff x="-50504575" y="3550975"/>
            <a:chExt cx="300900" cy="300125"/>
          </a:xfrm>
        </p:grpSpPr>
        <p:sp>
          <p:nvSpPr>
            <p:cNvPr id="8979" name="Google Shape;8979;p78"/>
            <p:cNvSpPr/>
            <p:nvPr/>
          </p:nvSpPr>
          <p:spPr>
            <a:xfrm>
              <a:off x="-50504575" y="3550975"/>
              <a:ext cx="300900" cy="176475"/>
            </a:xfrm>
            <a:custGeom>
              <a:rect b="b" l="l" r="r" t="t"/>
              <a:pathLst>
                <a:path extrusionOk="0" h="7059" w="12036">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0" name="Google Shape;8980;p78"/>
            <p:cNvSpPr/>
            <p:nvPr/>
          </p:nvSpPr>
          <p:spPr>
            <a:xfrm>
              <a:off x="-50432100" y="3622650"/>
              <a:ext cx="157550" cy="175675"/>
            </a:xfrm>
            <a:custGeom>
              <a:rect b="b" l="l" r="r" t="t"/>
              <a:pathLst>
                <a:path extrusionOk="0" h="7027" w="6302">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1" name="Google Shape;8981;p78"/>
            <p:cNvSpPr/>
            <p:nvPr/>
          </p:nvSpPr>
          <p:spPr>
            <a:xfrm>
              <a:off x="-50414775" y="3815625"/>
              <a:ext cx="122900" cy="35475"/>
            </a:xfrm>
            <a:custGeom>
              <a:rect b="b" l="l" r="r" t="t"/>
              <a:pathLst>
                <a:path extrusionOk="0" h="1419" w="4916">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2" name="Google Shape;8982;p78"/>
            <p:cNvSpPr/>
            <p:nvPr/>
          </p:nvSpPr>
          <p:spPr>
            <a:xfrm>
              <a:off x="-50362000" y="3727425"/>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83" name="Google Shape;8983;p78"/>
          <p:cNvGrpSpPr/>
          <p:nvPr/>
        </p:nvGrpSpPr>
        <p:grpSpPr>
          <a:xfrm>
            <a:off x="845574" y="2260493"/>
            <a:ext cx="356205" cy="354341"/>
            <a:chOff x="-50503000" y="3921175"/>
            <a:chExt cx="300900" cy="299325"/>
          </a:xfrm>
        </p:grpSpPr>
        <p:sp>
          <p:nvSpPr>
            <p:cNvPr id="8984" name="Google Shape;8984;p78"/>
            <p:cNvSpPr/>
            <p:nvPr/>
          </p:nvSpPr>
          <p:spPr>
            <a:xfrm>
              <a:off x="-50432900" y="3921175"/>
              <a:ext cx="177250" cy="53575"/>
            </a:xfrm>
            <a:custGeom>
              <a:rect b="b" l="l" r="r" t="t"/>
              <a:pathLst>
                <a:path extrusionOk="0" h="2143" w="7090">
                  <a:moveTo>
                    <a:pt x="1" y="0"/>
                  </a:moveTo>
                  <a:lnTo>
                    <a:pt x="1" y="2143"/>
                  </a:lnTo>
                  <a:lnTo>
                    <a:pt x="7089" y="2143"/>
                  </a:lnTo>
                  <a:lnTo>
                    <a:pt x="70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5" name="Google Shape;8985;p78"/>
            <p:cNvSpPr/>
            <p:nvPr/>
          </p:nvSpPr>
          <p:spPr>
            <a:xfrm>
              <a:off x="-50503000" y="3921175"/>
              <a:ext cx="52800" cy="53575"/>
            </a:xfrm>
            <a:custGeom>
              <a:rect b="b" l="l" r="r" t="t"/>
              <a:pathLst>
                <a:path extrusionOk="0" h="2143" w="2112">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6" name="Google Shape;8986;p78"/>
            <p:cNvSpPr/>
            <p:nvPr/>
          </p:nvSpPr>
          <p:spPr>
            <a:xfrm>
              <a:off x="-50237550" y="3921175"/>
              <a:ext cx="35450" cy="53575"/>
            </a:xfrm>
            <a:custGeom>
              <a:rect b="b" l="l" r="r" t="t"/>
              <a:pathLst>
                <a:path extrusionOk="0" h="2143" w="1418">
                  <a:moveTo>
                    <a:pt x="0" y="0"/>
                  </a:moveTo>
                  <a:lnTo>
                    <a:pt x="0" y="2143"/>
                  </a:lnTo>
                  <a:lnTo>
                    <a:pt x="347" y="2143"/>
                  </a:lnTo>
                  <a:cubicBezTo>
                    <a:pt x="945" y="2143"/>
                    <a:pt x="1418" y="1670"/>
                    <a:pt x="1418" y="1071"/>
                  </a:cubicBezTo>
                  <a:cubicBezTo>
                    <a:pt x="1418" y="473"/>
                    <a:pt x="945"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7" name="Google Shape;8987;p78"/>
            <p:cNvSpPr/>
            <p:nvPr/>
          </p:nvSpPr>
          <p:spPr>
            <a:xfrm>
              <a:off x="-50414775" y="4045625"/>
              <a:ext cx="159125" cy="122875"/>
            </a:xfrm>
            <a:custGeom>
              <a:rect b="b" l="l" r="r" t="t"/>
              <a:pathLst>
                <a:path extrusionOk="0" h="4915" w="6365">
                  <a:moveTo>
                    <a:pt x="0" y="0"/>
                  </a:moveTo>
                  <a:lnTo>
                    <a:pt x="0" y="4915"/>
                  </a:lnTo>
                  <a:lnTo>
                    <a:pt x="6364" y="4915"/>
                  </a:lnTo>
                  <a:lnTo>
                    <a:pt x="6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8" name="Google Shape;8988;p78"/>
            <p:cNvSpPr/>
            <p:nvPr/>
          </p:nvSpPr>
          <p:spPr>
            <a:xfrm>
              <a:off x="-50503000" y="3992050"/>
              <a:ext cx="300900" cy="228450"/>
            </a:xfrm>
            <a:custGeom>
              <a:rect b="b" l="l" r="r" t="t"/>
              <a:pathLst>
                <a:path extrusionOk="0" h="9138" w="12036">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89" name="Google Shape;8989;p78"/>
          <p:cNvGrpSpPr/>
          <p:nvPr/>
        </p:nvGrpSpPr>
        <p:grpSpPr>
          <a:xfrm>
            <a:off x="3049627" y="1406411"/>
            <a:ext cx="355258" cy="356205"/>
            <a:chOff x="-48630025" y="3199700"/>
            <a:chExt cx="300100" cy="300900"/>
          </a:xfrm>
        </p:grpSpPr>
        <p:sp>
          <p:nvSpPr>
            <p:cNvPr id="8990" name="Google Shape;8990;p78"/>
            <p:cNvSpPr/>
            <p:nvPr/>
          </p:nvSpPr>
          <p:spPr>
            <a:xfrm>
              <a:off x="-48630025" y="3199700"/>
              <a:ext cx="300100" cy="300900"/>
            </a:xfrm>
            <a:custGeom>
              <a:rect b="b" l="l" r="r" t="t"/>
              <a:pathLst>
                <a:path extrusionOk="0" h="12036" w="12004">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1" name="Google Shape;8991;p78"/>
            <p:cNvSpPr/>
            <p:nvPr/>
          </p:nvSpPr>
          <p:spPr>
            <a:xfrm>
              <a:off x="-48524475" y="3306025"/>
              <a:ext cx="88225" cy="89050"/>
            </a:xfrm>
            <a:custGeom>
              <a:rect b="b" l="l" r="r" t="t"/>
              <a:pathLst>
                <a:path extrusionOk="0" h="3562" w="3529">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2" name="Google Shape;8992;p78"/>
            <p:cNvSpPr/>
            <p:nvPr/>
          </p:nvSpPr>
          <p:spPr>
            <a:xfrm>
              <a:off x="-48489025" y="3341475"/>
              <a:ext cx="17350" cy="18150"/>
            </a:xfrm>
            <a:custGeom>
              <a:rect b="b" l="l" r="r" t="t"/>
              <a:pathLst>
                <a:path extrusionOk="0" h="726" w="694">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93" name="Google Shape;8993;p78"/>
          <p:cNvGrpSpPr/>
          <p:nvPr/>
        </p:nvGrpSpPr>
        <p:grpSpPr>
          <a:xfrm>
            <a:off x="3049627" y="1843707"/>
            <a:ext cx="355258" cy="355258"/>
            <a:chOff x="-48630025" y="3569100"/>
            <a:chExt cx="300100" cy="300100"/>
          </a:xfrm>
        </p:grpSpPr>
        <p:sp>
          <p:nvSpPr>
            <p:cNvPr id="8994" name="Google Shape;8994;p78"/>
            <p:cNvSpPr/>
            <p:nvPr/>
          </p:nvSpPr>
          <p:spPr>
            <a:xfrm>
              <a:off x="-48400825" y="3710875"/>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5" name="Google Shape;8995;p78"/>
            <p:cNvSpPr/>
            <p:nvPr/>
          </p:nvSpPr>
          <p:spPr>
            <a:xfrm>
              <a:off x="-48400825" y="3781750"/>
              <a:ext cx="18150" cy="17350"/>
            </a:xfrm>
            <a:custGeom>
              <a:rect b="b" l="l" r="r" t="t"/>
              <a:pathLst>
                <a:path extrusionOk="0" h="694" w="726">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6" name="Google Shape;8996;p78"/>
            <p:cNvSpPr/>
            <p:nvPr/>
          </p:nvSpPr>
          <p:spPr>
            <a:xfrm>
              <a:off x="-48488250" y="3710875"/>
              <a:ext cx="18150" cy="17350"/>
            </a:xfrm>
            <a:custGeom>
              <a:rect b="b" l="l" r="r" t="t"/>
              <a:pathLst>
                <a:path extrusionOk="0" h="694" w="726">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7" name="Google Shape;8997;p78"/>
            <p:cNvSpPr/>
            <p:nvPr/>
          </p:nvSpPr>
          <p:spPr>
            <a:xfrm>
              <a:off x="-48488250" y="3640000"/>
              <a:ext cx="18150" cy="17350"/>
            </a:xfrm>
            <a:custGeom>
              <a:rect b="b" l="l" r="r" t="t"/>
              <a:pathLst>
                <a:path extrusionOk="0" h="694" w="726">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8" name="Google Shape;8998;p78"/>
            <p:cNvSpPr/>
            <p:nvPr/>
          </p:nvSpPr>
          <p:spPr>
            <a:xfrm>
              <a:off x="-48400825" y="3640000"/>
              <a:ext cx="18150" cy="17350"/>
            </a:xfrm>
            <a:custGeom>
              <a:rect b="b" l="l" r="r" t="t"/>
              <a:pathLst>
                <a:path extrusionOk="0" h="694" w="726">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9" name="Google Shape;8999;p78"/>
            <p:cNvSpPr/>
            <p:nvPr/>
          </p:nvSpPr>
          <p:spPr>
            <a:xfrm>
              <a:off x="-48541800" y="3569100"/>
              <a:ext cx="211875" cy="300100"/>
            </a:xfrm>
            <a:custGeom>
              <a:rect b="b" l="l" r="r" t="t"/>
              <a:pathLst>
                <a:path extrusionOk="0" h="12004" w="8475">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0" name="Google Shape;9000;p78"/>
            <p:cNvSpPr/>
            <p:nvPr/>
          </p:nvSpPr>
          <p:spPr>
            <a:xfrm>
              <a:off x="-48488250" y="3781750"/>
              <a:ext cx="18150" cy="17350"/>
            </a:xfrm>
            <a:custGeom>
              <a:rect b="b" l="l" r="r" t="t"/>
              <a:pathLst>
                <a:path extrusionOk="0" h="694" w="726">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1" name="Google Shape;9001;p78"/>
            <p:cNvSpPr/>
            <p:nvPr/>
          </p:nvSpPr>
          <p:spPr>
            <a:xfrm>
              <a:off x="-48630025" y="3569900"/>
              <a:ext cx="71700" cy="87450"/>
            </a:xfrm>
            <a:custGeom>
              <a:rect b="b" l="l" r="r" t="t"/>
              <a:pathLst>
                <a:path extrusionOk="0" h="3498" w="2868">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2" name="Google Shape;9002;p78"/>
            <p:cNvSpPr/>
            <p:nvPr/>
          </p:nvSpPr>
          <p:spPr>
            <a:xfrm>
              <a:off x="-48626875" y="3668350"/>
              <a:ext cx="64625" cy="42550"/>
            </a:xfrm>
            <a:custGeom>
              <a:rect b="b" l="l" r="r" t="t"/>
              <a:pathLst>
                <a:path extrusionOk="0" h="1702" w="2585">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3" name="Google Shape;9003;p78"/>
            <p:cNvSpPr/>
            <p:nvPr/>
          </p:nvSpPr>
          <p:spPr>
            <a:xfrm>
              <a:off x="-48630025" y="3727425"/>
              <a:ext cx="70925" cy="141775"/>
            </a:xfrm>
            <a:custGeom>
              <a:rect b="b" l="l" r="r" t="t"/>
              <a:pathLst>
                <a:path extrusionOk="0" h="5671" w="2837">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04" name="Google Shape;9004;p78"/>
          <p:cNvGrpSpPr/>
          <p:nvPr/>
        </p:nvGrpSpPr>
        <p:grpSpPr>
          <a:xfrm>
            <a:off x="3050101" y="2281003"/>
            <a:ext cx="354311" cy="353394"/>
            <a:chOff x="-48629225" y="3938500"/>
            <a:chExt cx="299300" cy="298525"/>
          </a:xfrm>
        </p:grpSpPr>
        <p:sp>
          <p:nvSpPr>
            <p:cNvPr id="9005" name="Google Shape;9005;p78"/>
            <p:cNvSpPr/>
            <p:nvPr/>
          </p:nvSpPr>
          <p:spPr>
            <a:xfrm>
              <a:off x="-48629225" y="3938500"/>
              <a:ext cx="299300" cy="298525"/>
            </a:xfrm>
            <a:custGeom>
              <a:rect b="b" l="l" r="r" t="t"/>
              <a:pathLst>
                <a:path extrusionOk="0" h="11941" w="11972">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6" name="Google Shape;9006;p78"/>
            <p:cNvSpPr/>
            <p:nvPr/>
          </p:nvSpPr>
          <p:spPr>
            <a:xfrm>
              <a:off x="-48496900" y="4119650"/>
              <a:ext cx="35450" cy="47275"/>
            </a:xfrm>
            <a:custGeom>
              <a:rect b="b" l="l" r="r" t="t"/>
              <a:pathLst>
                <a:path extrusionOk="0" h="1891" w="1418">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7" name="Google Shape;9007;p78"/>
            <p:cNvSpPr/>
            <p:nvPr/>
          </p:nvSpPr>
          <p:spPr>
            <a:xfrm>
              <a:off x="-48495325" y="4073175"/>
              <a:ext cx="29950" cy="31325"/>
            </a:xfrm>
            <a:custGeom>
              <a:rect b="b" l="l" r="r" t="t"/>
              <a:pathLst>
                <a:path extrusionOk="0" h="1253" w="1198">
                  <a:moveTo>
                    <a:pt x="599" y="1"/>
                  </a:moveTo>
                  <a:lnTo>
                    <a:pt x="0" y="1135"/>
                  </a:lnTo>
                  <a:cubicBezTo>
                    <a:pt x="205" y="1214"/>
                    <a:pt x="410" y="1253"/>
                    <a:pt x="610" y="1253"/>
                  </a:cubicBezTo>
                  <a:cubicBezTo>
                    <a:pt x="811" y="1253"/>
                    <a:pt x="1008" y="1214"/>
                    <a:pt x="1197" y="1135"/>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8" name="Google Shape;9008;p78"/>
            <p:cNvSpPr/>
            <p:nvPr/>
          </p:nvSpPr>
          <p:spPr>
            <a:xfrm>
              <a:off x="-48559125" y="4009375"/>
              <a:ext cx="159900" cy="149675"/>
            </a:xfrm>
            <a:custGeom>
              <a:rect b="b" l="l" r="r" t="t"/>
              <a:pathLst>
                <a:path extrusionOk="0" h="5987" w="6396">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09" name="Google Shape;9009;p78"/>
          <p:cNvGrpSpPr/>
          <p:nvPr/>
        </p:nvGrpSpPr>
        <p:grpSpPr>
          <a:xfrm>
            <a:off x="1785504" y="2752344"/>
            <a:ext cx="311458" cy="354341"/>
            <a:chOff x="-46762575" y="3200500"/>
            <a:chExt cx="263100" cy="299325"/>
          </a:xfrm>
        </p:grpSpPr>
        <p:sp>
          <p:nvSpPr>
            <p:cNvPr id="9010" name="Google Shape;9010;p78"/>
            <p:cNvSpPr/>
            <p:nvPr/>
          </p:nvSpPr>
          <p:spPr>
            <a:xfrm>
              <a:off x="-46762575" y="3393475"/>
              <a:ext cx="263100" cy="106350"/>
            </a:xfrm>
            <a:custGeom>
              <a:rect b="b" l="l" r="r" t="t"/>
              <a:pathLst>
                <a:path extrusionOk="0" h="4254" w="10524">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1" name="Google Shape;9011;p78"/>
            <p:cNvSpPr/>
            <p:nvPr/>
          </p:nvSpPr>
          <p:spPr>
            <a:xfrm>
              <a:off x="-46743650" y="3200500"/>
              <a:ext cx="228425" cy="176450"/>
            </a:xfrm>
            <a:custGeom>
              <a:rect b="b" l="l" r="r" t="t"/>
              <a:pathLst>
                <a:path extrusionOk="0" h="7058" w="9137">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2" name="Google Shape;9012;p78"/>
            <p:cNvSpPr/>
            <p:nvPr/>
          </p:nvSpPr>
          <p:spPr>
            <a:xfrm>
              <a:off x="-46638125" y="3289500"/>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3" name="Google Shape;9013;p78"/>
            <p:cNvSpPr/>
            <p:nvPr/>
          </p:nvSpPr>
          <p:spPr>
            <a:xfrm>
              <a:off x="-46696400" y="3345425"/>
              <a:ext cx="63025" cy="31525"/>
            </a:xfrm>
            <a:custGeom>
              <a:rect b="b" l="l" r="r" t="t"/>
              <a:pathLst>
                <a:path extrusionOk="0" h="1261" w="2521">
                  <a:moveTo>
                    <a:pt x="1261" y="0"/>
                  </a:moveTo>
                  <a:lnTo>
                    <a:pt x="0" y="1260"/>
                  </a:lnTo>
                  <a:lnTo>
                    <a:pt x="2521" y="1260"/>
                  </a:lnTo>
                  <a:lnTo>
                    <a:pt x="12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4" name="Google Shape;9014;p78"/>
            <p:cNvSpPr/>
            <p:nvPr/>
          </p:nvSpPr>
          <p:spPr>
            <a:xfrm>
              <a:off x="-46616850" y="3345425"/>
              <a:ext cx="53575" cy="31525"/>
            </a:xfrm>
            <a:custGeom>
              <a:rect b="b" l="l" r="r" t="t"/>
              <a:pathLst>
                <a:path extrusionOk="0" h="1261" w="2143">
                  <a:moveTo>
                    <a:pt x="883" y="0"/>
                  </a:moveTo>
                  <a:lnTo>
                    <a:pt x="0" y="945"/>
                  </a:lnTo>
                  <a:lnTo>
                    <a:pt x="315" y="1260"/>
                  </a:lnTo>
                  <a:lnTo>
                    <a:pt x="2143" y="1260"/>
                  </a:lnTo>
                  <a:lnTo>
                    <a:pt x="8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15" name="Google Shape;9015;p78"/>
          <p:cNvGrpSpPr/>
          <p:nvPr/>
        </p:nvGrpSpPr>
        <p:grpSpPr>
          <a:xfrm>
            <a:off x="1763589" y="3211066"/>
            <a:ext cx="355288" cy="312375"/>
            <a:chOff x="-46779900" y="3588000"/>
            <a:chExt cx="300125" cy="263875"/>
          </a:xfrm>
        </p:grpSpPr>
        <p:sp>
          <p:nvSpPr>
            <p:cNvPr id="9016" name="Google Shape;9016;p78"/>
            <p:cNvSpPr/>
            <p:nvPr/>
          </p:nvSpPr>
          <p:spPr>
            <a:xfrm>
              <a:off x="-46746025" y="3588000"/>
              <a:ext cx="230800" cy="263875"/>
            </a:xfrm>
            <a:custGeom>
              <a:rect b="b" l="l" r="r" t="t"/>
              <a:pathLst>
                <a:path extrusionOk="0" h="10555" w="9232">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7" name="Google Shape;9017;p78"/>
            <p:cNvSpPr/>
            <p:nvPr/>
          </p:nvSpPr>
          <p:spPr>
            <a:xfrm>
              <a:off x="-46674350" y="3710075"/>
              <a:ext cx="91400" cy="122900"/>
            </a:xfrm>
            <a:custGeom>
              <a:rect b="b" l="l" r="r" t="t"/>
              <a:pathLst>
                <a:path extrusionOk="0" h="4916" w="3656">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8" name="Google Shape;9018;p78"/>
            <p:cNvSpPr/>
            <p:nvPr/>
          </p:nvSpPr>
          <p:spPr>
            <a:xfrm>
              <a:off x="-46779900" y="3754200"/>
              <a:ext cx="17350" cy="70125"/>
            </a:xfrm>
            <a:custGeom>
              <a:rect b="b" l="l" r="r" t="t"/>
              <a:pathLst>
                <a:path extrusionOk="0" h="2805" w="694">
                  <a:moveTo>
                    <a:pt x="694" y="0"/>
                  </a:moveTo>
                  <a:cubicBezTo>
                    <a:pt x="253" y="347"/>
                    <a:pt x="1" y="819"/>
                    <a:pt x="1" y="1418"/>
                  </a:cubicBezTo>
                  <a:cubicBezTo>
                    <a:pt x="1" y="2017"/>
                    <a:pt x="253" y="2458"/>
                    <a:pt x="694" y="2804"/>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9" name="Google Shape;9019;p78"/>
            <p:cNvSpPr/>
            <p:nvPr/>
          </p:nvSpPr>
          <p:spPr>
            <a:xfrm>
              <a:off x="-46497925" y="3754200"/>
              <a:ext cx="18150" cy="70125"/>
            </a:xfrm>
            <a:custGeom>
              <a:rect b="b" l="l" r="r" t="t"/>
              <a:pathLst>
                <a:path extrusionOk="0" h="2805" w="726">
                  <a:moveTo>
                    <a:pt x="1" y="0"/>
                  </a:moveTo>
                  <a:lnTo>
                    <a:pt x="1" y="2804"/>
                  </a:lnTo>
                  <a:cubicBezTo>
                    <a:pt x="442" y="2489"/>
                    <a:pt x="725" y="1954"/>
                    <a:pt x="725" y="1418"/>
                  </a:cubicBezTo>
                  <a:cubicBezTo>
                    <a:pt x="725" y="851"/>
                    <a:pt x="442" y="347"/>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20" name="Google Shape;9020;p78"/>
          <p:cNvGrpSpPr/>
          <p:nvPr/>
        </p:nvGrpSpPr>
        <p:grpSpPr>
          <a:xfrm>
            <a:off x="1764062" y="3625988"/>
            <a:ext cx="354341" cy="353394"/>
            <a:chOff x="-46779100" y="3938500"/>
            <a:chExt cx="299325" cy="298525"/>
          </a:xfrm>
        </p:grpSpPr>
        <p:sp>
          <p:nvSpPr>
            <p:cNvPr id="9021" name="Google Shape;9021;p78"/>
            <p:cNvSpPr/>
            <p:nvPr/>
          </p:nvSpPr>
          <p:spPr>
            <a:xfrm>
              <a:off x="-46656225" y="4061375"/>
              <a:ext cx="53575" cy="52775"/>
            </a:xfrm>
            <a:custGeom>
              <a:rect b="b" l="l" r="r" t="t"/>
              <a:pathLst>
                <a:path extrusionOk="0" h="2111" w="2143">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2" name="Google Shape;9022;p78"/>
            <p:cNvSpPr/>
            <p:nvPr/>
          </p:nvSpPr>
          <p:spPr>
            <a:xfrm>
              <a:off x="-46779100" y="3938500"/>
              <a:ext cx="299325" cy="298525"/>
            </a:xfrm>
            <a:custGeom>
              <a:rect b="b" l="l" r="r" t="t"/>
              <a:pathLst>
                <a:path extrusionOk="0" h="11941" w="11973">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23" name="Google Shape;9023;p78"/>
          <p:cNvGrpSpPr/>
          <p:nvPr/>
        </p:nvGrpSpPr>
        <p:grpSpPr>
          <a:xfrm>
            <a:off x="3971800" y="2758855"/>
            <a:ext cx="355258" cy="355288"/>
            <a:chOff x="-44924250" y="3206000"/>
            <a:chExt cx="300100" cy="300125"/>
          </a:xfrm>
        </p:grpSpPr>
        <p:sp>
          <p:nvSpPr>
            <p:cNvPr id="9024" name="Google Shape;9024;p78"/>
            <p:cNvSpPr/>
            <p:nvPr/>
          </p:nvSpPr>
          <p:spPr>
            <a:xfrm>
              <a:off x="-44747025" y="3365100"/>
              <a:ext cx="122875" cy="87450"/>
            </a:xfrm>
            <a:custGeom>
              <a:rect b="b" l="l" r="r" t="t"/>
              <a:pathLst>
                <a:path extrusionOk="0" h="3498" w="4915">
                  <a:moveTo>
                    <a:pt x="0" y="1"/>
                  </a:moveTo>
                  <a:lnTo>
                    <a:pt x="0" y="3498"/>
                  </a:lnTo>
                  <a:lnTo>
                    <a:pt x="4915" y="3498"/>
                  </a:lnTo>
                  <a:lnTo>
                    <a:pt x="49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5" name="Google Shape;9025;p78"/>
            <p:cNvSpPr/>
            <p:nvPr/>
          </p:nvSpPr>
          <p:spPr>
            <a:xfrm>
              <a:off x="-44747025" y="3470650"/>
              <a:ext cx="122875" cy="35475"/>
            </a:xfrm>
            <a:custGeom>
              <a:rect b="b" l="l" r="r" t="t"/>
              <a:pathLst>
                <a:path extrusionOk="0" h="1419" w="4915">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6" name="Google Shape;9026;p78"/>
            <p:cNvSpPr/>
            <p:nvPr/>
          </p:nvSpPr>
          <p:spPr>
            <a:xfrm>
              <a:off x="-44747025" y="3313125"/>
              <a:ext cx="122875" cy="35475"/>
            </a:xfrm>
            <a:custGeom>
              <a:rect b="b" l="l" r="r" t="t"/>
              <a:pathLst>
                <a:path extrusionOk="0" h="1419" w="4915">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7" name="Google Shape;9027;p78"/>
            <p:cNvSpPr/>
            <p:nvPr/>
          </p:nvSpPr>
          <p:spPr>
            <a:xfrm>
              <a:off x="-44924250" y="3384000"/>
              <a:ext cx="159125" cy="69350"/>
            </a:xfrm>
            <a:custGeom>
              <a:rect b="b" l="l" r="r" t="t"/>
              <a:pathLst>
                <a:path extrusionOk="0" h="2774" w="6365">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8" name="Google Shape;9028;p78"/>
            <p:cNvSpPr/>
            <p:nvPr/>
          </p:nvSpPr>
          <p:spPr>
            <a:xfrm>
              <a:off x="-44924250" y="3206000"/>
              <a:ext cx="264675" cy="159125"/>
            </a:xfrm>
            <a:custGeom>
              <a:rect b="b" l="l" r="r" t="t"/>
              <a:pathLst>
                <a:path extrusionOk="0" h="6365" w="10587">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29" name="Google Shape;9029;p78"/>
          <p:cNvGrpSpPr/>
          <p:nvPr/>
        </p:nvGrpSpPr>
        <p:grpSpPr>
          <a:xfrm>
            <a:off x="1286286" y="1386849"/>
            <a:ext cx="355258" cy="355258"/>
            <a:chOff x="-50134375" y="3183175"/>
            <a:chExt cx="300100" cy="300100"/>
          </a:xfrm>
        </p:grpSpPr>
        <p:sp>
          <p:nvSpPr>
            <p:cNvPr id="9030" name="Google Shape;9030;p78"/>
            <p:cNvSpPr/>
            <p:nvPr/>
          </p:nvSpPr>
          <p:spPr>
            <a:xfrm>
              <a:off x="-50134375" y="3270600"/>
              <a:ext cx="87450" cy="53575"/>
            </a:xfrm>
            <a:custGeom>
              <a:rect b="b" l="l" r="r" t="t"/>
              <a:pathLst>
                <a:path extrusionOk="0" h="2143" w="3498">
                  <a:moveTo>
                    <a:pt x="0" y="0"/>
                  </a:moveTo>
                  <a:lnTo>
                    <a:pt x="0" y="2143"/>
                  </a:lnTo>
                  <a:lnTo>
                    <a:pt x="3497" y="2143"/>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1" name="Google Shape;9031;p78"/>
            <p:cNvSpPr/>
            <p:nvPr/>
          </p:nvSpPr>
          <p:spPr>
            <a:xfrm>
              <a:off x="-50134375" y="3340700"/>
              <a:ext cx="87450" cy="54375"/>
            </a:xfrm>
            <a:custGeom>
              <a:rect b="b" l="l" r="r" t="t"/>
              <a:pathLst>
                <a:path extrusionOk="0" h="2175" w="3498">
                  <a:moveTo>
                    <a:pt x="0" y="0"/>
                  </a:moveTo>
                  <a:lnTo>
                    <a:pt x="0" y="2174"/>
                  </a:lnTo>
                  <a:cubicBezTo>
                    <a:pt x="441" y="1701"/>
                    <a:pt x="1071" y="1418"/>
                    <a:pt x="1765" y="1418"/>
                  </a:cubicBezTo>
                  <a:cubicBezTo>
                    <a:pt x="2426" y="1418"/>
                    <a:pt x="3056" y="1670"/>
                    <a:pt x="3497" y="2174"/>
                  </a:cubicBez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2" name="Google Shape;9032;p78"/>
            <p:cNvSpPr/>
            <p:nvPr/>
          </p:nvSpPr>
          <p:spPr>
            <a:xfrm>
              <a:off x="-50134375" y="3183175"/>
              <a:ext cx="87450" cy="70125"/>
            </a:xfrm>
            <a:custGeom>
              <a:rect b="b" l="l" r="r" t="t"/>
              <a:pathLst>
                <a:path extrusionOk="0" h="2805" w="3498">
                  <a:moveTo>
                    <a:pt x="347" y="0"/>
                  </a:moveTo>
                  <a:cubicBezTo>
                    <a:pt x="158" y="0"/>
                    <a:pt x="0" y="158"/>
                    <a:pt x="0" y="347"/>
                  </a:cubicBezTo>
                  <a:lnTo>
                    <a:pt x="0" y="2804"/>
                  </a:lnTo>
                  <a:lnTo>
                    <a:pt x="3497" y="2804"/>
                  </a:lnTo>
                  <a:lnTo>
                    <a:pt x="3497" y="347"/>
                  </a:lnTo>
                  <a:cubicBezTo>
                    <a:pt x="3497" y="158"/>
                    <a:pt x="3340"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3" name="Google Shape;9033;p78"/>
            <p:cNvSpPr/>
            <p:nvPr/>
          </p:nvSpPr>
          <p:spPr>
            <a:xfrm>
              <a:off x="-50028050" y="3363525"/>
              <a:ext cx="37050" cy="75650"/>
            </a:xfrm>
            <a:custGeom>
              <a:rect b="b" l="l" r="r" t="t"/>
              <a:pathLst>
                <a:path extrusionOk="0" h="3026" w="1482">
                  <a:moveTo>
                    <a:pt x="0" y="1"/>
                  </a:moveTo>
                  <a:lnTo>
                    <a:pt x="0" y="3025"/>
                  </a:lnTo>
                  <a:lnTo>
                    <a:pt x="1481" y="1482"/>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4" name="Google Shape;9034;p78"/>
            <p:cNvSpPr/>
            <p:nvPr/>
          </p:nvSpPr>
          <p:spPr>
            <a:xfrm>
              <a:off x="-50028050" y="3287125"/>
              <a:ext cx="88225" cy="101625"/>
            </a:xfrm>
            <a:custGeom>
              <a:rect b="b" l="l" r="r" t="t"/>
              <a:pathLst>
                <a:path extrusionOk="0" h="4065" w="3529">
                  <a:moveTo>
                    <a:pt x="1072" y="1"/>
                  </a:moveTo>
                  <a:lnTo>
                    <a:pt x="0" y="1104"/>
                  </a:lnTo>
                  <a:lnTo>
                    <a:pt x="0" y="2049"/>
                  </a:lnTo>
                  <a:lnTo>
                    <a:pt x="2017" y="4065"/>
                  </a:lnTo>
                  <a:lnTo>
                    <a:pt x="3529" y="2490"/>
                  </a:lnTo>
                  <a:lnTo>
                    <a:pt x="1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5" name="Google Shape;9035;p78"/>
            <p:cNvSpPr/>
            <p:nvPr/>
          </p:nvSpPr>
          <p:spPr>
            <a:xfrm>
              <a:off x="-49988675" y="3225700"/>
              <a:ext cx="111875" cy="111875"/>
            </a:xfrm>
            <a:custGeom>
              <a:rect b="b" l="l" r="r" t="t"/>
              <a:pathLst>
                <a:path extrusionOk="0" h="4475" w="4475">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6" name="Google Shape;9036;p78"/>
            <p:cNvSpPr/>
            <p:nvPr/>
          </p:nvSpPr>
          <p:spPr>
            <a:xfrm>
              <a:off x="-50134375" y="3395050"/>
              <a:ext cx="89025" cy="88225"/>
            </a:xfrm>
            <a:custGeom>
              <a:rect b="b" l="l" r="r" t="t"/>
              <a:pathLst>
                <a:path extrusionOk="0" h="3529" w="3561">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7" name="Google Shape;9037;p78"/>
            <p:cNvSpPr/>
            <p:nvPr/>
          </p:nvSpPr>
          <p:spPr>
            <a:xfrm>
              <a:off x="-50045375" y="3428900"/>
              <a:ext cx="52800" cy="53600"/>
            </a:xfrm>
            <a:custGeom>
              <a:rect b="b" l="l" r="r" t="t"/>
              <a:pathLst>
                <a:path extrusionOk="0" h="2144" w="2112">
                  <a:moveTo>
                    <a:pt x="2111" y="1"/>
                  </a:moveTo>
                  <a:lnTo>
                    <a:pt x="0"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8" name="Google Shape;9038;p78"/>
            <p:cNvSpPr/>
            <p:nvPr/>
          </p:nvSpPr>
          <p:spPr>
            <a:xfrm>
              <a:off x="-49975275" y="3395050"/>
              <a:ext cx="52775" cy="87450"/>
            </a:xfrm>
            <a:custGeom>
              <a:rect b="b" l="l" r="r" t="t"/>
              <a:pathLst>
                <a:path extrusionOk="0" h="3498" w="2111">
                  <a:moveTo>
                    <a:pt x="693" y="0"/>
                  </a:moveTo>
                  <a:lnTo>
                    <a:pt x="0" y="662"/>
                  </a:lnTo>
                  <a:lnTo>
                    <a:pt x="0" y="3497"/>
                  </a:lnTo>
                  <a:lnTo>
                    <a:pt x="2111" y="3497"/>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9" name="Google Shape;9039;p78"/>
            <p:cNvSpPr/>
            <p:nvPr/>
          </p:nvSpPr>
          <p:spPr>
            <a:xfrm>
              <a:off x="-49905175" y="3395050"/>
              <a:ext cx="70900" cy="87450"/>
            </a:xfrm>
            <a:custGeom>
              <a:rect b="b" l="l" r="r" t="t"/>
              <a:pathLst>
                <a:path extrusionOk="0" h="3498" w="2836">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40" name="Google Shape;9040;p78"/>
          <p:cNvGrpSpPr/>
          <p:nvPr/>
        </p:nvGrpSpPr>
        <p:grpSpPr>
          <a:xfrm>
            <a:off x="1286286" y="1822251"/>
            <a:ext cx="355258" cy="355288"/>
            <a:chOff x="-50134375" y="3550975"/>
            <a:chExt cx="300100" cy="300125"/>
          </a:xfrm>
        </p:grpSpPr>
        <p:sp>
          <p:nvSpPr>
            <p:cNvPr id="9041" name="Google Shape;9041;p78"/>
            <p:cNvSpPr/>
            <p:nvPr/>
          </p:nvSpPr>
          <p:spPr>
            <a:xfrm>
              <a:off x="-50134375" y="3550975"/>
              <a:ext cx="300100" cy="300125"/>
            </a:xfrm>
            <a:custGeom>
              <a:rect b="b" l="l" r="r" t="t"/>
              <a:pathLst>
                <a:path extrusionOk="0" h="12005" w="12004">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2" name="Google Shape;9042;p78"/>
            <p:cNvSpPr/>
            <p:nvPr/>
          </p:nvSpPr>
          <p:spPr>
            <a:xfrm>
              <a:off x="-50054825" y="3603750"/>
              <a:ext cx="141800" cy="194575"/>
            </a:xfrm>
            <a:custGeom>
              <a:rect b="b" l="l" r="r" t="t"/>
              <a:pathLst>
                <a:path extrusionOk="0" h="7783" w="5672">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43" name="Google Shape;9043;p78"/>
          <p:cNvGrpSpPr/>
          <p:nvPr/>
        </p:nvGrpSpPr>
        <p:grpSpPr>
          <a:xfrm>
            <a:off x="1286286" y="2259783"/>
            <a:ext cx="355258" cy="355051"/>
            <a:chOff x="-50134375" y="3920575"/>
            <a:chExt cx="300100" cy="299925"/>
          </a:xfrm>
        </p:grpSpPr>
        <p:sp>
          <p:nvSpPr>
            <p:cNvPr id="9044" name="Google Shape;9044;p78"/>
            <p:cNvSpPr/>
            <p:nvPr/>
          </p:nvSpPr>
          <p:spPr>
            <a:xfrm>
              <a:off x="-49985525" y="3920575"/>
              <a:ext cx="151250" cy="151850"/>
            </a:xfrm>
            <a:custGeom>
              <a:rect b="b" l="l" r="r" t="t"/>
              <a:pathLst>
                <a:path extrusionOk="0" h="6074" w="605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5" name="Google Shape;9045;p78"/>
            <p:cNvSpPr/>
            <p:nvPr/>
          </p:nvSpPr>
          <p:spPr>
            <a:xfrm>
              <a:off x="-50134375" y="4069250"/>
              <a:ext cx="151250" cy="151250"/>
            </a:xfrm>
            <a:custGeom>
              <a:rect b="b" l="l" r="r" t="t"/>
              <a:pathLst>
                <a:path extrusionOk="0" h="6050" w="605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6" name="Google Shape;9046;p78"/>
            <p:cNvSpPr/>
            <p:nvPr/>
          </p:nvSpPr>
          <p:spPr>
            <a:xfrm>
              <a:off x="-50090275" y="3964500"/>
              <a:ext cx="211100" cy="211100"/>
            </a:xfrm>
            <a:custGeom>
              <a:rect b="b" l="l" r="r" t="t"/>
              <a:pathLst>
                <a:path extrusionOk="0" h="8444" w="8444">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47" name="Google Shape;9047;p78"/>
          <p:cNvGrpSpPr/>
          <p:nvPr/>
        </p:nvGrpSpPr>
        <p:grpSpPr>
          <a:xfrm>
            <a:off x="3497010" y="1407358"/>
            <a:ext cx="357123" cy="355258"/>
            <a:chOff x="-48262200" y="3200500"/>
            <a:chExt cx="301675" cy="300100"/>
          </a:xfrm>
        </p:grpSpPr>
        <p:sp>
          <p:nvSpPr>
            <p:cNvPr id="9048" name="Google Shape;9048;p78"/>
            <p:cNvSpPr/>
            <p:nvPr/>
          </p:nvSpPr>
          <p:spPr>
            <a:xfrm>
              <a:off x="-48191325" y="3288700"/>
              <a:ext cx="51225" cy="51225"/>
            </a:xfrm>
            <a:custGeom>
              <a:rect b="b" l="l" r="r" t="t"/>
              <a:pathLst>
                <a:path extrusionOk="0" h="2049" w="2049">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9" name="Google Shape;9049;p78"/>
            <p:cNvSpPr/>
            <p:nvPr/>
          </p:nvSpPr>
          <p:spPr>
            <a:xfrm>
              <a:off x="-48155875" y="3324150"/>
              <a:ext cx="15775" cy="15775"/>
            </a:xfrm>
            <a:custGeom>
              <a:rect b="b" l="l" r="r" t="t"/>
              <a:pathLst>
                <a:path extrusionOk="0" h="631" w="631">
                  <a:moveTo>
                    <a:pt x="1" y="1"/>
                  </a:moveTo>
                  <a:lnTo>
                    <a:pt x="1" y="631"/>
                  </a:lnTo>
                  <a:cubicBezTo>
                    <a:pt x="284" y="505"/>
                    <a:pt x="536" y="25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0" name="Google Shape;9050;p78"/>
            <p:cNvSpPr/>
            <p:nvPr/>
          </p:nvSpPr>
          <p:spPr>
            <a:xfrm>
              <a:off x="-48085775" y="3206000"/>
              <a:ext cx="47275" cy="47300"/>
            </a:xfrm>
            <a:custGeom>
              <a:rect b="b" l="l" r="r" t="t"/>
              <a:pathLst>
                <a:path extrusionOk="0" h="1892" w="1891">
                  <a:moveTo>
                    <a:pt x="1" y="1"/>
                  </a:moveTo>
                  <a:lnTo>
                    <a:pt x="1" y="1891"/>
                  </a:lnTo>
                  <a:lnTo>
                    <a:pt x="1891" y="1891"/>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1" name="Google Shape;9051;p78"/>
            <p:cNvSpPr/>
            <p:nvPr/>
          </p:nvSpPr>
          <p:spPr>
            <a:xfrm>
              <a:off x="-48262200" y="3200500"/>
              <a:ext cx="228425" cy="300100"/>
            </a:xfrm>
            <a:custGeom>
              <a:rect b="b" l="l" r="r" t="t"/>
              <a:pathLst>
                <a:path extrusionOk="0" h="12004" w="9137">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2" name="Google Shape;9052;p78"/>
            <p:cNvSpPr/>
            <p:nvPr/>
          </p:nvSpPr>
          <p:spPr>
            <a:xfrm>
              <a:off x="-48155075" y="3322575"/>
              <a:ext cx="52775" cy="53575"/>
            </a:xfrm>
            <a:custGeom>
              <a:rect b="b" l="l" r="r" t="t"/>
              <a:pathLst>
                <a:path extrusionOk="0" h="2143" w="2111">
                  <a:moveTo>
                    <a:pt x="1355" y="1"/>
                  </a:moveTo>
                  <a:cubicBezTo>
                    <a:pt x="1197" y="725"/>
                    <a:pt x="662" y="1261"/>
                    <a:pt x="0" y="1387"/>
                  </a:cubicBezTo>
                  <a:lnTo>
                    <a:pt x="0"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3" name="Google Shape;9053;p78"/>
            <p:cNvSpPr/>
            <p:nvPr/>
          </p:nvSpPr>
          <p:spPr>
            <a:xfrm>
              <a:off x="-48014100" y="3417100"/>
              <a:ext cx="53575" cy="18125"/>
            </a:xfrm>
            <a:custGeom>
              <a:rect b="b" l="l" r="r" t="t"/>
              <a:pathLst>
                <a:path extrusionOk="0" h="725" w="2143">
                  <a:moveTo>
                    <a:pt x="1" y="0"/>
                  </a:moveTo>
                  <a:lnTo>
                    <a:pt x="1" y="725"/>
                  </a:lnTo>
                  <a:lnTo>
                    <a:pt x="2143" y="725"/>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4" name="Google Shape;9054;p78"/>
            <p:cNvSpPr/>
            <p:nvPr/>
          </p:nvSpPr>
          <p:spPr>
            <a:xfrm>
              <a:off x="-48014100" y="3289500"/>
              <a:ext cx="53575" cy="110300"/>
            </a:xfrm>
            <a:custGeom>
              <a:rect b="b" l="l" r="r" t="t"/>
              <a:pathLst>
                <a:path extrusionOk="0" h="4412" w="2143">
                  <a:moveTo>
                    <a:pt x="1" y="0"/>
                  </a:moveTo>
                  <a:lnTo>
                    <a:pt x="1" y="4411"/>
                  </a:lnTo>
                  <a:lnTo>
                    <a:pt x="2143" y="4411"/>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5" name="Google Shape;9055;p78"/>
            <p:cNvSpPr/>
            <p:nvPr/>
          </p:nvSpPr>
          <p:spPr>
            <a:xfrm>
              <a:off x="-48014100" y="3451750"/>
              <a:ext cx="53575" cy="48075"/>
            </a:xfrm>
            <a:custGeom>
              <a:rect b="b" l="l" r="r" t="t"/>
              <a:pathLst>
                <a:path extrusionOk="0" h="1923" w="2143">
                  <a:moveTo>
                    <a:pt x="1" y="0"/>
                  </a:moveTo>
                  <a:lnTo>
                    <a:pt x="1" y="883"/>
                  </a:lnTo>
                  <a:cubicBezTo>
                    <a:pt x="1" y="1450"/>
                    <a:pt x="473" y="1922"/>
                    <a:pt x="1072" y="1922"/>
                  </a:cubicBezTo>
                  <a:cubicBezTo>
                    <a:pt x="1670" y="1922"/>
                    <a:pt x="2143" y="1450"/>
                    <a:pt x="2143" y="883"/>
                  </a:cubicBez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6" name="Google Shape;9056;p78"/>
            <p:cNvSpPr/>
            <p:nvPr/>
          </p:nvSpPr>
          <p:spPr>
            <a:xfrm>
              <a:off x="-48011725" y="3220375"/>
              <a:ext cx="48050" cy="51025"/>
            </a:xfrm>
            <a:custGeom>
              <a:rect b="b" l="l" r="r" t="t"/>
              <a:pathLst>
                <a:path extrusionOk="0" h="2041" w="1922">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57" name="Google Shape;9057;p78"/>
          <p:cNvGrpSpPr/>
          <p:nvPr/>
        </p:nvGrpSpPr>
        <p:grpSpPr>
          <a:xfrm>
            <a:off x="3526383" y="1844447"/>
            <a:ext cx="298377" cy="354519"/>
            <a:chOff x="-48233050" y="3569725"/>
            <a:chExt cx="252050" cy="299475"/>
          </a:xfrm>
        </p:grpSpPr>
        <p:sp>
          <p:nvSpPr>
            <p:cNvPr id="9058" name="Google Shape;9058;p78"/>
            <p:cNvSpPr/>
            <p:nvPr/>
          </p:nvSpPr>
          <p:spPr>
            <a:xfrm>
              <a:off x="-48233050" y="3569725"/>
              <a:ext cx="252050" cy="299475"/>
            </a:xfrm>
            <a:custGeom>
              <a:rect b="b" l="l" r="r" t="t"/>
              <a:pathLst>
                <a:path extrusionOk="0" h="11979" w="10082">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9" name="Google Shape;9059;p78"/>
            <p:cNvSpPr/>
            <p:nvPr/>
          </p:nvSpPr>
          <p:spPr>
            <a:xfrm>
              <a:off x="-48170050" y="3622650"/>
              <a:ext cx="100050" cy="103225"/>
            </a:xfrm>
            <a:custGeom>
              <a:rect b="b" l="l" r="r" t="t"/>
              <a:pathLst>
                <a:path extrusionOk="0" h="4129" w="4002">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0" name="Google Shape;9060;p78"/>
            <p:cNvSpPr/>
            <p:nvPr/>
          </p:nvSpPr>
          <p:spPr>
            <a:xfrm>
              <a:off x="-48129100" y="3665200"/>
              <a:ext cx="18150" cy="18125"/>
            </a:xfrm>
            <a:custGeom>
              <a:rect b="b" l="l" r="r" t="t"/>
              <a:pathLst>
                <a:path extrusionOk="0" h="725" w="726">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61" name="Google Shape;9061;p78"/>
          <p:cNvGrpSpPr/>
          <p:nvPr/>
        </p:nvGrpSpPr>
        <p:grpSpPr>
          <a:xfrm>
            <a:off x="3550148" y="2278191"/>
            <a:ext cx="250847" cy="358070"/>
            <a:chOff x="-48216525" y="3936125"/>
            <a:chExt cx="211900" cy="302475"/>
          </a:xfrm>
        </p:grpSpPr>
        <p:sp>
          <p:nvSpPr>
            <p:cNvPr id="9062" name="Google Shape;9062;p78"/>
            <p:cNvSpPr/>
            <p:nvPr/>
          </p:nvSpPr>
          <p:spPr>
            <a:xfrm>
              <a:off x="-48207850" y="3955825"/>
              <a:ext cx="105550" cy="158325"/>
            </a:xfrm>
            <a:custGeom>
              <a:rect b="b" l="l" r="r" t="t"/>
              <a:pathLst>
                <a:path extrusionOk="0" h="6333" w="4222">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3" name="Google Shape;9063;p78"/>
            <p:cNvSpPr/>
            <p:nvPr/>
          </p:nvSpPr>
          <p:spPr>
            <a:xfrm>
              <a:off x="-48192100" y="4184225"/>
              <a:ext cx="163850" cy="54375"/>
            </a:xfrm>
            <a:custGeom>
              <a:rect b="b" l="l" r="r" t="t"/>
              <a:pathLst>
                <a:path extrusionOk="0" h="2175" w="6554">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4" name="Google Shape;9064;p78"/>
            <p:cNvSpPr/>
            <p:nvPr/>
          </p:nvSpPr>
          <p:spPr>
            <a:xfrm>
              <a:off x="-48216525" y="4131475"/>
              <a:ext cx="211900" cy="34675"/>
            </a:xfrm>
            <a:custGeom>
              <a:rect b="b" l="l" r="r" t="t"/>
              <a:pathLst>
                <a:path extrusionOk="0" h="1387" w="8476">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5" name="Google Shape;9065;p78"/>
            <p:cNvSpPr/>
            <p:nvPr/>
          </p:nvSpPr>
          <p:spPr>
            <a:xfrm>
              <a:off x="-48113350" y="3936125"/>
              <a:ext cx="98475" cy="178025"/>
            </a:xfrm>
            <a:custGeom>
              <a:rect b="b" l="l" r="r" t="t"/>
              <a:pathLst>
                <a:path extrusionOk="0" h="7121" w="3939">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66" name="Google Shape;9066;p78"/>
          <p:cNvGrpSpPr/>
          <p:nvPr/>
        </p:nvGrpSpPr>
        <p:grpSpPr>
          <a:xfrm>
            <a:off x="2205866" y="2753261"/>
            <a:ext cx="355258" cy="355288"/>
            <a:chOff x="-46410500" y="3201275"/>
            <a:chExt cx="300100" cy="300125"/>
          </a:xfrm>
        </p:grpSpPr>
        <p:sp>
          <p:nvSpPr>
            <p:cNvPr id="9067" name="Google Shape;9067;p78"/>
            <p:cNvSpPr/>
            <p:nvPr/>
          </p:nvSpPr>
          <p:spPr>
            <a:xfrm>
              <a:off x="-46358500" y="3201275"/>
              <a:ext cx="37825" cy="87450"/>
            </a:xfrm>
            <a:custGeom>
              <a:rect b="b" l="l" r="r" t="t"/>
              <a:pathLst>
                <a:path extrusionOk="0" h="3498" w="1513">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8" name="Google Shape;9068;p78"/>
            <p:cNvSpPr/>
            <p:nvPr/>
          </p:nvSpPr>
          <p:spPr>
            <a:xfrm>
              <a:off x="-46307325" y="3201275"/>
              <a:ext cx="38625" cy="88250"/>
            </a:xfrm>
            <a:custGeom>
              <a:rect b="b" l="l" r="r" t="t"/>
              <a:pathLst>
                <a:path extrusionOk="0" h="3530" w="1545">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9" name="Google Shape;9069;p78"/>
            <p:cNvSpPr/>
            <p:nvPr/>
          </p:nvSpPr>
          <p:spPr>
            <a:xfrm>
              <a:off x="-46253750" y="3201275"/>
              <a:ext cx="38600" cy="87450"/>
            </a:xfrm>
            <a:custGeom>
              <a:rect b="b" l="l" r="r" t="t"/>
              <a:pathLst>
                <a:path extrusionOk="0" h="3498" w="1544">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0" name="Google Shape;9070;p78"/>
            <p:cNvSpPr/>
            <p:nvPr/>
          </p:nvSpPr>
          <p:spPr>
            <a:xfrm>
              <a:off x="-46410500" y="3306025"/>
              <a:ext cx="300100" cy="141025"/>
            </a:xfrm>
            <a:custGeom>
              <a:rect b="b" l="l" r="r" t="t"/>
              <a:pathLst>
                <a:path extrusionOk="0" h="5641" w="12004">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1" name="Google Shape;9071;p78"/>
            <p:cNvSpPr/>
            <p:nvPr/>
          </p:nvSpPr>
          <p:spPr>
            <a:xfrm>
              <a:off x="-46401050" y="3465925"/>
              <a:ext cx="226075" cy="35475"/>
            </a:xfrm>
            <a:custGeom>
              <a:rect b="b" l="l" r="r" t="t"/>
              <a:pathLst>
                <a:path extrusionOk="0" h="1419" w="9043">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72" name="Google Shape;9072;p78"/>
          <p:cNvGrpSpPr/>
          <p:nvPr/>
        </p:nvGrpSpPr>
        <p:grpSpPr>
          <a:xfrm>
            <a:off x="2205866" y="3188692"/>
            <a:ext cx="355258" cy="356205"/>
            <a:chOff x="-46409700" y="3569100"/>
            <a:chExt cx="300100" cy="300900"/>
          </a:xfrm>
        </p:grpSpPr>
        <p:sp>
          <p:nvSpPr>
            <p:cNvPr id="9073" name="Google Shape;9073;p78"/>
            <p:cNvSpPr/>
            <p:nvPr/>
          </p:nvSpPr>
          <p:spPr>
            <a:xfrm>
              <a:off x="-46234850" y="3569100"/>
              <a:ext cx="18125" cy="52800"/>
            </a:xfrm>
            <a:custGeom>
              <a:rect b="b" l="l" r="r" t="t"/>
              <a:pathLst>
                <a:path extrusionOk="0" h="2112" w="725">
                  <a:moveTo>
                    <a:pt x="0" y="1"/>
                  </a:moveTo>
                  <a:lnTo>
                    <a:pt x="0" y="2111"/>
                  </a:lnTo>
                  <a:lnTo>
                    <a:pt x="725" y="2111"/>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4" name="Google Shape;9074;p78"/>
            <p:cNvSpPr/>
            <p:nvPr/>
          </p:nvSpPr>
          <p:spPr>
            <a:xfrm>
              <a:off x="-46270300" y="3745525"/>
              <a:ext cx="18150" cy="17350"/>
            </a:xfrm>
            <a:custGeom>
              <a:rect b="b" l="l" r="r" t="t"/>
              <a:pathLst>
                <a:path extrusionOk="0" h="694" w="726">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5" name="Google Shape;9075;p78"/>
            <p:cNvSpPr/>
            <p:nvPr/>
          </p:nvSpPr>
          <p:spPr>
            <a:xfrm>
              <a:off x="-46305750" y="3710875"/>
              <a:ext cx="89025" cy="88225"/>
            </a:xfrm>
            <a:custGeom>
              <a:rect b="b" l="l" r="r" t="t"/>
              <a:pathLst>
                <a:path extrusionOk="0" h="3529" w="3561">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6" name="Google Shape;9076;p78"/>
            <p:cNvSpPr/>
            <p:nvPr/>
          </p:nvSpPr>
          <p:spPr>
            <a:xfrm>
              <a:off x="-46409700" y="3569900"/>
              <a:ext cx="300100" cy="300100"/>
            </a:xfrm>
            <a:custGeom>
              <a:rect b="b" l="l" r="r" t="t"/>
              <a:pathLst>
                <a:path extrusionOk="0" h="12004" w="12004">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7" name="Google Shape;9077;p78"/>
            <p:cNvSpPr/>
            <p:nvPr/>
          </p:nvSpPr>
          <p:spPr>
            <a:xfrm>
              <a:off x="-46341175" y="3569100"/>
              <a:ext cx="159125" cy="87450"/>
            </a:xfrm>
            <a:custGeom>
              <a:rect b="b" l="l" r="r" t="t"/>
              <a:pathLst>
                <a:path extrusionOk="0" h="3498" w="6365">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78" name="Google Shape;9078;p78"/>
          <p:cNvGrpSpPr/>
          <p:nvPr/>
        </p:nvGrpSpPr>
        <p:grpSpPr>
          <a:xfrm>
            <a:off x="2193747" y="3624124"/>
            <a:ext cx="379497" cy="358070"/>
            <a:chOff x="-46422300" y="3936925"/>
            <a:chExt cx="320575" cy="302475"/>
          </a:xfrm>
        </p:grpSpPr>
        <p:sp>
          <p:nvSpPr>
            <p:cNvPr id="9079" name="Google Shape;9079;p78"/>
            <p:cNvSpPr/>
            <p:nvPr/>
          </p:nvSpPr>
          <p:spPr>
            <a:xfrm>
              <a:off x="-46254550" y="3936925"/>
              <a:ext cx="152825" cy="300900"/>
            </a:xfrm>
            <a:custGeom>
              <a:rect b="b" l="l" r="r" t="t"/>
              <a:pathLst>
                <a:path extrusionOk="0" h="12036" w="6113">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0" name="Google Shape;9080;p78"/>
            <p:cNvSpPr/>
            <p:nvPr/>
          </p:nvSpPr>
          <p:spPr>
            <a:xfrm>
              <a:off x="-46422300" y="3938500"/>
              <a:ext cx="152025" cy="300900"/>
            </a:xfrm>
            <a:custGeom>
              <a:rect b="b" l="l" r="r" t="t"/>
              <a:pathLst>
                <a:path extrusionOk="0" h="12036" w="6081">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81" name="Google Shape;9081;p78"/>
          <p:cNvGrpSpPr/>
          <p:nvPr/>
        </p:nvGrpSpPr>
        <p:grpSpPr>
          <a:xfrm>
            <a:off x="3971326" y="3178452"/>
            <a:ext cx="356205" cy="355258"/>
            <a:chOff x="-44914800" y="3560450"/>
            <a:chExt cx="300900" cy="300100"/>
          </a:xfrm>
        </p:grpSpPr>
        <p:sp>
          <p:nvSpPr>
            <p:cNvPr id="9082" name="Google Shape;9082;p78"/>
            <p:cNvSpPr/>
            <p:nvPr/>
          </p:nvSpPr>
          <p:spPr>
            <a:xfrm>
              <a:off x="-44914800" y="3560450"/>
              <a:ext cx="300900" cy="300100"/>
            </a:xfrm>
            <a:custGeom>
              <a:rect b="b" l="l" r="r" t="t"/>
              <a:pathLst>
                <a:path extrusionOk="0" h="12004" w="12036">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3" name="Google Shape;9083;p78"/>
            <p:cNvSpPr/>
            <p:nvPr/>
          </p:nvSpPr>
          <p:spPr>
            <a:xfrm>
              <a:off x="-44861250" y="3632100"/>
              <a:ext cx="193800" cy="146525"/>
            </a:xfrm>
            <a:custGeom>
              <a:rect b="b" l="l" r="r" t="t"/>
              <a:pathLst>
                <a:path extrusionOk="0" h="5861" w="7752">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4" name="Google Shape;9084;p78"/>
            <p:cNvSpPr/>
            <p:nvPr/>
          </p:nvSpPr>
          <p:spPr>
            <a:xfrm>
              <a:off x="-44773800" y="3675425"/>
              <a:ext cx="18125" cy="17350"/>
            </a:xfrm>
            <a:custGeom>
              <a:rect b="b" l="l" r="r" t="t"/>
              <a:pathLst>
                <a:path extrusionOk="0" h="694" w="725">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5" name="Google Shape;9085;p78"/>
            <p:cNvSpPr/>
            <p:nvPr/>
          </p:nvSpPr>
          <p:spPr>
            <a:xfrm>
              <a:off x="-44750975" y="3741600"/>
              <a:ext cx="70900" cy="48050"/>
            </a:xfrm>
            <a:custGeom>
              <a:rect b="b" l="l" r="r" t="t"/>
              <a:pathLst>
                <a:path extrusionOk="0" h="1922" w="2836">
                  <a:moveTo>
                    <a:pt x="883" y="0"/>
                  </a:moveTo>
                  <a:lnTo>
                    <a:pt x="1" y="945"/>
                  </a:lnTo>
                  <a:lnTo>
                    <a:pt x="1009" y="1922"/>
                  </a:lnTo>
                  <a:lnTo>
                    <a:pt x="2836" y="1922"/>
                  </a:lnTo>
                  <a:lnTo>
                    <a:pt x="8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6" name="Google Shape;9086;p78"/>
            <p:cNvSpPr/>
            <p:nvPr/>
          </p:nvSpPr>
          <p:spPr>
            <a:xfrm>
              <a:off x="-44848625" y="3740025"/>
              <a:ext cx="97675" cy="49625"/>
            </a:xfrm>
            <a:custGeom>
              <a:rect b="b" l="l" r="r" t="t"/>
              <a:pathLst>
                <a:path extrusionOk="0" h="1985" w="3907">
                  <a:moveTo>
                    <a:pt x="1985" y="0"/>
                  </a:moveTo>
                  <a:lnTo>
                    <a:pt x="0" y="1985"/>
                  </a:lnTo>
                  <a:lnTo>
                    <a:pt x="3907" y="1985"/>
                  </a:lnTo>
                  <a:lnTo>
                    <a:pt x="198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87" name="Google Shape;9087;p78"/>
          <p:cNvGrpSpPr/>
          <p:nvPr/>
        </p:nvGrpSpPr>
        <p:grpSpPr>
          <a:xfrm>
            <a:off x="1726378" y="1387086"/>
            <a:ext cx="354311" cy="354104"/>
            <a:chOff x="-49764975" y="3183375"/>
            <a:chExt cx="299300" cy="299125"/>
          </a:xfrm>
        </p:grpSpPr>
        <p:sp>
          <p:nvSpPr>
            <p:cNvPr id="9088" name="Google Shape;9088;p78"/>
            <p:cNvSpPr/>
            <p:nvPr/>
          </p:nvSpPr>
          <p:spPr>
            <a:xfrm>
              <a:off x="-49606675" y="3233575"/>
              <a:ext cx="70125" cy="103200"/>
            </a:xfrm>
            <a:custGeom>
              <a:rect b="b" l="l" r="r" t="t"/>
              <a:pathLst>
                <a:path extrusionOk="0" h="4128" w="2805">
                  <a:moveTo>
                    <a:pt x="2805" y="1"/>
                  </a:moveTo>
                  <a:lnTo>
                    <a:pt x="1" y="1355"/>
                  </a:lnTo>
                  <a:lnTo>
                    <a:pt x="1" y="4128"/>
                  </a:lnTo>
                  <a:lnTo>
                    <a:pt x="2805" y="2710"/>
                  </a:lnTo>
                  <a:lnTo>
                    <a:pt x="28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9" name="Google Shape;9089;p78"/>
            <p:cNvSpPr/>
            <p:nvPr/>
          </p:nvSpPr>
          <p:spPr>
            <a:xfrm>
              <a:off x="-49676775" y="3364325"/>
              <a:ext cx="52000" cy="118175"/>
            </a:xfrm>
            <a:custGeom>
              <a:rect b="b" l="l" r="r" t="t"/>
              <a:pathLst>
                <a:path extrusionOk="0" h="4727" w="2080">
                  <a:moveTo>
                    <a:pt x="2080" y="0"/>
                  </a:moveTo>
                  <a:lnTo>
                    <a:pt x="1" y="1072"/>
                  </a:lnTo>
                  <a:lnTo>
                    <a:pt x="1" y="4726"/>
                  </a:lnTo>
                  <a:lnTo>
                    <a:pt x="2080" y="3529"/>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0" name="Google Shape;9090;p78"/>
            <p:cNvSpPr/>
            <p:nvPr/>
          </p:nvSpPr>
          <p:spPr>
            <a:xfrm>
              <a:off x="-49694100" y="3233575"/>
              <a:ext cx="69325" cy="103200"/>
            </a:xfrm>
            <a:custGeom>
              <a:rect b="b" l="l" r="r" t="t"/>
              <a:pathLst>
                <a:path extrusionOk="0" h="4128" w="2773">
                  <a:moveTo>
                    <a:pt x="1" y="1"/>
                  </a:moveTo>
                  <a:lnTo>
                    <a:pt x="1" y="2710"/>
                  </a:lnTo>
                  <a:lnTo>
                    <a:pt x="2773" y="4128"/>
                  </a:lnTo>
                  <a:lnTo>
                    <a:pt x="2773" y="1355"/>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1" name="Google Shape;9091;p78"/>
            <p:cNvSpPr/>
            <p:nvPr/>
          </p:nvSpPr>
          <p:spPr>
            <a:xfrm>
              <a:off x="-49756325" y="3314700"/>
              <a:ext cx="121325" cy="61450"/>
            </a:xfrm>
            <a:custGeom>
              <a:rect b="b" l="l" r="r" t="t"/>
              <a:pathLst>
                <a:path extrusionOk="0" h="2458" w="4853">
                  <a:moveTo>
                    <a:pt x="2048" y="1"/>
                  </a:moveTo>
                  <a:lnTo>
                    <a:pt x="1" y="1040"/>
                  </a:lnTo>
                  <a:lnTo>
                    <a:pt x="2836" y="2458"/>
                  </a:lnTo>
                  <a:lnTo>
                    <a:pt x="4852" y="1418"/>
                  </a:lnTo>
                  <a:lnTo>
                    <a:pt x="204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2" name="Google Shape;9092;p78"/>
            <p:cNvSpPr/>
            <p:nvPr/>
          </p:nvSpPr>
          <p:spPr>
            <a:xfrm>
              <a:off x="-49606675" y="3364325"/>
              <a:ext cx="52000" cy="118175"/>
            </a:xfrm>
            <a:custGeom>
              <a:rect b="b" l="l" r="r" t="t"/>
              <a:pathLst>
                <a:path extrusionOk="0" h="4727" w="2080">
                  <a:moveTo>
                    <a:pt x="1" y="0"/>
                  </a:moveTo>
                  <a:lnTo>
                    <a:pt x="1" y="3529"/>
                  </a:lnTo>
                  <a:lnTo>
                    <a:pt x="2080" y="4726"/>
                  </a:lnTo>
                  <a:lnTo>
                    <a:pt x="2080" y="1072"/>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3" name="Google Shape;9093;p78"/>
            <p:cNvSpPr/>
            <p:nvPr/>
          </p:nvSpPr>
          <p:spPr>
            <a:xfrm>
              <a:off x="-49595650" y="3314700"/>
              <a:ext cx="121325" cy="61450"/>
            </a:xfrm>
            <a:custGeom>
              <a:rect b="b" l="l" r="r" t="t"/>
              <a:pathLst>
                <a:path extrusionOk="0" h="2458" w="4853">
                  <a:moveTo>
                    <a:pt x="2773" y="1"/>
                  </a:moveTo>
                  <a:lnTo>
                    <a:pt x="1" y="1418"/>
                  </a:lnTo>
                  <a:lnTo>
                    <a:pt x="1985" y="2458"/>
                  </a:lnTo>
                  <a:lnTo>
                    <a:pt x="4852" y="1040"/>
                  </a:ln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4" name="Google Shape;9094;p78"/>
            <p:cNvSpPr/>
            <p:nvPr/>
          </p:nvSpPr>
          <p:spPr>
            <a:xfrm>
              <a:off x="-49764975" y="3355650"/>
              <a:ext cx="70100" cy="126850"/>
            </a:xfrm>
            <a:custGeom>
              <a:rect b="b" l="l" r="r" t="t"/>
              <a:pathLst>
                <a:path extrusionOk="0" h="5074" w="2804">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5" name="Google Shape;9095;p78"/>
            <p:cNvSpPr/>
            <p:nvPr/>
          </p:nvSpPr>
          <p:spPr>
            <a:xfrm>
              <a:off x="-49535775" y="3355650"/>
              <a:ext cx="70100" cy="126850"/>
            </a:xfrm>
            <a:custGeom>
              <a:rect b="b" l="l" r="r" t="t"/>
              <a:pathLst>
                <a:path extrusionOk="0" h="5074" w="2804">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6" name="Google Shape;9096;p78"/>
            <p:cNvSpPr/>
            <p:nvPr/>
          </p:nvSpPr>
          <p:spPr>
            <a:xfrm>
              <a:off x="-49685425" y="3183375"/>
              <a:ext cx="140200" cy="69925"/>
            </a:xfrm>
            <a:custGeom>
              <a:rect b="b" l="l" r="r" t="t"/>
              <a:pathLst>
                <a:path extrusionOk="0" h="2797" w="5608">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97" name="Google Shape;9097;p78"/>
          <p:cNvGrpSpPr/>
          <p:nvPr/>
        </p:nvGrpSpPr>
        <p:grpSpPr>
          <a:xfrm>
            <a:off x="1726378" y="1822547"/>
            <a:ext cx="354311" cy="355909"/>
            <a:chOff x="-49764975" y="3551225"/>
            <a:chExt cx="299300" cy="300650"/>
          </a:xfrm>
        </p:grpSpPr>
        <p:sp>
          <p:nvSpPr>
            <p:cNvPr id="9098" name="Google Shape;9098;p78"/>
            <p:cNvSpPr/>
            <p:nvPr/>
          </p:nvSpPr>
          <p:spPr>
            <a:xfrm>
              <a:off x="-49764975" y="3657325"/>
              <a:ext cx="35450" cy="18125"/>
            </a:xfrm>
            <a:custGeom>
              <a:rect b="b" l="l" r="r" t="t"/>
              <a:pathLst>
                <a:path extrusionOk="0" h="725" w="1418">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9" name="Google Shape;9099;p78"/>
            <p:cNvSpPr/>
            <p:nvPr/>
          </p:nvSpPr>
          <p:spPr>
            <a:xfrm>
              <a:off x="-49763400" y="3598250"/>
              <a:ext cx="31525" cy="29950"/>
            </a:xfrm>
            <a:custGeom>
              <a:rect b="b" l="l" r="r" t="t"/>
              <a:pathLst>
                <a:path extrusionOk="0" h="1198" w="1261">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0" name="Google Shape;9100;p78"/>
            <p:cNvSpPr/>
            <p:nvPr/>
          </p:nvSpPr>
          <p:spPr>
            <a:xfrm>
              <a:off x="-49763400" y="3703975"/>
              <a:ext cx="31525" cy="30550"/>
            </a:xfrm>
            <a:custGeom>
              <a:rect b="b" l="l" r="r" t="t"/>
              <a:pathLst>
                <a:path extrusionOk="0" h="1222" w="1261">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1" name="Google Shape;9101;p78"/>
            <p:cNvSpPr/>
            <p:nvPr/>
          </p:nvSpPr>
          <p:spPr>
            <a:xfrm>
              <a:off x="-49501125" y="3657325"/>
              <a:ext cx="35450" cy="18125"/>
            </a:xfrm>
            <a:custGeom>
              <a:rect b="b" l="l" r="r" t="t"/>
              <a:pathLst>
                <a:path extrusionOk="0" h="725" w="1418">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2" name="Google Shape;9102;p78"/>
            <p:cNvSpPr/>
            <p:nvPr/>
          </p:nvSpPr>
          <p:spPr>
            <a:xfrm>
              <a:off x="-49499550" y="3598250"/>
              <a:ext cx="31525" cy="30550"/>
            </a:xfrm>
            <a:custGeom>
              <a:rect b="b" l="l" r="r" t="t"/>
              <a:pathLst>
                <a:path extrusionOk="0" h="1222" w="1261">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3" name="Google Shape;9103;p78"/>
            <p:cNvSpPr/>
            <p:nvPr/>
          </p:nvSpPr>
          <p:spPr>
            <a:xfrm>
              <a:off x="-49499550" y="3704575"/>
              <a:ext cx="31525" cy="29950"/>
            </a:xfrm>
            <a:custGeom>
              <a:rect b="b" l="l" r="r" t="t"/>
              <a:pathLst>
                <a:path extrusionOk="0" h="1198" w="1261">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4" name="Google Shape;9104;p78"/>
            <p:cNvSpPr/>
            <p:nvPr/>
          </p:nvSpPr>
          <p:spPr>
            <a:xfrm>
              <a:off x="-49725600" y="3551225"/>
              <a:ext cx="215050" cy="210875"/>
            </a:xfrm>
            <a:custGeom>
              <a:rect b="b" l="l" r="r" t="t"/>
              <a:pathLst>
                <a:path extrusionOk="0" h="8435" w="8602">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5" name="Google Shape;9105;p78"/>
            <p:cNvSpPr/>
            <p:nvPr/>
          </p:nvSpPr>
          <p:spPr>
            <a:xfrm>
              <a:off x="-49633450" y="3697475"/>
              <a:ext cx="35475" cy="65400"/>
            </a:xfrm>
            <a:custGeom>
              <a:rect b="b" l="l" r="r" t="t"/>
              <a:pathLst>
                <a:path extrusionOk="0" h="2616" w="1419">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6" name="Google Shape;9106;p78"/>
            <p:cNvSpPr/>
            <p:nvPr/>
          </p:nvSpPr>
          <p:spPr>
            <a:xfrm>
              <a:off x="-49676775" y="3780975"/>
              <a:ext cx="123675" cy="34675"/>
            </a:xfrm>
            <a:custGeom>
              <a:rect b="b" l="l" r="r" t="t"/>
              <a:pathLst>
                <a:path extrusionOk="0" h="1387" w="4947">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7" name="Google Shape;9107;p78"/>
            <p:cNvSpPr/>
            <p:nvPr/>
          </p:nvSpPr>
          <p:spPr>
            <a:xfrm>
              <a:off x="-49630300" y="3651800"/>
              <a:ext cx="29150" cy="31325"/>
            </a:xfrm>
            <a:custGeom>
              <a:rect b="b" l="l" r="r" t="t"/>
              <a:pathLst>
                <a:path extrusionOk="0" h="1253" w="1166">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8" name="Google Shape;9108;p78"/>
            <p:cNvSpPr/>
            <p:nvPr/>
          </p:nvSpPr>
          <p:spPr>
            <a:xfrm>
              <a:off x="-49657875" y="3833750"/>
              <a:ext cx="85100" cy="18125"/>
            </a:xfrm>
            <a:custGeom>
              <a:rect b="b" l="l" r="r" t="t"/>
              <a:pathLst>
                <a:path extrusionOk="0" h="725" w="3404">
                  <a:moveTo>
                    <a:pt x="1" y="0"/>
                  </a:moveTo>
                  <a:cubicBezTo>
                    <a:pt x="158" y="410"/>
                    <a:pt x="536" y="725"/>
                    <a:pt x="977" y="725"/>
                  </a:cubicBezTo>
                  <a:lnTo>
                    <a:pt x="2395" y="725"/>
                  </a:lnTo>
                  <a:cubicBezTo>
                    <a:pt x="2868" y="725"/>
                    <a:pt x="3246" y="410"/>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09" name="Google Shape;9109;p78"/>
          <p:cNvGrpSpPr/>
          <p:nvPr/>
        </p:nvGrpSpPr>
        <p:grpSpPr>
          <a:xfrm>
            <a:off x="1724040" y="2259310"/>
            <a:ext cx="358987" cy="355525"/>
            <a:chOff x="-49766550" y="3920175"/>
            <a:chExt cx="303250" cy="300325"/>
          </a:xfrm>
        </p:grpSpPr>
        <p:sp>
          <p:nvSpPr>
            <p:cNvPr id="9110" name="Google Shape;9110;p78"/>
            <p:cNvSpPr/>
            <p:nvPr/>
          </p:nvSpPr>
          <p:spPr>
            <a:xfrm>
              <a:off x="-49764975" y="3920175"/>
              <a:ext cx="228425" cy="89225"/>
            </a:xfrm>
            <a:custGeom>
              <a:rect b="b" l="l" r="r" t="t"/>
              <a:pathLst>
                <a:path extrusionOk="0" h="3569" w="9137">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1" name="Google Shape;9111;p78"/>
            <p:cNvSpPr/>
            <p:nvPr/>
          </p:nvSpPr>
          <p:spPr>
            <a:xfrm>
              <a:off x="-49764975" y="3998350"/>
              <a:ext cx="141775" cy="115800"/>
            </a:xfrm>
            <a:custGeom>
              <a:rect b="b" l="l" r="r" t="t"/>
              <a:pathLst>
                <a:path extrusionOk="0" h="4632" w="5671">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2" name="Google Shape;9112;p78"/>
            <p:cNvSpPr/>
            <p:nvPr/>
          </p:nvSpPr>
          <p:spPr>
            <a:xfrm>
              <a:off x="-49627150" y="3996000"/>
              <a:ext cx="163850" cy="148100"/>
            </a:xfrm>
            <a:custGeom>
              <a:rect b="b" l="l" r="r" t="t"/>
              <a:pathLst>
                <a:path extrusionOk="0" h="5924" w="6554">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3" name="Google Shape;9113;p78"/>
            <p:cNvSpPr/>
            <p:nvPr/>
          </p:nvSpPr>
          <p:spPr>
            <a:xfrm>
              <a:off x="-49766550" y="4061375"/>
              <a:ext cx="230000" cy="159125"/>
            </a:xfrm>
            <a:custGeom>
              <a:rect b="b" l="l" r="r" t="t"/>
              <a:pathLst>
                <a:path extrusionOk="0" h="6365" w="920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14" name="Google Shape;9114;p78"/>
          <p:cNvGrpSpPr/>
          <p:nvPr/>
        </p:nvGrpSpPr>
        <p:grpSpPr>
          <a:xfrm>
            <a:off x="3939571" y="1407358"/>
            <a:ext cx="357123" cy="354341"/>
            <a:chOff x="-47892800" y="3200500"/>
            <a:chExt cx="301675" cy="299325"/>
          </a:xfrm>
        </p:grpSpPr>
        <p:sp>
          <p:nvSpPr>
            <p:cNvPr id="9115" name="Google Shape;9115;p78"/>
            <p:cNvSpPr/>
            <p:nvPr/>
          </p:nvSpPr>
          <p:spPr>
            <a:xfrm>
              <a:off x="-47892800" y="3200500"/>
              <a:ext cx="301675" cy="177225"/>
            </a:xfrm>
            <a:custGeom>
              <a:rect b="b" l="l" r="r" t="t"/>
              <a:pathLst>
                <a:path extrusionOk="0" h="7089" w="12067">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6" name="Google Shape;9116;p78"/>
            <p:cNvSpPr/>
            <p:nvPr/>
          </p:nvSpPr>
          <p:spPr>
            <a:xfrm>
              <a:off x="-47751825" y="3306025"/>
              <a:ext cx="17350" cy="18150"/>
            </a:xfrm>
            <a:custGeom>
              <a:rect b="b" l="l" r="r" t="t"/>
              <a:pathLst>
                <a:path extrusionOk="0" h="726" w="694">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7" name="Google Shape;9117;p78"/>
            <p:cNvSpPr/>
            <p:nvPr/>
          </p:nvSpPr>
          <p:spPr>
            <a:xfrm>
              <a:off x="-47786475" y="3395050"/>
              <a:ext cx="87450" cy="17350"/>
            </a:xfrm>
            <a:custGeom>
              <a:rect b="b" l="l" r="r" t="t"/>
              <a:pathLst>
                <a:path extrusionOk="0" h="694" w="3498">
                  <a:moveTo>
                    <a:pt x="347" y="0"/>
                  </a:moveTo>
                  <a:cubicBezTo>
                    <a:pt x="158" y="0"/>
                    <a:pt x="1" y="158"/>
                    <a:pt x="1" y="347"/>
                  </a:cubicBezTo>
                  <a:lnTo>
                    <a:pt x="1" y="693"/>
                  </a:lnTo>
                  <a:lnTo>
                    <a:pt x="3498" y="693"/>
                  </a:lnTo>
                  <a:lnTo>
                    <a:pt x="3498" y="347"/>
                  </a:lnTo>
                  <a:cubicBezTo>
                    <a:pt x="3498" y="158"/>
                    <a:pt x="3372"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8" name="Google Shape;9118;p78"/>
            <p:cNvSpPr/>
            <p:nvPr/>
          </p:nvSpPr>
          <p:spPr>
            <a:xfrm>
              <a:off x="-47692750" y="3271375"/>
              <a:ext cx="101625" cy="140225"/>
            </a:xfrm>
            <a:custGeom>
              <a:rect b="b" l="l" r="r" t="t"/>
              <a:pathLst>
                <a:path extrusionOk="0" h="5609" w="4065">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9" name="Google Shape;9119;p78"/>
            <p:cNvSpPr/>
            <p:nvPr/>
          </p:nvSpPr>
          <p:spPr>
            <a:xfrm>
              <a:off x="-47891225" y="3272950"/>
              <a:ext cx="100050" cy="140225"/>
            </a:xfrm>
            <a:custGeom>
              <a:rect b="b" l="l" r="r" t="t"/>
              <a:pathLst>
                <a:path extrusionOk="0" h="5609" w="4002">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0" name="Google Shape;9120;p78"/>
            <p:cNvSpPr/>
            <p:nvPr/>
          </p:nvSpPr>
          <p:spPr>
            <a:xfrm>
              <a:off x="-47892800" y="3428900"/>
              <a:ext cx="300100" cy="70925"/>
            </a:xfrm>
            <a:custGeom>
              <a:rect b="b" l="l" r="r" t="t"/>
              <a:pathLst>
                <a:path extrusionOk="0" h="2837" w="12004">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21" name="Google Shape;9121;p78"/>
          <p:cNvGrpSpPr/>
          <p:nvPr/>
        </p:nvGrpSpPr>
        <p:grpSpPr>
          <a:xfrm>
            <a:off x="4003437" y="1843707"/>
            <a:ext cx="229391" cy="355258"/>
            <a:chOff x="-47839250" y="3569100"/>
            <a:chExt cx="193775" cy="300100"/>
          </a:xfrm>
        </p:grpSpPr>
        <p:sp>
          <p:nvSpPr>
            <p:cNvPr id="9122" name="Google Shape;9122;p78"/>
            <p:cNvSpPr/>
            <p:nvPr/>
          </p:nvSpPr>
          <p:spPr>
            <a:xfrm>
              <a:off x="-47786475" y="3657325"/>
              <a:ext cx="51225" cy="51200"/>
            </a:xfrm>
            <a:custGeom>
              <a:rect b="b" l="l" r="r" t="t"/>
              <a:pathLst>
                <a:path extrusionOk="0" h="2048" w="2049">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3" name="Google Shape;9123;p78"/>
            <p:cNvSpPr/>
            <p:nvPr/>
          </p:nvSpPr>
          <p:spPr>
            <a:xfrm>
              <a:off x="-47751025" y="3692750"/>
              <a:ext cx="15775" cy="15775"/>
            </a:xfrm>
            <a:custGeom>
              <a:rect b="b" l="l" r="r" t="t"/>
              <a:pathLst>
                <a:path extrusionOk="0" h="631" w="631">
                  <a:moveTo>
                    <a:pt x="0" y="1"/>
                  </a:moveTo>
                  <a:lnTo>
                    <a:pt x="0" y="631"/>
                  </a:lnTo>
                  <a:cubicBezTo>
                    <a:pt x="315" y="536"/>
                    <a:pt x="504" y="284"/>
                    <a:pt x="6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4" name="Google Shape;9124;p78"/>
            <p:cNvSpPr/>
            <p:nvPr/>
          </p:nvSpPr>
          <p:spPr>
            <a:xfrm>
              <a:off x="-47838450" y="3569100"/>
              <a:ext cx="192975" cy="35475"/>
            </a:xfrm>
            <a:custGeom>
              <a:rect b="b" l="l" r="r" t="t"/>
              <a:pathLst>
                <a:path extrusionOk="0" h="1419" w="7719">
                  <a:moveTo>
                    <a:pt x="347" y="1"/>
                  </a:moveTo>
                  <a:cubicBezTo>
                    <a:pt x="158" y="1"/>
                    <a:pt x="0" y="158"/>
                    <a:pt x="0" y="347"/>
                  </a:cubicBezTo>
                  <a:lnTo>
                    <a:pt x="0" y="1418"/>
                  </a:lnTo>
                  <a:lnTo>
                    <a:pt x="7719" y="1418"/>
                  </a:lnTo>
                  <a:lnTo>
                    <a:pt x="7719" y="347"/>
                  </a:lnTo>
                  <a:cubicBezTo>
                    <a:pt x="7719" y="158"/>
                    <a:pt x="7561" y="1"/>
                    <a:pt x="7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5" name="Google Shape;9125;p78"/>
            <p:cNvSpPr/>
            <p:nvPr/>
          </p:nvSpPr>
          <p:spPr>
            <a:xfrm>
              <a:off x="-47751025" y="3691975"/>
              <a:ext cx="53575" cy="53575"/>
            </a:xfrm>
            <a:custGeom>
              <a:rect b="b" l="l" r="r" t="t"/>
              <a:pathLst>
                <a:path extrusionOk="0" h="2143" w="2143">
                  <a:moveTo>
                    <a:pt x="1386" y="0"/>
                  </a:moveTo>
                  <a:cubicBezTo>
                    <a:pt x="1229" y="662"/>
                    <a:pt x="725" y="1229"/>
                    <a:pt x="0" y="1387"/>
                  </a:cubicBezTo>
                  <a:lnTo>
                    <a:pt x="0" y="2143"/>
                  </a:lnTo>
                  <a:lnTo>
                    <a:pt x="2143" y="2143"/>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6" name="Google Shape;9126;p78"/>
            <p:cNvSpPr/>
            <p:nvPr/>
          </p:nvSpPr>
          <p:spPr>
            <a:xfrm>
              <a:off x="-47839250" y="3621875"/>
              <a:ext cx="193000" cy="159125"/>
            </a:xfrm>
            <a:custGeom>
              <a:rect b="b" l="l" r="r" t="t"/>
              <a:pathLst>
                <a:path extrusionOk="0" h="6365" w="772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7" name="Google Shape;9127;p78"/>
            <p:cNvSpPr/>
            <p:nvPr/>
          </p:nvSpPr>
          <p:spPr>
            <a:xfrm>
              <a:off x="-47839250" y="3799075"/>
              <a:ext cx="193000" cy="70125"/>
            </a:xfrm>
            <a:custGeom>
              <a:rect b="b" l="l" r="r" t="t"/>
              <a:pathLst>
                <a:path extrusionOk="0" h="2805" w="772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28" name="Google Shape;9128;p78"/>
          <p:cNvGrpSpPr/>
          <p:nvPr/>
        </p:nvGrpSpPr>
        <p:grpSpPr>
          <a:xfrm>
            <a:off x="3940503" y="2280056"/>
            <a:ext cx="355258" cy="356205"/>
            <a:chOff x="-47892800" y="3937700"/>
            <a:chExt cx="300100" cy="300900"/>
          </a:xfrm>
        </p:grpSpPr>
        <p:sp>
          <p:nvSpPr>
            <p:cNvPr id="9129" name="Google Shape;9129;p78"/>
            <p:cNvSpPr/>
            <p:nvPr/>
          </p:nvSpPr>
          <p:spPr>
            <a:xfrm>
              <a:off x="-47858150" y="3937700"/>
              <a:ext cx="70900" cy="44150"/>
            </a:xfrm>
            <a:custGeom>
              <a:rect b="b" l="l" r="r" t="t"/>
              <a:pathLst>
                <a:path extrusionOk="0" h="1766" w="2836">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0" name="Google Shape;9130;p78"/>
            <p:cNvSpPr/>
            <p:nvPr/>
          </p:nvSpPr>
          <p:spPr>
            <a:xfrm>
              <a:off x="-47892800" y="3991275"/>
              <a:ext cx="141000" cy="105550"/>
            </a:xfrm>
            <a:custGeom>
              <a:rect b="b" l="l" r="r" t="t"/>
              <a:pathLst>
                <a:path extrusionOk="0" h="4222" w="564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1" name="Google Shape;9131;p78"/>
            <p:cNvSpPr/>
            <p:nvPr/>
          </p:nvSpPr>
          <p:spPr>
            <a:xfrm>
              <a:off x="-47773875" y="3956600"/>
              <a:ext cx="119750" cy="89025"/>
            </a:xfrm>
            <a:custGeom>
              <a:rect b="b" l="l" r="r" t="t"/>
              <a:pathLst>
                <a:path extrusionOk="0" h="3561" w="479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2" name="Google Shape;9132;p78"/>
            <p:cNvSpPr/>
            <p:nvPr/>
          </p:nvSpPr>
          <p:spPr>
            <a:xfrm>
              <a:off x="-47699050" y="4043250"/>
              <a:ext cx="71700" cy="70900"/>
            </a:xfrm>
            <a:custGeom>
              <a:rect b="b" l="l" r="r" t="t"/>
              <a:pathLst>
                <a:path extrusionOk="0" h="2836" w="2868">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3" name="Google Shape;9133;p78"/>
            <p:cNvSpPr/>
            <p:nvPr/>
          </p:nvSpPr>
          <p:spPr>
            <a:xfrm>
              <a:off x="-47770725" y="4124375"/>
              <a:ext cx="178025" cy="114225"/>
            </a:xfrm>
            <a:custGeom>
              <a:rect b="b" l="l" r="r" t="t"/>
              <a:pathLst>
                <a:path extrusionOk="0" h="4569" w="7121">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4" name="Google Shape;9134;p78"/>
            <p:cNvSpPr/>
            <p:nvPr/>
          </p:nvSpPr>
          <p:spPr>
            <a:xfrm>
              <a:off x="-47830575" y="41322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5" name="Google Shape;9135;p78"/>
            <p:cNvSpPr/>
            <p:nvPr/>
          </p:nvSpPr>
          <p:spPr>
            <a:xfrm>
              <a:off x="-47785675" y="4112375"/>
              <a:ext cx="37825" cy="36250"/>
            </a:xfrm>
            <a:custGeom>
              <a:rect b="b" l="l" r="r" t="t"/>
              <a:pathLst>
                <a:path extrusionOk="0" h="1450" w="1513">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6" name="Google Shape;9136;p78"/>
            <p:cNvSpPr/>
            <p:nvPr/>
          </p:nvSpPr>
          <p:spPr>
            <a:xfrm>
              <a:off x="-47892800" y="4112750"/>
              <a:ext cx="37825" cy="36250"/>
            </a:xfrm>
            <a:custGeom>
              <a:rect b="b" l="l" r="r" t="t"/>
              <a:pathLst>
                <a:path extrusionOk="0" h="1450" w="1513">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37" name="Google Shape;9137;p78"/>
          <p:cNvGrpSpPr/>
          <p:nvPr/>
        </p:nvGrpSpPr>
        <p:grpSpPr>
          <a:xfrm>
            <a:off x="2645798" y="2773770"/>
            <a:ext cx="355258" cy="311458"/>
            <a:chOff x="-46042675" y="3218600"/>
            <a:chExt cx="300100" cy="263100"/>
          </a:xfrm>
        </p:grpSpPr>
        <p:sp>
          <p:nvSpPr>
            <p:cNvPr id="9138" name="Google Shape;9138;p78"/>
            <p:cNvSpPr/>
            <p:nvPr/>
          </p:nvSpPr>
          <p:spPr>
            <a:xfrm>
              <a:off x="-46042675" y="3302875"/>
              <a:ext cx="35475" cy="130000"/>
            </a:xfrm>
            <a:custGeom>
              <a:rect b="b" l="l" r="r" t="t"/>
              <a:pathLst>
                <a:path extrusionOk="0" h="5200" w="1419">
                  <a:moveTo>
                    <a:pt x="1" y="1"/>
                  </a:moveTo>
                  <a:lnTo>
                    <a:pt x="1" y="5199"/>
                  </a:lnTo>
                  <a:lnTo>
                    <a:pt x="1418" y="4506"/>
                  </a:lnTo>
                  <a:lnTo>
                    <a:pt x="1418" y="726"/>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9" name="Google Shape;9139;p78"/>
            <p:cNvSpPr/>
            <p:nvPr/>
          </p:nvSpPr>
          <p:spPr>
            <a:xfrm>
              <a:off x="-45919025" y="3341475"/>
              <a:ext cx="53600" cy="52800"/>
            </a:xfrm>
            <a:custGeom>
              <a:rect b="b" l="l" r="r" t="t"/>
              <a:pathLst>
                <a:path extrusionOk="0" h="2112" w="2144">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0" name="Google Shape;9140;p78"/>
            <p:cNvSpPr/>
            <p:nvPr/>
          </p:nvSpPr>
          <p:spPr>
            <a:xfrm>
              <a:off x="-45778025" y="3302875"/>
              <a:ext cx="35450" cy="130000"/>
            </a:xfrm>
            <a:custGeom>
              <a:rect b="b" l="l" r="r" t="t"/>
              <a:pathLst>
                <a:path extrusionOk="0" h="5200" w="1418">
                  <a:moveTo>
                    <a:pt x="1418" y="1"/>
                  </a:moveTo>
                  <a:lnTo>
                    <a:pt x="0" y="726"/>
                  </a:lnTo>
                  <a:lnTo>
                    <a:pt x="0" y="4506"/>
                  </a:lnTo>
                  <a:lnTo>
                    <a:pt x="1418" y="5199"/>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1" name="Google Shape;9141;p78"/>
            <p:cNvSpPr/>
            <p:nvPr/>
          </p:nvSpPr>
          <p:spPr>
            <a:xfrm>
              <a:off x="-46042675" y="3235950"/>
              <a:ext cx="300100" cy="245750"/>
            </a:xfrm>
            <a:custGeom>
              <a:rect b="b" l="l" r="r" t="t"/>
              <a:pathLst>
                <a:path extrusionOk="0" h="9830" w="12004">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2" name="Google Shape;9142;p78"/>
            <p:cNvSpPr/>
            <p:nvPr/>
          </p:nvSpPr>
          <p:spPr>
            <a:xfrm>
              <a:off x="-45952875" y="3306025"/>
              <a:ext cx="122100" cy="122125"/>
            </a:xfrm>
            <a:custGeom>
              <a:rect b="b" l="l" r="r" t="t"/>
              <a:pathLst>
                <a:path extrusionOk="0" h="4885" w="4884">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3" name="Google Shape;9143;p78"/>
            <p:cNvSpPr/>
            <p:nvPr/>
          </p:nvSpPr>
          <p:spPr>
            <a:xfrm>
              <a:off x="-45941075" y="3218600"/>
              <a:ext cx="98475" cy="17375"/>
            </a:xfrm>
            <a:custGeom>
              <a:rect b="b" l="l" r="r" t="t"/>
              <a:pathLst>
                <a:path extrusionOk="0" h="695" w="3939">
                  <a:moveTo>
                    <a:pt x="536" y="1"/>
                  </a:moveTo>
                  <a:cubicBezTo>
                    <a:pt x="410" y="1"/>
                    <a:pt x="316" y="64"/>
                    <a:pt x="221" y="190"/>
                  </a:cubicBezTo>
                  <a:lnTo>
                    <a:pt x="1" y="694"/>
                  </a:lnTo>
                  <a:lnTo>
                    <a:pt x="3939" y="694"/>
                  </a:lnTo>
                  <a:lnTo>
                    <a:pt x="3655" y="190"/>
                  </a:lnTo>
                  <a:cubicBezTo>
                    <a:pt x="3592" y="64"/>
                    <a:pt x="3466" y="1"/>
                    <a:pt x="3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44" name="Google Shape;9144;p78"/>
          <p:cNvGrpSpPr/>
          <p:nvPr/>
        </p:nvGrpSpPr>
        <p:grpSpPr>
          <a:xfrm>
            <a:off x="2645798" y="3188219"/>
            <a:ext cx="355258" cy="323118"/>
            <a:chOff x="-46042675" y="3568700"/>
            <a:chExt cx="300100" cy="272950"/>
          </a:xfrm>
        </p:grpSpPr>
        <p:sp>
          <p:nvSpPr>
            <p:cNvPr id="9145" name="Google Shape;9145;p78"/>
            <p:cNvSpPr/>
            <p:nvPr/>
          </p:nvSpPr>
          <p:spPr>
            <a:xfrm>
              <a:off x="-46042675" y="3758125"/>
              <a:ext cx="115025" cy="83525"/>
            </a:xfrm>
            <a:custGeom>
              <a:rect b="b" l="l" r="r" t="t"/>
              <a:pathLst>
                <a:path extrusionOk="0" h="3341" w="4601">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6" name="Google Shape;9146;p78"/>
            <p:cNvSpPr/>
            <p:nvPr/>
          </p:nvSpPr>
          <p:spPr>
            <a:xfrm>
              <a:off x="-45866250" y="3654175"/>
              <a:ext cx="37825" cy="37825"/>
            </a:xfrm>
            <a:custGeom>
              <a:rect b="b" l="l" r="r" t="t"/>
              <a:pathLst>
                <a:path extrusionOk="0" h="1513" w="1513">
                  <a:moveTo>
                    <a:pt x="1009" y="0"/>
                  </a:moveTo>
                  <a:lnTo>
                    <a:pt x="1" y="1008"/>
                  </a:lnTo>
                  <a:lnTo>
                    <a:pt x="505" y="1512"/>
                  </a:lnTo>
                  <a:lnTo>
                    <a:pt x="1513" y="504"/>
                  </a:ln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7" name="Google Shape;9147;p78"/>
            <p:cNvSpPr/>
            <p:nvPr/>
          </p:nvSpPr>
          <p:spPr>
            <a:xfrm>
              <a:off x="-45828450" y="3629750"/>
              <a:ext cx="25225" cy="25225"/>
            </a:xfrm>
            <a:custGeom>
              <a:rect b="b" l="l" r="r" t="t"/>
              <a:pathLst>
                <a:path extrusionOk="0" h="1009" w="1009">
                  <a:moveTo>
                    <a:pt x="505" y="0"/>
                  </a:moveTo>
                  <a:lnTo>
                    <a:pt x="1" y="505"/>
                  </a:lnTo>
                  <a:lnTo>
                    <a:pt x="505" y="1009"/>
                  </a:lnTo>
                  <a:lnTo>
                    <a:pt x="1009" y="505"/>
                  </a:lnTo>
                  <a:lnTo>
                    <a:pt x="5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8" name="Google Shape;9148;p78"/>
            <p:cNvSpPr/>
            <p:nvPr/>
          </p:nvSpPr>
          <p:spPr>
            <a:xfrm>
              <a:off x="-45979675" y="3568700"/>
              <a:ext cx="237100" cy="237800"/>
            </a:xfrm>
            <a:custGeom>
              <a:rect b="b" l="l" r="r" t="t"/>
              <a:pathLst>
                <a:path extrusionOk="0" h="9512" w="9484">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49" name="Google Shape;9149;p78"/>
          <p:cNvGrpSpPr/>
          <p:nvPr/>
        </p:nvGrpSpPr>
        <p:grpSpPr>
          <a:xfrm>
            <a:off x="2687749" y="3625189"/>
            <a:ext cx="271357" cy="356057"/>
            <a:chOff x="-46007225" y="3937825"/>
            <a:chExt cx="229225" cy="300775"/>
          </a:xfrm>
        </p:grpSpPr>
        <p:sp>
          <p:nvSpPr>
            <p:cNvPr id="9150" name="Google Shape;9150;p78"/>
            <p:cNvSpPr/>
            <p:nvPr/>
          </p:nvSpPr>
          <p:spPr>
            <a:xfrm>
              <a:off x="-45813475" y="3990475"/>
              <a:ext cx="35475" cy="17350"/>
            </a:xfrm>
            <a:custGeom>
              <a:rect b="b" l="l" r="r" t="t"/>
              <a:pathLst>
                <a:path extrusionOk="0" h="694" w="1419">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1" name="Google Shape;9151;p78"/>
            <p:cNvSpPr/>
            <p:nvPr/>
          </p:nvSpPr>
          <p:spPr>
            <a:xfrm>
              <a:off x="-46007225" y="3990475"/>
              <a:ext cx="35450" cy="17350"/>
            </a:xfrm>
            <a:custGeom>
              <a:rect b="b" l="l" r="r" t="t"/>
              <a:pathLst>
                <a:path extrusionOk="0" h="694" w="1418">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2" name="Google Shape;9152;p78"/>
            <p:cNvSpPr/>
            <p:nvPr/>
          </p:nvSpPr>
          <p:spPr>
            <a:xfrm>
              <a:off x="-45826875" y="3937825"/>
              <a:ext cx="35475" cy="26750"/>
            </a:xfrm>
            <a:custGeom>
              <a:rect b="b" l="l" r="r" t="t"/>
              <a:pathLst>
                <a:path extrusionOk="0" h="1070" w="1419">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3" name="Google Shape;9153;p78"/>
            <p:cNvSpPr/>
            <p:nvPr/>
          </p:nvSpPr>
          <p:spPr>
            <a:xfrm>
              <a:off x="-45993850" y="4034625"/>
              <a:ext cx="35475" cy="25850"/>
            </a:xfrm>
            <a:custGeom>
              <a:rect b="b" l="l" r="r" t="t"/>
              <a:pathLst>
                <a:path extrusionOk="0" h="1034" w="1419">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4" name="Google Shape;9154;p78"/>
            <p:cNvSpPr/>
            <p:nvPr/>
          </p:nvSpPr>
          <p:spPr>
            <a:xfrm>
              <a:off x="-45825300" y="4034625"/>
              <a:ext cx="34675" cy="25725"/>
            </a:xfrm>
            <a:custGeom>
              <a:rect b="b" l="l" r="r" t="t"/>
              <a:pathLst>
                <a:path extrusionOk="0" h="1029" w="1387">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5" name="Google Shape;9155;p78"/>
            <p:cNvSpPr/>
            <p:nvPr/>
          </p:nvSpPr>
          <p:spPr>
            <a:xfrm>
              <a:off x="-45992275" y="3938175"/>
              <a:ext cx="33900" cy="25525"/>
            </a:xfrm>
            <a:custGeom>
              <a:rect b="b" l="l" r="r" t="t"/>
              <a:pathLst>
                <a:path extrusionOk="0" h="1021" w="1356">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6" name="Google Shape;9156;p78"/>
            <p:cNvSpPr/>
            <p:nvPr/>
          </p:nvSpPr>
          <p:spPr>
            <a:xfrm>
              <a:off x="-45953675" y="4078700"/>
              <a:ext cx="122900" cy="35450"/>
            </a:xfrm>
            <a:custGeom>
              <a:rect b="b" l="l" r="r" t="t"/>
              <a:pathLst>
                <a:path extrusionOk="0" h="1418" w="4916">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7" name="Google Shape;9157;p78"/>
            <p:cNvSpPr/>
            <p:nvPr/>
          </p:nvSpPr>
          <p:spPr>
            <a:xfrm>
              <a:off x="-45956025" y="3938325"/>
              <a:ext cx="126025" cy="123075"/>
            </a:xfrm>
            <a:custGeom>
              <a:rect b="b" l="l" r="r" t="t"/>
              <a:pathLst>
                <a:path extrusionOk="0" h="4923" w="5041">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8" name="Google Shape;9158;p78"/>
            <p:cNvSpPr/>
            <p:nvPr/>
          </p:nvSpPr>
          <p:spPr>
            <a:xfrm>
              <a:off x="-45927675" y="4132250"/>
              <a:ext cx="70125" cy="39400"/>
            </a:xfrm>
            <a:custGeom>
              <a:rect b="b" l="l" r="r" t="t"/>
              <a:pathLst>
                <a:path extrusionOk="0" h="1576" w="2805">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9" name="Google Shape;9159;p78"/>
            <p:cNvSpPr/>
            <p:nvPr/>
          </p:nvSpPr>
          <p:spPr>
            <a:xfrm>
              <a:off x="-45921375" y="4176950"/>
              <a:ext cx="59100" cy="61650"/>
            </a:xfrm>
            <a:custGeom>
              <a:rect b="b" l="l" r="r" t="t"/>
              <a:pathLst>
                <a:path extrusionOk="0" h="2466" w="2364">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60" name="Google Shape;9160;p78"/>
          <p:cNvGrpSpPr/>
          <p:nvPr/>
        </p:nvGrpSpPr>
        <p:grpSpPr>
          <a:xfrm>
            <a:off x="3993241" y="3615275"/>
            <a:ext cx="312375" cy="357596"/>
            <a:chOff x="-44895900" y="3929450"/>
            <a:chExt cx="263875" cy="302075"/>
          </a:xfrm>
        </p:grpSpPr>
        <p:sp>
          <p:nvSpPr>
            <p:cNvPr id="9161" name="Google Shape;9161;p78"/>
            <p:cNvSpPr/>
            <p:nvPr/>
          </p:nvSpPr>
          <p:spPr>
            <a:xfrm>
              <a:off x="-44813975" y="4100750"/>
              <a:ext cx="101625" cy="50425"/>
            </a:xfrm>
            <a:custGeom>
              <a:rect b="b" l="l" r="r" t="t"/>
              <a:pathLst>
                <a:path extrusionOk="0" h="2017" w="4065">
                  <a:moveTo>
                    <a:pt x="2017" y="0"/>
                  </a:moveTo>
                  <a:lnTo>
                    <a:pt x="0" y="977"/>
                  </a:lnTo>
                  <a:lnTo>
                    <a:pt x="2017" y="2017"/>
                  </a:lnTo>
                  <a:lnTo>
                    <a:pt x="4064" y="977"/>
                  </a:lnTo>
                  <a:lnTo>
                    <a:pt x="20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2" name="Google Shape;9162;p78"/>
            <p:cNvSpPr/>
            <p:nvPr/>
          </p:nvSpPr>
          <p:spPr>
            <a:xfrm>
              <a:off x="-44885650" y="3929450"/>
              <a:ext cx="244175" cy="87825"/>
            </a:xfrm>
            <a:custGeom>
              <a:rect b="b" l="l" r="r" t="t"/>
              <a:pathLst>
                <a:path extrusionOk="0" h="3513" w="9767">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3" name="Google Shape;9163;p78"/>
            <p:cNvSpPr/>
            <p:nvPr/>
          </p:nvSpPr>
          <p:spPr>
            <a:xfrm>
              <a:off x="-44825000" y="4006225"/>
              <a:ext cx="52000" cy="105575"/>
            </a:xfrm>
            <a:custGeom>
              <a:rect b="b" l="l" r="r" t="t"/>
              <a:pathLst>
                <a:path extrusionOk="0" h="4223" w="2080">
                  <a:moveTo>
                    <a:pt x="2080" y="1"/>
                  </a:moveTo>
                  <a:lnTo>
                    <a:pt x="0" y="1009"/>
                  </a:lnTo>
                  <a:lnTo>
                    <a:pt x="0" y="4222"/>
                  </a:lnTo>
                  <a:lnTo>
                    <a:pt x="2080" y="3151"/>
                  </a:ln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4" name="Google Shape;9164;p78"/>
            <p:cNvSpPr/>
            <p:nvPr/>
          </p:nvSpPr>
          <p:spPr>
            <a:xfrm>
              <a:off x="-44754900" y="4005450"/>
              <a:ext cx="122875" cy="222925"/>
            </a:xfrm>
            <a:custGeom>
              <a:rect b="b" l="l" r="r" t="t"/>
              <a:pathLst>
                <a:path extrusionOk="0" h="8917" w="4915">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5" name="Google Shape;9165;p78"/>
            <p:cNvSpPr/>
            <p:nvPr/>
          </p:nvSpPr>
          <p:spPr>
            <a:xfrm>
              <a:off x="-44754900" y="4006225"/>
              <a:ext cx="52775" cy="105575"/>
            </a:xfrm>
            <a:custGeom>
              <a:rect b="b" l="l" r="r" t="t"/>
              <a:pathLst>
                <a:path extrusionOk="0" h="4223" w="2111">
                  <a:moveTo>
                    <a:pt x="0" y="1"/>
                  </a:moveTo>
                  <a:lnTo>
                    <a:pt x="0" y="3151"/>
                  </a:lnTo>
                  <a:lnTo>
                    <a:pt x="2111" y="4222"/>
                  </a:lnTo>
                  <a:lnTo>
                    <a:pt x="2111" y="1009"/>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6" name="Google Shape;9166;p78"/>
            <p:cNvSpPr/>
            <p:nvPr/>
          </p:nvSpPr>
          <p:spPr>
            <a:xfrm>
              <a:off x="-44895900" y="4006225"/>
              <a:ext cx="122900" cy="225300"/>
            </a:xfrm>
            <a:custGeom>
              <a:rect b="b" l="l" r="r" t="t"/>
              <a:pathLst>
                <a:path extrusionOk="0" h="9012" w="4916">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67" name="Google Shape;9167;p78"/>
          <p:cNvGrpSpPr/>
          <p:nvPr/>
        </p:nvGrpSpPr>
        <p:grpSpPr>
          <a:xfrm>
            <a:off x="2167060" y="1398036"/>
            <a:ext cx="356205" cy="332885"/>
            <a:chOff x="-49397175" y="3192625"/>
            <a:chExt cx="300900" cy="281200"/>
          </a:xfrm>
        </p:grpSpPr>
        <p:sp>
          <p:nvSpPr>
            <p:cNvPr id="9168" name="Google Shape;9168;p78"/>
            <p:cNvSpPr/>
            <p:nvPr/>
          </p:nvSpPr>
          <p:spPr>
            <a:xfrm>
              <a:off x="-49325500" y="3297975"/>
              <a:ext cx="64625" cy="58500"/>
            </a:xfrm>
            <a:custGeom>
              <a:rect b="b" l="l" r="r" t="t"/>
              <a:pathLst>
                <a:path extrusionOk="0" h="2340" w="2585">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9" name="Google Shape;9169;p78"/>
            <p:cNvSpPr/>
            <p:nvPr/>
          </p:nvSpPr>
          <p:spPr>
            <a:xfrm>
              <a:off x="-49345975" y="3192625"/>
              <a:ext cx="199300" cy="103975"/>
            </a:xfrm>
            <a:custGeom>
              <a:rect b="b" l="l" r="r" t="t"/>
              <a:pathLst>
                <a:path extrusionOk="0" h="4159" w="7972">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0" name="Google Shape;9170;p78"/>
            <p:cNvSpPr/>
            <p:nvPr/>
          </p:nvSpPr>
          <p:spPr>
            <a:xfrm>
              <a:off x="-49272725" y="3381650"/>
              <a:ext cx="52800" cy="53575"/>
            </a:xfrm>
            <a:custGeom>
              <a:rect b="b" l="l" r="r" t="t"/>
              <a:pathLst>
                <a:path extrusionOk="0" h="2143" w="2112">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1" name="Google Shape;9171;p78"/>
            <p:cNvSpPr/>
            <p:nvPr/>
          </p:nvSpPr>
          <p:spPr>
            <a:xfrm>
              <a:off x="-49231775" y="3298075"/>
              <a:ext cx="63050" cy="58400"/>
            </a:xfrm>
            <a:custGeom>
              <a:rect b="b" l="l" r="r" t="t"/>
              <a:pathLst>
                <a:path extrusionOk="0" h="2336" w="2522">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2" name="Google Shape;9172;p78"/>
            <p:cNvSpPr/>
            <p:nvPr/>
          </p:nvSpPr>
          <p:spPr>
            <a:xfrm>
              <a:off x="-49271925" y="3317850"/>
              <a:ext cx="48850" cy="49850"/>
            </a:xfrm>
            <a:custGeom>
              <a:rect b="b" l="l" r="r" t="t"/>
              <a:pathLst>
                <a:path extrusionOk="0" h="1994" w="1954">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3" name="Google Shape;9173;p78"/>
            <p:cNvSpPr/>
            <p:nvPr/>
          </p:nvSpPr>
          <p:spPr>
            <a:xfrm>
              <a:off x="-49245950" y="3291075"/>
              <a:ext cx="149675" cy="182750"/>
            </a:xfrm>
            <a:custGeom>
              <a:rect b="b" l="l" r="r" t="t"/>
              <a:pathLst>
                <a:path extrusionOk="0" h="7310" w="5987">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4" name="Google Shape;9174;p78"/>
            <p:cNvSpPr/>
            <p:nvPr/>
          </p:nvSpPr>
          <p:spPr>
            <a:xfrm>
              <a:off x="-49397175" y="3291075"/>
              <a:ext cx="149675" cy="182750"/>
            </a:xfrm>
            <a:custGeom>
              <a:rect b="b" l="l" r="r" t="t"/>
              <a:pathLst>
                <a:path extrusionOk="0" h="7310" w="5987">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75" name="Google Shape;9175;p78"/>
          <p:cNvGrpSpPr/>
          <p:nvPr/>
        </p:nvGrpSpPr>
        <p:grpSpPr>
          <a:xfrm>
            <a:off x="2193163" y="1822251"/>
            <a:ext cx="304000" cy="356205"/>
            <a:chOff x="-49375900" y="3550975"/>
            <a:chExt cx="256800" cy="300900"/>
          </a:xfrm>
        </p:grpSpPr>
        <p:sp>
          <p:nvSpPr>
            <p:cNvPr id="9176" name="Google Shape;9176;p78"/>
            <p:cNvSpPr/>
            <p:nvPr/>
          </p:nvSpPr>
          <p:spPr>
            <a:xfrm>
              <a:off x="-49231775" y="3638425"/>
              <a:ext cx="59100" cy="59075"/>
            </a:xfrm>
            <a:custGeom>
              <a:rect b="b" l="l" r="r" t="t"/>
              <a:pathLst>
                <a:path extrusionOk="0" h="2363" w="2364">
                  <a:moveTo>
                    <a:pt x="1" y="0"/>
                  </a:moveTo>
                  <a:lnTo>
                    <a:pt x="1513" y="2363"/>
                  </a:lnTo>
                  <a:lnTo>
                    <a:pt x="2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7" name="Google Shape;9177;p78"/>
            <p:cNvSpPr/>
            <p:nvPr/>
          </p:nvSpPr>
          <p:spPr>
            <a:xfrm>
              <a:off x="-49291625" y="3726625"/>
              <a:ext cx="87450" cy="123675"/>
            </a:xfrm>
            <a:custGeom>
              <a:rect b="b" l="l" r="r" t="t"/>
              <a:pathLst>
                <a:path extrusionOk="0" h="4947" w="3498">
                  <a:moveTo>
                    <a:pt x="1" y="1"/>
                  </a:moveTo>
                  <a:lnTo>
                    <a:pt x="1733" y="4947"/>
                  </a:ln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8" name="Google Shape;9178;p78"/>
            <p:cNvSpPr/>
            <p:nvPr/>
          </p:nvSpPr>
          <p:spPr>
            <a:xfrm>
              <a:off x="-49288475" y="3647075"/>
              <a:ext cx="81150" cy="61450"/>
            </a:xfrm>
            <a:custGeom>
              <a:rect b="b" l="l" r="r" t="t"/>
              <a:pathLst>
                <a:path extrusionOk="0" h="2458" w="3246">
                  <a:moveTo>
                    <a:pt x="1607" y="1"/>
                  </a:moveTo>
                  <a:lnTo>
                    <a:pt x="1" y="2458"/>
                  </a:lnTo>
                  <a:lnTo>
                    <a:pt x="3246" y="2458"/>
                  </a:lnTo>
                  <a:lnTo>
                    <a:pt x="16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9" name="Google Shape;9179;p78"/>
            <p:cNvSpPr/>
            <p:nvPr/>
          </p:nvSpPr>
          <p:spPr>
            <a:xfrm>
              <a:off x="-49375900" y="3648650"/>
              <a:ext cx="59100" cy="59875"/>
            </a:xfrm>
            <a:custGeom>
              <a:rect b="b" l="l" r="r" t="t"/>
              <a:pathLst>
                <a:path extrusionOk="0" h="2395" w="2364">
                  <a:moveTo>
                    <a:pt x="1513" y="1"/>
                  </a:moveTo>
                  <a:lnTo>
                    <a:pt x="1" y="2395"/>
                  </a:lnTo>
                  <a:lnTo>
                    <a:pt x="2363" y="2395"/>
                  </a:ln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0" name="Google Shape;9180;p78"/>
            <p:cNvSpPr/>
            <p:nvPr/>
          </p:nvSpPr>
          <p:spPr>
            <a:xfrm>
              <a:off x="-49229400" y="3726625"/>
              <a:ext cx="109500" cy="125250"/>
            </a:xfrm>
            <a:custGeom>
              <a:rect b="b" l="l" r="r" t="t"/>
              <a:pathLst>
                <a:path extrusionOk="0" h="5010" w="4380">
                  <a:moveTo>
                    <a:pt x="1765" y="1"/>
                  </a:moveTo>
                  <a:lnTo>
                    <a:pt x="0" y="5010"/>
                  </a:lnTo>
                  <a:lnTo>
                    <a:pt x="43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1" name="Google Shape;9181;p78"/>
            <p:cNvSpPr/>
            <p:nvPr/>
          </p:nvSpPr>
          <p:spPr>
            <a:xfrm>
              <a:off x="-49179000" y="3648650"/>
              <a:ext cx="59900" cy="59875"/>
            </a:xfrm>
            <a:custGeom>
              <a:rect b="b" l="l" r="r" t="t"/>
              <a:pathLst>
                <a:path extrusionOk="0" h="2395" w="2396">
                  <a:moveTo>
                    <a:pt x="851" y="1"/>
                  </a:moveTo>
                  <a:lnTo>
                    <a:pt x="1" y="2395"/>
                  </a:lnTo>
                  <a:lnTo>
                    <a:pt x="2395" y="2395"/>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2" name="Google Shape;9182;p78"/>
            <p:cNvSpPr/>
            <p:nvPr/>
          </p:nvSpPr>
          <p:spPr>
            <a:xfrm>
              <a:off x="-49323125" y="3638425"/>
              <a:ext cx="59100" cy="59075"/>
            </a:xfrm>
            <a:custGeom>
              <a:rect b="b" l="l" r="r" t="t"/>
              <a:pathLst>
                <a:path extrusionOk="0" h="2363" w="2364">
                  <a:moveTo>
                    <a:pt x="0" y="0"/>
                  </a:moveTo>
                  <a:lnTo>
                    <a:pt x="819" y="2363"/>
                  </a:lnTo>
                  <a:lnTo>
                    <a:pt x="23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3" name="Google Shape;9183;p78"/>
            <p:cNvSpPr/>
            <p:nvPr/>
          </p:nvSpPr>
          <p:spPr>
            <a:xfrm>
              <a:off x="-49375100" y="3726625"/>
              <a:ext cx="108700" cy="125250"/>
            </a:xfrm>
            <a:custGeom>
              <a:rect b="b" l="l" r="r" t="t"/>
              <a:pathLst>
                <a:path extrusionOk="0" h="5010" w="4348">
                  <a:moveTo>
                    <a:pt x="0" y="1"/>
                  </a:moveTo>
                  <a:lnTo>
                    <a:pt x="4348" y="5010"/>
                  </a:lnTo>
                  <a:lnTo>
                    <a:pt x="2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4" name="Google Shape;9184;p78"/>
            <p:cNvSpPr/>
            <p:nvPr/>
          </p:nvSpPr>
          <p:spPr>
            <a:xfrm>
              <a:off x="-49256975" y="3550975"/>
              <a:ext cx="17350" cy="53600"/>
            </a:xfrm>
            <a:custGeom>
              <a:rect b="b" l="l" r="r" t="t"/>
              <a:pathLst>
                <a:path extrusionOk="0" h="2144" w="694">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5" name="Google Shape;9185;p78"/>
            <p:cNvSpPr/>
            <p:nvPr/>
          </p:nvSpPr>
          <p:spPr>
            <a:xfrm>
              <a:off x="-49323125" y="3575850"/>
              <a:ext cx="43350" cy="32650"/>
            </a:xfrm>
            <a:custGeom>
              <a:rect b="b" l="l" r="r" t="t"/>
              <a:pathLst>
                <a:path extrusionOk="0" h="1306" w="1734">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6" name="Google Shape;9186;p78"/>
            <p:cNvSpPr/>
            <p:nvPr/>
          </p:nvSpPr>
          <p:spPr>
            <a:xfrm>
              <a:off x="-49217575" y="3575525"/>
              <a:ext cx="44900" cy="32975"/>
            </a:xfrm>
            <a:custGeom>
              <a:rect b="b" l="l" r="r" t="t"/>
              <a:pathLst>
                <a:path extrusionOk="0" h="1319" w="1796">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87" name="Google Shape;9187;p78"/>
          <p:cNvGrpSpPr/>
          <p:nvPr/>
        </p:nvGrpSpPr>
        <p:grpSpPr>
          <a:xfrm>
            <a:off x="2188516" y="2259546"/>
            <a:ext cx="313293" cy="356205"/>
            <a:chOff x="-49378250" y="3920375"/>
            <a:chExt cx="264650" cy="300900"/>
          </a:xfrm>
        </p:grpSpPr>
        <p:sp>
          <p:nvSpPr>
            <p:cNvPr id="9188" name="Google Shape;9188;p78"/>
            <p:cNvSpPr/>
            <p:nvPr/>
          </p:nvSpPr>
          <p:spPr>
            <a:xfrm>
              <a:off x="-49272725" y="4185025"/>
              <a:ext cx="70925" cy="35475"/>
            </a:xfrm>
            <a:custGeom>
              <a:rect b="b" l="l" r="r" t="t"/>
              <a:pathLst>
                <a:path extrusionOk="0" h="1419" w="2837">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9" name="Google Shape;9189;p78"/>
            <p:cNvSpPr/>
            <p:nvPr/>
          </p:nvSpPr>
          <p:spPr>
            <a:xfrm>
              <a:off x="-49378250" y="3920375"/>
              <a:ext cx="87425" cy="300900"/>
            </a:xfrm>
            <a:custGeom>
              <a:rect b="b" l="l" r="r" t="t"/>
              <a:pathLst>
                <a:path extrusionOk="0" h="12036" w="3497">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0" name="Google Shape;9190;p78"/>
            <p:cNvSpPr/>
            <p:nvPr/>
          </p:nvSpPr>
          <p:spPr>
            <a:xfrm>
              <a:off x="-49185300" y="3920375"/>
              <a:ext cx="71700" cy="87450"/>
            </a:xfrm>
            <a:custGeom>
              <a:rect b="b" l="l" r="r" t="t"/>
              <a:pathLst>
                <a:path extrusionOk="0" h="3498" w="2868">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1" name="Google Shape;9191;p78"/>
            <p:cNvSpPr/>
            <p:nvPr/>
          </p:nvSpPr>
          <p:spPr>
            <a:xfrm>
              <a:off x="-49182150" y="4019625"/>
              <a:ext cx="64625" cy="42550"/>
            </a:xfrm>
            <a:custGeom>
              <a:rect b="b" l="l" r="r" t="t"/>
              <a:pathLst>
                <a:path extrusionOk="0" h="1702" w="2585">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2" name="Google Shape;9192;p78"/>
            <p:cNvSpPr/>
            <p:nvPr/>
          </p:nvSpPr>
          <p:spPr>
            <a:xfrm>
              <a:off x="-49185300" y="4078700"/>
              <a:ext cx="70925" cy="141800"/>
            </a:xfrm>
            <a:custGeom>
              <a:rect b="b" l="l" r="r" t="t"/>
              <a:pathLst>
                <a:path extrusionOk="0" h="5672" w="2837">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3" name="Google Shape;9193;p78"/>
            <p:cNvSpPr/>
            <p:nvPr/>
          </p:nvSpPr>
          <p:spPr>
            <a:xfrm>
              <a:off x="-49271150" y="3920375"/>
              <a:ext cx="65400" cy="70125"/>
            </a:xfrm>
            <a:custGeom>
              <a:rect b="b" l="l" r="r" t="t"/>
              <a:pathLst>
                <a:path extrusionOk="0" h="2805" w="2616">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4" name="Google Shape;9194;p78"/>
            <p:cNvSpPr/>
            <p:nvPr/>
          </p:nvSpPr>
          <p:spPr>
            <a:xfrm>
              <a:off x="-49272725" y="4007800"/>
              <a:ext cx="70125" cy="159925"/>
            </a:xfrm>
            <a:custGeom>
              <a:rect b="b" l="l" r="r" t="t"/>
              <a:pathLst>
                <a:path extrusionOk="0" h="6397" w="2805">
                  <a:moveTo>
                    <a:pt x="1" y="1"/>
                  </a:moveTo>
                  <a:lnTo>
                    <a:pt x="1" y="6396"/>
                  </a:lnTo>
                  <a:lnTo>
                    <a:pt x="2805" y="6396"/>
                  </a:lnTo>
                  <a:lnTo>
                    <a:pt x="28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95" name="Google Shape;9195;p78"/>
          <p:cNvGrpSpPr/>
          <p:nvPr/>
        </p:nvGrpSpPr>
        <p:grpSpPr>
          <a:xfrm>
            <a:off x="907504" y="2752344"/>
            <a:ext cx="312375" cy="357123"/>
            <a:chOff x="-47505300" y="3200500"/>
            <a:chExt cx="263875" cy="301675"/>
          </a:xfrm>
        </p:grpSpPr>
        <p:sp>
          <p:nvSpPr>
            <p:cNvPr id="9196" name="Google Shape;9196;p78"/>
            <p:cNvSpPr/>
            <p:nvPr/>
          </p:nvSpPr>
          <p:spPr>
            <a:xfrm>
              <a:off x="-47382425" y="3306025"/>
              <a:ext cx="52800" cy="53600"/>
            </a:xfrm>
            <a:custGeom>
              <a:rect b="b" l="l" r="r" t="t"/>
              <a:pathLst>
                <a:path extrusionOk="0" h="2144" w="2112">
                  <a:moveTo>
                    <a:pt x="1387" y="1"/>
                  </a:moveTo>
                  <a:cubicBezTo>
                    <a:pt x="1198" y="726"/>
                    <a:pt x="694" y="1261"/>
                    <a:pt x="1" y="1387"/>
                  </a:cubicBezTo>
                  <a:lnTo>
                    <a:pt x="1"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7" name="Google Shape;9197;p78"/>
            <p:cNvSpPr/>
            <p:nvPr/>
          </p:nvSpPr>
          <p:spPr>
            <a:xfrm>
              <a:off x="-47382425" y="3306025"/>
              <a:ext cx="15775" cy="15800"/>
            </a:xfrm>
            <a:custGeom>
              <a:rect b="b" l="l" r="r" t="t"/>
              <a:pathLst>
                <a:path extrusionOk="0" h="632" w="631">
                  <a:moveTo>
                    <a:pt x="1" y="1"/>
                  </a:moveTo>
                  <a:lnTo>
                    <a:pt x="1" y="631"/>
                  </a:lnTo>
                  <a:cubicBezTo>
                    <a:pt x="316" y="568"/>
                    <a:pt x="536" y="316"/>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8" name="Google Shape;9198;p78"/>
            <p:cNvSpPr/>
            <p:nvPr/>
          </p:nvSpPr>
          <p:spPr>
            <a:xfrm>
              <a:off x="-47487975" y="3200500"/>
              <a:ext cx="210325" cy="301675"/>
            </a:xfrm>
            <a:custGeom>
              <a:rect b="b" l="l" r="r" t="t"/>
              <a:pathLst>
                <a:path extrusionOk="0" h="12067" w="8413">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9" name="Google Shape;9199;p78"/>
            <p:cNvSpPr/>
            <p:nvPr/>
          </p:nvSpPr>
          <p:spPr>
            <a:xfrm>
              <a:off x="-47417875" y="3271375"/>
              <a:ext cx="51225" cy="51225"/>
            </a:xfrm>
            <a:custGeom>
              <a:rect b="b" l="l" r="r" t="t"/>
              <a:pathLst>
                <a:path extrusionOk="0" h="2049" w="2049">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0" name="Google Shape;9200;p78"/>
            <p:cNvSpPr/>
            <p:nvPr/>
          </p:nvSpPr>
          <p:spPr>
            <a:xfrm>
              <a:off x="-47505300" y="3235950"/>
              <a:ext cx="17350" cy="18125"/>
            </a:xfrm>
            <a:custGeom>
              <a:rect b="b" l="l" r="r" t="t"/>
              <a:pathLst>
                <a:path extrusionOk="0" h="725" w="694">
                  <a:moveTo>
                    <a:pt x="347" y="0"/>
                  </a:moveTo>
                  <a:cubicBezTo>
                    <a:pt x="127" y="0"/>
                    <a:pt x="1" y="158"/>
                    <a:pt x="1" y="378"/>
                  </a:cubicBezTo>
                  <a:cubicBezTo>
                    <a:pt x="1" y="567"/>
                    <a:pt x="127" y="725"/>
                    <a:pt x="347" y="725"/>
                  </a:cubicBezTo>
                  <a:lnTo>
                    <a:pt x="694" y="725"/>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1" name="Google Shape;9201;p78"/>
            <p:cNvSpPr/>
            <p:nvPr/>
          </p:nvSpPr>
          <p:spPr>
            <a:xfrm>
              <a:off x="-47505300" y="3447025"/>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2" name="Google Shape;9202;p78"/>
            <p:cNvSpPr/>
            <p:nvPr/>
          </p:nvSpPr>
          <p:spPr>
            <a:xfrm>
              <a:off x="-47505300" y="3394250"/>
              <a:ext cx="17350" cy="18150"/>
            </a:xfrm>
            <a:custGeom>
              <a:rect b="b" l="l" r="r" t="t"/>
              <a:pathLst>
                <a:path extrusionOk="0" h="726" w="694">
                  <a:moveTo>
                    <a:pt x="347" y="1"/>
                  </a:moveTo>
                  <a:lnTo>
                    <a:pt x="347" y="32"/>
                  </a:lnTo>
                  <a:cubicBezTo>
                    <a:pt x="127" y="32"/>
                    <a:pt x="1" y="190"/>
                    <a:pt x="1" y="379"/>
                  </a:cubicBezTo>
                  <a:cubicBezTo>
                    <a:pt x="1" y="568"/>
                    <a:pt x="127" y="725"/>
                    <a:pt x="347" y="725"/>
                  </a:cubicBezTo>
                  <a:lnTo>
                    <a:pt x="694" y="725"/>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3" name="Google Shape;9203;p78"/>
            <p:cNvSpPr/>
            <p:nvPr/>
          </p:nvSpPr>
          <p:spPr>
            <a:xfrm>
              <a:off x="-47505300" y="3341475"/>
              <a:ext cx="17350" cy="18150"/>
            </a:xfrm>
            <a:custGeom>
              <a:rect b="b" l="l" r="r" t="t"/>
              <a:pathLst>
                <a:path extrusionOk="0" h="726" w="694">
                  <a:moveTo>
                    <a:pt x="347" y="1"/>
                  </a:moveTo>
                  <a:cubicBezTo>
                    <a:pt x="127" y="1"/>
                    <a:pt x="1" y="158"/>
                    <a:pt x="1" y="347"/>
                  </a:cubicBezTo>
                  <a:cubicBezTo>
                    <a:pt x="1" y="568"/>
                    <a:pt x="127" y="725"/>
                    <a:pt x="347" y="725"/>
                  </a:cubicBezTo>
                  <a:lnTo>
                    <a:pt x="694" y="725"/>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4" name="Google Shape;9204;p78"/>
            <p:cNvSpPr/>
            <p:nvPr/>
          </p:nvSpPr>
          <p:spPr>
            <a:xfrm>
              <a:off x="-47505300" y="3289500"/>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5" name="Google Shape;9205;p78"/>
            <p:cNvSpPr/>
            <p:nvPr/>
          </p:nvSpPr>
          <p:spPr>
            <a:xfrm>
              <a:off x="-47259550" y="3411575"/>
              <a:ext cx="18125" cy="51225"/>
            </a:xfrm>
            <a:custGeom>
              <a:rect b="b" l="l" r="r" t="t"/>
              <a:pathLst>
                <a:path extrusionOk="0" h="2049" w="725">
                  <a:moveTo>
                    <a:pt x="0" y="1"/>
                  </a:moveTo>
                  <a:lnTo>
                    <a:pt x="0" y="2048"/>
                  </a:lnTo>
                  <a:cubicBezTo>
                    <a:pt x="410" y="1891"/>
                    <a:pt x="725" y="1481"/>
                    <a:pt x="725" y="1072"/>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6" name="Google Shape;9206;p78"/>
            <p:cNvSpPr/>
            <p:nvPr/>
          </p:nvSpPr>
          <p:spPr>
            <a:xfrm>
              <a:off x="-47259550" y="3306025"/>
              <a:ext cx="18125" cy="35475"/>
            </a:xfrm>
            <a:custGeom>
              <a:rect b="b" l="l" r="r" t="t"/>
              <a:pathLst>
                <a:path extrusionOk="0" h="1419" w="725">
                  <a:moveTo>
                    <a:pt x="0" y="1"/>
                  </a:moveTo>
                  <a:lnTo>
                    <a:pt x="0" y="1419"/>
                  </a:lnTo>
                  <a:lnTo>
                    <a:pt x="725" y="1419"/>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7" name="Google Shape;9207;p78"/>
            <p:cNvSpPr/>
            <p:nvPr/>
          </p:nvSpPr>
          <p:spPr>
            <a:xfrm>
              <a:off x="-47259550" y="3359600"/>
              <a:ext cx="18125" cy="34675"/>
            </a:xfrm>
            <a:custGeom>
              <a:rect b="b" l="l" r="r" t="t"/>
              <a:pathLst>
                <a:path extrusionOk="0" h="1387" w="725">
                  <a:moveTo>
                    <a:pt x="0" y="0"/>
                  </a:moveTo>
                  <a:lnTo>
                    <a:pt x="0" y="1387"/>
                  </a:lnTo>
                  <a:lnTo>
                    <a:pt x="725" y="1387"/>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8" name="Google Shape;9208;p78"/>
            <p:cNvSpPr/>
            <p:nvPr/>
          </p:nvSpPr>
          <p:spPr>
            <a:xfrm>
              <a:off x="-47259550" y="3238300"/>
              <a:ext cx="18125" cy="51225"/>
            </a:xfrm>
            <a:custGeom>
              <a:rect b="b" l="l" r="r" t="t"/>
              <a:pathLst>
                <a:path extrusionOk="0" h="2049" w="725">
                  <a:moveTo>
                    <a:pt x="0" y="1"/>
                  </a:moveTo>
                  <a:lnTo>
                    <a:pt x="0" y="2048"/>
                  </a:lnTo>
                  <a:lnTo>
                    <a:pt x="725" y="2048"/>
                  </a:lnTo>
                  <a:lnTo>
                    <a:pt x="725" y="977"/>
                  </a:lnTo>
                  <a:cubicBezTo>
                    <a:pt x="693" y="505"/>
                    <a:pt x="410" y="127"/>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09" name="Google Shape;9209;p78"/>
          <p:cNvGrpSpPr/>
          <p:nvPr/>
        </p:nvGrpSpPr>
        <p:grpSpPr>
          <a:xfrm>
            <a:off x="885604" y="3188692"/>
            <a:ext cx="356176" cy="355051"/>
            <a:chOff x="-47524975" y="3569100"/>
            <a:chExt cx="300875" cy="299925"/>
          </a:xfrm>
        </p:grpSpPr>
        <p:sp>
          <p:nvSpPr>
            <p:cNvPr id="9210" name="Google Shape;9210;p78"/>
            <p:cNvSpPr/>
            <p:nvPr/>
          </p:nvSpPr>
          <p:spPr>
            <a:xfrm>
              <a:off x="-47524975" y="3755775"/>
              <a:ext cx="115000" cy="113250"/>
            </a:xfrm>
            <a:custGeom>
              <a:rect b="b" l="l" r="r" t="t"/>
              <a:pathLst>
                <a:path extrusionOk="0" h="4530" w="460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1" name="Google Shape;9211;p78"/>
            <p:cNvSpPr/>
            <p:nvPr/>
          </p:nvSpPr>
          <p:spPr>
            <a:xfrm>
              <a:off x="-47346200" y="3674650"/>
              <a:ext cx="15775" cy="15775"/>
            </a:xfrm>
            <a:custGeom>
              <a:rect b="b" l="l" r="r" t="t"/>
              <a:pathLst>
                <a:path extrusionOk="0" h="631" w="631">
                  <a:moveTo>
                    <a:pt x="1" y="0"/>
                  </a:moveTo>
                  <a:lnTo>
                    <a:pt x="1" y="630"/>
                  </a:lnTo>
                  <a:cubicBezTo>
                    <a:pt x="284" y="536"/>
                    <a:pt x="505" y="315"/>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2" name="Google Shape;9212;p78"/>
            <p:cNvSpPr/>
            <p:nvPr/>
          </p:nvSpPr>
          <p:spPr>
            <a:xfrm>
              <a:off x="-47382425" y="3640000"/>
              <a:ext cx="51225" cy="51200"/>
            </a:xfrm>
            <a:custGeom>
              <a:rect b="b" l="l" r="r" t="t"/>
              <a:pathLst>
                <a:path extrusionOk="0" h="2048" w="2049">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3" name="Google Shape;9213;p78"/>
            <p:cNvSpPr/>
            <p:nvPr/>
          </p:nvSpPr>
          <p:spPr>
            <a:xfrm>
              <a:off x="-47346975" y="3674650"/>
              <a:ext cx="52800" cy="52800"/>
            </a:xfrm>
            <a:custGeom>
              <a:rect b="b" l="l" r="r" t="t"/>
              <a:pathLst>
                <a:path extrusionOk="0" h="2112" w="2112">
                  <a:moveTo>
                    <a:pt x="1355" y="0"/>
                  </a:moveTo>
                  <a:cubicBezTo>
                    <a:pt x="1261" y="693"/>
                    <a:pt x="693" y="1260"/>
                    <a:pt x="0" y="1355"/>
                  </a:cubicBezTo>
                  <a:lnTo>
                    <a:pt x="0" y="2111"/>
                  </a:lnTo>
                  <a:lnTo>
                    <a:pt x="2111" y="2111"/>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4" name="Google Shape;9214;p78"/>
            <p:cNvSpPr/>
            <p:nvPr/>
          </p:nvSpPr>
          <p:spPr>
            <a:xfrm>
              <a:off x="-47452525" y="3569100"/>
              <a:ext cx="228425" cy="228425"/>
            </a:xfrm>
            <a:custGeom>
              <a:rect b="b" l="l" r="r" t="t"/>
              <a:pathLst>
                <a:path extrusionOk="0" h="9137" w="9137">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15" name="Google Shape;9215;p78"/>
          <p:cNvGrpSpPr/>
          <p:nvPr/>
        </p:nvGrpSpPr>
        <p:grpSpPr>
          <a:xfrm>
            <a:off x="886062" y="3667954"/>
            <a:ext cx="355258" cy="270410"/>
            <a:chOff x="-47523400" y="3973950"/>
            <a:chExt cx="300100" cy="228425"/>
          </a:xfrm>
        </p:grpSpPr>
        <p:sp>
          <p:nvSpPr>
            <p:cNvPr id="9216" name="Google Shape;9216;p78"/>
            <p:cNvSpPr/>
            <p:nvPr/>
          </p:nvSpPr>
          <p:spPr>
            <a:xfrm>
              <a:off x="-47417075" y="4061375"/>
              <a:ext cx="15775" cy="15775"/>
            </a:xfrm>
            <a:custGeom>
              <a:rect b="b" l="l" r="r" t="t"/>
              <a:pathLst>
                <a:path extrusionOk="0" h="631" w="631">
                  <a:moveTo>
                    <a:pt x="0" y="0"/>
                  </a:moveTo>
                  <a:lnTo>
                    <a:pt x="0" y="630"/>
                  </a:lnTo>
                  <a:cubicBezTo>
                    <a:pt x="284" y="536"/>
                    <a:pt x="504" y="315"/>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7" name="Google Shape;9217;p78"/>
            <p:cNvSpPr/>
            <p:nvPr/>
          </p:nvSpPr>
          <p:spPr>
            <a:xfrm>
              <a:off x="-47417875" y="4061375"/>
              <a:ext cx="52800" cy="52775"/>
            </a:xfrm>
            <a:custGeom>
              <a:rect b="b" l="l" r="r" t="t"/>
              <a:pathLst>
                <a:path extrusionOk="0" h="2111" w="2112">
                  <a:moveTo>
                    <a:pt x="1356" y="0"/>
                  </a:moveTo>
                  <a:cubicBezTo>
                    <a:pt x="1261" y="693"/>
                    <a:pt x="694" y="1260"/>
                    <a:pt x="1" y="1386"/>
                  </a:cubicBezTo>
                  <a:lnTo>
                    <a:pt x="1" y="2111"/>
                  </a:lnTo>
                  <a:lnTo>
                    <a:pt x="2112" y="2111"/>
                  </a:lnTo>
                  <a:lnTo>
                    <a:pt x="21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8" name="Google Shape;9218;p78"/>
            <p:cNvSpPr/>
            <p:nvPr/>
          </p:nvSpPr>
          <p:spPr>
            <a:xfrm>
              <a:off x="-47453300" y="4026700"/>
              <a:ext cx="51200" cy="51225"/>
            </a:xfrm>
            <a:custGeom>
              <a:rect b="b" l="l" r="r" t="t"/>
              <a:pathLst>
                <a:path extrusionOk="0" h="2049" w="2048">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9" name="Google Shape;9219;p78"/>
            <p:cNvSpPr/>
            <p:nvPr/>
          </p:nvSpPr>
          <p:spPr>
            <a:xfrm>
              <a:off x="-47506875" y="3973950"/>
              <a:ext cx="264675" cy="174875"/>
            </a:xfrm>
            <a:custGeom>
              <a:rect b="b" l="l" r="r" t="t"/>
              <a:pathLst>
                <a:path extrusionOk="0" h="6995" w="10587">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0" name="Google Shape;9220;p78"/>
            <p:cNvSpPr/>
            <p:nvPr/>
          </p:nvSpPr>
          <p:spPr>
            <a:xfrm>
              <a:off x="-47523400" y="4166900"/>
              <a:ext cx="300100" cy="35475"/>
            </a:xfrm>
            <a:custGeom>
              <a:rect b="b" l="l" r="r" t="t"/>
              <a:pathLst>
                <a:path extrusionOk="0" h="1419" w="12004">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21" name="Google Shape;9221;p78"/>
          <p:cNvGrpSpPr/>
          <p:nvPr/>
        </p:nvGrpSpPr>
        <p:grpSpPr>
          <a:xfrm>
            <a:off x="3091183" y="2750953"/>
            <a:ext cx="354341" cy="357596"/>
            <a:chOff x="-45673275" y="3199325"/>
            <a:chExt cx="299325" cy="302075"/>
          </a:xfrm>
        </p:grpSpPr>
        <p:sp>
          <p:nvSpPr>
            <p:cNvPr id="9222" name="Google Shape;9222;p78"/>
            <p:cNvSpPr/>
            <p:nvPr/>
          </p:nvSpPr>
          <p:spPr>
            <a:xfrm>
              <a:off x="-45672500" y="3199325"/>
              <a:ext cx="298550" cy="194175"/>
            </a:xfrm>
            <a:custGeom>
              <a:rect b="b" l="l" r="r" t="t"/>
              <a:pathLst>
                <a:path extrusionOk="0" h="7767" w="11942">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3" name="Google Shape;9223;p78"/>
            <p:cNvSpPr/>
            <p:nvPr/>
          </p:nvSpPr>
          <p:spPr>
            <a:xfrm>
              <a:off x="-45673275" y="3387150"/>
              <a:ext cx="299325" cy="114250"/>
            </a:xfrm>
            <a:custGeom>
              <a:rect b="b" l="l" r="r" t="t"/>
              <a:pathLst>
                <a:path extrusionOk="0" h="4570" w="11973">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4" name="Google Shape;9224;p78"/>
            <p:cNvSpPr/>
            <p:nvPr/>
          </p:nvSpPr>
          <p:spPr>
            <a:xfrm>
              <a:off x="-45673275" y="3334400"/>
              <a:ext cx="299325" cy="113425"/>
            </a:xfrm>
            <a:custGeom>
              <a:rect b="b" l="l" r="r" t="t"/>
              <a:pathLst>
                <a:path extrusionOk="0" h="4537" w="11973">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25" name="Google Shape;9225;p78"/>
          <p:cNvGrpSpPr/>
          <p:nvPr/>
        </p:nvGrpSpPr>
        <p:grpSpPr>
          <a:xfrm>
            <a:off x="3090251" y="3209202"/>
            <a:ext cx="356205" cy="314240"/>
            <a:chOff x="-45674075" y="3586425"/>
            <a:chExt cx="300900" cy="265450"/>
          </a:xfrm>
        </p:grpSpPr>
        <p:sp>
          <p:nvSpPr>
            <p:cNvPr id="9226" name="Google Shape;9226;p78"/>
            <p:cNvSpPr/>
            <p:nvPr/>
          </p:nvSpPr>
          <p:spPr>
            <a:xfrm>
              <a:off x="-45674075" y="3586425"/>
              <a:ext cx="300125" cy="70925"/>
            </a:xfrm>
            <a:custGeom>
              <a:rect b="b" l="l" r="r" t="t"/>
              <a:pathLst>
                <a:path extrusionOk="0" h="2837" w="12005">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7" name="Google Shape;9227;p78"/>
            <p:cNvSpPr/>
            <p:nvPr/>
          </p:nvSpPr>
          <p:spPr>
            <a:xfrm>
              <a:off x="-45673275" y="3675425"/>
              <a:ext cx="300100" cy="176450"/>
            </a:xfrm>
            <a:custGeom>
              <a:rect b="b" l="l" r="r" t="t"/>
              <a:pathLst>
                <a:path extrusionOk="0" h="7058" w="12004">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28" name="Google Shape;9228;p78"/>
          <p:cNvGrpSpPr/>
          <p:nvPr/>
        </p:nvGrpSpPr>
        <p:grpSpPr>
          <a:xfrm>
            <a:off x="3091183" y="3625041"/>
            <a:ext cx="354341" cy="356205"/>
            <a:chOff x="-45673275" y="3937700"/>
            <a:chExt cx="299325" cy="300900"/>
          </a:xfrm>
        </p:grpSpPr>
        <p:sp>
          <p:nvSpPr>
            <p:cNvPr id="9229" name="Google Shape;9229;p78"/>
            <p:cNvSpPr/>
            <p:nvPr/>
          </p:nvSpPr>
          <p:spPr>
            <a:xfrm>
              <a:off x="-45673275" y="3937700"/>
              <a:ext cx="285925" cy="135500"/>
            </a:xfrm>
            <a:custGeom>
              <a:rect b="b" l="l" r="r" t="t"/>
              <a:pathLst>
                <a:path extrusionOk="0" h="5420" w="11437">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0" name="Google Shape;9230;p78"/>
            <p:cNvSpPr/>
            <p:nvPr/>
          </p:nvSpPr>
          <p:spPr>
            <a:xfrm>
              <a:off x="-45577975" y="3990475"/>
              <a:ext cx="151250" cy="150925"/>
            </a:xfrm>
            <a:custGeom>
              <a:rect b="b" l="l" r="r" t="t"/>
              <a:pathLst>
                <a:path extrusionOk="0" h="6037" w="605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1" name="Google Shape;9231;p78"/>
            <p:cNvSpPr/>
            <p:nvPr/>
          </p:nvSpPr>
          <p:spPr>
            <a:xfrm>
              <a:off x="-45509450" y="3951100"/>
              <a:ext cx="135500" cy="286725"/>
            </a:xfrm>
            <a:custGeom>
              <a:rect b="b" l="l" r="r" t="t"/>
              <a:pathLst>
                <a:path extrusionOk="0" h="11469" w="542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2" name="Google Shape;9232;p78"/>
            <p:cNvSpPr/>
            <p:nvPr/>
          </p:nvSpPr>
          <p:spPr>
            <a:xfrm>
              <a:off x="-45670925" y="4114125"/>
              <a:ext cx="72500" cy="70325"/>
            </a:xfrm>
            <a:custGeom>
              <a:rect b="b" l="l" r="r" t="t"/>
              <a:pathLst>
                <a:path extrusionOk="0" h="2813" w="290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3" name="Google Shape;9233;p78"/>
            <p:cNvSpPr/>
            <p:nvPr/>
          </p:nvSpPr>
          <p:spPr>
            <a:xfrm>
              <a:off x="-45620500" y="4163550"/>
              <a:ext cx="70900" cy="71125"/>
            </a:xfrm>
            <a:custGeom>
              <a:rect b="b" l="l" r="r" t="t"/>
              <a:pathLst>
                <a:path extrusionOk="0" h="2845" w="2836">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4" name="Google Shape;9234;p78"/>
            <p:cNvSpPr/>
            <p:nvPr/>
          </p:nvSpPr>
          <p:spPr>
            <a:xfrm>
              <a:off x="-45673275" y="4159625"/>
              <a:ext cx="79575" cy="78975"/>
            </a:xfrm>
            <a:custGeom>
              <a:rect b="b" l="l" r="r" t="t"/>
              <a:pathLst>
                <a:path extrusionOk="0" h="3159" w="3183">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35" name="Google Shape;9235;p78"/>
          <p:cNvGrpSpPr/>
          <p:nvPr/>
        </p:nvGrpSpPr>
        <p:grpSpPr>
          <a:xfrm>
            <a:off x="2205349" y="4117825"/>
            <a:ext cx="356205" cy="356205"/>
            <a:chOff x="-44512325" y="3176075"/>
            <a:chExt cx="300900" cy="300900"/>
          </a:xfrm>
        </p:grpSpPr>
        <p:sp>
          <p:nvSpPr>
            <p:cNvPr id="9236" name="Google Shape;9236;p78"/>
            <p:cNvSpPr/>
            <p:nvPr/>
          </p:nvSpPr>
          <p:spPr>
            <a:xfrm>
              <a:off x="-44512325" y="3176075"/>
              <a:ext cx="300900" cy="300900"/>
            </a:xfrm>
            <a:custGeom>
              <a:rect b="b" l="l" r="r" t="t"/>
              <a:pathLst>
                <a:path extrusionOk="0" h="12036" w="12036">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7" name="Google Shape;9237;p78"/>
            <p:cNvSpPr/>
            <p:nvPr/>
          </p:nvSpPr>
          <p:spPr>
            <a:xfrm>
              <a:off x="-44369750" y="3317850"/>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8" name="Google Shape;9238;p78"/>
            <p:cNvSpPr/>
            <p:nvPr/>
          </p:nvSpPr>
          <p:spPr>
            <a:xfrm>
              <a:off x="-44411500" y="3275325"/>
              <a:ext cx="100825" cy="102400"/>
            </a:xfrm>
            <a:custGeom>
              <a:rect b="b" l="l" r="r" t="t"/>
              <a:pathLst>
                <a:path extrusionOk="0" h="4096" w="4033">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39" name="Google Shape;9239;p78"/>
          <p:cNvGrpSpPr/>
          <p:nvPr/>
        </p:nvGrpSpPr>
        <p:grpSpPr>
          <a:xfrm>
            <a:off x="2608689" y="1386849"/>
            <a:ext cx="354341" cy="354341"/>
            <a:chOff x="-49027775" y="3183175"/>
            <a:chExt cx="299325" cy="299325"/>
          </a:xfrm>
        </p:grpSpPr>
        <p:sp>
          <p:nvSpPr>
            <p:cNvPr id="9240" name="Google Shape;9240;p78"/>
            <p:cNvSpPr/>
            <p:nvPr/>
          </p:nvSpPr>
          <p:spPr>
            <a:xfrm>
              <a:off x="-48870250" y="3183175"/>
              <a:ext cx="141800" cy="185900"/>
            </a:xfrm>
            <a:custGeom>
              <a:rect b="b" l="l" r="r" t="t"/>
              <a:pathLst>
                <a:path extrusionOk="0" h="7436" w="5672">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1" name="Google Shape;9241;p78"/>
            <p:cNvSpPr/>
            <p:nvPr/>
          </p:nvSpPr>
          <p:spPr>
            <a:xfrm>
              <a:off x="-49027775" y="3183175"/>
              <a:ext cx="185900" cy="141800"/>
            </a:xfrm>
            <a:custGeom>
              <a:rect b="b" l="l" r="r" t="t"/>
              <a:pathLst>
                <a:path extrusionOk="0" h="5672" w="7436">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2" name="Google Shape;9242;p78"/>
            <p:cNvSpPr/>
            <p:nvPr/>
          </p:nvSpPr>
          <p:spPr>
            <a:xfrm>
              <a:off x="-49027775" y="3295800"/>
              <a:ext cx="141800" cy="186700"/>
            </a:xfrm>
            <a:custGeom>
              <a:rect b="b" l="l" r="r" t="t"/>
              <a:pathLst>
                <a:path extrusionOk="0" h="7468" w="5672">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3" name="Google Shape;9243;p78"/>
            <p:cNvSpPr/>
            <p:nvPr/>
          </p:nvSpPr>
          <p:spPr>
            <a:xfrm>
              <a:off x="-48914350" y="3340700"/>
              <a:ext cx="185900" cy="141800"/>
            </a:xfrm>
            <a:custGeom>
              <a:rect b="b" l="l" r="r" t="t"/>
              <a:pathLst>
                <a:path extrusionOk="0" h="5672" w="7436">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44" name="Google Shape;9244;p78"/>
          <p:cNvGrpSpPr/>
          <p:nvPr/>
        </p:nvGrpSpPr>
        <p:grpSpPr>
          <a:xfrm>
            <a:off x="2608230" y="1822251"/>
            <a:ext cx="355258" cy="357152"/>
            <a:chOff x="-49027775" y="3550975"/>
            <a:chExt cx="300100" cy="301700"/>
          </a:xfrm>
        </p:grpSpPr>
        <p:sp>
          <p:nvSpPr>
            <p:cNvPr id="9245" name="Google Shape;9245;p78"/>
            <p:cNvSpPr/>
            <p:nvPr/>
          </p:nvSpPr>
          <p:spPr>
            <a:xfrm>
              <a:off x="-48941125" y="3613200"/>
              <a:ext cx="74050" cy="26825"/>
            </a:xfrm>
            <a:custGeom>
              <a:rect b="b" l="l" r="r" t="t"/>
              <a:pathLst>
                <a:path extrusionOk="0" h="1073" w="2962">
                  <a:moveTo>
                    <a:pt x="1260" y="1"/>
                  </a:moveTo>
                  <a:lnTo>
                    <a:pt x="0" y="1072"/>
                  </a:lnTo>
                  <a:lnTo>
                    <a:pt x="1702" y="1072"/>
                  </a:ln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6" name="Google Shape;9246;p78"/>
            <p:cNvSpPr/>
            <p:nvPr/>
          </p:nvSpPr>
          <p:spPr>
            <a:xfrm>
              <a:off x="-48871025" y="3613200"/>
              <a:ext cx="73275" cy="26825"/>
            </a:xfrm>
            <a:custGeom>
              <a:rect b="b" l="l" r="r" t="t"/>
              <a:pathLst>
                <a:path extrusionOk="0" h="1073" w="2931">
                  <a:moveTo>
                    <a:pt x="1260" y="1"/>
                  </a:moveTo>
                  <a:lnTo>
                    <a:pt x="0" y="1072"/>
                  </a:lnTo>
                  <a:lnTo>
                    <a:pt x="1670" y="1072"/>
                  </a:lnTo>
                  <a:lnTo>
                    <a:pt x="29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7" name="Google Shape;9247;p78"/>
            <p:cNvSpPr/>
            <p:nvPr/>
          </p:nvSpPr>
          <p:spPr>
            <a:xfrm>
              <a:off x="-48893075" y="3552550"/>
              <a:ext cx="95325" cy="43350"/>
            </a:xfrm>
            <a:custGeom>
              <a:rect b="b" l="l" r="r" t="t"/>
              <a:pathLst>
                <a:path extrusionOk="0" h="1734" w="3813">
                  <a:moveTo>
                    <a:pt x="0" y="1"/>
                  </a:moveTo>
                  <a:lnTo>
                    <a:pt x="2142" y="1734"/>
                  </a:lnTo>
                  <a:lnTo>
                    <a:pt x="3812" y="1734"/>
                  </a:lnTo>
                  <a:lnTo>
                    <a:pt x="1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8" name="Google Shape;9248;p78"/>
            <p:cNvSpPr/>
            <p:nvPr/>
          </p:nvSpPr>
          <p:spPr>
            <a:xfrm>
              <a:off x="-49027775" y="3550975"/>
              <a:ext cx="100050" cy="87475"/>
            </a:xfrm>
            <a:custGeom>
              <a:rect b="b" l="l" r="r" t="t"/>
              <a:pathLst>
                <a:path extrusionOk="0" h="3499" w="4002">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9" name="Google Shape;9249;p78"/>
            <p:cNvSpPr/>
            <p:nvPr/>
          </p:nvSpPr>
          <p:spPr>
            <a:xfrm>
              <a:off x="-48962400" y="3552550"/>
              <a:ext cx="95325" cy="43350"/>
            </a:xfrm>
            <a:custGeom>
              <a:rect b="b" l="l" r="r" t="t"/>
              <a:pathLst>
                <a:path extrusionOk="0" h="1734" w="3813">
                  <a:moveTo>
                    <a:pt x="1" y="1"/>
                  </a:moveTo>
                  <a:lnTo>
                    <a:pt x="2111" y="1734"/>
                  </a:lnTo>
                  <a:lnTo>
                    <a:pt x="3813" y="1734"/>
                  </a:lnTo>
                  <a:lnTo>
                    <a:pt x="170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0" name="Google Shape;9250;p78"/>
            <p:cNvSpPr/>
            <p:nvPr/>
          </p:nvSpPr>
          <p:spPr>
            <a:xfrm>
              <a:off x="-49027775" y="3657325"/>
              <a:ext cx="300100" cy="195350"/>
            </a:xfrm>
            <a:custGeom>
              <a:rect b="b" l="l" r="r" t="t"/>
              <a:pathLst>
                <a:path extrusionOk="0" h="7814" w="12004">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1" name="Google Shape;9251;p78"/>
            <p:cNvSpPr/>
            <p:nvPr/>
          </p:nvSpPr>
          <p:spPr>
            <a:xfrm>
              <a:off x="-48886775" y="3726625"/>
              <a:ext cx="28375" cy="37050"/>
            </a:xfrm>
            <a:custGeom>
              <a:rect b="b" l="l" r="r" t="t"/>
              <a:pathLst>
                <a:path extrusionOk="0" h="1482" w="1135">
                  <a:moveTo>
                    <a:pt x="0" y="1"/>
                  </a:moveTo>
                  <a:lnTo>
                    <a:pt x="0" y="1481"/>
                  </a:lnTo>
                  <a:lnTo>
                    <a:pt x="1134" y="757"/>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2" name="Google Shape;9252;p78"/>
            <p:cNvSpPr/>
            <p:nvPr/>
          </p:nvSpPr>
          <p:spPr>
            <a:xfrm>
              <a:off x="-48822975" y="3550975"/>
              <a:ext cx="94525" cy="44925"/>
            </a:xfrm>
            <a:custGeom>
              <a:rect b="b" l="l" r="r" t="t"/>
              <a:pathLst>
                <a:path extrusionOk="0" h="1797" w="3781">
                  <a:moveTo>
                    <a:pt x="0" y="1"/>
                  </a:moveTo>
                  <a:lnTo>
                    <a:pt x="2111" y="1797"/>
                  </a:lnTo>
                  <a:lnTo>
                    <a:pt x="3781" y="1797"/>
                  </a:lnTo>
                  <a:lnTo>
                    <a:pt x="3781" y="1072"/>
                  </a:lnTo>
                  <a:cubicBezTo>
                    <a:pt x="3781" y="474"/>
                    <a:pt x="3308" y="1"/>
                    <a:pt x="27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3" name="Google Shape;9253;p78"/>
            <p:cNvSpPr/>
            <p:nvPr/>
          </p:nvSpPr>
          <p:spPr>
            <a:xfrm>
              <a:off x="-48939550" y="3684100"/>
              <a:ext cx="122100" cy="122100"/>
            </a:xfrm>
            <a:custGeom>
              <a:rect b="b" l="l" r="r" t="t"/>
              <a:pathLst>
                <a:path extrusionOk="0" h="4884" w="4884">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4" name="Google Shape;9254;p78"/>
            <p:cNvSpPr/>
            <p:nvPr/>
          </p:nvSpPr>
          <p:spPr>
            <a:xfrm>
              <a:off x="-48801725" y="3613200"/>
              <a:ext cx="73275" cy="26825"/>
            </a:xfrm>
            <a:custGeom>
              <a:rect b="b" l="l" r="r" t="t"/>
              <a:pathLst>
                <a:path extrusionOk="0" h="1073" w="2931">
                  <a:moveTo>
                    <a:pt x="1261" y="1"/>
                  </a:moveTo>
                  <a:lnTo>
                    <a:pt x="1" y="1072"/>
                  </a:lnTo>
                  <a:lnTo>
                    <a:pt x="2931" y="1072"/>
                  </a:lnTo>
                  <a:lnTo>
                    <a:pt x="293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55" name="Google Shape;9255;p78"/>
          <p:cNvGrpSpPr/>
          <p:nvPr/>
        </p:nvGrpSpPr>
        <p:grpSpPr>
          <a:xfrm>
            <a:off x="2606306" y="2259310"/>
            <a:ext cx="359106" cy="355525"/>
            <a:chOff x="-49031025" y="3920175"/>
            <a:chExt cx="303350" cy="300325"/>
          </a:xfrm>
        </p:grpSpPr>
        <p:sp>
          <p:nvSpPr>
            <p:cNvPr id="9256" name="Google Shape;9256;p78"/>
            <p:cNvSpPr/>
            <p:nvPr/>
          </p:nvSpPr>
          <p:spPr>
            <a:xfrm>
              <a:off x="-49031025" y="4131875"/>
              <a:ext cx="109600" cy="88625"/>
            </a:xfrm>
            <a:custGeom>
              <a:rect b="b" l="l" r="r" t="t"/>
              <a:pathLst>
                <a:path extrusionOk="0" h="3545" w="4384">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7" name="Google Shape;9257;p78"/>
            <p:cNvSpPr/>
            <p:nvPr/>
          </p:nvSpPr>
          <p:spPr>
            <a:xfrm>
              <a:off x="-48921450" y="3920175"/>
              <a:ext cx="79575" cy="130975"/>
            </a:xfrm>
            <a:custGeom>
              <a:rect b="b" l="l" r="r" t="t"/>
              <a:pathLst>
                <a:path extrusionOk="0" h="5239" w="3183">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8" name="Google Shape;9258;p78"/>
            <p:cNvSpPr/>
            <p:nvPr/>
          </p:nvSpPr>
          <p:spPr>
            <a:xfrm>
              <a:off x="-48842675" y="4008100"/>
              <a:ext cx="115000" cy="53300"/>
            </a:xfrm>
            <a:custGeom>
              <a:rect b="b" l="l" r="r" t="t"/>
              <a:pathLst>
                <a:path extrusionOk="0" h="2132" w="460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9" name="Google Shape;9259;p78"/>
            <p:cNvSpPr/>
            <p:nvPr/>
          </p:nvSpPr>
          <p:spPr>
            <a:xfrm>
              <a:off x="-48838750" y="4078700"/>
              <a:ext cx="51225" cy="66975"/>
            </a:xfrm>
            <a:custGeom>
              <a:rect b="b" l="l" r="r" t="t"/>
              <a:pathLst>
                <a:path extrusionOk="0" h="2679" w="2049">
                  <a:moveTo>
                    <a:pt x="1" y="0"/>
                  </a:moveTo>
                  <a:lnTo>
                    <a:pt x="1734" y="2678"/>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0" name="Google Shape;9260;p78"/>
            <p:cNvSpPr/>
            <p:nvPr/>
          </p:nvSpPr>
          <p:spPr>
            <a:xfrm>
              <a:off x="-48975000" y="3920575"/>
              <a:ext cx="173300" cy="248725"/>
            </a:xfrm>
            <a:custGeom>
              <a:rect b="b" l="l" r="r" t="t"/>
              <a:pathLst>
                <a:path extrusionOk="0" h="9949" w="6932">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1" name="Google Shape;9261;p78"/>
            <p:cNvSpPr/>
            <p:nvPr/>
          </p:nvSpPr>
          <p:spPr>
            <a:xfrm>
              <a:off x="-48955300" y="4129900"/>
              <a:ext cx="151250" cy="89800"/>
            </a:xfrm>
            <a:custGeom>
              <a:rect b="b" l="l" r="r" t="t"/>
              <a:pathLst>
                <a:path extrusionOk="0" h="3592" w="6050">
                  <a:moveTo>
                    <a:pt x="0" y="0"/>
                  </a:moveTo>
                  <a:lnTo>
                    <a:pt x="2174" y="3592"/>
                  </a:lnTo>
                  <a:lnTo>
                    <a:pt x="5167" y="3592"/>
                  </a:lnTo>
                  <a:cubicBezTo>
                    <a:pt x="5293" y="3592"/>
                    <a:pt x="5419" y="3529"/>
                    <a:pt x="5482" y="3403"/>
                  </a:cubicBezTo>
                  <a:lnTo>
                    <a:pt x="6049" y="2268"/>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62" name="Google Shape;9262;p78"/>
          <p:cNvGrpSpPr/>
          <p:nvPr/>
        </p:nvGrpSpPr>
        <p:grpSpPr>
          <a:xfrm>
            <a:off x="1322411" y="2752344"/>
            <a:ext cx="356176" cy="354341"/>
            <a:chOff x="-47155575" y="3200500"/>
            <a:chExt cx="300875" cy="299325"/>
          </a:xfrm>
        </p:grpSpPr>
        <p:sp>
          <p:nvSpPr>
            <p:cNvPr id="9263" name="Google Shape;9263;p78"/>
            <p:cNvSpPr/>
            <p:nvPr/>
          </p:nvSpPr>
          <p:spPr>
            <a:xfrm>
              <a:off x="-46943725" y="3206000"/>
              <a:ext cx="47300" cy="48075"/>
            </a:xfrm>
            <a:custGeom>
              <a:rect b="b" l="l" r="r" t="t"/>
              <a:pathLst>
                <a:path extrusionOk="0" h="1923" w="1892">
                  <a:moveTo>
                    <a:pt x="1" y="1"/>
                  </a:moveTo>
                  <a:lnTo>
                    <a:pt x="1" y="1923"/>
                  </a:lnTo>
                  <a:lnTo>
                    <a:pt x="1891" y="192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4" name="Google Shape;9264;p78"/>
            <p:cNvSpPr/>
            <p:nvPr/>
          </p:nvSpPr>
          <p:spPr>
            <a:xfrm>
              <a:off x="-47118575" y="3200500"/>
              <a:ext cx="228450" cy="89025"/>
            </a:xfrm>
            <a:custGeom>
              <a:rect b="b" l="l" r="r" t="t"/>
              <a:pathLst>
                <a:path extrusionOk="0" h="3561" w="9138">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5" name="Google Shape;9265;p78"/>
            <p:cNvSpPr/>
            <p:nvPr/>
          </p:nvSpPr>
          <p:spPr>
            <a:xfrm>
              <a:off x="-47013825" y="3395050"/>
              <a:ext cx="15775" cy="15775"/>
            </a:xfrm>
            <a:custGeom>
              <a:rect b="b" l="l" r="r" t="t"/>
              <a:pathLst>
                <a:path extrusionOk="0" h="631" w="631">
                  <a:moveTo>
                    <a:pt x="1" y="0"/>
                  </a:moveTo>
                  <a:lnTo>
                    <a:pt x="1" y="630"/>
                  </a:lnTo>
                  <a:cubicBezTo>
                    <a:pt x="284" y="504"/>
                    <a:pt x="536" y="252"/>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6" name="Google Shape;9266;p78"/>
            <p:cNvSpPr/>
            <p:nvPr/>
          </p:nvSpPr>
          <p:spPr>
            <a:xfrm>
              <a:off x="-47049250" y="3359600"/>
              <a:ext cx="51200" cy="51225"/>
            </a:xfrm>
            <a:custGeom>
              <a:rect b="b" l="l" r="r" t="t"/>
              <a:pathLst>
                <a:path extrusionOk="0" h="2049" w="2048">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7" name="Google Shape;9267;p78"/>
            <p:cNvSpPr/>
            <p:nvPr/>
          </p:nvSpPr>
          <p:spPr>
            <a:xfrm>
              <a:off x="-47013025" y="3393475"/>
              <a:ext cx="52800" cy="53575"/>
            </a:xfrm>
            <a:custGeom>
              <a:rect b="b" l="l" r="r" t="t"/>
              <a:pathLst>
                <a:path extrusionOk="0" h="2143" w="2112">
                  <a:moveTo>
                    <a:pt x="1355" y="0"/>
                  </a:moveTo>
                  <a:cubicBezTo>
                    <a:pt x="1198" y="725"/>
                    <a:pt x="662" y="1260"/>
                    <a:pt x="0" y="1386"/>
                  </a:cubicBezTo>
                  <a:lnTo>
                    <a:pt x="0" y="2142"/>
                  </a:lnTo>
                  <a:lnTo>
                    <a:pt x="2111" y="2142"/>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8" name="Google Shape;9268;p78"/>
            <p:cNvSpPr/>
            <p:nvPr/>
          </p:nvSpPr>
          <p:spPr>
            <a:xfrm>
              <a:off x="-47155575" y="3270600"/>
              <a:ext cx="300875" cy="229225"/>
            </a:xfrm>
            <a:custGeom>
              <a:rect b="b" l="l" r="r" t="t"/>
              <a:pathLst>
                <a:path extrusionOk="0" h="9169" w="12035">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69" name="Google Shape;9269;p78"/>
          <p:cNvGrpSpPr/>
          <p:nvPr/>
        </p:nvGrpSpPr>
        <p:grpSpPr>
          <a:xfrm>
            <a:off x="1322870" y="3188692"/>
            <a:ext cx="355258" cy="355258"/>
            <a:chOff x="-47154800" y="3569100"/>
            <a:chExt cx="300100" cy="300100"/>
          </a:xfrm>
        </p:grpSpPr>
        <p:sp>
          <p:nvSpPr>
            <p:cNvPr id="9270" name="Google Shape;9270;p78"/>
            <p:cNvSpPr/>
            <p:nvPr/>
          </p:nvSpPr>
          <p:spPr>
            <a:xfrm>
              <a:off x="-46994900" y="3728200"/>
              <a:ext cx="140200" cy="141000"/>
            </a:xfrm>
            <a:custGeom>
              <a:rect b="b" l="l" r="r" t="t"/>
              <a:pathLst>
                <a:path extrusionOk="0" h="5640" w="5608">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1" name="Google Shape;9271;p78"/>
            <p:cNvSpPr/>
            <p:nvPr/>
          </p:nvSpPr>
          <p:spPr>
            <a:xfrm>
              <a:off x="-46978375" y="3574625"/>
              <a:ext cx="47275" cy="47275"/>
            </a:xfrm>
            <a:custGeom>
              <a:rect b="b" l="l" r="r" t="t"/>
              <a:pathLst>
                <a:path extrusionOk="0" h="1891" w="1891">
                  <a:moveTo>
                    <a:pt x="1" y="0"/>
                  </a:moveTo>
                  <a:lnTo>
                    <a:pt x="1" y="1890"/>
                  </a:lnTo>
                  <a:lnTo>
                    <a:pt x="1891" y="1890"/>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2" name="Google Shape;9272;p78"/>
            <p:cNvSpPr/>
            <p:nvPr/>
          </p:nvSpPr>
          <p:spPr>
            <a:xfrm>
              <a:off x="-47075250" y="3665200"/>
              <a:ext cx="15775" cy="15775"/>
            </a:xfrm>
            <a:custGeom>
              <a:rect b="b" l="l" r="r" t="t"/>
              <a:pathLst>
                <a:path extrusionOk="0" h="631" w="631">
                  <a:moveTo>
                    <a:pt x="1" y="0"/>
                  </a:moveTo>
                  <a:lnTo>
                    <a:pt x="1" y="630"/>
                  </a:lnTo>
                  <a:cubicBezTo>
                    <a:pt x="316" y="536"/>
                    <a:pt x="505" y="284"/>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3" name="Google Shape;9273;p78"/>
            <p:cNvSpPr/>
            <p:nvPr/>
          </p:nvSpPr>
          <p:spPr>
            <a:xfrm>
              <a:off x="-47110700" y="3631325"/>
              <a:ext cx="51225" cy="51225"/>
            </a:xfrm>
            <a:custGeom>
              <a:rect b="b" l="l" r="r" t="t"/>
              <a:pathLst>
                <a:path extrusionOk="0" h="2049" w="2049">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4" name="Google Shape;9274;p78"/>
            <p:cNvSpPr/>
            <p:nvPr/>
          </p:nvSpPr>
          <p:spPr>
            <a:xfrm>
              <a:off x="-47075250" y="3665200"/>
              <a:ext cx="53575" cy="54350"/>
            </a:xfrm>
            <a:custGeom>
              <a:rect b="b" l="l" r="r" t="t"/>
              <a:pathLst>
                <a:path extrusionOk="0" h="2174" w="2143">
                  <a:moveTo>
                    <a:pt x="1355" y="0"/>
                  </a:moveTo>
                  <a:cubicBezTo>
                    <a:pt x="1229" y="693"/>
                    <a:pt x="694" y="1229"/>
                    <a:pt x="1" y="1386"/>
                  </a:cubicBezTo>
                  <a:lnTo>
                    <a:pt x="1" y="2174"/>
                  </a:lnTo>
                  <a:lnTo>
                    <a:pt x="2143" y="2174"/>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5" name="Google Shape;9275;p78"/>
            <p:cNvSpPr/>
            <p:nvPr/>
          </p:nvSpPr>
          <p:spPr>
            <a:xfrm>
              <a:off x="-47154800" y="3569100"/>
              <a:ext cx="229225" cy="300100"/>
            </a:xfrm>
            <a:custGeom>
              <a:rect b="b" l="l" r="r" t="t"/>
              <a:pathLst>
                <a:path extrusionOk="0" h="12004" w="9169">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76" name="Google Shape;9276;p78"/>
          <p:cNvGrpSpPr/>
          <p:nvPr/>
        </p:nvGrpSpPr>
        <p:grpSpPr>
          <a:xfrm>
            <a:off x="1323343" y="3626905"/>
            <a:ext cx="354311" cy="353423"/>
            <a:chOff x="-47154000" y="3939275"/>
            <a:chExt cx="299300" cy="298550"/>
          </a:xfrm>
        </p:grpSpPr>
        <p:sp>
          <p:nvSpPr>
            <p:cNvPr id="9277" name="Google Shape;9277;p78"/>
            <p:cNvSpPr/>
            <p:nvPr/>
          </p:nvSpPr>
          <p:spPr>
            <a:xfrm>
              <a:off x="-47084700" y="4131475"/>
              <a:ext cx="159125" cy="106350"/>
            </a:xfrm>
            <a:custGeom>
              <a:rect b="b" l="l" r="r" t="t"/>
              <a:pathLst>
                <a:path extrusionOk="0" h="4254" w="6365">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8" name="Google Shape;9278;p78"/>
            <p:cNvSpPr/>
            <p:nvPr/>
          </p:nvSpPr>
          <p:spPr>
            <a:xfrm>
              <a:off x="-46979150" y="3943225"/>
              <a:ext cx="48050" cy="47275"/>
            </a:xfrm>
            <a:custGeom>
              <a:rect b="b" l="l" r="r" t="t"/>
              <a:pathLst>
                <a:path extrusionOk="0" h="1891" w="1922">
                  <a:moveTo>
                    <a:pt x="0" y="0"/>
                  </a:moveTo>
                  <a:lnTo>
                    <a:pt x="0" y="1891"/>
                  </a:lnTo>
                  <a:lnTo>
                    <a:pt x="1922" y="1891"/>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9" name="Google Shape;9279;p78"/>
            <p:cNvSpPr/>
            <p:nvPr/>
          </p:nvSpPr>
          <p:spPr>
            <a:xfrm>
              <a:off x="-47154000" y="4026700"/>
              <a:ext cx="299300" cy="141025"/>
            </a:xfrm>
            <a:custGeom>
              <a:rect b="b" l="l" r="r" t="t"/>
              <a:pathLst>
                <a:path extrusionOk="0" h="5641" w="11972">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0" name="Google Shape;9280;p78"/>
            <p:cNvSpPr/>
            <p:nvPr/>
          </p:nvSpPr>
          <p:spPr>
            <a:xfrm>
              <a:off x="-47083125" y="3939275"/>
              <a:ext cx="158325" cy="106350"/>
            </a:xfrm>
            <a:custGeom>
              <a:rect b="b" l="l" r="r" t="t"/>
              <a:pathLst>
                <a:path extrusionOk="0" h="4254" w="6333">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81" name="Google Shape;9281;p78"/>
          <p:cNvGrpSpPr/>
          <p:nvPr/>
        </p:nvGrpSpPr>
        <p:grpSpPr>
          <a:xfrm>
            <a:off x="3548633" y="2752344"/>
            <a:ext cx="312375" cy="354341"/>
            <a:chOff x="-45286550" y="3200500"/>
            <a:chExt cx="263875" cy="299325"/>
          </a:xfrm>
        </p:grpSpPr>
        <p:sp>
          <p:nvSpPr>
            <p:cNvPr id="9282" name="Google Shape;9282;p78"/>
            <p:cNvSpPr/>
            <p:nvPr/>
          </p:nvSpPr>
          <p:spPr>
            <a:xfrm>
              <a:off x="-45233000" y="3200500"/>
              <a:ext cx="210325" cy="247325"/>
            </a:xfrm>
            <a:custGeom>
              <a:rect b="b" l="l" r="r" t="t"/>
              <a:pathLst>
                <a:path extrusionOk="0" h="9893" w="8413">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3" name="Google Shape;9283;p78"/>
            <p:cNvSpPr/>
            <p:nvPr/>
          </p:nvSpPr>
          <p:spPr>
            <a:xfrm>
              <a:off x="-45216450" y="3340700"/>
              <a:ext cx="17350" cy="17350"/>
            </a:xfrm>
            <a:custGeom>
              <a:rect b="b" l="l" r="r" t="t"/>
              <a:pathLst>
                <a:path extrusionOk="0" h="694" w="694">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4" name="Google Shape;9284;p78"/>
            <p:cNvSpPr/>
            <p:nvPr/>
          </p:nvSpPr>
          <p:spPr>
            <a:xfrm>
              <a:off x="-45286550" y="3289500"/>
              <a:ext cx="158325" cy="210325"/>
            </a:xfrm>
            <a:custGeom>
              <a:rect b="b" l="l" r="r" t="t"/>
              <a:pathLst>
                <a:path extrusionOk="0" h="8413" w="6333">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85" name="Google Shape;9285;p78"/>
          <p:cNvGrpSpPr/>
          <p:nvPr/>
        </p:nvGrpSpPr>
        <p:grpSpPr>
          <a:xfrm>
            <a:off x="3548633" y="3189639"/>
            <a:ext cx="312375" cy="354311"/>
            <a:chOff x="-45286550" y="3569900"/>
            <a:chExt cx="263875" cy="299300"/>
          </a:xfrm>
        </p:grpSpPr>
        <p:sp>
          <p:nvSpPr>
            <p:cNvPr id="9286" name="Google Shape;9286;p78"/>
            <p:cNvSpPr/>
            <p:nvPr/>
          </p:nvSpPr>
          <p:spPr>
            <a:xfrm>
              <a:off x="-45234575" y="3728200"/>
              <a:ext cx="18150" cy="18150"/>
            </a:xfrm>
            <a:custGeom>
              <a:rect b="b" l="l" r="r" t="t"/>
              <a:pathLst>
                <a:path extrusionOk="0" h="726" w="726">
                  <a:moveTo>
                    <a:pt x="1" y="1"/>
                  </a:moveTo>
                  <a:lnTo>
                    <a:pt x="1" y="725"/>
                  </a:lnTo>
                  <a:lnTo>
                    <a:pt x="347" y="725"/>
                  </a:lnTo>
                  <a:cubicBezTo>
                    <a:pt x="568" y="725"/>
                    <a:pt x="725" y="568"/>
                    <a:pt x="725" y="379"/>
                  </a:cubicBezTo>
                  <a:cubicBezTo>
                    <a:pt x="725" y="127"/>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7" name="Google Shape;9287;p78"/>
            <p:cNvSpPr/>
            <p:nvPr/>
          </p:nvSpPr>
          <p:spPr>
            <a:xfrm>
              <a:off x="-45286550" y="3692750"/>
              <a:ext cx="263875" cy="122900"/>
            </a:xfrm>
            <a:custGeom>
              <a:rect b="b" l="l" r="r" t="t"/>
              <a:pathLst>
                <a:path extrusionOk="0" h="4916" w="10555">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8" name="Google Shape;9288;p78"/>
            <p:cNvSpPr/>
            <p:nvPr/>
          </p:nvSpPr>
          <p:spPr>
            <a:xfrm>
              <a:off x="-45093575" y="3728200"/>
              <a:ext cx="17325" cy="53575"/>
            </a:xfrm>
            <a:custGeom>
              <a:rect b="b" l="l" r="r" t="t"/>
              <a:pathLst>
                <a:path extrusionOk="0" h="2143" w="693">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9" name="Google Shape;9289;p78"/>
            <p:cNvSpPr/>
            <p:nvPr/>
          </p:nvSpPr>
          <p:spPr>
            <a:xfrm>
              <a:off x="-45268450" y="3569900"/>
              <a:ext cx="228450" cy="106350"/>
            </a:xfrm>
            <a:custGeom>
              <a:rect b="b" l="l" r="r" t="t"/>
              <a:pathLst>
                <a:path extrusionOk="0" h="4254" w="9138">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0" name="Google Shape;9290;p78"/>
            <p:cNvSpPr/>
            <p:nvPr/>
          </p:nvSpPr>
          <p:spPr>
            <a:xfrm>
              <a:off x="-45093575" y="3574625"/>
              <a:ext cx="47275" cy="47275"/>
            </a:xfrm>
            <a:custGeom>
              <a:rect b="b" l="l" r="r" t="t"/>
              <a:pathLst>
                <a:path extrusionOk="0" h="1891" w="1891">
                  <a:moveTo>
                    <a:pt x="0" y="0"/>
                  </a:moveTo>
                  <a:lnTo>
                    <a:pt x="0" y="1890"/>
                  </a:lnTo>
                  <a:lnTo>
                    <a:pt x="1890" y="1890"/>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1" name="Google Shape;9291;p78"/>
            <p:cNvSpPr/>
            <p:nvPr/>
          </p:nvSpPr>
          <p:spPr>
            <a:xfrm>
              <a:off x="-45269225" y="3833750"/>
              <a:ext cx="228425" cy="35450"/>
            </a:xfrm>
            <a:custGeom>
              <a:rect b="b" l="l" r="r" t="t"/>
              <a:pathLst>
                <a:path extrusionOk="0" h="1418" w="9137">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92" name="Google Shape;9292;p78"/>
          <p:cNvGrpSpPr/>
          <p:nvPr/>
        </p:nvGrpSpPr>
        <p:grpSpPr>
          <a:xfrm>
            <a:off x="3559820" y="3625988"/>
            <a:ext cx="290001" cy="355258"/>
            <a:chOff x="-45277900" y="3938500"/>
            <a:chExt cx="244975" cy="300100"/>
          </a:xfrm>
        </p:grpSpPr>
        <p:sp>
          <p:nvSpPr>
            <p:cNvPr id="9293" name="Google Shape;9293;p78"/>
            <p:cNvSpPr/>
            <p:nvPr/>
          </p:nvSpPr>
          <p:spPr>
            <a:xfrm>
              <a:off x="-45210950" y="4107825"/>
              <a:ext cx="23650" cy="24450"/>
            </a:xfrm>
            <a:custGeom>
              <a:rect b="b" l="l" r="r" t="t"/>
              <a:pathLst>
                <a:path extrusionOk="0" h="978" w="946">
                  <a:moveTo>
                    <a:pt x="473" y="1"/>
                  </a:moveTo>
                  <a:lnTo>
                    <a:pt x="1" y="978"/>
                  </a:lnTo>
                  <a:lnTo>
                    <a:pt x="946" y="978"/>
                  </a:lnTo>
                  <a:lnTo>
                    <a:pt x="4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4" name="Google Shape;9294;p78"/>
            <p:cNvSpPr/>
            <p:nvPr/>
          </p:nvSpPr>
          <p:spPr>
            <a:xfrm>
              <a:off x="-45084925" y="3943225"/>
              <a:ext cx="47275" cy="47275"/>
            </a:xfrm>
            <a:custGeom>
              <a:rect b="b" l="l" r="r" t="t"/>
              <a:pathLst>
                <a:path extrusionOk="0" h="1891" w="1891">
                  <a:moveTo>
                    <a:pt x="1" y="0"/>
                  </a:moveTo>
                  <a:lnTo>
                    <a:pt x="1" y="1891"/>
                  </a:lnTo>
                  <a:lnTo>
                    <a:pt x="1891" y="189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5" name="Google Shape;9295;p78"/>
            <p:cNvSpPr/>
            <p:nvPr/>
          </p:nvSpPr>
          <p:spPr>
            <a:xfrm>
              <a:off x="-45260575" y="3938500"/>
              <a:ext cx="227650" cy="300100"/>
            </a:xfrm>
            <a:custGeom>
              <a:rect b="b" l="l" r="r" t="t"/>
              <a:pathLst>
                <a:path extrusionOk="0" h="12004" w="9106">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6" name="Google Shape;9296;p78"/>
            <p:cNvSpPr/>
            <p:nvPr/>
          </p:nvSpPr>
          <p:spPr>
            <a:xfrm>
              <a:off x="-45277900" y="4061375"/>
              <a:ext cx="193000" cy="122875"/>
            </a:xfrm>
            <a:custGeom>
              <a:rect b="b" l="l" r="r" t="t"/>
              <a:pathLst>
                <a:path extrusionOk="0" h="4915" w="772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97" name="Google Shape;9297;p78"/>
          <p:cNvGrpSpPr/>
          <p:nvPr/>
        </p:nvGrpSpPr>
        <p:grpSpPr>
          <a:xfrm>
            <a:off x="2645769" y="4095090"/>
            <a:ext cx="355258" cy="355258"/>
            <a:chOff x="-44502875" y="3576975"/>
            <a:chExt cx="300100" cy="300100"/>
          </a:xfrm>
        </p:grpSpPr>
        <p:sp>
          <p:nvSpPr>
            <p:cNvPr id="9298" name="Google Shape;9298;p78"/>
            <p:cNvSpPr/>
            <p:nvPr/>
          </p:nvSpPr>
          <p:spPr>
            <a:xfrm>
              <a:off x="-44466650" y="3576975"/>
              <a:ext cx="53600" cy="18925"/>
            </a:xfrm>
            <a:custGeom>
              <a:rect b="b" l="l" r="r" t="t"/>
              <a:pathLst>
                <a:path extrusionOk="0" h="757" w="2144">
                  <a:moveTo>
                    <a:pt x="348" y="1"/>
                  </a:moveTo>
                  <a:cubicBezTo>
                    <a:pt x="158" y="1"/>
                    <a:pt x="1" y="158"/>
                    <a:pt x="1" y="347"/>
                  </a:cubicBezTo>
                  <a:lnTo>
                    <a:pt x="1" y="757"/>
                  </a:lnTo>
                  <a:lnTo>
                    <a:pt x="2143" y="757"/>
                  </a:lnTo>
                  <a:lnTo>
                    <a:pt x="2143" y="347"/>
                  </a:lnTo>
                  <a:cubicBezTo>
                    <a:pt x="2143" y="158"/>
                    <a:pt x="1986"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9" name="Google Shape;9299;p78"/>
            <p:cNvSpPr/>
            <p:nvPr/>
          </p:nvSpPr>
          <p:spPr>
            <a:xfrm>
              <a:off x="-44502875" y="3595100"/>
              <a:ext cx="283575" cy="281975"/>
            </a:xfrm>
            <a:custGeom>
              <a:rect b="b" l="l" r="r" t="t"/>
              <a:pathLst>
                <a:path extrusionOk="0" h="11279" w="11343">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0" name="Google Shape;9300;p78"/>
            <p:cNvSpPr/>
            <p:nvPr/>
          </p:nvSpPr>
          <p:spPr>
            <a:xfrm>
              <a:off x="-44221675" y="3788850"/>
              <a:ext cx="18900" cy="52800"/>
            </a:xfrm>
            <a:custGeom>
              <a:rect b="b" l="l" r="r" t="t"/>
              <a:pathLst>
                <a:path extrusionOk="0" h="2112" w="756">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01" name="Google Shape;9301;p78"/>
          <p:cNvGrpSpPr/>
          <p:nvPr/>
        </p:nvGrpSpPr>
        <p:grpSpPr>
          <a:xfrm>
            <a:off x="4858981" y="1820745"/>
            <a:ext cx="356196" cy="354670"/>
            <a:chOff x="-13946200" y="3647075"/>
            <a:chExt cx="353650" cy="352100"/>
          </a:xfrm>
        </p:grpSpPr>
        <p:sp>
          <p:nvSpPr>
            <p:cNvPr id="9302" name="Google Shape;9302;p78"/>
            <p:cNvSpPr/>
            <p:nvPr/>
          </p:nvSpPr>
          <p:spPr>
            <a:xfrm>
              <a:off x="-13717000" y="3647075"/>
              <a:ext cx="124450" cy="144150"/>
            </a:xfrm>
            <a:custGeom>
              <a:rect b="b" l="l" r="r" t="t"/>
              <a:pathLst>
                <a:path extrusionOk="0" h="5766" w="4978">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3" name="Google Shape;9303;p78"/>
            <p:cNvSpPr/>
            <p:nvPr/>
          </p:nvSpPr>
          <p:spPr>
            <a:xfrm>
              <a:off x="-13801275" y="3647075"/>
              <a:ext cx="63025" cy="61075"/>
            </a:xfrm>
            <a:custGeom>
              <a:rect b="b" l="l" r="r" t="t"/>
              <a:pathLst>
                <a:path extrusionOk="0" h="2443" w="2521">
                  <a:moveTo>
                    <a:pt x="0" y="1"/>
                  </a:moveTo>
                  <a:lnTo>
                    <a:pt x="0" y="2017"/>
                  </a:lnTo>
                  <a:cubicBezTo>
                    <a:pt x="347" y="2300"/>
                    <a:pt x="796" y="2442"/>
                    <a:pt x="1248" y="2442"/>
                  </a:cubicBezTo>
                  <a:cubicBezTo>
                    <a:pt x="1701" y="2442"/>
                    <a:pt x="2158" y="2300"/>
                    <a:pt x="2520" y="2017"/>
                  </a:cubicBezTo>
                  <a:lnTo>
                    <a:pt x="25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4" name="Google Shape;9304;p78"/>
            <p:cNvSpPr/>
            <p:nvPr/>
          </p:nvSpPr>
          <p:spPr>
            <a:xfrm>
              <a:off x="-13946200" y="3647075"/>
              <a:ext cx="124450" cy="143400"/>
            </a:xfrm>
            <a:custGeom>
              <a:rect b="b" l="l" r="r" t="t"/>
              <a:pathLst>
                <a:path extrusionOk="0" h="5736" w="4978">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5" name="Google Shape;9305;p78"/>
            <p:cNvSpPr/>
            <p:nvPr/>
          </p:nvSpPr>
          <p:spPr>
            <a:xfrm>
              <a:off x="-13946200" y="3873900"/>
              <a:ext cx="352875" cy="125275"/>
            </a:xfrm>
            <a:custGeom>
              <a:rect b="b" l="l" r="r" t="t"/>
              <a:pathLst>
                <a:path extrusionOk="0" h="5011" w="14115">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6" name="Google Shape;9306;p78"/>
            <p:cNvSpPr/>
            <p:nvPr/>
          </p:nvSpPr>
          <p:spPr>
            <a:xfrm>
              <a:off x="-13713850" y="3810125"/>
              <a:ext cx="120525" cy="105075"/>
            </a:xfrm>
            <a:custGeom>
              <a:rect b="b" l="l" r="r" t="t"/>
              <a:pathLst>
                <a:path extrusionOk="0" h="4203" w="4821">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7" name="Google Shape;9307;p78"/>
            <p:cNvSpPr/>
            <p:nvPr/>
          </p:nvSpPr>
          <p:spPr>
            <a:xfrm>
              <a:off x="-13946200" y="3810125"/>
              <a:ext cx="121300" cy="105175"/>
            </a:xfrm>
            <a:custGeom>
              <a:rect b="b" l="l" r="r" t="t"/>
              <a:pathLst>
                <a:path extrusionOk="0" h="4207" w="4852">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08" name="Google Shape;9308;p78"/>
          <p:cNvGrpSpPr/>
          <p:nvPr/>
        </p:nvGrpSpPr>
        <p:grpSpPr>
          <a:xfrm>
            <a:off x="6642374" y="1380228"/>
            <a:ext cx="357002" cy="354267"/>
            <a:chOff x="-12163025" y="3214275"/>
            <a:chExt cx="354450" cy="351700"/>
          </a:xfrm>
        </p:grpSpPr>
        <p:sp>
          <p:nvSpPr>
            <p:cNvPr id="9309" name="Google Shape;9309;p78"/>
            <p:cNvSpPr/>
            <p:nvPr/>
          </p:nvSpPr>
          <p:spPr>
            <a:xfrm>
              <a:off x="-12163025" y="3214275"/>
              <a:ext cx="354450" cy="165025"/>
            </a:xfrm>
            <a:custGeom>
              <a:rect b="b" l="l" r="r" t="t"/>
              <a:pathLst>
                <a:path extrusionOk="0" h="6601" w="14178">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0" name="Google Shape;9310;p78"/>
            <p:cNvSpPr/>
            <p:nvPr/>
          </p:nvSpPr>
          <p:spPr>
            <a:xfrm>
              <a:off x="-12161450" y="3503725"/>
              <a:ext cx="41775" cy="62250"/>
            </a:xfrm>
            <a:custGeom>
              <a:rect b="b" l="l" r="r" t="t"/>
              <a:pathLst>
                <a:path extrusionOk="0" h="2490" w="1671">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1" name="Google Shape;9311;p78"/>
            <p:cNvSpPr/>
            <p:nvPr/>
          </p:nvSpPr>
          <p:spPr>
            <a:xfrm>
              <a:off x="-12161450" y="3350150"/>
              <a:ext cx="41775" cy="133125"/>
            </a:xfrm>
            <a:custGeom>
              <a:rect b="b" l="l" r="r" t="t"/>
              <a:pathLst>
                <a:path extrusionOk="0" h="5325" w="1671">
                  <a:moveTo>
                    <a:pt x="0" y="0"/>
                  </a:moveTo>
                  <a:lnTo>
                    <a:pt x="0" y="5325"/>
                  </a:lnTo>
                  <a:lnTo>
                    <a:pt x="1670" y="5325"/>
                  </a:lnTo>
                  <a:lnTo>
                    <a:pt x="1670" y="1481"/>
                  </a:lnTo>
                  <a:cubicBezTo>
                    <a:pt x="1009" y="1103"/>
                    <a:pt x="441" y="630"/>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12" name="Google Shape;9312;p78"/>
          <p:cNvGrpSpPr/>
          <p:nvPr/>
        </p:nvGrpSpPr>
        <p:grpSpPr>
          <a:xfrm>
            <a:off x="6643154" y="1819965"/>
            <a:ext cx="355441" cy="356232"/>
            <a:chOff x="-12160675" y="3647875"/>
            <a:chExt cx="352900" cy="353650"/>
          </a:xfrm>
        </p:grpSpPr>
        <p:sp>
          <p:nvSpPr>
            <p:cNvPr id="9313" name="Google Shape;9313;p78"/>
            <p:cNvSpPr/>
            <p:nvPr/>
          </p:nvSpPr>
          <p:spPr>
            <a:xfrm>
              <a:off x="-12059850" y="3958975"/>
              <a:ext cx="149675" cy="42550"/>
            </a:xfrm>
            <a:custGeom>
              <a:rect b="b" l="l" r="r" t="t"/>
              <a:pathLst>
                <a:path extrusionOk="0" h="1702" w="5987">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4" name="Google Shape;9314;p78"/>
            <p:cNvSpPr/>
            <p:nvPr/>
          </p:nvSpPr>
          <p:spPr>
            <a:xfrm>
              <a:off x="-11850350" y="3749475"/>
              <a:ext cx="42575" cy="149675"/>
            </a:xfrm>
            <a:custGeom>
              <a:rect b="b" l="l" r="r" t="t"/>
              <a:pathLst>
                <a:path extrusionOk="0" h="5987" w="1703">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5" name="Google Shape;9315;p78"/>
            <p:cNvSpPr/>
            <p:nvPr/>
          </p:nvSpPr>
          <p:spPr>
            <a:xfrm>
              <a:off x="-12059850" y="3647875"/>
              <a:ext cx="148875" cy="42550"/>
            </a:xfrm>
            <a:custGeom>
              <a:rect b="b" l="l" r="r" t="t"/>
              <a:pathLst>
                <a:path extrusionOk="0" h="1702" w="5955">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6" name="Google Shape;9316;p78"/>
            <p:cNvSpPr/>
            <p:nvPr/>
          </p:nvSpPr>
          <p:spPr>
            <a:xfrm>
              <a:off x="-12160675" y="3750250"/>
              <a:ext cx="41775" cy="148900"/>
            </a:xfrm>
            <a:custGeom>
              <a:rect b="b" l="l" r="r" t="t"/>
              <a:pathLst>
                <a:path extrusionOk="0" h="5956" w="1671">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7" name="Google Shape;9317;p78"/>
            <p:cNvSpPr/>
            <p:nvPr/>
          </p:nvSpPr>
          <p:spPr>
            <a:xfrm>
              <a:off x="-12099225" y="3710875"/>
              <a:ext cx="228425" cy="226200"/>
            </a:xfrm>
            <a:custGeom>
              <a:rect b="b" l="l" r="r" t="t"/>
              <a:pathLst>
                <a:path extrusionOk="0" h="9048" w="9137">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8" name="Google Shape;9318;p78"/>
            <p:cNvSpPr/>
            <p:nvPr/>
          </p:nvSpPr>
          <p:spPr>
            <a:xfrm>
              <a:off x="-12056700" y="3751825"/>
              <a:ext cx="144950" cy="144950"/>
            </a:xfrm>
            <a:custGeom>
              <a:rect b="b" l="l" r="r" t="t"/>
              <a:pathLst>
                <a:path extrusionOk="0" h="5798" w="5798">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9" name="Google Shape;9319;p78"/>
            <p:cNvSpPr/>
            <p:nvPr/>
          </p:nvSpPr>
          <p:spPr>
            <a:xfrm>
              <a:off x="-12016525" y="3792775"/>
              <a:ext cx="63025" cy="63050"/>
            </a:xfrm>
            <a:custGeom>
              <a:rect b="b" l="l" r="r" t="t"/>
              <a:pathLst>
                <a:path extrusionOk="0" h="2522" w="2521">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20" name="Google Shape;9320;p78"/>
          <p:cNvGrpSpPr/>
          <p:nvPr/>
        </p:nvGrpSpPr>
        <p:grpSpPr>
          <a:xfrm>
            <a:off x="6653870" y="2264421"/>
            <a:ext cx="354635" cy="356232"/>
            <a:chOff x="-12160675" y="4081850"/>
            <a:chExt cx="352100" cy="353650"/>
          </a:xfrm>
        </p:grpSpPr>
        <p:sp>
          <p:nvSpPr>
            <p:cNvPr id="9321" name="Google Shape;9321;p78"/>
            <p:cNvSpPr/>
            <p:nvPr/>
          </p:nvSpPr>
          <p:spPr>
            <a:xfrm>
              <a:off x="-12014950" y="4081850"/>
              <a:ext cx="61450" cy="62275"/>
            </a:xfrm>
            <a:custGeom>
              <a:rect b="b" l="l" r="r" t="t"/>
              <a:pathLst>
                <a:path extrusionOk="0" h="2491" w="2458">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2" name="Google Shape;9322;p78"/>
            <p:cNvSpPr/>
            <p:nvPr/>
          </p:nvSpPr>
          <p:spPr>
            <a:xfrm>
              <a:off x="-12077175" y="4352000"/>
              <a:ext cx="186700" cy="83500"/>
            </a:xfrm>
            <a:custGeom>
              <a:rect b="b" l="l" r="r" t="t"/>
              <a:pathLst>
                <a:path extrusionOk="0" h="3340" w="7468">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3" name="Google Shape;9323;p78"/>
            <p:cNvSpPr/>
            <p:nvPr/>
          </p:nvSpPr>
          <p:spPr>
            <a:xfrm>
              <a:off x="-11911775" y="4186000"/>
              <a:ext cx="103200" cy="101425"/>
            </a:xfrm>
            <a:custGeom>
              <a:rect b="b" l="l" r="r" t="t"/>
              <a:pathLst>
                <a:path extrusionOk="0" h="4057" w="4128">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4" name="Google Shape;9324;p78"/>
            <p:cNvSpPr/>
            <p:nvPr/>
          </p:nvSpPr>
          <p:spPr>
            <a:xfrm>
              <a:off x="-12160675" y="4186000"/>
              <a:ext cx="104000" cy="101425"/>
            </a:xfrm>
            <a:custGeom>
              <a:rect b="b" l="l" r="r" t="t"/>
              <a:pathLst>
                <a:path extrusionOk="0" h="4057" w="416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5" name="Google Shape;9325;p78"/>
            <p:cNvSpPr/>
            <p:nvPr/>
          </p:nvSpPr>
          <p:spPr>
            <a:xfrm>
              <a:off x="-12049600" y="4144075"/>
              <a:ext cx="127600" cy="67750"/>
            </a:xfrm>
            <a:custGeom>
              <a:rect b="b" l="l" r="r" t="t"/>
              <a:pathLst>
                <a:path extrusionOk="0" h="2710" w="5104">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6" name="Google Shape;9326;p78"/>
            <p:cNvSpPr/>
            <p:nvPr/>
          </p:nvSpPr>
          <p:spPr>
            <a:xfrm>
              <a:off x="-12033850" y="4212600"/>
              <a:ext cx="99250" cy="118150"/>
            </a:xfrm>
            <a:custGeom>
              <a:rect b="b" l="l" r="r" t="t"/>
              <a:pathLst>
                <a:path extrusionOk="0" h="4726" w="397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27" name="Google Shape;9327;p78"/>
          <p:cNvGrpSpPr/>
          <p:nvPr/>
        </p:nvGrpSpPr>
        <p:grpSpPr>
          <a:xfrm>
            <a:off x="4858836" y="2738864"/>
            <a:ext cx="355416" cy="355652"/>
            <a:chOff x="-10391650" y="3180600"/>
            <a:chExt cx="352875" cy="353075"/>
          </a:xfrm>
        </p:grpSpPr>
        <p:sp>
          <p:nvSpPr>
            <p:cNvPr id="9328" name="Google Shape;9328;p78"/>
            <p:cNvSpPr/>
            <p:nvPr/>
          </p:nvSpPr>
          <p:spPr>
            <a:xfrm>
              <a:off x="-10390875" y="3263500"/>
              <a:ext cx="352100" cy="42550"/>
            </a:xfrm>
            <a:custGeom>
              <a:rect b="b" l="l" r="r" t="t"/>
              <a:pathLst>
                <a:path extrusionOk="0" h="1702" w="14084">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9" name="Google Shape;9329;p78"/>
            <p:cNvSpPr/>
            <p:nvPr/>
          </p:nvSpPr>
          <p:spPr>
            <a:xfrm>
              <a:off x="-10391650" y="3451750"/>
              <a:ext cx="352875" cy="81925"/>
            </a:xfrm>
            <a:custGeom>
              <a:rect b="b" l="l" r="r" t="t"/>
              <a:pathLst>
                <a:path extrusionOk="0" h="3277" w="14115">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0" name="Google Shape;9330;p78"/>
            <p:cNvSpPr/>
            <p:nvPr/>
          </p:nvSpPr>
          <p:spPr>
            <a:xfrm>
              <a:off x="-10327075" y="3180600"/>
              <a:ext cx="223700" cy="62450"/>
            </a:xfrm>
            <a:custGeom>
              <a:rect b="b" l="l" r="r" t="t"/>
              <a:pathLst>
                <a:path extrusionOk="0" h="2498" w="8948">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1" name="Google Shape;9331;p78"/>
            <p:cNvSpPr/>
            <p:nvPr/>
          </p:nvSpPr>
          <p:spPr>
            <a:xfrm>
              <a:off x="-10245950" y="3325725"/>
              <a:ext cx="61450" cy="104775"/>
            </a:xfrm>
            <a:custGeom>
              <a:rect b="b" l="l" r="r" t="t"/>
              <a:pathLst>
                <a:path extrusionOk="0" h="4191" w="2458">
                  <a:moveTo>
                    <a:pt x="0" y="1"/>
                  </a:moveTo>
                  <a:lnTo>
                    <a:pt x="0" y="4191"/>
                  </a:lnTo>
                  <a:lnTo>
                    <a:pt x="2458" y="4191"/>
                  </a:lnTo>
                  <a:lnTo>
                    <a:pt x="24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2" name="Google Shape;9332;p78"/>
            <p:cNvSpPr/>
            <p:nvPr/>
          </p:nvSpPr>
          <p:spPr>
            <a:xfrm>
              <a:off x="-10142775" y="3325725"/>
              <a:ext cx="63025" cy="104775"/>
            </a:xfrm>
            <a:custGeom>
              <a:rect b="b" l="l" r="r" t="t"/>
              <a:pathLst>
                <a:path extrusionOk="0" h="4191" w="2521">
                  <a:moveTo>
                    <a:pt x="1" y="1"/>
                  </a:moveTo>
                  <a:lnTo>
                    <a:pt x="1" y="4191"/>
                  </a:lnTo>
                  <a:lnTo>
                    <a:pt x="2521" y="4191"/>
                  </a:lnTo>
                  <a:lnTo>
                    <a:pt x="25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3" name="Google Shape;9333;p78"/>
            <p:cNvSpPr/>
            <p:nvPr/>
          </p:nvSpPr>
          <p:spPr>
            <a:xfrm>
              <a:off x="-10350700" y="3325725"/>
              <a:ext cx="62250" cy="104775"/>
            </a:xfrm>
            <a:custGeom>
              <a:rect b="b" l="l" r="r" t="t"/>
              <a:pathLst>
                <a:path extrusionOk="0" h="4191" w="2490">
                  <a:moveTo>
                    <a:pt x="0" y="1"/>
                  </a:moveTo>
                  <a:lnTo>
                    <a:pt x="0" y="4191"/>
                  </a:lnTo>
                  <a:lnTo>
                    <a:pt x="2489" y="4191"/>
                  </a:lnTo>
                  <a:lnTo>
                    <a:pt x="24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34" name="Google Shape;9334;p78"/>
          <p:cNvGrpSpPr/>
          <p:nvPr/>
        </p:nvGrpSpPr>
        <p:grpSpPr>
          <a:xfrm>
            <a:off x="4858835" y="3215662"/>
            <a:ext cx="354635" cy="353890"/>
            <a:chOff x="-10390875" y="3616350"/>
            <a:chExt cx="352100" cy="351325"/>
          </a:xfrm>
        </p:grpSpPr>
        <p:sp>
          <p:nvSpPr>
            <p:cNvPr id="9335" name="Google Shape;9335;p78"/>
            <p:cNvSpPr/>
            <p:nvPr/>
          </p:nvSpPr>
          <p:spPr>
            <a:xfrm>
              <a:off x="-10308950" y="3780175"/>
              <a:ext cx="186675" cy="104800"/>
            </a:xfrm>
            <a:custGeom>
              <a:rect b="b" l="l" r="r" t="t"/>
              <a:pathLst>
                <a:path extrusionOk="0" h="4192" w="7467">
                  <a:moveTo>
                    <a:pt x="0" y="1"/>
                  </a:moveTo>
                  <a:lnTo>
                    <a:pt x="0" y="4191"/>
                  </a:lnTo>
                  <a:lnTo>
                    <a:pt x="7467" y="4191"/>
                  </a:lnTo>
                  <a:lnTo>
                    <a:pt x="7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6" name="Google Shape;9336;p78"/>
            <p:cNvSpPr/>
            <p:nvPr/>
          </p:nvSpPr>
          <p:spPr>
            <a:xfrm>
              <a:off x="-10390875" y="3698275"/>
              <a:ext cx="352100" cy="269400"/>
            </a:xfrm>
            <a:custGeom>
              <a:rect b="b" l="l" r="r" t="t"/>
              <a:pathLst>
                <a:path extrusionOk="0" h="10776" w="14084">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7" name="Google Shape;9337;p78"/>
            <p:cNvSpPr/>
            <p:nvPr/>
          </p:nvSpPr>
          <p:spPr>
            <a:xfrm>
              <a:off x="-10268000" y="3616350"/>
              <a:ext cx="103975" cy="81150"/>
            </a:xfrm>
            <a:custGeom>
              <a:rect b="b" l="l" r="r" t="t"/>
              <a:pathLst>
                <a:path extrusionOk="0" h="3246" w="4159">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38" name="Google Shape;9338;p78"/>
          <p:cNvGrpSpPr/>
          <p:nvPr/>
        </p:nvGrpSpPr>
        <p:grpSpPr>
          <a:xfrm>
            <a:off x="7525810" y="2740327"/>
            <a:ext cx="312585" cy="354670"/>
            <a:chOff x="-10370400" y="4049550"/>
            <a:chExt cx="310350" cy="352100"/>
          </a:xfrm>
        </p:grpSpPr>
        <p:sp>
          <p:nvSpPr>
            <p:cNvPr id="9339" name="Google Shape;9339;p78"/>
            <p:cNvSpPr/>
            <p:nvPr/>
          </p:nvSpPr>
          <p:spPr>
            <a:xfrm>
              <a:off x="-10308175" y="4224400"/>
              <a:ext cx="185900" cy="115800"/>
            </a:xfrm>
            <a:custGeom>
              <a:rect b="b" l="l" r="r" t="t"/>
              <a:pathLst>
                <a:path extrusionOk="0" h="4632" w="7436">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0" name="Google Shape;9340;p78"/>
            <p:cNvSpPr/>
            <p:nvPr/>
          </p:nvSpPr>
          <p:spPr>
            <a:xfrm>
              <a:off x="-10292425" y="4121225"/>
              <a:ext cx="159125" cy="30750"/>
            </a:xfrm>
            <a:custGeom>
              <a:rect b="b" l="l" r="r" t="t"/>
              <a:pathLst>
                <a:path extrusionOk="0" h="1230" w="6365">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1" name="Google Shape;9341;p78"/>
            <p:cNvSpPr/>
            <p:nvPr/>
          </p:nvSpPr>
          <p:spPr>
            <a:xfrm>
              <a:off x="-10370400" y="4049550"/>
              <a:ext cx="310350" cy="91400"/>
            </a:xfrm>
            <a:custGeom>
              <a:rect b="b" l="l" r="r" t="t"/>
              <a:pathLst>
                <a:path extrusionOk="0" h="3656" w="12414">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2" name="Google Shape;9342;p78"/>
            <p:cNvSpPr/>
            <p:nvPr/>
          </p:nvSpPr>
          <p:spPr>
            <a:xfrm>
              <a:off x="-10328650" y="4173200"/>
              <a:ext cx="226850" cy="30750"/>
            </a:xfrm>
            <a:custGeom>
              <a:rect b="b" l="l" r="r" t="t"/>
              <a:pathLst>
                <a:path extrusionOk="0" h="1230" w="9074">
                  <a:moveTo>
                    <a:pt x="0" y="1"/>
                  </a:moveTo>
                  <a:cubicBezTo>
                    <a:pt x="0" y="694"/>
                    <a:pt x="536" y="1229"/>
                    <a:pt x="1198" y="1229"/>
                  </a:cubicBezTo>
                  <a:lnTo>
                    <a:pt x="7814" y="1229"/>
                  </a:lnTo>
                  <a:cubicBezTo>
                    <a:pt x="8507" y="1229"/>
                    <a:pt x="9074" y="694"/>
                    <a:pt x="90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3" name="Google Shape;9343;p78"/>
            <p:cNvSpPr/>
            <p:nvPr/>
          </p:nvSpPr>
          <p:spPr>
            <a:xfrm>
              <a:off x="-10328650" y="4360650"/>
              <a:ext cx="226850" cy="41000"/>
            </a:xfrm>
            <a:custGeom>
              <a:rect b="b" l="l" r="r" t="t"/>
              <a:pathLst>
                <a:path extrusionOk="0" h="1640" w="9074">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44" name="Google Shape;9344;p78"/>
          <p:cNvGrpSpPr/>
          <p:nvPr/>
        </p:nvGrpSpPr>
        <p:grpSpPr>
          <a:xfrm>
            <a:off x="6630066" y="2739268"/>
            <a:ext cx="379236" cy="354847"/>
            <a:chOff x="-8674650" y="3210975"/>
            <a:chExt cx="376525" cy="352275"/>
          </a:xfrm>
        </p:grpSpPr>
        <p:sp>
          <p:nvSpPr>
            <p:cNvPr id="9345" name="Google Shape;9345;p78"/>
            <p:cNvSpPr/>
            <p:nvPr/>
          </p:nvSpPr>
          <p:spPr>
            <a:xfrm>
              <a:off x="-8542325" y="3335375"/>
              <a:ext cx="112650" cy="104375"/>
            </a:xfrm>
            <a:custGeom>
              <a:rect b="b" l="l" r="r" t="t"/>
              <a:pathLst>
                <a:path extrusionOk="0" h="4175" w="4506">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6" name="Google Shape;9346;p78"/>
            <p:cNvSpPr/>
            <p:nvPr/>
          </p:nvSpPr>
          <p:spPr>
            <a:xfrm>
              <a:off x="-8496650" y="3377125"/>
              <a:ext cx="22875" cy="20900"/>
            </a:xfrm>
            <a:custGeom>
              <a:rect b="b" l="l" r="r" t="t"/>
              <a:pathLst>
                <a:path extrusionOk="0" h="836" w="915">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7" name="Google Shape;9347;p78"/>
            <p:cNvSpPr/>
            <p:nvPr/>
          </p:nvSpPr>
          <p:spPr>
            <a:xfrm>
              <a:off x="-8540750" y="3332825"/>
              <a:ext cx="242625" cy="230425"/>
            </a:xfrm>
            <a:custGeom>
              <a:rect b="b" l="l" r="r" t="t"/>
              <a:pathLst>
                <a:path extrusionOk="0" h="9217" w="9705">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8" name="Google Shape;9348;p78"/>
            <p:cNvSpPr/>
            <p:nvPr/>
          </p:nvSpPr>
          <p:spPr>
            <a:xfrm>
              <a:off x="-8645500" y="3428125"/>
              <a:ext cx="120525" cy="118950"/>
            </a:xfrm>
            <a:custGeom>
              <a:rect b="b" l="l" r="r" t="t"/>
              <a:pathLst>
                <a:path extrusionOk="0" h="4758" w="4821">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9" name="Google Shape;9349;p78"/>
            <p:cNvSpPr/>
            <p:nvPr/>
          </p:nvSpPr>
          <p:spPr>
            <a:xfrm>
              <a:off x="-8448600" y="3227275"/>
              <a:ext cx="122900" cy="122900"/>
            </a:xfrm>
            <a:custGeom>
              <a:rect b="b" l="l" r="r" t="t"/>
              <a:pathLst>
                <a:path extrusionOk="0" h="4916" w="4916">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0" name="Google Shape;9350;p78"/>
            <p:cNvSpPr/>
            <p:nvPr/>
          </p:nvSpPr>
          <p:spPr>
            <a:xfrm>
              <a:off x="-8674650" y="3210975"/>
              <a:ext cx="241825" cy="232925"/>
            </a:xfrm>
            <a:custGeom>
              <a:rect b="b" l="l" r="r" t="t"/>
              <a:pathLst>
                <a:path extrusionOk="0" h="9317" w="9673">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51" name="Google Shape;9351;p78"/>
          <p:cNvGrpSpPr/>
          <p:nvPr/>
        </p:nvGrpSpPr>
        <p:grpSpPr>
          <a:xfrm>
            <a:off x="5301563" y="1820745"/>
            <a:ext cx="356221" cy="354670"/>
            <a:chOff x="-13512225" y="3647075"/>
            <a:chExt cx="353675" cy="352100"/>
          </a:xfrm>
        </p:grpSpPr>
        <p:sp>
          <p:nvSpPr>
            <p:cNvPr id="9352" name="Google Shape;9352;p78"/>
            <p:cNvSpPr/>
            <p:nvPr/>
          </p:nvSpPr>
          <p:spPr>
            <a:xfrm>
              <a:off x="-13344475" y="3876275"/>
              <a:ext cx="19725" cy="19725"/>
            </a:xfrm>
            <a:custGeom>
              <a:rect b="b" l="l" r="r" t="t"/>
              <a:pathLst>
                <a:path extrusionOk="0" h="789" w="789">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3" name="Google Shape;9353;p78"/>
            <p:cNvSpPr/>
            <p:nvPr/>
          </p:nvSpPr>
          <p:spPr>
            <a:xfrm>
              <a:off x="-13268850" y="3854225"/>
              <a:ext cx="110300" cy="62250"/>
            </a:xfrm>
            <a:custGeom>
              <a:rect b="b" l="l" r="r" t="t"/>
              <a:pathLst>
                <a:path extrusionOk="0" h="2490" w="4412">
                  <a:moveTo>
                    <a:pt x="0" y="0"/>
                  </a:moveTo>
                  <a:cubicBezTo>
                    <a:pt x="189" y="410"/>
                    <a:pt x="284" y="788"/>
                    <a:pt x="284" y="1229"/>
                  </a:cubicBezTo>
                  <a:cubicBezTo>
                    <a:pt x="284" y="1670"/>
                    <a:pt x="158" y="2111"/>
                    <a:pt x="0" y="2489"/>
                  </a:cubicBezTo>
                  <a:lnTo>
                    <a:pt x="4411" y="2489"/>
                  </a:lnTo>
                  <a:lnTo>
                    <a:pt x="44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4" name="Google Shape;9354;p78"/>
            <p:cNvSpPr/>
            <p:nvPr/>
          </p:nvSpPr>
          <p:spPr>
            <a:xfrm>
              <a:off x="-13512225" y="3936925"/>
              <a:ext cx="353675" cy="62250"/>
            </a:xfrm>
            <a:custGeom>
              <a:rect b="b" l="l" r="r" t="t"/>
              <a:pathLst>
                <a:path extrusionOk="0" h="2490" w="14147">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5" name="Google Shape;9355;p78"/>
            <p:cNvSpPr/>
            <p:nvPr/>
          </p:nvSpPr>
          <p:spPr>
            <a:xfrm>
              <a:off x="-13387000" y="3833750"/>
              <a:ext cx="104775" cy="104775"/>
            </a:xfrm>
            <a:custGeom>
              <a:rect b="b" l="l" r="r" t="t"/>
              <a:pathLst>
                <a:path extrusionOk="0" h="4191" w="4191">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6" name="Google Shape;9356;p78"/>
            <p:cNvSpPr/>
            <p:nvPr/>
          </p:nvSpPr>
          <p:spPr>
            <a:xfrm>
              <a:off x="-13512225" y="3855000"/>
              <a:ext cx="111875" cy="62250"/>
            </a:xfrm>
            <a:custGeom>
              <a:rect b="b" l="l" r="r" t="t"/>
              <a:pathLst>
                <a:path extrusionOk="0" h="2490" w="4475">
                  <a:moveTo>
                    <a:pt x="0" y="1"/>
                  </a:moveTo>
                  <a:lnTo>
                    <a:pt x="0" y="2490"/>
                  </a:lnTo>
                  <a:lnTo>
                    <a:pt x="4474" y="2490"/>
                  </a:lnTo>
                  <a:cubicBezTo>
                    <a:pt x="4317" y="2112"/>
                    <a:pt x="4191" y="1671"/>
                    <a:pt x="4191" y="1230"/>
                  </a:cubicBezTo>
                  <a:cubicBezTo>
                    <a:pt x="4191" y="788"/>
                    <a:pt x="4317" y="379"/>
                    <a:pt x="4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7" name="Google Shape;9357;p78"/>
            <p:cNvSpPr/>
            <p:nvPr/>
          </p:nvSpPr>
          <p:spPr>
            <a:xfrm>
              <a:off x="-13490175" y="3730575"/>
              <a:ext cx="62250" cy="40975"/>
            </a:xfrm>
            <a:custGeom>
              <a:rect b="b" l="l" r="r" t="t"/>
              <a:pathLst>
                <a:path extrusionOk="0" h="1639" w="249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8" name="Google Shape;9358;p78"/>
            <p:cNvSpPr/>
            <p:nvPr/>
          </p:nvSpPr>
          <p:spPr>
            <a:xfrm>
              <a:off x="-13241275" y="3730575"/>
              <a:ext cx="62225" cy="40975"/>
            </a:xfrm>
            <a:custGeom>
              <a:rect b="b" l="l" r="r" t="t"/>
              <a:pathLst>
                <a:path extrusionOk="0" h="1639" w="2489">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9" name="Google Shape;9359;p78"/>
            <p:cNvSpPr/>
            <p:nvPr/>
          </p:nvSpPr>
          <p:spPr>
            <a:xfrm>
              <a:off x="-13427950" y="3647075"/>
              <a:ext cx="186700" cy="63025"/>
            </a:xfrm>
            <a:custGeom>
              <a:rect b="b" l="l" r="r" t="t"/>
              <a:pathLst>
                <a:path extrusionOk="0" h="2521" w="7468">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0" name="Google Shape;9360;p78"/>
            <p:cNvSpPr/>
            <p:nvPr/>
          </p:nvSpPr>
          <p:spPr>
            <a:xfrm>
              <a:off x="-13512225" y="3773100"/>
              <a:ext cx="353675" cy="60675"/>
            </a:xfrm>
            <a:custGeom>
              <a:rect b="b" l="l" r="r" t="t"/>
              <a:pathLst>
                <a:path extrusionOk="0" h="2427" w="14147">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1" name="Google Shape;9361;p78"/>
            <p:cNvSpPr/>
            <p:nvPr/>
          </p:nvSpPr>
          <p:spPr>
            <a:xfrm>
              <a:off x="-13411400" y="3730575"/>
              <a:ext cx="153600" cy="20500"/>
            </a:xfrm>
            <a:custGeom>
              <a:rect b="b" l="l" r="r" t="t"/>
              <a:pathLst>
                <a:path extrusionOk="0" h="820" w="6144">
                  <a:moveTo>
                    <a:pt x="0" y="0"/>
                  </a:moveTo>
                  <a:lnTo>
                    <a:pt x="599" y="819"/>
                  </a:lnTo>
                  <a:lnTo>
                    <a:pt x="5545" y="819"/>
                  </a:lnTo>
                  <a:lnTo>
                    <a:pt x="614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62" name="Google Shape;9362;p78"/>
          <p:cNvGrpSpPr/>
          <p:nvPr/>
        </p:nvGrpSpPr>
        <p:grpSpPr>
          <a:xfrm>
            <a:off x="5311876" y="2264811"/>
            <a:ext cx="356221" cy="355451"/>
            <a:chOff x="-13512225" y="4080275"/>
            <a:chExt cx="353675" cy="352875"/>
          </a:xfrm>
        </p:grpSpPr>
        <p:sp>
          <p:nvSpPr>
            <p:cNvPr id="9363" name="Google Shape;9363;p78"/>
            <p:cNvSpPr/>
            <p:nvPr/>
          </p:nvSpPr>
          <p:spPr>
            <a:xfrm>
              <a:off x="-13512225" y="4203925"/>
              <a:ext cx="353675" cy="229225"/>
            </a:xfrm>
            <a:custGeom>
              <a:rect b="b" l="l" r="r" t="t"/>
              <a:pathLst>
                <a:path extrusionOk="0" h="9169" w="14147">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4" name="Google Shape;9364;p78"/>
            <p:cNvSpPr/>
            <p:nvPr/>
          </p:nvSpPr>
          <p:spPr>
            <a:xfrm>
              <a:off x="-13366525" y="4275600"/>
              <a:ext cx="73275" cy="88225"/>
            </a:xfrm>
            <a:custGeom>
              <a:rect b="b" l="l" r="r" t="t"/>
              <a:pathLst>
                <a:path extrusionOk="0" h="3529" w="2931">
                  <a:moveTo>
                    <a:pt x="1" y="0"/>
                  </a:moveTo>
                  <a:lnTo>
                    <a:pt x="1" y="3529"/>
                  </a:lnTo>
                  <a:lnTo>
                    <a:pt x="2931" y="1733"/>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5" name="Google Shape;9365;p78"/>
            <p:cNvSpPr/>
            <p:nvPr/>
          </p:nvSpPr>
          <p:spPr>
            <a:xfrm>
              <a:off x="-13398800" y="4143275"/>
              <a:ext cx="65375" cy="40975"/>
            </a:xfrm>
            <a:custGeom>
              <a:rect b="b" l="l" r="r" t="t"/>
              <a:pathLst>
                <a:path extrusionOk="0" h="1639" w="2615">
                  <a:moveTo>
                    <a:pt x="1103" y="1"/>
                  </a:moveTo>
                  <a:lnTo>
                    <a:pt x="0" y="1639"/>
                  </a:lnTo>
                  <a:lnTo>
                    <a:pt x="1512" y="1639"/>
                  </a:lnTo>
                  <a:lnTo>
                    <a:pt x="26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6" name="Google Shape;9366;p78"/>
            <p:cNvSpPr/>
            <p:nvPr/>
          </p:nvSpPr>
          <p:spPr>
            <a:xfrm>
              <a:off x="-13336575" y="4143275"/>
              <a:ext cx="64600" cy="40975"/>
            </a:xfrm>
            <a:custGeom>
              <a:rect b="b" l="l" r="r" t="t"/>
              <a:pathLst>
                <a:path extrusionOk="0" h="1639" w="2584">
                  <a:moveTo>
                    <a:pt x="1103" y="1"/>
                  </a:moveTo>
                  <a:lnTo>
                    <a:pt x="0" y="1639"/>
                  </a:lnTo>
                  <a:lnTo>
                    <a:pt x="1481" y="1639"/>
                  </a:lnTo>
                  <a:lnTo>
                    <a:pt x="2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7" name="Google Shape;9367;p78"/>
            <p:cNvSpPr/>
            <p:nvPr/>
          </p:nvSpPr>
          <p:spPr>
            <a:xfrm>
              <a:off x="-13398800" y="4081050"/>
              <a:ext cx="65375" cy="40975"/>
            </a:xfrm>
            <a:custGeom>
              <a:rect b="b" l="l" r="r" t="t"/>
              <a:pathLst>
                <a:path extrusionOk="0" h="1639" w="2615">
                  <a:moveTo>
                    <a:pt x="0" y="1"/>
                  </a:moveTo>
                  <a:lnTo>
                    <a:pt x="1103" y="1639"/>
                  </a:lnTo>
                  <a:lnTo>
                    <a:pt x="2615" y="1639"/>
                  </a:lnTo>
                  <a:lnTo>
                    <a:pt x="1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8" name="Google Shape;9368;p78"/>
            <p:cNvSpPr/>
            <p:nvPr/>
          </p:nvSpPr>
          <p:spPr>
            <a:xfrm>
              <a:off x="-13274375" y="4143275"/>
              <a:ext cx="64625" cy="40975"/>
            </a:xfrm>
            <a:custGeom>
              <a:rect b="b" l="l" r="r" t="t"/>
              <a:pathLst>
                <a:path extrusionOk="0" h="1639" w="2585">
                  <a:moveTo>
                    <a:pt x="1104" y="1"/>
                  </a:moveTo>
                  <a:lnTo>
                    <a:pt x="1" y="1639"/>
                  </a:lnTo>
                  <a:lnTo>
                    <a:pt x="1482" y="1639"/>
                  </a:lnTo>
                  <a:lnTo>
                    <a:pt x="25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9" name="Google Shape;9369;p78"/>
            <p:cNvSpPr/>
            <p:nvPr/>
          </p:nvSpPr>
          <p:spPr>
            <a:xfrm>
              <a:off x="-13212925" y="4081050"/>
              <a:ext cx="54375" cy="40975"/>
            </a:xfrm>
            <a:custGeom>
              <a:rect b="b" l="l" r="r" t="t"/>
              <a:pathLst>
                <a:path extrusionOk="0" h="1639" w="2175">
                  <a:moveTo>
                    <a:pt x="0" y="1"/>
                  </a:moveTo>
                  <a:lnTo>
                    <a:pt x="1103" y="1639"/>
                  </a:lnTo>
                  <a:lnTo>
                    <a:pt x="2174" y="1639"/>
                  </a:lnTo>
                  <a:lnTo>
                    <a:pt x="2174" y="820"/>
                  </a:lnTo>
                  <a:cubicBezTo>
                    <a:pt x="2174" y="347"/>
                    <a:pt x="1796" y="1"/>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0" name="Google Shape;9370;p78"/>
            <p:cNvSpPr/>
            <p:nvPr/>
          </p:nvSpPr>
          <p:spPr>
            <a:xfrm>
              <a:off x="-13212925" y="4143275"/>
              <a:ext cx="54375" cy="40975"/>
            </a:xfrm>
            <a:custGeom>
              <a:rect b="b" l="l" r="r" t="t"/>
              <a:pathLst>
                <a:path extrusionOk="0" h="1639" w="2175">
                  <a:moveTo>
                    <a:pt x="1103" y="1"/>
                  </a:moveTo>
                  <a:lnTo>
                    <a:pt x="0" y="1639"/>
                  </a:lnTo>
                  <a:lnTo>
                    <a:pt x="2174" y="1639"/>
                  </a:lnTo>
                  <a:lnTo>
                    <a:pt x="217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1" name="Google Shape;9371;p78"/>
            <p:cNvSpPr/>
            <p:nvPr/>
          </p:nvSpPr>
          <p:spPr>
            <a:xfrm>
              <a:off x="-13274375" y="4081050"/>
              <a:ext cx="64625" cy="40975"/>
            </a:xfrm>
            <a:custGeom>
              <a:rect b="b" l="l" r="r" t="t"/>
              <a:pathLst>
                <a:path extrusionOk="0" h="1639" w="2585">
                  <a:moveTo>
                    <a:pt x="1" y="1"/>
                  </a:moveTo>
                  <a:lnTo>
                    <a:pt x="1104" y="1639"/>
                  </a:lnTo>
                  <a:lnTo>
                    <a:pt x="2584" y="163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2" name="Google Shape;9372;p78"/>
            <p:cNvSpPr/>
            <p:nvPr/>
          </p:nvSpPr>
          <p:spPr>
            <a:xfrm>
              <a:off x="-13336575" y="4081050"/>
              <a:ext cx="64600" cy="40975"/>
            </a:xfrm>
            <a:custGeom>
              <a:rect b="b" l="l" r="r" t="t"/>
              <a:pathLst>
                <a:path extrusionOk="0" h="1639" w="2584">
                  <a:moveTo>
                    <a:pt x="0" y="1"/>
                  </a:moveTo>
                  <a:lnTo>
                    <a:pt x="1103" y="1639"/>
                  </a:lnTo>
                  <a:lnTo>
                    <a:pt x="2583" y="1639"/>
                  </a:ln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3" name="Google Shape;9373;p78"/>
            <p:cNvSpPr/>
            <p:nvPr/>
          </p:nvSpPr>
          <p:spPr>
            <a:xfrm>
              <a:off x="-13512225" y="4080275"/>
              <a:ext cx="123675" cy="103200"/>
            </a:xfrm>
            <a:custGeom>
              <a:rect b="b" l="l" r="r" t="t"/>
              <a:pathLst>
                <a:path extrusionOk="0" h="4128" w="4947">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74" name="Google Shape;9374;p78"/>
          <p:cNvGrpSpPr/>
          <p:nvPr/>
        </p:nvGrpSpPr>
        <p:grpSpPr>
          <a:xfrm>
            <a:off x="7084956" y="1412172"/>
            <a:ext cx="356196" cy="290379"/>
            <a:chOff x="-11728250" y="3245400"/>
            <a:chExt cx="353650" cy="288275"/>
          </a:xfrm>
        </p:grpSpPr>
        <p:sp>
          <p:nvSpPr>
            <p:cNvPr id="9375" name="Google Shape;9375;p78"/>
            <p:cNvSpPr/>
            <p:nvPr/>
          </p:nvSpPr>
          <p:spPr>
            <a:xfrm>
              <a:off x="-11603025" y="3389725"/>
              <a:ext cx="104775" cy="143950"/>
            </a:xfrm>
            <a:custGeom>
              <a:rect b="b" l="l" r="r" t="t"/>
              <a:pathLst>
                <a:path extrusionOk="0" h="5758" w="4191">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6" name="Google Shape;9376;p78"/>
            <p:cNvSpPr/>
            <p:nvPr/>
          </p:nvSpPr>
          <p:spPr>
            <a:xfrm>
              <a:off x="-11647125" y="3246175"/>
              <a:ext cx="86650" cy="133925"/>
            </a:xfrm>
            <a:custGeom>
              <a:rect b="b" l="l" r="r" t="t"/>
              <a:pathLst>
                <a:path extrusionOk="0" h="5357" w="3466">
                  <a:moveTo>
                    <a:pt x="3466" y="1"/>
                  </a:moveTo>
                  <a:cubicBezTo>
                    <a:pt x="2205" y="64"/>
                    <a:pt x="1008" y="473"/>
                    <a:pt x="0" y="1135"/>
                  </a:cubicBezTo>
                  <a:lnTo>
                    <a:pt x="2426" y="5356"/>
                  </a:lnTo>
                  <a:cubicBezTo>
                    <a:pt x="2741" y="5167"/>
                    <a:pt x="3056" y="5041"/>
                    <a:pt x="3466" y="5010"/>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7" name="Google Shape;9377;p78"/>
            <p:cNvSpPr/>
            <p:nvPr/>
          </p:nvSpPr>
          <p:spPr>
            <a:xfrm>
              <a:off x="-11540025" y="3245400"/>
              <a:ext cx="86675" cy="133900"/>
            </a:xfrm>
            <a:custGeom>
              <a:rect b="b" l="l" r="r" t="t"/>
              <a:pathLst>
                <a:path extrusionOk="0" h="5356" w="3467">
                  <a:moveTo>
                    <a:pt x="1" y="0"/>
                  </a:moveTo>
                  <a:lnTo>
                    <a:pt x="1" y="4978"/>
                  </a:lnTo>
                  <a:cubicBezTo>
                    <a:pt x="379" y="5041"/>
                    <a:pt x="725" y="5135"/>
                    <a:pt x="1040" y="5356"/>
                  </a:cubicBezTo>
                  <a:lnTo>
                    <a:pt x="3466" y="1134"/>
                  </a:lnTo>
                  <a:cubicBezTo>
                    <a:pt x="2458" y="473"/>
                    <a:pt x="1261" y="63"/>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8" name="Google Shape;9378;p78"/>
            <p:cNvSpPr/>
            <p:nvPr/>
          </p:nvSpPr>
          <p:spPr>
            <a:xfrm>
              <a:off x="-11498275" y="3285550"/>
              <a:ext cx="123675" cy="160700"/>
            </a:xfrm>
            <a:custGeom>
              <a:rect b="b" l="l" r="r" t="t"/>
              <a:pathLst>
                <a:path extrusionOk="0" h="6428" w="4947">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9" name="Google Shape;9379;p78"/>
            <p:cNvSpPr/>
            <p:nvPr/>
          </p:nvSpPr>
          <p:spPr>
            <a:xfrm>
              <a:off x="-11728250" y="3286350"/>
              <a:ext cx="125250" cy="160700"/>
            </a:xfrm>
            <a:custGeom>
              <a:rect b="b" l="l" r="r" t="t"/>
              <a:pathLst>
                <a:path extrusionOk="0" h="6428" w="501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80" name="Google Shape;9380;p78"/>
          <p:cNvGrpSpPr/>
          <p:nvPr/>
        </p:nvGrpSpPr>
        <p:grpSpPr>
          <a:xfrm>
            <a:off x="7117464" y="2264811"/>
            <a:ext cx="311804" cy="355451"/>
            <a:chOff x="-11703850" y="4081850"/>
            <a:chExt cx="309575" cy="352875"/>
          </a:xfrm>
        </p:grpSpPr>
        <p:sp>
          <p:nvSpPr>
            <p:cNvPr id="9381" name="Google Shape;9381;p78"/>
            <p:cNvSpPr/>
            <p:nvPr/>
          </p:nvSpPr>
          <p:spPr>
            <a:xfrm>
              <a:off x="-11703850" y="4081850"/>
              <a:ext cx="309575" cy="125250"/>
            </a:xfrm>
            <a:custGeom>
              <a:rect b="b" l="l" r="r" t="t"/>
              <a:pathLst>
                <a:path extrusionOk="0" h="5010" w="12383">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2" name="Google Shape;9382;p78"/>
            <p:cNvSpPr/>
            <p:nvPr/>
          </p:nvSpPr>
          <p:spPr>
            <a:xfrm>
              <a:off x="-11622725" y="4288975"/>
              <a:ext cx="144175" cy="63050"/>
            </a:xfrm>
            <a:custGeom>
              <a:rect b="b" l="l" r="r" t="t"/>
              <a:pathLst>
                <a:path extrusionOk="0" h="2522" w="5767">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3" name="Google Shape;9383;p78"/>
            <p:cNvSpPr/>
            <p:nvPr/>
          </p:nvSpPr>
          <p:spPr>
            <a:xfrm>
              <a:off x="-11596725" y="4364600"/>
              <a:ext cx="36250" cy="70125"/>
            </a:xfrm>
            <a:custGeom>
              <a:rect b="b" l="l" r="r" t="t"/>
              <a:pathLst>
                <a:path extrusionOk="0" h="2805" w="1450">
                  <a:moveTo>
                    <a:pt x="0" y="0"/>
                  </a:moveTo>
                  <a:lnTo>
                    <a:pt x="253" y="2804"/>
                  </a:lnTo>
                  <a:lnTo>
                    <a:pt x="1450" y="2804"/>
                  </a:lnTo>
                  <a:lnTo>
                    <a:pt x="1450" y="284"/>
                  </a:lnTo>
                  <a:cubicBezTo>
                    <a:pt x="883" y="221"/>
                    <a:pt x="410" y="158"/>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4" name="Google Shape;9384;p78"/>
            <p:cNvSpPr/>
            <p:nvPr/>
          </p:nvSpPr>
          <p:spPr>
            <a:xfrm>
              <a:off x="-11540025" y="4364600"/>
              <a:ext cx="37050" cy="70125"/>
            </a:xfrm>
            <a:custGeom>
              <a:rect b="b" l="l" r="r" t="t"/>
              <a:pathLst>
                <a:path extrusionOk="0" h="2805" w="1482">
                  <a:moveTo>
                    <a:pt x="1482" y="0"/>
                  </a:moveTo>
                  <a:lnTo>
                    <a:pt x="1482" y="0"/>
                  </a:lnTo>
                  <a:cubicBezTo>
                    <a:pt x="1040" y="126"/>
                    <a:pt x="505" y="221"/>
                    <a:pt x="1" y="221"/>
                  </a:cubicBezTo>
                  <a:lnTo>
                    <a:pt x="1" y="2741"/>
                  </a:lnTo>
                  <a:lnTo>
                    <a:pt x="1198" y="2741"/>
                  </a:lnTo>
                  <a:lnTo>
                    <a:pt x="1198" y="2804"/>
                  </a:lnTo>
                  <a:lnTo>
                    <a:pt x="14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5" name="Google Shape;9385;p78"/>
            <p:cNvSpPr/>
            <p:nvPr/>
          </p:nvSpPr>
          <p:spPr>
            <a:xfrm>
              <a:off x="-11610900" y="4227550"/>
              <a:ext cx="50425" cy="51225"/>
            </a:xfrm>
            <a:custGeom>
              <a:rect b="b" l="l" r="r" t="t"/>
              <a:pathLst>
                <a:path extrusionOk="0" h="2049" w="2017">
                  <a:moveTo>
                    <a:pt x="0" y="1"/>
                  </a:moveTo>
                  <a:lnTo>
                    <a:pt x="189" y="2048"/>
                  </a:lnTo>
                  <a:cubicBezTo>
                    <a:pt x="725" y="1859"/>
                    <a:pt x="1355" y="1702"/>
                    <a:pt x="2017" y="1670"/>
                  </a:cubicBezTo>
                  <a:lnTo>
                    <a:pt x="20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6" name="Google Shape;9386;p78"/>
            <p:cNvSpPr/>
            <p:nvPr/>
          </p:nvSpPr>
          <p:spPr>
            <a:xfrm>
              <a:off x="-11540025" y="4228350"/>
              <a:ext cx="50450" cy="51200"/>
            </a:xfrm>
            <a:custGeom>
              <a:rect b="b" l="l" r="r" t="t"/>
              <a:pathLst>
                <a:path extrusionOk="0" h="2048" w="2018">
                  <a:moveTo>
                    <a:pt x="1" y="0"/>
                  </a:moveTo>
                  <a:lnTo>
                    <a:pt x="1" y="1670"/>
                  </a:lnTo>
                  <a:cubicBezTo>
                    <a:pt x="694" y="1701"/>
                    <a:pt x="1293" y="1827"/>
                    <a:pt x="1828" y="2048"/>
                  </a:cubicBezTo>
                  <a:lnTo>
                    <a:pt x="20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7" name="Google Shape;9387;p78"/>
            <p:cNvSpPr/>
            <p:nvPr/>
          </p:nvSpPr>
          <p:spPr>
            <a:xfrm>
              <a:off x="-11489600" y="4227550"/>
              <a:ext cx="92175" cy="207175"/>
            </a:xfrm>
            <a:custGeom>
              <a:rect b="b" l="l" r="r" t="t"/>
              <a:pathLst>
                <a:path extrusionOk="0" h="8287" w="3687">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8" name="Google Shape;9388;p78"/>
            <p:cNvSpPr/>
            <p:nvPr/>
          </p:nvSpPr>
          <p:spPr>
            <a:xfrm>
              <a:off x="-11703850" y="4227550"/>
              <a:ext cx="92175" cy="207175"/>
            </a:xfrm>
            <a:custGeom>
              <a:rect b="b" l="l" r="r" t="t"/>
              <a:pathLst>
                <a:path extrusionOk="0" h="8287" w="3687">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89" name="Google Shape;9389;p78"/>
          <p:cNvGrpSpPr/>
          <p:nvPr/>
        </p:nvGrpSpPr>
        <p:grpSpPr>
          <a:xfrm>
            <a:off x="5306120" y="2738964"/>
            <a:ext cx="357002" cy="355451"/>
            <a:chOff x="-9958475" y="3180025"/>
            <a:chExt cx="354450" cy="352875"/>
          </a:xfrm>
        </p:grpSpPr>
        <p:sp>
          <p:nvSpPr>
            <p:cNvPr id="9390" name="Google Shape;9390;p78"/>
            <p:cNvSpPr/>
            <p:nvPr/>
          </p:nvSpPr>
          <p:spPr>
            <a:xfrm>
              <a:off x="-9958475" y="3491125"/>
              <a:ext cx="354450" cy="41775"/>
            </a:xfrm>
            <a:custGeom>
              <a:rect b="b" l="l" r="r" t="t"/>
              <a:pathLst>
                <a:path extrusionOk="0" h="1671" w="14178">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1" name="Google Shape;9391;p78"/>
            <p:cNvSpPr/>
            <p:nvPr/>
          </p:nvSpPr>
          <p:spPr>
            <a:xfrm>
              <a:off x="-9958475" y="3180025"/>
              <a:ext cx="354450" cy="42550"/>
            </a:xfrm>
            <a:custGeom>
              <a:rect b="b" l="l" r="r" t="t"/>
              <a:pathLst>
                <a:path extrusionOk="0" h="1702" w="14178">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2" name="Google Shape;9392;p78"/>
            <p:cNvSpPr/>
            <p:nvPr/>
          </p:nvSpPr>
          <p:spPr>
            <a:xfrm>
              <a:off x="-9916725" y="3243025"/>
              <a:ext cx="270175" cy="228425"/>
            </a:xfrm>
            <a:custGeom>
              <a:rect b="b" l="l" r="r" t="t"/>
              <a:pathLst>
                <a:path extrusionOk="0" h="9137" w="10807">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93" name="Google Shape;9393;p78"/>
          <p:cNvGrpSpPr/>
          <p:nvPr/>
        </p:nvGrpSpPr>
        <p:grpSpPr>
          <a:xfrm>
            <a:off x="5315247" y="3214945"/>
            <a:ext cx="337966" cy="355325"/>
            <a:chOff x="-9949025" y="3615575"/>
            <a:chExt cx="335550" cy="352750"/>
          </a:xfrm>
        </p:grpSpPr>
        <p:sp>
          <p:nvSpPr>
            <p:cNvPr id="9394" name="Google Shape;9394;p78"/>
            <p:cNvSpPr/>
            <p:nvPr/>
          </p:nvSpPr>
          <p:spPr>
            <a:xfrm>
              <a:off x="-9800950" y="3615575"/>
              <a:ext cx="61475" cy="61450"/>
            </a:xfrm>
            <a:custGeom>
              <a:rect b="b" l="l" r="r" t="t"/>
              <a:pathLst>
                <a:path extrusionOk="0" h="2458" w="2459">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5" name="Google Shape;9395;p78"/>
            <p:cNvSpPr/>
            <p:nvPr/>
          </p:nvSpPr>
          <p:spPr>
            <a:xfrm>
              <a:off x="-9949025" y="3688650"/>
              <a:ext cx="335550" cy="279675"/>
            </a:xfrm>
            <a:custGeom>
              <a:rect b="b" l="l" r="r" t="t"/>
              <a:pathLst>
                <a:path extrusionOk="0" h="11187" w="13422">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6" name="Google Shape;9396;p78"/>
            <p:cNvSpPr/>
            <p:nvPr/>
          </p:nvSpPr>
          <p:spPr>
            <a:xfrm>
              <a:off x="-9947450" y="3657100"/>
              <a:ext cx="106350" cy="50650"/>
            </a:xfrm>
            <a:custGeom>
              <a:rect b="b" l="l" r="r" t="t"/>
              <a:pathLst>
                <a:path extrusionOk="0" h="2026" w="4254">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97" name="Google Shape;9397;p78"/>
          <p:cNvGrpSpPr/>
          <p:nvPr/>
        </p:nvGrpSpPr>
        <p:grpSpPr>
          <a:xfrm>
            <a:off x="7950093" y="2738451"/>
            <a:ext cx="360175" cy="358423"/>
            <a:chOff x="-9961625" y="4048175"/>
            <a:chExt cx="357600" cy="355825"/>
          </a:xfrm>
        </p:grpSpPr>
        <p:sp>
          <p:nvSpPr>
            <p:cNvPr id="9398" name="Google Shape;9398;p78"/>
            <p:cNvSpPr/>
            <p:nvPr/>
          </p:nvSpPr>
          <p:spPr>
            <a:xfrm>
              <a:off x="-9958475" y="4048175"/>
              <a:ext cx="64625" cy="62650"/>
            </a:xfrm>
            <a:custGeom>
              <a:rect b="b" l="l" r="r" t="t"/>
              <a:pathLst>
                <a:path extrusionOk="0" h="2506" w="2585">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9" name="Google Shape;9399;p78"/>
            <p:cNvSpPr/>
            <p:nvPr/>
          </p:nvSpPr>
          <p:spPr>
            <a:xfrm>
              <a:off x="-9873400" y="4048775"/>
              <a:ext cx="21275" cy="63025"/>
            </a:xfrm>
            <a:custGeom>
              <a:rect b="b" l="l" r="r" t="t"/>
              <a:pathLst>
                <a:path extrusionOk="0" h="2521" w="851">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0" name="Google Shape;9400;p78"/>
            <p:cNvSpPr/>
            <p:nvPr/>
          </p:nvSpPr>
          <p:spPr>
            <a:xfrm>
              <a:off x="-9957675" y="4133050"/>
              <a:ext cx="63025" cy="19700"/>
            </a:xfrm>
            <a:custGeom>
              <a:rect b="b" l="l" r="r" t="t"/>
              <a:pathLst>
                <a:path extrusionOk="0" h="788" w="2521">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1" name="Google Shape;9401;p78"/>
            <p:cNvSpPr/>
            <p:nvPr/>
          </p:nvSpPr>
          <p:spPr>
            <a:xfrm>
              <a:off x="-9961625" y="4132250"/>
              <a:ext cx="253650" cy="271750"/>
            </a:xfrm>
            <a:custGeom>
              <a:rect b="b" l="l" r="r" t="t"/>
              <a:pathLst>
                <a:path extrusionOk="0" h="10870" w="10146">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2" name="Google Shape;9402;p78"/>
            <p:cNvSpPr/>
            <p:nvPr/>
          </p:nvSpPr>
          <p:spPr>
            <a:xfrm>
              <a:off x="-9791500" y="4069250"/>
              <a:ext cx="31550" cy="66175"/>
            </a:xfrm>
            <a:custGeom>
              <a:rect b="b" l="l" r="r" t="t"/>
              <a:pathLst>
                <a:path extrusionOk="0" h="2647" w="1262">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3" name="Google Shape;9403;p78"/>
            <p:cNvSpPr/>
            <p:nvPr/>
          </p:nvSpPr>
          <p:spPr>
            <a:xfrm>
              <a:off x="-9740300" y="4049550"/>
              <a:ext cx="136275" cy="268600"/>
            </a:xfrm>
            <a:custGeom>
              <a:rect b="b" l="l" r="r" t="t"/>
              <a:pathLst>
                <a:path extrusionOk="0" h="10744" w="5451">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04" name="Google Shape;9404;p78"/>
          <p:cNvGrpSpPr/>
          <p:nvPr/>
        </p:nvGrpSpPr>
        <p:grpSpPr>
          <a:xfrm>
            <a:off x="6636814" y="3213963"/>
            <a:ext cx="364959" cy="357289"/>
            <a:chOff x="-8680950" y="3624225"/>
            <a:chExt cx="362350" cy="354700"/>
          </a:xfrm>
        </p:grpSpPr>
        <p:sp>
          <p:nvSpPr>
            <p:cNvPr id="9405" name="Google Shape;9405;p78"/>
            <p:cNvSpPr/>
            <p:nvPr/>
          </p:nvSpPr>
          <p:spPr>
            <a:xfrm>
              <a:off x="-8512400" y="3686450"/>
              <a:ext cx="130775" cy="129800"/>
            </a:xfrm>
            <a:custGeom>
              <a:rect b="b" l="l" r="r" t="t"/>
              <a:pathLst>
                <a:path extrusionOk="0" h="5192" w="5231">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6" name="Google Shape;9406;p78"/>
            <p:cNvSpPr/>
            <p:nvPr/>
          </p:nvSpPr>
          <p:spPr>
            <a:xfrm>
              <a:off x="-8395825" y="3624225"/>
              <a:ext cx="77225" cy="77225"/>
            </a:xfrm>
            <a:custGeom>
              <a:rect b="b" l="l" r="r" t="t"/>
              <a:pathLst>
                <a:path extrusionOk="0" h="3089" w="3089">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7" name="Google Shape;9407;p78"/>
            <p:cNvSpPr/>
            <p:nvPr/>
          </p:nvSpPr>
          <p:spPr>
            <a:xfrm>
              <a:off x="-8676125" y="3883875"/>
              <a:ext cx="98375" cy="92925"/>
            </a:xfrm>
            <a:custGeom>
              <a:rect b="b" l="l" r="r" t="t"/>
              <a:pathLst>
                <a:path extrusionOk="0" h="3717" w="3935">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8" name="Google Shape;9408;p78"/>
            <p:cNvSpPr/>
            <p:nvPr/>
          </p:nvSpPr>
          <p:spPr>
            <a:xfrm>
              <a:off x="-8680950" y="3708850"/>
              <a:ext cx="282800" cy="270075"/>
            </a:xfrm>
            <a:custGeom>
              <a:rect b="b" l="l" r="r" t="t"/>
              <a:pathLst>
                <a:path extrusionOk="0" h="10803" w="11312">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9" name="Google Shape;9409;p78"/>
            <p:cNvSpPr/>
            <p:nvPr/>
          </p:nvSpPr>
          <p:spPr>
            <a:xfrm>
              <a:off x="-8440725" y="3857375"/>
              <a:ext cx="117400" cy="86450"/>
            </a:xfrm>
            <a:custGeom>
              <a:rect b="b" l="l" r="r" t="t"/>
              <a:pathLst>
                <a:path extrusionOk="0" h="3458" w="4696">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0" name="Google Shape;9410;p78"/>
            <p:cNvSpPr/>
            <p:nvPr/>
          </p:nvSpPr>
          <p:spPr>
            <a:xfrm>
              <a:off x="-8638400" y="3630725"/>
              <a:ext cx="86650" cy="115625"/>
            </a:xfrm>
            <a:custGeom>
              <a:rect b="b" l="l" r="r" t="t"/>
              <a:pathLst>
                <a:path extrusionOk="0" h="4625" w="3466">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11" name="Google Shape;9411;p78"/>
          <p:cNvGrpSpPr/>
          <p:nvPr/>
        </p:nvGrpSpPr>
        <p:grpSpPr>
          <a:xfrm>
            <a:off x="5773058" y="1379624"/>
            <a:ext cx="313365" cy="355476"/>
            <a:chOff x="-13056975" y="3212300"/>
            <a:chExt cx="311125" cy="352900"/>
          </a:xfrm>
        </p:grpSpPr>
        <p:sp>
          <p:nvSpPr>
            <p:cNvPr id="9412" name="Google Shape;9412;p78"/>
            <p:cNvSpPr/>
            <p:nvPr/>
          </p:nvSpPr>
          <p:spPr>
            <a:xfrm>
              <a:off x="-12972700" y="3273750"/>
              <a:ext cx="144950" cy="229225"/>
            </a:xfrm>
            <a:custGeom>
              <a:rect b="b" l="l" r="r" t="t"/>
              <a:pathLst>
                <a:path extrusionOk="0" h="9169" w="5798">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3" name="Google Shape;9413;p78"/>
            <p:cNvSpPr/>
            <p:nvPr/>
          </p:nvSpPr>
          <p:spPr>
            <a:xfrm>
              <a:off x="-12808875" y="3212300"/>
              <a:ext cx="63025" cy="278075"/>
            </a:xfrm>
            <a:custGeom>
              <a:rect b="b" l="l" r="r" t="t"/>
              <a:pathLst>
                <a:path extrusionOk="0" h="11123" w="2521">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4" name="Google Shape;9414;p78"/>
            <p:cNvSpPr/>
            <p:nvPr/>
          </p:nvSpPr>
          <p:spPr>
            <a:xfrm>
              <a:off x="-13056975" y="3212300"/>
              <a:ext cx="63025" cy="278075"/>
            </a:xfrm>
            <a:custGeom>
              <a:rect b="b" l="l" r="r" t="t"/>
              <a:pathLst>
                <a:path extrusionOk="0" h="11123" w="2521">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5" name="Google Shape;9415;p78"/>
            <p:cNvSpPr/>
            <p:nvPr/>
          </p:nvSpPr>
          <p:spPr>
            <a:xfrm>
              <a:off x="-13020750" y="3483250"/>
              <a:ext cx="240250" cy="81950"/>
            </a:xfrm>
            <a:custGeom>
              <a:rect b="b" l="l" r="r" t="t"/>
              <a:pathLst>
                <a:path extrusionOk="0" h="3278" w="961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16" name="Google Shape;9416;p78"/>
          <p:cNvGrpSpPr/>
          <p:nvPr/>
        </p:nvGrpSpPr>
        <p:grpSpPr>
          <a:xfrm>
            <a:off x="5750446" y="1820418"/>
            <a:ext cx="358588" cy="355325"/>
            <a:chOff x="-13077450" y="3647075"/>
            <a:chExt cx="356025" cy="352750"/>
          </a:xfrm>
        </p:grpSpPr>
        <p:sp>
          <p:nvSpPr>
            <p:cNvPr id="9417" name="Google Shape;9417;p78"/>
            <p:cNvSpPr/>
            <p:nvPr/>
          </p:nvSpPr>
          <p:spPr>
            <a:xfrm>
              <a:off x="-13014450" y="3708500"/>
              <a:ext cx="104000" cy="145750"/>
            </a:xfrm>
            <a:custGeom>
              <a:rect b="b" l="l" r="r" t="t"/>
              <a:pathLst>
                <a:path extrusionOk="0" h="5830" w="416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8" name="Google Shape;9418;p78"/>
            <p:cNvSpPr/>
            <p:nvPr/>
          </p:nvSpPr>
          <p:spPr>
            <a:xfrm>
              <a:off x="-12890800" y="3708500"/>
              <a:ext cx="104775" cy="145750"/>
            </a:xfrm>
            <a:custGeom>
              <a:rect b="b" l="l" r="r" t="t"/>
              <a:pathLst>
                <a:path extrusionOk="0" h="5830" w="4191">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9" name="Google Shape;9419;p78"/>
            <p:cNvSpPr/>
            <p:nvPr/>
          </p:nvSpPr>
          <p:spPr>
            <a:xfrm>
              <a:off x="-13077450" y="3647075"/>
              <a:ext cx="356025" cy="352750"/>
            </a:xfrm>
            <a:custGeom>
              <a:rect b="b" l="l" r="r" t="t"/>
              <a:pathLst>
                <a:path extrusionOk="0" h="14110" w="14241">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20" name="Google Shape;9420;p78"/>
          <p:cNvGrpSpPr/>
          <p:nvPr/>
        </p:nvGrpSpPr>
        <p:grpSpPr>
          <a:xfrm>
            <a:off x="5761552" y="2264018"/>
            <a:ext cx="357002" cy="357037"/>
            <a:chOff x="-13079025" y="4079475"/>
            <a:chExt cx="354450" cy="354450"/>
          </a:xfrm>
        </p:grpSpPr>
        <p:sp>
          <p:nvSpPr>
            <p:cNvPr id="9421" name="Google Shape;9421;p78"/>
            <p:cNvSpPr/>
            <p:nvPr/>
          </p:nvSpPr>
          <p:spPr>
            <a:xfrm>
              <a:off x="-13004200" y="4079475"/>
              <a:ext cx="207150" cy="63050"/>
            </a:xfrm>
            <a:custGeom>
              <a:rect b="b" l="l" r="r" t="t"/>
              <a:pathLst>
                <a:path extrusionOk="0" h="2522" w="8286">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2" name="Google Shape;9422;p78"/>
            <p:cNvSpPr/>
            <p:nvPr/>
          </p:nvSpPr>
          <p:spPr>
            <a:xfrm>
              <a:off x="-13079025" y="4303175"/>
              <a:ext cx="354450" cy="130750"/>
            </a:xfrm>
            <a:custGeom>
              <a:rect b="b" l="l" r="r" t="t"/>
              <a:pathLst>
                <a:path extrusionOk="0" h="5230" w="14178">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3" name="Google Shape;9423;p78"/>
            <p:cNvSpPr/>
            <p:nvPr/>
          </p:nvSpPr>
          <p:spPr>
            <a:xfrm>
              <a:off x="-12986875" y="4313400"/>
              <a:ext cx="173300" cy="58300"/>
            </a:xfrm>
            <a:custGeom>
              <a:rect b="b" l="l" r="r" t="t"/>
              <a:pathLst>
                <a:path extrusionOk="0" h="2332" w="6932">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4" name="Google Shape;9424;p78"/>
            <p:cNvSpPr/>
            <p:nvPr/>
          </p:nvSpPr>
          <p:spPr>
            <a:xfrm>
              <a:off x="-13004200" y="4143275"/>
              <a:ext cx="206375" cy="166225"/>
            </a:xfrm>
            <a:custGeom>
              <a:rect b="b" l="l" r="r" t="t"/>
              <a:pathLst>
                <a:path extrusionOk="0" h="6649" w="8255">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25" name="Google Shape;9425;p78"/>
          <p:cNvGrpSpPr/>
          <p:nvPr/>
        </p:nvGrpSpPr>
        <p:grpSpPr>
          <a:xfrm>
            <a:off x="7534619" y="1380027"/>
            <a:ext cx="356221" cy="354670"/>
            <a:chOff x="-11292700" y="3213875"/>
            <a:chExt cx="353675" cy="352100"/>
          </a:xfrm>
        </p:grpSpPr>
        <p:sp>
          <p:nvSpPr>
            <p:cNvPr id="9426" name="Google Shape;9426;p78"/>
            <p:cNvSpPr/>
            <p:nvPr/>
          </p:nvSpPr>
          <p:spPr>
            <a:xfrm>
              <a:off x="-11178500" y="3213875"/>
              <a:ext cx="124475" cy="124475"/>
            </a:xfrm>
            <a:custGeom>
              <a:rect b="b" l="l" r="r" t="t"/>
              <a:pathLst>
                <a:path extrusionOk="0" h="4979" w="4979">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7" name="Google Shape;9427;p78"/>
            <p:cNvSpPr/>
            <p:nvPr/>
          </p:nvSpPr>
          <p:spPr>
            <a:xfrm>
              <a:off x="-11292700" y="3255625"/>
              <a:ext cx="117375" cy="124475"/>
            </a:xfrm>
            <a:custGeom>
              <a:rect b="b" l="l" r="r" t="t"/>
              <a:pathLst>
                <a:path extrusionOk="0" h="4979" w="4695">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8" name="Google Shape;9428;p78"/>
            <p:cNvSpPr/>
            <p:nvPr/>
          </p:nvSpPr>
          <p:spPr>
            <a:xfrm>
              <a:off x="-11056425" y="3254850"/>
              <a:ext cx="117400" cy="125250"/>
            </a:xfrm>
            <a:custGeom>
              <a:rect b="b" l="l" r="r" t="t"/>
              <a:pathLst>
                <a:path extrusionOk="0" h="5010" w="4696">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9" name="Google Shape;9429;p78"/>
            <p:cNvSpPr/>
            <p:nvPr/>
          </p:nvSpPr>
          <p:spPr>
            <a:xfrm>
              <a:off x="-11209225" y="3503725"/>
              <a:ext cx="188275" cy="62250"/>
            </a:xfrm>
            <a:custGeom>
              <a:rect b="b" l="l" r="r" t="t"/>
              <a:pathLst>
                <a:path extrusionOk="0" h="2490" w="7531">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0" name="Google Shape;9430;p78"/>
            <p:cNvSpPr/>
            <p:nvPr/>
          </p:nvSpPr>
          <p:spPr>
            <a:xfrm>
              <a:off x="-11167475" y="3462775"/>
              <a:ext cx="103200" cy="20500"/>
            </a:xfrm>
            <a:custGeom>
              <a:rect b="b" l="l" r="r" t="t"/>
              <a:pathLst>
                <a:path extrusionOk="0" h="820" w="4128">
                  <a:moveTo>
                    <a:pt x="1" y="0"/>
                  </a:moveTo>
                  <a:lnTo>
                    <a:pt x="1" y="820"/>
                  </a:lnTo>
                  <a:lnTo>
                    <a:pt x="4128" y="820"/>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1" name="Google Shape;9431;p78"/>
            <p:cNvSpPr/>
            <p:nvPr/>
          </p:nvSpPr>
          <p:spPr>
            <a:xfrm>
              <a:off x="-11213150" y="3344625"/>
              <a:ext cx="141000" cy="97700"/>
            </a:xfrm>
            <a:custGeom>
              <a:rect b="b" l="l" r="r" t="t"/>
              <a:pathLst>
                <a:path extrusionOk="0" h="3908" w="564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2" name="Google Shape;9432;p78"/>
            <p:cNvSpPr/>
            <p:nvPr/>
          </p:nvSpPr>
          <p:spPr>
            <a:xfrm>
              <a:off x="-11080825" y="3379275"/>
              <a:ext cx="59100" cy="61475"/>
            </a:xfrm>
            <a:custGeom>
              <a:rect b="b" l="l" r="r" t="t"/>
              <a:pathLst>
                <a:path extrusionOk="0" h="2459" w="2364">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33" name="Google Shape;9433;p78"/>
          <p:cNvGrpSpPr/>
          <p:nvPr/>
        </p:nvGrpSpPr>
        <p:grpSpPr>
          <a:xfrm>
            <a:off x="7528677" y="1819965"/>
            <a:ext cx="368106" cy="356232"/>
            <a:chOff x="-11299000" y="3647875"/>
            <a:chExt cx="365475" cy="353650"/>
          </a:xfrm>
        </p:grpSpPr>
        <p:sp>
          <p:nvSpPr>
            <p:cNvPr id="9434" name="Google Shape;9434;p78"/>
            <p:cNvSpPr/>
            <p:nvPr/>
          </p:nvSpPr>
          <p:spPr>
            <a:xfrm>
              <a:off x="-11299000" y="3734700"/>
              <a:ext cx="142575" cy="134325"/>
            </a:xfrm>
            <a:custGeom>
              <a:rect b="b" l="l" r="r" t="t"/>
              <a:pathLst>
                <a:path extrusionOk="0" h="5373" w="5703">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5" name="Google Shape;9435;p78"/>
            <p:cNvSpPr/>
            <p:nvPr/>
          </p:nvSpPr>
          <p:spPr>
            <a:xfrm>
              <a:off x="-11076100" y="3734700"/>
              <a:ext cx="142575" cy="134325"/>
            </a:xfrm>
            <a:custGeom>
              <a:rect b="b" l="l" r="r" t="t"/>
              <a:pathLst>
                <a:path extrusionOk="0" h="5373" w="5703">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6" name="Google Shape;9436;p78"/>
            <p:cNvSpPr/>
            <p:nvPr/>
          </p:nvSpPr>
          <p:spPr>
            <a:xfrm>
              <a:off x="-11254900" y="3917225"/>
              <a:ext cx="124475" cy="84300"/>
            </a:xfrm>
            <a:custGeom>
              <a:rect b="b" l="l" r="r" t="t"/>
              <a:pathLst>
                <a:path extrusionOk="0" h="3372" w="4979">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7" name="Google Shape;9437;p78"/>
            <p:cNvSpPr/>
            <p:nvPr/>
          </p:nvSpPr>
          <p:spPr>
            <a:xfrm>
              <a:off x="-11099725" y="3838475"/>
              <a:ext cx="55150" cy="50425"/>
            </a:xfrm>
            <a:custGeom>
              <a:rect b="b" l="l" r="r" t="t"/>
              <a:pathLst>
                <a:path extrusionOk="0" h="2017" w="2206">
                  <a:moveTo>
                    <a:pt x="1197" y="0"/>
                  </a:moveTo>
                  <a:lnTo>
                    <a:pt x="0" y="914"/>
                  </a:lnTo>
                  <a:lnTo>
                    <a:pt x="1323" y="2017"/>
                  </a:lnTo>
                  <a:lnTo>
                    <a:pt x="2205" y="1040"/>
                  </a:lnTo>
                  <a:lnTo>
                    <a:pt x="11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8" name="Google Shape;9438;p78"/>
            <p:cNvSpPr/>
            <p:nvPr/>
          </p:nvSpPr>
          <p:spPr>
            <a:xfrm>
              <a:off x="-11187950" y="3836900"/>
              <a:ext cx="210325" cy="162275"/>
            </a:xfrm>
            <a:custGeom>
              <a:rect b="b" l="l" r="r" t="t"/>
              <a:pathLst>
                <a:path extrusionOk="0" h="6491" w="8413">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9" name="Google Shape;9439;p78"/>
            <p:cNvSpPr/>
            <p:nvPr/>
          </p:nvSpPr>
          <p:spPr>
            <a:xfrm>
              <a:off x="-11292700" y="3647875"/>
              <a:ext cx="353675" cy="87450"/>
            </a:xfrm>
            <a:custGeom>
              <a:rect b="b" l="l" r="r" t="t"/>
              <a:pathLst>
                <a:path extrusionOk="0" h="3498" w="14147">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40" name="Google Shape;9440;p78"/>
          <p:cNvGrpSpPr/>
          <p:nvPr/>
        </p:nvGrpSpPr>
        <p:grpSpPr>
          <a:xfrm>
            <a:off x="7544139" y="2275916"/>
            <a:ext cx="357808" cy="333240"/>
            <a:chOff x="-11295075" y="4092875"/>
            <a:chExt cx="355250" cy="330825"/>
          </a:xfrm>
        </p:grpSpPr>
        <p:sp>
          <p:nvSpPr>
            <p:cNvPr id="9441" name="Google Shape;9441;p78"/>
            <p:cNvSpPr/>
            <p:nvPr/>
          </p:nvSpPr>
          <p:spPr>
            <a:xfrm>
              <a:off x="-11084775" y="4196825"/>
              <a:ext cx="61475" cy="61475"/>
            </a:xfrm>
            <a:custGeom>
              <a:rect b="b" l="l" r="r" t="t"/>
              <a:pathLst>
                <a:path extrusionOk="0" h="2459" w="2459">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2" name="Google Shape;9442;p78"/>
            <p:cNvSpPr/>
            <p:nvPr/>
          </p:nvSpPr>
          <p:spPr>
            <a:xfrm>
              <a:off x="-11080050" y="4092875"/>
              <a:ext cx="140225" cy="269375"/>
            </a:xfrm>
            <a:custGeom>
              <a:rect b="b" l="l" r="r" t="t"/>
              <a:pathLst>
                <a:path extrusionOk="0" h="10775" w="5609">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3" name="Google Shape;9443;p78"/>
            <p:cNvSpPr/>
            <p:nvPr/>
          </p:nvSpPr>
          <p:spPr>
            <a:xfrm>
              <a:off x="-11230475" y="4320500"/>
              <a:ext cx="103975" cy="103200"/>
            </a:xfrm>
            <a:custGeom>
              <a:rect b="b" l="l" r="r" t="t"/>
              <a:pathLst>
                <a:path extrusionOk="0" h="4128" w="4159">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4" name="Google Shape;9444;p78"/>
            <p:cNvSpPr/>
            <p:nvPr/>
          </p:nvSpPr>
          <p:spPr>
            <a:xfrm>
              <a:off x="-11210000" y="4113350"/>
              <a:ext cx="137850" cy="226075"/>
            </a:xfrm>
            <a:custGeom>
              <a:rect b="b" l="l" r="r" t="t"/>
              <a:pathLst>
                <a:path extrusionOk="0" h="9043" w="5514">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5" name="Google Shape;9445;p78"/>
            <p:cNvSpPr/>
            <p:nvPr/>
          </p:nvSpPr>
          <p:spPr>
            <a:xfrm>
              <a:off x="-11295075" y="4153525"/>
              <a:ext cx="89825" cy="145725"/>
            </a:xfrm>
            <a:custGeom>
              <a:rect b="b" l="l" r="r" t="t"/>
              <a:pathLst>
                <a:path extrusionOk="0" h="5829" w="3593">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46" name="Google Shape;9446;p78"/>
          <p:cNvGrpSpPr/>
          <p:nvPr/>
        </p:nvGrpSpPr>
        <p:grpSpPr>
          <a:xfrm>
            <a:off x="5769739" y="2738964"/>
            <a:ext cx="312585" cy="355451"/>
            <a:chOff x="-9500075" y="3180800"/>
            <a:chExt cx="310350" cy="352875"/>
          </a:xfrm>
        </p:grpSpPr>
        <p:sp>
          <p:nvSpPr>
            <p:cNvPr id="9447" name="Google Shape;9447;p78"/>
            <p:cNvSpPr/>
            <p:nvPr/>
          </p:nvSpPr>
          <p:spPr>
            <a:xfrm>
              <a:off x="-9429175" y="3332825"/>
              <a:ext cx="82725" cy="55150"/>
            </a:xfrm>
            <a:custGeom>
              <a:rect b="b" l="l" r="r" t="t"/>
              <a:pathLst>
                <a:path extrusionOk="0" h="2206" w="3309">
                  <a:moveTo>
                    <a:pt x="1670" y="0"/>
                  </a:moveTo>
                  <a:lnTo>
                    <a:pt x="0" y="2205"/>
                  </a:lnTo>
                  <a:lnTo>
                    <a:pt x="3308" y="2205"/>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8" name="Google Shape;9448;p78"/>
            <p:cNvSpPr/>
            <p:nvPr/>
          </p:nvSpPr>
          <p:spPr>
            <a:xfrm>
              <a:off x="-9335450" y="3274525"/>
              <a:ext cx="19700" cy="19725"/>
            </a:xfrm>
            <a:custGeom>
              <a:rect b="b" l="l" r="r" t="t"/>
              <a:pathLst>
                <a:path extrusionOk="0" h="789" w="788">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9" name="Google Shape;9449;p78"/>
            <p:cNvSpPr/>
            <p:nvPr/>
          </p:nvSpPr>
          <p:spPr>
            <a:xfrm>
              <a:off x="-9330725" y="3351725"/>
              <a:ext cx="62250" cy="36250"/>
            </a:xfrm>
            <a:custGeom>
              <a:rect b="b" l="l" r="r" t="t"/>
              <a:pathLst>
                <a:path extrusionOk="0" h="1450" w="2490">
                  <a:moveTo>
                    <a:pt x="1040" y="0"/>
                  </a:moveTo>
                  <a:lnTo>
                    <a:pt x="0" y="977"/>
                  </a:lnTo>
                  <a:lnTo>
                    <a:pt x="410" y="1449"/>
                  </a:lnTo>
                  <a:lnTo>
                    <a:pt x="2489" y="1449"/>
                  </a:lnTo>
                  <a:lnTo>
                    <a:pt x="10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0" name="Google Shape;9450;p78"/>
            <p:cNvSpPr/>
            <p:nvPr/>
          </p:nvSpPr>
          <p:spPr>
            <a:xfrm>
              <a:off x="-9440200" y="3220975"/>
              <a:ext cx="186675" cy="152025"/>
            </a:xfrm>
            <a:custGeom>
              <a:rect b="b" l="l" r="r" t="t"/>
              <a:pathLst>
                <a:path extrusionOk="0" h="6081" w="7467">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1" name="Google Shape;9451;p78"/>
            <p:cNvSpPr/>
            <p:nvPr/>
          </p:nvSpPr>
          <p:spPr>
            <a:xfrm>
              <a:off x="-9500075" y="3222550"/>
              <a:ext cx="310350" cy="228425"/>
            </a:xfrm>
            <a:custGeom>
              <a:rect b="b" l="l" r="r" t="t"/>
              <a:pathLst>
                <a:path extrusionOk="0" h="9137" w="12414">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2" name="Google Shape;9452;p78"/>
            <p:cNvSpPr/>
            <p:nvPr/>
          </p:nvSpPr>
          <p:spPr>
            <a:xfrm>
              <a:off x="-9398475" y="3180800"/>
              <a:ext cx="103200" cy="21300"/>
            </a:xfrm>
            <a:custGeom>
              <a:rect b="b" l="l" r="r" t="t"/>
              <a:pathLst>
                <a:path extrusionOk="0" h="852" w="4128">
                  <a:moveTo>
                    <a:pt x="820" y="1"/>
                  </a:moveTo>
                  <a:cubicBezTo>
                    <a:pt x="347" y="1"/>
                    <a:pt x="1" y="379"/>
                    <a:pt x="1" y="851"/>
                  </a:cubicBezTo>
                  <a:lnTo>
                    <a:pt x="4128" y="851"/>
                  </a:lnTo>
                  <a:cubicBezTo>
                    <a:pt x="4128" y="379"/>
                    <a:pt x="3781" y="1"/>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3" name="Google Shape;9453;p78"/>
            <p:cNvSpPr/>
            <p:nvPr/>
          </p:nvSpPr>
          <p:spPr>
            <a:xfrm>
              <a:off x="-9460700" y="3471450"/>
              <a:ext cx="41775" cy="62225"/>
            </a:xfrm>
            <a:custGeom>
              <a:rect b="b" l="l" r="r" t="t"/>
              <a:pathLst>
                <a:path extrusionOk="0" h="2489" w="1671">
                  <a:moveTo>
                    <a:pt x="1" y="0"/>
                  </a:moveTo>
                  <a:lnTo>
                    <a:pt x="1" y="1670"/>
                  </a:lnTo>
                  <a:cubicBezTo>
                    <a:pt x="1" y="2142"/>
                    <a:pt x="347" y="2489"/>
                    <a:pt x="820" y="2489"/>
                  </a:cubicBezTo>
                  <a:cubicBezTo>
                    <a:pt x="1293" y="2489"/>
                    <a:pt x="1671" y="2142"/>
                    <a:pt x="1671" y="1670"/>
                  </a:cubicBezTo>
                  <a:lnTo>
                    <a:pt x="167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4" name="Google Shape;9454;p78"/>
            <p:cNvSpPr/>
            <p:nvPr/>
          </p:nvSpPr>
          <p:spPr>
            <a:xfrm>
              <a:off x="-9274800" y="3471450"/>
              <a:ext cx="41750" cy="62225"/>
            </a:xfrm>
            <a:custGeom>
              <a:rect b="b" l="l" r="r" t="t"/>
              <a:pathLst>
                <a:path extrusionOk="0" h="2489" w="1670">
                  <a:moveTo>
                    <a:pt x="0" y="0"/>
                  </a:moveTo>
                  <a:lnTo>
                    <a:pt x="0" y="1670"/>
                  </a:lnTo>
                  <a:cubicBezTo>
                    <a:pt x="0" y="2142"/>
                    <a:pt x="378" y="2489"/>
                    <a:pt x="851" y="2489"/>
                  </a:cubicBezTo>
                  <a:cubicBezTo>
                    <a:pt x="1323" y="2489"/>
                    <a:pt x="1670" y="2142"/>
                    <a:pt x="1670" y="1670"/>
                  </a:cubicBez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5" name="Google Shape;9455;p78"/>
            <p:cNvSpPr/>
            <p:nvPr/>
          </p:nvSpPr>
          <p:spPr>
            <a:xfrm>
              <a:off x="-9398475" y="3471450"/>
              <a:ext cx="103200" cy="20500"/>
            </a:xfrm>
            <a:custGeom>
              <a:rect b="b" l="l" r="r" t="t"/>
              <a:pathLst>
                <a:path extrusionOk="0" h="820" w="4128">
                  <a:moveTo>
                    <a:pt x="1" y="0"/>
                  </a:moveTo>
                  <a:lnTo>
                    <a:pt x="1" y="819"/>
                  </a:lnTo>
                  <a:lnTo>
                    <a:pt x="4128" y="819"/>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56" name="Google Shape;9456;p78"/>
          <p:cNvGrpSpPr/>
          <p:nvPr/>
        </p:nvGrpSpPr>
        <p:grpSpPr>
          <a:xfrm>
            <a:off x="5747530" y="3214479"/>
            <a:ext cx="356221" cy="356257"/>
            <a:chOff x="-9523700" y="3614000"/>
            <a:chExt cx="353675" cy="353675"/>
          </a:xfrm>
        </p:grpSpPr>
        <p:sp>
          <p:nvSpPr>
            <p:cNvPr id="9457" name="Google Shape;9457;p78"/>
            <p:cNvSpPr/>
            <p:nvPr/>
          </p:nvSpPr>
          <p:spPr>
            <a:xfrm>
              <a:off x="-95237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8" name="Google Shape;9458;p78"/>
            <p:cNvSpPr/>
            <p:nvPr/>
          </p:nvSpPr>
          <p:spPr>
            <a:xfrm>
              <a:off x="-9515825" y="3656525"/>
              <a:ext cx="116600" cy="195350"/>
            </a:xfrm>
            <a:custGeom>
              <a:rect b="b" l="l" r="r" t="t"/>
              <a:pathLst>
                <a:path extrusionOk="0" h="7814" w="4664">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9" name="Google Shape;9459;p78"/>
            <p:cNvSpPr/>
            <p:nvPr/>
          </p:nvSpPr>
          <p:spPr>
            <a:xfrm>
              <a:off x="-9481175" y="3614000"/>
              <a:ext cx="80375" cy="37050"/>
            </a:xfrm>
            <a:custGeom>
              <a:rect b="b" l="l" r="r" t="t"/>
              <a:pathLst>
                <a:path extrusionOk="0" h="1482" w="3215">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0" name="Google Shape;9460;p78"/>
            <p:cNvSpPr/>
            <p:nvPr/>
          </p:nvSpPr>
          <p:spPr>
            <a:xfrm>
              <a:off x="-92945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1" name="Google Shape;9461;p78"/>
            <p:cNvSpPr/>
            <p:nvPr/>
          </p:nvSpPr>
          <p:spPr>
            <a:xfrm>
              <a:off x="-9294500" y="3656525"/>
              <a:ext cx="116600" cy="195350"/>
            </a:xfrm>
            <a:custGeom>
              <a:rect b="b" l="l" r="r" t="t"/>
              <a:pathLst>
                <a:path extrusionOk="0" h="7814" w="4664">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2" name="Google Shape;9462;p78"/>
            <p:cNvSpPr/>
            <p:nvPr/>
          </p:nvSpPr>
          <p:spPr>
            <a:xfrm>
              <a:off x="-9294500" y="3615575"/>
              <a:ext cx="81150" cy="36250"/>
            </a:xfrm>
            <a:custGeom>
              <a:rect b="b" l="l" r="r" t="t"/>
              <a:pathLst>
                <a:path extrusionOk="0" h="1450" w="3246">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3" name="Google Shape;9463;p78"/>
            <p:cNvSpPr/>
            <p:nvPr/>
          </p:nvSpPr>
          <p:spPr>
            <a:xfrm>
              <a:off x="-9378775" y="3822725"/>
              <a:ext cx="63025" cy="41750"/>
            </a:xfrm>
            <a:custGeom>
              <a:rect b="b" l="l" r="r" t="t"/>
              <a:pathLst>
                <a:path extrusionOk="0" h="1670" w="2521">
                  <a:moveTo>
                    <a:pt x="0" y="0"/>
                  </a:moveTo>
                  <a:lnTo>
                    <a:pt x="0" y="1670"/>
                  </a:lnTo>
                  <a:lnTo>
                    <a:pt x="2521" y="1670"/>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4" name="Google Shape;9464;p78"/>
            <p:cNvSpPr/>
            <p:nvPr/>
          </p:nvSpPr>
          <p:spPr>
            <a:xfrm>
              <a:off x="-9336250" y="3739225"/>
              <a:ext cx="21300" cy="63050"/>
            </a:xfrm>
            <a:custGeom>
              <a:rect b="b" l="l" r="r" t="t"/>
              <a:pathLst>
                <a:path extrusionOk="0" h="2522" w="852">
                  <a:moveTo>
                    <a:pt x="1" y="1"/>
                  </a:moveTo>
                  <a:lnTo>
                    <a:pt x="1" y="2521"/>
                  </a:lnTo>
                  <a:lnTo>
                    <a:pt x="851" y="2521"/>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5" name="Google Shape;9465;p78"/>
            <p:cNvSpPr/>
            <p:nvPr/>
          </p:nvSpPr>
          <p:spPr>
            <a:xfrm>
              <a:off x="-9378775" y="3739225"/>
              <a:ext cx="20500" cy="63050"/>
            </a:xfrm>
            <a:custGeom>
              <a:rect b="b" l="l" r="r" t="t"/>
              <a:pathLst>
                <a:path extrusionOk="0" h="2522" w="820">
                  <a:moveTo>
                    <a:pt x="0" y="1"/>
                  </a:moveTo>
                  <a:lnTo>
                    <a:pt x="0" y="2521"/>
                  </a:lnTo>
                  <a:lnTo>
                    <a:pt x="820" y="2521"/>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66" name="Google Shape;9466;p78"/>
          <p:cNvGrpSpPr/>
          <p:nvPr/>
        </p:nvGrpSpPr>
        <p:grpSpPr>
          <a:xfrm>
            <a:off x="7532481" y="3237121"/>
            <a:ext cx="356221" cy="354670"/>
            <a:chOff x="-9523700" y="4049550"/>
            <a:chExt cx="353675" cy="352100"/>
          </a:xfrm>
        </p:grpSpPr>
        <p:sp>
          <p:nvSpPr>
            <p:cNvPr id="9467" name="Google Shape;9467;p78"/>
            <p:cNvSpPr/>
            <p:nvPr/>
          </p:nvSpPr>
          <p:spPr>
            <a:xfrm>
              <a:off x="-9523700" y="4049550"/>
              <a:ext cx="82725" cy="82725"/>
            </a:xfrm>
            <a:custGeom>
              <a:rect b="b" l="l" r="r" t="t"/>
              <a:pathLst>
                <a:path extrusionOk="0" h="3309" w="3309">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8" name="Google Shape;9468;p78"/>
            <p:cNvSpPr/>
            <p:nvPr/>
          </p:nvSpPr>
          <p:spPr>
            <a:xfrm>
              <a:off x="-9523700" y="4148800"/>
              <a:ext cx="82725" cy="252850"/>
            </a:xfrm>
            <a:custGeom>
              <a:rect b="b" l="l" r="r" t="t"/>
              <a:pathLst>
                <a:path extrusionOk="0" h="10114" w="3309">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9" name="Google Shape;9469;p78"/>
            <p:cNvSpPr/>
            <p:nvPr/>
          </p:nvSpPr>
          <p:spPr>
            <a:xfrm>
              <a:off x="-9252750" y="4049550"/>
              <a:ext cx="82725" cy="82725"/>
            </a:xfrm>
            <a:custGeom>
              <a:rect b="b" l="l" r="r" t="t"/>
              <a:pathLst>
                <a:path extrusionOk="0" h="3309" w="3309">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0" name="Google Shape;9470;p78"/>
            <p:cNvSpPr/>
            <p:nvPr/>
          </p:nvSpPr>
          <p:spPr>
            <a:xfrm>
              <a:off x="-9252750" y="4148800"/>
              <a:ext cx="82725" cy="252850"/>
            </a:xfrm>
            <a:custGeom>
              <a:rect b="b" l="l" r="r" t="t"/>
              <a:pathLst>
                <a:path extrusionOk="0" h="10114" w="3309">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1" name="Google Shape;9471;p78"/>
            <p:cNvSpPr/>
            <p:nvPr/>
          </p:nvSpPr>
          <p:spPr>
            <a:xfrm>
              <a:off x="-9440200" y="4214950"/>
              <a:ext cx="187475" cy="167000"/>
            </a:xfrm>
            <a:custGeom>
              <a:rect b="b" l="l" r="r" t="t"/>
              <a:pathLst>
                <a:path extrusionOk="0" h="6680" w="7499">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2" name="Google Shape;9472;p78"/>
            <p:cNvSpPr/>
            <p:nvPr/>
          </p:nvSpPr>
          <p:spPr>
            <a:xfrm>
              <a:off x="-9393750" y="4214950"/>
              <a:ext cx="93750" cy="104000"/>
            </a:xfrm>
            <a:custGeom>
              <a:rect b="b" l="l" r="r" t="t"/>
              <a:pathLst>
                <a:path extrusionOk="0" h="4160" w="3750">
                  <a:moveTo>
                    <a:pt x="1828" y="1"/>
                  </a:moveTo>
                  <a:lnTo>
                    <a:pt x="1" y="4159"/>
                  </a:lnTo>
                  <a:lnTo>
                    <a:pt x="3750" y="4159"/>
                  </a:lnTo>
                  <a:lnTo>
                    <a:pt x="19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3" name="Google Shape;9473;p78"/>
            <p:cNvSpPr/>
            <p:nvPr/>
          </p:nvSpPr>
          <p:spPr>
            <a:xfrm>
              <a:off x="-9440200" y="4140125"/>
              <a:ext cx="187475" cy="32325"/>
            </a:xfrm>
            <a:custGeom>
              <a:rect b="b" l="l" r="r" t="t"/>
              <a:pathLst>
                <a:path extrusionOk="0" h="1293" w="7499">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74" name="Google Shape;9474;p78"/>
          <p:cNvGrpSpPr/>
          <p:nvPr/>
        </p:nvGrpSpPr>
        <p:grpSpPr>
          <a:xfrm>
            <a:off x="7088596" y="3237094"/>
            <a:ext cx="357002" cy="311029"/>
            <a:chOff x="-8209150" y="3659675"/>
            <a:chExt cx="354450" cy="308775"/>
          </a:xfrm>
        </p:grpSpPr>
        <p:sp>
          <p:nvSpPr>
            <p:cNvPr id="9475" name="Google Shape;9475;p78"/>
            <p:cNvSpPr/>
            <p:nvPr/>
          </p:nvSpPr>
          <p:spPr>
            <a:xfrm>
              <a:off x="-8209150" y="3907775"/>
              <a:ext cx="353675" cy="60675"/>
            </a:xfrm>
            <a:custGeom>
              <a:rect b="b" l="l" r="r" t="t"/>
              <a:pathLst>
                <a:path extrusionOk="0" h="2427" w="14147">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6" name="Google Shape;9476;p78"/>
            <p:cNvSpPr/>
            <p:nvPr/>
          </p:nvSpPr>
          <p:spPr>
            <a:xfrm>
              <a:off x="-8188675" y="3825075"/>
              <a:ext cx="311125" cy="63050"/>
            </a:xfrm>
            <a:custGeom>
              <a:rect b="b" l="l" r="r" t="t"/>
              <a:pathLst>
                <a:path extrusionOk="0" h="2522" w="12445">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7" name="Google Shape;9477;p78"/>
            <p:cNvSpPr/>
            <p:nvPr/>
          </p:nvSpPr>
          <p:spPr>
            <a:xfrm>
              <a:off x="-7913800" y="3743175"/>
              <a:ext cx="59100" cy="62250"/>
            </a:xfrm>
            <a:custGeom>
              <a:rect b="b" l="l" r="r" t="t"/>
              <a:pathLst>
                <a:path extrusionOk="0" h="2490" w="2364">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8" name="Google Shape;9478;p78"/>
            <p:cNvSpPr/>
            <p:nvPr/>
          </p:nvSpPr>
          <p:spPr>
            <a:xfrm>
              <a:off x="-8105975" y="3659675"/>
              <a:ext cx="185125" cy="145750"/>
            </a:xfrm>
            <a:custGeom>
              <a:rect b="b" l="l" r="r" t="t"/>
              <a:pathLst>
                <a:path extrusionOk="0" h="5830" w="7405">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9" name="Google Shape;9479;p78"/>
            <p:cNvSpPr/>
            <p:nvPr/>
          </p:nvSpPr>
          <p:spPr>
            <a:xfrm>
              <a:off x="-8168975" y="3700625"/>
              <a:ext cx="91375" cy="104000"/>
            </a:xfrm>
            <a:custGeom>
              <a:rect b="b" l="l" r="r" t="t"/>
              <a:pathLst>
                <a:path extrusionOk="0" h="4160" w="3655">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0" name="Google Shape;9480;p78"/>
            <p:cNvSpPr/>
            <p:nvPr/>
          </p:nvSpPr>
          <p:spPr>
            <a:xfrm>
              <a:off x="-8209150" y="3742375"/>
              <a:ext cx="50425" cy="61475"/>
            </a:xfrm>
            <a:custGeom>
              <a:rect b="b" l="l" r="r" t="t"/>
              <a:pathLst>
                <a:path extrusionOk="0" h="2459" w="2017">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81" name="Google Shape;9481;p78"/>
          <p:cNvGrpSpPr/>
          <p:nvPr/>
        </p:nvGrpSpPr>
        <p:grpSpPr>
          <a:xfrm>
            <a:off x="6202157" y="2266007"/>
            <a:ext cx="356221" cy="353059"/>
            <a:chOff x="-12643475" y="4081850"/>
            <a:chExt cx="353675" cy="350500"/>
          </a:xfrm>
        </p:grpSpPr>
        <p:sp>
          <p:nvSpPr>
            <p:cNvPr id="9482" name="Google Shape;9482;p78"/>
            <p:cNvSpPr/>
            <p:nvPr/>
          </p:nvSpPr>
          <p:spPr>
            <a:xfrm>
              <a:off x="-12552125" y="4262400"/>
              <a:ext cx="22875" cy="20125"/>
            </a:xfrm>
            <a:custGeom>
              <a:rect b="b" l="l" r="r" t="t"/>
              <a:pathLst>
                <a:path extrusionOk="0" h="805" w="915">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3" name="Google Shape;9483;p78"/>
            <p:cNvSpPr/>
            <p:nvPr/>
          </p:nvSpPr>
          <p:spPr>
            <a:xfrm>
              <a:off x="-12480450" y="4241725"/>
              <a:ext cx="69350" cy="47275"/>
            </a:xfrm>
            <a:custGeom>
              <a:rect b="b" l="l" r="r" t="t"/>
              <a:pathLst>
                <a:path extrusionOk="0" h="1891" w="2774">
                  <a:moveTo>
                    <a:pt x="568" y="1"/>
                  </a:moveTo>
                  <a:lnTo>
                    <a:pt x="1" y="568"/>
                  </a:lnTo>
                  <a:lnTo>
                    <a:pt x="2206" y="1891"/>
                  </a:lnTo>
                  <a:lnTo>
                    <a:pt x="2773" y="1324"/>
                  </a:lnTo>
                  <a:lnTo>
                    <a:pt x="5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4" name="Google Shape;9484;p78"/>
            <p:cNvSpPr/>
            <p:nvPr/>
          </p:nvSpPr>
          <p:spPr>
            <a:xfrm>
              <a:off x="-12643475" y="4081850"/>
              <a:ext cx="353675" cy="350500"/>
            </a:xfrm>
            <a:custGeom>
              <a:rect b="b" l="l" r="r" t="t"/>
              <a:pathLst>
                <a:path extrusionOk="0" h="14020" w="14147">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5" name="Google Shape;9485;p78"/>
            <p:cNvSpPr/>
            <p:nvPr/>
          </p:nvSpPr>
          <p:spPr>
            <a:xfrm>
              <a:off x="-12493050" y="4319900"/>
              <a:ext cx="22875" cy="20900"/>
            </a:xfrm>
            <a:custGeom>
              <a:rect b="b" l="l" r="r" t="t"/>
              <a:pathLst>
                <a:path extrusionOk="0" h="836" w="915">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486" name="Google Shape;9486;p78"/>
          <p:cNvSpPr/>
          <p:nvPr/>
        </p:nvSpPr>
        <p:spPr>
          <a:xfrm>
            <a:off x="8015262" y="1820647"/>
            <a:ext cx="273732" cy="354519"/>
          </a:xfrm>
          <a:custGeom>
            <a:rect b="b" l="l" r="r" t="t"/>
            <a:pathLst>
              <a:path extrusionOk="0" h="14078" w="10871">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487" name="Google Shape;9487;p78"/>
          <p:cNvGrpSpPr/>
          <p:nvPr/>
        </p:nvGrpSpPr>
        <p:grpSpPr>
          <a:xfrm>
            <a:off x="7984757" y="2275916"/>
            <a:ext cx="356221" cy="333240"/>
            <a:chOff x="-10858725" y="4092875"/>
            <a:chExt cx="353675" cy="330825"/>
          </a:xfrm>
        </p:grpSpPr>
        <p:sp>
          <p:nvSpPr>
            <p:cNvPr id="9488" name="Google Shape;9488;p78"/>
            <p:cNvSpPr/>
            <p:nvPr/>
          </p:nvSpPr>
          <p:spPr>
            <a:xfrm>
              <a:off x="-10795700" y="42370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9" name="Google Shape;9489;p78"/>
            <p:cNvSpPr/>
            <p:nvPr/>
          </p:nvSpPr>
          <p:spPr>
            <a:xfrm>
              <a:off x="-10713000" y="41543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0" name="Google Shape;9490;p78"/>
            <p:cNvSpPr/>
            <p:nvPr/>
          </p:nvSpPr>
          <p:spPr>
            <a:xfrm>
              <a:off x="-10713000" y="4320500"/>
              <a:ext cx="41750" cy="40975"/>
            </a:xfrm>
            <a:custGeom>
              <a:rect b="b" l="l" r="r" t="t"/>
              <a:pathLst>
                <a:path extrusionOk="0" h="1639" w="167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1" name="Google Shape;9491;p78"/>
            <p:cNvSpPr/>
            <p:nvPr/>
          </p:nvSpPr>
          <p:spPr>
            <a:xfrm>
              <a:off x="-10858725" y="4092875"/>
              <a:ext cx="331625" cy="330825"/>
            </a:xfrm>
            <a:custGeom>
              <a:rect b="b" l="l" r="r" t="t"/>
              <a:pathLst>
                <a:path extrusionOk="0" h="13233" w="13265">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2" name="Google Shape;9492;p78"/>
            <p:cNvSpPr/>
            <p:nvPr/>
          </p:nvSpPr>
          <p:spPr>
            <a:xfrm>
              <a:off x="-10630300" y="4237000"/>
              <a:ext cx="41750" cy="41775"/>
            </a:xfrm>
            <a:custGeom>
              <a:rect b="b" l="l" r="r" t="t"/>
              <a:pathLst>
                <a:path extrusionOk="0" h="1671" w="167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3" name="Google Shape;9493;p78"/>
            <p:cNvSpPr/>
            <p:nvPr/>
          </p:nvSpPr>
          <p:spPr>
            <a:xfrm>
              <a:off x="-10607475" y="4340975"/>
              <a:ext cx="102425" cy="82725"/>
            </a:xfrm>
            <a:custGeom>
              <a:rect b="b" l="l" r="r" t="t"/>
              <a:pathLst>
                <a:path extrusionOk="0" h="3309" w="4097">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94" name="Google Shape;9494;p78"/>
          <p:cNvGrpSpPr/>
          <p:nvPr/>
        </p:nvGrpSpPr>
        <p:grpSpPr>
          <a:xfrm>
            <a:off x="6243280" y="3214882"/>
            <a:ext cx="252278" cy="355451"/>
            <a:chOff x="-9039300" y="3614000"/>
            <a:chExt cx="250475" cy="352875"/>
          </a:xfrm>
        </p:grpSpPr>
        <p:sp>
          <p:nvSpPr>
            <p:cNvPr id="9495" name="Google Shape;9495;p78"/>
            <p:cNvSpPr/>
            <p:nvPr/>
          </p:nvSpPr>
          <p:spPr>
            <a:xfrm>
              <a:off x="-8944000" y="3614000"/>
              <a:ext cx="63025" cy="63025"/>
            </a:xfrm>
            <a:custGeom>
              <a:rect b="b" l="l" r="r" t="t"/>
              <a:pathLst>
                <a:path extrusionOk="0" h="2521" w="2521">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6" name="Google Shape;9496;p78"/>
            <p:cNvSpPr/>
            <p:nvPr/>
          </p:nvSpPr>
          <p:spPr>
            <a:xfrm>
              <a:off x="-9039300" y="3696700"/>
              <a:ext cx="250475" cy="270175"/>
            </a:xfrm>
            <a:custGeom>
              <a:rect b="b" l="l" r="r" t="t"/>
              <a:pathLst>
                <a:path extrusionOk="0" h="10807" w="10019">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97" name="Google Shape;9497;p78"/>
          <p:cNvGrpSpPr/>
          <p:nvPr/>
        </p:nvGrpSpPr>
        <p:grpSpPr>
          <a:xfrm>
            <a:off x="7975246" y="3237121"/>
            <a:ext cx="354635" cy="354670"/>
            <a:chOff x="-9088150" y="4049550"/>
            <a:chExt cx="352100" cy="352100"/>
          </a:xfrm>
        </p:grpSpPr>
        <p:sp>
          <p:nvSpPr>
            <p:cNvPr id="9498" name="Google Shape;9498;p78"/>
            <p:cNvSpPr/>
            <p:nvPr/>
          </p:nvSpPr>
          <p:spPr>
            <a:xfrm>
              <a:off x="-9047975" y="4049550"/>
              <a:ext cx="290650" cy="165425"/>
            </a:xfrm>
            <a:custGeom>
              <a:rect b="b" l="l" r="r" t="t"/>
              <a:pathLst>
                <a:path extrusionOk="0" h="6617" w="11626">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9" name="Google Shape;9499;p78"/>
            <p:cNvSpPr/>
            <p:nvPr/>
          </p:nvSpPr>
          <p:spPr>
            <a:xfrm>
              <a:off x="-8964475" y="4157450"/>
              <a:ext cx="20500" cy="57525"/>
            </a:xfrm>
            <a:custGeom>
              <a:rect b="b" l="l" r="r" t="t"/>
              <a:pathLst>
                <a:path extrusionOk="0" h="2301" w="820">
                  <a:moveTo>
                    <a:pt x="0" y="1"/>
                  </a:moveTo>
                  <a:lnTo>
                    <a:pt x="0" y="2301"/>
                  </a:lnTo>
                  <a:lnTo>
                    <a:pt x="819" y="2301"/>
                  </a:lnTo>
                  <a:lnTo>
                    <a:pt x="819" y="946"/>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0" name="Google Shape;9500;p78"/>
            <p:cNvSpPr/>
            <p:nvPr/>
          </p:nvSpPr>
          <p:spPr>
            <a:xfrm>
              <a:off x="-9088150" y="4235425"/>
              <a:ext cx="352100" cy="82725"/>
            </a:xfrm>
            <a:custGeom>
              <a:rect b="b" l="l" r="r" t="t"/>
              <a:pathLst>
                <a:path extrusionOk="0" h="3309" w="14084">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1" name="Google Shape;9501;p78"/>
            <p:cNvSpPr/>
            <p:nvPr/>
          </p:nvSpPr>
          <p:spPr>
            <a:xfrm>
              <a:off x="-9064525" y="4338600"/>
              <a:ext cx="53600" cy="63050"/>
            </a:xfrm>
            <a:custGeom>
              <a:rect b="b" l="l" r="r" t="t"/>
              <a:pathLst>
                <a:path extrusionOk="0" h="2522" w="2144">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2" name="Google Shape;9502;p78"/>
            <p:cNvSpPr/>
            <p:nvPr/>
          </p:nvSpPr>
          <p:spPr>
            <a:xfrm>
              <a:off x="-8898325" y="4338600"/>
              <a:ext cx="54375" cy="63050"/>
            </a:xfrm>
            <a:custGeom>
              <a:rect b="b" l="l" r="r" t="t"/>
              <a:pathLst>
                <a:path extrusionOk="0" h="2522" w="2175">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3" name="Google Shape;9503;p78"/>
            <p:cNvSpPr/>
            <p:nvPr/>
          </p:nvSpPr>
          <p:spPr>
            <a:xfrm>
              <a:off x="-8814850" y="4338600"/>
              <a:ext cx="54375" cy="63050"/>
            </a:xfrm>
            <a:custGeom>
              <a:rect b="b" l="l" r="r" t="t"/>
              <a:pathLst>
                <a:path extrusionOk="0" h="2522" w="2175">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04" name="Google Shape;9504;p78"/>
          <p:cNvGrpSpPr/>
          <p:nvPr/>
        </p:nvGrpSpPr>
        <p:grpSpPr>
          <a:xfrm>
            <a:off x="7109610" y="2739354"/>
            <a:ext cx="315757" cy="354670"/>
            <a:chOff x="-8191825" y="3174500"/>
            <a:chExt cx="313500" cy="352100"/>
          </a:xfrm>
        </p:grpSpPr>
        <p:sp>
          <p:nvSpPr>
            <p:cNvPr id="9505" name="Google Shape;9505;p78"/>
            <p:cNvSpPr/>
            <p:nvPr/>
          </p:nvSpPr>
          <p:spPr>
            <a:xfrm>
              <a:off x="-8191825" y="3486400"/>
              <a:ext cx="310350" cy="40200"/>
            </a:xfrm>
            <a:custGeom>
              <a:rect b="b" l="l" r="r" t="t"/>
              <a:pathLst>
                <a:path extrusionOk="0" h="1608" w="12414">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6" name="Google Shape;9506;p78"/>
            <p:cNvSpPr/>
            <p:nvPr/>
          </p:nvSpPr>
          <p:spPr>
            <a:xfrm>
              <a:off x="-8188675" y="3318650"/>
              <a:ext cx="310350" cy="146500"/>
            </a:xfrm>
            <a:custGeom>
              <a:rect b="b" l="l" r="r" t="t"/>
              <a:pathLst>
                <a:path extrusionOk="0" h="5860" w="12414">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7" name="Google Shape;9507;p78"/>
            <p:cNvSpPr/>
            <p:nvPr/>
          </p:nvSpPr>
          <p:spPr>
            <a:xfrm>
              <a:off x="-8169775" y="3174500"/>
              <a:ext cx="267825" cy="129975"/>
            </a:xfrm>
            <a:custGeom>
              <a:rect b="b" l="l" r="r" t="t"/>
              <a:pathLst>
                <a:path extrusionOk="0" h="5199" w="10713">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08" name="Google Shape;9508;p78"/>
          <p:cNvGrpSpPr/>
          <p:nvPr/>
        </p:nvGrpSpPr>
        <p:grpSpPr>
          <a:xfrm>
            <a:off x="4858968" y="1379875"/>
            <a:ext cx="356221" cy="354973"/>
            <a:chOff x="-13947000" y="3212800"/>
            <a:chExt cx="353675" cy="352400"/>
          </a:xfrm>
        </p:grpSpPr>
        <p:sp>
          <p:nvSpPr>
            <p:cNvPr id="9509" name="Google Shape;9509;p78"/>
            <p:cNvSpPr/>
            <p:nvPr/>
          </p:nvSpPr>
          <p:spPr>
            <a:xfrm>
              <a:off x="-13947000" y="3212800"/>
              <a:ext cx="229225" cy="268125"/>
            </a:xfrm>
            <a:custGeom>
              <a:rect b="b" l="l" r="r" t="t"/>
              <a:pathLst>
                <a:path extrusionOk="0" h="10725" w="9169">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0" name="Google Shape;9510;p78"/>
            <p:cNvSpPr/>
            <p:nvPr/>
          </p:nvSpPr>
          <p:spPr>
            <a:xfrm>
              <a:off x="-13821775" y="3295600"/>
              <a:ext cx="228450" cy="269600"/>
            </a:xfrm>
            <a:custGeom>
              <a:rect b="b" l="l" r="r" t="t"/>
              <a:pathLst>
                <a:path extrusionOk="0" h="10784" w="9138">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11" name="Google Shape;9511;p78"/>
          <p:cNvSpPr/>
          <p:nvPr/>
        </p:nvSpPr>
        <p:spPr>
          <a:xfrm>
            <a:off x="4902088" y="2265409"/>
            <a:ext cx="271340" cy="353864"/>
          </a:xfrm>
          <a:custGeom>
            <a:rect b="b" l="l" r="r" t="t"/>
            <a:pathLst>
              <a:path extrusionOk="0" h="14052" w="10776">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512" name="Google Shape;9512;p78"/>
          <p:cNvGrpSpPr/>
          <p:nvPr/>
        </p:nvGrpSpPr>
        <p:grpSpPr>
          <a:xfrm>
            <a:off x="5301563" y="1379233"/>
            <a:ext cx="356221" cy="356257"/>
            <a:chOff x="-13512225" y="3211525"/>
            <a:chExt cx="353675" cy="353675"/>
          </a:xfrm>
        </p:grpSpPr>
        <p:sp>
          <p:nvSpPr>
            <p:cNvPr id="9513" name="Google Shape;9513;p78"/>
            <p:cNvSpPr/>
            <p:nvPr/>
          </p:nvSpPr>
          <p:spPr>
            <a:xfrm>
              <a:off x="-13283825" y="3482475"/>
              <a:ext cx="125275" cy="82725"/>
            </a:xfrm>
            <a:custGeom>
              <a:rect b="b" l="l" r="r" t="t"/>
              <a:pathLst>
                <a:path extrusionOk="0" h="3309" w="5011">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4" name="Google Shape;9514;p78"/>
            <p:cNvSpPr/>
            <p:nvPr/>
          </p:nvSpPr>
          <p:spPr>
            <a:xfrm>
              <a:off x="-13512225" y="3211525"/>
              <a:ext cx="353675" cy="249700"/>
            </a:xfrm>
            <a:custGeom>
              <a:rect b="b" l="l" r="r" t="t"/>
              <a:pathLst>
                <a:path extrusionOk="0" h="9988" w="14147">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5" name="Google Shape;9515;p78"/>
            <p:cNvSpPr/>
            <p:nvPr/>
          </p:nvSpPr>
          <p:spPr>
            <a:xfrm>
              <a:off x="-13512225" y="3483250"/>
              <a:ext cx="100050" cy="81150"/>
            </a:xfrm>
            <a:custGeom>
              <a:rect b="b" l="l" r="r" t="t"/>
              <a:pathLst>
                <a:path extrusionOk="0" h="3246" w="4002">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6" name="Google Shape;9516;p78"/>
            <p:cNvSpPr/>
            <p:nvPr/>
          </p:nvSpPr>
          <p:spPr>
            <a:xfrm>
              <a:off x="-13407475" y="3483250"/>
              <a:ext cx="36250" cy="81150"/>
            </a:xfrm>
            <a:custGeom>
              <a:rect b="b" l="l" r="r" t="t"/>
              <a:pathLst>
                <a:path extrusionOk="0" h="3246" w="145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7" name="Google Shape;9517;p78"/>
            <p:cNvSpPr/>
            <p:nvPr/>
          </p:nvSpPr>
          <p:spPr>
            <a:xfrm>
              <a:off x="-13366525" y="3485625"/>
              <a:ext cx="70125" cy="76425"/>
            </a:xfrm>
            <a:custGeom>
              <a:rect b="b" l="l" r="r" t="t"/>
              <a:pathLst>
                <a:path extrusionOk="0" h="3057" w="2805">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18" name="Google Shape;9518;p78"/>
          <p:cNvGrpSpPr/>
          <p:nvPr/>
        </p:nvGrpSpPr>
        <p:grpSpPr>
          <a:xfrm>
            <a:off x="6191845" y="1379624"/>
            <a:ext cx="356221" cy="355476"/>
            <a:chOff x="-12643475" y="3212300"/>
            <a:chExt cx="353675" cy="352900"/>
          </a:xfrm>
        </p:grpSpPr>
        <p:sp>
          <p:nvSpPr>
            <p:cNvPr id="9519" name="Google Shape;9519;p78"/>
            <p:cNvSpPr/>
            <p:nvPr/>
          </p:nvSpPr>
          <p:spPr>
            <a:xfrm>
              <a:off x="-12372525" y="3517125"/>
              <a:ext cx="20500" cy="48075"/>
            </a:xfrm>
            <a:custGeom>
              <a:rect b="b" l="l" r="r" t="t"/>
              <a:pathLst>
                <a:path extrusionOk="0" h="1923" w="82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0" name="Google Shape;9520;p78"/>
            <p:cNvSpPr/>
            <p:nvPr/>
          </p:nvSpPr>
          <p:spPr>
            <a:xfrm>
              <a:off x="-12581250" y="3480900"/>
              <a:ext cx="63025" cy="21275"/>
            </a:xfrm>
            <a:custGeom>
              <a:rect b="b" l="l" r="r" t="t"/>
              <a:pathLst>
                <a:path extrusionOk="0" h="851" w="2521">
                  <a:moveTo>
                    <a:pt x="0" y="0"/>
                  </a:moveTo>
                  <a:lnTo>
                    <a:pt x="0" y="851"/>
                  </a:lnTo>
                  <a:lnTo>
                    <a:pt x="2521" y="851"/>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1" name="Google Shape;9521;p78"/>
            <p:cNvSpPr/>
            <p:nvPr/>
          </p:nvSpPr>
          <p:spPr>
            <a:xfrm>
              <a:off x="-12643475" y="3398975"/>
              <a:ext cx="186700" cy="166225"/>
            </a:xfrm>
            <a:custGeom>
              <a:rect b="b" l="l" r="r" t="t"/>
              <a:pathLst>
                <a:path extrusionOk="0" h="6649" w="7468">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2" name="Google Shape;9522;p78"/>
            <p:cNvSpPr/>
            <p:nvPr/>
          </p:nvSpPr>
          <p:spPr>
            <a:xfrm>
              <a:off x="-12431600" y="3212300"/>
              <a:ext cx="141800" cy="137075"/>
            </a:xfrm>
            <a:custGeom>
              <a:rect b="b" l="l" r="r" t="t"/>
              <a:pathLst>
                <a:path extrusionOk="0" h="5483" w="5672">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3" name="Google Shape;9523;p78"/>
            <p:cNvSpPr/>
            <p:nvPr/>
          </p:nvSpPr>
          <p:spPr>
            <a:xfrm>
              <a:off x="-12352050" y="3326525"/>
              <a:ext cx="62250" cy="104775"/>
            </a:xfrm>
            <a:custGeom>
              <a:rect b="b" l="l" r="r" t="t"/>
              <a:pathLst>
                <a:path extrusionOk="0" h="4191" w="2490">
                  <a:moveTo>
                    <a:pt x="2489" y="0"/>
                  </a:moveTo>
                  <a:lnTo>
                    <a:pt x="0" y="1890"/>
                  </a:lnTo>
                  <a:lnTo>
                    <a:pt x="0" y="4190"/>
                  </a:lnTo>
                  <a:lnTo>
                    <a:pt x="2489" y="230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4" name="Google Shape;9524;p78"/>
            <p:cNvSpPr/>
            <p:nvPr/>
          </p:nvSpPr>
          <p:spPr>
            <a:xfrm>
              <a:off x="-12434750" y="3285550"/>
              <a:ext cx="62250" cy="104000"/>
            </a:xfrm>
            <a:custGeom>
              <a:rect b="b" l="l" r="r" t="t"/>
              <a:pathLst>
                <a:path extrusionOk="0" h="4160" w="2490">
                  <a:moveTo>
                    <a:pt x="0" y="1"/>
                  </a:moveTo>
                  <a:lnTo>
                    <a:pt x="0" y="2269"/>
                  </a:lnTo>
                  <a:lnTo>
                    <a:pt x="2489" y="4160"/>
                  </a:lnTo>
                  <a:lnTo>
                    <a:pt x="2489" y="1891"/>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5" name="Google Shape;9525;p78"/>
            <p:cNvSpPr/>
            <p:nvPr/>
          </p:nvSpPr>
          <p:spPr>
            <a:xfrm>
              <a:off x="-12352050" y="3409225"/>
              <a:ext cx="62250" cy="107925"/>
            </a:xfrm>
            <a:custGeom>
              <a:rect b="b" l="l" r="r" t="t"/>
              <a:pathLst>
                <a:path extrusionOk="0" h="4317" w="2490">
                  <a:moveTo>
                    <a:pt x="2489" y="0"/>
                  </a:moveTo>
                  <a:lnTo>
                    <a:pt x="0" y="1859"/>
                  </a:lnTo>
                  <a:lnTo>
                    <a:pt x="0" y="4316"/>
                  </a:lnTo>
                  <a:lnTo>
                    <a:pt x="1607" y="2678"/>
                  </a:lnTo>
                  <a:cubicBezTo>
                    <a:pt x="2174" y="2142"/>
                    <a:pt x="2489" y="1418"/>
                    <a:pt x="2489" y="630"/>
                  </a:cubicBez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6" name="Google Shape;9526;p78"/>
            <p:cNvSpPr/>
            <p:nvPr/>
          </p:nvSpPr>
          <p:spPr>
            <a:xfrm>
              <a:off x="-12434750" y="3368250"/>
              <a:ext cx="62250" cy="148900"/>
            </a:xfrm>
            <a:custGeom>
              <a:rect b="b" l="l" r="r" t="t"/>
              <a:pathLst>
                <a:path extrusionOk="0" h="5956" w="2490">
                  <a:moveTo>
                    <a:pt x="0" y="1"/>
                  </a:moveTo>
                  <a:lnTo>
                    <a:pt x="0" y="2269"/>
                  </a:lnTo>
                  <a:cubicBezTo>
                    <a:pt x="0" y="3057"/>
                    <a:pt x="315" y="3781"/>
                    <a:pt x="851" y="4317"/>
                  </a:cubicBezTo>
                  <a:lnTo>
                    <a:pt x="2489" y="5955"/>
                  </a:lnTo>
                  <a:lnTo>
                    <a:pt x="2489" y="1860"/>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7" name="Google Shape;9527;p78"/>
            <p:cNvSpPr/>
            <p:nvPr/>
          </p:nvSpPr>
          <p:spPr>
            <a:xfrm>
              <a:off x="-12623000" y="3336750"/>
              <a:ext cx="145725" cy="40975"/>
            </a:xfrm>
            <a:custGeom>
              <a:rect b="b" l="l" r="r" t="t"/>
              <a:pathLst>
                <a:path extrusionOk="0" h="1639" w="5829">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28" name="Google Shape;9528;p78"/>
          <p:cNvGrpSpPr/>
          <p:nvPr/>
        </p:nvGrpSpPr>
        <p:grpSpPr>
          <a:xfrm>
            <a:off x="6191845" y="1831398"/>
            <a:ext cx="356221" cy="333366"/>
            <a:chOff x="-12643475" y="3657325"/>
            <a:chExt cx="353675" cy="330950"/>
          </a:xfrm>
        </p:grpSpPr>
        <p:sp>
          <p:nvSpPr>
            <p:cNvPr id="9529" name="Google Shape;9529;p78"/>
            <p:cNvSpPr/>
            <p:nvPr/>
          </p:nvSpPr>
          <p:spPr>
            <a:xfrm>
              <a:off x="-12580475" y="3719550"/>
              <a:ext cx="19725" cy="19700"/>
            </a:xfrm>
            <a:custGeom>
              <a:rect b="b" l="l" r="r" t="t"/>
              <a:pathLst>
                <a:path extrusionOk="0" h="788" w="789">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0" name="Google Shape;9530;p78"/>
            <p:cNvSpPr/>
            <p:nvPr/>
          </p:nvSpPr>
          <p:spPr>
            <a:xfrm>
              <a:off x="-12456800" y="3719550"/>
              <a:ext cx="19700" cy="19700"/>
            </a:xfrm>
            <a:custGeom>
              <a:rect b="b" l="l" r="r" t="t"/>
              <a:pathLst>
                <a:path extrusionOk="0" h="788" w="788">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1" name="Google Shape;9531;p78"/>
            <p:cNvSpPr/>
            <p:nvPr/>
          </p:nvSpPr>
          <p:spPr>
            <a:xfrm>
              <a:off x="-12643475" y="3657325"/>
              <a:ext cx="268600" cy="144950"/>
            </a:xfrm>
            <a:custGeom>
              <a:rect b="b" l="l" r="r" t="t"/>
              <a:pathLst>
                <a:path extrusionOk="0" h="5798" w="10744">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2" name="Google Shape;9532;p78"/>
            <p:cNvSpPr/>
            <p:nvPr/>
          </p:nvSpPr>
          <p:spPr>
            <a:xfrm>
              <a:off x="-12581250" y="3905425"/>
              <a:ext cx="62250" cy="20500"/>
            </a:xfrm>
            <a:custGeom>
              <a:rect b="b" l="l" r="r" t="t"/>
              <a:pathLst>
                <a:path extrusionOk="0" h="820" w="2490">
                  <a:moveTo>
                    <a:pt x="0" y="0"/>
                  </a:moveTo>
                  <a:lnTo>
                    <a:pt x="0" y="819"/>
                  </a:lnTo>
                  <a:lnTo>
                    <a:pt x="2489" y="819"/>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3" name="Google Shape;9533;p78"/>
            <p:cNvSpPr/>
            <p:nvPr/>
          </p:nvSpPr>
          <p:spPr>
            <a:xfrm>
              <a:off x="-12643475" y="3802250"/>
              <a:ext cx="269400" cy="185900"/>
            </a:xfrm>
            <a:custGeom>
              <a:rect b="b" l="l" r="r" t="t"/>
              <a:pathLst>
                <a:path extrusionOk="0" h="7436" w="10776">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4" name="Google Shape;9534;p78"/>
            <p:cNvSpPr/>
            <p:nvPr/>
          </p:nvSpPr>
          <p:spPr>
            <a:xfrm>
              <a:off x="-12352850" y="3802125"/>
              <a:ext cx="63050" cy="186150"/>
            </a:xfrm>
            <a:custGeom>
              <a:rect b="b" l="l" r="r" t="t"/>
              <a:pathLst>
                <a:path extrusionOk="0" h="7446" w="2522">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35" name="Google Shape;9535;p78"/>
          <p:cNvGrpSpPr/>
          <p:nvPr/>
        </p:nvGrpSpPr>
        <p:grpSpPr>
          <a:xfrm>
            <a:off x="7974847" y="1380027"/>
            <a:ext cx="355416" cy="354670"/>
            <a:chOff x="-10857925" y="3213875"/>
            <a:chExt cx="352875" cy="352100"/>
          </a:xfrm>
        </p:grpSpPr>
        <p:sp>
          <p:nvSpPr>
            <p:cNvPr id="9536" name="Google Shape;9536;p78"/>
            <p:cNvSpPr/>
            <p:nvPr/>
          </p:nvSpPr>
          <p:spPr>
            <a:xfrm>
              <a:off x="-10759475" y="3265875"/>
              <a:ext cx="64600" cy="87450"/>
            </a:xfrm>
            <a:custGeom>
              <a:rect b="b" l="l" r="r" t="t"/>
              <a:pathLst>
                <a:path extrusionOk="0" h="3498" w="2584">
                  <a:moveTo>
                    <a:pt x="1702" y="0"/>
                  </a:moveTo>
                  <a:lnTo>
                    <a:pt x="0" y="1418"/>
                  </a:lnTo>
                  <a:lnTo>
                    <a:pt x="2584" y="3497"/>
                  </a:lnTo>
                  <a:cubicBezTo>
                    <a:pt x="2458" y="2111"/>
                    <a:pt x="2143" y="914"/>
                    <a:pt x="17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7" name="Google Shape;9537;p78"/>
            <p:cNvSpPr/>
            <p:nvPr/>
          </p:nvSpPr>
          <p:spPr>
            <a:xfrm>
              <a:off x="-10857925" y="3265075"/>
              <a:ext cx="64600" cy="87450"/>
            </a:xfrm>
            <a:custGeom>
              <a:rect b="b" l="l" r="r" t="t"/>
              <a:pathLst>
                <a:path extrusionOk="0" h="3498" w="2584">
                  <a:moveTo>
                    <a:pt x="882" y="1"/>
                  </a:moveTo>
                  <a:cubicBezTo>
                    <a:pt x="441" y="946"/>
                    <a:pt x="189" y="2143"/>
                    <a:pt x="0" y="3498"/>
                  </a:cubicBezTo>
                  <a:lnTo>
                    <a:pt x="2584" y="1418"/>
                  </a:lnTo>
                  <a:lnTo>
                    <a:pt x="8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8" name="Google Shape;9538;p78"/>
            <p:cNvSpPr/>
            <p:nvPr/>
          </p:nvSpPr>
          <p:spPr>
            <a:xfrm>
              <a:off x="-10850050" y="3313925"/>
              <a:ext cx="148100" cy="65375"/>
            </a:xfrm>
            <a:custGeom>
              <a:rect b="b" l="l" r="r" t="t"/>
              <a:pathLst>
                <a:path extrusionOk="0" h="2615" w="5924">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9" name="Google Shape;9539;p78"/>
            <p:cNvSpPr/>
            <p:nvPr/>
          </p:nvSpPr>
          <p:spPr>
            <a:xfrm>
              <a:off x="-10857925" y="3391900"/>
              <a:ext cx="165425" cy="133125"/>
            </a:xfrm>
            <a:custGeom>
              <a:rect b="b" l="l" r="r" t="t"/>
              <a:pathLst>
                <a:path extrusionOk="0" h="5325" w="6617">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0" name="Google Shape;9540;p78"/>
            <p:cNvSpPr/>
            <p:nvPr/>
          </p:nvSpPr>
          <p:spPr>
            <a:xfrm>
              <a:off x="-10824850" y="3213875"/>
              <a:ext cx="98475" cy="74850"/>
            </a:xfrm>
            <a:custGeom>
              <a:rect b="b" l="l" r="r" t="t"/>
              <a:pathLst>
                <a:path extrusionOk="0" h="2994" w="3939">
                  <a:moveTo>
                    <a:pt x="1954" y="1"/>
                  </a:moveTo>
                  <a:cubicBezTo>
                    <a:pt x="1198" y="1"/>
                    <a:pt x="536" y="505"/>
                    <a:pt x="0" y="1324"/>
                  </a:cubicBezTo>
                  <a:lnTo>
                    <a:pt x="1954" y="2994"/>
                  </a:lnTo>
                  <a:lnTo>
                    <a:pt x="3938" y="1324"/>
                  </a:lnTo>
                  <a:cubicBezTo>
                    <a:pt x="3371" y="505"/>
                    <a:pt x="2710" y="1"/>
                    <a:pt x="19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1" name="Google Shape;9541;p78"/>
            <p:cNvSpPr/>
            <p:nvPr/>
          </p:nvSpPr>
          <p:spPr>
            <a:xfrm>
              <a:off x="-10571250" y="3306825"/>
              <a:ext cx="64625" cy="87450"/>
            </a:xfrm>
            <a:custGeom>
              <a:rect b="b" l="l" r="r" t="t"/>
              <a:pathLst>
                <a:path extrusionOk="0" h="3498" w="2585">
                  <a:moveTo>
                    <a:pt x="1702" y="0"/>
                  </a:moveTo>
                  <a:lnTo>
                    <a:pt x="1" y="1418"/>
                  </a:lnTo>
                  <a:lnTo>
                    <a:pt x="2584" y="3498"/>
                  </a:lnTo>
                  <a:cubicBezTo>
                    <a:pt x="2458" y="2143"/>
                    <a:pt x="2143" y="914"/>
                    <a:pt x="17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2" name="Google Shape;9542;p78"/>
            <p:cNvSpPr/>
            <p:nvPr/>
          </p:nvSpPr>
          <p:spPr>
            <a:xfrm>
              <a:off x="-10669700" y="3306025"/>
              <a:ext cx="63825" cy="87475"/>
            </a:xfrm>
            <a:custGeom>
              <a:rect b="b" l="l" r="r" t="t"/>
              <a:pathLst>
                <a:path extrusionOk="0" h="3499" w="2553">
                  <a:moveTo>
                    <a:pt x="883" y="1"/>
                  </a:moveTo>
                  <a:cubicBezTo>
                    <a:pt x="442" y="946"/>
                    <a:pt x="127" y="2175"/>
                    <a:pt x="1" y="3498"/>
                  </a:cubicBezTo>
                  <a:lnTo>
                    <a:pt x="2553" y="1419"/>
                  </a:lnTo>
                  <a:lnTo>
                    <a:pt x="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3" name="Google Shape;9543;p78"/>
            <p:cNvSpPr/>
            <p:nvPr/>
          </p:nvSpPr>
          <p:spPr>
            <a:xfrm>
              <a:off x="-10661825" y="3355650"/>
              <a:ext cx="148100" cy="64625"/>
            </a:xfrm>
            <a:custGeom>
              <a:rect b="b" l="l" r="r" t="t"/>
              <a:pathLst>
                <a:path extrusionOk="0" h="2585" w="5924">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4" name="Google Shape;9544;p78"/>
            <p:cNvSpPr/>
            <p:nvPr/>
          </p:nvSpPr>
          <p:spPr>
            <a:xfrm>
              <a:off x="-10670475" y="3432850"/>
              <a:ext cx="165425" cy="133125"/>
            </a:xfrm>
            <a:custGeom>
              <a:rect b="b" l="l" r="r" t="t"/>
              <a:pathLst>
                <a:path extrusionOk="0" h="5325" w="6617">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5" name="Google Shape;9545;p78"/>
            <p:cNvSpPr/>
            <p:nvPr/>
          </p:nvSpPr>
          <p:spPr>
            <a:xfrm>
              <a:off x="-10638175" y="3254850"/>
              <a:ext cx="98475" cy="74850"/>
            </a:xfrm>
            <a:custGeom>
              <a:rect b="b" l="l" r="r" t="t"/>
              <a:pathLst>
                <a:path extrusionOk="0" h="2994" w="3939">
                  <a:moveTo>
                    <a:pt x="1985" y="0"/>
                  </a:moveTo>
                  <a:cubicBezTo>
                    <a:pt x="1229" y="0"/>
                    <a:pt x="567" y="504"/>
                    <a:pt x="0" y="1355"/>
                  </a:cubicBezTo>
                  <a:lnTo>
                    <a:pt x="1985" y="2993"/>
                  </a:lnTo>
                  <a:lnTo>
                    <a:pt x="3938" y="1355"/>
                  </a:lnTo>
                  <a:cubicBezTo>
                    <a:pt x="3403" y="504"/>
                    <a:pt x="2709" y="0"/>
                    <a:pt x="19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46" name="Google Shape;9546;p78"/>
          <p:cNvGrpSpPr/>
          <p:nvPr/>
        </p:nvGrpSpPr>
        <p:grpSpPr>
          <a:xfrm>
            <a:off x="6191762" y="2739455"/>
            <a:ext cx="356096" cy="354469"/>
            <a:chOff x="-9089725" y="3180200"/>
            <a:chExt cx="353550" cy="351900"/>
          </a:xfrm>
        </p:grpSpPr>
        <p:sp>
          <p:nvSpPr>
            <p:cNvPr id="9547" name="Google Shape;9547;p78"/>
            <p:cNvSpPr/>
            <p:nvPr/>
          </p:nvSpPr>
          <p:spPr>
            <a:xfrm>
              <a:off x="-9089725" y="3180200"/>
              <a:ext cx="165425" cy="250300"/>
            </a:xfrm>
            <a:custGeom>
              <a:rect b="b" l="l" r="r" t="t"/>
              <a:pathLst>
                <a:path extrusionOk="0" h="10012" w="6617">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8" name="Google Shape;9548;p78"/>
            <p:cNvSpPr/>
            <p:nvPr/>
          </p:nvSpPr>
          <p:spPr>
            <a:xfrm>
              <a:off x="-8965275" y="3264575"/>
              <a:ext cx="229100" cy="267525"/>
            </a:xfrm>
            <a:custGeom>
              <a:rect b="b" l="l" r="r" t="t"/>
              <a:pathLst>
                <a:path extrusionOk="0" h="10701" w="9164">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49" name="Google Shape;9549;p78"/>
          <p:cNvGrpSpPr/>
          <p:nvPr/>
        </p:nvGrpSpPr>
        <p:grpSpPr>
          <a:xfrm>
            <a:off x="7083760" y="1819260"/>
            <a:ext cx="358588" cy="357642"/>
            <a:chOff x="7083760" y="1971660"/>
            <a:chExt cx="358588" cy="357642"/>
          </a:xfrm>
        </p:grpSpPr>
        <p:sp>
          <p:nvSpPr>
            <p:cNvPr id="9550" name="Google Shape;9550;p78"/>
            <p:cNvSpPr/>
            <p:nvPr/>
          </p:nvSpPr>
          <p:spPr>
            <a:xfrm>
              <a:off x="7354268" y="1973246"/>
              <a:ext cx="87299" cy="80760"/>
            </a:xfrm>
            <a:custGeom>
              <a:rect b="b" l="l" r="r" t="t"/>
              <a:pathLst>
                <a:path extrusionOk="0" h="3207" w="3467">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1" name="Google Shape;9551;p78"/>
            <p:cNvSpPr/>
            <p:nvPr/>
          </p:nvSpPr>
          <p:spPr>
            <a:xfrm>
              <a:off x="7212278" y="2099990"/>
              <a:ext cx="19867" cy="19869"/>
            </a:xfrm>
            <a:custGeom>
              <a:rect b="b" l="l" r="r" t="t"/>
              <a:pathLst>
                <a:path extrusionOk="0" h="789" w="789">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2" name="Google Shape;9552;p78"/>
            <p:cNvSpPr/>
            <p:nvPr/>
          </p:nvSpPr>
          <p:spPr>
            <a:xfrm>
              <a:off x="7083760" y="1971660"/>
              <a:ext cx="356221" cy="210878"/>
            </a:xfrm>
            <a:custGeom>
              <a:rect b="b" l="l" r="r" t="t"/>
              <a:pathLst>
                <a:path extrusionOk="0" h="8374" w="14147">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3" name="Google Shape;9553;p78"/>
            <p:cNvSpPr/>
            <p:nvPr/>
          </p:nvSpPr>
          <p:spPr>
            <a:xfrm>
              <a:off x="7295574" y="2099990"/>
              <a:ext cx="19867" cy="19869"/>
            </a:xfrm>
            <a:custGeom>
              <a:rect b="b" l="l" r="r" t="t"/>
              <a:pathLst>
                <a:path extrusionOk="0" h="789" w="789">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4" name="Google Shape;9554;p78"/>
            <p:cNvSpPr/>
            <p:nvPr/>
          </p:nvSpPr>
          <p:spPr>
            <a:xfrm>
              <a:off x="7121131" y="2184880"/>
              <a:ext cx="68238" cy="69856"/>
            </a:xfrm>
            <a:custGeom>
              <a:rect b="b" l="l" r="r" t="t"/>
              <a:pathLst>
                <a:path extrusionOk="0" h="2774" w="2710">
                  <a:moveTo>
                    <a:pt x="1261" y="1"/>
                  </a:moveTo>
                  <a:lnTo>
                    <a:pt x="0" y="1639"/>
                  </a:lnTo>
                  <a:cubicBezTo>
                    <a:pt x="756" y="2112"/>
                    <a:pt x="1702" y="2490"/>
                    <a:pt x="2710" y="2773"/>
                  </a:cubicBezTo>
                  <a:lnTo>
                    <a:pt x="1859" y="221"/>
                  </a:lnTo>
                  <a:cubicBezTo>
                    <a:pt x="1639" y="158"/>
                    <a:pt x="1450" y="95"/>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5" name="Google Shape;9555;p78"/>
            <p:cNvSpPr/>
            <p:nvPr/>
          </p:nvSpPr>
          <p:spPr>
            <a:xfrm>
              <a:off x="7188883" y="2195985"/>
              <a:ext cx="47641" cy="55578"/>
            </a:xfrm>
            <a:custGeom>
              <a:rect b="b" l="l" r="r" t="t"/>
              <a:pathLst>
                <a:path extrusionOk="0" h="2207" w="1892">
                  <a:moveTo>
                    <a:pt x="1" y="1"/>
                  </a:moveTo>
                  <a:lnTo>
                    <a:pt x="694" y="2206"/>
                  </a:lnTo>
                  <a:lnTo>
                    <a:pt x="1891" y="221"/>
                  </a:lnTo>
                  <a:cubicBezTo>
                    <a:pt x="1229" y="190"/>
                    <a:pt x="599"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6" name="Google Shape;9556;p78"/>
            <p:cNvSpPr/>
            <p:nvPr/>
          </p:nvSpPr>
          <p:spPr>
            <a:xfrm>
              <a:off x="7400297" y="2129352"/>
              <a:ext cx="42051" cy="84135"/>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7" name="Google Shape;9557;p78"/>
            <p:cNvSpPr/>
            <p:nvPr/>
          </p:nvSpPr>
          <p:spPr>
            <a:xfrm>
              <a:off x="7225961" y="2203137"/>
              <a:ext cx="84907" cy="62704"/>
            </a:xfrm>
            <a:custGeom>
              <a:rect b="b" l="l" r="r" t="t"/>
              <a:pathLst>
                <a:path extrusionOk="0" h="2490" w="3372">
                  <a:moveTo>
                    <a:pt x="1419" y="0"/>
                  </a:moveTo>
                  <a:lnTo>
                    <a:pt x="1" y="2363"/>
                  </a:lnTo>
                  <a:cubicBezTo>
                    <a:pt x="537" y="2426"/>
                    <a:pt x="1104" y="2489"/>
                    <a:pt x="1671" y="2489"/>
                  </a:cubicBezTo>
                  <a:cubicBezTo>
                    <a:pt x="2269" y="2489"/>
                    <a:pt x="2836" y="2426"/>
                    <a:pt x="3372" y="2363"/>
                  </a:cubicBezTo>
                  <a:lnTo>
                    <a:pt x="195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8" name="Google Shape;9558;p78"/>
            <p:cNvSpPr/>
            <p:nvPr/>
          </p:nvSpPr>
          <p:spPr>
            <a:xfrm>
              <a:off x="7298289" y="2195985"/>
              <a:ext cx="47615" cy="55578"/>
            </a:xfrm>
            <a:custGeom>
              <a:rect b="b" l="l" r="r" t="t"/>
              <a:pathLst>
                <a:path extrusionOk="0" h="2207" w="1891">
                  <a:moveTo>
                    <a:pt x="1891" y="1"/>
                  </a:moveTo>
                  <a:cubicBezTo>
                    <a:pt x="1292" y="127"/>
                    <a:pt x="631" y="190"/>
                    <a:pt x="0" y="253"/>
                  </a:cubicBezTo>
                  <a:lnTo>
                    <a:pt x="1198" y="2206"/>
                  </a:lnTo>
                  <a:lnTo>
                    <a:pt x="18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9" name="Google Shape;9559;p78"/>
            <p:cNvSpPr/>
            <p:nvPr/>
          </p:nvSpPr>
          <p:spPr>
            <a:xfrm>
              <a:off x="7086152" y="2230913"/>
              <a:ext cx="354610" cy="98388"/>
            </a:xfrm>
            <a:custGeom>
              <a:rect b="b" l="l" r="r" t="t"/>
              <a:pathLst>
                <a:path extrusionOk="0" h="3907" w="14083">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0" name="Google Shape;9560;p78"/>
            <p:cNvSpPr/>
            <p:nvPr/>
          </p:nvSpPr>
          <p:spPr>
            <a:xfrm>
              <a:off x="7345419" y="2186466"/>
              <a:ext cx="67457" cy="69050"/>
            </a:xfrm>
            <a:custGeom>
              <a:rect b="b" l="l" r="r" t="t"/>
              <a:pathLst>
                <a:path extrusionOk="0" h="2742" w="2679">
                  <a:moveTo>
                    <a:pt x="1449" y="1"/>
                  </a:moveTo>
                  <a:cubicBezTo>
                    <a:pt x="1260" y="32"/>
                    <a:pt x="1071" y="95"/>
                    <a:pt x="851" y="158"/>
                  </a:cubicBezTo>
                  <a:lnTo>
                    <a:pt x="0" y="2742"/>
                  </a:lnTo>
                  <a:cubicBezTo>
                    <a:pt x="1008" y="2458"/>
                    <a:pt x="1922" y="2080"/>
                    <a:pt x="2678" y="1608"/>
                  </a:cubicBezTo>
                  <a:lnTo>
                    <a:pt x="14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1" name="Google Shape;9561;p78"/>
            <p:cNvSpPr/>
            <p:nvPr/>
          </p:nvSpPr>
          <p:spPr>
            <a:xfrm flipH="1">
              <a:off x="7088602" y="2134638"/>
              <a:ext cx="47123" cy="84126"/>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62" name="Google Shape;9562;p78"/>
          <p:cNvSpPr txBox="1"/>
          <p:nvPr/>
        </p:nvSpPr>
        <p:spPr>
          <a:xfrm>
            <a:off x="849675" y="715200"/>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Creative Process Icons</a:t>
            </a:r>
            <a:endParaRPr sz="2400">
              <a:solidFill>
                <a:srgbClr val="FFFFFF"/>
              </a:solidFill>
            </a:endParaRPr>
          </a:p>
        </p:txBody>
      </p:sp>
      <p:sp>
        <p:nvSpPr>
          <p:cNvPr id="9563" name="Google Shape;9563;p78"/>
          <p:cNvSpPr txBox="1"/>
          <p:nvPr/>
        </p:nvSpPr>
        <p:spPr>
          <a:xfrm>
            <a:off x="4858400" y="715200"/>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Performing Arts Icons</a:t>
            </a:r>
            <a:endParaRPr sz="2400">
              <a:solidFill>
                <a:srgbClr val="FFFFFF"/>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9567" name="Shape 9567"/>
        <p:cNvGrpSpPr/>
        <p:nvPr/>
      </p:nvGrpSpPr>
      <p:grpSpPr>
        <a:xfrm>
          <a:off x="0" y="0"/>
          <a:ext cx="0" cy="0"/>
          <a:chOff x="0" y="0"/>
          <a:chExt cx="0" cy="0"/>
        </a:xfrm>
      </p:grpSpPr>
      <p:sp>
        <p:nvSpPr>
          <p:cNvPr id="9568" name="Google Shape;9568;p79"/>
          <p:cNvSpPr/>
          <p:nvPr/>
        </p:nvSpPr>
        <p:spPr>
          <a:xfrm>
            <a:off x="801940" y="1691070"/>
            <a:ext cx="343404" cy="446998"/>
          </a:xfrm>
          <a:custGeom>
            <a:rect b="b" l="l" r="r" t="t"/>
            <a:pathLst>
              <a:path extrusionOk="0" h="12099" w="9295">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569" name="Google Shape;9569;p79"/>
          <p:cNvGrpSpPr/>
          <p:nvPr/>
        </p:nvGrpSpPr>
        <p:grpSpPr>
          <a:xfrm>
            <a:off x="748855" y="2243507"/>
            <a:ext cx="452798" cy="449473"/>
            <a:chOff x="-21322300" y="3693325"/>
            <a:chExt cx="306400" cy="304150"/>
          </a:xfrm>
        </p:grpSpPr>
        <p:sp>
          <p:nvSpPr>
            <p:cNvPr id="9570" name="Google Shape;9570;p79"/>
            <p:cNvSpPr/>
            <p:nvPr/>
          </p:nvSpPr>
          <p:spPr>
            <a:xfrm>
              <a:off x="-21142725" y="3868400"/>
              <a:ext cx="111850" cy="69325"/>
            </a:xfrm>
            <a:custGeom>
              <a:rect b="b" l="l" r="r" t="t"/>
              <a:pathLst>
                <a:path extrusionOk="0" h="2773" w="4474">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1" name="Google Shape;9571;p79"/>
            <p:cNvSpPr/>
            <p:nvPr/>
          </p:nvSpPr>
          <p:spPr>
            <a:xfrm>
              <a:off x="-21141950" y="3693325"/>
              <a:ext cx="126050" cy="120750"/>
            </a:xfrm>
            <a:custGeom>
              <a:rect b="b" l="l" r="r" t="t"/>
              <a:pathLst>
                <a:path extrusionOk="0" h="4830" w="5042">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2" name="Google Shape;9572;p79"/>
            <p:cNvSpPr/>
            <p:nvPr/>
          </p:nvSpPr>
          <p:spPr>
            <a:xfrm>
              <a:off x="-21263225" y="3707725"/>
              <a:ext cx="69325" cy="112650"/>
            </a:xfrm>
            <a:custGeom>
              <a:rect b="b" l="l" r="r" t="t"/>
              <a:pathLst>
                <a:path extrusionOk="0" h="4506" w="2773">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3" name="Google Shape;9573;p79"/>
            <p:cNvSpPr/>
            <p:nvPr/>
          </p:nvSpPr>
          <p:spPr>
            <a:xfrm>
              <a:off x="-21322300" y="3703775"/>
              <a:ext cx="294600" cy="293700"/>
            </a:xfrm>
            <a:custGeom>
              <a:rect b="b" l="l" r="r" t="t"/>
              <a:pathLst>
                <a:path extrusionOk="0" h="11748" w="11784">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74" name="Google Shape;9574;p79"/>
          <p:cNvGrpSpPr/>
          <p:nvPr/>
        </p:nvGrpSpPr>
        <p:grpSpPr>
          <a:xfrm>
            <a:off x="748263" y="2810244"/>
            <a:ext cx="453980" cy="422540"/>
            <a:chOff x="-21322300" y="4077125"/>
            <a:chExt cx="307200" cy="285925"/>
          </a:xfrm>
        </p:grpSpPr>
        <p:sp>
          <p:nvSpPr>
            <p:cNvPr id="9575" name="Google Shape;9575;p79"/>
            <p:cNvSpPr/>
            <p:nvPr/>
          </p:nvSpPr>
          <p:spPr>
            <a:xfrm>
              <a:off x="-21177375" y="4077125"/>
              <a:ext cx="17350" cy="52800"/>
            </a:xfrm>
            <a:custGeom>
              <a:rect b="b" l="l" r="r" t="t"/>
              <a:pathLst>
                <a:path extrusionOk="0" h="2112" w="694">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6" name="Google Shape;9576;p79"/>
            <p:cNvSpPr/>
            <p:nvPr/>
          </p:nvSpPr>
          <p:spPr>
            <a:xfrm>
              <a:off x="-21279775" y="4117475"/>
              <a:ext cx="46500" cy="44525"/>
            </a:xfrm>
            <a:custGeom>
              <a:rect b="b" l="l" r="r" t="t"/>
              <a:pathLst>
                <a:path extrusionOk="0" h="1781" w="186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7" name="Google Shape;9577;p79"/>
            <p:cNvSpPr/>
            <p:nvPr/>
          </p:nvSpPr>
          <p:spPr>
            <a:xfrm>
              <a:off x="-21103350" y="4117475"/>
              <a:ext cx="45700" cy="44525"/>
            </a:xfrm>
            <a:custGeom>
              <a:rect b="b" l="l" r="r" t="t"/>
              <a:pathLst>
                <a:path extrusionOk="0" h="1781" w="1828">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8" name="Google Shape;9578;p79"/>
            <p:cNvSpPr/>
            <p:nvPr/>
          </p:nvSpPr>
          <p:spPr>
            <a:xfrm>
              <a:off x="-21137225" y="4103750"/>
              <a:ext cx="27600" cy="34975"/>
            </a:xfrm>
            <a:custGeom>
              <a:rect b="b" l="l" r="r" t="t"/>
              <a:pathLst>
                <a:path extrusionOk="0" h="1399" w="1104">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9" name="Google Shape;9579;p79"/>
            <p:cNvSpPr/>
            <p:nvPr/>
          </p:nvSpPr>
          <p:spPr>
            <a:xfrm>
              <a:off x="-21227800" y="4103750"/>
              <a:ext cx="27600" cy="34975"/>
            </a:xfrm>
            <a:custGeom>
              <a:rect b="b" l="l" r="r" t="t"/>
              <a:pathLst>
                <a:path extrusionOk="0" h="1399" w="1104">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0" name="Google Shape;9580;p79"/>
            <p:cNvSpPr/>
            <p:nvPr/>
          </p:nvSpPr>
          <p:spPr>
            <a:xfrm>
              <a:off x="-21319950" y="4219675"/>
              <a:ext cx="53600" cy="18150"/>
            </a:xfrm>
            <a:custGeom>
              <a:rect b="b" l="l" r="r" t="t"/>
              <a:pathLst>
                <a:path extrusionOk="0" h="726" w="2144">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1" name="Google Shape;9581;p79"/>
            <p:cNvSpPr/>
            <p:nvPr/>
          </p:nvSpPr>
          <p:spPr>
            <a:xfrm>
              <a:off x="-21070275" y="4219675"/>
              <a:ext cx="54375" cy="18150"/>
            </a:xfrm>
            <a:custGeom>
              <a:rect b="b" l="l" r="r" t="t"/>
              <a:pathLst>
                <a:path extrusionOk="0" h="726" w="2175">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2" name="Google Shape;9582;p79"/>
            <p:cNvSpPr/>
            <p:nvPr/>
          </p:nvSpPr>
          <p:spPr>
            <a:xfrm>
              <a:off x="-21078925" y="4171825"/>
              <a:ext cx="37025" cy="25175"/>
            </a:xfrm>
            <a:custGeom>
              <a:rect b="b" l="l" r="r" t="t"/>
              <a:pathLst>
                <a:path extrusionOk="0" h="1007" w="1481">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3" name="Google Shape;9583;p79"/>
            <p:cNvSpPr/>
            <p:nvPr/>
          </p:nvSpPr>
          <p:spPr>
            <a:xfrm>
              <a:off x="-21294750" y="4172625"/>
              <a:ext cx="37850" cy="25150"/>
            </a:xfrm>
            <a:custGeom>
              <a:rect b="b" l="l" r="r" t="t"/>
              <a:pathLst>
                <a:path extrusionOk="0" h="1006" w="1514">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4" name="Google Shape;9584;p79"/>
            <p:cNvSpPr/>
            <p:nvPr/>
          </p:nvSpPr>
          <p:spPr>
            <a:xfrm>
              <a:off x="-21321525" y="4328375"/>
              <a:ext cx="306425" cy="34675"/>
            </a:xfrm>
            <a:custGeom>
              <a:rect b="b" l="l" r="r" t="t"/>
              <a:pathLst>
                <a:path extrusionOk="0" h="1387" w="12257">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5" name="Google Shape;9585;p79"/>
            <p:cNvSpPr/>
            <p:nvPr/>
          </p:nvSpPr>
          <p:spPr>
            <a:xfrm>
              <a:off x="-21321525" y="4292150"/>
              <a:ext cx="306425" cy="34675"/>
            </a:xfrm>
            <a:custGeom>
              <a:rect b="b" l="l" r="r" t="t"/>
              <a:pathLst>
                <a:path extrusionOk="0" h="1387" w="12257">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6" name="Google Shape;9586;p79"/>
            <p:cNvSpPr/>
            <p:nvPr/>
          </p:nvSpPr>
          <p:spPr>
            <a:xfrm>
              <a:off x="-21322300" y="4148000"/>
              <a:ext cx="307200" cy="143375"/>
            </a:xfrm>
            <a:custGeom>
              <a:rect b="b" l="l" r="r" t="t"/>
              <a:pathLst>
                <a:path extrusionOk="0" h="5735" w="12288">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87" name="Google Shape;9587;p79"/>
          <p:cNvGrpSpPr/>
          <p:nvPr/>
        </p:nvGrpSpPr>
        <p:grpSpPr>
          <a:xfrm>
            <a:off x="3525440" y="1689128"/>
            <a:ext cx="451653" cy="450212"/>
            <a:chOff x="-19394200" y="3333800"/>
            <a:chExt cx="305625" cy="304650"/>
          </a:xfrm>
        </p:grpSpPr>
        <p:sp>
          <p:nvSpPr>
            <p:cNvPr id="9588" name="Google Shape;9588;p79"/>
            <p:cNvSpPr/>
            <p:nvPr/>
          </p:nvSpPr>
          <p:spPr>
            <a:xfrm>
              <a:off x="-19206750" y="3495850"/>
              <a:ext cx="82725" cy="18150"/>
            </a:xfrm>
            <a:custGeom>
              <a:rect b="b" l="l" r="r" t="t"/>
              <a:pathLst>
                <a:path extrusionOk="0" h="726" w="3309">
                  <a:moveTo>
                    <a:pt x="1" y="1"/>
                  </a:moveTo>
                  <a:cubicBezTo>
                    <a:pt x="158" y="190"/>
                    <a:pt x="284" y="442"/>
                    <a:pt x="316" y="725"/>
                  </a:cubicBezTo>
                  <a:lnTo>
                    <a:pt x="2836" y="725"/>
                  </a:lnTo>
                  <a:cubicBezTo>
                    <a:pt x="3309" y="725"/>
                    <a:pt x="3309" y="1"/>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9" name="Google Shape;9589;p79"/>
            <p:cNvSpPr/>
            <p:nvPr/>
          </p:nvSpPr>
          <p:spPr>
            <a:xfrm>
              <a:off x="-19205950" y="3532875"/>
              <a:ext cx="64600" cy="17350"/>
            </a:xfrm>
            <a:custGeom>
              <a:rect b="b" l="l" r="r" t="t"/>
              <a:pathLst>
                <a:path extrusionOk="0" h="694" w="2584">
                  <a:moveTo>
                    <a:pt x="315" y="0"/>
                  </a:moveTo>
                  <a:cubicBezTo>
                    <a:pt x="252" y="252"/>
                    <a:pt x="126" y="504"/>
                    <a:pt x="0" y="693"/>
                  </a:cubicBezTo>
                  <a:lnTo>
                    <a:pt x="2111" y="693"/>
                  </a:lnTo>
                  <a:cubicBezTo>
                    <a:pt x="2583" y="693"/>
                    <a:pt x="2583"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0" name="Google Shape;9590;p79"/>
            <p:cNvSpPr/>
            <p:nvPr/>
          </p:nvSpPr>
          <p:spPr>
            <a:xfrm>
              <a:off x="-19323325" y="3568325"/>
              <a:ext cx="163850" cy="17350"/>
            </a:xfrm>
            <a:custGeom>
              <a:rect b="b" l="l" r="r" t="t"/>
              <a:pathLst>
                <a:path extrusionOk="0" h="694" w="6554">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1" name="Google Shape;9591;p79"/>
            <p:cNvSpPr/>
            <p:nvPr/>
          </p:nvSpPr>
          <p:spPr>
            <a:xfrm>
              <a:off x="-19343000" y="3460400"/>
              <a:ext cx="201650" cy="18150"/>
            </a:xfrm>
            <a:custGeom>
              <a:rect b="b" l="l" r="r" t="t"/>
              <a:pathLst>
                <a:path extrusionOk="0" h="726" w="8066">
                  <a:moveTo>
                    <a:pt x="473" y="1"/>
                  </a:moveTo>
                  <a:cubicBezTo>
                    <a:pt x="0" y="1"/>
                    <a:pt x="0" y="726"/>
                    <a:pt x="473" y="726"/>
                  </a:cubicBezTo>
                  <a:lnTo>
                    <a:pt x="7593" y="726"/>
                  </a:lnTo>
                  <a:cubicBezTo>
                    <a:pt x="8065" y="726"/>
                    <a:pt x="8065" y="1"/>
                    <a:pt x="75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2" name="Google Shape;9592;p79"/>
            <p:cNvSpPr/>
            <p:nvPr/>
          </p:nvSpPr>
          <p:spPr>
            <a:xfrm>
              <a:off x="-19361125" y="3495850"/>
              <a:ext cx="82725" cy="18150"/>
            </a:xfrm>
            <a:custGeom>
              <a:rect b="b" l="l" r="r" t="t"/>
              <a:pathLst>
                <a:path extrusionOk="0" h="726" w="3309">
                  <a:moveTo>
                    <a:pt x="473" y="1"/>
                  </a:moveTo>
                  <a:cubicBezTo>
                    <a:pt x="1" y="1"/>
                    <a:pt x="1" y="725"/>
                    <a:pt x="473" y="725"/>
                  </a:cubicBezTo>
                  <a:lnTo>
                    <a:pt x="2994" y="725"/>
                  </a:lnTo>
                  <a:cubicBezTo>
                    <a:pt x="3025" y="473"/>
                    <a:pt x="3151" y="253"/>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3" name="Google Shape;9593;p79"/>
            <p:cNvSpPr/>
            <p:nvPr/>
          </p:nvSpPr>
          <p:spPr>
            <a:xfrm>
              <a:off x="-19305200" y="3603750"/>
              <a:ext cx="124475" cy="34700"/>
            </a:xfrm>
            <a:custGeom>
              <a:rect b="b" l="l" r="r" t="t"/>
              <a:pathLst>
                <a:path extrusionOk="0" h="1388" w="4979">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4" name="Google Shape;9594;p79"/>
            <p:cNvSpPr/>
            <p:nvPr/>
          </p:nvSpPr>
          <p:spPr>
            <a:xfrm>
              <a:off x="-19269750" y="3495850"/>
              <a:ext cx="54350" cy="53575"/>
            </a:xfrm>
            <a:custGeom>
              <a:rect b="b" l="l" r="r" t="t"/>
              <a:pathLst>
                <a:path extrusionOk="0" h="2143" w="2174">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5" name="Google Shape;9595;p79"/>
            <p:cNvSpPr/>
            <p:nvPr/>
          </p:nvSpPr>
          <p:spPr>
            <a:xfrm>
              <a:off x="-19394200" y="3333800"/>
              <a:ext cx="305625" cy="107725"/>
            </a:xfrm>
            <a:custGeom>
              <a:rect b="b" l="l" r="r" t="t"/>
              <a:pathLst>
                <a:path extrusionOk="0" h="4309" w="12225">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6" name="Google Shape;9596;p79"/>
            <p:cNvSpPr/>
            <p:nvPr/>
          </p:nvSpPr>
          <p:spPr>
            <a:xfrm>
              <a:off x="-19341425" y="3532875"/>
              <a:ext cx="63025" cy="17350"/>
            </a:xfrm>
            <a:custGeom>
              <a:rect b="b" l="l" r="r" t="t"/>
              <a:pathLst>
                <a:path extrusionOk="0" h="694" w="2521">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97" name="Google Shape;9597;p79"/>
          <p:cNvGrpSpPr/>
          <p:nvPr/>
        </p:nvGrpSpPr>
        <p:grpSpPr>
          <a:xfrm>
            <a:off x="3524276" y="2243580"/>
            <a:ext cx="453980" cy="449325"/>
            <a:chOff x="-19396575" y="3708500"/>
            <a:chExt cx="307200" cy="304050"/>
          </a:xfrm>
        </p:grpSpPr>
        <p:sp>
          <p:nvSpPr>
            <p:cNvPr id="9598" name="Google Shape;9598;p79"/>
            <p:cNvSpPr/>
            <p:nvPr/>
          </p:nvSpPr>
          <p:spPr>
            <a:xfrm>
              <a:off x="-19215425" y="3708500"/>
              <a:ext cx="70925" cy="70925"/>
            </a:xfrm>
            <a:custGeom>
              <a:rect b="b" l="l" r="r" t="t"/>
              <a:pathLst>
                <a:path extrusionOk="0" h="2837" w="2837">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9" name="Google Shape;9599;p79"/>
            <p:cNvSpPr/>
            <p:nvPr/>
          </p:nvSpPr>
          <p:spPr>
            <a:xfrm>
              <a:off x="-19396575" y="3773100"/>
              <a:ext cx="277275" cy="239450"/>
            </a:xfrm>
            <a:custGeom>
              <a:rect b="b" l="l" r="r" t="t"/>
              <a:pathLst>
                <a:path extrusionOk="0" h="9578" w="11091">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0" name="Google Shape;9600;p79"/>
            <p:cNvSpPr/>
            <p:nvPr/>
          </p:nvSpPr>
          <p:spPr>
            <a:xfrm>
              <a:off x="-19140600" y="3727425"/>
              <a:ext cx="51225" cy="70550"/>
            </a:xfrm>
            <a:custGeom>
              <a:rect b="b" l="l" r="r" t="t"/>
              <a:pathLst>
                <a:path extrusionOk="0" h="2822" w="2049">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01" name="Google Shape;9601;p79"/>
          <p:cNvGrpSpPr/>
          <p:nvPr/>
        </p:nvGrpSpPr>
        <p:grpSpPr>
          <a:xfrm>
            <a:off x="3518457" y="2796461"/>
            <a:ext cx="465618" cy="450101"/>
            <a:chOff x="-19394200" y="4084200"/>
            <a:chExt cx="315075" cy="304575"/>
          </a:xfrm>
        </p:grpSpPr>
        <p:sp>
          <p:nvSpPr>
            <p:cNvPr id="9602" name="Google Shape;9602;p79"/>
            <p:cNvSpPr/>
            <p:nvPr/>
          </p:nvSpPr>
          <p:spPr>
            <a:xfrm>
              <a:off x="-19185475" y="4234650"/>
              <a:ext cx="40175" cy="28375"/>
            </a:xfrm>
            <a:custGeom>
              <a:rect b="b" l="l" r="r" t="t"/>
              <a:pathLst>
                <a:path extrusionOk="0" h="1135" w="1607">
                  <a:moveTo>
                    <a:pt x="1134" y="0"/>
                  </a:moveTo>
                  <a:lnTo>
                    <a:pt x="0" y="1134"/>
                  </a:lnTo>
                  <a:lnTo>
                    <a:pt x="1607" y="1134"/>
                  </a:lnTo>
                  <a:cubicBezTo>
                    <a:pt x="1575" y="756"/>
                    <a:pt x="1418" y="347"/>
                    <a:pt x="11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3" name="Google Shape;9603;p79"/>
            <p:cNvSpPr/>
            <p:nvPr/>
          </p:nvSpPr>
          <p:spPr>
            <a:xfrm>
              <a:off x="-19244550" y="4293725"/>
              <a:ext cx="28375" cy="39400"/>
            </a:xfrm>
            <a:custGeom>
              <a:rect b="b" l="l" r="r" t="t"/>
              <a:pathLst>
                <a:path extrusionOk="0" h="1576" w="1135">
                  <a:moveTo>
                    <a:pt x="1134" y="0"/>
                  </a:moveTo>
                  <a:lnTo>
                    <a:pt x="0" y="1134"/>
                  </a:lnTo>
                  <a:cubicBezTo>
                    <a:pt x="315" y="1386"/>
                    <a:pt x="693" y="1512"/>
                    <a:pt x="1134" y="1575"/>
                  </a:cubicBezTo>
                  <a:lnTo>
                    <a:pt x="11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4" name="Google Shape;9604;p79"/>
            <p:cNvSpPr/>
            <p:nvPr/>
          </p:nvSpPr>
          <p:spPr>
            <a:xfrm>
              <a:off x="-19280000" y="4201050"/>
              <a:ext cx="200875" cy="187725"/>
            </a:xfrm>
            <a:custGeom>
              <a:rect b="b" l="l" r="r" t="t"/>
              <a:pathLst>
                <a:path extrusionOk="0" h="7509" w="8035">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5" name="Google Shape;9605;p79"/>
            <p:cNvSpPr/>
            <p:nvPr/>
          </p:nvSpPr>
          <p:spPr>
            <a:xfrm>
              <a:off x="-19197300" y="4293725"/>
              <a:ext cx="28375" cy="39400"/>
            </a:xfrm>
            <a:custGeom>
              <a:rect b="b" l="l" r="r" t="t"/>
              <a:pathLst>
                <a:path extrusionOk="0" h="1576" w="1135">
                  <a:moveTo>
                    <a:pt x="1" y="0"/>
                  </a:moveTo>
                  <a:lnTo>
                    <a:pt x="1" y="1575"/>
                  </a:lnTo>
                  <a:cubicBezTo>
                    <a:pt x="379" y="1512"/>
                    <a:pt x="788" y="1386"/>
                    <a:pt x="1135" y="1134"/>
                  </a:cubicBez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6" name="Google Shape;9606;p79"/>
            <p:cNvSpPr/>
            <p:nvPr/>
          </p:nvSpPr>
          <p:spPr>
            <a:xfrm>
              <a:off x="-19394200" y="4084200"/>
              <a:ext cx="252850" cy="303275"/>
            </a:xfrm>
            <a:custGeom>
              <a:rect b="b" l="l" r="r" t="t"/>
              <a:pathLst>
                <a:path extrusionOk="0" h="12131" w="10114">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7" name="Google Shape;9607;p79"/>
            <p:cNvSpPr/>
            <p:nvPr/>
          </p:nvSpPr>
          <p:spPr>
            <a:xfrm>
              <a:off x="-19185475" y="4281100"/>
              <a:ext cx="40175" cy="28400"/>
            </a:xfrm>
            <a:custGeom>
              <a:rect b="b" l="l" r="r" t="t"/>
              <a:pathLst>
                <a:path extrusionOk="0" h="1136" w="1607">
                  <a:moveTo>
                    <a:pt x="0" y="1"/>
                  </a:moveTo>
                  <a:lnTo>
                    <a:pt x="1134" y="1135"/>
                  </a:lnTo>
                  <a:cubicBezTo>
                    <a:pt x="1418" y="820"/>
                    <a:pt x="1575" y="411"/>
                    <a:pt x="16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08" name="Google Shape;9608;p79"/>
          <p:cNvGrpSpPr/>
          <p:nvPr/>
        </p:nvGrpSpPr>
        <p:grpSpPr>
          <a:xfrm>
            <a:off x="6324167" y="1689001"/>
            <a:ext cx="400447" cy="450470"/>
            <a:chOff x="-17526750" y="3309200"/>
            <a:chExt cx="270975" cy="304825"/>
          </a:xfrm>
        </p:grpSpPr>
        <p:sp>
          <p:nvSpPr>
            <p:cNvPr id="9609" name="Google Shape;9609;p79"/>
            <p:cNvSpPr/>
            <p:nvPr/>
          </p:nvSpPr>
          <p:spPr>
            <a:xfrm>
              <a:off x="-17507050" y="3452525"/>
              <a:ext cx="232375" cy="161500"/>
            </a:xfrm>
            <a:custGeom>
              <a:rect b="b" l="l" r="r" t="t"/>
              <a:pathLst>
                <a:path extrusionOk="0" h="6460" w="9295">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0" name="Google Shape;9610;p79"/>
            <p:cNvSpPr/>
            <p:nvPr/>
          </p:nvSpPr>
          <p:spPr>
            <a:xfrm>
              <a:off x="-17417275" y="3309200"/>
              <a:ext cx="52800" cy="54350"/>
            </a:xfrm>
            <a:custGeom>
              <a:rect b="b" l="l" r="r" t="t"/>
              <a:pathLst>
                <a:path extrusionOk="0" h="2174" w="2112">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1" name="Google Shape;9611;p79"/>
            <p:cNvSpPr/>
            <p:nvPr/>
          </p:nvSpPr>
          <p:spPr>
            <a:xfrm>
              <a:off x="-17456650" y="3369825"/>
              <a:ext cx="130775" cy="64625"/>
            </a:xfrm>
            <a:custGeom>
              <a:rect b="b" l="l" r="r" t="t"/>
              <a:pathLst>
                <a:path extrusionOk="0" h="2585" w="5231">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2" name="Google Shape;9612;p79"/>
            <p:cNvSpPr/>
            <p:nvPr/>
          </p:nvSpPr>
          <p:spPr>
            <a:xfrm>
              <a:off x="-17526750" y="3344625"/>
              <a:ext cx="95325" cy="89825"/>
            </a:xfrm>
            <a:custGeom>
              <a:rect b="b" l="l" r="r" t="t"/>
              <a:pathLst>
                <a:path extrusionOk="0" h="3593" w="3813">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3" name="Google Shape;9613;p79"/>
            <p:cNvSpPr/>
            <p:nvPr/>
          </p:nvSpPr>
          <p:spPr>
            <a:xfrm>
              <a:off x="-17351900" y="3345425"/>
              <a:ext cx="96125" cy="89800"/>
            </a:xfrm>
            <a:custGeom>
              <a:rect b="b" l="l" r="r" t="t"/>
              <a:pathLst>
                <a:path extrusionOk="0" h="3592" w="3845">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14" name="Google Shape;9614;p79"/>
          <p:cNvGrpSpPr/>
          <p:nvPr/>
        </p:nvGrpSpPr>
        <p:grpSpPr>
          <a:xfrm>
            <a:off x="6300319" y="2244173"/>
            <a:ext cx="448143" cy="448143"/>
            <a:chOff x="-17542500" y="3684100"/>
            <a:chExt cx="303250" cy="303250"/>
          </a:xfrm>
        </p:grpSpPr>
        <p:sp>
          <p:nvSpPr>
            <p:cNvPr id="9615" name="Google Shape;9615;p79"/>
            <p:cNvSpPr/>
            <p:nvPr/>
          </p:nvSpPr>
          <p:spPr>
            <a:xfrm>
              <a:off x="-17542500" y="3863675"/>
              <a:ext cx="70900" cy="52800"/>
            </a:xfrm>
            <a:custGeom>
              <a:rect b="b" l="l" r="r" t="t"/>
              <a:pathLst>
                <a:path extrusionOk="0" h="2112" w="2836">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6" name="Google Shape;9616;p79"/>
            <p:cNvSpPr/>
            <p:nvPr/>
          </p:nvSpPr>
          <p:spPr>
            <a:xfrm>
              <a:off x="-17488150" y="3881000"/>
              <a:ext cx="70900" cy="106350"/>
            </a:xfrm>
            <a:custGeom>
              <a:rect b="b" l="l" r="r" t="t"/>
              <a:pathLst>
                <a:path extrusionOk="0" h="4254" w="2836">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7" name="Google Shape;9617;p79"/>
            <p:cNvSpPr/>
            <p:nvPr/>
          </p:nvSpPr>
          <p:spPr>
            <a:xfrm>
              <a:off x="-17310150" y="3863675"/>
              <a:ext cx="70900" cy="52800"/>
            </a:xfrm>
            <a:custGeom>
              <a:rect b="b" l="l" r="r" t="t"/>
              <a:pathLst>
                <a:path extrusionOk="0" h="2112" w="2836">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8" name="Google Shape;9618;p79"/>
            <p:cNvSpPr/>
            <p:nvPr/>
          </p:nvSpPr>
          <p:spPr>
            <a:xfrm>
              <a:off x="-17364500" y="3881000"/>
              <a:ext cx="70925" cy="106350"/>
            </a:xfrm>
            <a:custGeom>
              <a:rect b="b" l="l" r="r" t="t"/>
              <a:pathLst>
                <a:path extrusionOk="0" h="4254" w="2837">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9" name="Google Shape;9619;p79"/>
            <p:cNvSpPr/>
            <p:nvPr/>
          </p:nvSpPr>
          <p:spPr>
            <a:xfrm>
              <a:off x="-17505475" y="3845550"/>
              <a:ext cx="228425" cy="18150"/>
            </a:xfrm>
            <a:custGeom>
              <a:rect b="b" l="l" r="r" t="t"/>
              <a:pathLst>
                <a:path extrusionOk="0" h="726" w="9137">
                  <a:moveTo>
                    <a:pt x="0" y="1"/>
                  </a:moveTo>
                  <a:cubicBezTo>
                    <a:pt x="158" y="379"/>
                    <a:pt x="536" y="725"/>
                    <a:pt x="1008" y="725"/>
                  </a:cubicBezTo>
                  <a:lnTo>
                    <a:pt x="8129" y="725"/>
                  </a:lnTo>
                  <a:cubicBezTo>
                    <a:pt x="8601" y="725"/>
                    <a:pt x="8979" y="379"/>
                    <a:pt x="91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0" name="Google Shape;9620;p79"/>
            <p:cNvSpPr/>
            <p:nvPr/>
          </p:nvSpPr>
          <p:spPr>
            <a:xfrm>
              <a:off x="-17523600" y="3706925"/>
              <a:ext cx="265450" cy="121325"/>
            </a:xfrm>
            <a:custGeom>
              <a:rect b="b" l="l" r="r" t="t"/>
              <a:pathLst>
                <a:path extrusionOk="0" h="4853" w="10618">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1" name="Google Shape;9621;p79"/>
            <p:cNvSpPr/>
            <p:nvPr/>
          </p:nvSpPr>
          <p:spPr>
            <a:xfrm>
              <a:off x="-17448775" y="3684100"/>
              <a:ext cx="115800" cy="52800"/>
            </a:xfrm>
            <a:custGeom>
              <a:rect b="b" l="l" r="r" t="t"/>
              <a:pathLst>
                <a:path extrusionOk="0" h="2112" w="4632">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22" name="Google Shape;9622;p79"/>
          <p:cNvGrpSpPr/>
          <p:nvPr/>
        </p:nvGrpSpPr>
        <p:grpSpPr>
          <a:xfrm>
            <a:off x="6299728" y="2810817"/>
            <a:ext cx="449325" cy="421395"/>
            <a:chOff x="-17542500" y="4068450"/>
            <a:chExt cx="304050" cy="285150"/>
          </a:xfrm>
        </p:grpSpPr>
        <p:sp>
          <p:nvSpPr>
            <p:cNvPr id="9623" name="Google Shape;9623;p79"/>
            <p:cNvSpPr/>
            <p:nvPr/>
          </p:nvSpPr>
          <p:spPr>
            <a:xfrm>
              <a:off x="-17519650" y="4281900"/>
              <a:ext cx="256000" cy="71700"/>
            </a:xfrm>
            <a:custGeom>
              <a:rect b="b" l="l" r="r" t="t"/>
              <a:pathLst>
                <a:path extrusionOk="0" h="2868" w="1024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4" name="Google Shape;9624;p79"/>
            <p:cNvSpPr/>
            <p:nvPr/>
          </p:nvSpPr>
          <p:spPr>
            <a:xfrm>
              <a:off x="-17542500" y="4166900"/>
              <a:ext cx="304050" cy="133925"/>
            </a:xfrm>
            <a:custGeom>
              <a:rect b="b" l="l" r="r" t="t"/>
              <a:pathLst>
                <a:path extrusionOk="0" h="5357" w="12162">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5" name="Google Shape;9625;p79"/>
            <p:cNvSpPr/>
            <p:nvPr/>
          </p:nvSpPr>
          <p:spPr>
            <a:xfrm>
              <a:off x="-17329050" y="4121225"/>
              <a:ext cx="18125" cy="18150"/>
            </a:xfrm>
            <a:custGeom>
              <a:rect b="b" l="l" r="r" t="t"/>
              <a:pathLst>
                <a:path extrusionOk="0" h="726" w="725">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6" name="Google Shape;9626;p79"/>
            <p:cNvSpPr/>
            <p:nvPr/>
          </p:nvSpPr>
          <p:spPr>
            <a:xfrm>
              <a:off x="-17381825" y="4068450"/>
              <a:ext cx="123675" cy="123675"/>
            </a:xfrm>
            <a:custGeom>
              <a:rect b="b" l="l" r="r" t="t"/>
              <a:pathLst>
                <a:path extrusionOk="0" h="4947" w="4947">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7" name="Google Shape;9627;p79"/>
            <p:cNvSpPr/>
            <p:nvPr/>
          </p:nvSpPr>
          <p:spPr>
            <a:xfrm>
              <a:off x="-17471625" y="4121225"/>
              <a:ext cx="17375" cy="18150"/>
            </a:xfrm>
            <a:custGeom>
              <a:rect b="b" l="l" r="r" t="t"/>
              <a:pathLst>
                <a:path extrusionOk="0" h="726" w="695">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8" name="Google Shape;9628;p79"/>
            <p:cNvSpPr/>
            <p:nvPr/>
          </p:nvSpPr>
          <p:spPr>
            <a:xfrm>
              <a:off x="-17525175" y="4068450"/>
              <a:ext cx="124475" cy="123675"/>
            </a:xfrm>
            <a:custGeom>
              <a:rect b="b" l="l" r="r" t="t"/>
              <a:pathLst>
                <a:path extrusionOk="0" h="4947" w="4979">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29" name="Google Shape;9629;p79"/>
          <p:cNvGrpSpPr/>
          <p:nvPr/>
        </p:nvGrpSpPr>
        <p:grpSpPr>
          <a:xfrm>
            <a:off x="3530150" y="3342211"/>
            <a:ext cx="343404" cy="449325"/>
            <a:chOff x="-15652200" y="3335975"/>
            <a:chExt cx="232375" cy="304050"/>
          </a:xfrm>
        </p:grpSpPr>
        <p:sp>
          <p:nvSpPr>
            <p:cNvPr id="9630" name="Google Shape;9630;p79"/>
            <p:cNvSpPr/>
            <p:nvPr/>
          </p:nvSpPr>
          <p:spPr>
            <a:xfrm>
              <a:off x="-15652200" y="3403700"/>
              <a:ext cx="36250" cy="168575"/>
            </a:xfrm>
            <a:custGeom>
              <a:rect b="b" l="l" r="r" t="t"/>
              <a:pathLst>
                <a:path extrusionOk="0" h="6743" w="1450">
                  <a:moveTo>
                    <a:pt x="0" y="1"/>
                  </a:moveTo>
                  <a:lnTo>
                    <a:pt x="0" y="6743"/>
                  </a:lnTo>
                  <a:lnTo>
                    <a:pt x="1450" y="6018"/>
                  </a:lnTo>
                  <a:lnTo>
                    <a:pt x="1450" y="694"/>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1" name="Google Shape;9631;p79"/>
            <p:cNvSpPr/>
            <p:nvPr/>
          </p:nvSpPr>
          <p:spPr>
            <a:xfrm>
              <a:off x="-15455300" y="3403700"/>
              <a:ext cx="35475" cy="168575"/>
            </a:xfrm>
            <a:custGeom>
              <a:rect b="b" l="l" r="r" t="t"/>
              <a:pathLst>
                <a:path extrusionOk="0" h="6743" w="1419">
                  <a:moveTo>
                    <a:pt x="1418" y="1"/>
                  </a:moveTo>
                  <a:lnTo>
                    <a:pt x="1" y="694"/>
                  </a:lnTo>
                  <a:lnTo>
                    <a:pt x="1" y="6018"/>
                  </a:lnTo>
                  <a:lnTo>
                    <a:pt x="1418" y="6743"/>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2" name="Google Shape;9632;p79"/>
            <p:cNvSpPr/>
            <p:nvPr/>
          </p:nvSpPr>
          <p:spPr>
            <a:xfrm>
              <a:off x="-15644325" y="3570675"/>
              <a:ext cx="62250" cy="62250"/>
            </a:xfrm>
            <a:custGeom>
              <a:rect b="b" l="l" r="r" t="t"/>
              <a:pathLst>
                <a:path extrusionOk="0" h="2490" w="2490">
                  <a:moveTo>
                    <a:pt x="1418" y="1"/>
                  </a:moveTo>
                  <a:lnTo>
                    <a:pt x="0" y="725"/>
                  </a:lnTo>
                  <a:lnTo>
                    <a:pt x="1765" y="2489"/>
                  </a:lnTo>
                  <a:lnTo>
                    <a:pt x="2489" y="1072"/>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3" name="Google Shape;9633;p79"/>
            <p:cNvSpPr/>
            <p:nvPr/>
          </p:nvSpPr>
          <p:spPr>
            <a:xfrm>
              <a:off x="-15489950" y="3570675"/>
              <a:ext cx="63025" cy="62250"/>
            </a:xfrm>
            <a:custGeom>
              <a:rect b="b" l="l" r="r" t="t"/>
              <a:pathLst>
                <a:path extrusionOk="0" h="2490" w="2521">
                  <a:moveTo>
                    <a:pt x="1072" y="1"/>
                  </a:moveTo>
                  <a:lnTo>
                    <a:pt x="0" y="1072"/>
                  </a:lnTo>
                  <a:lnTo>
                    <a:pt x="725" y="2489"/>
                  </a:lnTo>
                  <a:lnTo>
                    <a:pt x="2521" y="725"/>
                  </a:lnTo>
                  <a:lnTo>
                    <a:pt x="1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4" name="Google Shape;9634;p79"/>
            <p:cNvSpPr/>
            <p:nvPr/>
          </p:nvSpPr>
          <p:spPr>
            <a:xfrm>
              <a:off x="-15644325" y="3342275"/>
              <a:ext cx="62250" cy="63025"/>
            </a:xfrm>
            <a:custGeom>
              <a:rect b="b" l="l" r="r" t="t"/>
              <a:pathLst>
                <a:path extrusionOk="0" h="2521" w="2490">
                  <a:moveTo>
                    <a:pt x="1765" y="0"/>
                  </a:moveTo>
                  <a:lnTo>
                    <a:pt x="0" y="1827"/>
                  </a:lnTo>
                  <a:lnTo>
                    <a:pt x="1418" y="2521"/>
                  </a:lnTo>
                  <a:lnTo>
                    <a:pt x="2489" y="1481"/>
                  </a:ln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5" name="Google Shape;9635;p79"/>
            <p:cNvSpPr/>
            <p:nvPr/>
          </p:nvSpPr>
          <p:spPr>
            <a:xfrm>
              <a:off x="-15489950" y="3342275"/>
              <a:ext cx="63025" cy="63025"/>
            </a:xfrm>
            <a:custGeom>
              <a:rect b="b" l="l" r="r" t="t"/>
              <a:pathLst>
                <a:path extrusionOk="0" h="2521" w="2521">
                  <a:moveTo>
                    <a:pt x="725" y="0"/>
                  </a:moveTo>
                  <a:lnTo>
                    <a:pt x="0" y="1481"/>
                  </a:lnTo>
                  <a:lnTo>
                    <a:pt x="1072" y="2521"/>
                  </a:lnTo>
                  <a:lnTo>
                    <a:pt x="2521" y="1827"/>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6" name="Google Shape;9636;p79"/>
            <p:cNvSpPr/>
            <p:nvPr/>
          </p:nvSpPr>
          <p:spPr>
            <a:xfrm>
              <a:off x="-15584475" y="3604550"/>
              <a:ext cx="96900" cy="35475"/>
            </a:xfrm>
            <a:custGeom>
              <a:rect b="b" l="l" r="r" t="t"/>
              <a:pathLst>
                <a:path extrusionOk="0" h="1419" w="3876">
                  <a:moveTo>
                    <a:pt x="725" y="0"/>
                  </a:moveTo>
                  <a:lnTo>
                    <a:pt x="1" y="1418"/>
                  </a:lnTo>
                  <a:lnTo>
                    <a:pt x="3876" y="1418"/>
                  </a:lnTo>
                  <a:lnTo>
                    <a:pt x="31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7" name="Google Shape;9637;p79"/>
            <p:cNvSpPr/>
            <p:nvPr/>
          </p:nvSpPr>
          <p:spPr>
            <a:xfrm>
              <a:off x="-15584475" y="3335975"/>
              <a:ext cx="96900" cy="35450"/>
            </a:xfrm>
            <a:custGeom>
              <a:rect b="b" l="l" r="r" t="t"/>
              <a:pathLst>
                <a:path extrusionOk="0" h="1418" w="3876">
                  <a:moveTo>
                    <a:pt x="1" y="0"/>
                  </a:moveTo>
                  <a:lnTo>
                    <a:pt x="725" y="1418"/>
                  </a:lnTo>
                  <a:lnTo>
                    <a:pt x="3151" y="1418"/>
                  </a:lnTo>
                  <a:lnTo>
                    <a:pt x="38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8" name="Google Shape;9638;p79"/>
            <p:cNvSpPr/>
            <p:nvPr/>
          </p:nvSpPr>
          <p:spPr>
            <a:xfrm>
              <a:off x="-15597850" y="3388725"/>
              <a:ext cx="124450" cy="197725"/>
            </a:xfrm>
            <a:custGeom>
              <a:rect b="b" l="l" r="r" t="t"/>
              <a:pathLst>
                <a:path extrusionOk="0" h="7909" w="4978">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39" name="Google Shape;9639;p79"/>
          <p:cNvGrpSpPr/>
          <p:nvPr/>
        </p:nvGrpSpPr>
        <p:grpSpPr>
          <a:xfrm>
            <a:off x="1303491" y="1689573"/>
            <a:ext cx="450470" cy="449325"/>
            <a:chOff x="-20946600" y="3317850"/>
            <a:chExt cx="304825" cy="304050"/>
          </a:xfrm>
        </p:grpSpPr>
        <p:sp>
          <p:nvSpPr>
            <p:cNvPr id="9640" name="Google Shape;9640;p79"/>
            <p:cNvSpPr/>
            <p:nvPr/>
          </p:nvSpPr>
          <p:spPr>
            <a:xfrm>
              <a:off x="-20946600" y="3317850"/>
              <a:ext cx="232350" cy="248925"/>
            </a:xfrm>
            <a:custGeom>
              <a:rect b="b" l="l" r="r" t="t"/>
              <a:pathLst>
                <a:path extrusionOk="0" h="9957" w="9294">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1" name="Google Shape;9641;p79"/>
            <p:cNvSpPr/>
            <p:nvPr/>
          </p:nvSpPr>
          <p:spPr>
            <a:xfrm>
              <a:off x="-20775700" y="3318650"/>
              <a:ext cx="133925" cy="249700"/>
            </a:xfrm>
            <a:custGeom>
              <a:rect b="b" l="l" r="r" t="t"/>
              <a:pathLst>
                <a:path extrusionOk="0" h="9988" w="5357">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2" name="Google Shape;9642;p79"/>
            <p:cNvSpPr/>
            <p:nvPr/>
          </p:nvSpPr>
          <p:spPr>
            <a:xfrm>
              <a:off x="-20890700" y="3586425"/>
              <a:ext cx="195375" cy="35475"/>
            </a:xfrm>
            <a:custGeom>
              <a:rect b="b" l="l" r="r" t="t"/>
              <a:pathLst>
                <a:path extrusionOk="0" h="1419" w="7815">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43" name="Google Shape;9643;p79"/>
          <p:cNvGrpSpPr/>
          <p:nvPr/>
        </p:nvGrpSpPr>
        <p:grpSpPr>
          <a:xfrm>
            <a:off x="1304064" y="2243729"/>
            <a:ext cx="449325" cy="449030"/>
            <a:chOff x="-20945825" y="3692175"/>
            <a:chExt cx="304050" cy="303850"/>
          </a:xfrm>
        </p:grpSpPr>
        <p:sp>
          <p:nvSpPr>
            <p:cNvPr id="9644" name="Google Shape;9644;p79"/>
            <p:cNvSpPr/>
            <p:nvPr/>
          </p:nvSpPr>
          <p:spPr>
            <a:xfrm>
              <a:off x="-20841850" y="3692175"/>
              <a:ext cx="92950" cy="89600"/>
            </a:xfrm>
            <a:custGeom>
              <a:rect b="b" l="l" r="r" t="t"/>
              <a:pathLst>
                <a:path extrusionOk="0" h="3584" w="3718">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5" name="Google Shape;9645;p79"/>
            <p:cNvSpPr/>
            <p:nvPr/>
          </p:nvSpPr>
          <p:spPr>
            <a:xfrm>
              <a:off x="-20945825" y="3746325"/>
              <a:ext cx="304050" cy="70900"/>
            </a:xfrm>
            <a:custGeom>
              <a:rect b="b" l="l" r="r" t="t"/>
              <a:pathLst>
                <a:path extrusionOk="0" h="2836" w="12162">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6" name="Google Shape;9646;p79"/>
            <p:cNvSpPr/>
            <p:nvPr/>
          </p:nvSpPr>
          <p:spPr>
            <a:xfrm>
              <a:off x="-20814300" y="3864450"/>
              <a:ext cx="39425" cy="131575"/>
            </a:xfrm>
            <a:custGeom>
              <a:rect b="b" l="l" r="r" t="t"/>
              <a:pathLst>
                <a:path extrusionOk="0" h="5263" w="1577">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7" name="Google Shape;9647;p79"/>
            <p:cNvSpPr/>
            <p:nvPr/>
          </p:nvSpPr>
          <p:spPr>
            <a:xfrm>
              <a:off x="-20929275" y="3834525"/>
              <a:ext cx="268600" cy="53600"/>
            </a:xfrm>
            <a:custGeom>
              <a:rect b="b" l="l" r="r" t="t"/>
              <a:pathLst>
                <a:path extrusionOk="0" h="2144" w="10744">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48" name="Google Shape;9648;p79"/>
          <p:cNvGrpSpPr/>
          <p:nvPr/>
        </p:nvGrpSpPr>
        <p:grpSpPr>
          <a:xfrm>
            <a:off x="1329667" y="2797442"/>
            <a:ext cx="398119" cy="448143"/>
            <a:chOff x="-20930075" y="4066100"/>
            <a:chExt cx="269400" cy="303250"/>
          </a:xfrm>
        </p:grpSpPr>
        <p:sp>
          <p:nvSpPr>
            <p:cNvPr id="9649" name="Google Shape;9649;p79"/>
            <p:cNvSpPr/>
            <p:nvPr/>
          </p:nvSpPr>
          <p:spPr>
            <a:xfrm>
              <a:off x="-20865475" y="4066100"/>
              <a:ext cx="141775" cy="144150"/>
            </a:xfrm>
            <a:custGeom>
              <a:rect b="b" l="l" r="r" t="t"/>
              <a:pathLst>
                <a:path extrusionOk="0" h="5766" w="5671">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0" name="Google Shape;9650;p79"/>
            <p:cNvSpPr/>
            <p:nvPr/>
          </p:nvSpPr>
          <p:spPr>
            <a:xfrm>
              <a:off x="-20930075" y="4191325"/>
              <a:ext cx="269400" cy="178025"/>
            </a:xfrm>
            <a:custGeom>
              <a:rect b="b" l="l" r="r" t="t"/>
              <a:pathLst>
                <a:path extrusionOk="0" h="7121" w="10776">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51" name="Google Shape;9651;p79"/>
          <p:cNvGrpSpPr/>
          <p:nvPr/>
        </p:nvGrpSpPr>
        <p:grpSpPr>
          <a:xfrm>
            <a:off x="4110888" y="1689848"/>
            <a:ext cx="372516" cy="448771"/>
            <a:chOff x="-18994100" y="3334775"/>
            <a:chExt cx="252075" cy="303675"/>
          </a:xfrm>
        </p:grpSpPr>
        <p:sp>
          <p:nvSpPr>
            <p:cNvPr id="9652" name="Google Shape;9652;p79"/>
            <p:cNvSpPr/>
            <p:nvPr/>
          </p:nvSpPr>
          <p:spPr>
            <a:xfrm>
              <a:off x="-18967300" y="3424975"/>
              <a:ext cx="198500" cy="207150"/>
            </a:xfrm>
            <a:custGeom>
              <a:rect b="b" l="l" r="r" t="t"/>
              <a:pathLst>
                <a:path extrusionOk="0" h="8286" w="794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3" name="Google Shape;9653;p79"/>
            <p:cNvSpPr/>
            <p:nvPr/>
          </p:nvSpPr>
          <p:spPr>
            <a:xfrm>
              <a:off x="-18885400" y="3610050"/>
              <a:ext cx="35475" cy="28400"/>
            </a:xfrm>
            <a:custGeom>
              <a:rect b="b" l="l" r="r" t="t"/>
              <a:pathLst>
                <a:path extrusionOk="0" h="1136" w="1419">
                  <a:moveTo>
                    <a:pt x="694" y="1"/>
                  </a:moveTo>
                  <a:lnTo>
                    <a:pt x="1" y="1072"/>
                  </a:lnTo>
                  <a:cubicBezTo>
                    <a:pt x="221" y="1104"/>
                    <a:pt x="473" y="1135"/>
                    <a:pt x="694" y="1135"/>
                  </a:cubicBezTo>
                  <a:cubicBezTo>
                    <a:pt x="946" y="1135"/>
                    <a:pt x="1166" y="1104"/>
                    <a:pt x="1418" y="1072"/>
                  </a:cubicBez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4" name="Google Shape;9654;p79"/>
            <p:cNvSpPr/>
            <p:nvPr/>
          </p:nvSpPr>
          <p:spPr>
            <a:xfrm>
              <a:off x="-18994100" y="3334775"/>
              <a:ext cx="96900" cy="140625"/>
            </a:xfrm>
            <a:custGeom>
              <a:rect b="b" l="l" r="r" t="t"/>
              <a:pathLst>
                <a:path extrusionOk="0" h="5625" w="3876">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5" name="Google Shape;9655;p79"/>
            <p:cNvSpPr/>
            <p:nvPr/>
          </p:nvSpPr>
          <p:spPr>
            <a:xfrm>
              <a:off x="-18838150" y="3334775"/>
              <a:ext cx="96125" cy="139850"/>
            </a:xfrm>
            <a:custGeom>
              <a:rect b="b" l="l" r="r" t="t"/>
              <a:pathLst>
                <a:path extrusionOk="0" h="5594" w="3845">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56" name="Google Shape;9656;p79"/>
          <p:cNvGrpSpPr/>
          <p:nvPr/>
        </p:nvGrpSpPr>
        <p:grpSpPr>
          <a:xfrm>
            <a:off x="4125445" y="2244743"/>
            <a:ext cx="343404" cy="446998"/>
            <a:chOff x="-18983850" y="3710075"/>
            <a:chExt cx="232375" cy="302475"/>
          </a:xfrm>
        </p:grpSpPr>
        <p:sp>
          <p:nvSpPr>
            <p:cNvPr id="9657" name="Google Shape;9657;p79"/>
            <p:cNvSpPr/>
            <p:nvPr/>
          </p:nvSpPr>
          <p:spPr>
            <a:xfrm>
              <a:off x="-18840500" y="3874700"/>
              <a:ext cx="89025" cy="119750"/>
            </a:xfrm>
            <a:custGeom>
              <a:rect b="b" l="l" r="r" t="t"/>
              <a:pathLst>
                <a:path extrusionOk="0" h="4790" w="3561">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8" name="Google Shape;9658;p79"/>
            <p:cNvSpPr/>
            <p:nvPr/>
          </p:nvSpPr>
          <p:spPr>
            <a:xfrm>
              <a:off x="-18983850" y="3901475"/>
              <a:ext cx="208750" cy="111075"/>
            </a:xfrm>
            <a:custGeom>
              <a:rect b="b" l="l" r="r" t="t"/>
              <a:pathLst>
                <a:path extrusionOk="0" h="4443" w="835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9" name="Google Shape;9659;p79"/>
            <p:cNvSpPr/>
            <p:nvPr/>
          </p:nvSpPr>
          <p:spPr>
            <a:xfrm>
              <a:off x="-18947625" y="3710075"/>
              <a:ext cx="159925" cy="67775"/>
            </a:xfrm>
            <a:custGeom>
              <a:rect b="b" l="l" r="r" t="t"/>
              <a:pathLst>
                <a:path extrusionOk="0" h="2711" w="6397">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0" name="Google Shape;9660;p79"/>
            <p:cNvSpPr/>
            <p:nvPr/>
          </p:nvSpPr>
          <p:spPr>
            <a:xfrm>
              <a:off x="-18949200" y="3773100"/>
              <a:ext cx="159125" cy="133925"/>
            </a:xfrm>
            <a:custGeom>
              <a:rect b="b" l="l" r="r" t="t"/>
              <a:pathLst>
                <a:path extrusionOk="0" h="5357" w="6365">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61" name="Google Shape;9661;p79"/>
          <p:cNvGrpSpPr/>
          <p:nvPr/>
        </p:nvGrpSpPr>
        <p:grpSpPr>
          <a:xfrm>
            <a:off x="4071911" y="2797422"/>
            <a:ext cx="450470" cy="448180"/>
            <a:chOff x="-19020075" y="4084200"/>
            <a:chExt cx="304825" cy="303275"/>
          </a:xfrm>
        </p:grpSpPr>
        <p:sp>
          <p:nvSpPr>
            <p:cNvPr id="9662" name="Google Shape;9662;p79"/>
            <p:cNvSpPr/>
            <p:nvPr/>
          </p:nvSpPr>
          <p:spPr>
            <a:xfrm>
              <a:off x="-18962575" y="4274800"/>
              <a:ext cx="103975" cy="94550"/>
            </a:xfrm>
            <a:custGeom>
              <a:rect b="b" l="l" r="r" t="t"/>
              <a:pathLst>
                <a:path extrusionOk="0" h="3782" w="4159">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3" name="Google Shape;9663;p79"/>
            <p:cNvSpPr/>
            <p:nvPr/>
          </p:nvSpPr>
          <p:spPr>
            <a:xfrm>
              <a:off x="-18883025" y="4281900"/>
              <a:ext cx="78000" cy="105575"/>
            </a:xfrm>
            <a:custGeom>
              <a:rect b="b" l="l" r="r" t="t"/>
              <a:pathLst>
                <a:path extrusionOk="0" h="4223" w="312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4" name="Google Shape;9664;p79"/>
            <p:cNvSpPr/>
            <p:nvPr/>
          </p:nvSpPr>
          <p:spPr>
            <a:xfrm>
              <a:off x="-18809000" y="4281100"/>
              <a:ext cx="57525" cy="88250"/>
            </a:xfrm>
            <a:custGeom>
              <a:rect b="b" l="l" r="r" t="t"/>
              <a:pathLst>
                <a:path extrusionOk="0" h="3530" w="2301">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5" name="Google Shape;9665;p79"/>
            <p:cNvSpPr/>
            <p:nvPr/>
          </p:nvSpPr>
          <p:spPr>
            <a:xfrm>
              <a:off x="-18770400" y="4263000"/>
              <a:ext cx="55150" cy="66975"/>
            </a:xfrm>
            <a:custGeom>
              <a:rect b="b" l="l" r="r" t="t"/>
              <a:pathLst>
                <a:path extrusionOk="0" h="2679" w="2206">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6" name="Google Shape;9666;p79"/>
            <p:cNvSpPr/>
            <p:nvPr/>
          </p:nvSpPr>
          <p:spPr>
            <a:xfrm>
              <a:off x="-18768050" y="4227550"/>
              <a:ext cx="52025" cy="31525"/>
            </a:xfrm>
            <a:custGeom>
              <a:rect b="b" l="l" r="r" t="t"/>
              <a:pathLst>
                <a:path extrusionOk="0" h="1261" w="2081">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7" name="Google Shape;9667;p79"/>
            <p:cNvSpPr/>
            <p:nvPr/>
          </p:nvSpPr>
          <p:spPr>
            <a:xfrm>
              <a:off x="-19000400" y="4262200"/>
              <a:ext cx="106350" cy="52800"/>
            </a:xfrm>
            <a:custGeom>
              <a:rect b="b" l="l" r="r" t="t"/>
              <a:pathLst>
                <a:path extrusionOk="0" h="2112" w="4254">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8" name="Google Shape;9668;p79"/>
            <p:cNvSpPr/>
            <p:nvPr/>
          </p:nvSpPr>
          <p:spPr>
            <a:xfrm>
              <a:off x="-18912175" y="4173200"/>
              <a:ext cx="18125" cy="35475"/>
            </a:xfrm>
            <a:custGeom>
              <a:rect b="b" l="l" r="r" t="t"/>
              <a:pathLst>
                <a:path extrusionOk="0" h="1419" w="725">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9" name="Google Shape;9669;p79"/>
            <p:cNvSpPr/>
            <p:nvPr/>
          </p:nvSpPr>
          <p:spPr>
            <a:xfrm>
              <a:off x="-19001975" y="4173200"/>
              <a:ext cx="18150" cy="35475"/>
            </a:xfrm>
            <a:custGeom>
              <a:rect b="b" l="l" r="r" t="t"/>
              <a:pathLst>
                <a:path extrusionOk="0" h="1419" w="726">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0" name="Google Shape;9670;p79"/>
            <p:cNvSpPr/>
            <p:nvPr/>
          </p:nvSpPr>
          <p:spPr>
            <a:xfrm>
              <a:off x="-19020075" y="4084200"/>
              <a:ext cx="143375" cy="178025"/>
            </a:xfrm>
            <a:custGeom>
              <a:rect b="b" l="l" r="r" t="t"/>
              <a:pathLst>
                <a:path extrusionOk="0" h="7121" w="5735">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71" name="Google Shape;9671;p79"/>
          <p:cNvGrpSpPr/>
          <p:nvPr/>
        </p:nvGrpSpPr>
        <p:grpSpPr>
          <a:xfrm>
            <a:off x="6889176" y="1689001"/>
            <a:ext cx="396937" cy="450470"/>
            <a:chOff x="-17149475" y="3309200"/>
            <a:chExt cx="268600" cy="304825"/>
          </a:xfrm>
        </p:grpSpPr>
        <p:sp>
          <p:nvSpPr>
            <p:cNvPr id="9672" name="Google Shape;9672;p79"/>
            <p:cNvSpPr/>
            <p:nvPr/>
          </p:nvSpPr>
          <p:spPr>
            <a:xfrm>
              <a:off x="-17021100" y="3309200"/>
              <a:ext cx="102425" cy="72475"/>
            </a:xfrm>
            <a:custGeom>
              <a:rect b="b" l="l" r="r" t="t"/>
              <a:pathLst>
                <a:path extrusionOk="0" h="2899" w="4097">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3" name="Google Shape;9673;p79"/>
            <p:cNvSpPr/>
            <p:nvPr/>
          </p:nvSpPr>
          <p:spPr>
            <a:xfrm>
              <a:off x="-17149475" y="3346200"/>
              <a:ext cx="268600" cy="267825"/>
            </a:xfrm>
            <a:custGeom>
              <a:rect b="b" l="l" r="r" t="t"/>
              <a:pathLst>
                <a:path extrusionOk="0" h="10713" w="10744">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74" name="Google Shape;9674;p79"/>
          <p:cNvGrpSpPr/>
          <p:nvPr/>
        </p:nvGrpSpPr>
        <p:grpSpPr>
          <a:xfrm>
            <a:off x="6862982" y="2258120"/>
            <a:ext cx="449325" cy="420249"/>
            <a:chOff x="-17168375" y="3692750"/>
            <a:chExt cx="304050" cy="284375"/>
          </a:xfrm>
        </p:grpSpPr>
        <p:sp>
          <p:nvSpPr>
            <p:cNvPr id="9675" name="Google Shape;9675;p79"/>
            <p:cNvSpPr/>
            <p:nvPr/>
          </p:nvSpPr>
          <p:spPr>
            <a:xfrm>
              <a:off x="-16963600" y="3694325"/>
              <a:ext cx="99275" cy="92175"/>
            </a:xfrm>
            <a:custGeom>
              <a:rect b="b" l="l" r="r" t="t"/>
              <a:pathLst>
                <a:path extrusionOk="0" h="3687" w="3971">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6" name="Google Shape;9676;p79"/>
            <p:cNvSpPr/>
            <p:nvPr/>
          </p:nvSpPr>
          <p:spPr>
            <a:xfrm>
              <a:off x="-17102225" y="3817525"/>
              <a:ext cx="61475" cy="69650"/>
            </a:xfrm>
            <a:custGeom>
              <a:rect b="b" l="l" r="r" t="t"/>
              <a:pathLst>
                <a:path extrusionOk="0" h="2786" w="2459">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7" name="Google Shape;9677;p79"/>
            <p:cNvSpPr/>
            <p:nvPr/>
          </p:nvSpPr>
          <p:spPr>
            <a:xfrm>
              <a:off x="-17064400" y="3870925"/>
              <a:ext cx="93750" cy="106200"/>
            </a:xfrm>
            <a:custGeom>
              <a:rect b="b" l="l" r="r" t="t"/>
              <a:pathLst>
                <a:path extrusionOk="0" h="4248" w="375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8" name="Google Shape;9678;p79"/>
            <p:cNvSpPr/>
            <p:nvPr/>
          </p:nvSpPr>
          <p:spPr>
            <a:xfrm>
              <a:off x="-17025025" y="3907200"/>
              <a:ext cx="15775" cy="13200"/>
            </a:xfrm>
            <a:custGeom>
              <a:rect b="b" l="l" r="r" t="t"/>
              <a:pathLst>
                <a:path extrusionOk="0" h="528" w="631">
                  <a:moveTo>
                    <a:pt x="327" y="0"/>
                  </a:moveTo>
                  <a:cubicBezTo>
                    <a:pt x="189" y="0"/>
                    <a:pt x="48" y="71"/>
                    <a:pt x="0" y="213"/>
                  </a:cubicBezTo>
                  <a:lnTo>
                    <a:pt x="315" y="528"/>
                  </a:lnTo>
                  <a:lnTo>
                    <a:pt x="630" y="213"/>
                  </a:lnTo>
                  <a:cubicBezTo>
                    <a:pt x="599" y="71"/>
                    <a:pt x="465" y="0"/>
                    <a:pt x="3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9" name="Google Shape;9679;p79"/>
            <p:cNvSpPr/>
            <p:nvPr/>
          </p:nvSpPr>
          <p:spPr>
            <a:xfrm>
              <a:off x="-16995100" y="3817825"/>
              <a:ext cx="63025" cy="69900"/>
            </a:xfrm>
            <a:custGeom>
              <a:rect b="b" l="l" r="r" t="t"/>
              <a:pathLst>
                <a:path extrusionOk="0" h="2796" w="2521">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0" name="Google Shape;9680;p79"/>
            <p:cNvSpPr/>
            <p:nvPr/>
          </p:nvSpPr>
          <p:spPr>
            <a:xfrm>
              <a:off x="-17150275" y="3728200"/>
              <a:ext cx="267825" cy="236300"/>
            </a:xfrm>
            <a:custGeom>
              <a:rect b="b" l="l" r="r" t="t"/>
              <a:pathLst>
                <a:path extrusionOk="0" h="9452" w="10713">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1" name="Google Shape;9681;p79"/>
            <p:cNvSpPr/>
            <p:nvPr/>
          </p:nvSpPr>
          <p:spPr>
            <a:xfrm>
              <a:off x="-17168375" y="3692750"/>
              <a:ext cx="99250" cy="92975"/>
            </a:xfrm>
            <a:custGeom>
              <a:rect b="b" l="l" r="r" t="t"/>
              <a:pathLst>
                <a:path extrusionOk="0" h="3719" w="397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82" name="Google Shape;9682;p79"/>
          <p:cNvGrpSpPr/>
          <p:nvPr/>
        </p:nvGrpSpPr>
        <p:grpSpPr>
          <a:xfrm>
            <a:off x="6859491" y="2796852"/>
            <a:ext cx="456308" cy="449325"/>
            <a:chOff x="-17170750" y="4058800"/>
            <a:chExt cx="308775" cy="304050"/>
          </a:xfrm>
        </p:grpSpPr>
        <p:sp>
          <p:nvSpPr>
            <p:cNvPr id="9683" name="Google Shape;9683;p79"/>
            <p:cNvSpPr/>
            <p:nvPr/>
          </p:nvSpPr>
          <p:spPr>
            <a:xfrm>
              <a:off x="-17041575" y="4058800"/>
              <a:ext cx="49650" cy="49850"/>
            </a:xfrm>
            <a:custGeom>
              <a:rect b="b" l="l" r="r" t="t"/>
              <a:pathLst>
                <a:path extrusionOk="0" h="1994" w="1986">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4" name="Google Shape;9684;p79"/>
            <p:cNvSpPr/>
            <p:nvPr/>
          </p:nvSpPr>
          <p:spPr>
            <a:xfrm>
              <a:off x="-17041575" y="4312625"/>
              <a:ext cx="49650" cy="50225"/>
            </a:xfrm>
            <a:custGeom>
              <a:rect b="b" l="l" r="r" t="t"/>
              <a:pathLst>
                <a:path extrusionOk="0" h="2009" w="1986">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5" name="Google Shape;9685;p79"/>
            <p:cNvSpPr/>
            <p:nvPr/>
          </p:nvSpPr>
          <p:spPr>
            <a:xfrm>
              <a:off x="-17170750" y="4186600"/>
              <a:ext cx="52800" cy="48075"/>
            </a:xfrm>
            <a:custGeom>
              <a:rect b="b" l="l" r="r" t="t"/>
              <a:pathLst>
                <a:path extrusionOk="0" h="1923" w="2112">
                  <a:moveTo>
                    <a:pt x="1639" y="0"/>
                  </a:moveTo>
                  <a:lnTo>
                    <a:pt x="284" y="630"/>
                  </a:lnTo>
                  <a:cubicBezTo>
                    <a:pt x="1" y="788"/>
                    <a:pt x="1" y="1135"/>
                    <a:pt x="284" y="1261"/>
                  </a:cubicBezTo>
                  <a:lnTo>
                    <a:pt x="1639" y="1922"/>
                  </a:lnTo>
                  <a:lnTo>
                    <a:pt x="1639" y="1891"/>
                  </a:lnTo>
                  <a:lnTo>
                    <a:pt x="2112" y="946"/>
                  </a:lnTo>
                  <a:lnTo>
                    <a:pt x="163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6" name="Google Shape;9686;p79"/>
            <p:cNvSpPr/>
            <p:nvPr/>
          </p:nvSpPr>
          <p:spPr>
            <a:xfrm>
              <a:off x="-16914775" y="4185025"/>
              <a:ext cx="52800" cy="49650"/>
            </a:xfrm>
            <a:custGeom>
              <a:rect b="b" l="l" r="r" t="t"/>
              <a:pathLst>
                <a:path extrusionOk="0" h="1986" w="2112">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7" name="Google Shape;9687;p79"/>
            <p:cNvSpPr/>
            <p:nvPr/>
          </p:nvSpPr>
          <p:spPr>
            <a:xfrm>
              <a:off x="-17127800" y="4273225"/>
              <a:ext cx="47650" cy="46500"/>
            </a:xfrm>
            <a:custGeom>
              <a:rect b="b" l="l" r="r" t="t"/>
              <a:pathLst>
                <a:path extrusionOk="0" h="1860" w="1906">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8" name="Google Shape;9688;p79"/>
            <p:cNvSpPr/>
            <p:nvPr/>
          </p:nvSpPr>
          <p:spPr>
            <a:xfrm>
              <a:off x="-16952575" y="4100775"/>
              <a:ext cx="47675" cy="47250"/>
            </a:xfrm>
            <a:custGeom>
              <a:rect b="b" l="l" r="r" t="t"/>
              <a:pathLst>
                <a:path extrusionOk="0" h="1890" w="1907">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9" name="Google Shape;9689;p79"/>
            <p:cNvSpPr/>
            <p:nvPr/>
          </p:nvSpPr>
          <p:spPr>
            <a:xfrm>
              <a:off x="-16954150" y="4273225"/>
              <a:ext cx="49200" cy="47800"/>
            </a:xfrm>
            <a:custGeom>
              <a:rect b="b" l="l" r="r" t="t"/>
              <a:pathLst>
                <a:path extrusionOk="0" h="1912" w="1968">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0" name="Google Shape;9690;p79"/>
            <p:cNvSpPr/>
            <p:nvPr/>
          </p:nvSpPr>
          <p:spPr>
            <a:xfrm>
              <a:off x="-17128625" y="4101275"/>
              <a:ext cx="48475" cy="46750"/>
            </a:xfrm>
            <a:custGeom>
              <a:rect b="b" l="l" r="r" t="t"/>
              <a:pathLst>
                <a:path extrusionOk="0" h="1870" w="1939">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1" name="Google Shape;9691;p79"/>
            <p:cNvSpPr/>
            <p:nvPr/>
          </p:nvSpPr>
          <p:spPr>
            <a:xfrm>
              <a:off x="-17043150" y="4183450"/>
              <a:ext cx="52800" cy="52800"/>
            </a:xfrm>
            <a:custGeom>
              <a:rect b="b" l="l" r="r" t="t"/>
              <a:pathLst>
                <a:path extrusionOk="0" h="2112" w="2112">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2" name="Google Shape;9692;p79"/>
            <p:cNvSpPr/>
            <p:nvPr/>
          </p:nvSpPr>
          <p:spPr>
            <a:xfrm>
              <a:off x="-17070725" y="4111975"/>
              <a:ext cx="44925" cy="60475"/>
            </a:xfrm>
            <a:custGeom>
              <a:rect b="b" l="l" r="r" t="t"/>
              <a:pathLst>
                <a:path extrusionOk="0" h="2419" w="1797">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3" name="Google Shape;9693;p79"/>
            <p:cNvSpPr/>
            <p:nvPr/>
          </p:nvSpPr>
          <p:spPr>
            <a:xfrm>
              <a:off x="-16979350" y="4156675"/>
              <a:ext cx="60675" cy="45700"/>
            </a:xfrm>
            <a:custGeom>
              <a:rect b="b" l="l" r="r" t="t"/>
              <a:pathLst>
                <a:path extrusionOk="0" h="1828" w="2427">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4" name="Google Shape;9694;p79"/>
            <p:cNvSpPr/>
            <p:nvPr/>
          </p:nvSpPr>
          <p:spPr>
            <a:xfrm>
              <a:off x="-17116400" y="4155875"/>
              <a:ext cx="63050" cy="44125"/>
            </a:xfrm>
            <a:custGeom>
              <a:rect b="b" l="l" r="r" t="t"/>
              <a:pathLst>
                <a:path extrusionOk="0" h="1765" w="2522">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5" name="Google Shape;9695;p79"/>
            <p:cNvSpPr/>
            <p:nvPr/>
          </p:nvSpPr>
          <p:spPr>
            <a:xfrm>
              <a:off x="-17007700" y="4112450"/>
              <a:ext cx="44925" cy="60775"/>
            </a:xfrm>
            <a:custGeom>
              <a:rect b="b" l="l" r="r" t="t"/>
              <a:pathLst>
                <a:path extrusionOk="0" h="2431" w="1797">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6" name="Google Shape;9696;p79"/>
            <p:cNvSpPr/>
            <p:nvPr/>
          </p:nvSpPr>
          <p:spPr>
            <a:xfrm>
              <a:off x="-17007700" y="4248025"/>
              <a:ext cx="44925" cy="61475"/>
            </a:xfrm>
            <a:custGeom>
              <a:rect b="b" l="l" r="r" t="t"/>
              <a:pathLst>
                <a:path extrusionOk="0" h="2459" w="1797">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7" name="Google Shape;9697;p79"/>
            <p:cNvSpPr/>
            <p:nvPr/>
          </p:nvSpPr>
          <p:spPr>
            <a:xfrm>
              <a:off x="-16980125" y="4219675"/>
              <a:ext cx="61450" cy="45700"/>
            </a:xfrm>
            <a:custGeom>
              <a:rect b="b" l="l" r="r" t="t"/>
              <a:pathLst>
                <a:path extrusionOk="0" h="1828" w="2458">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8" name="Google Shape;9698;p79"/>
            <p:cNvSpPr/>
            <p:nvPr/>
          </p:nvSpPr>
          <p:spPr>
            <a:xfrm>
              <a:off x="-17070725" y="4247250"/>
              <a:ext cx="44925" cy="61300"/>
            </a:xfrm>
            <a:custGeom>
              <a:rect b="b" l="l" r="r" t="t"/>
              <a:pathLst>
                <a:path extrusionOk="0" h="2452" w="1797">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9" name="Google Shape;9699;p79"/>
            <p:cNvSpPr/>
            <p:nvPr/>
          </p:nvSpPr>
          <p:spPr>
            <a:xfrm>
              <a:off x="-17115600" y="4218900"/>
              <a:ext cx="61450" cy="44900"/>
            </a:xfrm>
            <a:custGeom>
              <a:rect b="b" l="l" r="r" t="t"/>
              <a:pathLst>
                <a:path extrusionOk="0" h="1796" w="2458">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00" name="Google Shape;9700;p79"/>
          <p:cNvGrpSpPr/>
          <p:nvPr/>
        </p:nvGrpSpPr>
        <p:grpSpPr>
          <a:xfrm>
            <a:off x="5721388" y="3343358"/>
            <a:ext cx="450470" cy="446998"/>
            <a:chOff x="-15688425" y="3707725"/>
            <a:chExt cx="304825" cy="302475"/>
          </a:xfrm>
        </p:grpSpPr>
        <p:sp>
          <p:nvSpPr>
            <p:cNvPr id="9701" name="Google Shape;9701;p79"/>
            <p:cNvSpPr/>
            <p:nvPr/>
          </p:nvSpPr>
          <p:spPr>
            <a:xfrm>
              <a:off x="-15687650" y="3884950"/>
              <a:ext cx="304050" cy="125250"/>
            </a:xfrm>
            <a:custGeom>
              <a:rect b="b" l="l" r="r" t="t"/>
              <a:pathLst>
                <a:path extrusionOk="0" h="5010" w="12162">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2" name="Google Shape;9702;p79"/>
            <p:cNvSpPr/>
            <p:nvPr/>
          </p:nvSpPr>
          <p:spPr>
            <a:xfrm>
              <a:off x="-15634875" y="3956600"/>
              <a:ext cx="49650" cy="18150"/>
            </a:xfrm>
            <a:custGeom>
              <a:rect b="b" l="l" r="r" t="t"/>
              <a:pathLst>
                <a:path extrusionOk="0" h="726" w="1986">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3" name="Google Shape;9703;p79"/>
            <p:cNvSpPr/>
            <p:nvPr/>
          </p:nvSpPr>
          <p:spPr>
            <a:xfrm>
              <a:off x="-15434025" y="3920375"/>
              <a:ext cx="31525" cy="18150"/>
            </a:xfrm>
            <a:custGeom>
              <a:rect b="b" l="l" r="r" t="t"/>
              <a:pathLst>
                <a:path extrusionOk="0" h="726" w="1261">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4" name="Google Shape;9704;p79"/>
            <p:cNvSpPr/>
            <p:nvPr/>
          </p:nvSpPr>
          <p:spPr>
            <a:xfrm>
              <a:off x="-15436400" y="3974725"/>
              <a:ext cx="52800" cy="17350"/>
            </a:xfrm>
            <a:custGeom>
              <a:rect b="b" l="l" r="r" t="t"/>
              <a:pathLst>
                <a:path extrusionOk="0" h="694" w="2112">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5" name="Google Shape;9705;p79"/>
            <p:cNvSpPr/>
            <p:nvPr/>
          </p:nvSpPr>
          <p:spPr>
            <a:xfrm>
              <a:off x="-15688425" y="3992050"/>
              <a:ext cx="54350" cy="18150"/>
            </a:xfrm>
            <a:custGeom>
              <a:rect b="b" l="l" r="r" t="t"/>
              <a:pathLst>
                <a:path extrusionOk="0" h="726" w="2174">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6" name="Google Shape;9706;p79"/>
            <p:cNvSpPr/>
            <p:nvPr/>
          </p:nvSpPr>
          <p:spPr>
            <a:xfrm>
              <a:off x="-15664800" y="3707725"/>
              <a:ext cx="252850" cy="161475"/>
            </a:xfrm>
            <a:custGeom>
              <a:rect b="b" l="l" r="r" t="t"/>
              <a:pathLst>
                <a:path extrusionOk="0" h="6459" w="10114">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07" name="Google Shape;9707;p79"/>
          <p:cNvGrpSpPr/>
          <p:nvPr/>
        </p:nvGrpSpPr>
        <p:grpSpPr>
          <a:xfrm>
            <a:off x="1865544" y="1690441"/>
            <a:ext cx="451653" cy="447589"/>
            <a:chOff x="-20572500" y="3319025"/>
            <a:chExt cx="305625" cy="302875"/>
          </a:xfrm>
        </p:grpSpPr>
        <p:sp>
          <p:nvSpPr>
            <p:cNvPr id="9708" name="Google Shape;9708;p79"/>
            <p:cNvSpPr/>
            <p:nvPr/>
          </p:nvSpPr>
          <p:spPr>
            <a:xfrm>
              <a:off x="-20429150" y="3569900"/>
              <a:ext cx="18150" cy="52000"/>
            </a:xfrm>
            <a:custGeom>
              <a:rect b="b" l="l" r="r" t="t"/>
              <a:pathLst>
                <a:path extrusionOk="0" h="2080" w="726">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9" name="Google Shape;9709;p79"/>
            <p:cNvSpPr/>
            <p:nvPr/>
          </p:nvSpPr>
          <p:spPr>
            <a:xfrm>
              <a:off x="-20572500" y="3319025"/>
              <a:ext cx="305625" cy="267350"/>
            </a:xfrm>
            <a:custGeom>
              <a:rect b="b" l="l" r="r" t="t"/>
              <a:pathLst>
                <a:path extrusionOk="0" h="10694" w="12225">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10" name="Google Shape;9710;p79"/>
          <p:cNvGrpSpPr/>
          <p:nvPr/>
        </p:nvGrpSpPr>
        <p:grpSpPr>
          <a:xfrm>
            <a:off x="1866708" y="2305410"/>
            <a:ext cx="449325" cy="325670"/>
            <a:chOff x="-20571700" y="3722875"/>
            <a:chExt cx="304050" cy="220375"/>
          </a:xfrm>
        </p:grpSpPr>
        <p:sp>
          <p:nvSpPr>
            <p:cNvPr id="9711" name="Google Shape;9711;p79"/>
            <p:cNvSpPr/>
            <p:nvPr/>
          </p:nvSpPr>
          <p:spPr>
            <a:xfrm>
              <a:off x="-20333850" y="3728200"/>
              <a:ext cx="66200" cy="35475"/>
            </a:xfrm>
            <a:custGeom>
              <a:rect b="b" l="l" r="r" t="t"/>
              <a:pathLst>
                <a:path extrusionOk="0" h="1419" w="2648">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2" name="Google Shape;9712;p79"/>
            <p:cNvSpPr/>
            <p:nvPr/>
          </p:nvSpPr>
          <p:spPr>
            <a:xfrm>
              <a:off x="-20571700" y="3782550"/>
              <a:ext cx="49650" cy="51225"/>
            </a:xfrm>
            <a:custGeom>
              <a:rect b="b" l="l" r="r" t="t"/>
              <a:pathLst>
                <a:path extrusionOk="0" h="2049" w="1986">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3" name="Google Shape;9713;p79"/>
            <p:cNvSpPr/>
            <p:nvPr/>
          </p:nvSpPr>
          <p:spPr>
            <a:xfrm>
              <a:off x="-20320450" y="3782550"/>
              <a:ext cx="52800" cy="52800"/>
            </a:xfrm>
            <a:custGeom>
              <a:rect b="b" l="l" r="r" t="t"/>
              <a:pathLst>
                <a:path extrusionOk="0" h="2112" w="2112">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4" name="Google Shape;9714;p79"/>
            <p:cNvSpPr/>
            <p:nvPr/>
          </p:nvSpPr>
          <p:spPr>
            <a:xfrm>
              <a:off x="-20571700" y="3722875"/>
              <a:ext cx="178025" cy="220375"/>
            </a:xfrm>
            <a:custGeom>
              <a:rect b="b" l="l" r="r" t="t"/>
              <a:pathLst>
                <a:path extrusionOk="0" h="8815" w="7121">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5" name="Google Shape;9715;p79"/>
            <p:cNvSpPr/>
            <p:nvPr/>
          </p:nvSpPr>
          <p:spPr>
            <a:xfrm>
              <a:off x="-20404725" y="3782550"/>
              <a:ext cx="28375" cy="41775"/>
            </a:xfrm>
            <a:custGeom>
              <a:rect b="b" l="l" r="r" t="t"/>
              <a:pathLst>
                <a:path extrusionOk="0" h="1671" w="1135">
                  <a:moveTo>
                    <a:pt x="0" y="0"/>
                  </a:moveTo>
                  <a:lnTo>
                    <a:pt x="820" y="1387"/>
                  </a:lnTo>
                  <a:cubicBezTo>
                    <a:pt x="914" y="1450"/>
                    <a:pt x="914" y="1576"/>
                    <a:pt x="946" y="1670"/>
                  </a:cubicBezTo>
                  <a:cubicBezTo>
                    <a:pt x="1072" y="1513"/>
                    <a:pt x="1135" y="1292"/>
                    <a:pt x="1135" y="1072"/>
                  </a:cubicBezTo>
                  <a:lnTo>
                    <a:pt x="11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6" name="Google Shape;9716;p79"/>
            <p:cNvSpPr/>
            <p:nvPr/>
          </p:nvSpPr>
          <p:spPr>
            <a:xfrm>
              <a:off x="-20502400" y="3887300"/>
              <a:ext cx="1600" cy="25"/>
            </a:xfrm>
            <a:custGeom>
              <a:rect b="b" l="l" r="r" t="t"/>
              <a:pathLst>
                <a:path extrusionOk="0" h="1" w="64">
                  <a:moveTo>
                    <a:pt x="64" y="1"/>
                  </a:moveTo>
                  <a:cubicBezTo>
                    <a:pt x="1" y="1"/>
                    <a:pt x="1" y="1"/>
                    <a:pt x="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7" name="Google Shape;9717;p79"/>
            <p:cNvSpPr/>
            <p:nvPr/>
          </p:nvSpPr>
          <p:spPr>
            <a:xfrm>
              <a:off x="-20500825" y="3782550"/>
              <a:ext cx="220575" cy="159125"/>
            </a:xfrm>
            <a:custGeom>
              <a:rect b="b" l="l" r="r" t="t"/>
              <a:pathLst>
                <a:path extrusionOk="0" h="6365" w="8823">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18" name="Google Shape;9718;p79"/>
          <p:cNvGrpSpPr/>
          <p:nvPr/>
        </p:nvGrpSpPr>
        <p:grpSpPr>
          <a:xfrm>
            <a:off x="1866135" y="2796278"/>
            <a:ext cx="450470" cy="450470"/>
            <a:chOff x="-20571700" y="4066875"/>
            <a:chExt cx="304825" cy="304825"/>
          </a:xfrm>
        </p:grpSpPr>
        <p:sp>
          <p:nvSpPr>
            <p:cNvPr id="9719" name="Google Shape;9719;p79"/>
            <p:cNvSpPr/>
            <p:nvPr/>
          </p:nvSpPr>
          <p:spPr>
            <a:xfrm>
              <a:off x="-20385825" y="4211025"/>
              <a:ext cx="118950" cy="160675"/>
            </a:xfrm>
            <a:custGeom>
              <a:rect b="b" l="l" r="r" t="t"/>
              <a:pathLst>
                <a:path extrusionOk="0" h="6427" w="4758">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0" name="Google Shape;9720;p79"/>
            <p:cNvSpPr/>
            <p:nvPr/>
          </p:nvSpPr>
          <p:spPr>
            <a:xfrm>
              <a:off x="-20412600" y="4084875"/>
              <a:ext cx="109500" cy="89925"/>
            </a:xfrm>
            <a:custGeom>
              <a:rect b="b" l="l" r="r" t="t"/>
              <a:pathLst>
                <a:path extrusionOk="0" h="3597" w="438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1" name="Google Shape;9721;p79"/>
            <p:cNvSpPr/>
            <p:nvPr/>
          </p:nvSpPr>
          <p:spPr>
            <a:xfrm>
              <a:off x="-20332275" y="4066875"/>
              <a:ext cx="64625" cy="80375"/>
            </a:xfrm>
            <a:custGeom>
              <a:rect b="b" l="l" r="r" t="t"/>
              <a:pathLst>
                <a:path extrusionOk="0" h="3215" w="2585">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2" name="Google Shape;9722;p79"/>
            <p:cNvSpPr/>
            <p:nvPr/>
          </p:nvSpPr>
          <p:spPr>
            <a:xfrm>
              <a:off x="-20553575" y="4103900"/>
              <a:ext cx="107925" cy="89025"/>
            </a:xfrm>
            <a:custGeom>
              <a:rect b="b" l="l" r="r" t="t"/>
              <a:pathLst>
                <a:path extrusionOk="0" h="3561" w="4317">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3" name="Google Shape;9723;p79"/>
            <p:cNvSpPr/>
            <p:nvPr/>
          </p:nvSpPr>
          <p:spPr>
            <a:xfrm>
              <a:off x="-20515000" y="4168475"/>
              <a:ext cx="119750" cy="91400"/>
            </a:xfrm>
            <a:custGeom>
              <a:rect b="b" l="l" r="r" t="t"/>
              <a:pathLst>
                <a:path extrusionOk="0" h="3656" w="479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4" name="Google Shape;9724;p79"/>
            <p:cNvSpPr/>
            <p:nvPr/>
          </p:nvSpPr>
          <p:spPr>
            <a:xfrm>
              <a:off x="-20571700" y="4250400"/>
              <a:ext cx="233950" cy="120525"/>
            </a:xfrm>
            <a:custGeom>
              <a:rect b="b" l="l" r="r" t="t"/>
              <a:pathLst>
                <a:path extrusionOk="0" h="4821" w="9358">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25" name="Google Shape;9725;p79"/>
          <p:cNvGrpSpPr/>
          <p:nvPr/>
        </p:nvGrpSpPr>
        <p:grpSpPr>
          <a:xfrm>
            <a:off x="4632837" y="1688259"/>
            <a:ext cx="453980" cy="451948"/>
            <a:chOff x="-18645175" y="3334200"/>
            <a:chExt cx="307200" cy="305825"/>
          </a:xfrm>
        </p:grpSpPr>
        <p:sp>
          <p:nvSpPr>
            <p:cNvPr id="9726" name="Google Shape;9726;p79"/>
            <p:cNvSpPr/>
            <p:nvPr/>
          </p:nvSpPr>
          <p:spPr>
            <a:xfrm>
              <a:off x="-18627850" y="3424975"/>
              <a:ext cx="289875" cy="215050"/>
            </a:xfrm>
            <a:custGeom>
              <a:rect b="b" l="l" r="r" t="t"/>
              <a:pathLst>
                <a:path extrusionOk="0" h="8602" w="11595">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7" name="Google Shape;9727;p79"/>
            <p:cNvSpPr/>
            <p:nvPr/>
          </p:nvSpPr>
          <p:spPr>
            <a:xfrm>
              <a:off x="-18645175" y="3424975"/>
              <a:ext cx="141800" cy="159900"/>
            </a:xfrm>
            <a:custGeom>
              <a:rect b="b" l="l" r="r" t="t"/>
              <a:pathLst>
                <a:path extrusionOk="0" h="6396" w="5672">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8" name="Google Shape;9728;p79"/>
            <p:cNvSpPr/>
            <p:nvPr/>
          </p:nvSpPr>
          <p:spPr>
            <a:xfrm>
              <a:off x="-18466375" y="3334200"/>
              <a:ext cx="54350" cy="71100"/>
            </a:xfrm>
            <a:custGeom>
              <a:rect b="b" l="l" r="r" t="t"/>
              <a:pathLst>
                <a:path extrusionOk="0" h="2844" w="2174">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9" name="Google Shape;9729;p79"/>
            <p:cNvSpPr/>
            <p:nvPr/>
          </p:nvSpPr>
          <p:spPr>
            <a:xfrm>
              <a:off x="-18428575" y="3352500"/>
              <a:ext cx="87450" cy="82725"/>
            </a:xfrm>
            <a:custGeom>
              <a:rect b="b" l="l" r="r" t="t"/>
              <a:pathLst>
                <a:path extrusionOk="0" h="3309" w="3498">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0" name="Google Shape;9730;p79"/>
            <p:cNvSpPr/>
            <p:nvPr/>
          </p:nvSpPr>
          <p:spPr>
            <a:xfrm>
              <a:off x="-18645175" y="3334400"/>
              <a:ext cx="70900" cy="70900"/>
            </a:xfrm>
            <a:custGeom>
              <a:rect b="b" l="l" r="r" t="t"/>
              <a:pathLst>
                <a:path extrusionOk="0" h="2836" w="2836">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31" name="Google Shape;9731;p79"/>
          <p:cNvGrpSpPr/>
          <p:nvPr/>
        </p:nvGrpSpPr>
        <p:grpSpPr>
          <a:xfrm>
            <a:off x="4633429" y="2242989"/>
            <a:ext cx="452798" cy="450507"/>
            <a:chOff x="-18645175" y="3708500"/>
            <a:chExt cx="306400" cy="304850"/>
          </a:xfrm>
        </p:grpSpPr>
        <p:sp>
          <p:nvSpPr>
            <p:cNvPr id="9732" name="Google Shape;9732;p79"/>
            <p:cNvSpPr/>
            <p:nvPr/>
          </p:nvSpPr>
          <p:spPr>
            <a:xfrm>
              <a:off x="-18555375" y="381720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3" name="Google Shape;9733;p79"/>
            <p:cNvSpPr/>
            <p:nvPr/>
          </p:nvSpPr>
          <p:spPr>
            <a:xfrm>
              <a:off x="-18501825" y="3894000"/>
              <a:ext cx="18150" cy="16950"/>
            </a:xfrm>
            <a:custGeom>
              <a:rect b="b" l="l" r="r" t="t"/>
              <a:pathLst>
                <a:path extrusionOk="0" h="678" w="726">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4" name="Google Shape;9734;p79"/>
            <p:cNvSpPr/>
            <p:nvPr/>
          </p:nvSpPr>
          <p:spPr>
            <a:xfrm>
              <a:off x="-18546725" y="3835325"/>
              <a:ext cx="108725" cy="124450"/>
            </a:xfrm>
            <a:custGeom>
              <a:rect b="b" l="l" r="r" t="t"/>
              <a:pathLst>
                <a:path extrusionOk="0" h="4978" w="4349">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5" name="Google Shape;9735;p79"/>
            <p:cNvSpPr/>
            <p:nvPr/>
          </p:nvSpPr>
          <p:spPr>
            <a:xfrm>
              <a:off x="-18644375" y="3728200"/>
              <a:ext cx="305600" cy="285150"/>
            </a:xfrm>
            <a:custGeom>
              <a:rect b="b" l="l" r="r" t="t"/>
              <a:pathLst>
                <a:path extrusionOk="0" h="11406" w="12224">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6" name="Google Shape;9736;p79"/>
            <p:cNvSpPr/>
            <p:nvPr/>
          </p:nvSpPr>
          <p:spPr>
            <a:xfrm>
              <a:off x="-18448275" y="3817200"/>
              <a:ext cx="18150" cy="17350"/>
            </a:xfrm>
            <a:custGeom>
              <a:rect b="b" l="l" r="r" t="t"/>
              <a:pathLst>
                <a:path extrusionOk="0" h="694" w="726">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7" name="Google Shape;9737;p79"/>
            <p:cNvSpPr/>
            <p:nvPr/>
          </p:nvSpPr>
          <p:spPr>
            <a:xfrm>
              <a:off x="-18645175" y="3708500"/>
              <a:ext cx="74050" cy="91400"/>
            </a:xfrm>
            <a:custGeom>
              <a:rect b="b" l="l" r="r" t="t"/>
              <a:pathLst>
                <a:path extrusionOk="0" h="3656" w="2962">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8" name="Google Shape;9738;p79"/>
            <p:cNvSpPr/>
            <p:nvPr/>
          </p:nvSpPr>
          <p:spPr>
            <a:xfrm>
              <a:off x="-18415975" y="3710075"/>
              <a:ext cx="74850" cy="92975"/>
            </a:xfrm>
            <a:custGeom>
              <a:rect b="b" l="l" r="r" t="t"/>
              <a:pathLst>
                <a:path extrusionOk="0" h="3719" w="2994">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39" name="Google Shape;9739;p79"/>
          <p:cNvGrpSpPr/>
          <p:nvPr/>
        </p:nvGrpSpPr>
        <p:grpSpPr>
          <a:xfrm>
            <a:off x="4631101" y="2795630"/>
            <a:ext cx="457453" cy="451763"/>
            <a:chOff x="-18647525" y="4082625"/>
            <a:chExt cx="309550" cy="305700"/>
          </a:xfrm>
        </p:grpSpPr>
        <p:sp>
          <p:nvSpPr>
            <p:cNvPr id="9740" name="Google Shape;9740;p79"/>
            <p:cNvSpPr/>
            <p:nvPr/>
          </p:nvSpPr>
          <p:spPr>
            <a:xfrm>
              <a:off x="-18609725" y="4082625"/>
              <a:ext cx="123675" cy="61475"/>
            </a:xfrm>
            <a:custGeom>
              <a:rect b="b" l="l" r="r" t="t"/>
              <a:pathLst>
                <a:path extrusionOk="0" h="2459" w="4947">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1" name="Google Shape;9741;p79"/>
            <p:cNvSpPr/>
            <p:nvPr/>
          </p:nvSpPr>
          <p:spPr>
            <a:xfrm>
              <a:off x="-18647525" y="4155875"/>
              <a:ext cx="148075" cy="195350"/>
            </a:xfrm>
            <a:custGeom>
              <a:rect b="b" l="l" r="r" t="t"/>
              <a:pathLst>
                <a:path extrusionOk="0" h="7814" w="5923">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2" name="Google Shape;9742;p79"/>
            <p:cNvSpPr/>
            <p:nvPr/>
          </p:nvSpPr>
          <p:spPr>
            <a:xfrm>
              <a:off x="-18442750" y="4150575"/>
              <a:ext cx="102400" cy="100625"/>
            </a:xfrm>
            <a:custGeom>
              <a:rect b="b" l="l" r="r" t="t"/>
              <a:pathLst>
                <a:path extrusionOk="0" h="4025" w="4096">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3" name="Google Shape;9743;p79"/>
            <p:cNvSpPr/>
            <p:nvPr/>
          </p:nvSpPr>
          <p:spPr>
            <a:xfrm>
              <a:off x="-18581375" y="4176775"/>
              <a:ext cx="243400" cy="211550"/>
            </a:xfrm>
            <a:custGeom>
              <a:rect b="b" l="l" r="r" t="t"/>
              <a:pathLst>
                <a:path extrusionOk="0" h="8462" w="9736">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44" name="Google Shape;9744;p79"/>
          <p:cNvGrpSpPr/>
          <p:nvPr/>
        </p:nvGrpSpPr>
        <p:grpSpPr>
          <a:xfrm>
            <a:off x="7441485" y="1689592"/>
            <a:ext cx="395755" cy="449288"/>
            <a:chOff x="-16775350" y="3309200"/>
            <a:chExt cx="267800" cy="304025"/>
          </a:xfrm>
        </p:grpSpPr>
        <p:sp>
          <p:nvSpPr>
            <p:cNvPr id="9745" name="Google Shape;9745;p79"/>
            <p:cNvSpPr/>
            <p:nvPr/>
          </p:nvSpPr>
          <p:spPr>
            <a:xfrm>
              <a:off x="-16775350" y="3309200"/>
              <a:ext cx="267800" cy="160675"/>
            </a:xfrm>
            <a:custGeom>
              <a:rect b="b" l="l" r="r" t="t"/>
              <a:pathLst>
                <a:path extrusionOk="0" h="6427" w="10712">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6" name="Google Shape;9746;p79"/>
            <p:cNvSpPr/>
            <p:nvPr/>
          </p:nvSpPr>
          <p:spPr>
            <a:xfrm>
              <a:off x="-16704475" y="3398975"/>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7" name="Google Shape;9747;p79"/>
            <p:cNvSpPr/>
            <p:nvPr/>
          </p:nvSpPr>
          <p:spPr>
            <a:xfrm>
              <a:off x="-16707625" y="3487200"/>
              <a:ext cx="129200" cy="126025"/>
            </a:xfrm>
            <a:custGeom>
              <a:rect b="b" l="l" r="r" t="t"/>
              <a:pathLst>
                <a:path extrusionOk="0" h="5041" w="5168">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48" name="Google Shape;9748;p79"/>
          <p:cNvGrpSpPr/>
          <p:nvPr/>
        </p:nvGrpSpPr>
        <p:grpSpPr>
          <a:xfrm>
            <a:off x="7441485" y="2241827"/>
            <a:ext cx="395755" cy="452835"/>
            <a:chOff x="-16775350" y="3683300"/>
            <a:chExt cx="267800" cy="306425"/>
          </a:xfrm>
        </p:grpSpPr>
        <p:sp>
          <p:nvSpPr>
            <p:cNvPr id="9749" name="Google Shape;9749;p79"/>
            <p:cNvSpPr/>
            <p:nvPr/>
          </p:nvSpPr>
          <p:spPr>
            <a:xfrm>
              <a:off x="-16775350" y="3683300"/>
              <a:ext cx="267800" cy="306425"/>
            </a:xfrm>
            <a:custGeom>
              <a:rect b="b" l="l" r="r" t="t"/>
              <a:pathLst>
                <a:path extrusionOk="0" h="12257" w="10712">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0" name="Google Shape;9750;p79"/>
            <p:cNvSpPr/>
            <p:nvPr/>
          </p:nvSpPr>
          <p:spPr>
            <a:xfrm>
              <a:off x="-16648550" y="3847925"/>
              <a:ext cx="13425" cy="21275"/>
            </a:xfrm>
            <a:custGeom>
              <a:rect b="b" l="l" r="r" t="t"/>
              <a:pathLst>
                <a:path extrusionOk="0" h="851" w="537">
                  <a:moveTo>
                    <a:pt x="284" y="0"/>
                  </a:moveTo>
                  <a:lnTo>
                    <a:pt x="1" y="252"/>
                  </a:lnTo>
                  <a:lnTo>
                    <a:pt x="284" y="851"/>
                  </a:lnTo>
                  <a:lnTo>
                    <a:pt x="536" y="252"/>
                  </a:lnTo>
                  <a:lnTo>
                    <a:pt x="2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1" name="Google Shape;9751;p79"/>
            <p:cNvSpPr/>
            <p:nvPr/>
          </p:nvSpPr>
          <p:spPr>
            <a:xfrm>
              <a:off x="-16722575" y="3771400"/>
              <a:ext cx="161475" cy="215950"/>
            </a:xfrm>
            <a:custGeom>
              <a:rect b="b" l="l" r="r" t="t"/>
              <a:pathLst>
                <a:path extrusionOk="0" h="8638" w="6459">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52" name="Google Shape;9752;p79"/>
          <p:cNvGrpSpPr/>
          <p:nvPr/>
        </p:nvGrpSpPr>
        <p:grpSpPr>
          <a:xfrm>
            <a:off x="7413536" y="2796870"/>
            <a:ext cx="451653" cy="449288"/>
            <a:chOff x="-16794250" y="4058225"/>
            <a:chExt cx="305625" cy="304025"/>
          </a:xfrm>
        </p:grpSpPr>
        <p:sp>
          <p:nvSpPr>
            <p:cNvPr id="9753" name="Google Shape;9753;p79"/>
            <p:cNvSpPr/>
            <p:nvPr/>
          </p:nvSpPr>
          <p:spPr>
            <a:xfrm>
              <a:off x="-16793475" y="4309475"/>
              <a:ext cx="70925" cy="17350"/>
            </a:xfrm>
            <a:custGeom>
              <a:rect b="b" l="l" r="r" t="t"/>
              <a:pathLst>
                <a:path extrusionOk="0" h="694" w="2837">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4" name="Google Shape;9754;p79"/>
            <p:cNvSpPr/>
            <p:nvPr/>
          </p:nvSpPr>
          <p:spPr>
            <a:xfrm>
              <a:off x="-16758025" y="4344900"/>
              <a:ext cx="89800" cy="17350"/>
            </a:xfrm>
            <a:custGeom>
              <a:rect b="b" l="l" r="r" t="t"/>
              <a:pathLst>
                <a:path extrusionOk="0" h="694" w="3592">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5" name="Google Shape;9755;p79"/>
            <p:cNvSpPr/>
            <p:nvPr/>
          </p:nvSpPr>
          <p:spPr>
            <a:xfrm>
              <a:off x="-16615475" y="4344900"/>
              <a:ext cx="89825" cy="17350"/>
            </a:xfrm>
            <a:custGeom>
              <a:rect b="b" l="l" r="r" t="t"/>
              <a:pathLst>
                <a:path extrusionOk="0" h="694" w="3593">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6" name="Google Shape;9756;p79"/>
            <p:cNvSpPr/>
            <p:nvPr/>
          </p:nvSpPr>
          <p:spPr>
            <a:xfrm>
              <a:off x="-16561900" y="4309475"/>
              <a:ext cx="71700" cy="17350"/>
            </a:xfrm>
            <a:custGeom>
              <a:rect b="b" l="l" r="r" t="t"/>
              <a:pathLst>
                <a:path extrusionOk="0" h="694" w="2868">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7" name="Google Shape;9757;p79"/>
            <p:cNvSpPr/>
            <p:nvPr/>
          </p:nvSpPr>
          <p:spPr>
            <a:xfrm>
              <a:off x="-16704475" y="4309475"/>
              <a:ext cx="125275" cy="17350"/>
            </a:xfrm>
            <a:custGeom>
              <a:rect b="b" l="l" r="r" t="t"/>
              <a:pathLst>
                <a:path extrusionOk="0" h="694" w="5011">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8" name="Google Shape;9758;p79"/>
            <p:cNvSpPr/>
            <p:nvPr/>
          </p:nvSpPr>
          <p:spPr>
            <a:xfrm>
              <a:off x="-16704475" y="4074750"/>
              <a:ext cx="126050" cy="165425"/>
            </a:xfrm>
            <a:custGeom>
              <a:rect b="b" l="l" r="r" t="t"/>
              <a:pathLst>
                <a:path extrusionOk="0" h="6617" w="5042">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9" name="Google Shape;9759;p79"/>
            <p:cNvSpPr/>
            <p:nvPr/>
          </p:nvSpPr>
          <p:spPr>
            <a:xfrm>
              <a:off x="-16725725" y="4237800"/>
              <a:ext cx="164625" cy="53575"/>
            </a:xfrm>
            <a:custGeom>
              <a:rect b="b" l="l" r="r" t="t"/>
              <a:pathLst>
                <a:path extrusionOk="0" h="2143" w="6585">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0" name="Google Shape;9760;p79"/>
            <p:cNvSpPr/>
            <p:nvPr/>
          </p:nvSpPr>
          <p:spPr>
            <a:xfrm>
              <a:off x="-16559550" y="4058225"/>
              <a:ext cx="70925" cy="233150"/>
            </a:xfrm>
            <a:custGeom>
              <a:rect b="b" l="l" r="r" t="t"/>
              <a:pathLst>
                <a:path extrusionOk="0" h="9326" w="2837">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1" name="Google Shape;9761;p79"/>
            <p:cNvSpPr/>
            <p:nvPr/>
          </p:nvSpPr>
          <p:spPr>
            <a:xfrm>
              <a:off x="-16794250" y="4059000"/>
              <a:ext cx="70900" cy="232375"/>
            </a:xfrm>
            <a:custGeom>
              <a:rect b="b" l="l" r="r" t="t"/>
              <a:pathLst>
                <a:path extrusionOk="0" h="9295" w="2836">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762" name="Google Shape;9762;p79"/>
          <p:cNvSpPr/>
          <p:nvPr/>
        </p:nvSpPr>
        <p:spPr>
          <a:xfrm>
            <a:off x="7992205" y="1689084"/>
            <a:ext cx="452798" cy="450470"/>
          </a:xfrm>
          <a:custGeom>
            <a:rect b="b" l="l" r="r" t="t"/>
            <a:pathLst>
              <a:path extrusionOk="0" h="12193" w="12256">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763" name="Google Shape;9763;p79"/>
          <p:cNvGrpSpPr/>
          <p:nvPr/>
        </p:nvGrpSpPr>
        <p:grpSpPr>
          <a:xfrm>
            <a:off x="2414953" y="1689573"/>
            <a:ext cx="457453" cy="449325"/>
            <a:chOff x="-20199150" y="3317850"/>
            <a:chExt cx="309550" cy="304050"/>
          </a:xfrm>
        </p:grpSpPr>
        <p:sp>
          <p:nvSpPr>
            <p:cNvPr id="9764" name="Google Shape;9764;p79"/>
            <p:cNvSpPr/>
            <p:nvPr/>
          </p:nvSpPr>
          <p:spPr>
            <a:xfrm>
              <a:off x="-20161350" y="3507675"/>
              <a:ext cx="68550" cy="43325"/>
            </a:xfrm>
            <a:custGeom>
              <a:rect b="b" l="l" r="r" t="t"/>
              <a:pathLst>
                <a:path extrusionOk="0" h="1733" w="2742">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5" name="Google Shape;9765;p79"/>
            <p:cNvSpPr/>
            <p:nvPr/>
          </p:nvSpPr>
          <p:spPr>
            <a:xfrm>
              <a:off x="-20161350" y="3389525"/>
              <a:ext cx="68550" cy="43350"/>
            </a:xfrm>
            <a:custGeom>
              <a:rect b="b" l="l" r="r" t="t"/>
              <a:pathLst>
                <a:path extrusionOk="0" h="1734" w="2742">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6" name="Google Shape;9766;p79"/>
            <p:cNvSpPr/>
            <p:nvPr/>
          </p:nvSpPr>
          <p:spPr>
            <a:xfrm>
              <a:off x="-20199150" y="3443075"/>
              <a:ext cx="97675" cy="53225"/>
            </a:xfrm>
            <a:custGeom>
              <a:rect b="b" l="l" r="r" t="t"/>
              <a:pathLst>
                <a:path extrusionOk="0" h="2129" w="3907">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7" name="Google Shape;9767;p79"/>
            <p:cNvSpPr/>
            <p:nvPr/>
          </p:nvSpPr>
          <p:spPr>
            <a:xfrm>
              <a:off x="-20091250" y="3479325"/>
              <a:ext cx="92175" cy="142575"/>
            </a:xfrm>
            <a:custGeom>
              <a:rect b="b" l="l" r="r" t="t"/>
              <a:pathLst>
                <a:path extrusionOk="0" h="5703" w="3687">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8" name="Google Shape;9768;p79"/>
            <p:cNvSpPr/>
            <p:nvPr/>
          </p:nvSpPr>
          <p:spPr>
            <a:xfrm>
              <a:off x="-20090475" y="3317850"/>
              <a:ext cx="91400" cy="142575"/>
            </a:xfrm>
            <a:custGeom>
              <a:rect b="b" l="l" r="r" t="t"/>
              <a:pathLst>
                <a:path extrusionOk="0" h="5703" w="3656">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9" name="Google Shape;9769;p79"/>
            <p:cNvSpPr/>
            <p:nvPr/>
          </p:nvSpPr>
          <p:spPr>
            <a:xfrm>
              <a:off x="-19984925" y="3389525"/>
              <a:ext cx="94550" cy="107925"/>
            </a:xfrm>
            <a:custGeom>
              <a:rect b="b" l="l" r="r" t="t"/>
              <a:pathLst>
                <a:path extrusionOk="0" h="4317" w="3782">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0" name="Google Shape;9770;p79"/>
            <p:cNvSpPr/>
            <p:nvPr/>
          </p:nvSpPr>
          <p:spPr>
            <a:xfrm>
              <a:off x="-19984125" y="3514750"/>
              <a:ext cx="94525" cy="107150"/>
            </a:xfrm>
            <a:custGeom>
              <a:rect b="b" l="l" r="r" t="t"/>
              <a:pathLst>
                <a:path extrusionOk="0" h="4286" w="3781">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71" name="Google Shape;9771;p79"/>
          <p:cNvGrpSpPr/>
          <p:nvPr/>
        </p:nvGrpSpPr>
        <p:grpSpPr>
          <a:xfrm>
            <a:off x="2417281" y="2242861"/>
            <a:ext cx="452798" cy="450766"/>
            <a:chOff x="-20199150" y="3693150"/>
            <a:chExt cx="306400" cy="305025"/>
          </a:xfrm>
        </p:grpSpPr>
        <p:sp>
          <p:nvSpPr>
            <p:cNvPr id="9772" name="Google Shape;9772;p79"/>
            <p:cNvSpPr/>
            <p:nvPr/>
          </p:nvSpPr>
          <p:spPr>
            <a:xfrm>
              <a:off x="-20182625" y="3762250"/>
              <a:ext cx="227650" cy="212650"/>
            </a:xfrm>
            <a:custGeom>
              <a:rect b="b" l="l" r="r" t="t"/>
              <a:pathLst>
                <a:path extrusionOk="0" h="8506" w="9106">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3" name="Google Shape;9773;p79"/>
            <p:cNvSpPr/>
            <p:nvPr/>
          </p:nvSpPr>
          <p:spPr>
            <a:xfrm>
              <a:off x="-20077075" y="3785225"/>
              <a:ext cx="97700" cy="91075"/>
            </a:xfrm>
            <a:custGeom>
              <a:rect b="b" l="l" r="r" t="t"/>
              <a:pathLst>
                <a:path extrusionOk="0" h="3643" w="3908">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4" name="Google Shape;9774;p79"/>
            <p:cNvSpPr/>
            <p:nvPr/>
          </p:nvSpPr>
          <p:spPr>
            <a:xfrm>
              <a:off x="-20051875" y="3693150"/>
              <a:ext cx="159125" cy="176850"/>
            </a:xfrm>
            <a:custGeom>
              <a:rect b="b" l="l" r="r" t="t"/>
              <a:pathLst>
                <a:path extrusionOk="0" h="7074" w="6365">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5" name="Google Shape;9775;p79"/>
            <p:cNvSpPr/>
            <p:nvPr/>
          </p:nvSpPr>
          <p:spPr>
            <a:xfrm>
              <a:off x="-20155825" y="3861300"/>
              <a:ext cx="92950" cy="92175"/>
            </a:xfrm>
            <a:custGeom>
              <a:rect b="b" l="l" r="r" t="t"/>
              <a:pathLst>
                <a:path extrusionOk="0" h="3687" w="3718">
                  <a:moveTo>
                    <a:pt x="221" y="1"/>
                  </a:moveTo>
                  <a:lnTo>
                    <a:pt x="63" y="158"/>
                  </a:lnTo>
                  <a:lnTo>
                    <a:pt x="0" y="190"/>
                  </a:lnTo>
                  <a:lnTo>
                    <a:pt x="3529" y="3687"/>
                  </a:lnTo>
                  <a:lnTo>
                    <a:pt x="3560" y="3655"/>
                  </a:lnTo>
                  <a:lnTo>
                    <a:pt x="3718" y="3498"/>
                  </a:lnTo>
                  <a:lnTo>
                    <a:pt x="2457" y="1230"/>
                  </a:lnTo>
                  <a:lnTo>
                    <a:pt x="2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6" name="Google Shape;9776;p79"/>
            <p:cNvSpPr/>
            <p:nvPr/>
          </p:nvSpPr>
          <p:spPr>
            <a:xfrm>
              <a:off x="-20199150" y="3918025"/>
              <a:ext cx="81150" cy="80150"/>
            </a:xfrm>
            <a:custGeom>
              <a:rect b="b" l="l" r="r" t="t"/>
              <a:pathLst>
                <a:path extrusionOk="0" h="3206" w="3246">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7" name="Google Shape;9777;p79"/>
            <p:cNvSpPr/>
            <p:nvPr/>
          </p:nvSpPr>
          <p:spPr>
            <a:xfrm>
              <a:off x="-20173950" y="3880200"/>
              <a:ext cx="92175" cy="92200"/>
            </a:xfrm>
            <a:custGeom>
              <a:rect b="b" l="l" r="r" t="t"/>
              <a:pathLst>
                <a:path extrusionOk="0" h="3688" w="3687">
                  <a:moveTo>
                    <a:pt x="316" y="1"/>
                  </a:moveTo>
                  <a:cubicBezTo>
                    <a:pt x="189" y="222"/>
                    <a:pt x="63" y="442"/>
                    <a:pt x="0" y="663"/>
                  </a:cubicBezTo>
                  <a:lnTo>
                    <a:pt x="3025" y="3687"/>
                  </a:lnTo>
                  <a:cubicBezTo>
                    <a:pt x="3245" y="3624"/>
                    <a:pt x="3498" y="3498"/>
                    <a:pt x="3687" y="3372"/>
                  </a:cubicBezTo>
                  <a:lnTo>
                    <a:pt x="3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78" name="Google Shape;9778;p79"/>
          <p:cNvGrpSpPr/>
          <p:nvPr/>
        </p:nvGrpSpPr>
        <p:grpSpPr>
          <a:xfrm>
            <a:off x="2417854" y="2795687"/>
            <a:ext cx="451653" cy="451653"/>
            <a:chOff x="-20197575" y="4066875"/>
            <a:chExt cx="305625" cy="305625"/>
          </a:xfrm>
        </p:grpSpPr>
        <p:sp>
          <p:nvSpPr>
            <p:cNvPr id="9779" name="Google Shape;9779;p79"/>
            <p:cNvSpPr/>
            <p:nvPr/>
          </p:nvSpPr>
          <p:spPr>
            <a:xfrm>
              <a:off x="-20089675" y="4066875"/>
              <a:ext cx="89025" cy="92175"/>
            </a:xfrm>
            <a:custGeom>
              <a:rect b="b" l="l" r="r" t="t"/>
              <a:pathLst>
                <a:path extrusionOk="0" h="3687" w="3561">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0" name="Google Shape;9780;p79"/>
            <p:cNvSpPr/>
            <p:nvPr/>
          </p:nvSpPr>
          <p:spPr>
            <a:xfrm>
              <a:off x="-20024300" y="4085775"/>
              <a:ext cx="132350" cy="125250"/>
            </a:xfrm>
            <a:custGeom>
              <a:rect b="b" l="l" r="r" t="t"/>
              <a:pathLst>
                <a:path extrusionOk="0" h="5010" w="5294">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1" name="Google Shape;9781;p79"/>
            <p:cNvSpPr/>
            <p:nvPr/>
          </p:nvSpPr>
          <p:spPr>
            <a:xfrm>
              <a:off x="-19983350" y="4263775"/>
              <a:ext cx="18925" cy="18150"/>
            </a:xfrm>
            <a:custGeom>
              <a:rect b="b" l="l" r="r" t="t"/>
              <a:pathLst>
                <a:path extrusionOk="0" h="726" w="757">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2" name="Google Shape;9782;p79"/>
            <p:cNvSpPr/>
            <p:nvPr/>
          </p:nvSpPr>
          <p:spPr>
            <a:xfrm>
              <a:off x="-20035325" y="4228350"/>
              <a:ext cx="125250" cy="143350"/>
            </a:xfrm>
            <a:custGeom>
              <a:rect b="b" l="l" r="r" t="t"/>
              <a:pathLst>
                <a:path extrusionOk="0" h="5734" w="501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3" name="Google Shape;9783;p79"/>
            <p:cNvSpPr/>
            <p:nvPr/>
          </p:nvSpPr>
          <p:spPr>
            <a:xfrm>
              <a:off x="-20054225" y="4175575"/>
              <a:ext cx="18125" cy="125250"/>
            </a:xfrm>
            <a:custGeom>
              <a:rect b="b" l="l" r="r" t="t"/>
              <a:pathLst>
                <a:path extrusionOk="0" h="5010" w="725">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4" name="Google Shape;9784;p79"/>
            <p:cNvSpPr/>
            <p:nvPr/>
          </p:nvSpPr>
          <p:spPr>
            <a:xfrm>
              <a:off x="-20197575" y="4085775"/>
              <a:ext cx="132350" cy="125250"/>
            </a:xfrm>
            <a:custGeom>
              <a:rect b="b" l="l" r="r" t="t"/>
              <a:pathLst>
                <a:path extrusionOk="0" h="5010" w="5294">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5" name="Google Shape;9785;p79"/>
            <p:cNvSpPr/>
            <p:nvPr/>
          </p:nvSpPr>
          <p:spPr>
            <a:xfrm>
              <a:off x="-20179475" y="4229925"/>
              <a:ext cx="125275" cy="142575"/>
            </a:xfrm>
            <a:custGeom>
              <a:rect b="b" l="l" r="r" t="t"/>
              <a:pathLst>
                <a:path extrusionOk="0" h="5703" w="5011">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6" name="Google Shape;9786;p79"/>
            <p:cNvSpPr/>
            <p:nvPr/>
          </p:nvSpPr>
          <p:spPr>
            <a:xfrm>
              <a:off x="-20125125" y="4263775"/>
              <a:ext cx="18150" cy="18150"/>
            </a:xfrm>
            <a:custGeom>
              <a:rect b="b" l="l" r="r" t="t"/>
              <a:pathLst>
                <a:path extrusionOk="0" h="726" w="726">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87" name="Google Shape;9787;p79"/>
          <p:cNvGrpSpPr/>
          <p:nvPr/>
        </p:nvGrpSpPr>
        <p:grpSpPr>
          <a:xfrm>
            <a:off x="5200071" y="1687520"/>
            <a:ext cx="449325" cy="453426"/>
            <a:chOff x="-18271050" y="3333200"/>
            <a:chExt cx="304050" cy="306825"/>
          </a:xfrm>
        </p:grpSpPr>
        <p:sp>
          <p:nvSpPr>
            <p:cNvPr id="9788" name="Google Shape;9788;p79"/>
            <p:cNvSpPr/>
            <p:nvPr/>
          </p:nvSpPr>
          <p:spPr>
            <a:xfrm>
              <a:off x="-18271050" y="3407650"/>
              <a:ext cx="63025" cy="79575"/>
            </a:xfrm>
            <a:custGeom>
              <a:rect b="b" l="l" r="r" t="t"/>
              <a:pathLst>
                <a:path extrusionOk="0" h="3183" w="2521">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9" name="Google Shape;9789;p79"/>
            <p:cNvSpPr/>
            <p:nvPr/>
          </p:nvSpPr>
          <p:spPr>
            <a:xfrm>
              <a:off x="-18030050" y="3406850"/>
              <a:ext cx="63050" cy="79575"/>
            </a:xfrm>
            <a:custGeom>
              <a:rect b="b" l="l" r="r" t="t"/>
              <a:pathLst>
                <a:path extrusionOk="0" h="3183" w="2522">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0" name="Google Shape;9790;p79"/>
            <p:cNvSpPr/>
            <p:nvPr/>
          </p:nvSpPr>
          <p:spPr>
            <a:xfrm>
              <a:off x="-18136375" y="3549400"/>
              <a:ext cx="35475" cy="32325"/>
            </a:xfrm>
            <a:custGeom>
              <a:rect b="b" l="l" r="r" t="t"/>
              <a:pathLst>
                <a:path extrusionOk="0" h="1293" w="1419">
                  <a:moveTo>
                    <a:pt x="725" y="1"/>
                  </a:moveTo>
                  <a:cubicBezTo>
                    <a:pt x="347" y="1"/>
                    <a:pt x="95" y="222"/>
                    <a:pt x="1" y="600"/>
                  </a:cubicBezTo>
                  <a:lnTo>
                    <a:pt x="725" y="1293"/>
                  </a:lnTo>
                  <a:lnTo>
                    <a:pt x="1419" y="600"/>
                  </a:lnTo>
                  <a:cubicBezTo>
                    <a:pt x="1355" y="285"/>
                    <a:pt x="1072"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1" name="Google Shape;9791;p79"/>
            <p:cNvSpPr/>
            <p:nvPr/>
          </p:nvSpPr>
          <p:spPr>
            <a:xfrm>
              <a:off x="-18233250" y="3423625"/>
              <a:ext cx="230800" cy="216400"/>
            </a:xfrm>
            <a:custGeom>
              <a:rect b="b" l="l" r="r" t="t"/>
              <a:pathLst>
                <a:path extrusionOk="0" h="8656" w="9232">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2" name="Google Shape;9792;p79"/>
            <p:cNvSpPr/>
            <p:nvPr/>
          </p:nvSpPr>
          <p:spPr>
            <a:xfrm>
              <a:off x="-18231675" y="3333200"/>
              <a:ext cx="220575" cy="125650"/>
            </a:xfrm>
            <a:custGeom>
              <a:rect b="b" l="l" r="r" t="t"/>
              <a:pathLst>
                <a:path extrusionOk="0" h="5026" w="8823">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93" name="Google Shape;9793;p79"/>
          <p:cNvGrpSpPr/>
          <p:nvPr/>
        </p:nvGrpSpPr>
        <p:grpSpPr>
          <a:xfrm>
            <a:off x="5200644" y="2244171"/>
            <a:ext cx="448180" cy="448143"/>
            <a:chOff x="-18270275" y="3710875"/>
            <a:chExt cx="303275" cy="303250"/>
          </a:xfrm>
        </p:grpSpPr>
        <p:sp>
          <p:nvSpPr>
            <p:cNvPr id="9794" name="Google Shape;9794;p79"/>
            <p:cNvSpPr/>
            <p:nvPr/>
          </p:nvSpPr>
          <p:spPr>
            <a:xfrm>
              <a:off x="-18240325" y="3896975"/>
              <a:ext cx="59875" cy="71475"/>
            </a:xfrm>
            <a:custGeom>
              <a:rect b="b" l="l" r="r" t="t"/>
              <a:pathLst>
                <a:path extrusionOk="0" h="2859" w="2395">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5" name="Google Shape;9795;p79"/>
            <p:cNvSpPr/>
            <p:nvPr/>
          </p:nvSpPr>
          <p:spPr>
            <a:xfrm>
              <a:off x="-18254500" y="3765100"/>
              <a:ext cx="267800" cy="249025"/>
            </a:xfrm>
            <a:custGeom>
              <a:rect b="b" l="l" r="r" t="t"/>
              <a:pathLst>
                <a:path extrusionOk="0" h="9961" w="10712">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6" name="Google Shape;9796;p79"/>
            <p:cNvSpPr/>
            <p:nvPr/>
          </p:nvSpPr>
          <p:spPr>
            <a:xfrm>
              <a:off x="-18057600" y="3896625"/>
              <a:ext cx="61450" cy="71825"/>
            </a:xfrm>
            <a:custGeom>
              <a:rect b="b" l="l" r="r" t="t"/>
              <a:pathLst>
                <a:path extrusionOk="0" h="2873" w="2458">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7" name="Google Shape;9797;p79"/>
            <p:cNvSpPr/>
            <p:nvPr/>
          </p:nvSpPr>
          <p:spPr>
            <a:xfrm>
              <a:off x="-18127700" y="3949125"/>
              <a:ext cx="18125" cy="16975"/>
            </a:xfrm>
            <a:custGeom>
              <a:rect b="b" l="l" r="r" t="t"/>
              <a:pathLst>
                <a:path extrusionOk="0" h="679" w="725">
                  <a:moveTo>
                    <a:pt x="351" y="1"/>
                  </a:moveTo>
                  <a:cubicBezTo>
                    <a:pt x="197" y="1"/>
                    <a:pt x="48" y="79"/>
                    <a:pt x="0" y="237"/>
                  </a:cubicBezTo>
                  <a:lnTo>
                    <a:pt x="378" y="678"/>
                  </a:lnTo>
                  <a:lnTo>
                    <a:pt x="725" y="237"/>
                  </a:lnTo>
                  <a:cubicBezTo>
                    <a:pt x="662" y="79"/>
                    <a:pt x="504" y="1"/>
                    <a:pt x="3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8" name="Google Shape;9798;p79"/>
            <p:cNvSpPr/>
            <p:nvPr/>
          </p:nvSpPr>
          <p:spPr>
            <a:xfrm>
              <a:off x="-18270275" y="3710875"/>
              <a:ext cx="107150" cy="98475"/>
            </a:xfrm>
            <a:custGeom>
              <a:rect b="b" l="l" r="r" t="t"/>
              <a:pathLst>
                <a:path extrusionOk="0" h="3939" w="4286">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9" name="Google Shape;9799;p79"/>
            <p:cNvSpPr/>
            <p:nvPr/>
          </p:nvSpPr>
          <p:spPr>
            <a:xfrm>
              <a:off x="-18074925" y="3710875"/>
              <a:ext cx="107925" cy="99275"/>
            </a:xfrm>
            <a:custGeom>
              <a:rect b="b" l="l" r="r" t="t"/>
              <a:pathLst>
                <a:path extrusionOk="0" h="3971" w="4317">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00" name="Google Shape;9800;p79"/>
          <p:cNvGrpSpPr/>
          <p:nvPr/>
        </p:nvGrpSpPr>
        <p:grpSpPr>
          <a:xfrm>
            <a:off x="5254196" y="2797422"/>
            <a:ext cx="341076" cy="448180"/>
            <a:chOff x="-18234025" y="4084200"/>
            <a:chExt cx="230800" cy="303275"/>
          </a:xfrm>
        </p:grpSpPr>
        <p:sp>
          <p:nvSpPr>
            <p:cNvPr id="9801" name="Google Shape;9801;p79"/>
            <p:cNvSpPr/>
            <p:nvPr/>
          </p:nvSpPr>
          <p:spPr>
            <a:xfrm>
              <a:off x="-18234025" y="4246450"/>
              <a:ext cx="230800" cy="141025"/>
            </a:xfrm>
            <a:custGeom>
              <a:rect b="b" l="l" r="r" t="t"/>
              <a:pathLst>
                <a:path extrusionOk="0" h="5641" w="9232">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2" name="Google Shape;9802;p79"/>
            <p:cNvSpPr/>
            <p:nvPr/>
          </p:nvSpPr>
          <p:spPr>
            <a:xfrm>
              <a:off x="-18200175" y="4156675"/>
              <a:ext cx="161500" cy="87450"/>
            </a:xfrm>
            <a:custGeom>
              <a:rect b="b" l="l" r="r" t="t"/>
              <a:pathLst>
                <a:path extrusionOk="0" h="3498" w="646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3" name="Google Shape;9803;p79"/>
            <p:cNvSpPr/>
            <p:nvPr/>
          </p:nvSpPr>
          <p:spPr>
            <a:xfrm>
              <a:off x="-18211200" y="4084200"/>
              <a:ext cx="185125" cy="71700"/>
            </a:xfrm>
            <a:custGeom>
              <a:rect b="b" l="l" r="r" t="t"/>
              <a:pathLst>
                <a:path extrusionOk="0" h="2868" w="7405">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04" name="Google Shape;9804;p79"/>
          <p:cNvGrpSpPr/>
          <p:nvPr/>
        </p:nvGrpSpPr>
        <p:grpSpPr>
          <a:xfrm>
            <a:off x="2366751" y="3341641"/>
            <a:ext cx="449325" cy="450470"/>
            <a:chOff x="-16419350" y="3308400"/>
            <a:chExt cx="304050" cy="304825"/>
          </a:xfrm>
        </p:grpSpPr>
        <p:sp>
          <p:nvSpPr>
            <p:cNvPr id="9805" name="Google Shape;9805;p79"/>
            <p:cNvSpPr/>
            <p:nvPr/>
          </p:nvSpPr>
          <p:spPr>
            <a:xfrm>
              <a:off x="-16222450" y="3344625"/>
              <a:ext cx="53600" cy="67775"/>
            </a:xfrm>
            <a:custGeom>
              <a:rect b="b" l="l" r="r" t="t"/>
              <a:pathLst>
                <a:path extrusionOk="0" h="2711" w="2144">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6" name="Google Shape;9806;p79"/>
            <p:cNvSpPr/>
            <p:nvPr/>
          </p:nvSpPr>
          <p:spPr>
            <a:xfrm>
              <a:off x="-16365000" y="3346200"/>
              <a:ext cx="52800" cy="66975"/>
            </a:xfrm>
            <a:custGeom>
              <a:rect b="b" l="l" r="r" t="t"/>
              <a:pathLst>
                <a:path extrusionOk="0" h="2679" w="2112">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7" name="Google Shape;9807;p79"/>
            <p:cNvSpPr/>
            <p:nvPr/>
          </p:nvSpPr>
          <p:spPr>
            <a:xfrm>
              <a:off x="-16419350" y="3417100"/>
              <a:ext cx="142575" cy="160700"/>
            </a:xfrm>
            <a:custGeom>
              <a:rect b="b" l="l" r="r" t="t"/>
              <a:pathLst>
                <a:path extrusionOk="0" h="6428" w="5703">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8" name="Google Shape;9808;p79"/>
            <p:cNvSpPr/>
            <p:nvPr/>
          </p:nvSpPr>
          <p:spPr>
            <a:xfrm>
              <a:off x="-16258675" y="3417100"/>
              <a:ext cx="143375" cy="161475"/>
            </a:xfrm>
            <a:custGeom>
              <a:rect b="b" l="l" r="r" t="t"/>
              <a:pathLst>
                <a:path extrusionOk="0" h="6459" w="5735">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9" name="Google Shape;9809;p79"/>
            <p:cNvSpPr/>
            <p:nvPr/>
          </p:nvSpPr>
          <p:spPr>
            <a:xfrm>
              <a:off x="-16310650" y="3308400"/>
              <a:ext cx="86650" cy="155975"/>
            </a:xfrm>
            <a:custGeom>
              <a:rect b="b" l="l" r="r" t="t"/>
              <a:pathLst>
                <a:path extrusionOk="0" h="6239" w="3466">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0" name="Google Shape;9810;p79"/>
            <p:cNvSpPr/>
            <p:nvPr/>
          </p:nvSpPr>
          <p:spPr>
            <a:xfrm>
              <a:off x="-16327975" y="3589575"/>
              <a:ext cx="51200" cy="23650"/>
            </a:xfrm>
            <a:custGeom>
              <a:rect b="b" l="l" r="r" t="t"/>
              <a:pathLst>
                <a:path extrusionOk="0" h="946" w="2048">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1" name="Google Shape;9811;p79"/>
            <p:cNvSpPr/>
            <p:nvPr/>
          </p:nvSpPr>
          <p:spPr>
            <a:xfrm>
              <a:off x="-16258675" y="3589575"/>
              <a:ext cx="51225" cy="23650"/>
            </a:xfrm>
            <a:custGeom>
              <a:rect b="b" l="l" r="r" t="t"/>
              <a:pathLst>
                <a:path extrusionOk="0" h="946" w="2049">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12" name="Google Shape;9812;p79"/>
          <p:cNvGrpSpPr/>
          <p:nvPr/>
        </p:nvGrpSpPr>
        <p:grpSpPr>
          <a:xfrm>
            <a:off x="4638306" y="3340423"/>
            <a:ext cx="395755" cy="452872"/>
            <a:chOff x="-16401225" y="3683275"/>
            <a:chExt cx="267800" cy="306450"/>
          </a:xfrm>
        </p:grpSpPr>
        <p:sp>
          <p:nvSpPr>
            <p:cNvPr id="9813" name="Google Shape;9813;p79"/>
            <p:cNvSpPr/>
            <p:nvPr/>
          </p:nvSpPr>
          <p:spPr>
            <a:xfrm>
              <a:off x="-16257875" y="3826650"/>
              <a:ext cx="70900" cy="72500"/>
            </a:xfrm>
            <a:custGeom>
              <a:rect b="b" l="l" r="r" t="t"/>
              <a:pathLst>
                <a:path extrusionOk="0" h="2900" w="2836">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4" name="Google Shape;9814;p79"/>
            <p:cNvSpPr/>
            <p:nvPr/>
          </p:nvSpPr>
          <p:spPr>
            <a:xfrm>
              <a:off x="-16275200" y="3832375"/>
              <a:ext cx="16550" cy="16350"/>
            </a:xfrm>
            <a:custGeom>
              <a:rect b="b" l="l" r="r" t="t"/>
              <a:pathLst>
                <a:path extrusionOk="0" h="654" w="662">
                  <a:moveTo>
                    <a:pt x="319" y="0"/>
                  </a:moveTo>
                  <a:cubicBezTo>
                    <a:pt x="173" y="0"/>
                    <a:pt x="32" y="71"/>
                    <a:pt x="0" y="213"/>
                  </a:cubicBezTo>
                  <a:lnTo>
                    <a:pt x="347" y="654"/>
                  </a:lnTo>
                  <a:lnTo>
                    <a:pt x="662" y="213"/>
                  </a:lnTo>
                  <a:cubicBezTo>
                    <a:pt x="614" y="71"/>
                    <a:pt x="465" y="0"/>
                    <a:pt x="3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5" name="Google Shape;9815;p79"/>
            <p:cNvSpPr/>
            <p:nvPr/>
          </p:nvSpPr>
          <p:spPr>
            <a:xfrm>
              <a:off x="-16347675" y="3825875"/>
              <a:ext cx="70900" cy="70900"/>
            </a:xfrm>
            <a:custGeom>
              <a:rect b="b" l="l" r="r" t="t"/>
              <a:pathLst>
                <a:path extrusionOk="0" h="2836" w="2836">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6" name="Google Shape;9816;p79"/>
            <p:cNvSpPr/>
            <p:nvPr/>
          </p:nvSpPr>
          <p:spPr>
            <a:xfrm>
              <a:off x="-16338225" y="3907775"/>
              <a:ext cx="35475" cy="81950"/>
            </a:xfrm>
            <a:custGeom>
              <a:rect b="b" l="l" r="r" t="t"/>
              <a:pathLst>
                <a:path extrusionOk="0" h="3278" w="1419">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7" name="Google Shape;9817;p79"/>
            <p:cNvSpPr/>
            <p:nvPr/>
          </p:nvSpPr>
          <p:spPr>
            <a:xfrm>
              <a:off x="-16231900" y="3906200"/>
              <a:ext cx="35475" cy="81150"/>
            </a:xfrm>
            <a:custGeom>
              <a:rect b="b" l="l" r="r" t="t"/>
              <a:pathLst>
                <a:path extrusionOk="0" h="3246" w="1419">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8" name="Google Shape;9818;p79"/>
            <p:cNvSpPr/>
            <p:nvPr/>
          </p:nvSpPr>
          <p:spPr>
            <a:xfrm>
              <a:off x="-16285450" y="3891250"/>
              <a:ext cx="35475" cy="59875"/>
            </a:xfrm>
            <a:custGeom>
              <a:rect b="b" l="l" r="r" t="t"/>
              <a:pathLst>
                <a:path extrusionOk="0" h="2395" w="1419">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9" name="Google Shape;9819;p79"/>
            <p:cNvSpPr/>
            <p:nvPr/>
          </p:nvSpPr>
          <p:spPr>
            <a:xfrm>
              <a:off x="-16401225" y="3683275"/>
              <a:ext cx="267800" cy="249725"/>
            </a:xfrm>
            <a:custGeom>
              <a:rect b="b" l="l" r="r" t="t"/>
              <a:pathLst>
                <a:path extrusionOk="0" h="9989" w="10712">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20" name="Google Shape;9820;p79"/>
          <p:cNvGrpSpPr/>
          <p:nvPr/>
        </p:nvGrpSpPr>
        <p:grpSpPr>
          <a:xfrm>
            <a:off x="8003755" y="2797062"/>
            <a:ext cx="450470" cy="448180"/>
            <a:chOff x="-16419350" y="4058200"/>
            <a:chExt cx="304825" cy="303275"/>
          </a:xfrm>
        </p:grpSpPr>
        <p:sp>
          <p:nvSpPr>
            <p:cNvPr id="9821" name="Google Shape;9821;p79"/>
            <p:cNvSpPr/>
            <p:nvPr/>
          </p:nvSpPr>
          <p:spPr>
            <a:xfrm>
              <a:off x="-16347675" y="4202350"/>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2" name="Google Shape;9822;p79"/>
            <p:cNvSpPr/>
            <p:nvPr/>
          </p:nvSpPr>
          <p:spPr>
            <a:xfrm>
              <a:off x="-16400450" y="4166900"/>
              <a:ext cx="35475" cy="35475"/>
            </a:xfrm>
            <a:custGeom>
              <a:rect b="b" l="l" r="r" t="t"/>
              <a:pathLst>
                <a:path extrusionOk="0" h="1419" w="1419">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3" name="Google Shape;9823;p79"/>
            <p:cNvSpPr/>
            <p:nvPr/>
          </p:nvSpPr>
          <p:spPr>
            <a:xfrm>
              <a:off x="-16389425" y="4058200"/>
              <a:ext cx="220575" cy="106950"/>
            </a:xfrm>
            <a:custGeom>
              <a:rect b="b" l="l" r="r" t="t"/>
              <a:pathLst>
                <a:path extrusionOk="0" h="4278" w="8823">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4" name="Google Shape;9824;p79"/>
            <p:cNvSpPr/>
            <p:nvPr/>
          </p:nvSpPr>
          <p:spPr>
            <a:xfrm>
              <a:off x="-16298850" y="4178725"/>
              <a:ext cx="41000" cy="47275"/>
            </a:xfrm>
            <a:custGeom>
              <a:rect b="b" l="l" r="r" t="t"/>
              <a:pathLst>
                <a:path extrusionOk="0" h="1891" w="164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5" name="Google Shape;9825;p79"/>
            <p:cNvSpPr/>
            <p:nvPr/>
          </p:nvSpPr>
          <p:spPr>
            <a:xfrm>
              <a:off x="-16246075" y="4178725"/>
              <a:ext cx="41775" cy="55150"/>
            </a:xfrm>
            <a:custGeom>
              <a:rect b="b" l="l" r="r" t="t"/>
              <a:pathLst>
                <a:path extrusionOk="0" h="2206" w="1671">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6" name="Google Shape;9826;p79"/>
            <p:cNvSpPr/>
            <p:nvPr/>
          </p:nvSpPr>
          <p:spPr>
            <a:xfrm>
              <a:off x="-16419350" y="4122000"/>
              <a:ext cx="304050" cy="188725"/>
            </a:xfrm>
            <a:custGeom>
              <a:rect b="b" l="l" r="r" t="t"/>
              <a:pathLst>
                <a:path extrusionOk="0" h="7549" w="12162">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7" name="Google Shape;9827;p79"/>
            <p:cNvSpPr/>
            <p:nvPr/>
          </p:nvSpPr>
          <p:spPr>
            <a:xfrm>
              <a:off x="-16419350" y="4263775"/>
              <a:ext cx="304825" cy="97700"/>
            </a:xfrm>
            <a:custGeom>
              <a:rect b="b" l="l" r="r" t="t"/>
              <a:pathLst>
                <a:path extrusionOk="0" h="3908" w="12193">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28" name="Google Shape;9828;p79"/>
          <p:cNvGrpSpPr/>
          <p:nvPr/>
        </p:nvGrpSpPr>
        <p:grpSpPr>
          <a:xfrm>
            <a:off x="4030643" y="3343080"/>
            <a:ext cx="450507" cy="447589"/>
            <a:chOff x="-15296200" y="3326900"/>
            <a:chExt cx="304850" cy="302875"/>
          </a:xfrm>
        </p:grpSpPr>
        <p:sp>
          <p:nvSpPr>
            <p:cNvPr id="9829" name="Google Shape;9829;p79"/>
            <p:cNvSpPr/>
            <p:nvPr/>
          </p:nvSpPr>
          <p:spPr>
            <a:xfrm>
              <a:off x="-15182775" y="3326900"/>
              <a:ext cx="77200" cy="157175"/>
            </a:xfrm>
            <a:custGeom>
              <a:rect b="b" l="l" r="r" t="t"/>
              <a:pathLst>
                <a:path extrusionOk="0" h="6287" w="3088">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0" name="Google Shape;9830;p79"/>
            <p:cNvSpPr/>
            <p:nvPr/>
          </p:nvSpPr>
          <p:spPr>
            <a:xfrm>
              <a:off x="-15260825" y="3363175"/>
              <a:ext cx="108800" cy="199650"/>
            </a:xfrm>
            <a:custGeom>
              <a:rect b="b" l="l" r="r" t="t"/>
              <a:pathLst>
                <a:path extrusionOk="0" h="7986" w="4352">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1" name="Google Shape;9831;p79"/>
            <p:cNvSpPr/>
            <p:nvPr/>
          </p:nvSpPr>
          <p:spPr>
            <a:xfrm>
              <a:off x="-15135525" y="3362475"/>
              <a:ext cx="109325" cy="200350"/>
            </a:xfrm>
            <a:custGeom>
              <a:rect b="b" l="l" r="r" t="t"/>
              <a:pathLst>
                <a:path extrusionOk="0" h="8014" w="4373">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2" name="Google Shape;9832;p79"/>
            <p:cNvSpPr/>
            <p:nvPr/>
          </p:nvSpPr>
          <p:spPr>
            <a:xfrm>
              <a:off x="-15296200" y="3416600"/>
              <a:ext cx="143375" cy="213175"/>
            </a:xfrm>
            <a:custGeom>
              <a:rect b="b" l="l" r="r" t="t"/>
              <a:pathLst>
                <a:path extrusionOk="0" h="8527" w="5735">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3" name="Google Shape;9833;p79"/>
            <p:cNvSpPr/>
            <p:nvPr/>
          </p:nvSpPr>
          <p:spPr>
            <a:xfrm>
              <a:off x="-15134725" y="3416100"/>
              <a:ext cx="143375" cy="213675"/>
            </a:xfrm>
            <a:custGeom>
              <a:rect b="b" l="l" r="r" t="t"/>
              <a:pathLst>
                <a:path extrusionOk="0" h="8547" w="5735">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34" name="Google Shape;9834;p79"/>
          <p:cNvGrpSpPr/>
          <p:nvPr/>
        </p:nvGrpSpPr>
        <p:grpSpPr>
          <a:xfrm>
            <a:off x="2946296" y="1706881"/>
            <a:ext cx="486566" cy="414708"/>
            <a:chOff x="-19835275" y="3330250"/>
            <a:chExt cx="329250" cy="280625"/>
          </a:xfrm>
        </p:grpSpPr>
        <p:sp>
          <p:nvSpPr>
            <p:cNvPr id="9835" name="Google Shape;9835;p79"/>
            <p:cNvSpPr/>
            <p:nvPr/>
          </p:nvSpPr>
          <p:spPr>
            <a:xfrm>
              <a:off x="-19768325" y="3361750"/>
              <a:ext cx="197725" cy="249125"/>
            </a:xfrm>
            <a:custGeom>
              <a:rect b="b" l="l" r="r" t="t"/>
              <a:pathLst>
                <a:path extrusionOk="0" h="9965" w="7909">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6" name="Google Shape;9836;p79"/>
            <p:cNvSpPr/>
            <p:nvPr/>
          </p:nvSpPr>
          <p:spPr>
            <a:xfrm>
              <a:off x="-19622625" y="3330250"/>
              <a:ext cx="116600" cy="189250"/>
            </a:xfrm>
            <a:custGeom>
              <a:rect b="b" l="l" r="r" t="t"/>
              <a:pathLst>
                <a:path extrusionOk="0" h="7570" w="4664">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7" name="Google Shape;9837;p79"/>
            <p:cNvSpPr/>
            <p:nvPr/>
          </p:nvSpPr>
          <p:spPr>
            <a:xfrm>
              <a:off x="-19835275" y="3330250"/>
              <a:ext cx="116600" cy="189250"/>
            </a:xfrm>
            <a:custGeom>
              <a:rect b="b" l="l" r="r" t="t"/>
              <a:pathLst>
                <a:path extrusionOk="0" h="7570" w="4664">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38" name="Google Shape;9838;p79"/>
          <p:cNvGrpSpPr/>
          <p:nvPr/>
        </p:nvGrpSpPr>
        <p:grpSpPr>
          <a:xfrm>
            <a:off x="2964325" y="2243470"/>
            <a:ext cx="450507" cy="449547"/>
            <a:chOff x="-19822675" y="3692750"/>
            <a:chExt cx="304850" cy="304200"/>
          </a:xfrm>
        </p:grpSpPr>
        <p:sp>
          <p:nvSpPr>
            <p:cNvPr id="9839" name="Google Shape;9839;p79"/>
            <p:cNvSpPr/>
            <p:nvPr/>
          </p:nvSpPr>
          <p:spPr>
            <a:xfrm>
              <a:off x="-19715550" y="3692750"/>
              <a:ext cx="90600" cy="60675"/>
            </a:xfrm>
            <a:custGeom>
              <a:rect b="b" l="l" r="r" t="t"/>
              <a:pathLst>
                <a:path extrusionOk="0" h="2427" w="3624">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0" name="Google Shape;9840;p79"/>
            <p:cNvSpPr/>
            <p:nvPr/>
          </p:nvSpPr>
          <p:spPr>
            <a:xfrm>
              <a:off x="-19660425" y="3766200"/>
              <a:ext cx="142600" cy="230750"/>
            </a:xfrm>
            <a:custGeom>
              <a:rect b="b" l="l" r="r" t="t"/>
              <a:pathLst>
                <a:path extrusionOk="0" h="9230" w="5704">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1" name="Google Shape;9841;p79"/>
            <p:cNvSpPr/>
            <p:nvPr/>
          </p:nvSpPr>
          <p:spPr>
            <a:xfrm>
              <a:off x="-19728150" y="3763650"/>
              <a:ext cx="114225" cy="54375"/>
            </a:xfrm>
            <a:custGeom>
              <a:rect b="b" l="l" r="r" t="t"/>
              <a:pathLst>
                <a:path extrusionOk="0" h="2175" w="4569">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2" name="Google Shape;9842;p79"/>
            <p:cNvSpPr/>
            <p:nvPr/>
          </p:nvSpPr>
          <p:spPr>
            <a:xfrm>
              <a:off x="-19695075" y="3868400"/>
              <a:ext cx="48075" cy="110300"/>
            </a:xfrm>
            <a:custGeom>
              <a:rect b="b" l="l" r="r" t="t"/>
              <a:pathLst>
                <a:path extrusionOk="0" h="4412" w="1923">
                  <a:moveTo>
                    <a:pt x="977" y="0"/>
                  </a:moveTo>
                  <a:lnTo>
                    <a:pt x="0" y="4285"/>
                  </a:lnTo>
                  <a:cubicBezTo>
                    <a:pt x="316" y="4380"/>
                    <a:pt x="631" y="4411"/>
                    <a:pt x="977" y="4411"/>
                  </a:cubicBezTo>
                  <a:cubicBezTo>
                    <a:pt x="1261" y="4411"/>
                    <a:pt x="1576" y="4380"/>
                    <a:pt x="1922" y="4285"/>
                  </a:cubicBez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3" name="Google Shape;9843;p79"/>
            <p:cNvSpPr/>
            <p:nvPr/>
          </p:nvSpPr>
          <p:spPr>
            <a:xfrm>
              <a:off x="-19822675" y="3764250"/>
              <a:ext cx="142575" cy="229550"/>
            </a:xfrm>
            <a:custGeom>
              <a:rect b="b" l="l" r="r" t="t"/>
              <a:pathLst>
                <a:path extrusionOk="0" h="9182" w="5703">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44" name="Google Shape;9844;p79"/>
          <p:cNvGrpSpPr/>
          <p:nvPr/>
        </p:nvGrpSpPr>
        <p:grpSpPr>
          <a:xfrm>
            <a:off x="2964916" y="2796278"/>
            <a:ext cx="449325" cy="450470"/>
            <a:chOff x="-19822675" y="4066875"/>
            <a:chExt cx="304050" cy="304825"/>
          </a:xfrm>
        </p:grpSpPr>
        <p:sp>
          <p:nvSpPr>
            <p:cNvPr id="9845" name="Google Shape;9845;p79"/>
            <p:cNvSpPr/>
            <p:nvPr/>
          </p:nvSpPr>
          <p:spPr>
            <a:xfrm>
              <a:off x="-19803775" y="4086925"/>
              <a:ext cx="71700" cy="68975"/>
            </a:xfrm>
            <a:custGeom>
              <a:rect b="b" l="l" r="r" t="t"/>
              <a:pathLst>
                <a:path extrusionOk="0" h="2759" w="2868">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6" name="Google Shape;9846;p79"/>
            <p:cNvSpPr/>
            <p:nvPr/>
          </p:nvSpPr>
          <p:spPr>
            <a:xfrm>
              <a:off x="-19822675" y="4174775"/>
              <a:ext cx="304050" cy="124475"/>
            </a:xfrm>
            <a:custGeom>
              <a:rect b="b" l="l" r="r" t="t"/>
              <a:pathLst>
                <a:path extrusionOk="0" h="4979" w="12162">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7" name="Google Shape;9847;p79"/>
            <p:cNvSpPr/>
            <p:nvPr/>
          </p:nvSpPr>
          <p:spPr>
            <a:xfrm>
              <a:off x="-19732100" y="4066875"/>
              <a:ext cx="122100" cy="89825"/>
            </a:xfrm>
            <a:custGeom>
              <a:rect b="b" l="l" r="r" t="t"/>
              <a:pathLst>
                <a:path extrusionOk="0" h="3593" w="4884">
                  <a:moveTo>
                    <a:pt x="2427" y="1"/>
                  </a:moveTo>
                  <a:cubicBezTo>
                    <a:pt x="1229" y="1"/>
                    <a:pt x="190" y="1796"/>
                    <a:pt x="1" y="3592"/>
                  </a:cubicBezTo>
                  <a:lnTo>
                    <a:pt x="4884" y="3592"/>
                  </a:lnTo>
                  <a:cubicBezTo>
                    <a:pt x="4695" y="1796"/>
                    <a:pt x="3687" y="1"/>
                    <a:pt x="2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8" name="Google Shape;9848;p79"/>
            <p:cNvSpPr/>
            <p:nvPr/>
          </p:nvSpPr>
          <p:spPr>
            <a:xfrm>
              <a:off x="-19609225" y="4087725"/>
              <a:ext cx="71700" cy="69750"/>
            </a:xfrm>
            <a:custGeom>
              <a:rect b="b" l="l" r="r" t="t"/>
              <a:pathLst>
                <a:path extrusionOk="0" h="2790" w="2868">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9" name="Google Shape;9849;p79"/>
            <p:cNvSpPr/>
            <p:nvPr/>
          </p:nvSpPr>
          <p:spPr>
            <a:xfrm>
              <a:off x="-19643875" y="4308675"/>
              <a:ext cx="70900" cy="44125"/>
            </a:xfrm>
            <a:custGeom>
              <a:rect b="b" l="l" r="r" t="t"/>
              <a:pathLst>
                <a:path extrusionOk="0" h="1765" w="2836">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0" name="Google Shape;9850;p79"/>
            <p:cNvSpPr/>
            <p:nvPr/>
          </p:nvSpPr>
          <p:spPr>
            <a:xfrm>
              <a:off x="-19581650" y="4292925"/>
              <a:ext cx="63025" cy="78775"/>
            </a:xfrm>
            <a:custGeom>
              <a:rect b="b" l="l" r="r" t="t"/>
              <a:pathLst>
                <a:path extrusionOk="0" h="3151" w="2521">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51" name="Google Shape;9851;p79"/>
          <p:cNvGrpSpPr/>
          <p:nvPr/>
        </p:nvGrpSpPr>
        <p:grpSpPr>
          <a:xfrm>
            <a:off x="5773985" y="1689571"/>
            <a:ext cx="399302" cy="449325"/>
            <a:chOff x="-17878825" y="3334400"/>
            <a:chExt cx="270200" cy="304050"/>
          </a:xfrm>
        </p:grpSpPr>
        <p:sp>
          <p:nvSpPr>
            <p:cNvPr id="9852" name="Google Shape;9852;p79"/>
            <p:cNvSpPr/>
            <p:nvPr/>
          </p:nvSpPr>
          <p:spPr>
            <a:xfrm>
              <a:off x="-17683475" y="3334400"/>
              <a:ext cx="74850" cy="74050"/>
            </a:xfrm>
            <a:custGeom>
              <a:rect b="b" l="l" r="r" t="t"/>
              <a:pathLst>
                <a:path extrusionOk="0" h="2962" w="2994">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3" name="Google Shape;9853;p79"/>
            <p:cNvSpPr/>
            <p:nvPr/>
          </p:nvSpPr>
          <p:spPr>
            <a:xfrm>
              <a:off x="-17752000" y="3513975"/>
              <a:ext cx="16550" cy="16550"/>
            </a:xfrm>
            <a:custGeom>
              <a:rect b="b" l="l" r="r" t="t"/>
              <a:pathLst>
                <a:path extrusionOk="0" h="662" w="662">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4" name="Google Shape;9854;p79"/>
            <p:cNvSpPr/>
            <p:nvPr/>
          </p:nvSpPr>
          <p:spPr>
            <a:xfrm>
              <a:off x="-17860700" y="3405275"/>
              <a:ext cx="107150" cy="206225"/>
            </a:xfrm>
            <a:custGeom>
              <a:rect b="b" l="l" r="r" t="t"/>
              <a:pathLst>
                <a:path extrusionOk="0" h="8249" w="4286">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5" name="Google Shape;9855;p79"/>
            <p:cNvSpPr/>
            <p:nvPr/>
          </p:nvSpPr>
          <p:spPr>
            <a:xfrm>
              <a:off x="-17735475" y="3405275"/>
              <a:ext cx="107150" cy="206475"/>
            </a:xfrm>
            <a:custGeom>
              <a:rect b="b" l="l" r="r" t="t"/>
              <a:pathLst>
                <a:path extrusionOk="0" h="8259" w="4286">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6" name="Google Shape;9856;p79"/>
            <p:cNvSpPr/>
            <p:nvPr/>
          </p:nvSpPr>
          <p:spPr>
            <a:xfrm>
              <a:off x="-17812650" y="3353300"/>
              <a:ext cx="136275" cy="144150"/>
            </a:xfrm>
            <a:custGeom>
              <a:rect b="b" l="l" r="r" t="t"/>
              <a:pathLst>
                <a:path extrusionOk="0" h="5766" w="5451">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7" name="Google Shape;9857;p79"/>
            <p:cNvSpPr/>
            <p:nvPr/>
          </p:nvSpPr>
          <p:spPr>
            <a:xfrm>
              <a:off x="-17770900" y="3614000"/>
              <a:ext cx="52775" cy="24450"/>
            </a:xfrm>
            <a:custGeom>
              <a:rect b="b" l="l" r="r" t="t"/>
              <a:pathLst>
                <a:path extrusionOk="0" h="978" w="2111">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8" name="Google Shape;9858;p79"/>
            <p:cNvSpPr/>
            <p:nvPr/>
          </p:nvSpPr>
          <p:spPr>
            <a:xfrm>
              <a:off x="-17878825" y="3334400"/>
              <a:ext cx="74075" cy="74050"/>
            </a:xfrm>
            <a:custGeom>
              <a:rect b="b" l="l" r="r" t="t"/>
              <a:pathLst>
                <a:path extrusionOk="0" h="2962" w="2963">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59" name="Google Shape;9859;p79"/>
          <p:cNvGrpSpPr/>
          <p:nvPr/>
        </p:nvGrpSpPr>
        <p:grpSpPr>
          <a:xfrm>
            <a:off x="5747809" y="2242416"/>
            <a:ext cx="451653" cy="451653"/>
            <a:chOff x="-17896150" y="3709300"/>
            <a:chExt cx="305625" cy="305625"/>
          </a:xfrm>
        </p:grpSpPr>
        <p:sp>
          <p:nvSpPr>
            <p:cNvPr id="9860" name="Google Shape;9860;p79"/>
            <p:cNvSpPr/>
            <p:nvPr/>
          </p:nvSpPr>
          <p:spPr>
            <a:xfrm>
              <a:off x="-17896150" y="3709300"/>
              <a:ext cx="54375" cy="77200"/>
            </a:xfrm>
            <a:custGeom>
              <a:rect b="b" l="l" r="r" t="t"/>
              <a:pathLst>
                <a:path extrusionOk="0" h="3088" w="2175">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1" name="Google Shape;9861;p79"/>
            <p:cNvSpPr/>
            <p:nvPr/>
          </p:nvSpPr>
          <p:spPr>
            <a:xfrm>
              <a:off x="-17877250" y="3801075"/>
              <a:ext cx="286725" cy="213850"/>
            </a:xfrm>
            <a:custGeom>
              <a:rect b="b" l="l" r="r" t="t"/>
              <a:pathLst>
                <a:path extrusionOk="0" h="8554" w="11469">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2" name="Google Shape;9862;p79"/>
            <p:cNvSpPr/>
            <p:nvPr/>
          </p:nvSpPr>
          <p:spPr>
            <a:xfrm>
              <a:off x="-17783500" y="3763075"/>
              <a:ext cx="191400" cy="194350"/>
            </a:xfrm>
            <a:custGeom>
              <a:rect b="b" l="l" r="r" t="t"/>
              <a:pathLst>
                <a:path extrusionOk="0" h="7774" w="7656">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3" name="Google Shape;9863;p79"/>
            <p:cNvSpPr/>
            <p:nvPr/>
          </p:nvSpPr>
          <p:spPr>
            <a:xfrm>
              <a:off x="-17825250" y="3710075"/>
              <a:ext cx="54375" cy="76425"/>
            </a:xfrm>
            <a:custGeom>
              <a:rect b="b" l="l" r="r" t="t"/>
              <a:pathLst>
                <a:path extrusionOk="0" h="3057" w="2175">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64" name="Google Shape;9864;p79"/>
          <p:cNvGrpSpPr/>
          <p:nvPr/>
        </p:nvGrpSpPr>
        <p:grpSpPr>
          <a:xfrm>
            <a:off x="5775740" y="2795686"/>
            <a:ext cx="395792" cy="451653"/>
            <a:chOff x="-17878025" y="4082625"/>
            <a:chExt cx="267825" cy="305625"/>
          </a:xfrm>
        </p:grpSpPr>
        <p:sp>
          <p:nvSpPr>
            <p:cNvPr id="9865" name="Google Shape;9865;p79"/>
            <p:cNvSpPr/>
            <p:nvPr/>
          </p:nvSpPr>
          <p:spPr>
            <a:xfrm>
              <a:off x="-17660650" y="4191325"/>
              <a:ext cx="50450" cy="52000"/>
            </a:xfrm>
            <a:custGeom>
              <a:rect b="b" l="l" r="r" t="t"/>
              <a:pathLst>
                <a:path extrusionOk="0" h="2080" w="2018">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6" name="Google Shape;9866;p79"/>
            <p:cNvSpPr/>
            <p:nvPr/>
          </p:nvSpPr>
          <p:spPr>
            <a:xfrm>
              <a:off x="-17716575" y="4084200"/>
              <a:ext cx="88250" cy="103200"/>
            </a:xfrm>
            <a:custGeom>
              <a:rect b="b" l="l" r="r" t="t"/>
              <a:pathLst>
                <a:path extrusionOk="0" h="4128" w="353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7" name="Google Shape;9867;p79"/>
            <p:cNvSpPr/>
            <p:nvPr/>
          </p:nvSpPr>
          <p:spPr>
            <a:xfrm>
              <a:off x="-17860700" y="4082625"/>
              <a:ext cx="90600" cy="104000"/>
            </a:xfrm>
            <a:custGeom>
              <a:rect b="b" l="l" r="r" t="t"/>
              <a:pathLst>
                <a:path extrusionOk="0" h="4160" w="3624">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8" name="Google Shape;9868;p79"/>
            <p:cNvSpPr/>
            <p:nvPr/>
          </p:nvSpPr>
          <p:spPr>
            <a:xfrm>
              <a:off x="-17752000" y="4281300"/>
              <a:ext cx="16550" cy="16375"/>
            </a:xfrm>
            <a:custGeom>
              <a:rect b="b" l="l" r="r" t="t"/>
              <a:pathLst>
                <a:path extrusionOk="0" h="655" w="662">
                  <a:moveTo>
                    <a:pt x="319" y="1"/>
                  </a:moveTo>
                  <a:cubicBezTo>
                    <a:pt x="173" y="1"/>
                    <a:pt x="32" y="72"/>
                    <a:pt x="0" y="213"/>
                  </a:cubicBezTo>
                  <a:lnTo>
                    <a:pt x="347" y="655"/>
                  </a:lnTo>
                  <a:lnTo>
                    <a:pt x="662" y="213"/>
                  </a:lnTo>
                  <a:cubicBezTo>
                    <a:pt x="615" y="72"/>
                    <a:pt x="465" y="1"/>
                    <a:pt x="3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9" name="Google Shape;9869;p79"/>
            <p:cNvSpPr/>
            <p:nvPr/>
          </p:nvSpPr>
          <p:spPr>
            <a:xfrm>
              <a:off x="-17825250" y="4173200"/>
              <a:ext cx="161475" cy="161500"/>
            </a:xfrm>
            <a:custGeom>
              <a:rect b="b" l="l" r="r" t="t"/>
              <a:pathLst>
                <a:path extrusionOk="0" h="6460" w="6459">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0" name="Google Shape;9870;p79"/>
            <p:cNvSpPr/>
            <p:nvPr/>
          </p:nvSpPr>
          <p:spPr>
            <a:xfrm>
              <a:off x="-17787450" y="4293725"/>
              <a:ext cx="84300" cy="94525"/>
            </a:xfrm>
            <a:custGeom>
              <a:rect b="b" l="l" r="r" t="t"/>
              <a:pathLst>
                <a:path extrusionOk="0" h="3781" w="3372">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1" name="Google Shape;9871;p79"/>
            <p:cNvSpPr/>
            <p:nvPr/>
          </p:nvSpPr>
          <p:spPr>
            <a:xfrm>
              <a:off x="-17878025" y="4191325"/>
              <a:ext cx="49650" cy="52000"/>
            </a:xfrm>
            <a:custGeom>
              <a:rect b="b" l="l" r="r" t="t"/>
              <a:pathLst>
                <a:path extrusionOk="0" h="2080" w="1986">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72" name="Google Shape;9872;p79"/>
          <p:cNvGrpSpPr/>
          <p:nvPr/>
        </p:nvGrpSpPr>
        <p:grpSpPr>
          <a:xfrm>
            <a:off x="2919632" y="3355015"/>
            <a:ext cx="450507" cy="423722"/>
            <a:chOff x="-16044450" y="3317850"/>
            <a:chExt cx="304850" cy="286725"/>
          </a:xfrm>
        </p:grpSpPr>
        <p:sp>
          <p:nvSpPr>
            <p:cNvPr id="9873" name="Google Shape;9873;p79"/>
            <p:cNvSpPr/>
            <p:nvPr/>
          </p:nvSpPr>
          <p:spPr>
            <a:xfrm>
              <a:off x="-15873525" y="3317850"/>
              <a:ext cx="133925" cy="115025"/>
            </a:xfrm>
            <a:custGeom>
              <a:rect b="b" l="l" r="r" t="t"/>
              <a:pathLst>
                <a:path extrusionOk="0" h="4601" w="5357">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4" name="Google Shape;9874;p79"/>
            <p:cNvSpPr/>
            <p:nvPr/>
          </p:nvSpPr>
          <p:spPr>
            <a:xfrm>
              <a:off x="-15915275" y="3459625"/>
              <a:ext cx="44125" cy="54375"/>
            </a:xfrm>
            <a:custGeom>
              <a:rect b="b" l="l" r="r" t="t"/>
              <a:pathLst>
                <a:path extrusionOk="0" h="2175" w="1765">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5" name="Google Shape;9875;p79"/>
            <p:cNvSpPr/>
            <p:nvPr/>
          </p:nvSpPr>
          <p:spPr>
            <a:xfrm>
              <a:off x="-16009000" y="3372200"/>
              <a:ext cx="232375" cy="232375"/>
            </a:xfrm>
            <a:custGeom>
              <a:rect b="b" l="l" r="r" t="t"/>
              <a:pathLst>
                <a:path extrusionOk="0" h="9295" w="9295">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6" name="Google Shape;9876;p79"/>
            <p:cNvSpPr/>
            <p:nvPr/>
          </p:nvSpPr>
          <p:spPr>
            <a:xfrm>
              <a:off x="-16044450" y="3317850"/>
              <a:ext cx="133150" cy="115025"/>
            </a:xfrm>
            <a:custGeom>
              <a:rect b="b" l="l" r="r" t="t"/>
              <a:pathLst>
                <a:path extrusionOk="0" h="4601" w="5326">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877" name="Google Shape;9877;p79"/>
          <p:cNvSpPr/>
          <p:nvPr/>
        </p:nvSpPr>
        <p:spPr>
          <a:xfrm>
            <a:off x="5164353" y="3341975"/>
            <a:ext cx="448180" cy="450507"/>
          </a:xfrm>
          <a:custGeom>
            <a:rect b="b" l="l" r="r" t="t"/>
            <a:pathLst>
              <a:path extrusionOk="0" h="12194" w="12131">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878" name="Google Shape;9878;p79"/>
          <p:cNvGrpSpPr/>
          <p:nvPr/>
        </p:nvGrpSpPr>
        <p:grpSpPr>
          <a:xfrm>
            <a:off x="8042149" y="2243724"/>
            <a:ext cx="373662" cy="449030"/>
            <a:chOff x="-16018450" y="4058400"/>
            <a:chExt cx="252850" cy="303850"/>
          </a:xfrm>
        </p:grpSpPr>
        <p:sp>
          <p:nvSpPr>
            <p:cNvPr id="9879" name="Google Shape;9879;p79"/>
            <p:cNvSpPr/>
            <p:nvPr/>
          </p:nvSpPr>
          <p:spPr>
            <a:xfrm>
              <a:off x="-15927875" y="4129900"/>
              <a:ext cx="88250" cy="89025"/>
            </a:xfrm>
            <a:custGeom>
              <a:rect b="b" l="l" r="r" t="t"/>
              <a:pathLst>
                <a:path extrusionOk="0" h="3561" w="353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0" name="Google Shape;9880;p79"/>
            <p:cNvSpPr/>
            <p:nvPr/>
          </p:nvSpPr>
          <p:spPr>
            <a:xfrm>
              <a:off x="-16002700" y="4058400"/>
              <a:ext cx="237100" cy="233575"/>
            </a:xfrm>
            <a:custGeom>
              <a:rect b="b" l="l" r="r" t="t"/>
              <a:pathLst>
                <a:path extrusionOk="0" h="9343" w="9484">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1" name="Google Shape;9881;p79"/>
            <p:cNvSpPr/>
            <p:nvPr/>
          </p:nvSpPr>
          <p:spPr>
            <a:xfrm>
              <a:off x="-16018450" y="4253550"/>
              <a:ext cx="129200" cy="108700"/>
            </a:xfrm>
            <a:custGeom>
              <a:rect b="b" l="l" r="r" t="t"/>
              <a:pathLst>
                <a:path extrusionOk="0" h="4348" w="5168">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2" name="Google Shape;9882;p79"/>
            <p:cNvSpPr/>
            <p:nvPr/>
          </p:nvSpPr>
          <p:spPr>
            <a:xfrm>
              <a:off x="-15876675" y="4254325"/>
              <a:ext cx="107925" cy="90600"/>
            </a:xfrm>
            <a:custGeom>
              <a:rect b="b" l="l" r="r" t="t"/>
              <a:pathLst>
                <a:path extrusionOk="0" h="3624" w="4317">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883" name="Google Shape;9883;p79"/>
          <p:cNvSpPr/>
          <p:nvPr/>
        </p:nvSpPr>
        <p:spPr>
          <a:xfrm>
            <a:off x="6274865" y="3343157"/>
            <a:ext cx="449288" cy="448143"/>
          </a:xfrm>
          <a:custGeom>
            <a:rect b="b" l="l" r="r" t="t"/>
            <a:pathLst>
              <a:path extrusionOk="0" h="12130" w="12161">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4" name="Google Shape;9884;p79"/>
          <p:cNvSpPr txBox="1"/>
          <p:nvPr/>
        </p:nvSpPr>
        <p:spPr>
          <a:xfrm>
            <a:off x="1048350" y="721025"/>
            <a:ext cx="70473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Nature Icons</a:t>
            </a:r>
            <a:endParaRPr sz="2400">
              <a:solidFill>
                <a:srgbClr val="FFFFFF"/>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9888" name="Shape 9888"/>
        <p:cNvGrpSpPr/>
        <p:nvPr/>
      </p:nvGrpSpPr>
      <p:grpSpPr>
        <a:xfrm>
          <a:off x="0" y="0"/>
          <a:ext cx="0" cy="0"/>
          <a:chOff x="0" y="0"/>
          <a:chExt cx="0" cy="0"/>
        </a:xfrm>
      </p:grpSpPr>
      <p:grpSp>
        <p:nvGrpSpPr>
          <p:cNvPr id="9889" name="Google Shape;9889;p80"/>
          <p:cNvGrpSpPr/>
          <p:nvPr/>
        </p:nvGrpSpPr>
        <p:grpSpPr>
          <a:xfrm>
            <a:off x="845901" y="1689241"/>
            <a:ext cx="442337" cy="419623"/>
            <a:chOff x="-6696925" y="3272575"/>
            <a:chExt cx="307200" cy="291425"/>
          </a:xfrm>
        </p:grpSpPr>
        <p:sp>
          <p:nvSpPr>
            <p:cNvPr id="9890" name="Google Shape;9890;p80"/>
            <p:cNvSpPr/>
            <p:nvPr/>
          </p:nvSpPr>
          <p:spPr>
            <a:xfrm>
              <a:off x="-6696925" y="3371400"/>
              <a:ext cx="220575" cy="192600"/>
            </a:xfrm>
            <a:custGeom>
              <a:rect b="b" l="l" r="r" t="t"/>
              <a:pathLst>
                <a:path extrusionOk="0" h="7704" w="8823">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1" name="Google Shape;9891;p80"/>
            <p:cNvSpPr/>
            <p:nvPr/>
          </p:nvSpPr>
          <p:spPr>
            <a:xfrm>
              <a:off x="-6621300" y="3272575"/>
              <a:ext cx="231575" cy="194950"/>
            </a:xfrm>
            <a:custGeom>
              <a:rect b="b" l="l" r="r" t="t"/>
              <a:pathLst>
                <a:path extrusionOk="0" h="7798" w="9263">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92" name="Google Shape;9892;p80"/>
          <p:cNvGrpSpPr/>
          <p:nvPr/>
        </p:nvGrpSpPr>
        <p:grpSpPr>
          <a:xfrm>
            <a:off x="845884" y="2204636"/>
            <a:ext cx="442373" cy="420775"/>
            <a:chOff x="-6690625" y="3631325"/>
            <a:chExt cx="307225" cy="292225"/>
          </a:xfrm>
        </p:grpSpPr>
        <p:sp>
          <p:nvSpPr>
            <p:cNvPr id="9893" name="Google Shape;9893;p80"/>
            <p:cNvSpPr/>
            <p:nvPr/>
          </p:nvSpPr>
          <p:spPr>
            <a:xfrm>
              <a:off x="-6690625" y="3631325"/>
              <a:ext cx="222925" cy="292225"/>
            </a:xfrm>
            <a:custGeom>
              <a:rect b="b" l="l" r="r" t="t"/>
              <a:pathLst>
                <a:path extrusionOk="0" h="11689" w="8917">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4" name="Google Shape;9894;p80"/>
            <p:cNvSpPr/>
            <p:nvPr/>
          </p:nvSpPr>
          <p:spPr>
            <a:xfrm>
              <a:off x="-6604350" y="3832175"/>
              <a:ext cx="58675" cy="56550"/>
            </a:xfrm>
            <a:custGeom>
              <a:rect b="b" l="l" r="r" t="t"/>
              <a:pathLst>
                <a:path extrusionOk="0" h="2262" w="2347">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5" name="Google Shape;9895;p80"/>
            <p:cNvSpPr/>
            <p:nvPr/>
          </p:nvSpPr>
          <p:spPr>
            <a:xfrm>
              <a:off x="-6470875" y="3684775"/>
              <a:ext cx="87475" cy="71800"/>
            </a:xfrm>
            <a:custGeom>
              <a:rect b="b" l="l" r="r" t="t"/>
              <a:pathLst>
                <a:path extrusionOk="0" h="2872" w="3499">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6" name="Google Shape;9896;p80"/>
            <p:cNvSpPr/>
            <p:nvPr/>
          </p:nvSpPr>
          <p:spPr>
            <a:xfrm>
              <a:off x="-6578775" y="3721900"/>
              <a:ext cx="143375" cy="143375"/>
            </a:xfrm>
            <a:custGeom>
              <a:rect b="b" l="l" r="r" t="t"/>
              <a:pathLst>
                <a:path extrusionOk="0" h="5735" w="5735">
                  <a:moveTo>
                    <a:pt x="3813" y="1"/>
                  </a:moveTo>
                  <a:lnTo>
                    <a:pt x="1" y="3813"/>
                  </a:lnTo>
                  <a:lnTo>
                    <a:pt x="1922" y="5734"/>
                  </a:lnTo>
                  <a:lnTo>
                    <a:pt x="4474" y="3183"/>
                  </a:lnTo>
                  <a:lnTo>
                    <a:pt x="5734" y="1922"/>
                  </a:lnTo>
                  <a:lnTo>
                    <a:pt x="38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7" name="Google Shape;9897;p80"/>
            <p:cNvSpPr/>
            <p:nvPr/>
          </p:nvSpPr>
          <p:spPr>
            <a:xfrm>
              <a:off x="-6685100" y="3636850"/>
              <a:ext cx="47275" cy="46475"/>
            </a:xfrm>
            <a:custGeom>
              <a:rect b="b" l="l" r="r" t="t"/>
              <a:pathLst>
                <a:path extrusionOk="0" h="1859" w="1891">
                  <a:moveTo>
                    <a:pt x="1891" y="0"/>
                  </a:moveTo>
                  <a:lnTo>
                    <a:pt x="0" y="1859"/>
                  </a:lnTo>
                  <a:lnTo>
                    <a:pt x="1891" y="1859"/>
                  </a:lnTo>
                  <a:lnTo>
                    <a:pt x="18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98" name="Google Shape;9898;p80"/>
          <p:cNvGrpSpPr/>
          <p:nvPr/>
        </p:nvGrpSpPr>
        <p:grpSpPr>
          <a:xfrm>
            <a:off x="868005" y="2756972"/>
            <a:ext cx="421927" cy="419371"/>
            <a:chOff x="-6689825" y="3992050"/>
            <a:chExt cx="293025" cy="291250"/>
          </a:xfrm>
        </p:grpSpPr>
        <p:sp>
          <p:nvSpPr>
            <p:cNvPr id="9899" name="Google Shape;9899;p80"/>
            <p:cNvSpPr/>
            <p:nvPr/>
          </p:nvSpPr>
          <p:spPr>
            <a:xfrm>
              <a:off x="-6547275" y="3992050"/>
              <a:ext cx="30750" cy="65400"/>
            </a:xfrm>
            <a:custGeom>
              <a:rect b="b" l="l" r="r" t="t"/>
              <a:pathLst>
                <a:path extrusionOk="0" h="2616" w="1230">
                  <a:moveTo>
                    <a:pt x="1229" y="1"/>
                  </a:moveTo>
                  <a:cubicBezTo>
                    <a:pt x="757" y="379"/>
                    <a:pt x="284" y="1355"/>
                    <a:pt x="1" y="2616"/>
                  </a:cubicBezTo>
                  <a:lnTo>
                    <a:pt x="1229" y="2616"/>
                  </a:ln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0" name="Google Shape;9900;p80"/>
            <p:cNvSpPr/>
            <p:nvPr/>
          </p:nvSpPr>
          <p:spPr>
            <a:xfrm>
              <a:off x="-6547275" y="4143275"/>
              <a:ext cx="30750" cy="64600"/>
            </a:xfrm>
            <a:custGeom>
              <a:rect b="b" l="l" r="r" t="t"/>
              <a:pathLst>
                <a:path extrusionOk="0" h="2584" w="1230">
                  <a:moveTo>
                    <a:pt x="1" y="1"/>
                  </a:moveTo>
                  <a:cubicBezTo>
                    <a:pt x="284" y="1261"/>
                    <a:pt x="757" y="2237"/>
                    <a:pt x="1229" y="2584"/>
                  </a:cubicBez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1" name="Google Shape;9901;p80"/>
            <p:cNvSpPr/>
            <p:nvPr/>
          </p:nvSpPr>
          <p:spPr>
            <a:xfrm>
              <a:off x="-6551200" y="4073975"/>
              <a:ext cx="34675" cy="51200"/>
            </a:xfrm>
            <a:custGeom>
              <a:rect b="b" l="l" r="r" t="t"/>
              <a:pathLst>
                <a:path extrusionOk="0" h="2048" w="1387">
                  <a:moveTo>
                    <a:pt x="63" y="0"/>
                  </a:moveTo>
                  <a:cubicBezTo>
                    <a:pt x="0" y="725"/>
                    <a:pt x="0" y="1355"/>
                    <a:pt x="63" y="2048"/>
                  </a:cubicBezTo>
                  <a:lnTo>
                    <a:pt x="1386" y="2048"/>
                  </a:lnTo>
                  <a:lnTo>
                    <a:pt x="13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2" name="Google Shape;9902;p80"/>
            <p:cNvSpPr/>
            <p:nvPr/>
          </p:nvSpPr>
          <p:spPr>
            <a:xfrm>
              <a:off x="-6475600" y="3994425"/>
              <a:ext cx="70125" cy="63025"/>
            </a:xfrm>
            <a:custGeom>
              <a:rect b="b" l="l" r="r" t="t"/>
              <a:pathLst>
                <a:path extrusionOk="0" h="2521" w="2805">
                  <a:moveTo>
                    <a:pt x="1" y="0"/>
                  </a:moveTo>
                  <a:cubicBezTo>
                    <a:pt x="442" y="630"/>
                    <a:pt x="757" y="1512"/>
                    <a:pt x="946" y="2521"/>
                  </a:cubicBezTo>
                  <a:lnTo>
                    <a:pt x="2805" y="2521"/>
                  </a:lnTo>
                  <a:cubicBezTo>
                    <a:pt x="2301" y="1292"/>
                    <a:pt x="1261" y="347"/>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3" name="Google Shape;9903;p80"/>
            <p:cNvSpPr/>
            <p:nvPr/>
          </p:nvSpPr>
          <p:spPr>
            <a:xfrm>
              <a:off x="-6449600" y="4073975"/>
              <a:ext cx="52800" cy="51200"/>
            </a:xfrm>
            <a:custGeom>
              <a:rect b="b" l="l" r="r" t="t"/>
              <a:pathLst>
                <a:path extrusionOk="0" h="2048" w="2112">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4" name="Google Shape;9904;p80"/>
            <p:cNvSpPr/>
            <p:nvPr/>
          </p:nvSpPr>
          <p:spPr>
            <a:xfrm>
              <a:off x="-6500000" y="3992050"/>
              <a:ext cx="30725" cy="65400"/>
            </a:xfrm>
            <a:custGeom>
              <a:rect b="b" l="l" r="r" t="t"/>
              <a:pathLst>
                <a:path extrusionOk="0" h="2616" w="1229">
                  <a:moveTo>
                    <a:pt x="0" y="1"/>
                  </a:moveTo>
                  <a:lnTo>
                    <a:pt x="0" y="2616"/>
                  </a:lnTo>
                  <a:lnTo>
                    <a:pt x="1229" y="2616"/>
                  </a:lnTo>
                  <a:cubicBezTo>
                    <a:pt x="977" y="1355"/>
                    <a:pt x="473" y="379"/>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5" name="Google Shape;9905;p80"/>
            <p:cNvSpPr/>
            <p:nvPr/>
          </p:nvSpPr>
          <p:spPr>
            <a:xfrm>
              <a:off x="-6500000" y="4143275"/>
              <a:ext cx="30725" cy="64600"/>
            </a:xfrm>
            <a:custGeom>
              <a:rect b="b" l="l" r="r" t="t"/>
              <a:pathLst>
                <a:path extrusionOk="0" h="2584" w="1229">
                  <a:moveTo>
                    <a:pt x="0" y="1"/>
                  </a:moveTo>
                  <a:lnTo>
                    <a:pt x="0" y="2584"/>
                  </a:lnTo>
                  <a:cubicBezTo>
                    <a:pt x="473" y="2237"/>
                    <a:pt x="945" y="126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6" name="Google Shape;9906;p80"/>
            <p:cNvSpPr/>
            <p:nvPr/>
          </p:nvSpPr>
          <p:spPr>
            <a:xfrm>
              <a:off x="-6689825" y="4141700"/>
              <a:ext cx="149675" cy="141600"/>
            </a:xfrm>
            <a:custGeom>
              <a:rect b="b" l="l" r="r" t="t"/>
              <a:pathLst>
                <a:path extrusionOk="0" h="5664" w="5987">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7" name="Google Shape;9907;p80"/>
            <p:cNvSpPr/>
            <p:nvPr/>
          </p:nvSpPr>
          <p:spPr>
            <a:xfrm>
              <a:off x="-6475600" y="4141700"/>
              <a:ext cx="70125" cy="64600"/>
            </a:xfrm>
            <a:custGeom>
              <a:rect b="b" l="l" r="r" t="t"/>
              <a:pathLst>
                <a:path extrusionOk="0" h="2584" w="2805">
                  <a:moveTo>
                    <a:pt x="946" y="1"/>
                  </a:moveTo>
                  <a:cubicBezTo>
                    <a:pt x="757" y="1040"/>
                    <a:pt x="442" y="1954"/>
                    <a:pt x="1" y="2584"/>
                  </a:cubicBezTo>
                  <a:cubicBezTo>
                    <a:pt x="1261" y="2174"/>
                    <a:pt x="2301" y="1229"/>
                    <a:pt x="28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8" name="Google Shape;9908;p80"/>
            <p:cNvSpPr/>
            <p:nvPr/>
          </p:nvSpPr>
          <p:spPr>
            <a:xfrm>
              <a:off x="-6618950" y="4073975"/>
              <a:ext cx="52025" cy="51200"/>
            </a:xfrm>
            <a:custGeom>
              <a:rect b="b" l="l" r="r" t="t"/>
              <a:pathLst>
                <a:path extrusionOk="0" h="2048" w="2081">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9" name="Google Shape;9909;p80"/>
            <p:cNvSpPr/>
            <p:nvPr/>
          </p:nvSpPr>
          <p:spPr>
            <a:xfrm>
              <a:off x="-6610275" y="3992850"/>
              <a:ext cx="70125" cy="63025"/>
            </a:xfrm>
            <a:custGeom>
              <a:rect b="b" l="l" r="r" t="t"/>
              <a:pathLst>
                <a:path extrusionOk="0" h="2521" w="2805">
                  <a:moveTo>
                    <a:pt x="2804" y="0"/>
                  </a:moveTo>
                  <a:lnTo>
                    <a:pt x="2804" y="0"/>
                  </a:lnTo>
                  <a:cubicBezTo>
                    <a:pt x="1544" y="410"/>
                    <a:pt x="504" y="1355"/>
                    <a:pt x="0" y="2521"/>
                  </a:cubicBezTo>
                  <a:lnTo>
                    <a:pt x="1859" y="2521"/>
                  </a:lnTo>
                  <a:cubicBezTo>
                    <a:pt x="2017" y="1575"/>
                    <a:pt x="2363" y="693"/>
                    <a:pt x="2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0" name="Google Shape;9910;p80"/>
            <p:cNvSpPr/>
            <p:nvPr/>
          </p:nvSpPr>
          <p:spPr>
            <a:xfrm>
              <a:off x="-6500000" y="4073975"/>
              <a:ext cx="35450" cy="51200"/>
            </a:xfrm>
            <a:custGeom>
              <a:rect b="b" l="l" r="r" t="t"/>
              <a:pathLst>
                <a:path extrusionOk="0" h="2048" w="1418">
                  <a:moveTo>
                    <a:pt x="0" y="0"/>
                  </a:moveTo>
                  <a:lnTo>
                    <a:pt x="0" y="2048"/>
                  </a:lnTo>
                  <a:lnTo>
                    <a:pt x="1292" y="2048"/>
                  </a:lnTo>
                  <a:cubicBezTo>
                    <a:pt x="1418" y="1355"/>
                    <a:pt x="1418" y="725"/>
                    <a:pt x="12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11" name="Google Shape;9911;p80"/>
          <p:cNvSpPr/>
          <p:nvPr/>
        </p:nvSpPr>
        <p:spPr>
          <a:xfrm>
            <a:off x="3545854" y="1689199"/>
            <a:ext cx="434634" cy="419227"/>
          </a:xfrm>
          <a:custGeom>
            <a:rect b="b" l="l" r="r" t="t"/>
            <a:pathLst>
              <a:path extrusionOk="0" h="11646" w="12074">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912" name="Google Shape;9912;p80"/>
          <p:cNvGrpSpPr/>
          <p:nvPr/>
        </p:nvGrpSpPr>
        <p:grpSpPr>
          <a:xfrm>
            <a:off x="3551317" y="2205192"/>
            <a:ext cx="423043" cy="419659"/>
            <a:chOff x="-4837325" y="3612425"/>
            <a:chExt cx="293800" cy="291450"/>
          </a:xfrm>
        </p:grpSpPr>
        <p:sp>
          <p:nvSpPr>
            <p:cNvPr id="9913" name="Google Shape;9913;p80"/>
            <p:cNvSpPr/>
            <p:nvPr/>
          </p:nvSpPr>
          <p:spPr>
            <a:xfrm>
              <a:off x="-4836550" y="3612425"/>
              <a:ext cx="293025" cy="170925"/>
            </a:xfrm>
            <a:custGeom>
              <a:rect b="b" l="l" r="r" t="t"/>
              <a:pathLst>
                <a:path extrusionOk="0" h="6837" w="11721">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4" name="Google Shape;9914;p80"/>
            <p:cNvSpPr/>
            <p:nvPr/>
          </p:nvSpPr>
          <p:spPr>
            <a:xfrm>
              <a:off x="-4837325" y="3743950"/>
              <a:ext cx="291425" cy="159925"/>
            </a:xfrm>
            <a:custGeom>
              <a:rect b="b" l="l" r="r" t="t"/>
              <a:pathLst>
                <a:path extrusionOk="0" h="6397" w="11657">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5" name="Google Shape;9915;p80"/>
            <p:cNvSpPr/>
            <p:nvPr/>
          </p:nvSpPr>
          <p:spPr>
            <a:xfrm>
              <a:off x="-4716825" y="3799075"/>
              <a:ext cx="51225" cy="18950"/>
            </a:xfrm>
            <a:custGeom>
              <a:rect b="b" l="l" r="r" t="t"/>
              <a:pathLst>
                <a:path extrusionOk="0" h="758" w="2049">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16" name="Google Shape;9916;p80"/>
          <p:cNvGrpSpPr/>
          <p:nvPr/>
        </p:nvGrpSpPr>
        <p:grpSpPr>
          <a:xfrm>
            <a:off x="3564349" y="2756826"/>
            <a:ext cx="420775" cy="419659"/>
            <a:chOff x="-4837325" y="3971575"/>
            <a:chExt cx="292225" cy="291450"/>
          </a:xfrm>
        </p:grpSpPr>
        <p:sp>
          <p:nvSpPr>
            <p:cNvPr id="9917" name="Google Shape;9917;p80"/>
            <p:cNvSpPr/>
            <p:nvPr/>
          </p:nvSpPr>
          <p:spPr>
            <a:xfrm>
              <a:off x="-4734150" y="4073975"/>
              <a:ext cx="86650" cy="86650"/>
            </a:xfrm>
            <a:custGeom>
              <a:rect b="b" l="l" r="r" t="t"/>
              <a:pathLst>
                <a:path extrusionOk="0" h="3466" w="3466">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8" name="Google Shape;9918;p80"/>
            <p:cNvSpPr/>
            <p:nvPr/>
          </p:nvSpPr>
          <p:spPr>
            <a:xfrm>
              <a:off x="-4700300" y="4108625"/>
              <a:ext cx="18950" cy="17350"/>
            </a:xfrm>
            <a:custGeom>
              <a:rect b="b" l="l" r="r" t="t"/>
              <a:pathLst>
                <a:path extrusionOk="0" h="694" w="758">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9" name="Google Shape;9919;p80"/>
            <p:cNvSpPr/>
            <p:nvPr/>
          </p:nvSpPr>
          <p:spPr>
            <a:xfrm>
              <a:off x="-4748325" y="3971575"/>
              <a:ext cx="203225" cy="204025"/>
            </a:xfrm>
            <a:custGeom>
              <a:rect b="b" l="l" r="r" t="t"/>
              <a:pathLst>
                <a:path extrusionOk="0" h="8161" w="8129">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0" name="Google Shape;9920;p80"/>
            <p:cNvSpPr/>
            <p:nvPr/>
          </p:nvSpPr>
          <p:spPr>
            <a:xfrm>
              <a:off x="-4656175" y="4151950"/>
              <a:ext cx="91375" cy="91375"/>
            </a:xfrm>
            <a:custGeom>
              <a:rect b="b" l="l" r="r" t="t"/>
              <a:pathLst>
                <a:path extrusionOk="0" h="3655" w="3655">
                  <a:moveTo>
                    <a:pt x="599" y="0"/>
                  </a:moveTo>
                  <a:cubicBezTo>
                    <a:pt x="441" y="221"/>
                    <a:pt x="252" y="441"/>
                    <a:pt x="0" y="599"/>
                  </a:cubicBezTo>
                  <a:lnTo>
                    <a:pt x="1544" y="3655"/>
                  </a:lnTo>
                  <a:cubicBezTo>
                    <a:pt x="2395" y="3151"/>
                    <a:pt x="3151" y="2395"/>
                    <a:pt x="3655" y="1544"/>
                  </a:cubicBezTo>
                  <a:lnTo>
                    <a:pt x="59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1" name="Google Shape;9921;p80"/>
            <p:cNvSpPr/>
            <p:nvPr/>
          </p:nvSpPr>
          <p:spPr>
            <a:xfrm>
              <a:off x="-4817650" y="3991275"/>
              <a:ext cx="91400" cy="91375"/>
            </a:xfrm>
            <a:custGeom>
              <a:rect b="b" l="l" r="r" t="t"/>
              <a:pathLst>
                <a:path extrusionOk="0" h="3655" w="3656">
                  <a:moveTo>
                    <a:pt x="2143" y="0"/>
                  </a:moveTo>
                  <a:cubicBezTo>
                    <a:pt x="1261" y="504"/>
                    <a:pt x="536" y="1260"/>
                    <a:pt x="1" y="2111"/>
                  </a:cubicBezTo>
                  <a:lnTo>
                    <a:pt x="3088" y="3655"/>
                  </a:lnTo>
                  <a:cubicBezTo>
                    <a:pt x="3246" y="3434"/>
                    <a:pt x="3435" y="3214"/>
                    <a:pt x="3655" y="3088"/>
                  </a:cubicBez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2" name="Google Shape;9922;p80"/>
            <p:cNvSpPr/>
            <p:nvPr/>
          </p:nvSpPr>
          <p:spPr>
            <a:xfrm>
              <a:off x="-4837325" y="4059000"/>
              <a:ext cx="204000" cy="204025"/>
            </a:xfrm>
            <a:custGeom>
              <a:rect b="b" l="l" r="r" t="t"/>
              <a:pathLst>
                <a:path extrusionOk="0" h="8161" w="816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23" name="Google Shape;9923;p80"/>
          <p:cNvGrpSpPr/>
          <p:nvPr/>
        </p:nvGrpSpPr>
        <p:grpSpPr>
          <a:xfrm>
            <a:off x="6256364" y="1714185"/>
            <a:ext cx="430998" cy="369730"/>
            <a:chOff x="-3037625" y="3254850"/>
            <a:chExt cx="299325" cy="256775"/>
          </a:xfrm>
        </p:grpSpPr>
        <p:sp>
          <p:nvSpPr>
            <p:cNvPr id="9924" name="Google Shape;9924;p80"/>
            <p:cNvSpPr/>
            <p:nvPr/>
          </p:nvSpPr>
          <p:spPr>
            <a:xfrm>
              <a:off x="-3037625" y="3460400"/>
              <a:ext cx="152825" cy="51225"/>
            </a:xfrm>
            <a:custGeom>
              <a:rect b="b" l="l" r="r" t="t"/>
              <a:pathLst>
                <a:path extrusionOk="0" h="2049" w="6113">
                  <a:moveTo>
                    <a:pt x="1356" y="1"/>
                  </a:moveTo>
                  <a:cubicBezTo>
                    <a:pt x="1" y="1"/>
                    <a:pt x="1" y="2049"/>
                    <a:pt x="1356" y="2049"/>
                  </a:cubicBezTo>
                  <a:lnTo>
                    <a:pt x="4758" y="2049"/>
                  </a:lnTo>
                  <a:cubicBezTo>
                    <a:pt x="6113" y="2049"/>
                    <a:pt x="6113"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5" name="Google Shape;9925;p80"/>
            <p:cNvSpPr/>
            <p:nvPr/>
          </p:nvSpPr>
          <p:spPr>
            <a:xfrm>
              <a:off x="-2884825" y="3460400"/>
              <a:ext cx="146525" cy="51225"/>
            </a:xfrm>
            <a:custGeom>
              <a:rect b="b" l="l" r="r" t="t"/>
              <a:pathLst>
                <a:path extrusionOk="0" h="2049" w="5861">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6" name="Google Shape;9926;p80"/>
            <p:cNvSpPr/>
            <p:nvPr/>
          </p:nvSpPr>
          <p:spPr>
            <a:xfrm>
              <a:off x="-2909225" y="3313125"/>
              <a:ext cx="59875" cy="72475"/>
            </a:xfrm>
            <a:custGeom>
              <a:rect b="b" l="l" r="r" t="t"/>
              <a:pathLst>
                <a:path extrusionOk="0" h="2899" w="2395">
                  <a:moveTo>
                    <a:pt x="0" y="1"/>
                  </a:moveTo>
                  <a:lnTo>
                    <a:pt x="0" y="2899"/>
                  </a:lnTo>
                  <a:lnTo>
                    <a:pt x="2395" y="1450"/>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7" name="Google Shape;9927;p80"/>
            <p:cNvSpPr/>
            <p:nvPr/>
          </p:nvSpPr>
          <p:spPr>
            <a:xfrm>
              <a:off x="-3029750" y="3254850"/>
              <a:ext cx="291450" cy="188250"/>
            </a:xfrm>
            <a:custGeom>
              <a:rect b="b" l="l" r="r" t="t"/>
              <a:pathLst>
                <a:path extrusionOk="0" h="7530" w="11658">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28" name="Google Shape;9928;p80"/>
          <p:cNvGrpSpPr/>
          <p:nvPr/>
        </p:nvGrpSpPr>
        <p:grpSpPr>
          <a:xfrm>
            <a:off x="6260324" y="2204615"/>
            <a:ext cx="423079" cy="420811"/>
            <a:chOff x="-3031325" y="3597450"/>
            <a:chExt cx="293825" cy="292250"/>
          </a:xfrm>
        </p:grpSpPr>
        <p:sp>
          <p:nvSpPr>
            <p:cNvPr id="9929" name="Google Shape;9929;p80"/>
            <p:cNvSpPr/>
            <p:nvPr/>
          </p:nvSpPr>
          <p:spPr>
            <a:xfrm>
              <a:off x="-3029750" y="3597450"/>
              <a:ext cx="292250" cy="67775"/>
            </a:xfrm>
            <a:custGeom>
              <a:rect b="b" l="l" r="r" t="t"/>
              <a:pathLst>
                <a:path extrusionOk="0" h="2711" w="1169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0" name="Google Shape;9930;p80"/>
            <p:cNvSpPr/>
            <p:nvPr/>
          </p:nvSpPr>
          <p:spPr>
            <a:xfrm>
              <a:off x="-3031325" y="3687250"/>
              <a:ext cx="292250" cy="153600"/>
            </a:xfrm>
            <a:custGeom>
              <a:rect b="b" l="l" r="r" t="t"/>
              <a:pathLst>
                <a:path extrusionOk="0" h="6144" w="1169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1" name="Google Shape;9931;p80"/>
            <p:cNvSpPr/>
            <p:nvPr/>
          </p:nvSpPr>
          <p:spPr>
            <a:xfrm>
              <a:off x="-2908450" y="3724275"/>
              <a:ext cx="59900" cy="164625"/>
            </a:xfrm>
            <a:custGeom>
              <a:rect b="b" l="l" r="r" t="t"/>
              <a:pathLst>
                <a:path extrusionOk="0" h="6585" w="2396">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2" name="Google Shape;9932;p80"/>
            <p:cNvSpPr/>
            <p:nvPr/>
          </p:nvSpPr>
          <p:spPr>
            <a:xfrm>
              <a:off x="-2831250" y="3725850"/>
              <a:ext cx="59875" cy="163850"/>
            </a:xfrm>
            <a:custGeom>
              <a:rect b="b" l="l" r="r" t="t"/>
              <a:pathLst>
                <a:path extrusionOk="0" h="6554" w="2395">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33" name="Google Shape;9933;p80"/>
          <p:cNvGrpSpPr/>
          <p:nvPr/>
        </p:nvGrpSpPr>
        <p:grpSpPr>
          <a:xfrm>
            <a:off x="6272798" y="2781214"/>
            <a:ext cx="421927" cy="370882"/>
            <a:chOff x="-3030525" y="3973150"/>
            <a:chExt cx="293025" cy="257575"/>
          </a:xfrm>
        </p:grpSpPr>
        <p:sp>
          <p:nvSpPr>
            <p:cNvPr id="9934" name="Google Shape;9934;p80"/>
            <p:cNvSpPr/>
            <p:nvPr/>
          </p:nvSpPr>
          <p:spPr>
            <a:xfrm>
              <a:off x="-3029750" y="3973150"/>
              <a:ext cx="292250" cy="68550"/>
            </a:xfrm>
            <a:custGeom>
              <a:rect b="b" l="l" r="r" t="t"/>
              <a:pathLst>
                <a:path extrusionOk="0" h="2742" w="1169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5" name="Google Shape;9935;p80"/>
            <p:cNvSpPr/>
            <p:nvPr/>
          </p:nvSpPr>
          <p:spPr>
            <a:xfrm>
              <a:off x="-3030525" y="4059000"/>
              <a:ext cx="292225" cy="171725"/>
            </a:xfrm>
            <a:custGeom>
              <a:rect b="b" l="l" r="r" t="t"/>
              <a:pathLst>
                <a:path extrusionOk="0" h="6869" w="11689">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36" name="Google Shape;9936;p80"/>
          <p:cNvGrpSpPr/>
          <p:nvPr/>
        </p:nvGrpSpPr>
        <p:grpSpPr>
          <a:xfrm>
            <a:off x="1374391" y="3369426"/>
            <a:ext cx="421927" cy="297195"/>
            <a:chOff x="-1199300" y="3279250"/>
            <a:chExt cx="293025" cy="206400"/>
          </a:xfrm>
        </p:grpSpPr>
        <p:sp>
          <p:nvSpPr>
            <p:cNvPr id="9937" name="Google Shape;9937;p80"/>
            <p:cNvSpPr/>
            <p:nvPr/>
          </p:nvSpPr>
          <p:spPr>
            <a:xfrm>
              <a:off x="-1183550" y="3395050"/>
              <a:ext cx="261525" cy="90600"/>
            </a:xfrm>
            <a:custGeom>
              <a:rect b="b" l="l" r="r" t="t"/>
              <a:pathLst>
                <a:path extrusionOk="0" h="3624" w="10461">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8" name="Google Shape;9938;p80"/>
            <p:cNvSpPr/>
            <p:nvPr/>
          </p:nvSpPr>
          <p:spPr>
            <a:xfrm>
              <a:off x="-1184325" y="3279250"/>
              <a:ext cx="261500" cy="129400"/>
            </a:xfrm>
            <a:custGeom>
              <a:rect b="b" l="l" r="r" t="t"/>
              <a:pathLst>
                <a:path extrusionOk="0" h="5176" w="1046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9" name="Google Shape;9939;p80"/>
            <p:cNvSpPr/>
            <p:nvPr/>
          </p:nvSpPr>
          <p:spPr>
            <a:xfrm>
              <a:off x="-1199300" y="3294225"/>
              <a:ext cx="90600" cy="175650"/>
            </a:xfrm>
            <a:custGeom>
              <a:rect b="b" l="l" r="r" t="t"/>
              <a:pathLst>
                <a:path extrusionOk="0" h="7026" w="3624">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0" name="Google Shape;9940;p80"/>
            <p:cNvSpPr/>
            <p:nvPr/>
          </p:nvSpPr>
          <p:spPr>
            <a:xfrm>
              <a:off x="-996875" y="3294225"/>
              <a:ext cx="90600" cy="177225"/>
            </a:xfrm>
            <a:custGeom>
              <a:rect b="b" l="l" r="r" t="t"/>
              <a:pathLst>
                <a:path extrusionOk="0" h="7089" w="3624">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41" name="Google Shape;9941;p80"/>
          <p:cNvGrpSpPr/>
          <p:nvPr/>
        </p:nvGrpSpPr>
        <p:grpSpPr>
          <a:xfrm>
            <a:off x="1381477" y="1688773"/>
            <a:ext cx="444605" cy="420559"/>
            <a:chOff x="-6338550" y="3272950"/>
            <a:chExt cx="308775" cy="292075"/>
          </a:xfrm>
        </p:grpSpPr>
        <p:sp>
          <p:nvSpPr>
            <p:cNvPr id="9942" name="Google Shape;9942;p80"/>
            <p:cNvSpPr/>
            <p:nvPr/>
          </p:nvSpPr>
          <p:spPr>
            <a:xfrm>
              <a:off x="-6338550" y="3272950"/>
              <a:ext cx="308775" cy="119750"/>
            </a:xfrm>
            <a:custGeom>
              <a:rect b="b" l="l" r="r" t="t"/>
              <a:pathLst>
                <a:path extrusionOk="0" h="4790" w="12351">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3" name="Google Shape;9943;p80"/>
            <p:cNvSpPr/>
            <p:nvPr/>
          </p:nvSpPr>
          <p:spPr>
            <a:xfrm>
              <a:off x="-6228275" y="3479325"/>
              <a:ext cx="86650" cy="85700"/>
            </a:xfrm>
            <a:custGeom>
              <a:rect b="b" l="l" r="r" t="t"/>
              <a:pathLst>
                <a:path extrusionOk="0" h="3428" w="3466">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4" name="Google Shape;9944;p80"/>
            <p:cNvSpPr/>
            <p:nvPr/>
          </p:nvSpPr>
          <p:spPr>
            <a:xfrm>
              <a:off x="-6292075" y="3410800"/>
              <a:ext cx="212675" cy="50425"/>
            </a:xfrm>
            <a:custGeom>
              <a:rect b="b" l="l" r="r" t="t"/>
              <a:pathLst>
                <a:path extrusionOk="0" h="2017" w="8507">
                  <a:moveTo>
                    <a:pt x="0" y="0"/>
                  </a:moveTo>
                  <a:lnTo>
                    <a:pt x="2048" y="2016"/>
                  </a:lnTo>
                  <a:lnTo>
                    <a:pt x="6459" y="2016"/>
                  </a:ln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45" name="Google Shape;9945;p80"/>
          <p:cNvGrpSpPr/>
          <p:nvPr/>
        </p:nvGrpSpPr>
        <p:grpSpPr>
          <a:xfrm>
            <a:off x="1392817" y="2205194"/>
            <a:ext cx="421927" cy="419659"/>
            <a:chOff x="-6329100" y="3632100"/>
            <a:chExt cx="293025" cy="291450"/>
          </a:xfrm>
        </p:grpSpPr>
        <p:sp>
          <p:nvSpPr>
            <p:cNvPr id="9946" name="Google Shape;9946;p80"/>
            <p:cNvSpPr/>
            <p:nvPr/>
          </p:nvSpPr>
          <p:spPr>
            <a:xfrm>
              <a:off x="-6210700" y="3751600"/>
              <a:ext cx="174625" cy="171950"/>
            </a:xfrm>
            <a:custGeom>
              <a:rect b="b" l="l" r="r" t="t"/>
              <a:pathLst>
                <a:path extrusionOk="0" h="6878" w="6985">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7" name="Google Shape;9947;p80"/>
            <p:cNvSpPr/>
            <p:nvPr/>
          </p:nvSpPr>
          <p:spPr>
            <a:xfrm>
              <a:off x="-6272400" y="3691975"/>
              <a:ext cx="136300" cy="135500"/>
            </a:xfrm>
            <a:custGeom>
              <a:rect b="b" l="l" r="r" t="t"/>
              <a:pathLst>
                <a:path extrusionOk="0" h="5420" w="5452">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8" name="Google Shape;9948;p80"/>
            <p:cNvSpPr/>
            <p:nvPr/>
          </p:nvSpPr>
          <p:spPr>
            <a:xfrm>
              <a:off x="-6329100" y="3632100"/>
              <a:ext cx="257575" cy="256025"/>
            </a:xfrm>
            <a:custGeom>
              <a:rect b="b" l="l" r="r" t="t"/>
              <a:pathLst>
                <a:path extrusionOk="0" h="10241" w="10303">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49" name="Google Shape;9949;p80"/>
          <p:cNvGrpSpPr/>
          <p:nvPr/>
        </p:nvGrpSpPr>
        <p:grpSpPr>
          <a:xfrm>
            <a:off x="1405867" y="2756828"/>
            <a:ext cx="419623" cy="419659"/>
            <a:chOff x="-6329875" y="3992050"/>
            <a:chExt cx="291425" cy="291450"/>
          </a:xfrm>
        </p:grpSpPr>
        <p:sp>
          <p:nvSpPr>
            <p:cNvPr id="9950" name="Google Shape;9950;p80"/>
            <p:cNvSpPr/>
            <p:nvPr/>
          </p:nvSpPr>
          <p:spPr>
            <a:xfrm>
              <a:off x="-6090450" y="4077900"/>
              <a:ext cx="52000" cy="34675"/>
            </a:xfrm>
            <a:custGeom>
              <a:rect b="b" l="l" r="r" t="t"/>
              <a:pathLst>
                <a:path extrusionOk="0" h="1387" w="2080">
                  <a:moveTo>
                    <a:pt x="1" y="1"/>
                  </a:moveTo>
                  <a:lnTo>
                    <a:pt x="1" y="1387"/>
                  </a:lnTo>
                  <a:lnTo>
                    <a:pt x="2080" y="1387"/>
                  </a:lnTo>
                  <a:lnTo>
                    <a:pt x="2080" y="1040"/>
                  </a:lnTo>
                  <a:cubicBezTo>
                    <a:pt x="2080" y="473"/>
                    <a:pt x="1607"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1" name="Google Shape;9951;p80"/>
            <p:cNvSpPr/>
            <p:nvPr/>
          </p:nvSpPr>
          <p:spPr>
            <a:xfrm>
              <a:off x="-6262925" y="3992050"/>
              <a:ext cx="154400" cy="155200"/>
            </a:xfrm>
            <a:custGeom>
              <a:rect b="b" l="l" r="r" t="t"/>
              <a:pathLst>
                <a:path extrusionOk="0" h="6208" w="6176">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2" name="Google Shape;9952;p80"/>
            <p:cNvSpPr/>
            <p:nvPr/>
          </p:nvSpPr>
          <p:spPr>
            <a:xfrm>
              <a:off x="-6329875" y="4044825"/>
              <a:ext cx="51200" cy="102425"/>
            </a:xfrm>
            <a:custGeom>
              <a:rect b="b" l="l" r="r" t="t"/>
              <a:pathLst>
                <a:path extrusionOk="0" h="4097" w="2048">
                  <a:moveTo>
                    <a:pt x="1040" y="0"/>
                  </a:moveTo>
                  <a:cubicBezTo>
                    <a:pt x="473" y="0"/>
                    <a:pt x="0" y="473"/>
                    <a:pt x="0" y="1009"/>
                  </a:cubicBezTo>
                  <a:lnTo>
                    <a:pt x="0" y="4096"/>
                  </a:lnTo>
                  <a:lnTo>
                    <a:pt x="2048" y="4096"/>
                  </a:ln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3" name="Google Shape;9953;p80"/>
            <p:cNvSpPr/>
            <p:nvPr/>
          </p:nvSpPr>
          <p:spPr>
            <a:xfrm>
              <a:off x="-6329875" y="4129900"/>
              <a:ext cx="291425" cy="153600"/>
            </a:xfrm>
            <a:custGeom>
              <a:rect b="b" l="l" r="r" t="t"/>
              <a:pathLst>
                <a:path extrusionOk="0" h="6144" w="11657">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54" name="Google Shape;9954;p80"/>
          <p:cNvGrpSpPr/>
          <p:nvPr/>
        </p:nvGrpSpPr>
        <p:grpSpPr>
          <a:xfrm>
            <a:off x="4092004" y="1687530"/>
            <a:ext cx="423079" cy="423043"/>
            <a:chOff x="-4478975" y="3251700"/>
            <a:chExt cx="293825" cy="293800"/>
          </a:xfrm>
        </p:grpSpPr>
        <p:sp>
          <p:nvSpPr>
            <p:cNvPr id="9955" name="Google Shape;9955;p80"/>
            <p:cNvSpPr/>
            <p:nvPr/>
          </p:nvSpPr>
          <p:spPr>
            <a:xfrm>
              <a:off x="-4375000" y="3365100"/>
              <a:ext cx="85075" cy="110900"/>
            </a:xfrm>
            <a:custGeom>
              <a:rect b="b" l="l" r="r" t="t"/>
              <a:pathLst>
                <a:path extrusionOk="0" h="4436" w="3403">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6" name="Google Shape;9956;p80"/>
            <p:cNvSpPr/>
            <p:nvPr/>
          </p:nvSpPr>
          <p:spPr>
            <a:xfrm>
              <a:off x="-4408875" y="3321800"/>
              <a:ext cx="154400" cy="148875"/>
            </a:xfrm>
            <a:custGeom>
              <a:rect b="b" l="l" r="r" t="t"/>
              <a:pathLst>
                <a:path extrusionOk="0" h="5955" w="6176">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7" name="Google Shape;9957;p80"/>
            <p:cNvSpPr/>
            <p:nvPr/>
          </p:nvSpPr>
          <p:spPr>
            <a:xfrm>
              <a:off x="-4478975" y="3251700"/>
              <a:ext cx="293825" cy="293800"/>
            </a:xfrm>
            <a:custGeom>
              <a:rect b="b" l="l" r="r" t="t"/>
              <a:pathLst>
                <a:path extrusionOk="0" h="11752" w="11753">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58" name="Google Shape;9958;p80"/>
          <p:cNvGrpSpPr/>
          <p:nvPr/>
        </p:nvGrpSpPr>
        <p:grpSpPr>
          <a:xfrm>
            <a:off x="4092004" y="2205192"/>
            <a:ext cx="423079" cy="419659"/>
            <a:chOff x="-4475825" y="3612425"/>
            <a:chExt cx="293825" cy="291450"/>
          </a:xfrm>
        </p:grpSpPr>
        <p:sp>
          <p:nvSpPr>
            <p:cNvPr id="9959" name="Google Shape;9959;p80"/>
            <p:cNvSpPr/>
            <p:nvPr/>
          </p:nvSpPr>
          <p:spPr>
            <a:xfrm>
              <a:off x="-4349800" y="3664400"/>
              <a:ext cx="34675" cy="33100"/>
            </a:xfrm>
            <a:custGeom>
              <a:rect b="b" l="l" r="r" t="t"/>
              <a:pathLst>
                <a:path extrusionOk="0" h="1324" w="1387">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0" name="Google Shape;9960;p80"/>
            <p:cNvSpPr/>
            <p:nvPr/>
          </p:nvSpPr>
          <p:spPr>
            <a:xfrm>
              <a:off x="-4366325" y="3714800"/>
              <a:ext cx="68525" cy="34700"/>
            </a:xfrm>
            <a:custGeom>
              <a:rect b="b" l="l" r="r" t="t"/>
              <a:pathLst>
                <a:path extrusionOk="0" h="1388" w="2741">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1" name="Google Shape;9961;p80"/>
            <p:cNvSpPr/>
            <p:nvPr/>
          </p:nvSpPr>
          <p:spPr>
            <a:xfrm>
              <a:off x="-4475825" y="3612425"/>
              <a:ext cx="293825" cy="291450"/>
            </a:xfrm>
            <a:custGeom>
              <a:rect b="b" l="l" r="r" t="t"/>
              <a:pathLst>
                <a:path extrusionOk="0" h="11658" w="11753">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62" name="Google Shape;9962;p80"/>
          <p:cNvGrpSpPr/>
          <p:nvPr/>
        </p:nvGrpSpPr>
        <p:grpSpPr>
          <a:xfrm>
            <a:off x="4101077" y="2756844"/>
            <a:ext cx="428730" cy="419623"/>
            <a:chOff x="-4480550" y="3970800"/>
            <a:chExt cx="297750" cy="291425"/>
          </a:xfrm>
        </p:grpSpPr>
        <p:sp>
          <p:nvSpPr>
            <p:cNvPr id="9963" name="Google Shape;9963;p80"/>
            <p:cNvSpPr/>
            <p:nvPr/>
          </p:nvSpPr>
          <p:spPr>
            <a:xfrm>
              <a:off x="-4426200" y="4058225"/>
              <a:ext cx="51225" cy="69325"/>
            </a:xfrm>
            <a:custGeom>
              <a:rect b="b" l="l" r="r" t="t"/>
              <a:pathLst>
                <a:path extrusionOk="0" h="2773" w="2049">
                  <a:moveTo>
                    <a:pt x="1" y="0"/>
                  </a:moveTo>
                  <a:lnTo>
                    <a:pt x="1" y="2773"/>
                  </a:lnTo>
                  <a:lnTo>
                    <a:pt x="2048" y="2773"/>
                  </a:ln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4" name="Google Shape;9964;p80"/>
            <p:cNvSpPr/>
            <p:nvPr/>
          </p:nvSpPr>
          <p:spPr>
            <a:xfrm>
              <a:off x="-4480550" y="3970800"/>
              <a:ext cx="297750" cy="291425"/>
            </a:xfrm>
            <a:custGeom>
              <a:rect b="b" l="l" r="r" t="t"/>
              <a:pathLst>
                <a:path extrusionOk="0" h="11657" w="1191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65" name="Google Shape;9965;p80"/>
          <p:cNvGrpSpPr/>
          <p:nvPr/>
        </p:nvGrpSpPr>
        <p:grpSpPr>
          <a:xfrm>
            <a:off x="6804910" y="1689221"/>
            <a:ext cx="415123" cy="419659"/>
            <a:chOff x="-2668225" y="3239075"/>
            <a:chExt cx="288300" cy="291450"/>
          </a:xfrm>
        </p:grpSpPr>
        <p:sp>
          <p:nvSpPr>
            <p:cNvPr id="9966" name="Google Shape;9966;p80"/>
            <p:cNvSpPr/>
            <p:nvPr/>
          </p:nvSpPr>
          <p:spPr>
            <a:xfrm>
              <a:off x="-2592600" y="3239075"/>
              <a:ext cx="137850" cy="51225"/>
            </a:xfrm>
            <a:custGeom>
              <a:rect b="b" l="l" r="r" t="t"/>
              <a:pathLst>
                <a:path extrusionOk="0" h="2049" w="5514">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7" name="Google Shape;9967;p80"/>
            <p:cNvSpPr/>
            <p:nvPr/>
          </p:nvSpPr>
          <p:spPr>
            <a:xfrm>
              <a:off x="-2587875" y="3307875"/>
              <a:ext cx="129200" cy="69850"/>
            </a:xfrm>
            <a:custGeom>
              <a:rect b="b" l="l" r="r" t="t"/>
              <a:pathLst>
                <a:path extrusionOk="0" h="2794" w="5168">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8" name="Google Shape;9968;p80"/>
            <p:cNvSpPr/>
            <p:nvPr/>
          </p:nvSpPr>
          <p:spPr>
            <a:xfrm>
              <a:off x="-2566625" y="3427325"/>
              <a:ext cx="33125" cy="33100"/>
            </a:xfrm>
            <a:custGeom>
              <a:rect b="b" l="l" r="r" t="t"/>
              <a:pathLst>
                <a:path extrusionOk="0" h="1324" w="1325">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9" name="Google Shape;9969;p80"/>
            <p:cNvSpPr/>
            <p:nvPr/>
          </p:nvSpPr>
          <p:spPr>
            <a:xfrm>
              <a:off x="-2481550" y="3461200"/>
              <a:ext cx="18125" cy="18150"/>
            </a:xfrm>
            <a:custGeom>
              <a:rect b="b" l="l" r="r" t="t"/>
              <a:pathLst>
                <a:path extrusionOk="0" h="726" w="725">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0" name="Google Shape;9970;p80"/>
            <p:cNvSpPr/>
            <p:nvPr/>
          </p:nvSpPr>
          <p:spPr>
            <a:xfrm>
              <a:off x="-2668225" y="3393475"/>
              <a:ext cx="288300" cy="137050"/>
            </a:xfrm>
            <a:custGeom>
              <a:rect b="b" l="l" r="r" t="t"/>
              <a:pathLst>
                <a:path extrusionOk="0" h="5482" w="11532">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71" name="Google Shape;9971;p80"/>
          <p:cNvGrpSpPr/>
          <p:nvPr/>
        </p:nvGrpSpPr>
        <p:grpSpPr>
          <a:xfrm>
            <a:off x="6802066" y="2205191"/>
            <a:ext cx="420811" cy="419659"/>
            <a:chOff x="-2671375" y="3597450"/>
            <a:chExt cx="292250" cy="291450"/>
          </a:xfrm>
        </p:grpSpPr>
        <p:sp>
          <p:nvSpPr>
            <p:cNvPr id="9972" name="Google Shape;9972;p80"/>
            <p:cNvSpPr/>
            <p:nvPr/>
          </p:nvSpPr>
          <p:spPr>
            <a:xfrm>
              <a:off x="-2654050" y="3597450"/>
              <a:ext cx="260725" cy="51225"/>
            </a:xfrm>
            <a:custGeom>
              <a:rect b="b" l="l" r="r" t="t"/>
              <a:pathLst>
                <a:path extrusionOk="0" h="2049" w="10429">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3" name="Google Shape;9973;p80"/>
            <p:cNvSpPr/>
            <p:nvPr/>
          </p:nvSpPr>
          <p:spPr>
            <a:xfrm>
              <a:off x="-2671375" y="3667550"/>
              <a:ext cx="292250" cy="221350"/>
            </a:xfrm>
            <a:custGeom>
              <a:rect b="b" l="l" r="r" t="t"/>
              <a:pathLst>
                <a:path extrusionOk="0" h="8854" w="1169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74" name="Google Shape;9974;p80"/>
          <p:cNvGrpSpPr/>
          <p:nvPr/>
        </p:nvGrpSpPr>
        <p:grpSpPr>
          <a:xfrm>
            <a:off x="6812849" y="2755691"/>
            <a:ext cx="423043" cy="421927"/>
            <a:chOff x="-2670575" y="3956600"/>
            <a:chExt cx="293800" cy="293025"/>
          </a:xfrm>
        </p:grpSpPr>
        <p:sp>
          <p:nvSpPr>
            <p:cNvPr id="9975" name="Google Shape;9975;p80"/>
            <p:cNvSpPr/>
            <p:nvPr/>
          </p:nvSpPr>
          <p:spPr>
            <a:xfrm>
              <a:off x="-2670575" y="3975525"/>
              <a:ext cx="116575" cy="34675"/>
            </a:xfrm>
            <a:custGeom>
              <a:rect b="b" l="l" r="r" t="t"/>
              <a:pathLst>
                <a:path extrusionOk="0" h="1387" w="4663">
                  <a:moveTo>
                    <a:pt x="1040" y="0"/>
                  </a:moveTo>
                  <a:cubicBezTo>
                    <a:pt x="473" y="0"/>
                    <a:pt x="0" y="473"/>
                    <a:pt x="0" y="1040"/>
                  </a:cubicBezTo>
                  <a:lnTo>
                    <a:pt x="0" y="1386"/>
                  </a:lnTo>
                  <a:lnTo>
                    <a:pt x="3781" y="1386"/>
                  </a:lnTo>
                  <a:cubicBezTo>
                    <a:pt x="4001" y="882"/>
                    <a:pt x="4316" y="41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6" name="Google Shape;9976;p80"/>
            <p:cNvSpPr/>
            <p:nvPr/>
          </p:nvSpPr>
          <p:spPr>
            <a:xfrm>
              <a:off x="-2669800" y="4026700"/>
              <a:ext cx="170950" cy="136300"/>
            </a:xfrm>
            <a:custGeom>
              <a:rect b="b" l="l" r="r" t="t"/>
              <a:pathLst>
                <a:path extrusionOk="0" h="5452" w="6838">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7" name="Google Shape;9977;p80"/>
            <p:cNvSpPr/>
            <p:nvPr/>
          </p:nvSpPr>
          <p:spPr>
            <a:xfrm>
              <a:off x="-2669800" y="4179500"/>
              <a:ext cx="170950" cy="70125"/>
            </a:xfrm>
            <a:custGeom>
              <a:rect b="b" l="l" r="r" t="t"/>
              <a:pathLst>
                <a:path extrusionOk="0" h="2805" w="6838">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8" name="Google Shape;9978;p80"/>
            <p:cNvSpPr/>
            <p:nvPr/>
          </p:nvSpPr>
          <p:spPr>
            <a:xfrm>
              <a:off x="-2566625" y="3956600"/>
              <a:ext cx="189850" cy="190650"/>
            </a:xfrm>
            <a:custGeom>
              <a:rect b="b" l="l" r="r" t="t"/>
              <a:pathLst>
                <a:path extrusionOk="0" h="7626" w="7594">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79" name="Google Shape;9979;p80"/>
          <p:cNvGrpSpPr/>
          <p:nvPr/>
        </p:nvGrpSpPr>
        <p:grpSpPr>
          <a:xfrm>
            <a:off x="3070370" y="3311947"/>
            <a:ext cx="426462" cy="418363"/>
            <a:chOff x="-1183550" y="3586525"/>
            <a:chExt cx="296175" cy="290550"/>
          </a:xfrm>
        </p:grpSpPr>
        <p:sp>
          <p:nvSpPr>
            <p:cNvPr id="9980" name="Google Shape;9980;p80"/>
            <p:cNvSpPr/>
            <p:nvPr/>
          </p:nvSpPr>
          <p:spPr>
            <a:xfrm>
              <a:off x="-927575" y="3671500"/>
              <a:ext cx="40200" cy="16575"/>
            </a:xfrm>
            <a:custGeom>
              <a:rect b="b" l="l" r="r" t="t"/>
              <a:pathLst>
                <a:path extrusionOk="0" h="663" w="1608">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1" name="Google Shape;9981;p80"/>
            <p:cNvSpPr/>
            <p:nvPr/>
          </p:nvSpPr>
          <p:spPr>
            <a:xfrm>
              <a:off x="-1183550" y="3671500"/>
              <a:ext cx="39400" cy="16575"/>
            </a:xfrm>
            <a:custGeom>
              <a:rect b="b" l="l" r="r" t="t"/>
              <a:pathLst>
                <a:path extrusionOk="0" h="663" w="1576">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2" name="Google Shape;9982;p80"/>
            <p:cNvSpPr/>
            <p:nvPr/>
          </p:nvSpPr>
          <p:spPr>
            <a:xfrm>
              <a:off x="-944250" y="3603025"/>
              <a:ext cx="39525" cy="26375"/>
            </a:xfrm>
            <a:custGeom>
              <a:rect b="b" l="l" r="r" t="t"/>
              <a:pathLst>
                <a:path extrusionOk="0" h="1055" w="1581">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3" name="Google Shape;9983;p80"/>
            <p:cNvSpPr/>
            <p:nvPr/>
          </p:nvSpPr>
          <p:spPr>
            <a:xfrm>
              <a:off x="-1166200" y="3731225"/>
              <a:ext cx="39700" cy="26075"/>
            </a:xfrm>
            <a:custGeom>
              <a:rect b="b" l="l" r="r" t="t"/>
              <a:pathLst>
                <a:path extrusionOk="0" h="1043" w="1588">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4" name="Google Shape;9984;p80"/>
            <p:cNvSpPr/>
            <p:nvPr/>
          </p:nvSpPr>
          <p:spPr>
            <a:xfrm>
              <a:off x="-944925" y="3730950"/>
              <a:ext cx="40200" cy="26375"/>
            </a:xfrm>
            <a:custGeom>
              <a:rect b="b" l="l" r="r" t="t"/>
              <a:pathLst>
                <a:path extrusionOk="0" h="1055" w="1608">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5" name="Google Shape;9985;p80"/>
            <p:cNvSpPr/>
            <p:nvPr/>
          </p:nvSpPr>
          <p:spPr>
            <a:xfrm>
              <a:off x="-1167000" y="3603025"/>
              <a:ext cx="40200" cy="26375"/>
            </a:xfrm>
            <a:custGeom>
              <a:rect b="b" l="l" r="r" t="t"/>
              <a:pathLst>
                <a:path extrusionOk="0" h="1055" w="1608">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6" name="Google Shape;9986;p80"/>
            <p:cNvSpPr/>
            <p:nvPr/>
          </p:nvSpPr>
          <p:spPr>
            <a:xfrm>
              <a:off x="-1065400" y="3658900"/>
              <a:ext cx="59875" cy="77200"/>
            </a:xfrm>
            <a:custGeom>
              <a:rect b="b" l="l" r="r" t="t"/>
              <a:pathLst>
                <a:path extrusionOk="0" h="3088" w="2395">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7" name="Google Shape;9987;p80"/>
            <p:cNvSpPr/>
            <p:nvPr/>
          </p:nvSpPr>
          <p:spPr>
            <a:xfrm>
              <a:off x="-1078000" y="3809325"/>
              <a:ext cx="85075" cy="67750"/>
            </a:xfrm>
            <a:custGeom>
              <a:rect b="b" l="l" r="r" t="t"/>
              <a:pathLst>
                <a:path extrusionOk="0" h="2710" w="3403">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8" name="Google Shape;9988;p80"/>
            <p:cNvSpPr/>
            <p:nvPr/>
          </p:nvSpPr>
          <p:spPr>
            <a:xfrm>
              <a:off x="-1135500" y="3586525"/>
              <a:ext cx="193775" cy="204700"/>
            </a:xfrm>
            <a:custGeom>
              <a:rect b="b" l="l" r="r" t="t"/>
              <a:pathLst>
                <a:path extrusionOk="0" h="8188" w="7751">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89" name="Google Shape;9989;p80"/>
          <p:cNvGrpSpPr/>
          <p:nvPr/>
        </p:nvGrpSpPr>
        <p:grpSpPr>
          <a:xfrm>
            <a:off x="1933980" y="1689799"/>
            <a:ext cx="420811" cy="418507"/>
            <a:chOff x="-5971525" y="3273750"/>
            <a:chExt cx="292250" cy="290650"/>
          </a:xfrm>
        </p:grpSpPr>
        <p:sp>
          <p:nvSpPr>
            <p:cNvPr id="9990" name="Google Shape;9990;p80"/>
            <p:cNvSpPr/>
            <p:nvPr/>
          </p:nvSpPr>
          <p:spPr>
            <a:xfrm>
              <a:off x="-5868325" y="3273750"/>
              <a:ext cx="85075" cy="84300"/>
            </a:xfrm>
            <a:custGeom>
              <a:rect b="b" l="l" r="r" t="t"/>
              <a:pathLst>
                <a:path extrusionOk="0" h="3372" w="3403">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1" name="Google Shape;9991;p80"/>
            <p:cNvSpPr/>
            <p:nvPr/>
          </p:nvSpPr>
          <p:spPr>
            <a:xfrm>
              <a:off x="-5971525" y="3308400"/>
              <a:ext cx="292250" cy="256000"/>
            </a:xfrm>
            <a:custGeom>
              <a:rect b="b" l="l" r="r" t="t"/>
              <a:pathLst>
                <a:path extrusionOk="0" h="10240" w="1169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92" name="Google Shape;9992;p80"/>
          <p:cNvGrpSpPr/>
          <p:nvPr/>
        </p:nvGrpSpPr>
        <p:grpSpPr>
          <a:xfrm>
            <a:off x="1928310" y="2203826"/>
            <a:ext cx="432150" cy="422395"/>
            <a:chOff x="-5974675" y="3632100"/>
            <a:chExt cx="300125" cy="293350"/>
          </a:xfrm>
        </p:grpSpPr>
        <p:sp>
          <p:nvSpPr>
            <p:cNvPr id="9993" name="Google Shape;9993;p80"/>
            <p:cNvSpPr/>
            <p:nvPr/>
          </p:nvSpPr>
          <p:spPr>
            <a:xfrm>
              <a:off x="-5974675" y="3701875"/>
              <a:ext cx="141025" cy="221650"/>
            </a:xfrm>
            <a:custGeom>
              <a:rect b="b" l="l" r="r" t="t"/>
              <a:pathLst>
                <a:path extrusionOk="0" h="8866" w="5641">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4" name="Google Shape;9994;p80"/>
            <p:cNvSpPr/>
            <p:nvPr/>
          </p:nvSpPr>
          <p:spPr>
            <a:xfrm>
              <a:off x="-5880150" y="3632100"/>
              <a:ext cx="108725" cy="68550"/>
            </a:xfrm>
            <a:custGeom>
              <a:rect b="b" l="l" r="r" t="t"/>
              <a:pathLst>
                <a:path extrusionOk="0" h="2742" w="4349">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5" name="Google Shape;9995;p80"/>
            <p:cNvSpPr/>
            <p:nvPr/>
          </p:nvSpPr>
          <p:spPr>
            <a:xfrm>
              <a:off x="-5814775" y="3702500"/>
              <a:ext cx="140225" cy="222950"/>
            </a:xfrm>
            <a:custGeom>
              <a:rect b="b" l="l" r="r" t="t"/>
              <a:pathLst>
                <a:path extrusionOk="0" h="8918" w="5609">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96" name="Google Shape;9996;p80"/>
          <p:cNvGrpSpPr/>
          <p:nvPr/>
        </p:nvGrpSpPr>
        <p:grpSpPr>
          <a:xfrm>
            <a:off x="1958351" y="2755694"/>
            <a:ext cx="395865" cy="421927"/>
            <a:chOff x="-5971525" y="3990475"/>
            <a:chExt cx="274925" cy="293025"/>
          </a:xfrm>
        </p:grpSpPr>
        <p:sp>
          <p:nvSpPr>
            <p:cNvPr id="9997" name="Google Shape;9997;p80"/>
            <p:cNvSpPr/>
            <p:nvPr/>
          </p:nvSpPr>
          <p:spPr>
            <a:xfrm>
              <a:off x="-5851000" y="4061375"/>
              <a:ext cx="102400" cy="33875"/>
            </a:xfrm>
            <a:custGeom>
              <a:rect b="b" l="l" r="r" t="t"/>
              <a:pathLst>
                <a:path extrusionOk="0" h="1355" w="4096">
                  <a:moveTo>
                    <a:pt x="0" y="0"/>
                  </a:moveTo>
                  <a:lnTo>
                    <a:pt x="0" y="1355"/>
                  </a:lnTo>
                  <a:lnTo>
                    <a:pt x="4096" y="1355"/>
                  </a:lnTo>
                  <a:lnTo>
                    <a:pt x="40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8" name="Google Shape;9998;p80"/>
            <p:cNvSpPr/>
            <p:nvPr/>
          </p:nvSpPr>
          <p:spPr>
            <a:xfrm>
              <a:off x="-5971525" y="3990475"/>
              <a:ext cx="69350" cy="275700"/>
            </a:xfrm>
            <a:custGeom>
              <a:rect b="b" l="l" r="r" t="t"/>
              <a:pathLst>
                <a:path extrusionOk="0" h="11028" w="2774">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9" name="Google Shape;9999;p80"/>
            <p:cNvSpPr/>
            <p:nvPr/>
          </p:nvSpPr>
          <p:spPr>
            <a:xfrm>
              <a:off x="-5851000" y="4214950"/>
              <a:ext cx="103200" cy="68550"/>
            </a:xfrm>
            <a:custGeom>
              <a:rect b="b" l="l" r="r" t="t"/>
              <a:pathLst>
                <a:path extrusionOk="0" h="2742" w="4128">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0" name="Google Shape;10000;p80"/>
            <p:cNvSpPr/>
            <p:nvPr/>
          </p:nvSpPr>
          <p:spPr>
            <a:xfrm>
              <a:off x="-5885675" y="4010175"/>
              <a:ext cx="189075" cy="239450"/>
            </a:xfrm>
            <a:custGeom>
              <a:rect b="b" l="l" r="r" t="t"/>
              <a:pathLst>
                <a:path extrusionOk="0" h="9578" w="7563">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01" name="Google Shape;10001;p80"/>
          <p:cNvGrpSpPr/>
          <p:nvPr/>
        </p:nvGrpSpPr>
        <p:grpSpPr>
          <a:xfrm>
            <a:off x="4631558" y="1689798"/>
            <a:ext cx="420775" cy="418507"/>
            <a:chOff x="-4118225" y="3253275"/>
            <a:chExt cx="292225" cy="290650"/>
          </a:xfrm>
        </p:grpSpPr>
        <p:sp>
          <p:nvSpPr>
            <p:cNvPr id="10002" name="Google Shape;10002;p80"/>
            <p:cNvSpPr/>
            <p:nvPr/>
          </p:nvSpPr>
          <p:spPr>
            <a:xfrm>
              <a:off x="-4118225" y="3287125"/>
              <a:ext cx="256725" cy="256800"/>
            </a:xfrm>
            <a:custGeom>
              <a:rect b="b" l="l" r="r" t="t"/>
              <a:pathLst>
                <a:path extrusionOk="0" h="10272" w="10269">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3" name="Google Shape;10003;p80"/>
            <p:cNvSpPr/>
            <p:nvPr/>
          </p:nvSpPr>
          <p:spPr>
            <a:xfrm>
              <a:off x="-3963850" y="3253275"/>
              <a:ext cx="137850" cy="137850"/>
            </a:xfrm>
            <a:custGeom>
              <a:rect b="b" l="l" r="r" t="t"/>
              <a:pathLst>
                <a:path extrusionOk="0" h="5514" w="5514">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04" name="Google Shape;10004;p80"/>
          <p:cNvGrpSpPr/>
          <p:nvPr/>
        </p:nvGrpSpPr>
        <p:grpSpPr>
          <a:xfrm>
            <a:off x="4682008" y="2204922"/>
            <a:ext cx="319874" cy="420199"/>
            <a:chOff x="-4082800" y="3612425"/>
            <a:chExt cx="222150" cy="291825"/>
          </a:xfrm>
        </p:grpSpPr>
        <p:sp>
          <p:nvSpPr>
            <p:cNvPr id="10005" name="Google Shape;10005;p80"/>
            <p:cNvSpPr/>
            <p:nvPr/>
          </p:nvSpPr>
          <p:spPr>
            <a:xfrm>
              <a:off x="-4027650" y="3663625"/>
              <a:ext cx="112650" cy="119725"/>
            </a:xfrm>
            <a:custGeom>
              <a:rect b="b" l="l" r="r" t="t"/>
              <a:pathLst>
                <a:path extrusionOk="0" h="4789" w="4506">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6" name="Google Shape;10006;p80"/>
            <p:cNvSpPr/>
            <p:nvPr/>
          </p:nvSpPr>
          <p:spPr>
            <a:xfrm>
              <a:off x="-4082800" y="3612425"/>
              <a:ext cx="222150" cy="291825"/>
            </a:xfrm>
            <a:custGeom>
              <a:rect b="b" l="l" r="r" t="t"/>
              <a:pathLst>
                <a:path extrusionOk="0" h="11673" w="8886">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7" name="Google Shape;10007;p80"/>
            <p:cNvSpPr/>
            <p:nvPr/>
          </p:nvSpPr>
          <p:spPr>
            <a:xfrm>
              <a:off x="-3980400" y="3714800"/>
              <a:ext cx="17350" cy="17375"/>
            </a:xfrm>
            <a:custGeom>
              <a:rect b="b" l="l" r="r" t="t"/>
              <a:pathLst>
                <a:path extrusionOk="0" h="695" w="694">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08" name="Google Shape;10008;p80"/>
          <p:cNvGrpSpPr/>
          <p:nvPr/>
        </p:nvGrpSpPr>
        <p:grpSpPr>
          <a:xfrm>
            <a:off x="4643456" y="2769876"/>
            <a:ext cx="420775" cy="393561"/>
            <a:chOff x="-4118225" y="3990475"/>
            <a:chExt cx="292225" cy="273325"/>
          </a:xfrm>
        </p:grpSpPr>
        <p:sp>
          <p:nvSpPr>
            <p:cNvPr id="10009" name="Google Shape;10009;p80"/>
            <p:cNvSpPr/>
            <p:nvPr/>
          </p:nvSpPr>
          <p:spPr>
            <a:xfrm>
              <a:off x="-3963850" y="4040100"/>
              <a:ext cx="51200" cy="51225"/>
            </a:xfrm>
            <a:custGeom>
              <a:rect b="b" l="l" r="r" t="t"/>
              <a:pathLst>
                <a:path extrusionOk="0" h="2049" w="2048">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0" name="Google Shape;10010;p80"/>
            <p:cNvSpPr/>
            <p:nvPr/>
          </p:nvSpPr>
          <p:spPr>
            <a:xfrm>
              <a:off x="-4015050" y="3990475"/>
              <a:ext cx="153600" cy="153625"/>
            </a:xfrm>
            <a:custGeom>
              <a:rect b="b" l="l" r="r" t="t"/>
              <a:pathLst>
                <a:path extrusionOk="0" h="6145" w="6144">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1" name="Google Shape;10011;p80"/>
            <p:cNvSpPr/>
            <p:nvPr/>
          </p:nvSpPr>
          <p:spPr>
            <a:xfrm>
              <a:off x="-4118225" y="4144075"/>
              <a:ext cx="33875" cy="119725"/>
            </a:xfrm>
            <a:custGeom>
              <a:rect b="b" l="l" r="r" t="t"/>
              <a:pathLst>
                <a:path extrusionOk="0" h="4789" w="1355">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2" name="Google Shape;10012;p80"/>
            <p:cNvSpPr/>
            <p:nvPr/>
          </p:nvSpPr>
          <p:spPr>
            <a:xfrm>
              <a:off x="-4067050" y="4143750"/>
              <a:ext cx="241050" cy="120050"/>
            </a:xfrm>
            <a:custGeom>
              <a:rect b="b" l="l" r="r" t="t"/>
              <a:pathLst>
                <a:path extrusionOk="0" h="4802" w="9642">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13" name="Google Shape;10013;p80"/>
          <p:cNvGrpSpPr/>
          <p:nvPr/>
        </p:nvGrpSpPr>
        <p:grpSpPr>
          <a:xfrm>
            <a:off x="7354110" y="1688087"/>
            <a:ext cx="394713" cy="421927"/>
            <a:chOff x="-2312225" y="3238300"/>
            <a:chExt cx="274125" cy="293025"/>
          </a:xfrm>
        </p:grpSpPr>
        <p:sp>
          <p:nvSpPr>
            <p:cNvPr id="10014" name="Google Shape;10014;p80"/>
            <p:cNvSpPr/>
            <p:nvPr/>
          </p:nvSpPr>
          <p:spPr>
            <a:xfrm>
              <a:off x="-2241325" y="3289500"/>
              <a:ext cx="203225" cy="241825"/>
            </a:xfrm>
            <a:custGeom>
              <a:rect b="b" l="l" r="r" t="t"/>
              <a:pathLst>
                <a:path extrusionOk="0" h="9673" w="8129">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5" name="Google Shape;10015;p80"/>
            <p:cNvSpPr/>
            <p:nvPr/>
          </p:nvSpPr>
          <p:spPr>
            <a:xfrm>
              <a:off x="-2312225" y="3238300"/>
              <a:ext cx="241825" cy="241050"/>
            </a:xfrm>
            <a:custGeom>
              <a:rect b="b" l="l" r="r" t="t"/>
              <a:pathLst>
                <a:path extrusionOk="0" h="9642" w="9673">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16" name="Google Shape;10016;p80"/>
          <p:cNvGrpSpPr/>
          <p:nvPr/>
        </p:nvGrpSpPr>
        <p:grpSpPr>
          <a:xfrm>
            <a:off x="7341062" y="2153586"/>
            <a:ext cx="420811" cy="522864"/>
            <a:chOff x="-2310650" y="3525775"/>
            <a:chExt cx="292250" cy="363125"/>
          </a:xfrm>
        </p:grpSpPr>
        <p:sp>
          <p:nvSpPr>
            <p:cNvPr id="10017" name="Google Shape;10017;p80"/>
            <p:cNvSpPr/>
            <p:nvPr/>
          </p:nvSpPr>
          <p:spPr>
            <a:xfrm>
              <a:off x="-2053075" y="3648650"/>
              <a:ext cx="34675" cy="233950"/>
            </a:xfrm>
            <a:custGeom>
              <a:rect b="b" l="l" r="r" t="t"/>
              <a:pathLst>
                <a:path extrusionOk="0" h="9358" w="1387">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8" name="Google Shape;10018;p80"/>
            <p:cNvSpPr/>
            <p:nvPr/>
          </p:nvSpPr>
          <p:spPr>
            <a:xfrm>
              <a:off x="-2259450" y="3751825"/>
              <a:ext cx="51225" cy="51225"/>
            </a:xfrm>
            <a:custGeom>
              <a:rect b="b" l="l" r="r" t="t"/>
              <a:pathLst>
                <a:path extrusionOk="0" h="2049" w="2049">
                  <a:moveTo>
                    <a:pt x="1" y="1"/>
                  </a:moveTo>
                  <a:lnTo>
                    <a:pt x="1" y="2049"/>
                  </a:lnTo>
                  <a:lnTo>
                    <a:pt x="2049" y="2049"/>
                  </a:lnTo>
                  <a:lnTo>
                    <a:pt x="2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9" name="Google Shape;10019;p80"/>
            <p:cNvSpPr/>
            <p:nvPr/>
          </p:nvSpPr>
          <p:spPr>
            <a:xfrm>
              <a:off x="-2259450" y="3649450"/>
              <a:ext cx="137075" cy="51200"/>
            </a:xfrm>
            <a:custGeom>
              <a:rect b="b" l="l" r="r" t="t"/>
              <a:pathLst>
                <a:path extrusionOk="0" h="2048" w="5483">
                  <a:moveTo>
                    <a:pt x="1" y="0"/>
                  </a:moveTo>
                  <a:lnTo>
                    <a:pt x="1" y="2048"/>
                  </a:lnTo>
                  <a:lnTo>
                    <a:pt x="5483" y="2048"/>
                  </a:lnTo>
                  <a:lnTo>
                    <a:pt x="54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0" name="Google Shape;10020;p80"/>
            <p:cNvSpPr/>
            <p:nvPr/>
          </p:nvSpPr>
          <p:spPr>
            <a:xfrm>
              <a:off x="-2310650" y="3525775"/>
              <a:ext cx="252075" cy="363125"/>
            </a:xfrm>
            <a:custGeom>
              <a:rect b="b" l="l" r="r" t="t"/>
              <a:pathLst>
                <a:path extrusionOk="0" h="14525" w="10083">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21" name="Google Shape;10021;p80"/>
          <p:cNvGrpSpPr/>
          <p:nvPr/>
        </p:nvGrpSpPr>
        <p:grpSpPr>
          <a:xfrm>
            <a:off x="7351827" y="2756825"/>
            <a:ext cx="423079" cy="419659"/>
            <a:chOff x="-2310650" y="3958175"/>
            <a:chExt cx="293825" cy="291450"/>
          </a:xfrm>
        </p:grpSpPr>
        <p:sp>
          <p:nvSpPr>
            <p:cNvPr id="10022" name="Google Shape;10022;p80"/>
            <p:cNvSpPr/>
            <p:nvPr/>
          </p:nvSpPr>
          <p:spPr>
            <a:xfrm>
              <a:off x="-2310650" y="3958175"/>
              <a:ext cx="185925" cy="118950"/>
            </a:xfrm>
            <a:custGeom>
              <a:rect b="b" l="l" r="r" t="t"/>
              <a:pathLst>
                <a:path extrusionOk="0" h="4758" w="7437">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3" name="Google Shape;10023;p80"/>
            <p:cNvSpPr/>
            <p:nvPr/>
          </p:nvSpPr>
          <p:spPr>
            <a:xfrm>
              <a:off x="-2309075" y="3992050"/>
              <a:ext cx="292250" cy="257575"/>
            </a:xfrm>
            <a:custGeom>
              <a:rect b="b" l="l" r="r" t="t"/>
              <a:pathLst>
                <a:path extrusionOk="0" h="10303" w="1169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24" name="Google Shape;10024;p80"/>
          <p:cNvGrpSpPr/>
          <p:nvPr/>
        </p:nvGrpSpPr>
        <p:grpSpPr>
          <a:xfrm>
            <a:off x="4718688" y="3308459"/>
            <a:ext cx="424159" cy="419659"/>
            <a:chOff x="-1182750" y="3962900"/>
            <a:chExt cx="294575" cy="291450"/>
          </a:xfrm>
        </p:grpSpPr>
        <p:sp>
          <p:nvSpPr>
            <p:cNvPr id="10025" name="Google Shape;10025;p80"/>
            <p:cNvSpPr/>
            <p:nvPr/>
          </p:nvSpPr>
          <p:spPr>
            <a:xfrm>
              <a:off x="-1078000" y="4030650"/>
              <a:ext cx="17350" cy="17350"/>
            </a:xfrm>
            <a:custGeom>
              <a:rect b="b" l="l" r="r" t="t"/>
              <a:pathLst>
                <a:path extrusionOk="0" h="694" w="694">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6" name="Google Shape;10026;p80"/>
            <p:cNvSpPr/>
            <p:nvPr/>
          </p:nvSpPr>
          <p:spPr>
            <a:xfrm>
              <a:off x="-1129200" y="40999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7" name="Google Shape;10027;p80"/>
            <p:cNvSpPr/>
            <p:nvPr/>
          </p:nvSpPr>
          <p:spPr>
            <a:xfrm>
              <a:off x="-1009475" y="4081850"/>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8" name="Google Shape;10028;p80"/>
            <p:cNvSpPr/>
            <p:nvPr/>
          </p:nvSpPr>
          <p:spPr>
            <a:xfrm>
              <a:off x="-1182750" y="4168475"/>
              <a:ext cx="292225" cy="34675"/>
            </a:xfrm>
            <a:custGeom>
              <a:rect b="b" l="l" r="r" t="t"/>
              <a:pathLst>
                <a:path extrusionOk="0" h="1387" w="11689">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9" name="Google Shape;10029;p80"/>
            <p:cNvSpPr/>
            <p:nvPr/>
          </p:nvSpPr>
          <p:spPr>
            <a:xfrm>
              <a:off x="-1117400" y="4220475"/>
              <a:ext cx="161500" cy="33875"/>
            </a:xfrm>
            <a:custGeom>
              <a:rect b="b" l="l" r="r" t="t"/>
              <a:pathLst>
                <a:path extrusionOk="0" h="1355" w="646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0" name="Google Shape;10030;p80"/>
            <p:cNvSpPr/>
            <p:nvPr/>
          </p:nvSpPr>
          <p:spPr>
            <a:xfrm>
              <a:off x="-958300" y="4014100"/>
              <a:ext cx="18150" cy="17350"/>
            </a:xfrm>
            <a:custGeom>
              <a:rect b="b" l="l" r="r" t="t"/>
              <a:pathLst>
                <a:path extrusionOk="0" h="694" w="726">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1" name="Google Shape;10031;p80"/>
            <p:cNvSpPr/>
            <p:nvPr/>
          </p:nvSpPr>
          <p:spPr>
            <a:xfrm>
              <a:off x="-1180400" y="3962900"/>
              <a:ext cx="292225" cy="188275"/>
            </a:xfrm>
            <a:custGeom>
              <a:rect b="b" l="l" r="r" t="t"/>
              <a:pathLst>
                <a:path extrusionOk="0" h="7531" w="11689">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32" name="Google Shape;10032;p80"/>
          <p:cNvGrpSpPr/>
          <p:nvPr/>
        </p:nvGrpSpPr>
        <p:grpSpPr>
          <a:xfrm>
            <a:off x="2471824" y="1689223"/>
            <a:ext cx="424195" cy="419659"/>
            <a:chOff x="-5611575" y="3272950"/>
            <a:chExt cx="294600" cy="291450"/>
          </a:xfrm>
        </p:grpSpPr>
        <p:sp>
          <p:nvSpPr>
            <p:cNvPr id="10033" name="Google Shape;10033;p80"/>
            <p:cNvSpPr/>
            <p:nvPr/>
          </p:nvSpPr>
          <p:spPr>
            <a:xfrm>
              <a:off x="-5594250" y="3273750"/>
              <a:ext cx="85875" cy="84300"/>
            </a:xfrm>
            <a:custGeom>
              <a:rect b="b" l="l" r="r" t="t"/>
              <a:pathLst>
                <a:path extrusionOk="0" h="3372" w="3435">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4" name="Google Shape;10034;p80"/>
            <p:cNvSpPr/>
            <p:nvPr/>
          </p:nvSpPr>
          <p:spPr>
            <a:xfrm>
              <a:off x="-5457200" y="3324950"/>
              <a:ext cx="67775" cy="67750"/>
            </a:xfrm>
            <a:custGeom>
              <a:rect b="b" l="l" r="r" t="t"/>
              <a:pathLst>
                <a:path extrusionOk="0" h="2710" w="2711">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5" name="Google Shape;10035;p80"/>
            <p:cNvSpPr/>
            <p:nvPr/>
          </p:nvSpPr>
          <p:spPr>
            <a:xfrm>
              <a:off x="-5415450" y="3325725"/>
              <a:ext cx="25225" cy="24450"/>
            </a:xfrm>
            <a:custGeom>
              <a:rect b="b" l="l" r="r" t="t"/>
              <a:pathLst>
                <a:path extrusionOk="0" h="978" w="1009">
                  <a:moveTo>
                    <a:pt x="0" y="1"/>
                  </a:moveTo>
                  <a:lnTo>
                    <a:pt x="0" y="977"/>
                  </a:lnTo>
                  <a:lnTo>
                    <a:pt x="1009" y="977"/>
                  </a:lnTo>
                  <a:cubicBezTo>
                    <a:pt x="883" y="473"/>
                    <a:pt x="473" y="127"/>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6" name="Google Shape;10036;p80"/>
            <p:cNvSpPr/>
            <p:nvPr/>
          </p:nvSpPr>
          <p:spPr>
            <a:xfrm>
              <a:off x="-5611575" y="3359600"/>
              <a:ext cx="118950" cy="204800"/>
            </a:xfrm>
            <a:custGeom>
              <a:rect b="b" l="l" r="r" t="t"/>
              <a:pathLst>
                <a:path extrusionOk="0" h="8192" w="4758">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7" name="Google Shape;10037;p80"/>
            <p:cNvSpPr/>
            <p:nvPr/>
          </p:nvSpPr>
          <p:spPr>
            <a:xfrm>
              <a:off x="-5510750" y="3272950"/>
              <a:ext cx="193775" cy="187475"/>
            </a:xfrm>
            <a:custGeom>
              <a:rect b="b" l="l" r="r" t="t"/>
              <a:pathLst>
                <a:path extrusionOk="0" h="7499" w="7751">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38" name="Google Shape;10038;p80"/>
          <p:cNvGrpSpPr/>
          <p:nvPr/>
        </p:nvGrpSpPr>
        <p:grpSpPr>
          <a:xfrm>
            <a:off x="2471824" y="2205770"/>
            <a:ext cx="424195" cy="418507"/>
            <a:chOff x="-5613150" y="3632900"/>
            <a:chExt cx="294600" cy="290650"/>
          </a:xfrm>
        </p:grpSpPr>
        <p:sp>
          <p:nvSpPr>
            <p:cNvPr id="10039" name="Google Shape;10039;p80"/>
            <p:cNvSpPr/>
            <p:nvPr/>
          </p:nvSpPr>
          <p:spPr>
            <a:xfrm>
              <a:off x="-5440825" y="3708275"/>
              <a:ext cx="49550" cy="41450"/>
            </a:xfrm>
            <a:custGeom>
              <a:rect b="b" l="l" r="r" t="t"/>
              <a:pathLst>
                <a:path extrusionOk="0" h="1658" w="1982">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0" name="Google Shape;10040;p80"/>
            <p:cNvSpPr/>
            <p:nvPr/>
          </p:nvSpPr>
          <p:spPr>
            <a:xfrm>
              <a:off x="-5613150" y="3632900"/>
              <a:ext cx="294600" cy="290650"/>
            </a:xfrm>
            <a:custGeom>
              <a:rect b="b" l="l" r="r" t="t"/>
              <a:pathLst>
                <a:path extrusionOk="0" h="11626" w="11784">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41" name="Google Shape;10041;p80"/>
          <p:cNvGrpSpPr/>
          <p:nvPr/>
        </p:nvGrpSpPr>
        <p:grpSpPr>
          <a:xfrm>
            <a:off x="2483722" y="2756270"/>
            <a:ext cx="424195" cy="420775"/>
            <a:chOff x="-5613150" y="3991275"/>
            <a:chExt cx="294600" cy="292225"/>
          </a:xfrm>
        </p:grpSpPr>
        <p:sp>
          <p:nvSpPr>
            <p:cNvPr id="10042" name="Google Shape;10042;p80"/>
            <p:cNvSpPr/>
            <p:nvPr/>
          </p:nvSpPr>
          <p:spPr>
            <a:xfrm>
              <a:off x="-5480050" y="4046400"/>
              <a:ext cx="27600" cy="14200"/>
            </a:xfrm>
            <a:custGeom>
              <a:rect b="b" l="l" r="r" t="t"/>
              <a:pathLst>
                <a:path extrusionOk="0" h="568" w="1104">
                  <a:moveTo>
                    <a:pt x="537" y="1"/>
                  </a:moveTo>
                  <a:lnTo>
                    <a:pt x="1" y="568"/>
                  </a:lnTo>
                  <a:lnTo>
                    <a:pt x="1104" y="568"/>
                  </a:lnTo>
                  <a:lnTo>
                    <a:pt x="5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3" name="Google Shape;10043;p80"/>
            <p:cNvSpPr/>
            <p:nvPr/>
          </p:nvSpPr>
          <p:spPr>
            <a:xfrm>
              <a:off x="-5531225" y="4042450"/>
              <a:ext cx="44125" cy="18150"/>
            </a:xfrm>
            <a:custGeom>
              <a:rect b="b" l="l" r="r" t="t"/>
              <a:pathLst>
                <a:path extrusionOk="0" h="726" w="1765">
                  <a:moveTo>
                    <a:pt x="693" y="1"/>
                  </a:moveTo>
                  <a:lnTo>
                    <a:pt x="0" y="726"/>
                  </a:lnTo>
                  <a:lnTo>
                    <a:pt x="1103" y="726"/>
                  </a:lnTo>
                  <a:lnTo>
                    <a:pt x="17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4" name="Google Shape;10044;p80"/>
            <p:cNvSpPr/>
            <p:nvPr/>
          </p:nvSpPr>
          <p:spPr>
            <a:xfrm>
              <a:off x="-5443025" y="4077125"/>
              <a:ext cx="41775" cy="40975"/>
            </a:xfrm>
            <a:custGeom>
              <a:rect b="b" l="l" r="r" t="t"/>
              <a:pathLst>
                <a:path extrusionOk="0" h="1639" w="1671">
                  <a:moveTo>
                    <a:pt x="694" y="0"/>
                  </a:moveTo>
                  <a:lnTo>
                    <a:pt x="1" y="1638"/>
                  </a:lnTo>
                  <a:lnTo>
                    <a:pt x="1" y="1638"/>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5" name="Google Shape;10045;p80"/>
            <p:cNvSpPr/>
            <p:nvPr/>
          </p:nvSpPr>
          <p:spPr>
            <a:xfrm>
              <a:off x="-5487925" y="4077125"/>
              <a:ext cx="43350" cy="54375"/>
            </a:xfrm>
            <a:custGeom>
              <a:rect b="b" l="l" r="r" t="t"/>
              <a:pathLst>
                <a:path extrusionOk="0" h="2175" w="1734">
                  <a:moveTo>
                    <a:pt x="1" y="0"/>
                  </a:moveTo>
                  <a:lnTo>
                    <a:pt x="852" y="2174"/>
                  </a:lnTo>
                  <a:lnTo>
                    <a:pt x="17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6" name="Google Shape;10046;p80"/>
            <p:cNvSpPr/>
            <p:nvPr/>
          </p:nvSpPr>
          <p:spPr>
            <a:xfrm>
              <a:off x="-5445375" y="4042450"/>
              <a:ext cx="44125" cy="18150"/>
            </a:xfrm>
            <a:custGeom>
              <a:rect b="b" l="l" r="r" t="t"/>
              <a:pathLst>
                <a:path extrusionOk="0" h="726" w="1765">
                  <a:moveTo>
                    <a:pt x="0" y="1"/>
                  </a:moveTo>
                  <a:lnTo>
                    <a:pt x="693" y="726"/>
                  </a:lnTo>
                  <a:lnTo>
                    <a:pt x="1764" y="726"/>
                  </a:lnTo>
                  <a:lnTo>
                    <a:pt x="11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7" name="Google Shape;10047;p80"/>
            <p:cNvSpPr/>
            <p:nvPr/>
          </p:nvSpPr>
          <p:spPr>
            <a:xfrm>
              <a:off x="-5531225" y="4077125"/>
              <a:ext cx="41750" cy="40975"/>
            </a:xfrm>
            <a:custGeom>
              <a:rect b="b" l="l" r="r" t="t"/>
              <a:pathLst>
                <a:path extrusionOk="0" h="1639" w="1670">
                  <a:moveTo>
                    <a:pt x="0" y="0"/>
                  </a:moveTo>
                  <a:lnTo>
                    <a:pt x="1670" y="1638"/>
                  </a:ln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8" name="Google Shape;10048;p80"/>
            <p:cNvSpPr/>
            <p:nvPr/>
          </p:nvSpPr>
          <p:spPr>
            <a:xfrm>
              <a:off x="-5613150" y="4198400"/>
              <a:ext cx="292225" cy="33900"/>
            </a:xfrm>
            <a:custGeom>
              <a:rect b="b" l="l" r="r" t="t"/>
              <a:pathLst>
                <a:path extrusionOk="0" h="1356" w="11689">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9" name="Google Shape;10049;p80"/>
            <p:cNvSpPr/>
            <p:nvPr/>
          </p:nvSpPr>
          <p:spPr>
            <a:xfrm>
              <a:off x="-5610775" y="3991275"/>
              <a:ext cx="292225" cy="189050"/>
            </a:xfrm>
            <a:custGeom>
              <a:rect b="b" l="l" r="r" t="t"/>
              <a:pathLst>
                <a:path extrusionOk="0" h="7562" w="11689">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0" name="Google Shape;10050;p80"/>
            <p:cNvSpPr/>
            <p:nvPr/>
          </p:nvSpPr>
          <p:spPr>
            <a:xfrm>
              <a:off x="-5546975" y="4250400"/>
              <a:ext cx="160700" cy="33100"/>
            </a:xfrm>
            <a:custGeom>
              <a:rect b="b" l="l" r="r" t="t"/>
              <a:pathLst>
                <a:path extrusionOk="0" h="1324" w="6428">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51" name="Google Shape;10051;p80"/>
          <p:cNvGrpSpPr/>
          <p:nvPr/>
        </p:nvGrpSpPr>
        <p:grpSpPr>
          <a:xfrm>
            <a:off x="5155210" y="1689438"/>
            <a:ext cx="434634" cy="419227"/>
            <a:chOff x="-3768700" y="3253275"/>
            <a:chExt cx="301850" cy="291150"/>
          </a:xfrm>
        </p:grpSpPr>
        <p:sp>
          <p:nvSpPr>
            <p:cNvPr id="10052" name="Google Shape;10052;p80"/>
            <p:cNvSpPr/>
            <p:nvPr/>
          </p:nvSpPr>
          <p:spPr>
            <a:xfrm>
              <a:off x="-3603925" y="3355650"/>
              <a:ext cx="69350" cy="33900"/>
            </a:xfrm>
            <a:custGeom>
              <a:rect b="b" l="l" r="r" t="t"/>
              <a:pathLst>
                <a:path extrusionOk="0" h="1356" w="2774">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3" name="Google Shape;10053;p80"/>
            <p:cNvSpPr/>
            <p:nvPr/>
          </p:nvSpPr>
          <p:spPr>
            <a:xfrm>
              <a:off x="-3586600" y="3305250"/>
              <a:ext cx="33125" cy="33100"/>
            </a:xfrm>
            <a:custGeom>
              <a:rect b="b" l="l" r="r" t="t"/>
              <a:pathLst>
                <a:path extrusionOk="0" h="1324" w="1325">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4" name="Google Shape;10054;p80"/>
            <p:cNvSpPr/>
            <p:nvPr/>
          </p:nvSpPr>
          <p:spPr>
            <a:xfrm>
              <a:off x="-3768700" y="3253275"/>
              <a:ext cx="301850" cy="291150"/>
            </a:xfrm>
            <a:custGeom>
              <a:rect b="b" l="l" r="r" t="t"/>
              <a:pathLst>
                <a:path extrusionOk="0" h="11646" w="12074">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55" name="Google Shape;10055;p80"/>
          <p:cNvGrpSpPr/>
          <p:nvPr/>
        </p:nvGrpSpPr>
        <p:grpSpPr>
          <a:xfrm>
            <a:off x="5159293" y="2217090"/>
            <a:ext cx="426462" cy="395865"/>
            <a:chOff x="-3808700" y="3628950"/>
            <a:chExt cx="296175" cy="274925"/>
          </a:xfrm>
        </p:grpSpPr>
        <p:sp>
          <p:nvSpPr>
            <p:cNvPr id="10056" name="Google Shape;10056;p80"/>
            <p:cNvSpPr/>
            <p:nvPr/>
          </p:nvSpPr>
          <p:spPr>
            <a:xfrm>
              <a:off x="-3665972" y="3680950"/>
              <a:ext cx="51200" cy="51225"/>
            </a:xfrm>
            <a:custGeom>
              <a:rect b="b" l="l" r="r" t="t"/>
              <a:pathLst>
                <a:path extrusionOk="0" h="2049" w="2048">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7" name="Google Shape;10057;p80"/>
            <p:cNvSpPr/>
            <p:nvPr/>
          </p:nvSpPr>
          <p:spPr>
            <a:xfrm>
              <a:off x="-3808700" y="3664400"/>
              <a:ext cx="296175" cy="239475"/>
            </a:xfrm>
            <a:custGeom>
              <a:rect b="b" l="l" r="r" t="t"/>
              <a:pathLst>
                <a:path extrusionOk="0" h="9579" w="11847">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8" name="Google Shape;10058;p80"/>
            <p:cNvSpPr/>
            <p:nvPr/>
          </p:nvSpPr>
          <p:spPr>
            <a:xfrm>
              <a:off x="-3718359" y="3628950"/>
              <a:ext cx="155975" cy="156775"/>
            </a:xfrm>
            <a:custGeom>
              <a:rect b="b" l="l" r="r" t="t"/>
              <a:pathLst>
                <a:path extrusionOk="0" h="6271" w="6239">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59" name="Google Shape;10059;p80"/>
          <p:cNvGrpSpPr/>
          <p:nvPr/>
        </p:nvGrpSpPr>
        <p:grpSpPr>
          <a:xfrm>
            <a:off x="5224504" y="2756412"/>
            <a:ext cx="419443" cy="420487"/>
            <a:chOff x="-3771675" y="3971775"/>
            <a:chExt cx="291300" cy="292025"/>
          </a:xfrm>
        </p:grpSpPr>
        <p:sp>
          <p:nvSpPr>
            <p:cNvPr id="10060" name="Google Shape;10060;p80"/>
            <p:cNvSpPr/>
            <p:nvPr/>
          </p:nvSpPr>
          <p:spPr>
            <a:xfrm>
              <a:off x="-3770100" y="3971775"/>
              <a:ext cx="218975" cy="66775"/>
            </a:xfrm>
            <a:custGeom>
              <a:rect b="b" l="l" r="r" t="t"/>
              <a:pathLst>
                <a:path extrusionOk="0" h="2671" w="8759">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1" name="Google Shape;10061;p80"/>
            <p:cNvSpPr/>
            <p:nvPr/>
          </p:nvSpPr>
          <p:spPr>
            <a:xfrm>
              <a:off x="-3771675" y="4030650"/>
              <a:ext cx="222125" cy="78000"/>
            </a:xfrm>
            <a:custGeom>
              <a:rect b="b" l="l" r="r" t="t"/>
              <a:pathLst>
                <a:path extrusionOk="0" h="3120" w="8885">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2" name="Google Shape;10062;p80"/>
            <p:cNvSpPr/>
            <p:nvPr/>
          </p:nvSpPr>
          <p:spPr>
            <a:xfrm>
              <a:off x="-3669425" y="4074750"/>
              <a:ext cx="189050" cy="189050"/>
            </a:xfrm>
            <a:custGeom>
              <a:rect b="b" l="l" r="r" t="t"/>
              <a:pathLst>
                <a:path extrusionOk="0" h="7562" w="7562">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3" name="Google Shape;10063;p80"/>
            <p:cNvSpPr/>
            <p:nvPr/>
          </p:nvSpPr>
          <p:spPr>
            <a:xfrm>
              <a:off x="-3771675" y="4099950"/>
              <a:ext cx="94525" cy="76425"/>
            </a:xfrm>
            <a:custGeom>
              <a:rect b="b" l="l" r="r" t="t"/>
              <a:pathLst>
                <a:path extrusionOk="0" h="3057" w="3781">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4" name="Google Shape;10064;p80"/>
            <p:cNvSpPr/>
            <p:nvPr/>
          </p:nvSpPr>
          <p:spPr>
            <a:xfrm>
              <a:off x="-3771675" y="4167700"/>
              <a:ext cx="135500" cy="95325"/>
            </a:xfrm>
            <a:custGeom>
              <a:rect b="b" l="l" r="r" t="t"/>
              <a:pathLst>
                <a:path extrusionOk="0" h="3813" w="542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65" name="Google Shape;10065;p80"/>
          <p:cNvGrpSpPr/>
          <p:nvPr/>
        </p:nvGrpSpPr>
        <p:grpSpPr>
          <a:xfrm>
            <a:off x="7885948" y="1716461"/>
            <a:ext cx="420271" cy="320774"/>
            <a:chOff x="-1951475" y="3273100"/>
            <a:chExt cx="291875" cy="222775"/>
          </a:xfrm>
        </p:grpSpPr>
        <p:sp>
          <p:nvSpPr>
            <p:cNvPr id="10066" name="Google Shape;10066;p80"/>
            <p:cNvSpPr/>
            <p:nvPr/>
          </p:nvSpPr>
          <p:spPr>
            <a:xfrm>
              <a:off x="-1951475" y="3325050"/>
              <a:ext cx="51225" cy="119250"/>
            </a:xfrm>
            <a:custGeom>
              <a:rect b="b" l="l" r="r" t="t"/>
              <a:pathLst>
                <a:path extrusionOk="0" h="4770" w="2049">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7" name="Google Shape;10067;p80"/>
            <p:cNvSpPr/>
            <p:nvPr/>
          </p:nvSpPr>
          <p:spPr>
            <a:xfrm>
              <a:off x="-1711250" y="3273100"/>
              <a:ext cx="51650" cy="221725"/>
            </a:xfrm>
            <a:custGeom>
              <a:rect b="b" l="l" r="r" t="t"/>
              <a:pathLst>
                <a:path extrusionOk="0" h="8869" w="2066">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8" name="Google Shape;10068;p80"/>
            <p:cNvSpPr/>
            <p:nvPr/>
          </p:nvSpPr>
          <p:spPr>
            <a:xfrm>
              <a:off x="-1886900" y="3296575"/>
              <a:ext cx="156775" cy="199300"/>
            </a:xfrm>
            <a:custGeom>
              <a:rect b="b" l="l" r="r" t="t"/>
              <a:pathLst>
                <a:path extrusionOk="0" h="7972" w="6271">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69" name="Google Shape;10069;p80"/>
          <p:cNvGrpSpPr/>
          <p:nvPr/>
        </p:nvGrpSpPr>
        <p:grpSpPr>
          <a:xfrm>
            <a:off x="7883429" y="2205191"/>
            <a:ext cx="425310" cy="419659"/>
            <a:chOff x="-1951475" y="3597450"/>
            <a:chExt cx="295375" cy="291450"/>
          </a:xfrm>
        </p:grpSpPr>
        <p:sp>
          <p:nvSpPr>
            <p:cNvPr id="10070" name="Google Shape;10070;p80"/>
            <p:cNvSpPr/>
            <p:nvPr/>
          </p:nvSpPr>
          <p:spPr>
            <a:xfrm>
              <a:off x="-1951475" y="3597450"/>
              <a:ext cx="170925" cy="34675"/>
            </a:xfrm>
            <a:custGeom>
              <a:rect b="b" l="l" r="r" t="t"/>
              <a:pathLst>
                <a:path extrusionOk="0" h="1387" w="6837">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1" name="Google Shape;10071;p80"/>
            <p:cNvSpPr/>
            <p:nvPr/>
          </p:nvSpPr>
          <p:spPr>
            <a:xfrm>
              <a:off x="-1949900" y="3648650"/>
              <a:ext cx="171725" cy="173300"/>
            </a:xfrm>
            <a:custGeom>
              <a:rect b="b" l="l" r="r" t="t"/>
              <a:pathLst>
                <a:path extrusionOk="0" h="6932" w="6869">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2" name="Google Shape;10072;p80"/>
            <p:cNvSpPr/>
            <p:nvPr/>
          </p:nvSpPr>
          <p:spPr>
            <a:xfrm>
              <a:off x="-1951475" y="3838475"/>
              <a:ext cx="170925" cy="50425"/>
            </a:xfrm>
            <a:custGeom>
              <a:rect b="b" l="l" r="r" t="t"/>
              <a:pathLst>
                <a:path extrusionOk="0" h="2017" w="6837">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3" name="Google Shape;10073;p80"/>
            <p:cNvSpPr/>
            <p:nvPr/>
          </p:nvSpPr>
          <p:spPr>
            <a:xfrm>
              <a:off x="-1912900" y="3675825"/>
              <a:ext cx="256800" cy="202825"/>
            </a:xfrm>
            <a:custGeom>
              <a:rect b="b" l="l" r="r" t="t"/>
              <a:pathLst>
                <a:path extrusionOk="0" h="8113" w="10272">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74" name="Google Shape;10074;p80"/>
          <p:cNvGrpSpPr/>
          <p:nvPr/>
        </p:nvGrpSpPr>
        <p:grpSpPr>
          <a:xfrm>
            <a:off x="7885680" y="2756825"/>
            <a:ext cx="444605" cy="419659"/>
            <a:chOff x="-1960150" y="3956600"/>
            <a:chExt cx="308775" cy="291450"/>
          </a:xfrm>
        </p:grpSpPr>
        <p:sp>
          <p:nvSpPr>
            <p:cNvPr id="10075" name="Google Shape;10075;p80"/>
            <p:cNvSpPr/>
            <p:nvPr/>
          </p:nvSpPr>
          <p:spPr>
            <a:xfrm>
              <a:off x="-1960150" y="3956600"/>
              <a:ext cx="308775" cy="51275"/>
            </a:xfrm>
            <a:custGeom>
              <a:rect b="b" l="l" r="r" t="t"/>
              <a:pathLst>
                <a:path extrusionOk="0" h="2051" w="12351">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6" name="Google Shape;10076;p80"/>
            <p:cNvSpPr/>
            <p:nvPr/>
          </p:nvSpPr>
          <p:spPr>
            <a:xfrm>
              <a:off x="-1934950" y="4025925"/>
              <a:ext cx="256000" cy="222125"/>
            </a:xfrm>
            <a:custGeom>
              <a:rect b="b" l="l" r="r" t="t"/>
              <a:pathLst>
                <a:path extrusionOk="0" h="8885" w="1024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77" name="Google Shape;10077;p80"/>
          <p:cNvGrpSpPr/>
          <p:nvPr/>
        </p:nvGrpSpPr>
        <p:grpSpPr>
          <a:xfrm>
            <a:off x="1939718" y="3307636"/>
            <a:ext cx="420775" cy="420775"/>
            <a:chOff x="-804700" y="3226500"/>
            <a:chExt cx="292225" cy="292225"/>
          </a:xfrm>
        </p:grpSpPr>
        <p:sp>
          <p:nvSpPr>
            <p:cNvPr id="10078" name="Google Shape;10078;p80"/>
            <p:cNvSpPr/>
            <p:nvPr/>
          </p:nvSpPr>
          <p:spPr>
            <a:xfrm>
              <a:off x="-804700" y="3467500"/>
              <a:ext cx="85875" cy="51225"/>
            </a:xfrm>
            <a:custGeom>
              <a:rect b="b" l="l" r="r" t="t"/>
              <a:pathLst>
                <a:path extrusionOk="0" h="2049" w="3435">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9" name="Google Shape;10079;p80"/>
            <p:cNvSpPr/>
            <p:nvPr/>
          </p:nvSpPr>
          <p:spPr>
            <a:xfrm>
              <a:off x="-710975" y="3466700"/>
              <a:ext cx="196925" cy="51225"/>
            </a:xfrm>
            <a:custGeom>
              <a:rect b="b" l="l" r="r" t="t"/>
              <a:pathLst>
                <a:path extrusionOk="0" h="2049" w="7877">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0" name="Google Shape;10080;p80"/>
            <p:cNvSpPr/>
            <p:nvPr/>
          </p:nvSpPr>
          <p:spPr>
            <a:xfrm>
              <a:off x="-667650" y="3312350"/>
              <a:ext cx="18125" cy="17350"/>
            </a:xfrm>
            <a:custGeom>
              <a:rect b="b" l="l" r="r" t="t"/>
              <a:pathLst>
                <a:path extrusionOk="0" h="694" w="725">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1" name="Google Shape;10081;p80"/>
            <p:cNvSpPr/>
            <p:nvPr/>
          </p:nvSpPr>
          <p:spPr>
            <a:xfrm>
              <a:off x="-683400" y="3347775"/>
              <a:ext cx="48050" cy="16575"/>
            </a:xfrm>
            <a:custGeom>
              <a:rect b="b" l="l" r="r" t="t"/>
              <a:pathLst>
                <a:path extrusionOk="0" h="663" w="1922">
                  <a:moveTo>
                    <a:pt x="977" y="1"/>
                  </a:moveTo>
                  <a:cubicBezTo>
                    <a:pt x="567" y="1"/>
                    <a:pt x="158" y="253"/>
                    <a:pt x="0" y="662"/>
                  </a:cubicBezTo>
                  <a:lnTo>
                    <a:pt x="1922" y="662"/>
                  </a:lnTo>
                  <a:cubicBezTo>
                    <a:pt x="1796" y="253"/>
                    <a:pt x="1418" y="1"/>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2" name="Google Shape;10082;p80"/>
            <p:cNvSpPr/>
            <p:nvPr/>
          </p:nvSpPr>
          <p:spPr>
            <a:xfrm>
              <a:off x="-735400" y="3261925"/>
              <a:ext cx="153625" cy="187875"/>
            </a:xfrm>
            <a:custGeom>
              <a:rect b="b" l="l" r="r" t="t"/>
              <a:pathLst>
                <a:path extrusionOk="0" h="7515" w="6145">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3" name="Google Shape;10083;p80"/>
            <p:cNvSpPr/>
            <p:nvPr/>
          </p:nvSpPr>
          <p:spPr>
            <a:xfrm>
              <a:off x="-804700" y="3226500"/>
              <a:ext cx="118175" cy="170925"/>
            </a:xfrm>
            <a:custGeom>
              <a:rect b="b" l="l" r="r" t="t"/>
              <a:pathLst>
                <a:path extrusionOk="0" h="6837" w="4727">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4" name="Google Shape;10084;p80"/>
            <p:cNvSpPr/>
            <p:nvPr/>
          </p:nvSpPr>
          <p:spPr>
            <a:xfrm>
              <a:off x="-630625" y="3226500"/>
              <a:ext cx="118150" cy="170950"/>
            </a:xfrm>
            <a:custGeom>
              <a:rect b="b" l="l" r="r" t="t"/>
              <a:pathLst>
                <a:path extrusionOk="0" h="6838" w="4726">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85" name="Google Shape;10085;p80"/>
          <p:cNvGrpSpPr/>
          <p:nvPr/>
        </p:nvGrpSpPr>
        <p:grpSpPr>
          <a:xfrm>
            <a:off x="3019809" y="1688647"/>
            <a:ext cx="420775" cy="420811"/>
            <a:chOff x="-5251625" y="3272950"/>
            <a:chExt cx="292225" cy="292250"/>
          </a:xfrm>
        </p:grpSpPr>
        <p:sp>
          <p:nvSpPr>
            <p:cNvPr id="10086" name="Google Shape;10086;p80"/>
            <p:cNvSpPr/>
            <p:nvPr/>
          </p:nvSpPr>
          <p:spPr>
            <a:xfrm>
              <a:off x="-5156325" y="3462775"/>
              <a:ext cx="33900" cy="33100"/>
            </a:xfrm>
            <a:custGeom>
              <a:rect b="b" l="l" r="r" t="t"/>
              <a:pathLst>
                <a:path extrusionOk="0" h="1324" w="1356">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7" name="Google Shape;10087;p80"/>
            <p:cNvSpPr/>
            <p:nvPr/>
          </p:nvSpPr>
          <p:spPr>
            <a:xfrm>
              <a:off x="-5251625" y="3272950"/>
              <a:ext cx="292225" cy="292250"/>
            </a:xfrm>
            <a:custGeom>
              <a:rect b="b" l="l" r="r" t="t"/>
              <a:pathLst>
                <a:path extrusionOk="0" h="11690" w="11689">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8" name="Google Shape;10088;p80"/>
            <p:cNvSpPr/>
            <p:nvPr/>
          </p:nvSpPr>
          <p:spPr>
            <a:xfrm>
              <a:off x="-5011400" y="3350150"/>
              <a:ext cx="33900" cy="33875"/>
            </a:xfrm>
            <a:custGeom>
              <a:rect b="b" l="l" r="r" t="t"/>
              <a:pathLst>
                <a:path extrusionOk="0" h="1355" w="1356">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89" name="Google Shape;10089;p80"/>
          <p:cNvGrpSpPr/>
          <p:nvPr/>
        </p:nvGrpSpPr>
        <p:grpSpPr>
          <a:xfrm>
            <a:off x="3016407" y="2204348"/>
            <a:ext cx="427578" cy="421351"/>
            <a:chOff x="-5254775" y="3631325"/>
            <a:chExt cx="296950" cy="292625"/>
          </a:xfrm>
        </p:grpSpPr>
        <p:sp>
          <p:nvSpPr>
            <p:cNvPr id="10090" name="Google Shape;10090;p80"/>
            <p:cNvSpPr/>
            <p:nvPr/>
          </p:nvSpPr>
          <p:spPr>
            <a:xfrm>
              <a:off x="-5246900" y="3766400"/>
              <a:ext cx="58300" cy="55150"/>
            </a:xfrm>
            <a:custGeom>
              <a:rect b="b" l="l" r="r" t="t"/>
              <a:pathLst>
                <a:path extrusionOk="0" h="2206" w="2332">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1" name="Google Shape;10091;p80"/>
            <p:cNvSpPr/>
            <p:nvPr/>
          </p:nvSpPr>
          <p:spPr>
            <a:xfrm>
              <a:off x="-5216175" y="3795550"/>
              <a:ext cx="58300" cy="55950"/>
            </a:xfrm>
            <a:custGeom>
              <a:rect b="b" l="l" r="r" t="t"/>
              <a:pathLst>
                <a:path extrusionOk="0" h="2238" w="2332">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2" name="Google Shape;10092;p80"/>
            <p:cNvSpPr/>
            <p:nvPr/>
          </p:nvSpPr>
          <p:spPr>
            <a:xfrm>
              <a:off x="-5185475" y="3826250"/>
              <a:ext cx="57525" cy="55750"/>
            </a:xfrm>
            <a:custGeom>
              <a:rect b="b" l="l" r="r" t="t"/>
              <a:pathLst>
                <a:path extrusionOk="0" h="2230" w="2301">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3" name="Google Shape;10093;p80"/>
            <p:cNvSpPr/>
            <p:nvPr/>
          </p:nvSpPr>
          <p:spPr>
            <a:xfrm>
              <a:off x="-5156325" y="3856375"/>
              <a:ext cx="58300" cy="55750"/>
            </a:xfrm>
            <a:custGeom>
              <a:rect b="b" l="l" r="r" t="t"/>
              <a:pathLst>
                <a:path extrusionOk="0" h="2230" w="2332">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4" name="Google Shape;10094;p80"/>
            <p:cNvSpPr/>
            <p:nvPr/>
          </p:nvSpPr>
          <p:spPr>
            <a:xfrm>
              <a:off x="-5105925" y="3886525"/>
              <a:ext cx="37050" cy="37425"/>
            </a:xfrm>
            <a:custGeom>
              <a:rect b="b" l="l" r="r" t="t"/>
              <a:pathLst>
                <a:path extrusionOk="0" h="1497" w="1482">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5" name="Google Shape;10095;p80"/>
            <p:cNvSpPr/>
            <p:nvPr/>
          </p:nvSpPr>
          <p:spPr>
            <a:xfrm>
              <a:off x="-5254775" y="3648050"/>
              <a:ext cx="278050" cy="248325"/>
            </a:xfrm>
            <a:custGeom>
              <a:rect b="b" l="l" r="r" t="t"/>
              <a:pathLst>
                <a:path extrusionOk="0" h="9933" w="11122">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6" name="Google Shape;10096;p80"/>
            <p:cNvSpPr/>
            <p:nvPr/>
          </p:nvSpPr>
          <p:spPr>
            <a:xfrm>
              <a:off x="-5163425" y="3631325"/>
              <a:ext cx="205600" cy="150450"/>
            </a:xfrm>
            <a:custGeom>
              <a:rect b="b" l="l" r="r" t="t"/>
              <a:pathLst>
                <a:path extrusionOk="0" h="6018" w="8224">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97" name="Google Shape;10097;p80"/>
          <p:cNvGrpSpPr/>
          <p:nvPr/>
        </p:nvGrpSpPr>
        <p:grpSpPr>
          <a:xfrm>
            <a:off x="3032265" y="2756270"/>
            <a:ext cx="419659" cy="420775"/>
            <a:chOff x="-5251625" y="3991275"/>
            <a:chExt cx="291450" cy="292225"/>
          </a:xfrm>
        </p:grpSpPr>
        <p:sp>
          <p:nvSpPr>
            <p:cNvPr id="10098" name="Google Shape;10098;p80"/>
            <p:cNvSpPr/>
            <p:nvPr/>
          </p:nvSpPr>
          <p:spPr>
            <a:xfrm>
              <a:off x="-5179950" y="4198400"/>
              <a:ext cx="145725" cy="85100"/>
            </a:xfrm>
            <a:custGeom>
              <a:rect b="b" l="l" r="r" t="t"/>
              <a:pathLst>
                <a:path extrusionOk="0" h="3404" w="5829">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9" name="Google Shape;10099;p80"/>
            <p:cNvSpPr/>
            <p:nvPr/>
          </p:nvSpPr>
          <p:spPr>
            <a:xfrm>
              <a:off x="-5203575" y="4129100"/>
              <a:ext cx="196925" cy="51225"/>
            </a:xfrm>
            <a:custGeom>
              <a:rect b="b" l="l" r="r" t="t"/>
              <a:pathLst>
                <a:path extrusionOk="0" h="2049" w="7877">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0" name="Google Shape;10100;p80"/>
            <p:cNvSpPr/>
            <p:nvPr/>
          </p:nvSpPr>
          <p:spPr>
            <a:xfrm>
              <a:off x="-5251625" y="3991275"/>
              <a:ext cx="291450" cy="172500"/>
            </a:xfrm>
            <a:custGeom>
              <a:rect b="b" l="l" r="r" t="t"/>
              <a:pathLst>
                <a:path extrusionOk="0" h="6900" w="11658">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1" name="Google Shape;10101;p80"/>
            <p:cNvSpPr/>
            <p:nvPr/>
          </p:nvSpPr>
          <p:spPr>
            <a:xfrm>
              <a:off x="-5139775" y="4096025"/>
              <a:ext cx="65400" cy="17350"/>
            </a:xfrm>
            <a:custGeom>
              <a:rect b="b" l="l" r="r" t="t"/>
              <a:pathLst>
                <a:path extrusionOk="0" h="694" w="2616">
                  <a:moveTo>
                    <a:pt x="1008" y="0"/>
                  </a:moveTo>
                  <a:cubicBezTo>
                    <a:pt x="567" y="0"/>
                    <a:pt x="158" y="315"/>
                    <a:pt x="0" y="693"/>
                  </a:cubicBezTo>
                  <a:lnTo>
                    <a:pt x="2615" y="693"/>
                  </a:lnTo>
                  <a:cubicBezTo>
                    <a:pt x="2489" y="252"/>
                    <a:pt x="2111"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2" name="Google Shape;10102;p80"/>
            <p:cNvSpPr/>
            <p:nvPr/>
          </p:nvSpPr>
          <p:spPr>
            <a:xfrm>
              <a:off x="-5122450" y="4044825"/>
              <a:ext cx="33100" cy="33100"/>
            </a:xfrm>
            <a:custGeom>
              <a:rect b="b" l="l" r="r" t="t"/>
              <a:pathLst>
                <a:path extrusionOk="0" h="1324" w="1324">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03" name="Google Shape;10103;p80"/>
          <p:cNvGrpSpPr/>
          <p:nvPr/>
        </p:nvGrpSpPr>
        <p:grpSpPr>
          <a:xfrm>
            <a:off x="5772848" y="1689240"/>
            <a:ext cx="319874" cy="419623"/>
            <a:chOff x="-3365275" y="3253275"/>
            <a:chExt cx="222150" cy="291425"/>
          </a:xfrm>
        </p:grpSpPr>
        <p:sp>
          <p:nvSpPr>
            <p:cNvPr id="10104" name="Google Shape;10104;p80"/>
            <p:cNvSpPr/>
            <p:nvPr/>
          </p:nvSpPr>
          <p:spPr>
            <a:xfrm>
              <a:off x="-3365275" y="3253275"/>
              <a:ext cx="222150" cy="291425"/>
            </a:xfrm>
            <a:custGeom>
              <a:rect b="b" l="l" r="r" t="t"/>
              <a:pathLst>
                <a:path extrusionOk="0" h="11657" w="8886">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5" name="Google Shape;10105;p80"/>
            <p:cNvSpPr/>
            <p:nvPr/>
          </p:nvSpPr>
          <p:spPr>
            <a:xfrm>
              <a:off x="-3314075" y="3476175"/>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06" name="Google Shape;10106;p80"/>
          <p:cNvGrpSpPr/>
          <p:nvPr/>
        </p:nvGrpSpPr>
        <p:grpSpPr>
          <a:xfrm>
            <a:off x="5746786" y="2204058"/>
            <a:ext cx="371998" cy="421927"/>
            <a:chOff x="-3383375" y="3611625"/>
            <a:chExt cx="258350" cy="293025"/>
          </a:xfrm>
        </p:grpSpPr>
        <p:sp>
          <p:nvSpPr>
            <p:cNvPr id="10107" name="Google Shape;10107;p80"/>
            <p:cNvSpPr/>
            <p:nvPr/>
          </p:nvSpPr>
          <p:spPr>
            <a:xfrm>
              <a:off x="-3383375" y="3611625"/>
              <a:ext cx="258350" cy="85175"/>
            </a:xfrm>
            <a:custGeom>
              <a:rect b="b" l="l" r="r" t="t"/>
              <a:pathLst>
                <a:path extrusionOk="0" h="3407" w="10334">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8" name="Google Shape;10108;p80"/>
            <p:cNvSpPr/>
            <p:nvPr/>
          </p:nvSpPr>
          <p:spPr>
            <a:xfrm>
              <a:off x="-3362900" y="3716375"/>
              <a:ext cx="218200" cy="188275"/>
            </a:xfrm>
            <a:custGeom>
              <a:rect b="b" l="l" r="r" t="t"/>
              <a:pathLst>
                <a:path extrusionOk="0" h="7531" w="8728">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09" name="Google Shape;10109;p80"/>
          <p:cNvGrpSpPr/>
          <p:nvPr/>
        </p:nvGrpSpPr>
        <p:grpSpPr>
          <a:xfrm>
            <a:off x="5809135" y="2756826"/>
            <a:ext cx="271097" cy="419659"/>
            <a:chOff x="-3347950" y="3971575"/>
            <a:chExt cx="188275" cy="291450"/>
          </a:xfrm>
        </p:grpSpPr>
        <p:sp>
          <p:nvSpPr>
            <p:cNvPr id="10110" name="Google Shape;10110;p80"/>
            <p:cNvSpPr/>
            <p:nvPr/>
          </p:nvSpPr>
          <p:spPr>
            <a:xfrm>
              <a:off x="-3246325" y="4032225"/>
              <a:ext cx="29950" cy="42550"/>
            </a:xfrm>
            <a:custGeom>
              <a:rect b="b" l="l" r="r" t="t"/>
              <a:pathLst>
                <a:path extrusionOk="0" h="1702" w="1198">
                  <a:moveTo>
                    <a:pt x="347" y="0"/>
                  </a:moveTo>
                  <a:lnTo>
                    <a:pt x="0" y="536"/>
                  </a:lnTo>
                  <a:lnTo>
                    <a:pt x="599" y="1702"/>
                  </a:lnTo>
                  <a:lnTo>
                    <a:pt x="1197" y="1702"/>
                  </a:lnTo>
                  <a:lnTo>
                    <a:pt x="3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1" name="Google Shape;10111;p80"/>
            <p:cNvSpPr/>
            <p:nvPr/>
          </p:nvSpPr>
          <p:spPr>
            <a:xfrm>
              <a:off x="-3291225" y="4034575"/>
              <a:ext cx="40975" cy="40200"/>
            </a:xfrm>
            <a:custGeom>
              <a:rect b="b" l="l" r="r" t="t"/>
              <a:pathLst>
                <a:path extrusionOk="0" h="1608" w="1639">
                  <a:moveTo>
                    <a:pt x="819" y="1"/>
                  </a:moveTo>
                  <a:lnTo>
                    <a:pt x="0" y="1608"/>
                  </a:lnTo>
                  <a:lnTo>
                    <a:pt x="1639" y="1608"/>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2" name="Google Shape;10112;p80"/>
            <p:cNvSpPr/>
            <p:nvPr/>
          </p:nvSpPr>
          <p:spPr>
            <a:xfrm>
              <a:off x="-3347950" y="3971575"/>
              <a:ext cx="188275" cy="291450"/>
            </a:xfrm>
            <a:custGeom>
              <a:rect b="b" l="l" r="r" t="t"/>
              <a:pathLst>
                <a:path extrusionOk="0" h="11658" w="7531">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13" name="Google Shape;10113;p80"/>
          <p:cNvGrpSpPr/>
          <p:nvPr/>
        </p:nvGrpSpPr>
        <p:grpSpPr>
          <a:xfrm>
            <a:off x="858994" y="3307061"/>
            <a:ext cx="371998" cy="421927"/>
            <a:chOff x="-1575775" y="3238300"/>
            <a:chExt cx="258350" cy="293025"/>
          </a:xfrm>
        </p:grpSpPr>
        <p:sp>
          <p:nvSpPr>
            <p:cNvPr id="10114" name="Google Shape;10114;p80"/>
            <p:cNvSpPr/>
            <p:nvPr/>
          </p:nvSpPr>
          <p:spPr>
            <a:xfrm>
              <a:off x="-1489150" y="3306825"/>
              <a:ext cx="85875" cy="33100"/>
            </a:xfrm>
            <a:custGeom>
              <a:rect b="b" l="l" r="r" t="t"/>
              <a:pathLst>
                <a:path extrusionOk="0" h="1324" w="3435">
                  <a:moveTo>
                    <a:pt x="1" y="0"/>
                  </a:moveTo>
                  <a:lnTo>
                    <a:pt x="1702" y="1324"/>
                  </a:lnTo>
                  <a:lnTo>
                    <a:pt x="34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5" name="Google Shape;10115;p80"/>
            <p:cNvSpPr/>
            <p:nvPr/>
          </p:nvSpPr>
          <p:spPr>
            <a:xfrm>
              <a:off x="-1506475" y="3316275"/>
              <a:ext cx="46500" cy="67750"/>
            </a:xfrm>
            <a:custGeom>
              <a:rect b="b" l="l" r="r" t="t"/>
              <a:pathLst>
                <a:path extrusionOk="0" h="2710" w="1860">
                  <a:moveTo>
                    <a:pt x="1" y="1"/>
                  </a:moveTo>
                  <a:lnTo>
                    <a:pt x="1" y="2710"/>
                  </a:lnTo>
                  <a:lnTo>
                    <a:pt x="1859" y="1324"/>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6" name="Google Shape;10116;p80"/>
            <p:cNvSpPr/>
            <p:nvPr/>
          </p:nvSpPr>
          <p:spPr>
            <a:xfrm>
              <a:off x="-1575775" y="3238300"/>
              <a:ext cx="258350" cy="293025"/>
            </a:xfrm>
            <a:custGeom>
              <a:rect b="b" l="l" r="r" t="t"/>
              <a:pathLst>
                <a:path extrusionOk="0" h="11721" w="10334">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7" name="Google Shape;10117;p80"/>
            <p:cNvSpPr/>
            <p:nvPr/>
          </p:nvSpPr>
          <p:spPr>
            <a:xfrm>
              <a:off x="-1489150" y="3360375"/>
              <a:ext cx="85875" cy="32325"/>
            </a:xfrm>
            <a:custGeom>
              <a:rect b="b" l="l" r="r" t="t"/>
              <a:pathLst>
                <a:path extrusionOk="0" h="1293" w="3435">
                  <a:moveTo>
                    <a:pt x="1702" y="1"/>
                  </a:moveTo>
                  <a:lnTo>
                    <a:pt x="1" y="1293"/>
                  </a:lnTo>
                  <a:lnTo>
                    <a:pt x="3435" y="1293"/>
                  </a:lnTo>
                  <a:lnTo>
                    <a:pt x="170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8" name="Google Shape;10118;p80"/>
            <p:cNvSpPr/>
            <p:nvPr/>
          </p:nvSpPr>
          <p:spPr>
            <a:xfrm>
              <a:off x="-1431650" y="3316275"/>
              <a:ext cx="44925" cy="67750"/>
            </a:xfrm>
            <a:custGeom>
              <a:rect b="b" l="l" r="r" t="t"/>
              <a:pathLst>
                <a:path extrusionOk="0" h="2710" w="1797">
                  <a:moveTo>
                    <a:pt x="1796" y="1"/>
                  </a:moveTo>
                  <a:lnTo>
                    <a:pt x="0" y="1324"/>
                  </a:lnTo>
                  <a:lnTo>
                    <a:pt x="1796" y="2710"/>
                  </a:lnTo>
                  <a:lnTo>
                    <a:pt x="1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19" name="Google Shape;10119;p80"/>
          <p:cNvGrpSpPr/>
          <p:nvPr/>
        </p:nvGrpSpPr>
        <p:grpSpPr>
          <a:xfrm>
            <a:off x="2503892" y="3309051"/>
            <a:ext cx="423079" cy="424159"/>
            <a:chOff x="-1591550" y="3597475"/>
            <a:chExt cx="293825" cy="294575"/>
          </a:xfrm>
        </p:grpSpPr>
        <p:sp>
          <p:nvSpPr>
            <p:cNvPr id="10120" name="Google Shape;10120;p80"/>
            <p:cNvSpPr/>
            <p:nvPr/>
          </p:nvSpPr>
          <p:spPr>
            <a:xfrm>
              <a:off x="-1509625" y="3597475"/>
              <a:ext cx="211900" cy="207150"/>
            </a:xfrm>
            <a:custGeom>
              <a:rect b="b" l="l" r="r" t="t"/>
              <a:pathLst>
                <a:path extrusionOk="0" h="8286" w="8476">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1" name="Google Shape;10121;p80"/>
            <p:cNvSpPr/>
            <p:nvPr/>
          </p:nvSpPr>
          <p:spPr>
            <a:xfrm>
              <a:off x="-1541125" y="3719125"/>
              <a:ext cx="120525" cy="118275"/>
            </a:xfrm>
            <a:custGeom>
              <a:rect b="b" l="l" r="r" t="t"/>
              <a:pathLst>
                <a:path extrusionOk="0" h="4731" w="4821">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2" name="Google Shape;10122;p80"/>
            <p:cNvSpPr/>
            <p:nvPr/>
          </p:nvSpPr>
          <p:spPr>
            <a:xfrm>
              <a:off x="-1591550" y="3668825"/>
              <a:ext cx="222925" cy="223225"/>
            </a:xfrm>
            <a:custGeom>
              <a:rect b="b" l="l" r="r" t="t"/>
              <a:pathLst>
                <a:path extrusionOk="0" h="8929" w="8917">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23" name="Google Shape;10123;p80"/>
          <p:cNvGrpSpPr/>
          <p:nvPr/>
        </p:nvGrpSpPr>
        <p:grpSpPr>
          <a:xfrm>
            <a:off x="4153362" y="3318663"/>
            <a:ext cx="421927" cy="399248"/>
            <a:chOff x="-1592325" y="3957400"/>
            <a:chExt cx="293025" cy="277275"/>
          </a:xfrm>
        </p:grpSpPr>
        <p:sp>
          <p:nvSpPr>
            <p:cNvPr id="10124" name="Google Shape;10124;p80"/>
            <p:cNvSpPr/>
            <p:nvPr/>
          </p:nvSpPr>
          <p:spPr>
            <a:xfrm>
              <a:off x="-1591550" y="3957400"/>
              <a:ext cx="292250" cy="68550"/>
            </a:xfrm>
            <a:custGeom>
              <a:rect b="b" l="l" r="r" t="t"/>
              <a:pathLst>
                <a:path extrusionOk="0" h="2742" w="1169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5" name="Google Shape;10125;p80"/>
            <p:cNvSpPr/>
            <p:nvPr/>
          </p:nvSpPr>
          <p:spPr>
            <a:xfrm>
              <a:off x="-1592325" y="4043250"/>
              <a:ext cx="291450" cy="171725"/>
            </a:xfrm>
            <a:custGeom>
              <a:rect b="b" l="l" r="r" t="t"/>
              <a:pathLst>
                <a:path extrusionOk="0" h="6869" w="11658">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6" name="Google Shape;10126;p80"/>
            <p:cNvSpPr/>
            <p:nvPr/>
          </p:nvSpPr>
          <p:spPr>
            <a:xfrm>
              <a:off x="-1471825" y="4129100"/>
              <a:ext cx="51225" cy="51225"/>
            </a:xfrm>
            <a:custGeom>
              <a:rect b="b" l="l" r="r" t="t"/>
              <a:pathLst>
                <a:path extrusionOk="0" h="2049" w="2049">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7" name="Google Shape;10127;p80"/>
            <p:cNvSpPr/>
            <p:nvPr/>
          </p:nvSpPr>
          <p:spPr>
            <a:xfrm>
              <a:off x="-1526175" y="4077900"/>
              <a:ext cx="156775" cy="156775"/>
            </a:xfrm>
            <a:custGeom>
              <a:rect b="b" l="l" r="r" t="t"/>
              <a:pathLst>
                <a:path extrusionOk="0" h="6271" w="6271">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28" name="Google Shape;10128;p80"/>
          <p:cNvGrpSpPr/>
          <p:nvPr/>
        </p:nvGrpSpPr>
        <p:grpSpPr>
          <a:xfrm>
            <a:off x="3640232" y="3310744"/>
            <a:ext cx="369730" cy="420775"/>
            <a:chOff x="-778700" y="3612425"/>
            <a:chExt cx="256775" cy="292225"/>
          </a:xfrm>
        </p:grpSpPr>
        <p:sp>
          <p:nvSpPr>
            <p:cNvPr id="10129" name="Google Shape;10129;p80"/>
            <p:cNvSpPr/>
            <p:nvPr/>
          </p:nvSpPr>
          <p:spPr>
            <a:xfrm>
              <a:off x="-692850" y="36990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0" name="Google Shape;10130;p80"/>
            <p:cNvSpPr/>
            <p:nvPr/>
          </p:nvSpPr>
          <p:spPr>
            <a:xfrm>
              <a:off x="-777925" y="3612425"/>
              <a:ext cx="204800" cy="34675"/>
            </a:xfrm>
            <a:custGeom>
              <a:rect b="b" l="l" r="r" t="t"/>
              <a:pathLst>
                <a:path extrusionOk="0" h="1387" w="8192">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1" name="Google Shape;10131;p80"/>
            <p:cNvSpPr/>
            <p:nvPr/>
          </p:nvSpPr>
          <p:spPr>
            <a:xfrm>
              <a:off x="-727525" y="3699050"/>
              <a:ext cx="17375" cy="17350"/>
            </a:xfrm>
            <a:custGeom>
              <a:rect b="b" l="l" r="r" t="t"/>
              <a:pathLst>
                <a:path extrusionOk="0" h="694" w="695">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2" name="Google Shape;10132;p80"/>
            <p:cNvSpPr/>
            <p:nvPr/>
          </p:nvSpPr>
          <p:spPr>
            <a:xfrm>
              <a:off x="-778700" y="3664400"/>
              <a:ext cx="205575" cy="102425"/>
            </a:xfrm>
            <a:custGeom>
              <a:rect b="b" l="l" r="r" t="t"/>
              <a:pathLst>
                <a:path extrusionOk="0" h="4097" w="8223">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3" name="Google Shape;10133;p80"/>
            <p:cNvSpPr/>
            <p:nvPr/>
          </p:nvSpPr>
          <p:spPr>
            <a:xfrm>
              <a:off x="-659775" y="3835325"/>
              <a:ext cx="137850" cy="69325"/>
            </a:xfrm>
            <a:custGeom>
              <a:rect b="b" l="l" r="r" t="t"/>
              <a:pathLst>
                <a:path extrusionOk="0" h="2773" w="5514">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4" name="Google Shape;10134;p80"/>
            <p:cNvSpPr/>
            <p:nvPr/>
          </p:nvSpPr>
          <p:spPr>
            <a:xfrm>
              <a:off x="-658200" y="3669925"/>
              <a:ext cx="136275" cy="148875"/>
            </a:xfrm>
            <a:custGeom>
              <a:rect b="b" l="l" r="r" t="t"/>
              <a:pathLst>
                <a:path extrusionOk="0" h="5955" w="5451">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35" name="Google Shape;10135;p80"/>
          <p:cNvGrpSpPr/>
          <p:nvPr/>
        </p:nvGrpSpPr>
        <p:grpSpPr>
          <a:xfrm>
            <a:off x="6111733" y="3828305"/>
            <a:ext cx="340731" cy="387641"/>
            <a:chOff x="7728464" y="1561258"/>
            <a:chExt cx="349719" cy="397866"/>
          </a:xfrm>
        </p:grpSpPr>
        <p:sp>
          <p:nvSpPr>
            <p:cNvPr id="10136" name="Google Shape;10136;p80"/>
            <p:cNvSpPr/>
            <p:nvPr/>
          </p:nvSpPr>
          <p:spPr>
            <a:xfrm>
              <a:off x="7891642" y="1678585"/>
              <a:ext cx="23354" cy="23333"/>
            </a:xfrm>
            <a:custGeom>
              <a:rect b="b" l="l" r="r" t="t"/>
              <a:pathLst>
                <a:path extrusionOk="0" h="1118" w="1119">
                  <a:moveTo>
                    <a:pt x="0" y="1"/>
                  </a:moveTo>
                  <a:lnTo>
                    <a:pt x="0" y="1117"/>
                  </a:lnTo>
                  <a:lnTo>
                    <a:pt x="1118" y="1117"/>
                  </a:lnTo>
                  <a:lnTo>
                    <a:pt x="11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7" name="Google Shape;10137;p80"/>
            <p:cNvSpPr/>
            <p:nvPr/>
          </p:nvSpPr>
          <p:spPr>
            <a:xfrm>
              <a:off x="7728464" y="1561258"/>
              <a:ext cx="349719" cy="397866"/>
            </a:xfrm>
            <a:custGeom>
              <a:rect b="b" l="l" r="r" t="t"/>
              <a:pathLst>
                <a:path extrusionOk="0" h="19064" w="16757">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38" name="Google Shape;10138;p80"/>
          <p:cNvGrpSpPr/>
          <p:nvPr/>
        </p:nvGrpSpPr>
        <p:grpSpPr>
          <a:xfrm>
            <a:off x="4034702" y="3828305"/>
            <a:ext cx="387681" cy="387641"/>
            <a:chOff x="5611350" y="1561258"/>
            <a:chExt cx="397907" cy="397866"/>
          </a:xfrm>
        </p:grpSpPr>
        <p:sp>
          <p:nvSpPr>
            <p:cNvPr id="10139" name="Google Shape;10139;p80"/>
            <p:cNvSpPr/>
            <p:nvPr/>
          </p:nvSpPr>
          <p:spPr>
            <a:xfrm>
              <a:off x="5713589" y="1812337"/>
              <a:ext cx="38443" cy="39653"/>
            </a:xfrm>
            <a:custGeom>
              <a:rect b="b" l="l" r="r" t="t"/>
              <a:pathLst>
                <a:path extrusionOk="0" h="1900" w="1842">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0" name="Google Shape;10140;p80"/>
            <p:cNvSpPr/>
            <p:nvPr/>
          </p:nvSpPr>
          <p:spPr>
            <a:xfrm>
              <a:off x="5830124" y="1789047"/>
              <a:ext cx="38505" cy="39653"/>
            </a:xfrm>
            <a:custGeom>
              <a:rect b="b" l="l" r="r" t="t"/>
              <a:pathLst>
                <a:path extrusionOk="0" h="1900" w="1845">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1" name="Google Shape;10141;p80"/>
            <p:cNvSpPr/>
            <p:nvPr/>
          </p:nvSpPr>
          <p:spPr>
            <a:xfrm>
              <a:off x="5611350" y="1561258"/>
              <a:ext cx="397907" cy="397866"/>
            </a:xfrm>
            <a:custGeom>
              <a:rect b="b" l="l" r="r" t="t"/>
              <a:pathLst>
                <a:path extrusionOk="0" h="19064" w="19066">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2" name="Google Shape;10142;p80"/>
            <p:cNvSpPr/>
            <p:nvPr/>
          </p:nvSpPr>
          <p:spPr>
            <a:xfrm>
              <a:off x="5775341" y="1669507"/>
              <a:ext cx="93247" cy="41531"/>
            </a:xfrm>
            <a:custGeom>
              <a:rect b="b" l="l" r="r" t="t"/>
              <a:pathLst>
                <a:path extrusionOk="0" h="1990" w="4468">
                  <a:moveTo>
                    <a:pt x="4467" y="1"/>
                  </a:moveTo>
                  <a:lnTo>
                    <a:pt x="1" y="894"/>
                  </a:lnTo>
                  <a:lnTo>
                    <a:pt x="1" y="1989"/>
                  </a:lnTo>
                  <a:lnTo>
                    <a:pt x="4467" y="1096"/>
                  </a:lnTo>
                  <a:lnTo>
                    <a:pt x="4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43" name="Google Shape;10143;p80"/>
          <p:cNvGrpSpPr/>
          <p:nvPr/>
        </p:nvGrpSpPr>
        <p:grpSpPr>
          <a:xfrm>
            <a:off x="4553987" y="3925571"/>
            <a:ext cx="387610" cy="193109"/>
            <a:chOff x="6140660" y="1661097"/>
            <a:chExt cx="397835" cy="198202"/>
          </a:xfrm>
        </p:grpSpPr>
        <p:sp>
          <p:nvSpPr>
            <p:cNvPr id="10144" name="Google Shape;10144;p80"/>
            <p:cNvSpPr/>
            <p:nvPr/>
          </p:nvSpPr>
          <p:spPr>
            <a:xfrm>
              <a:off x="6281298" y="1707719"/>
              <a:ext cx="58290" cy="151579"/>
            </a:xfrm>
            <a:custGeom>
              <a:rect b="b" l="l" r="r" t="t"/>
              <a:pathLst>
                <a:path extrusionOk="0" h="7263" w="2793">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5" name="Google Shape;10145;p80"/>
            <p:cNvSpPr/>
            <p:nvPr/>
          </p:nvSpPr>
          <p:spPr>
            <a:xfrm>
              <a:off x="6480225" y="1742675"/>
              <a:ext cx="58269" cy="58332"/>
            </a:xfrm>
            <a:custGeom>
              <a:rect b="b" l="l" r="r" t="t"/>
              <a:pathLst>
                <a:path extrusionOk="0" h="2795" w="2792">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6" name="Google Shape;10146;p80"/>
            <p:cNvSpPr/>
            <p:nvPr/>
          </p:nvSpPr>
          <p:spPr>
            <a:xfrm>
              <a:off x="6352004" y="1661097"/>
              <a:ext cx="129206" cy="198202"/>
            </a:xfrm>
            <a:custGeom>
              <a:rect b="b" l="l" r="r" t="t"/>
              <a:pathLst>
                <a:path extrusionOk="0" h="9497" w="6191">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7" name="Google Shape;10147;p80"/>
            <p:cNvSpPr/>
            <p:nvPr/>
          </p:nvSpPr>
          <p:spPr>
            <a:xfrm>
              <a:off x="6140660" y="1661097"/>
              <a:ext cx="129185" cy="198202"/>
            </a:xfrm>
            <a:custGeom>
              <a:rect b="b" l="l" r="r" t="t"/>
              <a:pathLst>
                <a:path extrusionOk="0" h="9497" w="619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48" name="Google Shape;10148;p80"/>
          <p:cNvGrpSpPr/>
          <p:nvPr/>
        </p:nvGrpSpPr>
        <p:grpSpPr>
          <a:xfrm>
            <a:off x="5073202" y="3828305"/>
            <a:ext cx="387681" cy="387641"/>
            <a:chOff x="6669907" y="1561258"/>
            <a:chExt cx="397907" cy="397866"/>
          </a:xfrm>
        </p:grpSpPr>
        <p:sp>
          <p:nvSpPr>
            <p:cNvPr id="10149" name="Google Shape;10149;p80"/>
            <p:cNvSpPr/>
            <p:nvPr/>
          </p:nvSpPr>
          <p:spPr>
            <a:xfrm>
              <a:off x="6950454" y="1655253"/>
              <a:ext cx="23312" cy="23354"/>
            </a:xfrm>
            <a:custGeom>
              <a:rect b="b" l="l" r="r" t="t"/>
              <a:pathLst>
                <a:path extrusionOk="0" h="1119" w="1117">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0" name="Google Shape;10150;p80"/>
            <p:cNvSpPr/>
            <p:nvPr/>
          </p:nvSpPr>
          <p:spPr>
            <a:xfrm>
              <a:off x="6740633" y="1725228"/>
              <a:ext cx="36919" cy="39632"/>
            </a:xfrm>
            <a:custGeom>
              <a:rect b="b" l="l" r="r" t="t"/>
              <a:pathLst>
                <a:path extrusionOk="0" h="1899" w="1769">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1" name="Google Shape;10151;p80"/>
            <p:cNvSpPr/>
            <p:nvPr/>
          </p:nvSpPr>
          <p:spPr>
            <a:xfrm>
              <a:off x="6763944" y="1725228"/>
              <a:ext cx="209827" cy="139892"/>
            </a:xfrm>
            <a:custGeom>
              <a:rect b="b" l="l" r="r" t="t"/>
              <a:pathLst>
                <a:path extrusionOk="0" h="6703" w="10054">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2" name="Google Shape;10152;p80"/>
            <p:cNvSpPr/>
            <p:nvPr/>
          </p:nvSpPr>
          <p:spPr>
            <a:xfrm>
              <a:off x="6669907" y="1561258"/>
              <a:ext cx="397907" cy="397866"/>
            </a:xfrm>
            <a:custGeom>
              <a:rect b="b" l="l" r="r" t="t"/>
              <a:pathLst>
                <a:path extrusionOk="0" h="19064" w="19066">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3" name="Google Shape;10153;p80"/>
            <p:cNvSpPr/>
            <p:nvPr/>
          </p:nvSpPr>
          <p:spPr>
            <a:xfrm>
              <a:off x="6960158" y="1725228"/>
              <a:ext cx="36940" cy="39632"/>
            </a:xfrm>
            <a:custGeom>
              <a:rect b="b" l="l" r="r" t="t"/>
              <a:pathLst>
                <a:path extrusionOk="0" h="1899" w="177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54" name="Google Shape;10154;p80"/>
          <p:cNvGrpSpPr/>
          <p:nvPr/>
        </p:nvGrpSpPr>
        <p:grpSpPr>
          <a:xfrm>
            <a:off x="1958433" y="3885842"/>
            <a:ext cx="387681" cy="272572"/>
            <a:chOff x="3386036" y="1746339"/>
            <a:chExt cx="397907" cy="279762"/>
          </a:xfrm>
        </p:grpSpPr>
        <p:sp>
          <p:nvSpPr>
            <p:cNvPr id="10155" name="Google Shape;10155;p80"/>
            <p:cNvSpPr/>
            <p:nvPr/>
          </p:nvSpPr>
          <p:spPr>
            <a:xfrm>
              <a:off x="3561652" y="1848954"/>
              <a:ext cx="59646" cy="74506"/>
            </a:xfrm>
            <a:custGeom>
              <a:rect b="b" l="l" r="r" t="t"/>
              <a:pathLst>
                <a:path extrusionOk="0" h="3570" w="2858">
                  <a:moveTo>
                    <a:pt x="1" y="0"/>
                  </a:moveTo>
                  <a:lnTo>
                    <a:pt x="1" y="3570"/>
                  </a:lnTo>
                  <a:lnTo>
                    <a:pt x="2858" y="1785"/>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6" name="Google Shape;10156;p80"/>
            <p:cNvSpPr/>
            <p:nvPr/>
          </p:nvSpPr>
          <p:spPr>
            <a:xfrm>
              <a:off x="3386036" y="1746339"/>
              <a:ext cx="397907" cy="279762"/>
            </a:xfrm>
            <a:custGeom>
              <a:rect b="b" l="l" r="r" t="t"/>
              <a:pathLst>
                <a:path extrusionOk="0" h="13405" w="19066">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57" name="Google Shape;10157;p80"/>
          <p:cNvGrpSpPr/>
          <p:nvPr/>
        </p:nvGrpSpPr>
        <p:grpSpPr>
          <a:xfrm>
            <a:off x="2996130" y="3828288"/>
            <a:ext cx="387681" cy="387681"/>
            <a:chOff x="4417380" y="1687279"/>
            <a:chExt cx="397907" cy="397907"/>
          </a:xfrm>
        </p:grpSpPr>
        <p:sp>
          <p:nvSpPr>
            <p:cNvPr id="10158" name="Google Shape;10158;p80"/>
            <p:cNvSpPr/>
            <p:nvPr/>
          </p:nvSpPr>
          <p:spPr>
            <a:xfrm>
              <a:off x="4417380" y="1687279"/>
              <a:ext cx="397907" cy="397907"/>
            </a:xfrm>
            <a:custGeom>
              <a:rect b="b" l="l" r="r" t="t"/>
              <a:pathLst>
                <a:path extrusionOk="0" h="19066" w="19066">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9" name="Google Shape;10159;p80"/>
            <p:cNvSpPr/>
            <p:nvPr/>
          </p:nvSpPr>
          <p:spPr>
            <a:xfrm>
              <a:off x="4492363" y="1768878"/>
              <a:ext cx="248270" cy="234704"/>
            </a:xfrm>
            <a:custGeom>
              <a:rect b="b" l="l" r="r" t="t"/>
              <a:pathLst>
                <a:path extrusionOk="0" h="11246" w="11896">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60" name="Google Shape;10160;p80"/>
          <p:cNvGrpSpPr/>
          <p:nvPr/>
        </p:nvGrpSpPr>
        <p:grpSpPr>
          <a:xfrm>
            <a:off x="7942611" y="3308537"/>
            <a:ext cx="387661" cy="387661"/>
            <a:chOff x="2869999" y="1687279"/>
            <a:chExt cx="397887" cy="397887"/>
          </a:xfrm>
        </p:grpSpPr>
        <p:sp>
          <p:nvSpPr>
            <p:cNvPr id="10161" name="Google Shape;10161;p80"/>
            <p:cNvSpPr/>
            <p:nvPr/>
          </p:nvSpPr>
          <p:spPr>
            <a:xfrm>
              <a:off x="2994590" y="1833740"/>
              <a:ext cx="148657" cy="81685"/>
            </a:xfrm>
            <a:custGeom>
              <a:rect b="b" l="l" r="r" t="t"/>
              <a:pathLst>
                <a:path extrusionOk="0" h="3914" w="7123">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2" name="Google Shape;10162;p80"/>
            <p:cNvSpPr/>
            <p:nvPr/>
          </p:nvSpPr>
          <p:spPr>
            <a:xfrm>
              <a:off x="2869999" y="1687279"/>
              <a:ext cx="397887" cy="397887"/>
            </a:xfrm>
            <a:custGeom>
              <a:rect b="b" l="l" r="r" t="t"/>
              <a:pathLst>
                <a:path extrusionOk="0" h="19065" w="19065">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63" name="Google Shape;10163;p80"/>
          <p:cNvGrpSpPr/>
          <p:nvPr/>
        </p:nvGrpSpPr>
        <p:grpSpPr>
          <a:xfrm>
            <a:off x="2477718" y="3828664"/>
            <a:ext cx="386807" cy="386929"/>
            <a:chOff x="3902887" y="1687655"/>
            <a:chExt cx="397010" cy="397135"/>
          </a:xfrm>
        </p:grpSpPr>
        <p:sp>
          <p:nvSpPr>
            <p:cNvPr id="10164" name="Google Shape;10164;p80"/>
            <p:cNvSpPr/>
            <p:nvPr/>
          </p:nvSpPr>
          <p:spPr>
            <a:xfrm>
              <a:off x="4023345" y="1785845"/>
              <a:ext cx="156275" cy="200269"/>
            </a:xfrm>
            <a:custGeom>
              <a:rect b="b" l="l" r="r" t="t"/>
              <a:pathLst>
                <a:path extrusionOk="0" h="9596" w="7488">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5" name="Google Shape;10165;p80"/>
            <p:cNvSpPr/>
            <p:nvPr/>
          </p:nvSpPr>
          <p:spPr>
            <a:xfrm>
              <a:off x="3902887" y="1687655"/>
              <a:ext cx="397010" cy="397135"/>
            </a:xfrm>
            <a:custGeom>
              <a:rect b="b" l="l" r="r" t="t"/>
              <a:pathLst>
                <a:path extrusionOk="0" h="19029" w="19023">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66" name="Google Shape;10166;p80"/>
          <p:cNvGrpSpPr/>
          <p:nvPr/>
        </p:nvGrpSpPr>
        <p:grpSpPr>
          <a:xfrm>
            <a:off x="3515416" y="3828344"/>
            <a:ext cx="387681" cy="387681"/>
            <a:chOff x="4933458" y="1687279"/>
            <a:chExt cx="397907" cy="397907"/>
          </a:xfrm>
        </p:grpSpPr>
        <p:sp>
          <p:nvSpPr>
            <p:cNvPr id="10167" name="Google Shape;10167;p80"/>
            <p:cNvSpPr/>
            <p:nvPr/>
          </p:nvSpPr>
          <p:spPr>
            <a:xfrm>
              <a:off x="5071801" y="1766541"/>
              <a:ext cx="125867" cy="241215"/>
            </a:xfrm>
            <a:custGeom>
              <a:rect b="b" l="l" r="r" t="t"/>
              <a:pathLst>
                <a:path extrusionOk="0" h="11558" w="6031">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8" name="Google Shape;10168;p80"/>
            <p:cNvSpPr/>
            <p:nvPr/>
          </p:nvSpPr>
          <p:spPr>
            <a:xfrm>
              <a:off x="4933458" y="1687279"/>
              <a:ext cx="397907" cy="397907"/>
            </a:xfrm>
            <a:custGeom>
              <a:rect b="b" l="l" r="r" t="t"/>
              <a:pathLst>
                <a:path extrusionOk="0" h="19066" w="19066">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69" name="Google Shape;10169;p80"/>
          <p:cNvGrpSpPr/>
          <p:nvPr/>
        </p:nvGrpSpPr>
        <p:grpSpPr>
          <a:xfrm>
            <a:off x="5286246" y="3308537"/>
            <a:ext cx="387681" cy="387661"/>
            <a:chOff x="266768" y="1721375"/>
            <a:chExt cx="397907" cy="397887"/>
          </a:xfrm>
        </p:grpSpPr>
        <p:sp>
          <p:nvSpPr>
            <p:cNvPr id="10170" name="Google Shape;10170;p80"/>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1" name="Google Shape;10171;p80"/>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72" name="Google Shape;10172;p80"/>
          <p:cNvGrpSpPr/>
          <p:nvPr/>
        </p:nvGrpSpPr>
        <p:grpSpPr>
          <a:xfrm>
            <a:off x="7411672" y="3308924"/>
            <a:ext cx="387539" cy="386888"/>
            <a:chOff x="2408992" y="1722875"/>
            <a:chExt cx="397761" cy="397093"/>
          </a:xfrm>
        </p:grpSpPr>
        <p:sp>
          <p:nvSpPr>
            <p:cNvPr id="10173" name="Google Shape;10173;p80"/>
            <p:cNvSpPr/>
            <p:nvPr/>
          </p:nvSpPr>
          <p:spPr>
            <a:xfrm>
              <a:off x="2492135" y="1827639"/>
              <a:ext cx="213667" cy="185326"/>
            </a:xfrm>
            <a:custGeom>
              <a:rect b="b" l="l" r="r" t="t"/>
              <a:pathLst>
                <a:path extrusionOk="0" h="8880" w="10238">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4" name="Google Shape;10174;p80"/>
            <p:cNvSpPr/>
            <p:nvPr/>
          </p:nvSpPr>
          <p:spPr>
            <a:xfrm>
              <a:off x="2408992" y="1722875"/>
              <a:ext cx="397761" cy="397093"/>
            </a:xfrm>
            <a:custGeom>
              <a:rect b="b" l="l" r="r" t="t"/>
              <a:pathLst>
                <a:path extrusionOk="0" h="19027" w="19059">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75" name="Google Shape;10175;p80"/>
          <p:cNvGrpSpPr/>
          <p:nvPr/>
        </p:nvGrpSpPr>
        <p:grpSpPr>
          <a:xfrm>
            <a:off x="5592488" y="3828305"/>
            <a:ext cx="387641" cy="387641"/>
            <a:chOff x="7199196" y="1561258"/>
            <a:chExt cx="397866" cy="397866"/>
          </a:xfrm>
        </p:grpSpPr>
        <p:sp>
          <p:nvSpPr>
            <p:cNvPr id="10176" name="Google Shape;10176;p80"/>
            <p:cNvSpPr/>
            <p:nvPr/>
          </p:nvSpPr>
          <p:spPr>
            <a:xfrm>
              <a:off x="7316523" y="1655253"/>
              <a:ext cx="163203" cy="209869"/>
            </a:xfrm>
            <a:custGeom>
              <a:rect b="b" l="l" r="r" t="t"/>
              <a:pathLst>
                <a:path extrusionOk="0" h="10056" w="782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7" name="Google Shape;10177;p80"/>
            <p:cNvSpPr/>
            <p:nvPr/>
          </p:nvSpPr>
          <p:spPr>
            <a:xfrm>
              <a:off x="7199196" y="1561258"/>
              <a:ext cx="397866" cy="397866"/>
            </a:xfrm>
            <a:custGeom>
              <a:rect b="b" l="l" r="r" t="t"/>
              <a:pathLst>
                <a:path extrusionOk="0" h="19064" w="19064">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8" name="Google Shape;10178;p80"/>
            <p:cNvSpPr/>
            <p:nvPr/>
          </p:nvSpPr>
          <p:spPr>
            <a:xfrm>
              <a:off x="7363167" y="1701896"/>
              <a:ext cx="69935" cy="69977"/>
            </a:xfrm>
            <a:custGeom>
              <a:rect b="b" l="l" r="r" t="t"/>
              <a:pathLst>
                <a:path extrusionOk="0" h="3353" w="3351">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179" name="Google Shape;10179;p80"/>
          <p:cNvSpPr txBox="1"/>
          <p:nvPr/>
        </p:nvSpPr>
        <p:spPr>
          <a:xfrm>
            <a:off x="1048350" y="719652"/>
            <a:ext cx="70473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SEO &amp; Marketing Icons</a:t>
            </a:r>
            <a:endParaRPr sz="2400">
              <a:solidFill>
                <a:srgbClr val="FFFFFF"/>
              </a:solidFill>
            </a:endParaRPr>
          </a:p>
        </p:txBody>
      </p:sp>
      <p:grpSp>
        <p:nvGrpSpPr>
          <p:cNvPr id="10180" name="Google Shape;10180;p80"/>
          <p:cNvGrpSpPr/>
          <p:nvPr/>
        </p:nvGrpSpPr>
        <p:grpSpPr>
          <a:xfrm>
            <a:off x="6348367" y="3308537"/>
            <a:ext cx="387661" cy="387661"/>
            <a:chOff x="1379798" y="1723250"/>
            <a:chExt cx="397887" cy="397887"/>
          </a:xfrm>
        </p:grpSpPr>
        <p:sp>
          <p:nvSpPr>
            <p:cNvPr id="10181" name="Google Shape;10181;p80"/>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2" name="Google Shape;10182;p80"/>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3" name="Google Shape;10183;p80"/>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4" name="Google Shape;10184;p80"/>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85" name="Google Shape;10185;p80"/>
          <p:cNvGrpSpPr/>
          <p:nvPr/>
        </p:nvGrpSpPr>
        <p:grpSpPr>
          <a:xfrm>
            <a:off x="5817327" y="3308537"/>
            <a:ext cx="387641" cy="387661"/>
            <a:chOff x="864491" y="1723250"/>
            <a:chExt cx="397866" cy="397887"/>
          </a:xfrm>
        </p:grpSpPr>
        <p:sp>
          <p:nvSpPr>
            <p:cNvPr id="10186" name="Google Shape;10186;p80"/>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7" name="Google Shape;10187;p80"/>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8" name="Google Shape;10188;p80"/>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189" name="Google Shape;10189;p80"/>
          <p:cNvSpPr/>
          <p:nvPr/>
        </p:nvSpPr>
        <p:spPr>
          <a:xfrm>
            <a:off x="6879427" y="3343765"/>
            <a:ext cx="388846" cy="317145"/>
          </a:xfrm>
          <a:custGeom>
            <a:rect b="b" l="l" r="r" t="t"/>
            <a:pathLst>
              <a:path extrusionOk="0" h="15596" w="19122">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190" name="Google Shape;10190;p80"/>
          <p:cNvGrpSpPr/>
          <p:nvPr/>
        </p:nvGrpSpPr>
        <p:grpSpPr>
          <a:xfrm>
            <a:off x="6584154" y="3827060"/>
            <a:ext cx="388966" cy="388966"/>
            <a:chOff x="1190625" y="238125"/>
            <a:chExt cx="5235075" cy="5235075"/>
          </a:xfrm>
        </p:grpSpPr>
        <p:sp>
          <p:nvSpPr>
            <p:cNvPr id="10191" name="Google Shape;10191;p80"/>
            <p:cNvSpPr/>
            <p:nvPr/>
          </p:nvSpPr>
          <p:spPr>
            <a:xfrm>
              <a:off x="2315100" y="1168900"/>
              <a:ext cx="2952100" cy="3373700"/>
            </a:xfrm>
            <a:custGeom>
              <a:rect b="b" l="l" r="r" t="t"/>
              <a:pathLst>
                <a:path extrusionOk="0" h="134948" w="118084">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2" name="Google Shape;10192;p80"/>
            <p:cNvSpPr/>
            <p:nvPr/>
          </p:nvSpPr>
          <p:spPr>
            <a:xfrm>
              <a:off x="1190625" y="238125"/>
              <a:ext cx="5235075" cy="5235075"/>
            </a:xfrm>
            <a:custGeom>
              <a:rect b="b" l="l" r="r" t="t"/>
              <a:pathLst>
                <a:path extrusionOk="0" h="209403" w="209403">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9" name="Shape 1339"/>
        <p:cNvGrpSpPr/>
        <p:nvPr/>
      </p:nvGrpSpPr>
      <p:grpSpPr>
        <a:xfrm>
          <a:off x="0" y="0"/>
          <a:ext cx="0" cy="0"/>
          <a:chOff x="0" y="0"/>
          <a:chExt cx="0" cy="0"/>
        </a:xfrm>
      </p:grpSpPr>
      <p:sp>
        <p:nvSpPr>
          <p:cNvPr id="1340" name="Google Shape;1340;p36"/>
          <p:cNvSpPr txBox="1"/>
          <p:nvPr>
            <p:ph type="title"/>
          </p:nvPr>
        </p:nvSpPr>
        <p:spPr>
          <a:xfrm>
            <a:off x="2761950" y="1677288"/>
            <a:ext cx="3620100" cy="743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ABOUT </a:t>
            </a:r>
            <a:r>
              <a:rPr lang="en">
                <a:solidFill>
                  <a:schemeClr val="accent3"/>
                </a:solidFill>
                <a:latin typeface="Raleway"/>
                <a:ea typeface="Raleway"/>
                <a:cs typeface="Raleway"/>
                <a:sym typeface="Raleway"/>
              </a:rPr>
              <a:t>US</a:t>
            </a:r>
            <a:endParaRPr>
              <a:solidFill>
                <a:schemeClr val="accent3"/>
              </a:solidFill>
              <a:latin typeface="Raleway"/>
              <a:ea typeface="Raleway"/>
              <a:cs typeface="Raleway"/>
              <a:sym typeface="Raleway"/>
            </a:endParaRPr>
          </a:p>
        </p:txBody>
      </p:sp>
      <p:sp>
        <p:nvSpPr>
          <p:cNvPr id="1341" name="Google Shape;1341;p36"/>
          <p:cNvSpPr txBox="1"/>
          <p:nvPr>
            <p:ph idx="1" type="subTitle"/>
          </p:nvPr>
        </p:nvSpPr>
        <p:spPr>
          <a:xfrm>
            <a:off x="2761950" y="2508563"/>
            <a:ext cx="3620100" cy="1124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For example, if you want to talk about Mercury, you </a:t>
            </a:r>
            <a:r>
              <a:rPr lang="en"/>
              <a:t>can</a:t>
            </a:r>
            <a:r>
              <a:rPr lang="en"/>
              <a:t> say that it’s the smallest planet in the entire Solar System</a:t>
            </a:r>
            <a:endParaRPr/>
          </a:p>
        </p:txBody>
      </p:sp>
      <p:grpSp>
        <p:nvGrpSpPr>
          <p:cNvPr id="1342" name="Google Shape;1342;p36"/>
          <p:cNvGrpSpPr/>
          <p:nvPr/>
        </p:nvGrpSpPr>
        <p:grpSpPr>
          <a:xfrm>
            <a:off x="2831669" y="576007"/>
            <a:ext cx="912435" cy="116605"/>
            <a:chOff x="7827644" y="2147282"/>
            <a:chExt cx="912435" cy="116605"/>
          </a:xfrm>
        </p:grpSpPr>
        <p:sp>
          <p:nvSpPr>
            <p:cNvPr id="1343" name="Google Shape;1343;p36"/>
            <p:cNvSpPr/>
            <p:nvPr/>
          </p:nvSpPr>
          <p:spPr>
            <a:xfrm>
              <a:off x="7827644" y="2147282"/>
              <a:ext cx="116563" cy="116605"/>
            </a:xfrm>
            <a:custGeom>
              <a:rect b="b" l="l" r="r" t="t"/>
              <a:pathLst>
                <a:path extrusionOk="0" h="2762" w="2761">
                  <a:moveTo>
                    <a:pt x="1" y="1"/>
                  </a:moveTo>
                  <a:lnTo>
                    <a:pt x="1" y="2761"/>
                  </a:lnTo>
                  <a:lnTo>
                    <a:pt x="2761" y="2761"/>
                  </a:lnTo>
                  <a:lnTo>
                    <a:pt x="276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36"/>
            <p:cNvSpPr/>
            <p:nvPr/>
          </p:nvSpPr>
          <p:spPr>
            <a:xfrm>
              <a:off x="8225581" y="2147282"/>
              <a:ext cx="116563" cy="116605"/>
            </a:xfrm>
            <a:custGeom>
              <a:rect b="b" l="l" r="r" t="t"/>
              <a:pathLst>
                <a:path extrusionOk="0" h="2762" w="2761">
                  <a:moveTo>
                    <a:pt x="0" y="1"/>
                  </a:moveTo>
                  <a:lnTo>
                    <a:pt x="0" y="2761"/>
                  </a:lnTo>
                  <a:lnTo>
                    <a:pt x="2761" y="2761"/>
                  </a:lnTo>
                  <a:lnTo>
                    <a:pt x="276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36"/>
            <p:cNvSpPr/>
            <p:nvPr/>
          </p:nvSpPr>
          <p:spPr>
            <a:xfrm>
              <a:off x="8623517" y="2147282"/>
              <a:ext cx="116563" cy="116605"/>
            </a:xfrm>
            <a:custGeom>
              <a:rect b="b" l="l" r="r" t="t"/>
              <a:pathLst>
                <a:path extrusionOk="0" h="2762" w="2761">
                  <a:moveTo>
                    <a:pt x="0" y="1"/>
                  </a:moveTo>
                  <a:lnTo>
                    <a:pt x="0" y="2761"/>
                  </a:lnTo>
                  <a:lnTo>
                    <a:pt x="2760" y="2761"/>
                  </a:lnTo>
                  <a:lnTo>
                    <a:pt x="276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46" name="Google Shape;1346;p36"/>
          <p:cNvGrpSpPr/>
          <p:nvPr/>
        </p:nvGrpSpPr>
        <p:grpSpPr>
          <a:xfrm>
            <a:off x="7673444" y="3457708"/>
            <a:ext cx="743377" cy="743377"/>
            <a:chOff x="7474500" y="988634"/>
            <a:chExt cx="572004" cy="572004"/>
          </a:xfrm>
        </p:grpSpPr>
        <p:sp>
          <p:nvSpPr>
            <p:cNvPr id="1347" name="Google Shape;1347;p36"/>
            <p:cNvSpPr/>
            <p:nvPr/>
          </p:nvSpPr>
          <p:spPr>
            <a:xfrm>
              <a:off x="7525371" y="1039505"/>
              <a:ext cx="521133" cy="521133"/>
            </a:xfrm>
            <a:custGeom>
              <a:rect b="b" l="l" r="r" t="t"/>
              <a:pathLst>
                <a:path extrusionOk="0" h="12344" w="12344">
                  <a:moveTo>
                    <a:pt x="1" y="1"/>
                  </a:moveTo>
                  <a:lnTo>
                    <a:pt x="1" y="12343"/>
                  </a:lnTo>
                  <a:lnTo>
                    <a:pt x="12344" y="12343"/>
                  </a:lnTo>
                  <a:lnTo>
                    <a:pt x="1234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36"/>
            <p:cNvSpPr/>
            <p:nvPr/>
          </p:nvSpPr>
          <p:spPr>
            <a:xfrm>
              <a:off x="7474500" y="988634"/>
              <a:ext cx="521133" cy="521091"/>
            </a:xfrm>
            <a:custGeom>
              <a:rect b="b" l="l" r="r" t="t"/>
              <a:pathLst>
                <a:path extrusionOk="0" h="12343" w="12344">
                  <a:moveTo>
                    <a:pt x="0" y="0"/>
                  </a:moveTo>
                  <a:lnTo>
                    <a:pt x="0" y="12343"/>
                  </a:lnTo>
                  <a:lnTo>
                    <a:pt x="12343" y="12343"/>
                  </a:lnTo>
                  <a:lnTo>
                    <a:pt x="1234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36"/>
            <p:cNvSpPr/>
            <p:nvPr/>
          </p:nvSpPr>
          <p:spPr>
            <a:xfrm>
              <a:off x="7573203" y="1087337"/>
              <a:ext cx="323682" cy="324188"/>
            </a:xfrm>
            <a:custGeom>
              <a:rect b="b" l="l" r="r" t="t"/>
              <a:pathLst>
                <a:path extrusionOk="0" h="7679" w="7667">
                  <a:moveTo>
                    <a:pt x="1" y="1"/>
                  </a:moveTo>
                  <a:lnTo>
                    <a:pt x="1" y="7679"/>
                  </a:lnTo>
                  <a:lnTo>
                    <a:pt x="7667" y="7679"/>
                  </a:lnTo>
                  <a:lnTo>
                    <a:pt x="766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50" name="Google Shape;1350;p36"/>
          <p:cNvSpPr/>
          <p:nvPr/>
        </p:nvSpPr>
        <p:spPr>
          <a:xfrm>
            <a:off x="569675" y="4140171"/>
            <a:ext cx="496182" cy="526706"/>
          </a:xfrm>
          <a:custGeom>
            <a:rect b="b" l="l" r="r" t="t"/>
            <a:pathLst>
              <a:path extrusionOk="0" fill="none" h="12476" w="11753">
                <a:moveTo>
                  <a:pt x="1712" y="8510"/>
                </a:moveTo>
                <a:cubicBezTo>
                  <a:pt x="0" y="4219"/>
                  <a:pt x="4352" y="0"/>
                  <a:pt x="8595" y="1832"/>
                </a:cubicBezTo>
                <a:cubicBezTo>
                  <a:pt x="10523" y="2664"/>
                  <a:pt x="11753" y="4581"/>
                  <a:pt x="11728" y="6678"/>
                </a:cubicBezTo>
                <a:cubicBezTo>
                  <a:pt x="11692" y="8775"/>
                  <a:pt x="10403" y="10655"/>
                  <a:pt x="8450" y="11427"/>
                </a:cubicBezTo>
                <a:cubicBezTo>
                  <a:pt x="5786" y="12476"/>
                  <a:pt x="2773" y="11174"/>
                  <a:pt x="1712" y="8510"/>
                </a:cubicBezTo>
                <a:close/>
              </a:path>
            </a:pathLst>
          </a:custGeom>
          <a:solidFill>
            <a:schemeClr val="accent1"/>
          </a:solidFill>
          <a:ln cap="flat" cmpd="sng" w="11450">
            <a:solidFill>
              <a:schemeClr val="accent2"/>
            </a:solidFill>
            <a:prstDash val="solid"/>
            <a:miter lim="120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36"/>
          <p:cNvSpPr/>
          <p:nvPr/>
        </p:nvSpPr>
        <p:spPr>
          <a:xfrm>
            <a:off x="1523562" y="3193296"/>
            <a:ext cx="496182" cy="526706"/>
          </a:xfrm>
          <a:custGeom>
            <a:rect b="b" l="l" r="r" t="t"/>
            <a:pathLst>
              <a:path extrusionOk="0" fill="none" h="12476" w="11753">
                <a:moveTo>
                  <a:pt x="1712" y="8510"/>
                </a:moveTo>
                <a:cubicBezTo>
                  <a:pt x="0" y="4219"/>
                  <a:pt x="4352" y="0"/>
                  <a:pt x="8595" y="1832"/>
                </a:cubicBezTo>
                <a:cubicBezTo>
                  <a:pt x="10523" y="2664"/>
                  <a:pt x="11753" y="4581"/>
                  <a:pt x="11728" y="6678"/>
                </a:cubicBezTo>
                <a:cubicBezTo>
                  <a:pt x="11692" y="8775"/>
                  <a:pt x="10403" y="10655"/>
                  <a:pt x="8450" y="11427"/>
                </a:cubicBezTo>
                <a:cubicBezTo>
                  <a:pt x="5786" y="12476"/>
                  <a:pt x="2773" y="11174"/>
                  <a:pt x="1712" y="8510"/>
                </a:cubicBezTo>
                <a:close/>
              </a:path>
            </a:pathLst>
          </a:custGeom>
          <a:solidFill>
            <a:schemeClr val="accent1"/>
          </a:solidFill>
          <a:ln cap="flat" cmpd="sng" w="11450">
            <a:solidFill>
              <a:schemeClr val="accent3"/>
            </a:solidFill>
            <a:prstDash val="solid"/>
            <a:miter lim="120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36"/>
          <p:cNvSpPr/>
          <p:nvPr/>
        </p:nvSpPr>
        <p:spPr>
          <a:xfrm>
            <a:off x="7131262" y="2048621"/>
            <a:ext cx="496182" cy="526706"/>
          </a:xfrm>
          <a:custGeom>
            <a:rect b="b" l="l" r="r" t="t"/>
            <a:pathLst>
              <a:path extrusionOk="0" fill="none" h="12476" w="11753">
                <a:moveTo>
                  <a:pt x="1712" y="8510"/>
                </a:moveTo>
                <a:cubicBezTo>
                  <a:pt x="0" y="4219"/>
                  <a:pt x="4352" y="0"/>
                  <a:pt x="8595" y="1832"/>
                </a:cubicBezTo>
                <a:cubicBezTo>
                  <a:pt x="10523" y="2664"/>
                  <a:pt x="11753" y="4581"/>
                  <a:pt x="11728" y="6678"/>
                </a:cubicBezTo>
                <a:cubicBezTo>
                  <a:pt x="11692" y="8775"/>
                  <a:pt x="10403" y="10655"/>
                  <a:pt x="8450" y="11427"/>
                </a:cubicBezTo>
                <a:cubicBezTo>
                  <a:pt x="5786" y="12476"/>
                  <a:pt x="2773" y="11174"/>
                  <a:pt x="1712" y="8510"/>
                </a:cubicBezTo>
                <a:close/>
              </a:path>
            </a:pathLst>
          </a:custGeom>
          <a:solidFill>
            <a:schemeClr val="accent1"/>
          </a:solidFill>
          <a:ln cap="flat" cmpd="sng" w="11450">
            <a:solidFill>
              <a:schemeClr val="accent3"/>
            </a:solidFill>
            <a:prstDash val="solid"/>
            <a:miter lim="120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36"/>
          <p:cNvSpPr/>
          <p:nvPr/>
        </p:nvSpPr>
        <p:spPr>
          <a:xfrm>
            <a:off x="7958587" y="913421"/>
            <a:ext cx="496182" cy="526706"/>
          </a:xfrm>
          <a:custGeom>
            <a:rect b="b" l="l" r="r" t="t"/>
            <a:pathLst>
              <a:path extrusionOk="0" fill="none" h="12476" w="11753">
                <a:moveTo>
                  <a:pt x="1712" y="8510"/>
                </a:moveTo>
                <a:cubicBezTo>
                  <a:pt x="0" y="4219"/>
                  <a:pt x="4352" y="0"/>
                  <a:pt x="8595" y="1832"/>
                </a:cubicBezTo>
                <a:cubicBezTo>
                  <a:pt x="10523" y="2664"/>
                  <a:pt x="11753" y="4581"/>
                  <a:pt x="11728" y="6678"/>
                </a:cubicBezTo>
                <a:cubicBezTo>
                  <a:pt x="11692" y="8775"/>
                  <a:pt x="10403" y="10655"/>
                  <a:pt x="8450" y="11427"/>
                </a:cubicBezTo>
                <a:cubicBezTo>
                  <a:pt x="5786" y="12476"/>
                  <a:pt x="2773" y="11174"/>
                  <a:pt x="1712" y="8510"/>
                </a:cubicBezTo>
                <a:close/>
              </a:path>
            </a:pathLst>
          </a:custGeom>
          <a:solidFill>
            <a:schemeClr val="accent1"/>
          </a:solidFill>
          <a:ln cap="flat" cmpd="sng" w="11450">
            <a:solidFill>
              <a:schemeClr val="accent1"/>
            </a:solidFill>
            <a:prstDash val="solid"/>
            <a:miter lim="120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54" name="Google Shape;1354;p36"/>
          <p:cNvGrpSpPr/>
          <p:nvPr/>
        </p:nvGrpSpPr>
        <p:grpSpPr>
          <a:xfrm>
            <a:off x="5640719" y="4550282"/>
            <a:ext cx="912435" cy="116605"/>
            <a:chOff x="7827644" y="2147282"/>
            <a:chExt cx="912435" cy="116605"/>
          </a:xfrm>
        </p:grpSpPr>
        <p:sp>
          <p:nvSpPr>
            <p:cNvPr id="1355" name="Google Shape;1355;p36"/>
            <p:cNvSpPr/>
            <p:nvPr/>
          </p:nvSpPr>
          <p:spPr>
            <a:xfrm>
              <a:off x="7827644" y="2147282"/>
              <a:ext cx="116563" cy="116605"/>
            </a:xfrm>
            <a:custGeom>
              <a:rect b="b" l="l" r="r" t="t"/>
              <a:pathLst>
                <a:path extrusionOk="0" h="2762" w="2761">
                  <a:moveTo>
                    <a:pt x="1" y="1"/>
                  </a:moveTo>
                  <a:lnTo>
                    <a:pt x="1" y="2761"/>
                  </a:lnTo>
                  <a:lnTo>
                    <a:pt x="2761" y="2761"/>
                  </a:lnTo>
                  <a:lnTo>
                    <a:pt x="276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36"/>
            <p:cNvSpPr/>
            <p:nvPr/>
          </p:nvSpPr>
          <p:spPr>
            <a:xfrm>
              <a:off x="8225581" y="2147282"/>
              <a:ext cx="116563" cy="116605"/>
            </a:xfrm>
            <a:custGeom>
              <a:rect b="b" l="l" r="r" t="t"/>
              <a:pathLst>
                <a:path extrusionOk="0" h="2762" w="2761">
                  <a:moveTo>
                    <a:pt x="0" y="1"/>
                  </a:moveTo>
                  <a:lnTo>
                    <a:pt x="0" y="2761"/>
                  </a:lnTo>
                  <a:lnTo>
                    <a:pt x="2761" y="2761"/>
                  </a:lnTo>
                  <a:lnTo>
                    <a:pt x="276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36"/>
            <p:cNvSpPr/>
            <p:nvPr/>
          </p:nvSpPr>
          <p:spPr>
            <a:xfrm>
              <a:off x="8623517" y="2147282"/>
              <a:ext cx="116563" cy="116605"/>
            </a:xfrm>
            <a:custGeom>
              <a:rect b="b" l="l" r="r" t="t"/>
              <a:pathLst>
                <a:path extrusionOk="0" h="2762" w="2761">
                  <a:moveTo>
                    <a:pt x="0" y="1"/>
                  </a:moveTo>
                  <a:lnTo>
                    <a:pt x="0" y="2761"/>
                  </a:lnTo>
                  <a:lnTo>
                    <a:pt x="2760" y="2761"/>
                  </a:lnTo>
                  <a:lnTo>
                    <a:pt x="276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58" name="Google Shape;1358;p36"/>
          <p:cNvGrpSpPr/>
          <p:nvPr/>
        </p:nvGrpSpPr>
        <p:grpSpPr>
          <a:xfrm>
            <a:off x="479125" y="2266075"/>
            <a:ext cx="677271" cy="677372"/>
            <a:chOff x="7525366" y="1039422"/>
            <a:chExt cx="521138" cy="521216"/>
          </a:xfrm>
        </p:grpSpPr>
        <p:sp>
          <p:nvSpPr>
            <p:cNvPr id="1359" name="Google Shape;1359;p36"/>
            <p:cNvSpPr/>
            <p:nvPr/>
          </p:nvSpPr>
          <p:spPr>
            <a:xfrm>
              <a:off x="7525371" y="1039505"/>
              <a:ext cx="521133" cy="521133"/>
            </a:xfrm>
            <a:custGeom>
              <a:rect b="b" l="l" r="r" t="t"/>
              <a:pathLst>
                <a:path extrusionOk="0" h="12344" w="12344">
                  <a:moveTo>
                    <a:pt x="1" y="1"/>
                  </a:moveTo>
                  <a:lnTo>
                    <a:pt x="1" y="12343"/>
                  </a:lnTo>
                  <a:lnTo>
                    <a:pt x="12344" y="12343"/>
                  </a:lnTo>
                  <a:lnTo>
                    <a:pt x="1234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36"/>
            <p:cNvSpPr/>
            <p:nvPr/>
          </p:nvSpPr>
          <p:spPr>
            <a:xfrm>
              <a:off x="7525366" y="1039422"/>
              <a:ext cx="457241" cy="457918"/>
            </a:xfrm>
            <a:custGeom>
              <a:rect b="b" l="l" r="r" t="t"/>
              <a:pathLst>
                <a:path extrusionOk="0" h="7679" w="7667">
                  <a:moveTo>
                    <a:pt x="1" y="1"/>
                  </a:moveTo>
                  <a:lnTo>
                    <a:pt x="1" y="7679"/>
                  </a:lnTo>
                  <a:lnTo>
                    <a:pt x="7667" y="7679"/>
                  </a:lnTo>
                  <a:lnTo>
                    <a:pt x="766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0196" name="Shape 10196"/>
        <p:cNvGrpSpPr/>
        <p:nvPr/>
      </p:nvGrpSpPr>
      <p:grpSpPr>
        <a:xfrm>
          <a:off x="0" y="0"/>
          <a:ext cx="0" cy="0"/>
          <a:chOff x="0" y="0"/>
          <a:chExt cx="0" cy="0"/>
        </a:xfrm>
      </p:grpSpPr>
      <p:pic>
        <p:nvPicPr>
          <p:cNvPr id="10197" name="Google Shape;10197;p81">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4" name="Shape 1364"/>
        <p:cNvGrpSpPr/>
        <p:nvPr/>
      </p:nvGrpSpPr>
      <p:grpSpPr>
        <a:xfrm>
          <a:off x="0" y="0"/>
          <a:ext cx="0" cy="0"/>
          <a:chOff x="0" y="0"/>
          <a:chExt cx="0" cy="0"/>
        </a:xfrm>
      </p:grpSpPr>
      <p:sp>
        <p:nvSpPr>
          <p:cNvPr id="1365" name="Google Shape;1365;p37"/>
          <p:cNvSpPr/>
          <p:nvPr/>
        </p:nvSpPr>
        <p:spPr>
          <a:xfrm>
            <a:off x="4095225" y="1700625"/>
            <a:ext cx="953700" cy="953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37"/>
          <p:cNvSpPr/>
          <p:nvPr/>
        </p:nvSpPr>
        <p:spPr>
          <a:xfrm>
            <a:off x="6641950" y="1700625"/>
            <a:ext cx="953700" cy="953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37"/>
          <p:cNvSpPr/>
          <p:nvPr/>
        </p:nvSpPr>
        <p:spPr>
          <a:xfrm>
            <a:off x="1548500" y="1700625"/>
            <a:ext cx="953700" cy="953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37"/>
          <p:cNvSpPr txBox="1"/>
          <p:nvPr>
            <p:ph type="title"/>
          </p:nvPr>
        </p:nvSpPr>
        <p:spPr>
          <a:xfrm>
            <a:off x="621100" y="445025"/>
            <a:ext cx="79017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a:t>
            </a:r>
            <a:r>
              <a:rPr lang="en"/>
              <a:t> </a:t>
            </a:r>
            <a:r>
              <a:rPr lang="en">
                <a:solidFill>
                  <a:schemeClr val="accent3"/>
                </a:solidFill>
                <a:latin typeface="Raleway"/>
                <a:ea typeface="Raleway"/>
                <a:cs typeface="Raleway"/>
                <a:sym typeface="Raleway"/>
              </a:rPr>
              <a:t>HISTORY</a:t>
            </a:r>
            <a:endParaRPr>
              <a:solidFill>
                <a:schemeClr val="accent3"/>
              </a:solidFill>
              <a:latin typeface="Raleway"/>
              <a:ea typeface="Raleway"/>
              <a:cs typeface="Raleway"/>
              <a:sym typeface="Raleway"/>
            </a:endParaRPr>
          </a:p>
        </p:txBody>
      </p:sp>
      <p:sp>
        <p:nvSpPr>
          <p:cNvPr id="1369" name="Google Shape;1369;p37"/>
          <p:cNvSpPr txBox="1"/>
          <p:nvPr/>
        </p:nvSpPr>
        <p:spPr>
          <a:xfrm>
            <a:off x="937700" y="2877850"/>
            <a:ext cx="2175300" cy="331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500">
                <a:solidFill>
                  <a:schemeClr val="accent3"/>
                </a:solidFill>
                <a:latin typeface="Raleway"/>
                <a:ea typeface="Raleway"/>
                <a:cs typeface="Raleway"/>
                <a:sym typeface="Raleway"/>
              </a:rPr>
              <a:t>2005</a:t>
            </a:r>
            <a:endParaRPr sz="2500">
              <a:solidFill>
                <a:schemeClr val="accent3"/>
              </a:solidFill>
              <a:latin typeface="Raleway"/>
              <a:ea typeface="Raleway"/>
              <a:cs typeface="Raleway"/>
              <a:sym typeface="Raleway"/>
            </a:endParaRPr>
          </a:p>
        </p:txBody>
      </p:sp>
      <p:sp>
        <p:nvSpPr>
          <p:cNvPr id="1370" name="Google Shape;1370;p37"/>
          <p:cNvSpPr txBox="1"/>
          <p:nvPr/>
        </p:nvSpPr>
        <p:spPr>
          <a:xfrm>
            <a:off x="937700" y="3337225"/>
            <a:ext cx="2175300" cy="526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dk1"/>
                </a:solidFill>
                <a:latin typeface="DM Sans"/>
                <a:ea typeface="DM Sans"/>
                <a:cs typeface="DM Sans"/>
                <a:sym typeface="DM Sans"/>
              </a:rPr>
              <a:t>Jupiter is the biggest planet of them all</a:t>
            </a:r>
            <a:endParaRPr sz="1600">
              <a:solidFill>
                <a:schemeClr val="dk1"/>
              </a:solidFill>
              <a:latin typeface="DM Sans"/>
              <a:ea typeface="DM Sans"/>
              <a:cs typeface="DM Sans"/>
              <a:sym typeface="DM Sans"/>
            </a:endParaRPr>
          </a:p>
        </p:txBody>
      </p:sp>
      <p:sp>
        <p:nvSpPr>
          <p:cNvPr id="1371" name="Google Shape;1371;p37"/>
          <p:cNvSpPr txBox="1"/>
          <p:nvPr/>
        </p:nvSpPr>
        <p:spPr>
          <a:xfrm>
            <a:off x="3484422" y="2877850"/>
            <a:ext cx="2175300" cy="331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500">
                <a:solidFill>
                  <a:schemeClr val="accent3"/>
                </a:solidFill>
                <a:latin typeface="Raleway"/>
                <a:ea typeface="Raleway"/>
                <a:cs typeface="Raleway"/>
                <a:sym typeface="Raleway"/>
              </a:rPr>
              <a:t>2008</a:t>
            </a:r>
            <a:endParaRPr sz="2500">
              <a:solidFill>
                <a:schemeClr val="accent3"/>
              </a:solidFill>
              <a:latin typeface="Raleway"/>
              <a:ea typeface="Raleway"/>
              <a:cs typeface="Raleway"/>
              <a:sym typeface="Raleway"/>
            </a:endParaRPr>
          </a:p>
        </p:txBody>
      </p:sp>
      <p:sp>
        <p:nvSpPr>
          <p:cNvPr id="1372" name="Google Shape;1372;p37"/>
          <p:cNvSpPr txBox="1"/>
          <p:nvPr/>
        </p:nvSpPr>
        <p:spPr>
          <a:xfrm>
            <a:off x="3484422" y="3337225"/>
            <a:ext cx="2175300" cy="526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dk1"/>
                </a:solidFill>
                <a:latin typeface="DM Sans"/>
                <a:ea typeface="DM Sans"/>
                <a:cs typeface="DM Sans"/>
                <a:sym typeface="DM Sans"/>
              </a:rPr>
              <a:t>Venus has a beautiful name</a:t>
            </a:r>
            <a:endParaRPr sz="1600">
              <a:solidFill>
                <a:schemeClr val="dk1"/>
              </a:solidFill>
              <a:latin typeface="DM Sans"/>
              <a:ea typeface="DM Sans"/>
              <a:cs typeface="DM Sans"/>
              <a:sym typeface="DM Sans"/>
            </a:endParaRPr>
          </a:p>
        </p:txBody>
      </p:sp>
      <p:sp>
        <p:nvSpPr>
          <p:cNvPr id="1373" name="Google Shape;1373;p37"/>
          <p:cNvSpPr txBox="1"/>
          <p:nvPr/>
        </p:nvSpPr>
        <p:spPr>
          <a:xfrm>
            <a:off x="6031162" y="2877850"/>
            <a:ext cx="2175300" cy="331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500">
                <a:solidFill>
                  <a:schemeClr val="accent3"/>
                </a:solidFill>
                <a:latin typeface="Raleway"/>
                <a:ea typeface="Raleway"/>
                <a:cs typeface="Raleway"/>
                <a:sym typeface="Raleway"/>
              </a:rPr>
              <a:t>2010</a:t>
            </a:r>
            <a:endParaRPr sz="2500">
              <a:solidFill>
                <a:schemeClr val="accent3"/>
              </a:solidFill>
              <a:latin typeface="Raleway"/>
              <a:ea typeface="Raleway"/>
              <a:cs typeface="Raleway"/>
              <a:sym typeface="Raleway"/>
            </a:endParaRPr>
          </a:p>
        </p:txBody>
      </p:sp>
      <p:sp>
        <p:nvSpPr>
          <p:cNvPr id="1374" name="Google Shape;1374;p37"/>
          <p:cNvSpPr txBox="1"/>
          <p:nvPr/>
        </p:nvSpPr>
        <p:spPr>
          <a:xfrm>
            <a:off x="6031162" y="3337225"/>
            <a:ext cx="2175300" cy="526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dk1"/>
                </a:solidFill>
                <a:latin typeface="DM Sans"/>
                <a:ea typeface="DM Sans"/>
                <a:cs typeface="DM Sans"/>
                <a:sym typeface="DM Sans"/>
              </a:rPr>
              <a:t>Mars is a cold place, not hot</a:t>
            </a:r>
            <a:endParaRPr sz="1600">
              <a:solidFill>
                <a:schemeClr val="dk1"/>
              </a:solidFill>
              <a:latin typeface="DM Sans"/>
              <a:ea typeface="DM Sans"/>
              <a:cs typeface="DM Sans"/>
              <a:sym typeface="DM Sans"/>
            </a:endParaRPr>
          </a:p>
        </p:txBody>
      </p:sp>
      <p:cxnSp>
        <p:nvCxnSpPr>
          <p:cNvPr id="1375" name="Google Shape;1375;p37"/>
          <p:cNvCxnSpPr>
            <a:stCxn id="1367" idx="6"/>
            <a:endCxn id="1365" idx="2"/>
          </p:cNvCxnSpPr>
          <p:nvPr/>
        </p:nvCxnSpPr>
        <p:spPr>
          <a:xfrm>
            <a:off x="2502200" y="2177475"/>
            <a:ext cx="1593000" cy="0"/>
          </a:xfrm>
          <a:prstGeom prst="straightConnector1">
            <a:avLst/>
          </a:prstGeom>
          <a:noFill/>
          <a:ln cap="flat" cmpd="sng" w="28575">
            <a:solidFill>
              <a:schemeClr val="accent1"/>
            </a:solidFill>
            <a:prstDash val="solid"/>
            <a:round/>
            <a:headEnd len="med" w="med" type="none"/>
            <a:tailEnd len="med" w="med" type="none"/>
          </a:ln>
        </p:spPr>
      </p:cxnSp>
      <p:cxnSp>
        <p:nvCxnSpPr>
          <p:cNvPr id="1376" name="Google Shape;1376;p37"/>
          <p:cNvCxnSpPr>
            <a:stCxn id="1365" idx="6"/>
            <a:endCxn id="1366" idx="2"/>
          </p:cNvCxnSpPr>
          <p:nvPr/>
        </p:nvCxnSpPr>
        <p:spPr>
          <a:xfrm>
            <a:off x="5048925" y="2177475"/>
            <a:ext cx="1593000" cy="0"/>
          </a:xfrm>
          <a:prstGeom prst="straightConnector1">
            <a:avLst/>
          </a:prstGeom>
          <a:noFill/>
          <a:ln cap="flat" cmpd="sng" w="28575">
            <a:solidFill>
              <a:schemeClr val="accent1"/>
            </a:solidFill>
            <a:prstDash val="solid"/>
            <a:round/>
            <a:headEnd len="med" w="med" type="none"/>
            <a:tailEnd len="med" w="med" type="none"/>
          </a:ln>
        </p:spPr>
      </p:cxnSp>
      <p:sp>
        <p:nvSpPr>
          <p:cNvPr id="1377" name="Google Shape;1377;p37"/>
          <p:cNvSpPr txBox="1"/>
          <p:nvPr/>
        </p:nvSpPr>
        <p:spPr>
          <a:xfrm>
            <a:off x="1452350" y="1935075"/>
            <a:ext cx="1146000" cy="411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4000">
                <a:solidFill>
                  <a:schemeClr val="accent1"/>
                </a:solidFill>
                <a:latin typeface="Raleway ExtraBold"/>
                <a:ea typeface="Raleway ExtraBold"/>
                <a:cs typeface="Raleway ExtraBold"/>
                <a:sym typeface="Raleway ExtraBold"/>
              </a:rPr>
              <a:t>01</a:t>
            </a:r>
            <a:endParaRPr sz="4000">
              <a:solidFill>
                <a:schemeClr val="accent1"/>
              </a:solidFill>
              <a:latin typeface="Raleway ExtraBold"/>
              <a:ea typeface="Raleway ExtraBold"/>
              <a:cs typeface="Raleway ExtraBold"/>
              <a:sym typeface="Raleway ExtraBold"/>
            </a:endParaRPr>
          </a:p>
        </p:txBody>
      </p:sp>
      <p:sp>
        <p:nvSpPr>
          <p:cNvPr id="1378" name="Google Shape;1378;p37"/>
          <p:cNvSpPr txBox="1"/>
          <p:nvPr/>
        </p:nvSpPr>
        <p:spPr>
          <a:xfrm>
            <a:off x="3999067" y="1935075"/>
            <a:ext cx="1146000" cy="411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4000">
                <a:solidFill>
                  <a:schemeClr val="accent1"/>
                </a:solidFill>
                <a:latin typeface="Raleway ExtraBold"/>
                <a:ea typeface="Raleway ExtraBold"/>
                <a:cs typeface="Raleway ExtraBold"/>
                <a:sym typeface="Raleway ExtraBold"/>
              </a:rPr>
              <a:t>02</a:t>
            </a:r>
            <a:endParaRPr sz="4000">
              <a:solidFill>
                <a:schemeClr val="accent1"/>
              </a:solidFill>
              <a:latin typeface="Raleway ExtraBold"/>
              <a:ea typeface="Raleway ExtraBold"/>
              <a:cs typeface="Raleway ExtraBold"/>
              <a:sym typeface="Raleway ExtraBold"/>
            </a:endParaRPr>
          </a:p>
        </p:txBody>
      </p:sp>
      <p:sp>
        <p:nvSpPr>
          <p:cNvPr id="1379" name="Google Shape;1379;p37"/>
          <p:cNvSpPr/>
          <p:nvPr/>
        </p:nvSpPr>
        <p:spPr>
          <a:xfrm>
            <a:off x="3407500" y="4409671"/>
            <a:ext cx="496182" cy="526706"/>
          </a:xfrm>
          <a:custGeom>
            <a:rect b="b" l="l" r="r" t="t"/>
            <a:pathLst>
              <a:path extrusionOk="0" fill="none" h="12476" w="11753">
                <a:moveTo>
                  <a:pt x="1712" y="8510"/>
                </a:moveTo>
                <a:cubicBezTo>
                  <a:pt x="0" y="4219"/>
                  <a:pt x="4352" y="0"/>
                  <a:pt x="8595" y="1832"/>
                </a:cubicBezTo>
                <a:cubicBezTo>
                  <a:pt x="10523" y="2664"/>
                  <a:pt x="11753" y="4581"/>
                  <a:pt x="11728" y="6678"/>
                </a:cubicBezTo>
                <a:cubicBezTo>
                  <a:pt x="11692" y="8775"/>
                  <a:pt x="10403" y="10655"/>
                  <a:pt x="8450" y="11427"/>
                </a:cubicBezTo>
                <a:cubicBezTo>
                  <a:pt x="5786" y="12476"/>
                  <a:pt x="2773" y="11174"/>
                  <a:pt x="1712" y="8510"/>
                </a:cubicBezTo>
                <a:close/>
              </a:path>
            </a:pathLst>
          </a:custGeom>
          <a:solidFill>
            <a:schemeClr val="accent1"/>
          </a:solidFill>
          <a:ln cap="flat" cmpd="sng" w="11450">
            <a:solidFill>
              <a:schemeClr val="accent2"/>
            </a:solidFill>
            <a:prstDash val="solid"/>
            <a:miter lim="120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37"/>
          <p:cNvSpPr/>
          <p:nvPr/>
        </p:nvSpPr>
        <p:spPr>
          <a:xfrm>
            <a:off x="7788075" y="4101458"/>
            <a:ext cx="496182" cy="526706"/>
          </a:xfrm>
          <a:custGeom>
            <a:rect b="b" l="l" r="r" t="t"/>
            <a:pathLst>
              <a:path extrusionOk="0" fill="none" h="12476" w="11753">
                <a:moveTo>
                  <a:pt x="1712" y="8510"/>
                </a:moveTo>
                <a:cubicBezTo>
                  <a:pt x="0" y="4219"/>
                  <a:pt x="4352" y="0"/>
                  <a:pt x="8595" y="1832"/>
                </a:cubicBezTo>
                <a:cubicBezTo>
                  <a:pt x="10523" y="2664"/>
                  <a:pt x="11753" y="4581"/>
                  <a:pt x="11728" y="6678"/>
                </a:cubicBezTo>
                <a:cubicBezTo>
                  <a:pt x="11692" y="8775"/>
                  <a:pt x="10403" y="10655"/>
                  <a:pt x="8450" y="11427"/>
                </a:cubicBezTo>
                <a:cubicBezTo>
                  <a:pt x="5786" y="12476"/>
                  <a:pt x="2773" y="11174"/>
                  <a:pt x="1712" y="8510"/>
                </a:cubicBezTo>
                <a:close/>
              </a:path>
            </a:pathLst>
          </a:custGeom>
          <a:solidFill>
            <a:schemeClr val="accent1"/>
          </a:solidFill>
          <a:ln cap="flat" cmpd="sng" w="11450">
            <a:solidFill>
              <a:schemeClr val="accent3"/>
            </a:solidFill>
            <a:prstDash val="solid"/>
            <a:miter lim="120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37"/>
          <p:cNvSpPr/>
          <p:nvPr/>
        </p:nvSpPr>
        <p:spPr>
          <a:xfrm>
            <a:off x="6101375" y="4345221"/>
            <a:ext cx="496182" cy="526706"/>
          </a:xfrm>
          <a:custGeom>
            <a:rect b="b" l="l" r="r" t="t"/>
            <a:pathLst>
              <a:path extrusionOk="0" fill="none" h="12476" w="11753">
                <a:moveTo>
                  <a:pt x="1712" y="8510"/>
                </a:moveTo>
                <a:cubicBezTo>
                  <a:pt x="0" y="4219"/>
                  <a:pt x="4352" y="0"/>
                  <a:pt x="8595" y="1832"/>
                </a:cubicBezTo>
                <a:cubicBezTo>
                  <a:pt x="10523" y="2664"/>
                  <a:pt x="11753" y="4581"/>
                  <a:pt x="11728" y="6678"/>
                </a:cubicBezTo>
                <a:cubicBezTo>
                  <a:pt x="11692" y="8775"/>
                  <a:pt x="10403" y="10655"/>
                  <a:pt x="8450" y="11427"/>
                </a:cubicBezTo>
                <a:cubicBezTo>
                  <a:pt x="5786" y="12476"/>
                  <a:pt x="2773" y="11174"/>
                  <a:pt x="1712" y="8510"/>
                </a:cubicBezTo>
                <a:close/>
              </a:path>
            </a:pathLst>
          </a:custGeom>
          <a:solidFill>
            <a:schemeClr val="accent1"/>
          </a:solidFill>
          <a:ln cap="flat" cmpd="sng" w="11450">
            <a:solidFill>
              <a:schemeClr val="accent1"/>
            </a:solidFill>
            <a:prstDash val="solid"/>
            <a:miter lim="120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37"/>
          <p:cNvSpPr/>
          <p:nvPr/>
        </p:nvSpPr>
        <p:spPr>
          <a:xfrm>
            <a:off x="5659725" y="4290138"/>
            <a:ext cx="38900" cy="39200"/>
          </a:xfrm>
          <a:custGeom>
            <a:rect b="b" l="l" r="r" t="t"/>
            <a:pathLst>
              <a:path extrusionOk="0" fill="none" h="1568" w="1556">
                <a:moveTo>
                  <a:pt x="1555" y="784"/>
                </a:moveTo>
                <a:cubicBezTo>
                  <a:pt x="1555" y="1218"/>
                  <a:pt x="1206" y="1567"/>
                  <a:pt x="784" y="1567"/>
                </a:cubicBezTo>
                <a:cubicBezTo>
                  <a:pt x="350" y="1567"/>
                  <a:pt x="0" y="1218"/>
                  <a:pt x="0" y="784"/>
                </a:cubicBezTo>
                <a:cubicBezTo>
                  <a:pt x="0" y="350"/>
                  <a:pt x="350" y="1"/>
                  <a:pt x="784" y="1"/>
                </a:cubicBezTo>
                <a:cubicBezTo>
                  <a:pt x="1206" y="1"/>
                  <a:pt x="1555" y="350"/>
                  <a:pt x="1555" y="784"/>
                </a:cubicBezTo>
                <a:close/>
              </a:path>
            </a:pathLst>
          </a:custGeom>
          <a:noFill/>
          <a:ln cap="rnd" cmpd="sng" w="114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37"/>
          <p:cNvSpPr/>
          <p:nvPr/>
        </p:nvSpPr>
        <p:spPr>
          <a:xfrm>
            <a:off x="5048913" y="4762088"/>
            <a:ext cx="38900" cy="39200"/>
          </a:xfrm>
          <a:custGeom>
            <a:rect b="b" l="l" r="r" t="t"/>
            <a:pathLst>
              <a:path extrusionOk="0" fill="none" h="1568" w="1556">
                <a:moveTo>
                  <a:pt x="1555" y="784"/>
                </a:moveTo>
                <a:cubicBezTo>
                  <a:pt x="1555" y="1218"/>
                  <a:pt x="1206" y="1567"/>
                  <a:pt x="784" y="1567"/>
                </a:cubicBezTo>
                <a:cubicBezTo>
                  <a:pt x="350" y="1567"/>
                  <a:pt x="0" y="1218"/>
                  <a:pt x="0" y="784"/>
                </a:cubicBezTo>
                <a:cubicBezTo>
                  <a:pt x="0" y="350"/>
                  <a:pt x="350" y="1"/>
                  <a:pt x="784" y="1"/>
                </a:cubicBezTo>
                <a:cubicBezTo>
                  <a:pt x="1206" y="1"/>
                  <a:pt x="1555" y="350"/>
                  <a:pt x="1555" y="784"/>
                </a:cubicBezTo>
                <a:close/>
              </a:path>
            </a:pathLst>
          </a:custGeom>
          <a:noFill/>
          <a:ln cap="rnd" cmpd="sng" w="11450">
            <a:solidFill>
              <a:srgbClr val="F3EBD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37"/>
          <p:cNvSpPr/>
          <p:nvPr/>
        </p:nvSpPr>
        <p:spPr>
          <a:xfrm>
            <a:off x="7042600" y="4588963"/>
            <a:ext cx="38900" cy="39200"/>
          </a:xfrm>
          <a:custGeom>
            <a:rect b="b" l="l" r="r" t="t"/>
            <a:pathLst>
              <a:path extrusionOk="0" fill="none" h="1568" w="1556">
                <a:moveTo>
                  <a:pt x="1555" y="784"/>
                </a:moveTo>
                <a:cubicBezTo>
                  <a:pt x="1555" y="1218"/>
                  <a:pt x="1206" y="1567"/>
                  <a:pt x="784" y="1567"/>
                </a:cubicBezTo>
                <a:cubicBezTo>
                  <a:pt x="350" y="1567"/>
                  <a:pt x="0" y="1218"/>
                  <a:pt x="0" y="784"/>
                </a:cubicBezTo>
                <a:cubicBezTo>
                  <a:pt x="0" y="350"/>
                  <a:pt x="350" y="1"/>
                  <a:pt x="784" y="1"/>
                </a:cubicBezTo>
                <a:cubicBezTo>
                  <a:pt x="1206" y="1"/>
                  <a:pt x="1555" y="350"/>
                  <a:pt x="1555" y="784"/>
                </a:cubicBezTo>
                <a:close/>
              </a:path>
            </a:pathLst>
          </a:custGeom>
          <a:noFill/>
          <a:ln cap="rnd" cmpd="sng" w="114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85" name="Google Shape;1385;p37"/>
          <p:cNvCxnSpPr>
            <a:stCxn id="1366" idx="6"/>
          </p:cNvCxnSpPr>
          <p:nvPr/>
        </p:nvCxnSpPr>
        <p:spPr>
          <a:xfrm>
            <a:off x="7595650" y="2177475"/>
            <a:ext cx="1888200" cy="0"/>
          </a:xfrm>
          <a:prstGeom prst="straightConnector1">
            <a:avLst/>
          </a:prstGeom>
          <a:noFill/>
          <a:ln cap="flat" cmpd="sng" w="28575">
            <a:solidFill>
              <a:schemeClr val="accent1"/>
            </a:solidFill>
            <a:prstDash val="solid"/>
            <a:round/>
            <a:headEnd len="med" w="med" type="none"/>
            <a:tailEnd len="med" w="med" type="none"/>
          </a:ln>
        </p:spPr>
      </p:cxnSp>
      <p:sp>
        <p:nvSpPr>
          <p:cNvPr id="1386" name="Google Shape;1386;p37"/>
          <p:cNvSpPr txBox="1"/>
          <p:nvPr/>
        </p:nvSpPr>
        <p:spPr>
          <a:xfrm>
            <a:off x="6545802" y="1935075"/>
            <a:ext cx="1146000" cy="411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4000">
                <a:solidFill>
                  <a:schemeClr val="accent1"/>
                </a:solidFill>
                <a:latin typeface="Raleway ExtraBold"/>
                <a:ea typeface="Raleway ExtraBold"/>
                <a:cs typeface="Raleway ExtraBold"/>
                <a:sym typeface="Raleway ExtraBold"/>
              </a:rPr>
              <a:t>03</a:t>
            </a:r>
            <a:endParaRPr sz="4000">
              <a:solidFill>
                <a:schemeClr val="accent1"/>
              </a:solidFill>
              <a:latin typeface="Raleway ExtraBold"/>
              <a:ea typeface="Raleway ExtraBold"/>
              <a:cs typeface="Raleway ExtraBold"/>
              <a:sym typeface="Raleway ExtraBold"/>
            </a:endParaRPr>
          </a:p>
        </p:txBody>
      </p:sp>
      <p:grpSp>
        <p:nvGrpSpPr>
          <p:cNvPr id="1387" name="Google Shape;1387;p37"/>
          <p:cNvGrpSpPr/>
          <p:nvPr/>
        </p:nvGrpSpPr>
        <p:grpSpPr>
          <a:xfrm>
            <a:off x="200130" y="4300355"/>
            <a:ext cx="1487702" cy="616442"/>
            <a:chOff x="846055" y="944205"/>
            <a:chExt cx="1487702" cy="616442"/>
          </a:xfrm>
        </p:grpSpPr>
        <p:grpSp>
          <p:nvGrpSpPr>
            <p:cNvPr id="1388" name="Google Shape;1388;p37"/>
            <p:cNvGrpSpPr/>
            <p:nvPr/>
          </p:nvGrpSpPr>
          <p:grpSpPr>
            <a:xfrm>
              <a:off x="1622105" y="944205"/>
              <a:ext cx="711652" cy="352605"/>
              <a:chOff x="1579480" y="1191367"/>
              <a:chExt cx="711652" cy="352605"/>
            </a:xfrm>
          </p:grpSpPr>
          <p:sp>
            <p:nvSpPr>
              <p:cNvPr id="1389" name="Google Shape;1389;p37"/>
              <p:cNvSpPr/>
              <p:nvPr/>
            </p:nvSpPr>
            <p:spPr>
              <a:xfrm>
                <a:off x="1579480" y="1191367"/>
                <a:ext cx="711652" cy="352605"/>
              </a:xfrm>
              <a:custGeom>
                <a:rect b="b" l="l" r="r" t="t"/>
                <a:pathLst>
                  <a:path extrusionOk="0" h="9962" w="20106">
                    <a:moveTo>
                      <a:pt x="10050" y="1"/>
                    </a:moveTo>
                    <a:cubicBezTo>
                      <a:pt x="4757" y="1"/>
                      <a:pt x="69" y="4249"/>
                      <a:pt x="0" y="9962"/>
                    </a:cubicBezTo>
                    <a:lnTo>
                      <a:pt x="20105" y="9962"/>
                    </a:lnTo>
                    <a:cubicBezTo>
                      <a:pt x="20093" y="8793"/>
                      <a:pt x="19888" y="7648"/>
                      <a:pt x="19478" y="6563"/>
                    </a:cubicBezTo>
                    <a:lnTo>
                      <a:pt x="11523" y="6563"/>
                    </a:lnTo>
                    <a:cubicBezTo>
                      <a:pt x="11547" y="4429"/>
                      <a:pt x="12258" y="2344"/>
                      <a:pt x="13548" y="632"/>
                    </a:cubicBezTo>
                    <a:cubicBezTo>
                      <a:pt x="12381" y="202"/>
                      <a:pt x="11201" y="1"/>
                      <a:pt x="1005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37"/>
              <p:cNvSpPr/>
              <p:nvPr/>
            </p:nvSpPr>
            <p:spPr>
              <a:xfrm flipH="1">
                <a:off x="1579480" y="1191367"/>
                <a:ext cx="711652" cy="352605"/>
              </a:xfrm>
              <a:custGeom>
                <a:rect b="b" l="l" r="r" t="t"/>
                <a:pathLst>
                  <a:path extrusionOk="0" h="9962" w="20106">
                    <a:moveTo>
                      <a:pt x="10050" y="1"/>
                    </a:moveTo>
                    <a:cubicBezTo>
                      <a:pt x="4757" y="1"/>
                      <a:pt x="69" y="4249"/>
                      <a:pt x="0" y="9962"/>
                    </a:cubicBezTo>
                    <a:lnTo>
                      <a:pt x="20105" y="9962"/>
                    </a:lnTo>
                    <a:cubicBezTo>
                      <a:pt x="20093" y="8793"/>
                      <a:pt x="19888" y="7648"/>
                      <a:pt x="19478" y="6563"/>
                    </a:cubicBezTo>
                    <a:lnTo>
                      <a:pt x="11523" y="6563"/>
                    </a:lnTo>
                    <a:cubicBezTo>
                      <a:pt x="11547" y="4429"/>
                      <a:pt x="12258" y="2344"/>
                      <a:pt x="13548" y="632"/>
                    </a:cubicBezTo>
                    <a:cubicBezTo>
                      <a:pt x="12381" y="202"/>
                      <a:pt x="11201" y="1"/>
                      <a:pt x="1005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91" name="Google Shape;1391;p37"/>
            <p:cNvGrpSpPr/>
            <p:nvPr/>
          </p:nvGrpSpPr>
          <p:grpSpPr>
            <a:xfrm>
              <a:off x="1253905" y="1088917"/>
              <a:ext cx="711652" cy="352605"/>
              <a:chOff x="1579480" y="1191367"/>
              <a:chExt cx="711652" cy="352605"/>
            </a:xfrm>
          </p:grpSpPr>
          <p:sp>
            <p:nvSpPr>
              <p:cNvPr id="1392" name="Google Shape;1392;p37"/>
              <p:cNvSpPr/>
              <p:nvPr/>
            </p:nvSpPr>
            <p:spPr>
              <a:xfrm>
                <a:off x="1579480" y="1191367"/>
                <a:ext cx="711652" cy="352605"/>
              </a:xfrm>
              <a:custGeom>
                <a:rect b="b" l="l" r="r" t="t"/>
                <a:pathLst>
                  <a:path extrusionOk="0" h="9962" w="20106">
                    <a:moveTo>
                      <a:pt x="10050" y="1"/>
                    </a:moveTo>
                    <a:cubicBezTo>
                      <a:pt x="4757" y="1"/>
                      <a:pt x="69" y="4249"/>
                      <a:pt x="0" y="9962"/>
                    </a:cubicBezTo>
                    <a:lnTo>
                      <a:pt x="20105" y="9962"/>
                    </a:lnTo>
                    <a:cubicBezTo>
                      <a:pt x="20093" y="8793"/>
                      <a:pt x="19888" y="7648"/>
                      <a:pt x="19478" y="6563"/>
                    </a:cubicBezTo>
                    <a:lnTo>
                      <a:pt x="11523" y="6563"/>
                    </a:lnTo>
                    <a:cubicBezTo>
                      <a:pt x="11547" y="4429"/>
                      <a:pt x="12258" y="2344"/>
                      <a:pt x="13548" y="632"/>
                    </a:cubicBezTo>
                    <a:cubicBezTo>
                      <a:pt x="12381" y="202"/>
                      <a:pt x="11201" y="1"/>
                      <a:pt x="1005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37"/>
              <p:cNvSpPr/>
              <p:nvPr/>
            </p:nvSpPr>
            <p:spPr>
              <a:xfrm flipH="1">
                <a:off x="1579480" y="1191367"/>
                <a:ext cx="711652" cy="352605"/>
              </a:xfrm>
              <a:custGeom>
                <a:rect b="b" l="l" r="r" t="t"/>
                <a:pathLst>
                  <a:path extrusionOk="0" h="9962" w="20106">
                    <a:moveTo>
                      <a:pt x="10050" y="1"/>
                    </a:moveTo>
                    <a:cubicBezTo>
                      <a:pt x="4757" y="1"/>
                      <a:pt x="69" y="4249"/>
                      <a:pt x="0" y="9962"/>
                    </a:cubicBezTo>
                    <a:lnTo>
                      <a:pt x="20105" y="9962"/>
                    </a:lnTo>
                    <a:cubicBezTo>
                      <a:pt x="20093" y="8793"/>
                      <a:pt x="19888" y="7648"/>
                      <a:pt x="19478" y="6563"/>
                    </a:cubicBezTo>
                    <a:lnTo>
                      <a:pt x="11523" y="6563"/>
                    </a:lnTo>
                    <a:cubicBezTo>
                      <a:pt x="11547" y="4429"/>
                      <a:pt x="12258" y="2344"/>
                      <a:pt x="13548" y="632"/>
                    </a:cubicBezTo>
                    <a:cubicBezTo>
                      <a:pt x="12381" y="202"/>
                      <a:pt x="11201" y="1"/>
                      <a:pt x="1005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4" name="Google Shape;1394;p37"/>
            <p:cNvSpPr/>
            <p:nvPr/>
          </p:nvSpPr>
          <p:spPr>
            <a:xfrm>
              <a:off x="846055" y="1208042"/>
              <a:ext cx="711652" cy="352605"/>
            </a:xfrm>
            <a:custGeom>
              <a:rect b="b" l="l" r="r" t="t"/>
              <a:pathLst>
                <a:path extrusionOk="0" h="9962" w="20106">
                  <a:moveTo>
                    <a:pt x="10050" y="1"/>
                  </a:moveTo>
                  <a:cubicBezTo>
                    <a:pt x="4757" y="1"/>
                    <a:pt x="69" y="4249"/>
                    <a:pt x="0" y="9962"/>
                  </a:cubicBezTo>
                  <a:lnTo>
                    <a:pt x="20105" y="9962"/>
                  </a:lnTo>
                  <a:cubicBezTo>
                    <a:pt x="20093" y="8793"/>
                    <a:pt x="19888" y="7648"/>
                    <a:pt x="19478" y="6563"/>
                  </a:cubicBezTo>
                  <a:lnTo>
                    <a:pt x="11523" y="6563"/>
                  </a:lnTo>
                  <a:cubicBezTo>
                    <a:pt x="11547" y="4429"/>
                    <a:pt x="12258" y="2344"/>
                    <a:pt x="13548" y="632"/>
                  </a:cubicBezTo>
                  <a:cubicBezTo>
                    <a:pt x="12381" y="202"/>
                    <a:pt x="11201" y="1"/>
                    <a:pt x="1005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37"/>
            <p:cNvSpPr/>
            <p:nvPr/>
          </p:nvSpPr>
          <p:spPr>
            <a:xfrm flipH="1">
              <a:off x="846055" y="1208042"/>
              <a:ext cx="711652" cy="352605"/>
            </a:xfrm>
            <a:custGeom>
              <a:rect b="b" l="l" r="r" t="t"/>
              <a:pathLst>
                <a:path extrusionOk="0" h="9962" w="20106">
                  <a:moveTo>
                    <a:pt x="10050" y="1"/>
                  </a:moveTo>
                  <a:cubicBezTo>
                    <a:pt x="4757" y="1"/>
                    <a:pt x="69" y="4249"/>
                    <a:pt x="0" y="9962"/>
                  </a:cubicBezTo>
                  <a:lnTo>
                    <a:pt x="20105" y="9962"/>
                  </a:lnTo>
                  <a:cubicBezTo>
                    <a:pt x="20093" y="8793"/>
                    <a:pt x="19888" y="7648"/>
                    <a:pt x="19478" y="6563"/>
                  </a:cubicBezTo>
                  <a:lnTo>
                    <a:pt x="11523" y="6563"/>
                  </a:lnTo>
                  <a:cubicBezTo>
                    <a:pt x="11547" y="4429"/>
                    <a:pt x="12258" y="2344"/>
                    <a:pt x="13548" y="632"/>
                  </a:cubicBezTo>
                  <a:cubicBezTo>
                    <a:pt x="12381" y="202"/>
                    <a:pt x="11201" y="1"/>
                    <a:pt x="1005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37"/>
            <p:cNvSpPr/>
            <p:nvPr/>
          </p:nvSpPr>
          <p:spPr>
            <a:xfrm>
              <a:off x="1253912" y="1230412"/>
              <a:ext cx="281603" cy="209928"/>
            </a:xfrm>
            <a:custGeom>
              <a:rect b="b" l="l" r="r" t="t"/>
              <a:pathLst>
                <a:path extrusionOk="0" h="5931" w="7956">
                  <a:moveTo>
                    <a:pt x="2025" y="0"/>
                  </a:moveTo>
                  <a:cubicBezTo>
                    <a:pt x="735" y="1712"/>
                    <a:pt x="24" y="3797"/>
                    <a:pt x="0" y="5931"/>
                  </a:cubicBezTo>
                  <a:lnTo>
                    <a:pt x="7955" y="5931"/>
                  </a:lnTo>
                  <a:cubicBezTo>
                    <a:pt x="6931" y="3183"/>
                    <a:pt x="4773" y="1025"/>
                    <a:pt x="202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37"/>
            <p:cNvSpPr/>
            <p:nvPr/>
          </p:nvSpPr>
          <p:spPr>
            <a:xfrm>
              <a:off x="1622091" y="1096442"/>
              <a:ext cx="311476" cy="200123"/>
            </a:xfrm>
            <a:custGeom>
              <a:rect b="b" l="l" r="r" t="t"/>
              <a:pathLst>
                <a:path extrusionOk="0" h="5654" w="8800">
                  <a:moveTo>
                    <a:pt x="1808" y="1"/>
                  </a:moveTo>
                  <a:cubicBezTo>
                    <a:pt x="639" y="1664"/>
                    <a:pt x="12" y="3629"/>
                    <a:pt x="0" y="5654"/>
                  </a:cubicBezTo>
                  <a:lnTo>
                    <a:pt x="8799" y="5654"/>
                  </a:lnTo>
                  <a:cubicBezTo>
                    <a:pt x="7486" y="2773"/>
                    <a:pt x="4894" y="688"/>
                    <a:pt x="180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1" name="Shape 1401"/>
        <p:cNvGrpSpPr/>
        <p:nvPr/>
      </p:nvGrpSpPr>
      <p:grpSpPr>
        <a:xfrm>
          <a:off x="0" y="0"/>
          <a:ext cx="0" cy="0"/>
          <a:chOff x="0" y="0"/>
          <a:chExt cx="0" cy="0"/>
        </a:xfrm>
      </p:grpSpPr>
      <p:sp>
        <p:nvSpPr>
          <p:cNvPr id="1402" name="Google Shape;1402;p38"/>
          <p:cNvSpPr/>
          <p:nvPr/>
        </p:nvSpPr>
        <p:spPr>
          <a:xfrm>
            <a:off x="4095225" y="1700625"/>
            <a:ext cx="953700" cy="953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38"/>
          <p:cNvSpPr/>
          <p:nvPr/>
        </p:nvSpPr>
        <p:spPr>
          <a:xfrm>
            <a:off x="1548500" y="1700625"/>
            <a:ext cx="953700" cy="953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38"/>
          <p:cNvSpPr txBox="1"/>
          <p:nvPr>
            <p:ph type="title"/>
          </p:nvPr>
        </p:nvSpPr>
        <p:spPr>
          <a:xfrm>
            <a:off x="621100" y="445025"/>
            <a:ext cx="79017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a:t>
            </a:r>
            <a:r>
              <a:rPr lang="en">
                <a:solidFill>
                  <a:schemeClr val="accent3"/>
                </a:solidFill>
                <a:latin typeface="Raleway"/>
                <a:ea typeface="Raleway"/>
                <a:cs typeface="Raleway"/>
                <a:sym typeface="Raleway"/>
              </a:rPr>
              <a:t>HISTORY</a:t>
            </a:r>
            <a:endParaRPr>
              <a:solidFill>
                <a:schemeClr val="accent3"/>
              </a:solidFill>
              <a:latin typeface="Raleway"/>
              <a:ea typeface="Raleway"/>
              <a:cs typeface="Raleway"/>
              <a:sym typeface="Raleway"/>
            </a:endParaRPr>
          </a:p>
        </p:txBody>
      </p:sp>
      <p:sp>
        <p:nvSpPr>
          <p:cNvPr id="1405" name="Google Shape;1405;p38"/>
          <p:cNvSpPr txBox="1"/>
          <p:nvPr/>
        </p:nvSpPr>
        <p:spPr>
          <a:xfrm>
            <a:off x="937700" y="2877850"/>
            <a:ext cx="2175300" cy="331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500">
                <a:solidFill>
                  <a:schemeClr val="accent3"/>
                </a:solidFill>
                <a:latin typeface="Raleway"/>
                <a:ea typeface="Raleway"/>
                <a:cs typeface="Raleway"/>
                <a:sym typeface="Raleway"/>
              </a:rPr>
              <a:t>2012</a:t>
            </a:r>
            <a:endParaRPr sz="2500">
              <a:solidFill>
                <a:schemeClr val="accent3"/>
              </a:solidFill>
              <a:latin typeface="Raleway"/>
              <a:ea typeface="Raleway"/>
              <a:cs typeface="Raleway"/>
              <a:sym typeface="Raleway"/>
            </a:endParaRPr>
          </a:p>
        </p:txBody>
      </p:sp>
      <p:sp>
        <p:nvSpPr>
          <p:cNvPr id="1406" name="Google Shape;1406;p38"/>
          <p:cNvSpPr txBox="1"/>
          <p:nvPr/>
        </p:nvSpPr>
        <p:spPr>
          <a:xfrm>
            <a:off x="937700" y="3337225"/>
            <a:ext cx="2175300" cy="526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dk1"/>
                </a:solidFill>
                <a:latin typeface="DM Sans"/>
                <a:ea typeface="DM Sans"/>
                <a:cs typeface="DM Sans"/>
                <a:sym typeface="DM Sans"/>
              </a:rPr>
              <a:t>Neptune is far away from Earth</a:t>
            </a:r>
            <a:endParaRPr sz="1600">
              <a:solidFill>
                <a:schemeClr val="dk1"/>
              </a:solidFill>
              <a:latin typeface="DM Sans"/>
              <a:ea typeface="DM Sans"/>
              <a:cs typeface="DM Sans"/>
              <a:sym typeface="DM Sans"/>
            </a:endParaRPr>
          </a:p>
        </p:txBody>
      </p:sp>
      <p:sp>
        <p:nvSpPr>
          <p:cNvPr id="1407" name="Google Shape;1407;p38"/>
          <p:cNvSpPr txBox="1"/>
          <p:nvPr/>
        </p:nvSpPr>
        <p:spPr>
          <a:xfrm>
            <a:off x="3484422" y="2877850"/>
            <a:ext cx="2175300" cy="331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500">
                <a:solidFill>
                  <a:schemeClr val="accent3"/>
                </a:solidFill>
                <a:latin typeface="Raleway"/>
                <a:ea typeface="Raleway"/>
                <a:cs typeface="Raleway"/>
                <a:sym typeface="Raleway"/>
              </a:rPr>
              <a:t>2014</a:t>
            </a:r>
            <a:endParaRPr sz="2500">
              <a:solidFill>
                <a:schemeClr val="accent3"/>
              </a:solidFill>
              <a:latin typeface="Raleway"/>
              <a:ea typeface="Raleway"/>
              <a:cs typeface="Raleway"/>
              <a:sym typeface="Raleway"/>
            </a:endParaRPr>
          </a:p>
        </p:txBody>
      </p:sp>
      <p:sp>
        <p:nvSpPr>
          <p:cNvPr id="1408" name="Google Shape;1408;p38"/>
          <p:cNvSpPr txBox="1"/>
          <p:nvPr/>
        </p:nvSpPr>
        <p:spPr>
          <a:xfrm>
            <a:off x="3484422" y="3337225"/>
            <a:ext cx="2175300" cy="526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dk1"/>
                </a:solidFill>
                <a:latin typeface="DM Sans"/>
                <a:ea typeface="DM Sans"/>
                <a:cs typeface="DM Sans"/>
                <a:sym typeface="DM Sans"/>
              </a:rPr>
              <a:t>Venus has a beautiful name</a:t>
            </a:r>
            <a:endParaRPr sz="1600">
              <a:solidFill>
                <a:schemeClr val="dk1"/>
              </a:solidFill>
              <a:latin typeface="DM Sans"/>
              <a:ea typeface="DM Sans"/>
              <a:cs typeface="DM Sans"/>
              <a:sym typeface="DM Sans"/>
            </a:endParaRPr>
          </a:p>
        </p:txBody>
      </p:sp>
      <p:sp>
        <p:nvSpPr>
          <p:cNvPr id="1409" name="Google Shape;1409;p38"/>
          <p:cNvSpPr txBox="1"/>
          <p:nvPr/>
        </p:nvSpPr>
        <p:spPr>
          <a:xfrm>
            <a:off x="6391800" y="2971800"/>
            <a:ext cx="1454100" cy="411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dk1"/>
                </a:solidFill>
                <a:latin typeface="DM Sans"/>
                <a:ea typeface="DM Sans"/>
                <a:cs typeface="DM Sans"/>
                <a:sym typeface="DM Sans"/>
              </a:rPr>
              <a:t>And still counting!</a:t>
            </a:r>
            <a:endParaRPr sz="1600">
              <a:solidFill>
                <a:schemeClr val="dk1"/>
              </a:solidFill>
              <a:latin typeface="DM Sans"/>
              <a:ea typeface="DM Sans"/>
              <a:cs typeface="DM Sans"/>
              <a:sym typeface="DM Sans"/>
            </a:endParaRPr>
          </a:p>
        </p:txBody>
      </p:sp>
      <p:cxnSp>
        <p:nvCxnSpPr>
          <p:cNvPr id="1410" name="Google Shape;1410;p38"/>
          <p:cNvCxnSpPr>
            <a:stCxn id="1403" idx="6"/>
            <a:endCxn id="1402" idx="2"/>
          </p:cNvCxnSpPr>
          <p:nvPr/>
        </p:nvCxnSpPr>
        <p:spPr>
          <a:xfrm>
            <a:off x="2502200" y="2177475"/>
            <a:ext cx="1593000" cy="0"/>
          </a:xfrm>
          <a:prstGeom prst="straightConnector1">
            <a:avLst/>
          </a:prstGeom>
          <a:noFill/>
          <a:ln cap="flat" cmpd="sng" w="28575">
            <a:solidFill>
              <a:schemeClr val="accent1"/>
            </a:solidFill>
            <a:prstDash val="solid"/>
            <a:round/>
            <a:headEnd len="med" w="med" type="none"/>
            <a:tailEnd len="med" w="med" type="none"/>
          </a:ln>
        </p:spPr>
      </p:cxnSp>
      <p:cxnSp>
        <p:nvCxnSpPr>
          <p:cNvPr id="1411" name="Google Shape;1411;p38"/>
          <p:cNvCxnSpPr>
            <a:stCxn id="1402" idx="6"/>
            <a:endCxn id="1412" idx="3"/>
          </p:cNvCxnSpPr>
          <p:nvPr/>
        </p:nvCxnSpPr>
        <p:spPr>
          <a:xfrm>
            <a:off x="5048925" y="2177475"/>
            <a:ext cx="1880400" cy="0"/>
          </a:xfrm>
          <a:prstGeom prst="straightConnector1">
            <a:avLst/>
          </a:prstGeom>
          <a:noFill/>
          <a:ln cap="flat" cmpd="sng" w="28575">
            <a:solidFill>
              <a:schemeClr val="accent1"/>
            </a:solidFill>
            <a:prstDash val="solid"/>
            <a:round/>
            <a:headEnd len="med" w="med" type="none"/>
            <a:tailEnd len="med" w="med" type="none"/>
          </a:ln>
        </p:spPr>
      </p:cxnSp>
      <p:sp>
        <p:nvSpPr>
          <p:cNvPr id="1413" name="Google Shape;1413;p38"/>
          <p:cNvSpPr txBox="1"/>
          <p:nvPr/>
        </p:nvSpPr>
        <p:spPr>
          <a:xfrm>
            <a:off x="3999067" y="1935075"/>
            <a:ext cx="1146000" cy="411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4000">
                <a:solidFill>
                  <a:schemeClr val="accent1"/>
                </a:solidFill>
                <a:latin typeface="Raleway ExtraBold"/>
                <a:ea typeface="Raleway ExtraBold"/>
                <a:cs typeface="Raleway ExtraBold"/>
                <a:sym typeface="Raleway ExtraBold"/>
              </a:rPr>
              <a:t>05</a:t>
            </a:r>
            <a:endParaRPr sz="4000">
              <a:solidFill>
                <a:schemeClr val="accent1"/>
              </a:solidFill>
              <a:latin typeface="Raleway ExtraBold"/>
              <a:ea typeface="Raleway ExtraBold"/>
              <a:cs typeface="Raleway ExtraBold"/>
              <a:sym typeface="Raleway ExtraBold"/>
            </a:endParaRPr>
          </a:p>
        </p:txBody>
      </p:sp>
      <p:sp>
        <p:nvSpPr>
          <p:cNvPr id="1412" name="Google Shape;1412;p38"/>
          <p:cNvSpPr/>
          <p:nvPr/>
        </p:nvSpPr>
        <p:spPr>
          <a:xfrm rot="5400000">
            <a:off x="6899800" y="1988025"/>
            <a:ext cx="438000" cy="378900"/>
          </a:xfrm>
          <a:prstGeom prst="triangle">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38"/>
          <p:cNvSpPr/>
          <p:nvPr/>
        </p:nvSpPr>
        <p:spPr>
          <a:xfrm>
            <a:off x="8075825" y="1290258"/>
            <a:ext cx="496182" cy="526706"/>
          </a:xfrm>
          <a:custGeom>
            <a:rect b="b" l="l" r="r" t="t"/>
            <a:pathLst>
              <a:path extrusionOk="0" fill="none" h="12476" w="11753">
                <a:moveTo>
                  <a:pt x="1712" y="8510"/>
                </a:moveTo>
                <a:cubicBezTo>
                  <a:pt x="0" y="4219"/>
                  <a:pt x="4352" y="0"/>
                  <a:pt x="8595" y="1832"/>
                </a:cubicBezTo>
                <a:cubicBezTo>
                  <a:pt x="10523" y="2664"/>
                  <a:pt x="11753" y="4581"/>
                  <a:pt x="11728" y="6678"/>
                </a:cubicBezTo>
                <a:cubicBezTo>
                  <a:pt x="11692" y="8775"/>
                  <a:pt x="10403" y="10655"/>
                  <a:pt x="8450" y="11427"/>
                </a:cubicBezTo>
                <a:cubicBezTo>
                  <a:pt x="5786" y="12476"/>
                  <a:pt x="2773" y="11174"/>
                  <a:pt x="1712" y="8510"/>
                </a:cubicBezTo>
                <a:close/>
              </a:path>
            </a:pathLst>
          </a:custGeom>
          <a:solidFill>
            <a:schemeClr val="accent1"/>
          </a:solidFill>
          <a:ln cap="flat" cmpd="sng" w="11450">
            <a:solidFill>
              <a:schemeClr val="accent1"/>
            </a:solidFill>
            <a:prstDash val="solid"/>
            <a:miter lim="120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15" name="Google Shape;1415;p38"/>
          <p:cNvGrpSpPr/>
          <p:nvPr/>
        </p:nvGrpSpPr>
        <p:grpSpPr>
          <a:xfrm>
            <a:off x="5826694" y="539507"/>
            <a:ext cx="912435" cy="116605"/>
            <a:chOff x="7827644" y="2147282"/>
            <a:chExt cx="912435" cy="116605"/>
          </a:xfrm>
        </p:grpSpPr>
        <p:sp>
          <p:nvSpPr>
            <p:cNvPr id="1416" name="Google Shape;1416;p38"/>
            <p:cNvSpPr/>
            <p:nvPr/>
          </p:nvSpPr>
          <p:spPr>
            <a:xfrm>
              <a:off x="7827644" y="2147282"/>
              <a:ext cx="116563" cy="116605"/>
            </a:xfrm>
            <a:custGeom>
              <a:rect b="b" l="l" r="r" t="t"/>
              <a:pathLst>
                <a:path extrusionOk="0" h="2762" w="2761">
                  <a:moveTo>
                    <a:pt x="1" y="1"/>
                  </a:moveTo>
                  <a:lnTo>
                    <a:pt x="1" y="2761"/>
                  </a:lnTo>
                  <a:lnTo>
                    <a:pt x="2761" y="2761"/>
                  </a:lnTo>
                  <a:lnTo>
                    <a:pt x="276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38"/>
            <p:cNvSpPr/>
            <p:nvPr/>
          </p:nvSpPr>
          <p:spPr>
            <a:xfrm>
              <a:off x="8225581" y="2147282"/>
              <a:ext cx="116563" cy="116605"/>
            </a:xfrm>
            <a:custGeom>
              <a:rect b="b" l="l" r="r" t="t"/>
              <a:pathLst>
                <a:path extrusionOk="0" h="2762" w="2761">
                  <a:moveTo>
                    <a:pt x="0" y="1"/>
                  </a:moveTo>
                  <a:lnTo>
                    <a:pt x="0" y="2761"/>
                  </a:lnTo>
                  <a:lnTo>
                    <a:pt x="2761" y="2761"/>
                  </a:lnTo>
                  <a:lnTo>
                    <a:pt x="276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38"/>
            <p:cNvSpPr/>
            <p:nvPr/>
          </p:nvSpPr>
          <p:spPr>
            <a:xfrm>
              <a:off x="8623517" y="2147282"/>
              <a:ext cx="116563" cy="116605"/>
            </a:xfrm>
            <a:custGeom>
              <a:rect b="b" l="l" r="r" t="t"/>
              <a:pathLst>
                <a:path extrusionOk="0" h="2762" w="2761">
                  <a:moveTo>
                    <a:pt x="0" y="1"/>
                  </a:moveTo>
                  <a:lnTo>
                    <a:pt x="0" y="2761"/>
                  </a:lnTo>
                  <a:lnTo>
                    <a:pt x="2760" y="2761"/>
                  </a:lnTo>
                  <a:lnTo>
                    <a:pt x="276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19" name="Google Shape;1419;p38"/>
          <p:cNvSpPr/>
          <p:nvPr/>
        </p:nvSpPr>
        <p:spPr>
          <a:xfrm>
            <a:off x="2246675" y="4411846"/>
            <a:ext cx="496182" cy="526706"/>
          </a:xfrm>
          <a:custGeom>
            <a:rect b="b" l="l" r="r" t="t"/>
            <a:pathLst>
              <a:path extrusionOk="0" fill="none" h="12476" w="11753">
                <a:moveTo>
                  <a:pt x="1712" y="8510"/>
                </a:moveTo>
                <a:cubicBezTo>
                  <a:pt x="0" y="4219"/>
                  <a:pt x="4352" y="0"/>
                  <a:pt x="8595" y="1832"/>
                </a:cubicBezTo>
                <a:cubicBezTo>
                  <a:pt x="10523" y="2664"/>
                  <a:pt x="11753" y="4581"/>
                  <a:pt x="11728" y="6678"/>
                </a:cubicBezTo>
                <a:cubicBezTo>
                  <a:pt x="11692" y="8775"/>
                  <a:pt x="10403" y="10655"/>
                  <a:pt x="8450" y="11427"/>
                </a:cubicBezTo>
                <a:cubicBezTo>
                  <a:pt x="5786" y="12476"/>
                  <a:pt x="2773" y="11174"/>
                  <a:pt x="1712" y="8510"/>
                </a:cubicBezTo>
                <a:close/>
              </a:path>
            </a:pathLst>
          </a:custGeom>
          <a:solidFill>
            <a:schemeClr val="accent1"/>
          </a:solidFill>
          <a:ln cap="flat" cmpd="sng" w="11450">
            <a:solidFill>
              <a:schemeClr val="accent2"/>
            </a:solidFill>
            <a:prstDash val="solid"/>
            <a:miter lim="120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20" name="Google Shape;1420;p38"/>
          <p:cNvGrpSpPr/>
          <p:nvPr/>
        </p:nvGrpSpPr>
        <p:grpSpPr>
          <a:xfrm>
            <a:off x="6322113" y="4233350"/>
            <a:ext cx="1138175" cy="662100"/>
            <a:chOff x="6908700" y="4137025"/>
            <a:chExt cx="1138175" cy="662100"/>
          </a:xfrm>
        </p:grpSpPr>
        <p:sp>
          <p:nvSpPr>
            <p:cNvPr id="1421" name="Google Shape;1421;p38"/>
            <p:cNvSpPr/>
            <p:nvPr/>
          </p:nvSpPr>
          <p:spPr>
            <a:xfrm rot="5400000">
              <a:off x="7452725" y="4204975"/>
              <a:ext cx="662100" cy="526200"/>
            </a:xfrm>
            <a:prstGeom prst="triangle">
              <a:avLst>
                <a:gd fmla="val 51072"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38"/>
            <p:cNvSpPr/>
            <p:nvPr/>
          </p:nvSpPr>
          <p:spPr>
            <a:xfrm rot="5400000">
              <a:off x="7174125" y="4204975"/>
              <a:ext cx="662100" cy="526200"/>
            </a:xfrm>
            <a:prstGeom prst="triangle">
              <a:avLst>
                <a:gd fmla="val 51072"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38"/>
            <p:cNvSpPr/>
            <p:nvPr/>
          </p:nvSpPr>
          <p:spPr>
            <a:xfrm rot="5400000">
              <a:off x="6840750" y="4204975"/>
              <a:ext cx="662100" cy="526200"/>
            </a:xfrm>
            <a:prstGeom prst="triangle">
              <a:avLst>
                <a:gd fmla="val 51072"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24" name="Google Shape;1424;p38"/>
            <p:cNvGrpSpPr/>
            <p:nvPr/>
          </p:nvGrpSpPr>
          <p:grpSpPr>
            <a:xfrm>
              <a:off x="7243102" y="4317428"/>
              <a:ext cx="525839" cy="311304"/>
              <a:chOff x="8874877" y="4039240"/>
              <a:chExt cx="429011" cy="253980"/>
            </a:xfrm>
          </p:grpSpPr>
          <p:sp>
            <p:nvSpPr>
              <p:cNvPr id="1425" name="Google Shape;1425;p38"/>
              <p:cNvSpPr/>
              <p:nvPr/>
            </p:nvSpPr>
            <p:spPr>
              <a:xfrm>
                <a:off x="8874877" y="4066724"/>
                <a:ext cx="159329" cy="199520"/>
              </a:xfrm>
              <a:custGeom>
                <a:rect b="b" l="l" r="r" t="t"/>
                <a:pathLst>
                  <a:path extrusionOk="0" h="4726" w="3774">
                    <a:moveTo>
                      <a:pt x="1" y="1"/>
                    </a:moveTo>
                    <a:lnTo>
                      <a:pt x="1" y="4726"/>
                    </a:lnTo>
                    <a:lnTo>
                      <a:pt x="3773" y="2375"/>
                    </a:lnTo>
                    <a:lnTo>
                      <a:pt x="1" y="1"/>
                    </a:lnTo>
                    <a:close/>
                  </a:path>
                </a:pathLst>
              </a:custGeom>
              <a:solidFill>
                <a:srgbClr val="EFC5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38"/>
              <p:cNvSpPr/>
              <p:nvPr/>
            </p:nvSpPr>
            <p:spPr>
              <a:xfrm>
                <a:off x="9101328" y="4039240"/>
                <a:ext cx="202560" cy="253980"/>
              </a:xfrm>
              <a:custGeom>
                <a:rect b="b" l="l" r="r" t="t"/>
                <a:pathLst>
                  <a:path extrusionOk="0" h="6016" w="4798">
                    <a:moveTo>
                      <a:pt x="0" y="1"/>
                    </a:moveTo>
                    <a:lnTo>
                      <a:pt x="0" y="6016"/>
                    </a:lnTo>
                    <a:lnTo>
                      <a:pt x="4798" y="3026"/>
                    </a:lnTo>
                    <a:lnTo>
                      <a:pt x="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427" name="Google Shape;1427;p38"/>
          <p:cNvGrpSpPr/>
          <p:nvPr/>
        </p:nvGrpSpPr>
        <p:grpSpPr>
          <a:xfrm>
            <a:off x="7035093" y="445030"/>
            <a:ext cx="1487702" cy="616442"/>
            <a:chOff x="846055" y="944205"/>
            <a:chExt cx="1487702" cy="616442"/>
          </a:xfrm>
        </p:grpSpPr>
        <p:grpSp>
          <p:nvGrpSpPr>
            <p:cNvPr id="1428" name="Google Shape;1428;p38"/>
            <p:cNvGrpSpPr/>
            <p:nvPr/>
          </p:nvGrpSpPr>
          <p:grpSpPr>
            <a:xfrm>
              <a:off x="1622105" y="944205"/>
              <a:ext cx="711652" cy="352605"/>
              <a:chOff x="1579480" y="1191367"/>
              <a:chExt cx="711652" cy="352605"/>
            </a:xfrm>
          </p:grpSpPr>
          <p:sp>
            <p:nvSpPr>
              <p:cNvPr id="1429" name="Google Shape;1429;p38"/>
              <p:cNvSpPr/>
              <p:nvPr/>
            </p:nvSpPr>
            <p:spPr>
              <a:xfrm>
                <a:off x="1579480" y="1191367"/>
                <a:ext cx="711652" cy="352605"/>
              </a:xfrm>
              <a:custGeom>
                <a:rect b="b" l="l" r="r" t="t"/>
                <a:pathLst>
                  <a:path extrusionOk="0" h="9962" w="20106">
                    <a:moveTo>
                      <a:pt x="10050" y="1"/>
                    </a:moveTo>
                    <a:cubicBezTo>
                      <a:pt x="4757" y="1"/>
                      <a:pt x="69" y="4249"/>
                      <a:pt x="0" y="9962"/>
                    </a:cubicBezTo>
                    <a:lnTo>
                      <a:pt x="20105" y="9962"/>
                    </a:lnTo>
                    <a:cubicBezTo>
                      <a:pt x="20093" y="8793"/>
                      <a:pt x="19888" y="7648"/>
                      <a:pt x="19478" y="6563"/>
                    </a:cubicBezTo>
                    <a:lnTo>
                      <a:pt x="11523" y="6563"/>
                    </a:lnTo>
                    <a:cubicBezTo>
                      <a:pt x="11547" y="4429"/>
                      <a:pt x="12258" y="2344"/>
                      <a:pt x="13548" y="632"/>
                    </a:cubicBezTo>
                    <a:cubicBezTo>
                      <a:pt x="12381" y="202"/>
                      <a:pt x="11201" y="1"/>
                      <a:pt x="1005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38"/>
              <p:cNvSpPr/>
              <p:nvPr/>
            </p:nvSpPr>
            <p:spPr>
              <a:xfrm flipH="1">
                <a:off x="1579480" y="1191367"/>
                <a:ext cx="711652" cy="352605"/>
              </a:xfrm>
              <a:custGeom>
                <a:rect b="b" l="l" r="r" t="t"/>
                <a:pathLst>
                  <a:path extrusionOk="0" h="9962" w="20106">
                    <a:moveTo>
                      <a:pt x="10050" y="1"/>
                    </a:moveTo>
                    <a:cubicBezTo>
                      <a:pt x="4757" y="1"/>
                      <a:pt x="69" y="4249"/>
                      <a:pt x="0" y="9962"/>
                    </a:cubicBezTo>
                    <a:lnTo>
                      <a:pt x="20105" y="9962"/>
                    </a:lnTo>
                    <a:cubicBezTo>
                      <a:pt x="20093" y="8793"/>
                      <a:pt x="19888" y="7648"/>
                      <a:pt x="19478" y="6563"/>
                    </a:cubicBezTo>
                    <a:lnTo>
                      <a:pt x="11523" y="6563"/>
                    </a:lnTo>
                    <a:cubicBezTo>
                      <a:pt x="11547" y="4429"/>
                      <a:pt x="12258" y="2344"/>
                      <a:pt x="13548" y="632"/>
                    </a:cubicBezTo>
                    <a:cubicBezTo>
                      <a:pt x="12381" y="202"/>
                      <a:pt x="11201" y="1"/>
                      <a:pt x="1005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31" name="Google Shape;1431;p38"/>
            <p:cNvGrpSpPr/>
            <p:nvPr/>
          </p:nvGrpSpPr>
          <p:grpSpPr>
            <a:xfrm>
              <a:off x="1253905" y="1088917"/>
              <a:ext cx="711652" cy="352605"/>
              <a:chOff x="1579480" y="1191367"/>
              <a:chExt cx="711652" cy="352605"/>
            </a:xfrm>
          </p:grpSpPr>
          <p:sp>
            <p:nvSpPr>
              <p:cNvPr id="1432" name="Google Shape;1432;p38"/>
              <p:cNvSpPr/>
              <p:nvPr/>
            </p:nvSpPr>
            <p:spPr>
              <a:xfrm>
                <a:off x="1579480" y="1191367"/>
                <a:ext cx="711652" cy="352605"/>
              </a:xfrm>
              <a:custGeom>
                <a:rect b="b" l="l" r="r" t="t"/>
                <a:pathLst>
                  <a:path extrusionOk="0" h="9962" w="20106">
                    <a:moveTo>
                      <a:pt x="10050" y="1"/>
                    </a:moveTo>
                    <a:cubicBezTo>
                      <a:pt x="4757" y="1"/>
                      <a:pt x="69" y="4249"/>
                      <a:pt x="0" y="9962"/>
                    </a:cubicBezTo>
                    <a:lnTo>
                      <a:pt x="20105" y="9962"/>
                    </a:lnTo>
                    <a:cubicBezTo>
                      <a:pt x="20093" y="8793"/>
                      <a:pt x="19888" y="7648"/>
                      <a:pt x="19478" y="6563"/>
                    </a:cubicBezTo>
                    <a:lnTo>
                      <a:pt x="11523" y="6563"/>
                    </a:lnTo>
                    <a:cubicBezTo>
                      <a:pt x="11547" y="4429"/>
                      <a:pt x="12258" y="2344"/>
                      <a:pt x="13548" y="632"/>
                    </a:cubicBezTo>
                    <a:cubicBezTo>
                      <a:pt x="12381" y="202"/>
                      <a:pt x="11201" y="1"/>
                      <a:pt x="1005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38"/>
              <p:cNvSpPr/>
              <p:nvPr/>
            </p:nvSpPr>
            <p:spPr>
              <a:xfrm flipH="1">
                <a:off x="1579480" y="1191367"/>
                <a:ext cx="711652" cy="352605"/>
              </a:xfrm>
              <a:custGeom>
                <a:rect b="b" l="l" r="r" t="t"/>
                <a:pathLst>
                  <a:path extrusionOk="0" h="9962" w="20106">
                    <a:moveTo>
                      <a:pt x="10050" y="1"/>
                    </a:moveTo>
                    <a:cubicBezTo>
                      <a:pt x="4757" y="1"/>
                      <a:pt x="69" y="4249"/>
                      <a:pt x="0" y="9962"/>
                    </a:cubicBezTo>
                    <a:lnTo>
                      <a:pt x="20105" y="9962"/>
                    </a:lnTo>
                    <a:cubicBezTo>
                      <a:pt x="20093" y="8793"/>
                      <a:pt x="19888" y="7648"/>
                      <a:pt x="19478" y="6563"/>
                    </a:cubicBezTo>
                    <a:lnTo>
                      <a:pt x="11523" y="6563"/>
                    </a:lnTo>
                    <a:cubicBezTo>
                      <a:pt x="11547" y="4429"/>
                      <a:pt x="12258" y="2344"/>
                      <a:pt x="13548" y="632"/>
                    </a:cubicBezTo>
                    <a:cubicBezTo>
                      <a:pt x="12381" y="202"/>
                      <a:pt x="11201" y="1"/>
                      <a:pt x="1005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34" name="Google Shape;1434;p38"/>
            <p:cNvSpPr/>
            <p:nvPr/>
          </p:nvSpPr>
          <p:spPr>
            <a:xfrm>
              <a:off x="846055" y="1208042"/>
              <a:ext cx="711652" cy="352605"/>
            </a:xfrm>
            <a:custGeom>
              <a:rect b="b" l="l" r="r" t="t"/>
              <a:pathLst>
                <a:path extrusionOk="0" h="9962" w="20106">
                  <a:moveTo>
                    <a:pt x="10050" y="1"/>
                  </a:moveTo>
                  <a:cubicBezTo>
                    <a:pt x="4757" y="1"/>
                    <a:pt x="69" y="4249"/>
                    <a:pt x="0" y="9962"/>
                  </a:cubicBezTo>
                  <a:lnTo>
                    <a:pt x="20105" y="9962"/>
                  </a:lnTo>
                  <a:cubicBezTo>
                    <a:pt x="20093" y="8793"/>
                    <a:pt x="19888" y="7648"/>
                    <a:pt x="19478" y="6563"/>
                  </a:cubicBezTo>
                  <a:lnTo>
                    <a:pt x="11523" y="6563"/>
                  </a:lnTo>
                  <a:cubicBezTo>
                    <a:pt x="11547" y="4429"/>
                    <a:pt x="12258" y="2344"/>
                    <a:pt x="13548" y="632"/>
                  </a:cubicBezTo>
                  <a:cubicBezTo>
                    <a:pt x="12381" y="202"/>
                    <a:pt x="11201" y="1"/>
                    <a:pt x="1005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38"/>
            <p:cNvSpPr/>
            <p:nvPr/>
          </p:nvSpPr>
          <p:spPr>
            <a:xfrm flipH="1">
              <a:off x="846055" y="1208042"/>
              <a:ext cx="711652" cy="352605"/>
            </a:xfrm>
            <a:custGeom>
              <a:rect b="b" l="l" r="r" t="t"/>
              <a:pathLst>
                <a:path extrusionOk="0" h="9962" w="20106">
                  <a:moveTo>
                    <a:pt x="10050" y="1"/>
                  </a:moveTo>
                  <a:cubicBezTo>
                    <a:pt x="4757" y="1"/>
                    <a:pt x="69" y="4249"/>
                    <a:pt x="0" y="9962"/>
                  </a:cubicBezTo>
                  <a:lnTo>
                    <a:pt x="20105" y="9962"/>
                  </a:lnTo>
                  <a:cubicBezTo>
                    <a:pt x="20093" y="8793"/>
                    <a:pt x="19888" y="7648"/>
                    <a:pt x="19478" y="6563"/>
                  </a:cubicBezTo>
                  <a:lnTo>
                    <a:pt x="11523" y="6563"/>
                  </a:lnTo>
                  <a:cubicBezTo>
                    <a:pt x="11547" y="4429"/>
                    <a:pt x="12258" y="2344"/>
                    <a:pt x="13548" y="632"/>
                  </a:cubicBezTo>
                  <a:cubicBezTo>
                    <a:pt x="12381" y="202"/>
                    <a:pt x="11201" y="1"/>
                    <a:pt x="1005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38"/>
            <p:cNvSpPr/>
            <p:nvPr/>
          </p:nvSpPr>
          <p:spPr>
            <a:xfrm>
              <a:off x="1253912" y="1230412"/>
              <a:ext cx="281603" cy="209928"/>
            </a:xfrm>
            <a:custGeom>
              <a:rect b="b" l="l" r="r" t="t"/>
              <a:pathLst>
                <a:path extrusionOk="0" h="5931" w="7956">
                  <a:moveTo>
                    <a:pt x="2025" y="0"/>
                  </a:moveTo>
                  <a:cubicBezTo>
                    <a:pt x="735" y="1712"/>
                    <a:pt x="24" y="3797"/>
                    <a:pt x="0" y="5931"/>
                  </a:cubicBezTo>
                  <a:lnTo>
                    <a:pt x="7955" y="5931"/>
                  </a:lnTo>
                  <a:cubicBezTo>
                    <a:pt x="6931" y="3183"/>
                    <a:pt x="4773" y="1025"/>
                    <a:pt x="202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38"/>
            <p:cNvSpPr/>
            <p:nvPr/>
          </p:nvSpPr>
          <p:spPr>
            <a:xfrm>
              <a:off x="1622091" y="1096442"/>
              <a:ext cx="311476" cy="200123"/>
            </a:xfrm>
            <a:custGeom>
              <a:rect b="b" l="l" r="r" t="t"/>
              <a:pathLst>
                <a:path extrusionOk="0" h="5654" w="8800">
                  <a:moveTo>
                    <a:pt x="1808" y="1"/>
                  </a:moveTo>
                  <a:cubicBezTo>
                    <a:pt x="639" y="1664"/>
                    <a:pt x="12" y="3629"/>
                    <a:pt x="0" y="5654"/>
                  </a:cubicBezTo>
                  <a:lnTo>
                    <a:pt x="8799" y="5654"/>
                  </a:lnTo>
                  <a:cubicBezTo>
                    <a:pt x="7486" y="2773"/>
                    <a:pt x="4894" y="688"/>
                    <a:pt x="180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438" name="Google Shape;1438;p38"/>
          <p:cNvCxnSpPr>
            <a:endCxn id="1403" idx="2"/>
          </p:cNvCxnSpPr>
          <p:nvPr/>
        </p:nvCxnSpPr>
        <p:spPr>
          <a:xfrm flipH="1" rot="10800000">
            <a:off x="-148300" y="2177475"/>
            <a:ext cx="1696800" cy="2700"/>
          </a:xfrm>
          <a:prstGeom prst="straightConnector1">
            <a:avLst/>
          </a:prstGeom>
          <a:noFill/>
          <a:ln cap="flat" cmpd="sng" w="28575">
            <a:solidFill>
              <a:schemeClr val="accent1"/>
            </a:solidFill>
            <a:prstDash val="solid"/>
            <a:round/>
            <a:headEnd len="med" w="med" type="none"/>
            <a:tailEnd len="med" w="med" type="none"/>
          </a:ln>
        </p:spPr>
      </p:cxnSp>
      <p:sp>
        <p:nvSpPr>
          <p:cNvPr id="1439" name="Google Shape;1439;p38"/>
          <p:cNvSpPr txBox="1"/>
          <p:nvPr/>
        </p:nvSpPr>
        <p:spPr>
          <a:xfrm>
            <a:off x="1452350" y="1935075"/>
            <a:ext cx="1146000" cy="411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4000">
                <a:solidFill>
                  <a:schemeClr val="accent1"/>
                </a:solidFill>
                <a:latin typeface="Raleway ExtraBold"/>
                <a:ea typeface="Raleway ExtraBold"/>
                <a:cs typeface="Raleway ExtraBold"/>
                <a:sym typeface="Raleway ExtraBold"/>
              </a:rPr>
              <a:t>04</a:t>
            </a:r>
            <a:endParaRPr sz="4000">
              <a:solidFill>
                <a:schemeClr val="accent1"/>
              </a:solidFill>
              <a:latin typeface="Raleway ExtraBold"/>
              <a:ea typeface="Raleway ExtraBold"/>
              <a:cs typeface="Raleway ExtraBold"/>
              <a:sym typeface="Raleway ExtraBo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3" name="Shape 1443"/>
        <p:cNvGrpSpPr/>
        <p:nvPr/>
      </p:nvGrpSpPr>
      <p:grpSpPr>
        <a:xfrm>
          <a:off x="0" y="0"/>
          <a:ext cx="0" cy="0"/>
          <a:chOff x="0" y="0"/>
          <a:chExt cx="0" cy="0"/>
        </a:xfrm>
      </p:grpSpPr>
      <p:sp>
        <p:nvSpPr>
          <p:cNvPr id="1444" name="Google Shape;1444;p39"/>
          <p:cNvSpPr txBox="1"/>
          <p:nvPr>
            <p:ph type="title"/>
          </p:nvPr>
        </p:nvSpPr>
        <p:spPr>
          <a:xfrm>
            <a:off x="2523909" y="3021950"/>
            <a:ext cx="4096200" cy="49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a:t>
            </a:r>
            <a:r>
              <a:rPr lang="en"/>
              <a:t>OMEONE</a:t>
            </a:r>
            <a:r>
              <a:rPr lang="en"/>
              <a:t> </a:t>
            </a:r>
            <a:r>
              <a:rPr lang="en">
                <a:solidFill>
                  <a:schemeClr val="accent3"/>
                </a:solidFill>
                <a:latin typeface="Raleway"/>
                <a:ea typeface="Raleway"/>
                <a:cs typeface="Raleway"/>
                <a:sym typeface="Raleway"/>
              </a:rPr>
              <a:t>FAMOUS</a:t>
            </a:r>
            <a:endParaRPr>
              <a:solidFill>
                <a:schemeClr val="accent3"/>
              </a:solidFill>
              <a:latin typeface="Raleway"/>
              <a:ea typeface="Raleway"/>
              <a:cs typeface="Raleway"/>
              <a:sym typeface="Raleway"/>
            </a:endParaRPr>
          </a:p>
        </p:txBody>
      </p:sp>
      <p:sp>
        <p:nvSpPr>
          <p:cNvPr id="1445" name="Google Shape;1445;p39"/>
          <p:cNvSpPr txBox="1"/>
          <p:nvPr>
            <p:ph idx="1" type="subTitle"/>
          </p:nvPr>
        </p:nvSpPr>
        <p:spPr>
          <a:xfrm>
            <a:off x="1580550" y="1623838"/>
            <a:ext cx="5982900" cy="1464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“This is a quote, words full of wisdom that someone important said and can make the reader </a:t>
            </a:r>
            <a:r>
              <a:rPr lang="en"/>
              <a:t>get</a:t>
            </a:r>
            <a:r>
              <a:rPr lang="en"/>
              <a:t> inspired.”</a:t>
            </a:r>
            <a:endParaRPr/>
          </a:p>
        </p:txBody>
      </p:sp>
      <p:sp>
        <p:nvSpPr>
          <p:cNvPr id="1446" name="Google Shape;1446;p39"/>
          <p:cNvSpPr/>
          <p:nvPr/>
        </p:nvSpPr>
        <p:spPr>
          <a:xfrm>
            <a:off x="7281275" y="3365633"/>
            <a:ext cx="496182" cy="526706"/>
          </a:xfrm>
          <a:custGeom>
            <a:rect b="b" l="l" r="r" t="t"/>
            <a:pathLst>
              <a:path extrusionOk="0" fill="none" h="12476" w="11753">
                <a:moveTo>
                  <a:pt x="1712" y="8510"/>
                </a:moveTo>
                <a:cubicBezTo>
                  <a:pt x="0" y="4219"/>
                  <a:pt x="4352" y="0"/>
                  <a:pt x="8595" y="1832"/>
                </a:cubicBezTo>
                <a:cubicBezTo>
                  <a:pt x="10523" y="2664"/>
                  <a:pt x="11753" y="4581"/>
                  <a:pt x="11728" y="6678"/>
                </a:cubicBezTo>
                <a:cubicBezTo>
                  <a:pt x="11692" y="8775"/>
                  <a:pt x="10403" y="10655"/>
                  <a:pt x="8450" y="11427"/>
                </a:cubicBezTo>
                <a:cubicBezTo>
                  <a:pt x="5786" y="12476"/>
                  <a:pt x="2773" y="11174"/>
                  <a:pt x="1712" y="8510"/>
                </a:cubicBezTo>
                <a:close/>
              </a:path>
            </a:pathLst>
          </a:custGeom>
          <a:solidFill>
            <a:schemeClr val="accent1"/>
          </a:solidFill>
          <a:ln cap="flat" cmpd="sng" w="11450">
            <a:solidFill>
              <a:schemeClr val="accent1"/>
            </a:solidFill>
            <a:prstDash val="solid"/>
            <a:miter lim="120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47" name="Google Shape;1447;p39"/>
          <p:cNvGrpSpPr/>
          <p:nvPr/>
        </p:nvGrpSpPr>
        <p:grpSpPr>
          <a:xfrm>
            <a:off x="8026444" y="2583382"/>
            <a:ext cx="912435" cy="116605"/>
            <a:chOff x="7827644" y="2147282"/>
            <a:chExt cx="912435" cy="116605"/>
          </a:xfrm>
        </p:grpSpPr>
        <p:sp>
          <p:nvSpPr>
            <p:cNvPr id="1448" name="Google Shape;1448;p39"/>
            <p:cNvSpPr/>
            <p:nvPr/>
          </p:nvSpPr>
          <p:spPr>
            <a:xfrm>
              <a:off x="7827644" y="2147282"/>
              <a:ext cx="116563" cy="116605"/>
            </a:xfrm>
            <a:custGeom>
              <a:rect b="b" l="l" r="r" t="t"/>
              <a:pathLst>
                <a:path extrusionOk="0" h="2762" w="2761">
                  <a:moveTo>
                    <a:pt x="1" y="1"/>
                  </a:moveTo>
                  <a:lnTo>
                    <a:pt x="1" y="2761"/>
                  </a:lnTo>
                  <a:lnTo>
                    <a:pt x="2761" y="2761"/>
                  </a:lnTo>
                  <a:lnTo>
                    <a:pt x="276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39"/>
            <p:cNvSpPr/>
            <p:nvPr/>
          </p:nvSpPr>
          <p:spPr>
            <a:xfrm>
              <a:off x="8225581" y="2147282"/>
              <a:ext cx="116563" cy="116605"/>
            </a:xfrm>
            <a:custGeom>
              <a:rect b="b" l="l" r="r" t="t"/>
              <a:pathLst>
                <a:path extrusionOk="0" h="2762" w="2761">
                  <a:moveTo>
                    <a:pt x="0" y="1"/>
                  </a:moveTo>
                  <a:lnTo>
                    <a:pt x="0" y="2761"/>
                  </a:lnTo>
                  <a:lnTo>
                    <a:pt x="2761" y="2761"/>
                  </a:lnTo>
                  <a:lnTo>
                    <a:pt x="276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39"/>
            <p:cNvSpPr/>
            <p:nvPr/>
          </p:nvSpPr>
          <p:spPr>
            <a:xfrm>
              <a:off x="8623517" y="2147282"/>
              <a:ext cx="116563" cy="116605"/>
            </a:xfrm>
            <a:custGeom>
              <a:rect b="b" l="l" r="r" t="t"/>
              <a:pathLst>
                <a:path extrusionOk="0" h="2762" w="2761">
                  <a:moveTo>
                    <a:pt x="0" y="1"/>
                  </a:moveTo>
                  <a:lnTo>
                    <a:pt x="0" y="2761"/>
                  </a:lnTo>
                  <a:lnTo>
                    <a:pt x="2760" y="2761"/>
                  </a:lnTo>
                  <a:lnTo>
                    <a:pt x="276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51" name="Google Shape;1451;p39"/>
          <p:cNvGrpSpPr/>
          <p:nvPr/>
        </p:nvGrpSpPr>
        <p:grpSpPr>
          <a:xfrm>
            <a:off x="2177076" y="3948650"/>
            <a:ext cx="659921" cy="659921"/>
            <a:chOff x="7474500" y="988634"/>
            <a:chExt cx="572004" cy="572004"/>
          </a:xfrm>
        </p:grpSpPr>
        <p:sp>
          <p:nvSpPr>
            <p:cNvPr id="1452" name="Google Shape;1452;p39"/>
            <p:cNvSpPr/>
            <p:nvPr/>
          </p:nvSpPr>
          <p:spPr>
            <a:xfrm>
              <a:off x="7525371" y="1039505"/>
              <a:ext cx="521133" cy="521133"/>
            </a:xfrm>
            <a:custGeom>
              <a:rect b="b" l="l" r="r" t="t"/>
              <a:pathLst>
                <a:path extrusionOk="0" h="12344" w="12344">
                  <a:moveTo>
                    <a:pt x="1" y="1"/>
                  </a:moveTo>
                  <a:lnTo>
                    <a:pt x="1" y="12343"/>
                  </a:lnTo>
                  <a:lnTo>
                    <a:pt x="12344" y="12343"/>
                  </a:lnTo>
                  <a:lnTo>
                    <a:pt x="1234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39"/>
            <p:cNvSpPr/>
            <p:nvPr/>
          </p:nvSpPr>
          <p:spPr>
            <a:xfrm>
              <a:off x="7474500" y="988634"/>
              <a:ext cx="521133" cy="521091"/>
            </a:xfrm>
            <a:custGeom>
              <a:rect b="b" l="l" r="r" t="t"/>
              <a:pathLst>
                <a:path extrusionOk="0" h="12343" w="12344">
                  <a:moveTo>
                    <a:pt x="0" y="0"/>
                  </a:moveTo>
                  <a:lnTo>
                    <a:pt x="0" y="12343"/>
                  </a:lnTo>
                  <a:lnTo>
                    <a:pt x="12343" y="12343"/>
                  </a:lnTo>
                  <a:lnTo>
                    <a:pt x="1234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39"/>
            <p:cNvSpPr/>
            <p:nvPr/>
          </p:nvSpPr>
          <p:spPr>
            <a:xfrm>
              <a:off x="7573203" y="1087337"/>
              <a:ext cx="323682" cy="324188"/>
            </a:xfrm>
            <a:custGeom>
              <a:rect b="b" l="l" r="r" t="t"/>
              <a:pathLst>
                <a:path extrusionOk="0" h="7679" w="7667">
                  <a:moveTo>
                    <a:pt x="1" y="1"/>
                  </a:moveTo>
                  <a:lnTo>
                    <a:pt x="1" y="7679"/>
                  </a:lnTo>
                  <a:lnTo>
                    <a:pt x="7667" y="7679"/>
                  </a:lnTo>
                  <a:lnTo>
                    <a:pt x="766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55" name="Google Shape;1455;p39"/>
          <p:cNvSpPr/>
          <p:nvPr/>
        </p:nvSpPr>
        <p:spPr>
          <a:xfrm>
            <a:off x="2310800" y="345158"/>
            <a:ext cx="496182" cy="526706"/>
          </a:xfrm>
          <a:custGeom>
            <a:rect b="b" l="l" r="r" t="t"/>
            <a:pathLst>
              <a:path extrusionOk="0" fill="none" h="12476" w="11753">
                <a:moveTo>
                  <a:pt x="1712" y="8510"/>
                </a:moveTo>
                <a:cubicBezTo>
                  <a:pt x="0" y="4219"/>
                  <a:pt x="4352" y="0"/>
                  <a:pt x="8595" y="1832"/>
                </a:cubicBezTo>
                <a:cubicBezTo>
                  <a:pt x="10523" y="2664"/>
                  <a:pt x="11753" y="4581"/>
                  <a:pt x="11728" y="6678"/>
                </a:cubicBezTo>
                <a:cubicBezTo>
                  <a:pt x="11692" y="8775"/>
                  <a:pt x="10403" y="10655"/>
                  <a:pt x="8450" y="11427"/>
                </a:cubicBezTo>
                <a:cubicBezTo>
                  <a:pt x="5786" y="12476"/>
                  <a:pt x="2773" y="11174"/>
                  <a:pt x="1712" y="8510"/>
                </a:cubicBezTo>
                <a:close/>
              </a:path>
            </a:pathLst>
          </a:custGeom>
          <a:solidFill>
            <a:schemeClr val="accent1"/>
          </a:solidFill>
          <a:ln cap="flat" cmpd="sng" w="11450">
            <a:solidFill>
              <a:schemeClr val="accent3"/>
            </a:solidFill>
            <a:prstDash val="solid"/>
            <a:miter lim="120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39"/>
          <p:cNvSpPr/>
          <p:nvPr/>
        </p:nvSpPr>
        <p:spPr>
          <a:xfrm>
            <a:off x="686800" y="2345958"/>
            <a:ext cx="496182" cy="526706"/>
          </a:xfrm>
          <a:custGeom>
            <a:rect b="b" l="l" r="r" t="t"/>
            <a:pathLst>
              <a:path extrusionOk="0" fill="none" h="12476" w="11753">
                <a:moveTo>
                  <a:pt x="1712" y="8510"/>
                </a:moveTo>
                <a:cubicBezTo>
                  <a:pt x="0" y="4219"/>
                  <a:pt x="4352" y="0"/>
                  <a:pt x="8595" y="1832"/>
                </a:cubicBezTo>
                <a:cubicBezTo>
                  <a:pt x="10523" y="2664"/>
                  <a:pt x="11753" y="4581"/>
                  <a:pt x="11728" y="6678"/>
                </a:cubicBezTo>
                <a:cubicBezTo>
                  <a:pt x="11692" y="8775"/>
                  <a:pt x="10403" y="10655"/>
                  <a:pt x="8450" y="11427"/>
                </a:cubicBezTo>
                <a:cubicBezTo>
                  <a:pt x="5786" y="12476"/>
                  <a:pt x="2773" y="11174"/>
                  <a:pt x="1712" y="8510"/>
                </a:cubicBezTo>
                <a:close/>
              </a:path>
            </a:pathLst>
          </a:custGeom>
          <a:solidFill>
            <a:schemeClr val="accent1"/>
          </a:solidFill>
          <a:ln cap="flat" cmpd="sng" w="11450">
            <a:solidFill>
              <a:schemeClr val="accent1"/>
            </a:solidFill>
            <a:prstDash val="solid"/>
            <a:miter lim="120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57" name="Google Shape;1457;p39"/>
          <p:cNvGrpSpPr/>
          <p:nvPr/>
        </p:nvGrpSpPr>
        <p:grpSpPr>
          <a:xfrm>
            <a:off x="395294" y="4095507"/>
            <a:ext cx="912435" cy="116605"/>
            <a:chOff x="7827644" y="2147282"/>
            <a:chExt cx="912435" cy="116605"/>
          </a:xfrm>
        </p:grpSpPr>
        <p:sp>
          <p:nvSpPr>
            <p:cNvPr id="1458" name="Google Shape;1458;p39"/>
            <p:cNvSpPr/>
            <p:nvPr/>
          </p:nvSpPr>
          <p:spPr>
            <a:xfrm>
              <a:off x="7827644" y="2147282"/>
              <a:ext cx="116563" cy="116605"/>
            </a:xfrm>
            <a:custGeom>
              <a:rect b="b" l="l" r="r" t="t"/>
              <a:pathLst>
                <a:path extrusionOk="0" h="2762" w="2761">
                  <a:moveTo>
                    <a:pt x="1" y="1"/>
                  </a:moveTo>
                  <a:lnTo>
                    <a:pt x="1" y="2761"/>
                  </a:lnTo>
                  <a:lnTo>
                    <a:pt x="2761" y="2761"/>
                  </a:lnTo>
                  <a:lnTo>
                    <a:pt x="276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39"/>
            <p:cNvSpPr/>
            <p:nvPr/>
          </p:nvSpPr>
          <p:spPr>
            <a:xfrm>
              <a:off x="8225581" y="2147282"/>
              <a:ext cx="116563" cy="116605"/>
            </a:xfrm>
            <a:custGeom>
              <a:rect b="b" l="l" r="r" t="t"/>
              <a:pathLst>
                <a:path extrusionOk="0" h="2762" w="2761">
                  <a:moveTo>
                    <a:pt x="0" y="1"/>
                  </a:moveTo>
                  <a:lnTo>
                    <a:pt x="0" y="2761"/>
                  </a:lnTo>
                  <a:lnTo>
                    <a:pt x="2761" y="2761"/>
                  </a:lnTo>
                  <a:lnTo>
                    <a:pt x="276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39"/>
            <p:cNvSpPr/>
            <p:nvPr/>
          </p:nvSpPr>
          <p:spPr>
            <a:xfrm>
              <a:off x="8623517" y="2147282"/>
              <a:ext cx="116563" cy="116605"/>
            </a:xfrm>
            <a:custGeom>
              <a:rect b="b" l="l" r="r" t="t"/>
              <a:pathLst>
                <a:path extrusionOk="0" h="2762" w="2761">
                  <a:moveTo>
                    <a:pt x="0" y="1"/>
                  </a:moveTo>
                  <a:lnTo>
                    <a:pt x="0" y="2761"/>
                  </a:lnTo>
                  <a:lnTo>
                    <a:pt x="2760" y="2761"/>
                  </a:lnTo>
                  <a:lnTo>
                    <a:pt x="276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61" name="Google Shape;1461;p39"/>
          <p:cNvSpPr/>
          <p:nvPr/>
        </p:nvSpPr>
        <p:spPr>
          <a:xfrm>
            <a:off x="8274812" y="4140533"/>
            <a:ext cx="496182" cy="526706"/>
          </a:xfrm>
          <a:custGeom>
            <a:rect b="b" l="l" r="r" t="t"/>
            <a:pathLst>
              <a:path extrusionOk="0" fill="none" h="12476" w="11753">
                <a:moveTo>
                  <a:pt x="1712" y="8510"/>
                </a:moveTo>
                <a:cubicBezTo>
                  <a:pt x="0" y="4219"/>
                  <a:pt x="4352" y="0"/>
                  <a:pt x="8595" y="1832"/>
                </a:cubicBezTo>
                <a:cubicBezTo>
                  <a:pt x="10523" y="2664"/>
                  <a:pt x="11753" y="4581"/>
                  <a:pt x="11728" y="6678"/>
                </a:cubicBezTo>
                <a:cubicBezTo>
                  <a:pt x="11692" y="8775"/>
                  <a:pt x="10403" y="10655"/>
                  <a:pt x="8450" y="11427"/>
                </a:cubicBezTo>
                <a:cubicBezTo>
                  <a:pt x="5786" y="12476"/>
                  <a:pt x="2773" y="11174"/>
                  <a:pt x="1712" y="8510"/>
                </a:cubicBezTo>
                <a:close/>
              </a:path>
            </a:pathLst>
          </a:custGeom>
          <a:solidFill>
            <a:schemeClr val="accent1"/>
          </a:solidFill>
          <a:ln cap="flat" cmpd="sng" w="11450">
            <a:solidFill>
              <a:schemeClr val="accent2"/>
            </a:solidFill>
            <a:prstDash val="solid"/>
            <a:miter lim="120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62" name="Google Shape;1462;p39"/>
          <p:cNvGrpSpPr/>
          <p:nvPr/>
        </p:nvGrpSpPr>
        <p:grpSpPr>
          <a:xfrm>
            <a:off x="7607075" y="1176775"/>
            <a:ext cx="1138175" cy="662100"/>
            <a:chOff x="6908700" y="4137025"/>
            <a:chExt cx="1138175" cy="662100"/>
          </a:xfrm>
        </p:grpSpPr>
        <p:sp>
          <p:nvSpPr>
            <p:cNvPr id="1463" name="Google Shape;1463;p39"/>
            <p:cNvSpPr/>
            <p:nvPr/>
          </p:nvSpPr>
          <p:spPr>
            <a:xfrm rot="5400000">
              <a:off x="7452725" y="4204975"/>
              <a:ext cx="662100" cy="526200"/>
            </a:xfrm>
            <a:prstGeom prst="triangle">
              <a:avLst>
                <a:gd fmla="val 51072"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39"/>
            <p:cNvSpPr/>
            <p:nvPr/>
          </p:nvSpPr>
          <p:spPr>
            <a:xfrm rot="5400000">
              <a:off x="7174125" y="4204975"/>
              <a:ext cx="662100" cy="526200"/>
            </a:xfrm>
            <a:prstGeom prst="triangle">
              <a:avLst>
                <a:gd fmla="val 51072"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39"/>
            <p:cNvSpPr/>
            <p:nvPr/>
          </p:nvSpPr>
          <p:spPr>
            <a:xfrm rot="5400000">
              <a:off x="6840750" y="4204975"/>
              <a:ext cx="662100" cy="526200"/>
            </a:xfrm>
            <a:prstGeom prst="triangle">
              <a:avLst>
                <a:gd fmla="val 51072"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66" name="Google Shape;1466;p39"/>
            <p:cNvGrpSpPr/>
            <p:nvPr/>
          </p:nvGrpSpPr>
          <p:grpSpPr>
            <a:xfrm>
              <a:off x="7243102" y="4317428"/>
              <a:ext cx="525839" cy="311304"/>
              <a:chOff x="8874877" y="4039240"/>
              <a:chExt cx="429011" cy="253980"/>
            </a:xfrm>
          </p:grpSpPr>
          <p:sp>
            <p:nvSpPr>
              <p:cNvPr id="1467" name="Google Shape;1467;p39"/>
              <p:cNvSpPr/>
              <p:nvPr/>
            </p:nvSpPr>
            <p:spPr>
              <a:xfrm>
                <a:off x="8874877" y="4066724"/>
                <a:ext cx="159329" cy="199520"/>
              </a:xfrm>
              <a:custGeom>
                <a:rect b="b" l="l" r="r" t="t"/>
                <a:pathLst>
                  <a:path extrusionOk="0" h="4726" w="3774">
                    <a:moveTo>
                      <a:pt x="1" y="1"/>
                    </a:moveTo>
                    <a:lnTo>
                      <a:pt x="1" y="4726"/>
                    </a:lnTo>
                    <a:lnTo>
                      <a:pt x="3773" y="2375"/>
                    </a:lnTo>
                    <a:lnTo>
                      <a:pt x="1" y="1"/>
                    </a:lnTo>
                    <a:close/>
                  </a:path>
                </a:pathLst>
              </a:custGeom>
              <a:solidFill>
                <a:srgbClr val="EFC5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39"/>
              <p:cNvSpPr/>
              <p:nvPr/>
            </p:nvSpPr>
            <p:spPr>
              <a:xfrm>
                <a:off x="9101328" y="4039240"/>
                <a:ext cx="202560" cy="253980"/>
              </a:xfrm>
              <a:custGeom>
                <a:rect b="b" l="l" r="r" t="t"/>
                <a:pathLst>
                  <a:path extrusionOk="0" h="6016" w="4798">
                    <a:moveTo>
                      <a:pt x="0" y="1"/>
                    </a:moveTo>
                    <a:lnTo>
                      <a:pt x="0" y="6016"/>
                    </a:lnTo>
                    <a:lnTo>
                      <a:pt x="4798" y="3026"/>
                    </a:lnTo>
                    <a:lnTo>
                      <a:pt x="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72" name="Shape 1472"/>
        <p:cNvGrpSpPr/>
        <p:nvPr/>
      </p:nvGrpSpPr>
      <p:grpSpPr>
        <a:xfrm>
          <a:off x="0" y="0"/>
          <a:ext cx="0" cy="0"/>
          <a:chOff x="0" y="0"/>
          <a:chExt cx="0" cy="0"/>
        </a:xfrm>
      </p:grpSpPr>
      <p:sp>
        <p:nvSpPr>
          <p:cNvPr id="1473" name="Google Shape;1473;p40"/>
          <p:cNvSpPr txBox="1"/>
          <p:nvPr>
            <p:ph idx="1" type="body"/>
          </p:nvPr>
        </p:nvSpPr>
        <p:spPr>
          <a:xfrm>
            <a:off x="621100" y="539500"/>
            <a:ext cx="4403100" cy="1039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 PICTURE IS WORTH </a:t>
            </a:r>
            <a:r>
              <a:rPr lang="en">
                <a:solidFill>
                  <a:schemeClr val="accent3"/>
                </a:solidFill>
                <a:latin typeface="Raleway"/>
                <a:ea typeface="Raleway"/>
                <a:cs typeface="Raleway"/>
                <a:sym typeface="Raleway"/>
              </a:rPr>
              <a:t>A THOUSAND WORDS</a:t>
            </a:r>
            <a:endParaRPr>
              <a:solidFill>
                <a:schemeClr val="accent3"/>
              </a:solidFill>
              <a:latin typeface="Raleway"/>
              <a:ea typeface="Raleway"/>
              <a:cs typeface="Raleway"/>
              <a:sym typeface="Raleway"/>
            </a:endParaRPr>
          </a:p>
        </p:txBody>
      </p:sp>
      <p:grpSp>
        <p:nvGrpSpPr>
          <p:cNvPr id="1474" name="Google Shape;1474;p40"/>
          <p:cNvGrpSpPr/>
          <p:nvPr/>
        </p:nvGrpSpPr>
        <p:grpSpPr>
          <a:xfrm>
            <a:off x="7018276" y="644149"/>
            <a:ext cx="1173893" cy="1173843"/>
            <a:chOff x="4351775" y="4092225"/>
            <a:chExt cx="578900" cy="578875"/>
          </a:xfrm>
        </p:grpSpPr>
        <p:sp>
          <p:nvSpPr>
            <p:cNvPr id="1475" name="Google Shape;1475;p40"/>
            <p:cNvSpPr/>
            <p:nvPr/>
          </p:nvSpPr>
          <p:spPr>
            <a:xfrm>
              <a:off x="4386425" y="4126875"/>
              <a:ext cx="408950" cy="408625"/>
            </a:xfrm>
            <a:custGeom>
              <a:rect b="b" l="l" r="r" t="t"/>
              <a:pathLst>
                <a:path extrusionOk="0" h="16345" w="16358">
                  <a:moveTo>
                    <a:pt x="15707" y="0"/>
                  </a:moveTo>
                  <a:lnTo>
                    <a:pt x="1" y="15694"/>
                  </a:lnTo>
                  <a:cubicBezTo>
                    <a:pt x="121" y="15923"/>
                    <a:pt x="254" y="16140"/>
                    <a:pt x="387" y="16345"/>
                  </a:cubicBezTo>
                  <a:lnTo>
                    <a:pt x="16357" y="386"/>
                  </a:lnTo>
                  <a:cubicBezTo>
                    <a:pt x="16140" y="241"/>
                    <a:pt x="15923" y="121"/>
                    <a:pt x="1570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40"/>
            <p:cNvSpPr/>
            <p:nvPr/>
          </p:nvSpPr>
          <p:spPr>
            <a:xfrm>
              <a:off x="4407825" y="4148275"/>
              <a:ext cx="419200" cy="419175"/>
            </a:xfrm>
            <a:custGeom>
              <a:rect b="b" l="l" r="r" t="t"/>
              <a:pathLst>
                <a:path extrusionOk="0" h="16767" w="16768">
                  <a:moveTo>
                    <a:pt x="16188" y="0"/>
                  </a:moveTo>
                  <a:lnTo>
                    <a:pt x="1" y="16188"/>
                  </a:lnTo>
                  <a:cubicBezTo>
                    <a:pt x="145" y="16381"/>
                    <a:pt x="290" y="16574"/>
                    <a:pt x="447" y="16767"/>
                  </a:cubicBezTo>
                  <a:lnTo>
                    <a:pt x="16767" y="446"/>
                  </a:lnTo>
                  <a:cubicBezTo>
                    <a:pt x="16574" y="301"/>
                    <a:pt x="16381" y="145"/>
                    <a:pt x="1618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40"/>
            <p:cNvSpPr/>
            <p:nvPr/>
          </p:nvSpPr>
          <p:spPr>
            <a:xfrm>
              <a:off x="4432850" y="4173275"/>
              <a:ext cx="422175" cy="422200"/>
            </a:xfrm>
            <a:custGeom>
              <a:rect b="b" l="l" r="r" t="t"/>
              <a:pathLst>
                <a:path extrusionOk="0" h="16888" w="16887">
                  <a:moveTo>
                    <a:pt x="16381" y="1"/>
                  </a:moveTo>
                  <a:lnTo>
                    <a:pt x="0" y="16369"/>
                  </a:lnTo>
                  <a:cubicBezTo>
                    <a:pt x="48" y="16430"/>
                    <a:pt x="96" y="16478"/>
                    <a:pt x="157" y="16526"/>
                  </a:cubicBezTo>
                  <a:cubicBezTo>
                    <a:pt x="277" y="16646"/>
                    <a:pt x="398" y="16767"/>
                    <a:pt x="530" y="16888"/>
                  </a:cubicBezTo>
                  <a:lnTo>
                    <a:pt x="16887" y="519"/>
                  </a:lnTo>
                  <a:cubicBezTo>
                    <a:pt x="16766" y="398"/>
                    <a:pt x="16646" y="266"/>
                    <a:pt x="16525" y="145"/>
                  </a:cubicBezTo>
                  <a:lnTo>
                    <a:pt x="1638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40"/>
            <p:cNvSpPr/>
            <p:nvPr/>
          </p:nvSpPr>
          <p:spPr>
            <a:xfrm>
              <a:off x="4461475" y="4201900"/>
              <a:ext cx="417975" cy="417975"/>
            </a:xfrm>
            <a:custGeom>
              <a:rect b="b" l="l" r="r" t="t"/>
              <a:pathLst>
                <a:path extrusionOk="0" h="16719" w="16719">
                  <a:moveTo>
                    <a:pt x="16272" y="1"/>
                  </a:moveTo>
                  <a:lnTo>
                    <a:pt x="0" y="16273"/>
                  </a:lnTo>
                  <a:cubicBezTo>
                    <a:pt x="193" y="16430"/>
                    <a:pt x="398" y="16574"/>
                    <a:pt x="591" y="16719"/>
                  </a:cubicBezTo>
                  <a:lnTo>
                    <a:pt x="16718" y="591"/>
                  </a:lnTo>
                  <a:cubicBezTo>
                    <a:pt x="16574" y="398"/>
                    <a:pt x="16429" y="194"/>
                    <a:pt x="1627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40"/>
            <p:cNvSpPr/>
            <p:nvPr/>
          </p:nvSpPr>
          <p:spPr>
            <a:xfrm>
              <a:off x="4357500" y="4097950"/>
              <a:ext cx="361925" cy="361625"/>
            </a:xfrm>
            <a:custGeom>
              <a:rect b="b" l="l" r="r" t="t"/>
              <a:pathLst>
                <a:path extrusionOk="0" h="14465" w="14477">
                  <a:moveTo>
                    <a:pt x="13633" y="0"/>
                  </a:moveTo>
                  <a:lnTo>
                    <a:pt x="1" y="13633"/>
                  </a:lnTo>
                  <a:cubicBezTo>
                    <a:pt x="49" y="13910"/>
                    <a:pt x="121" y="14187"/>
                    <a:pt x="194" y="14464"/>
                  </a:cubicBezTo>
                  <a:lnTo>
                    <a:pt x="14477" y="193"/>
                  </a:lnTo>
                  <a:cubicBezTo>
                    <a:pt x="14200" y="121"/>
                    <a:pt x="13922" y="48"/>
                    <a:pt x="1363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40"/>
            <p:cNvSpPr/>
            <p:nvPr/>
          </p:nvSpPr>
          <p:spPr>
            <a:xfrm>
              <a:off x="4369550" y="4109700"/>
              <a:ext cx="389975" cy="390250"/>
            </a:xfrm>
            <a:custGeom>
              <a:rect b="b" l="l" r="r" t="t"/>
              <a:pathLst>
                <a:path extrusionOk="0" h="15610" w="15599">
                  <a:moveTo>
                    <a:pt x="14863" y="0"/>
                  </a:moveTo>
                  <a:lnTo>
                    <a:pt x="1" y="14874"/>
                  </a:lnTo>
                  <a:cubicBezTo>
                    <a:pt x="85" y="15115"/>
                    <a:pt x="194" y="15369"/>
                    <a:pt x="302" y="15610"/>
                  </a:cubicBezTo>
                  <a:lnTo>
                    <a:pt x="15598" y="302"/>
                  </a:lnTo>
                  <a:cubicBezTo>
                    <a:pt x="15357" y="193"/>
                    <a:pt x="15116" y="97"/>
                    <a:pt x="1486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40"/>
            <p:cNvSpPr/>
            <p:nvPr/>
          </p:nvSpPr>
          <p:spPr>
            <a:xfrm>
              <a:off x="4351775" y="4092225"/>
              <a:ext cx="321550" cy="321550"/>
            </a:xfrm>
            <a:custGeom>
              <a:rect b="b" l="l" r="r" t="t"/>
              <a:pathLst>
                <a:path extrusionOk="0" h="12862" w="12862">
                  <a:moveTo>
                    <a:pt x="11897" y="0"/>
                  </a:moveTo>
                  <a:lnTo>
                    <a:pt x="1" y="11897"/>
                  </a:lnTo>
                  <a:cubicBezTo>
                    <a:pt x="13" y="12222"/>
                    <a:pt x="37" y="12536"/>
                    <a:pt x="73" y="12861"/>
                  </a:cubicBezTo>
                  <a:lnTo>
                    <a:pt x="12862" y="73"/>
                  </a:lnTo>
                  <a:cubicBezTo>
                    <a:pt x="12548" y="36"/>
                    <a:pt x="12223" y="12"/>
                    <a:pt x="1189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40"/>
            <p:cNvSpPr/>
            <p:nvPr/>
          </p:nvSpPr>
          <p:spPr>
            <a:xfrm>
              <a:off x="4530775" y="4270900"/>
              <a:ext cx="385125" cy="385450"/>
            </a:xfrm>
            <a:custGeom>
              <a:rect b="b" l="l" r="r" t="t"/>
              <a:pathLst>
                <a:path extrusionOk="0" h="15418" w="15405">
                  <a:moveTo>
                    <a:pt x="15128" y="1"/>
                  </a:moveTo>
                  <a:lnTo>
                    <a:pt x="0" y="15140"/>
                  </a:lnTo>
                  <a:cubicBezTo>
                    <a:pt x="242" y="15237"/>
                    <a:pt x="495" y="15333"/>
                    <a:pt x="748" y="15417"/>
                  </a:cubicBezTo>
                  <a:lnTo>
                    <a:pt x="15405" y="760"/>
                  </a:lnTo>
                  <a:cubicBezTo>
                    <a:pt x="15320" y="507"/>
                    <a:pt x="15224" y="254"/>
                    <a:pt x="1512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40"/>
            <p:cNvSpPr/>
            <p:nvPr/>
          </p:nvSpPr>
          <p:spPr>
            <a:xfrm>
              <a:off x="4748650" y="4489075"/>
              <a:ext cx="161525" cy="161550"/>
            </a:xfrm>
            <a:custGeom>
              <a:rect b="b" l="l" r="r" t="t"/>
              <a:pathLst>
                <a:path extrusionOk="0" h="6462" w="6461">
                  <a:moveTo>
                    <a:pt x="6461" y="1"/>
                  </a:moveTo>
                  <a:lnTo>
                    <a:pt x="0" y="6461"/>
                  </a:lnTo>
                  <a:cubicBezTo>
                    <a:pt x="772" y="6148"/>
                    <a:pt x="1519" y="5762"/>
                    <a:pt x="2206" y="5292"/>
                  </a:cubicBezTo>
                  <a:lnTo>
                    <a:pt x="5292" y="2206"/>
                  </a:lnTo>
                  <a:cubicBezTo>
                    <a:pt x="5762" y="1507"/>
                    <a:pt x="6159" y="772"/>
                    <a:pt x="646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40"/>
            <p:cNvSpPr/>
            <p:nvPr/>
          </p:nvSpPr>
          <p:spPr>
            <a:xfrm>
              <a:off x="4352675" y="4092825"/>
              <a:ext cx="267025" cy="267000"/>
            </a:xfrm>
            <a:custGeom>
              <a:rect b="b" l="l" r="r" t="t"/>
              <a:pathLst>
                <a:path extrusionOk="0" h="10680" w="10681">
                  <a:moveTo>
                    <a:pt x="10680" y="0"/>
                  </a:moveTo>
                  <a:lnTo>
                    <a:pt x="10680" y="0"/>
                  </a:lnTo>
                  <a:cubicBezTo>
                    <a:pt x="10282" y="36"/>
                    <a:pt x="9885" y="85"/>
                    <a:pt x="9499" y="157"/>
                  </a:cubicBezTo>
                  <a:lnTo>
                    <a:pt x="158" y="9498"/>
                  </a:lnTo>
                  <a:cubicBezTo>
                    <a:pt x="85" y="9884"/>
                    <a:pt x="37" y="10282"/>
                    <a:pt x="1" y="10680"/>
                  </a:cubicBezTo>
                  <a:lnTo>
                    <a:pt x="1068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40"/>
            <p:cNvSpPr/>
            <p:nvPr/>
          </p:nvSpPr>
          <p:spPr>
            <a:xfrm>
              <a:off x="4366250" y="4106675"/>
              <a:ext cx="185050" cy="184750"/>
            </a:xfrm>
            <a:custGeom>
              <a:rect b="b" l="l" r="r" t="t"/>
              <a:pathLst>
                <a:path extrusionOk="0" h="7390" w="7402">
                  <a:moveTo>
                    <a:pt x="7401" y="1"/>
                  </a:moveTo>
                  <a:cubicBezTo>
                    <a:pt x="6786" y="194"/>
                    <a:pt x="6184" y="447"/>
                    <a:pt x="5605" y="748"/>
                  </a:cubicBezTo>
                  <a:lnTo>
                    <a:pt x="748" y="5606"/>
                  </a:lnTo>
                  <a:cubicBezTo>
                    <a:pt x="446" y="6184"/>
                    <a:pt x="193" y="6775"/>
                    <a:pt x="0" y="7390"/>
                  </a:cubicBezTo>
                  <a:lnTo>
                    <a:pt x="740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40"/>
            <p:cNvSpPr/>
            <p:nvPr/>
          </p:nvSpPr>
          <p:spPr>
            <a:xfrm>
              <a:off x="4619375" y="4359500"/>
              <a:ext cx="311300" cy="311600"/>
            </a:xfrm>
            <a:custGeom>
              <a:rect b="b" l="l" r="r" t="t"/>
              <a:pathLst>
                <a:path extrusionOk="0" h="12464" w="12452">
                  <a:moveTo>
                    <a:pt x="12427" y="1"/>
                  </a:moveTo>
                  <a:lnTo>
                    <a:pt x="0" y="12440"/>
                  </a:lnTo>
                  <a:cubicBezTo>
                    <a:pt x="326" y="12464"/>
                    <a:pt x="663" y="12464"/>
                    <a:pt x="1001" y="12464"/>
                  </a:cubicBezTo>
                  <a:lnTo>
                    <a:pt x="12451" y="1013"/>
                  </a:lnTo>
                  <a:cubicBezTo>
                    <a:pt x="12451" y="676"/>
                    <a:pt x="12439" y="338"/>
                    <a:pt x="1242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40"/>
            <p:cNvSpPr/>
            <p:nvPr/>
          </p:nvSpPr>
          <p:spPr>
            <a:xfrm>
              <a:off x="4675125" y="4415550"/>
              <a:ext cx="253750" cy="253750"/>
            </a:xfrm>
            <a:custGeom>
              <a:rect b="b" l="l" r="r" t="t"/>
              <a:pathLst>
                <a:path extrusionOk="0" h="10150" w="10150">
                  <a:moveTo>
                    <a:pt x="10149" y="1"/>
                  </a:moveTo>
                  <a:lnTo>
                    <a:pt x="0" y="10150"/>
                  </a:lnTo>
                  <a:cubicBezTo>
                    <a:pt x="422" y="10101"/>
                    <a:pt x="844" y="10017"/>
                    <a:pt x="1254" y="9933"/>
                  </a:cubicBezTo>
                  <a:lnTo>
                    <a:pt x="9932" y="1254"/>
                  </a:lnTo>
                  <a:cubicBezTo>
                    <a:pt x="10029" y="844"/>
                    <a:pt x="10101" y="422"/>
                    <a:pt x="1014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40"/>
            <p:cNvSpPr/>
            <p:nvPr/>
          </p:nvSpPr>
          <p:spPr>
            <a:xfrm>
              <a:off x="4572050" y="4312200"/>
              <a:ext cx="354700" cy="355000"/>
            </a:xfrm>
            <a:custGeom>
              <a:rect b="b" l="l" r="r" t="t"/>
              <a:pathLst>
                <a:path extrusionOk="0" h="14200" w="14188">
                  <a:moveTo>
                    <a:pt x="14019" y="0"/>
                  </a:moveTo>
                  <a:lnTo>
                    <a:pt x="1" y="14018"/>
                  </a:lnTo>
                  <a:cubicBezTo>
                    <a:pt x="290" y="14091"/>
                    <a:pt x="579" y="14151"/>
                    <a:pt x="857" y="14199"/>
                  </a:cubicBezTo>
                  <a:lnTo>
                    <a:pt x="14188" y="868"/>
                  </a:lnTo>
                  <a:cubicBezTo>
                    <a:pt x="14140" y="579"/>
                    <a:pt x="14091" y="290"/>
                    <a:pt x="1401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40"/>
            <p:cNvSpPr/>
            <p:nvPr/>
          </p:nvSpPr>
          <p:spPr>
            <a:xfrm>
              <a:off x="4494000" y="4234450"/>
              <a:ext cx="405925" cy="405625"/>
            </a:xfrm>
            <a:custGeom>
              <a:rect b="b" l="l" r="r" t="t"/>
              <a:pathLst>
                <a:path extrusionOk="0" h="16225" w="16237">
                  <a:moveTo>
                    <a:pt x="15863" y="0"/>
                  </a:moveTo>
                  <a:lnTo>
                    <a:pt x="1" y="15863"/>
                  </a:lnTo>
                  <a:cubicBezTo>
                    <a:pt x="230" y="15995"/>
                    <a:pt x="447" y="16116"/>
                    <a:pt x="676" y="16224"/>
                  </a:cubicBezTo>
                  <a:lnTo>
                    <a:pt x="16237" y="675"/>
                  </a:lnTo>
                  <a:cubicBezTo>
                    <a:pt x="16116" y="446"/>
                    <a:pt x="15996" y="217"/>
                    <a:pt x="1586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90" name="Google Shape;1490;p40"/>
          <p:cNvSpPr/>
          <p:nvPr/>
        </p:nvSpPr>
        <p:spPr>
          <a:xfrm>
            <a:off x="7947800" y="3098833"/>
            <a:ext cx="496182" cy="526706"/>
          </a:xfrm>
          <a:custGeom>
            <a:rect b="b" l="l" r="r" t="t"/>
            <a:pathLst>
              <a:path extrusionOk="0" fill="none" h="12476" w="11753">
                <a:moveTo>
                  <a:pt x="1712" y="8510"/>
                </a:moveTo>
                <a:cubicBezTo>
                  <a:pt x="0" y="4219"/>
                  <a:pt x="4352" y="0"/>
                  <a:pt x="8595" y="1832"/>
                </a:cubicBezTo>
                <a:cubicBezTo>
                  <a:pt x="10523" y="2664"/>
                  <a:pt x="11753" y="4581"/>
                  <a:pt x="11728" y="6678"/>
                </a:cubicBezTo>
                <a:cubicBezTo>
                  <a:pt x="11692" y="8775"/>
                  <a:pt x="10403" y="10655"/>
                  <a:pt x="8450" y="11427"/>
                </a:cubicBezTo>
                <a:cubicBezTo>
                  <a:pt x="5786" y="12476"/>
                  <a:pt x="2773" y="11174"/>
                  <a:pt x="1712" y="8510"/>
                </a:cubicBezTo>
                <a:close/>
              </a:path>
            </a:pathLst>
          </a:custGeom>
          <a:solidFill>
            <a:schemeClr val="accent1"/>
          </a:solidFill>
          <a:ln cap="flat" cmpd="sng" w="11450">
            <a:solidFill>
              <a:schemeClr val="accent1"/>
            </a:solidFill>
            <a:prstDash val="solid"/>
            <a:miter lim="120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91" name="Google Shape;1491;p40"/>
          <p:cNvGrpSpPr/>
          <p:nvPr/>
        </p:nvGrpSpPr>
        <p:grpSpPr>
          <a:xfrm>
            <a:off x="7827632" y="2358932"/>
            <a:ext cx="912435" cy="116605"/>
            <a:chOff x="7827644" y="2147282"/>
            <a:chExt cx="912435" cy="116605"/>
          </a:xfrm>
        </p:grpSpPr>
        <p:sp>
          <p:nvSpPr>
            <p:cNvPr id="1492" name="Google Shape;1492;p40"/>
            <p:cNvSpPr/>
            <p:nvPr/>
          </p:nvSpPr>
          <p:spPr>
            <a:xfrm>
              <a:off x="7827644" y="2147282"/>
              <a:ext cx="116563" cy="116605"/>
            </a:xfrm>
            <a:custGeom>
              <a:rect b="b" l="l" r="r" t="t"/>
              <a:pathLst>
                <a:path extrusionOk="0" h="2762" w="2761">
                  <a:moveTo>
                    <a:pt x="1" y="1"/>
                  </a:moveTo>
                  <a:lnTo>
                    <a:pt x="1" y="2761"/>
                  </a:lnTo>
                  <a:lnTo>
                    <a:pt x="2761" y="2761"/>
                  </a:lnTo>
                  <a:lnTo>
                    <a:pt x="276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40"/>
            <p:cNvSpPr/>
            <p:nvPr/>
          </p:nvSpPr>
          <p:spPr>
            <a:xfrm>
              <a:off x="8225581" y="2147282"/>
              <a:ext cx="116563" cy="116605"/>
            </a:xfrm>
            <a:custGeom>
              <a:rect b="b" l="l" r="r" t="t"/>
              <a:pathLst>
                <a:path extrusionOk="0" h="2762" w="2761">
                  <a:moveTo>
                    <a:pt x="0" y="1"/>
                  </a:moveTo>
                  <a:lnTo>
                    <a:pt x="0" y="2761"/>
                  </a:lnTo>
                  <a:lnTo>
                    <a:pt x="2761" y="2761"/>
                  </a:lnTo>
                  <a:lnTo>
                    <a:pt x="276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40"/>
            <p:cNvSpPr/>
            <p:nvPr/>
          </p:nvSpPr>
          <p:spPr>
            <a:xfrm>
              <a:off x="8623517" y="2147282"/>
              <a:ext cx="116563" cy="116605"/>
            </a:xfrm>
            <a:custGeom>
              <a:rect b="b" l="l" r="r" t="t"/>
              <a:pathLst>
                <a:path extrusionOk="0" h="2762" w="2761">
                  <a:moveTo>
                    <a:pt x="0" y="1"/>
                  </a:moveTo>
                  <a:lnTo>
                    <a:pt x="0" y="2761"/>
                  </a:lnTo>
                  <a:lnTo>
                    <a:pt x="2760" y="2761"/>
                  </a:lnTo>
                  <a:lnTo>
                    <a:pt x="276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95" name="Google Shape;1495;p40"/>
          <p:cNvGrpSpPr/>
          <p:nvPr/>
        </p:nvGrpSpPr>
        <p:grpSpPr>
          <a:xfrm>
            <a:off x="6751971" y="4114626"/>
            <a:ext cx="659978" cy="659921"/>
            <a:chOff x="7474500" y="988634"/>
            <a:chExt cx="572004" cy="572004"/>
          </a:xfrm>
        </p:grpSpPr>
        <p:sp>
          <p:nvSpPr>
            <p:cNvPr id="1496" name="Google Shape;1496;p40"/>
            <p:cNvSpPr/>
            <p:nvPr/>
          </p:nvSpPr>
          <p:spPr>
            <a:xfrm>
              <a:off x="7525371" y="1039505"/>
              <a:ext cx="521133" cy="521133"/>
            </a:xfrm>
            <a:custGeom>
              <a:rect b="b" l="l" r="r" t="t"/>
              <a:pathLst>
                <a:path extrusionOk="0" h="12344" w="12344">
                  <a:moveTo>
                    <a:pt x="1" y="1"/>
                  </a:moveTo>
                  <a:lnTo>
                    <a:pt x="1" y="12343"/>
                  </a:lnTo>
                  <a:lnTo>
                    <a:pt x="12344" y="12343"/>
                  </a:lnTo>
                  <a:lnTo>
                    <a:pt x="1234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40"/>
            <p:cNvSpPr/>
            <p:nvPr/>
          </p:nvSpPr>
          <p:spPr>
            <a:xfrm>
              <a:off x="7474500" y="988634"/>
              <a:ext cx="521133" cy="521091"/>
            </a:xfrm>
            <a:custGeom>
              <a:rect b="b" l="l" r="r" t="t"/>
              <a:pathLst>
                <a:path extrusionOk="0" h="12343" w="12344">
                  <a:moveTo>
                    <a:pt x="0" y="0"/>
                  </a:moveTo>
                  <a:lnTo>
                    <a:pt x="0" y="12343"/>
                  </a:lnTo>
                  <a:lnTo>
                    <a:pt x="12343" y="12343"/>
                  </a:lnTo>
                  <a:lnTo>
                    <a:pt x="1234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40"/>
            <p:cNvSpPr/>
            <p:nvPr/>
          </p:nvSpPr>
          <p:spPr>
            <a:xfrm>
              <a:off x="7573203" y="1087337"/>
              <a:ext cx="323682" cy="324188"/>
            </a:xfrm>
            <a:custGeom>
              <a:rect b="b" l="l" r="r" t="t"/>
              <a:pathLst>
                <a:path extrusionOk="0" h="7679" w="7667">
                  <a:moveTo>
                    <a:pt x="1" y="1"/>
                  </a:moveTo>
                  <a:lnTo>
                    <a:pt x="1" y="7679"/>
                  </a:lnTo>
                  <a:lnTo>
                    <a:pt x="7667" y="7679"/>
                  </a:lnTo>
                  <a:lnTo>
                    <a:pt x="766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99" name="Google Shape;1499;p40"/>
          <p:cNvSpPr/>
          <p:nvPr/>
        </p:nvSpPr>
        <p:spPr>
          <a:xfrm>
            <a:off x="3441900" y="-183279"/>
            <a:ext cx="496182" cy="526706"/>
          </a:xfrm>
          <a:custGeom>
            <a:rect b="b" l="l" r="r" t="t"/>
            <a:pathLst>
              <a:path extrusionOk="0" fill="none" h="12476" w="11753">
                <a:moveTo>
                  <a:pt x="1712" y="8510"/>
                </a:moveTo>
                <a:cubicBezTo>
                  <a:pt x="0" y="4219"/>
                  <a:pt x="4352" y="0"/>
                  <a:pt x="8595" y="1832"/>
                </a:cubicBezTo>
                <a:cubicBezTo>
                  <a:pt x="10523" y="2664"/>
                  <a:pt x="11753" y="4581"/>
                  <a:pt x="11728" y="6678"/>
                </a:cubicBezTo>
                <a:cubicBezTo>
                  <a:pt x="11692" y="8775"/>
                  <a:pt x="10403" y="10655"/>
                  <a:pt x="8450" y="11427"/>
                </a:cubicBezTo>
                <a:cubicBezTo>
                  <a:pt x="5786" y="12476"/>
                  <a:pt x="2773" y="11174"/>
                  <a:pt x="1712" y="8510"/>
                </a:cubicBezTo>
                <a:close/>
              </a:path>
            </a:pathLst>
          </a:custGeom>
          <a:solidFill>
            <a:schemeClr val="accent1"/>
          </a:solidFill>
          <a:ln cap="flat" cmpd="sng" w="11450">
            <a:solidFill>
              <a:schemeClr val="accent2"/>
            </a:solidFill>
            <a:prstDash val="solid"/>
            <a:miter lim="120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40"/>
          <p:cNvSpPr/>
          <p:nvPr/>
        </p:nvSpPr>
        <p:spPr>
          <a:xfrm>
            <a:off x="307950" y="2514896"/>
            <a:ext cx="496182" cy="526706"/>
          </a:xfrm>
          <a:custGeom>
            <a:rect b="b" l="l" r="r" t="t"/>
            <a:pathLst>
              <a:path extrusionOk="0" fill="none" h="12476" w="11753">
                <a:moveTo>
                  <a:pt x="1712" y="8510"/>
                </a:moveTo>
                <a:cubicBezTo>
                  <a:pt x="0" y="4219"/>
                  <a:pt x="4352" y="0"/>
                  <a:pt x="8595" y="1832"/>
                </a:cubicBezTo>
                <a:cubicBezTo>
                  <a:pt x="10523" y="2664"/>
                  <a:pt x="11753" y="4581"/>
                  <a:pt x="11728" y="6678"/>
                </a:cubicBezTo>
                <a:cubicBezTo>
                  <a:pt x="11692" y="8775"/>
                  <a:pt x="10403" y="10655"/>
                  <a:pt x="8450" y="11427"/>
                </a:cubicBezTo>
                <a:cubicBezTo>
                  <a:pt x="5786" y="12476"/>
                  <a:pt x="2773" y="11174"/>
                  <a:pt x="1712" y="8510"/>
                </a:cubicBezTo>
                <a:close/>
              </a:path>
            </a:pathLst>
          </a:custGeom>
          <a:solidFill>
            <a:schemeClr val="accent1"/>
          </a:solidFill>
          <a:ln cap="flat" cmpd="sng" w="11450">
            <a:solidFill>
              <a:schemeClr val="lt2"/>
            </a:solidFill>
            <a:prstDash val="solid"/>
            <a:miter lim="120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01" name="Google Shape;1501;p40"/>
          <p:cNvGrpSpPr/>
          <p:nvPr/>
        </p:nvGrpSpPr>
        <p:grpSpPr>
          <a:xfrm>
            <a:off x="1264157" y="2925007"/>
            <a:ext cx="912435" cy="116605"/>
            <a:chOff x="7827644" y="2147282"/>
            <a:chExt cx="912435" cy="116605"/>
          </a:xfrm>
        </p:grpSpPr>
        <p:sp>
          <p:nvSpPr>
            <p:cNvPr id="1502" name="Google Shape;1502;p40"/>
            <p:cNvSpPr/>
            <p:nvPr/>
          </p:nvSpPr>
          <p:spPr>
            <a:xfrm>
              <a:off x="7827644" y="2147282"/>
              <a:ext cx="116563" cy="116605"/>
            </a:xfrm>
            <a:custGeom>
              <a:rect b="b" l="l" r="r" t="t"/>
              <a:pathLst>
                <a:path extrusionOk="0" h="2762" w="2761">
                  <a:moveTo>
                    <a:pt x="1" y="1"/>
                  </a:moveTo>
                  <a:lnTo>
                    <a:pt x="1" y="2761"/>
                  </a:lnTo>
                  <a:lnTo>
                    <a:pt x="2761" y="2761"/>
                  </a:lnTo>
                  <a:lnTo>
                    <a:pt x="276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40"/>
            <p:cNvSpPr/>
            <p:nvPr/>
          </p:nvSpPr>
          <p:spPr>
            <a:xfrm>
              <a:off x="8225581" y="2147282"/>
              <a:ext cx="116563" cy="116605"/>
            </a:xfrm>
            <a:custGeom>
              <a:rect b="b" l="l" r="r" t="t"/>
              <a:pathLst>
                <a:path extrusionOk="0" h="2762" w="2761">
                  <a:moveTo>
                    <a:pt x="0" y="1"/>
                  </a:moveTo>
                  <a:lnTo>
                    <a:pt x="0" y="2761"/>
                  </a:lnTo>
                  <a:lnTo>
                    <a:pt x="2761" y="2761"/>
                  </a:lnTo>
                  <a:lnTo>
                    <a:pt x="276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40"/>
            <p:cNvSpPr/>
            <p:nvPr/>
          </p:nvSpPr>
          <p:spPr>
            <a:xfrm>
              <a:off x="8623517" y="2147282"/>
              <a:ext cx="116563" cy="116605"/>
            </a:xfrm>
            <a:custGeom>
              <a:rect b="b" l="l" r="r" t="t"/>
              <a:pathLst>
                <a:path extrusionOk="0" h="2762" w="2761">
                  <a:moveTo>
                    <a:pt x="0" y="1"/>
                  </a:moveTo>
                  <a:lnTo>
                    <a:pt x="0" y="2761"/>
                  </a:lnTo>
                  <a:lnTo>
                    <a:pt x="2760" y="2761"/>
                  </a:lnTo>
                  <a:lnTo>
                    <a:pt x="276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05" name="Google Shape;1505;p40"/>
          <p:cNvGrpSpPr/>
          <p:nvPr/>
        </p:nvGrpSpPr>
        <p:grpSpPr>
          <a:xfrm>
            <a:off x="1038425" y="3584800"/>
            <a:ext cx="1138175" cy="662100"/>
            <a:chOff x="6908700" y="4137025"/>
            <a:chExt cx="1138175" cy="662100"/>
          </a:xfrm>
        </p:grpSpPr>
        <p:sp>
          <p:nvSpPr>
            <p:cNvPr id="1506" name="Google Shape;1506;p40"/>
            <p:cNvSpPr/>
            <p:nvPr/>
          </p:nvSpPr>
          <p:spPr>
            <a:xfrm rot="5400000">
              <a:off x="7452725" y="4204975"/>
              <a:ext cx="662100" cy="526200"/>
            </a:xfrm>
            <a:prstGeom prst="triangle">
              <a:avLst>
                <a:gd fmla="val 51072"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40"/>
            <p:cNvSpPr/>
            <p:nvPr/>
          </p:nvSpPr>
          <p:spPr>
            <a:xfrm rot="5400000">
              <a:off x="7174125" y="4204975"/>
              <a:ext cx="662100" cy="526200"/>
            </a:xfrm>
            <a:prstGeom prst="triangle">
              <a:avLst>
                <a:gd fmla="val 51072"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40"/>
            <p:cNvSpPr/>
            <p:nvPr/>
          </p:nvSpPr>
          <p:spPr>
            <a:xfrm rot="5400000">
              <a:off x="6840750" y="4204975"/>
              <a:ext cx="662100" cy="526200"/>
            </a:xfrm>
            <a:prstGeom prst="triangle">
              <a:avLst>
                <a:gd fmla="val 51072"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09" name="Google Shape;1509;p40"/>
            <p:cNvGrpSpPr/>
            <p:nvPr/>
          </p:nvGrpSpPr>
          <p:grpSpPr>
            <a:xfrm>
              <a:off x="7243102" y="4317428"/>
              <a:ext cx="525839" cy="311304"/>
              <a:chOff x="8874877" y="4039240"/>
              <a:chExt cx="429011" cy="253980"/>
            </a:xfrm>
          </p:grpSpPr>
          <p:sp>
            <p:nvSpPr>
              <p:cNvPr id="1510" name="Google Shape;1510;p40"/>
              <p:cNvSpPr/>
              <p:nvPr/>
            </p:nvSpPr>
            <p:spPr>
              <a:xfrm>
                <a:off x="8874877" y="4066724"/>
                <a:ext cx="159329" cy="199520"/>
              </a:xfrm>
              <a:custGeom>
                <a:rect b="b" l="l" r="r" t="t"/>
                <a:pathLst>
                  <a:path extrusionOk="0" h="4726" w="3774">
                    <a:moveTo>
                      <a:pt x="1" y="1"/>
                    </a:moveTo>
                    <a:lnTo>
                      <a:pt x="1" y="4726"/>
                    </a:lnTo>
                    <a:lnTo>
                      <a:pt x="3773" y="2375"/>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40"/>
              <p:cNvSpPr/>
              <p:nvPr/>
            </p:nvSpPr>
            <p:spPr>
              <a:xfrm>
                <a:off x="9101328" y="4039240"/>
                <a:ext cx="202560" cy="253980"/>
              </a:xfrm>
              <a:custGeom>
                <a:rect b="b" l="l" r="r" t="t"/>
                <a:pathLst>
                  <a:path extrusionOk="0" h="6016" w="4798">
                    <a:moveTo>
                      <a:pt x="0" y="1"/>
                    </a:moveTo>
                    <a:lnTo>
                      <a:pt x="0" y="6016"/>
                    </a:lnTo>
                    <a:lnTo>
                      <a:pt x="4798" y="3026"/>
                    </a:lnTo>
                    <a:lnTo>
                      <a:pt x="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theme/theme1.xml><?xml version="1.0" encoding="utf-8"?>
<a:theme xmlns:a="http://schemas.openxmlformats.org/drawingml/2006/main" xmlns:r="http://schemas.openxmlformats.org/officeDocument/2006/relationships"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Talent Acquisition &amp; Recruiting Services Company Profile by Slidesgo">
  <a:themeElements>
    <a:clrScheme name="Simple Light">
      <a:dk1>
        <a:srgbClr val="FFFFFF"/>
      </a:dk1>
      <a:lt1>
        <a:srgbClr val="3A3845"/>
      </a:lt1>
      <a:dk2>
        <a:srgbClr val="FFFFFF"/>
      </a:dk2>
      <a:lt2>
        <a:srgbClr val="232131"/>
      </a:lt2>
      <a:accent1>
        <a:srgbClr val="FD7D56"/>
      </a:accent1>
      <a:accent2>
        <a:srgbClr val="F3EBDE"/>
      </a:accent2>
      <a:accent3>
        <a:srgbClr val="EFC5C5"/>
      </a:accent3>
      <a:accent4>
        <a:srgbClr val="000000"/>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